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61" r:id="rId3"/>
    <p:sldId id="265" r:id="rId4"/>
    <p:sldId id="263" r:id="rId5"/>
    <p:sldId id="256" r:id="rId6"/>
    <p:sldId id="264" r:id="rId7"/>
    <p:sldId id="260" r:id="rId8"/>
    <p:sldId id="257" r:id="rId9"/>
    <p:sldId id="262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Smirnov\NICA\Collider\&#1042;&#1072;&#1082;&#1091;&#1091;&#1084;&#1085;&#1072;&#1103;%20&#1089;&#1080;&#1089;&#1090;&#1077;&#1084;&#1072;\quate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arc!$C$2:$C$176</c:f>
              <c:numCache>
                <c:formatCode>General</c:formatCode>
                <c:ptCount val="175"/>
                <c:pt idx="0">
                  <c:v>7.7467244020000005E-4</c:v>
                </c:pt>
                <c:pt idx="1">
                  <c:v>6.8211750509999999E-3</c:v>
                </c:pt>
                <c:pt idx="2">
                  <c:v>6.8211750509999999E-3</c:v>
                </c:pt>
                <c:pt idx="3">
                  <c:v>6.8737033239999997E-3</c:v>
                </c:pt>
                <c:pt idx="4">
                  <c:v>6.5252492829999996E-3</c:v>
                </c:pt>
                <c:pt idx="5">
                  <c:v>8.2317911389999995E-3</c:v>
                </c:pt>
                <c:pt idx="6">
                  <c:v>9.2572262559999993E-3</c:v>
                </c:pt>
                <c:pt idx="7">
                  <c:v>1.061341882E-2</c:v>
                </c:pt>
                <c:pt idx="8">
                  <c:v>1.03736605E-2</c:v>
                </c:pt>
                <c:pt idx="9">
                  <c:v>1.0130574010000001E-2</c:v>
                </c:pt>
                <c:pt idx="10">
                  <c:v>1.0040223609999999E-2</c:v>
                </c:pt>
                <c:pt idx="11">
                  <c:v>8.9160683180000005E-3</c:v>
                </c:pt>
                <c:pt idx="12">
                  <c:v>6.7664067700000004E-3</c:v>
                </c:pt>
                <c:pt idx="13">
                  <c:v>5.6548205049999998E-3</c:v>
                </c:pt>
                <c:pt idx="14">
                  <c:v>5.6548205049999998E-3</c:v>
                </c:pt>
                <c:pt idx="15">
                  <c:v>1.9619560510000002E-3</c:v>
                </c:pt>
                <c:pt idx="16">
                  <c:v>1.9619560510000002E-3</c:v>
                </c:pt>
                <c:pt idx="17">
                  <c:v>2.2039679890000002E-3</c:v>
                </c:pt>
                <c:pt idx="18">
                  <c:v>2.3009364800000002E-3</c:v>
                </c:pt>
                <c:pt idx="19">
                  <c:v>2.8850684959999999E-3</c:v>
                </c:pt>
                <c:pt idx="20">
                  <c:v>3.3452095689999999E-3</c:v>
                </c:pt>
                <c:pt idx="21">
                  <c:v>3.7342239510000002E-3</c:v>
                </c:pt>
                <c:pt idx="22">
                  <c:v>3.7620769099999999E-3</c:v>
                </c:pt>
                <c:pt idx="23">
                  <c:v>3.791620069E-3</c:v>
                </c:pt>
                <c:pt idx="24">
                  <c:v>3.8228142449999998E-3</c:v>
                </c:pt>
                <c:pt idx="25">
                  <c:v>3.642101337E-3</c:v>
                </c:pt>
                <c:pt idx="26">
                  <c:v>3.3828255289999999E-3</c:v>
                </c:pt>
                <c:pt idx="27">
                  <c:v>3.1237391590000002E-3</c:v>
                </c:pt>
                <c:pt idx="28">
                  <c:v>3.098978024E-3</c:v>
                </c:pt>
                <c:pt idx="29">
                  <c:v>3.0813301100000002E-3</c:v>
                </c:pt>
                <c:pt idx="30">
                  <c:v>3.0813301100000002E-3</c:v>
                </c:pt>
                <c:pt idx="31">
                  <c:v>4.9335894549999999E-3</c:v>
                </c:pt>
                <c:pt idx="32">
                  <c:v>4.9335894549999999E-3</c:v>
                </c:pt>
                <c:pt idx="33">
                  <c:v>4.9880002369999997E-3</c:v>
                </c:pt>
                <c:pt idx="34">
                  <c:v>4.9958819099999996E-3</c:v>
                </c:pt>
                <c:pt idx="35">
                  <c:v>5.411172681E-3</c:v>
                </c:pt>
                <c:pt idx="36">
                  <c:v>5.924340702E-3</c:v>
                </c:pt>
                <c:pt idx="37">
                  <c:v>6.4456967960000002E-3</c:v>
                </c:pt>
                <c:pt idx="38">
                  <c:v>6.5928683179999996E-3</c:v>
                </c:pt>
                <c:pt idx="39">
                  <c:v>6.7403540609999998E-3</c:v>
                </c:pt>
                <c:pt idx="40">
                  <c:v>6.888133839E-3</c:v>
                </c:pt>
                <c:pt idx="41">
                  <c:v>6.5487727280000001E-3</c:v>
                </c:pt>
                <c:pt idx="42">
                  <c:v>5.9738351820000004E-3</c:v>
                </c:pt>
                <c:pt idx="43">
                  <c:v>5.7815588999999999E-3</c:v>
                </c:pt>
                <c:pt idx="44">
                  <c:v>5.8896912210000003E-3</c:v>
                </c:pt>
                <c:pt idx="45">
                  <c:v>6.0074553190000001E-3</c:v>
                </c:pt>
                <c:pt idx="46">
                  <c:v>6.0074553190000001E-3</c:v>
                </c:pt>
                <c:pt idx="47">
                  <c:v>3.035783589E-3</c:v>
                </c:pt>
                <c:pt idx="48">
                  <c:v>3.035783589E-3</c:v>
                </c:pt>
                <c:pt idx="49">
                  <c:v>2.9565385900000001E-3</c:v>
                </c:pt>
                <c:pt idx="50">
                  <c:v>2.8300966710000002E-3</c:v>
                </c:pt>
                <c:pt idx="51">
                  <c:v>2.795222651E-3</c:v>
                </c:pt>
                <c:pt idx="52">
                  <c:v>2.8219992239999999E-3</c:v>
                </c:pt>
                <c:pt idx="53">
                  <c:v>2.8492207919999998E-3</c:v>
                </c:pt>
                <c:pt idx="54">
                  <c:v>2.9234162410000002E-3</c:v>
                </c:pt>
                <c:pt idx="55">
                  <c:v>3.5398736670000002E-3</c:v>
                </c:pt>
                <c:pt idx="56">
                  <c:v>3.6446981439999999E-3</c:v>
                </c:pt>
                <c:pt idx="57">
                  <c:v>4.3681486510000001E-3</c:v>
                </c:pt>
                <c:pt idx="58">
                  <c:v>4.4727040790000002E-3</c:v>
                </c:pt>
                <c:pt idx="59">
                  <c:v>4.5923232909999999E-3</c:v>
                </c:pt>
                <c:pt idx="60">
                  <c:v>4.6324755069999998E-3</c:v>
                </c:pt>
                <c:pt idx="61">
                  <c:v>4.5585033130000003E-3</c:v>
                </c:pt>
                <c:pt idx="62">
                  <c:v>4.4871813160000003E-3</c:v>
                </c:pt>
                <c:pt idx="63">
                  <c:v>4.3074256269999998E-3</c:v>
                </c:pt>
                <c:pt idx="64">
                  <c:v>4.1620147859999998E-3</c:v>
                </c:pt>
                <c:pt idx="65">
                  <c:v>4.1620147859999998E-3</c:v>
                </c:pt>
                <c:pt idx="66">
                  <c:v>2.2951976269999998E-3</c:v>
                </c:pt>
                <c:pt idx="67">
                  <c:v>2.2718905910000002E-3</c:v>
                </c:pt>
                <c:pt idx="68">
                  <c:v>2.3032667190000002E-3</c:v>
                </c:pt>
                <c:pt idx="69">
                  <c:v>2.3399866069999998E-3</c:v>
                </c:pt>
                <c:pt idx="70">
                  <c:v>2.3399866069999998E-3</c:v>
                </c:pt>
                <c:pt idx="71">
                  <c:v>2.4561731089999999E-3</c:v>
                </c:pt>
                <c:pt idx="72">
                  <c:v>4.8819688419999997E-3</c:v>
                </c:pt>
                <c:pt idx="73">
                  <c:v>5.0536312260000002E-3</c:v>
                </c:pt>
                <c:pt idx="74">
                  <c:v>5.111062651E-3</c:v>
                </c:pt>
                <c:pt idx="75">
                  <c:v>5.0893597569999999E-3</c:v>
                </c:pt>
                <c:pt idx="76">
                  <c:v>5.0227824559999999E-3</c:v>
                </c:pt>
                <c:pt idx="77">
                  <c:v>4.8310422399999997E-3</c:v>
                </c:pt>
                <c:pt idx="78">
                  <c:v>4.8310422399999997E-3</c:v>
                </c:pt>
                <c:pt idx="79">
                  <c:v>4.6689554570000001E-3</c:v>
                </c:pt>
                <c:pt idx="80">
                  <c:v>3.557912524E-3</c:v>
                </c:pt>
                <c:pt idx="81">
                  <c:v>3.400054216E-3</c:v>
                </c:pt>
                <c:pt idx="82">
                  <c:v>2.522391907E-3</c:v>
                </c:pt>
                <c:pt idx="83">
                  <c:v>2.4285264499999998E-3</c:v>
                </c:pt>
                <c:pt idx="84">
                  <c:v>2.3308142020000001E-3</c:v>
                </c:pt>
                <c:pt idx="85">
                  <c:v>2.3004536989999999E-3</c:v>
                </c:pt>
                <c:pt idx="86">
                  <c:v>2.3004977100000001E-3</c:v>
                </c:pt>
                <c:pt idx="87">
                  <c:v>2.3308770220000002E-3</c:v>
                </c:pt>
                <c:pt idx="88">
                  <c:v>2.3308770220000002E-3</c:v>
                </c:pt>
                <c:pt idx="89">
                  <c:v>2.4286450669999998E-3</c:v>
                </c:pt>
                <c:pt idx="90">
                  <c:v>2.5225587349999999E-3</c:v>
                </c:pt>
                <c:pt idx="91">
                  <c:v>3.4005274809999998E-3</c:v>
                </c:pt>
                <c:pt idx="92">
                  <c:v>3.5584261119999999E-3</c:v>
                </c:pt>
                <c:pt idx="93">
                  <c:v>4.6696960810000002E-3</c:v>
                </c:pt>
                <c:pt idx="94">
                  <c:v>4.8318103340000002E-3</c:v>
                </c:pt>
                <c:pt idx="95">
                  <c:v>5.0163302669999996E-3</c:v>
                </c:pt>
                <c:pt idx="96">
                  <c:v>5.0780526829999999E-3</c:v>
                </c:pt>
                <c:pt idx="97">
                  <c:v>5.0780173180000002E-3</c:v>
                </c:pt>
                <c:pt idx="98">
                  <c:v>5.0162799990000001E-3</c:v>
                </c:pt>
                <c:pt idx="99">
                  <c:v>5.0162799990000001E-3</c:v>
                </c:pt>
                <c:pt idx="100">
                  <c:v>4.8317153810000001E-3</c:v>
                </c:pt>
                <c:pt idx="101">
                  <c:v>4.6695617070000002E-3</c:v>
                </c:pt>
                <c:pt idx="102">
                  <c:v>3.5579922660000001E-3</c:v>
                </c:pt>
                <c:pt idx="103">
                  <c:v>3.400043366E-3</c:v>
                </c:pt>
                <c:pt idx="104">
                  <c:v>2.5216996550000001E-3</c:v>
                </c:pt>
                <c:pt idx="105">
                  <c:v>2.4277273500000001E-3</c:v>
                </c:pt>
                <c:pt idx="106">
                  <c:v>2.3298934689999998E-3</c:v>
                </c:pt>
                <c:pt idx="107">
                  <c:v>2.2994925640000001E-3</c:v>
                </c:pt>
                <c:pt idx="108">
                  <c:v>2.2992935130000001E-3</c:v>
                </c:pt>
                <c:pt idx="109">
                  <c:v>2.3296093500000002E-3</c:v>
                </c:pt>
                <c:pt idx="110">
                  <c:v>2.3296093500000002E-3</c:v>
                </c:pt>
                <c:pt idx="111">
                  <c:v>2.427190881E-3</c:v>
                </c:pt>
                <c:pt idx="112">
                  <c:v>2.520945146E-3</c:v>
                </c:pt>
                <c:pt idx="113">
                  <c:v>3.3978250829999998E-3</c:v>
                </c:pt>
                <c:pt idx="114">
                  <c:v>3.5555617089999998E-3</c:v>
                </c:pt>
                <c:pt idx="115">
                  <c:v>4.6657745840000004E-3</c:v>
                </c:pt>
                <c:pt idx="116">
                  <c:v>4.827740118E-3</c:v>
                </c:pt>
                <c:pt idx="117">
                  <c:v>5.0120929410000003E-3</c:v>
                </c:pt>
                <c:pt idx="118">
                  <c:v>5.0737599260000004E-3</c:v>
                </c:pt>
                <c:pt idx="119">
                  <c:v>5.073712367E-3</c:v>
                </c:pt>
                <c:pt idx="120">
                  <c:v>5.0120253400000002E-3</c:v>
                </c:pt>
                <c:pt idx="121">
                  <c:v>5.0120253400000002E-3</c:v>
                </c:pt>
                <c:pt idx="122">
                  <c:v>4.8276124240000003E-3</c:v>
                </c:pt>
                <c:pt idx="123">
                  <c:v>4.665593876E-3</c:v>
                </c:pt>
                <c:pt idx="124">
                  <c:v>3.5549857350000002E-3</c:v>
                </c:pt>
                <c:pt idx="125">
                  <c:v>3.3971853539999999E-3</c:v>
                </c:pt>
                <c:pt idx="126">
                  <c:v>2.5198710710000001E-3</c:v>
                </c:pt>
                <c:pt idx="127">
                  <c:v>2.4260567760000002E-3</c:v>
                </c:pt>
                <c:pt idx="128">
                  <c:v>2.3284108180000001E-3</c:v>
                </c:pt>
                <c:pt idx="129">
                  <c:v>2.2980746479999998E-3</c:v>
                </c:pt>
                <c:pt idx="130">
                  <c:v>2.2981186110000002E-3</c:v>
                </c:pt>
                <c:pt idx="131">
                  <c:v>2.3284735700000001E-3</c:v>
                </c:pt>
                <c:pt idx="132">
                  <c:v>2.3284735700000001E-3</c:v>
                </c:pt>
                <c:pt idx="133">
                  <c:v>2.4261752629999998E-3</c:v>
                </c:pt>
                <c:pt idx="134">
                  <c:v>2.5200377129999999E-3</c:v>
                </c:pt>
                <c:pt idx="135">
                  <c:v>3.3976579710000001E-3</c:v>
                </c:pt>
                <c:pt idx="136">
                  <c:v>3.555498595E-3</c:v>
                </c:pt>
                <c:pt idx="137">
                  <c:v>4.666333204E-3</c:v>
                </c:pt>
                <c:pt idx="138">
                  <c:v>4.8283791380000001E-3</c:v>
                </c:pt>
                <c:pt idx="139">
                  <c:v>5.0128224799999999E-3</c:v>
                </c:pt>
                <c:pt idx="140">
                  <c:v>5.0745195229999996E-3</c:v>
                </c:pt>
                <c:pt idx="141">
                  <c:v>5.0745670500000001E-3</c:v>
                </c:pt>
                <c:pt idx="142">
                  <c:v>5.0128900350000002E-3</c:v>
                </c:pt>
                <c:pt idx="143">
                  <c:v>5.0128900350000002E-3</c:v>
                </c:pt>
                <c:pt idx="144">
                  <c:v>4.8285067460000003E-3</c:v>
                </c:pt>
                <c:pt idx="145">
                  <c:v>4.6665137889999996E-3</c:v>
                </c:pt>
                <c:pt idx="146">
                  <c:v>3.5560741839999999E-3</c:v>
                </c:pt>
                <c:pt idx="147">
                  <c:v>3.398297276E-3</c:v>
                </c:pt>
                <c:pt idx="148">
                  <c:v>2.5211111419999998E-3</c:v>
                </c:pt>
                <c:pt idx="149">
                  <c:v>2.4273087030000002E-3</c:v>
                </c:pt>
                <c:pt idx="150">
                  <c:v>2.3296714209999998E-3</c:v>
                </c:pt>
                <c:pt idx="151">
                  <c:v>2.2993367919999998E-3</c:v>
                </c:pt>
                <c:pt idx="152">
                  <c:v>2.299447874E-3</c:v>
                </c:pt>
                <c:pt idx="153">
                  <c:v>2.3298299749999998E-3</c:v>
                </c:pt>
                <c:pt idx="154">
                  <c:v>2.3298299749999998E-3</c:v>
                </c:pt>
                <c:pt idx="155">
                  <c:v>2.427608082E-3</c:v>
                </c:pt>
                <c:pt idx="156">
                  <c:v>2.5215322E-3</c:v>
                </c:pt>
                <c:pt idx="157">
                  <c:v>3.399569714E-3</c:v>
                </c:pt>
                <c:pt idx="158">
                  <c:v>3.5574783320000002E-3</c:v>
                </c:pt>
                <c:pt idx="159">
                  <c:v>4.6688209949999997E-3</c:v>
                </c:pt>
                <c:pt idx="160">
                  <c:v>4.8309472340000003E-3</c:v>
                </c:pt>
                <c:pt idx="161">
                  <c:v>5.0154813699999998E-3</c:v>
                </c:pt>
                <c:pt idx="162">
                  <c:v>5.0772086539999997E-3</c:v>
                </c:pt>
                <c:pt idx="163">
                  <c:v>5.0772440499999997E-3</c:v>
                </c:pt>
                <c:pt idx="164">
                  <c:v>5.015531682E-3</c:v>
                </c:pt>
                <c:pt idx="165">
                  <c:v>5.015531682E-3</c:v>
                </c:pt>
                <c:pt idx="166">
                  <c:v>4.8310422699999996E-3</c:v>
                </c:pt>
                <c:pt idx="167">
                  <c:v>4.6689554859999996E-3</c:v>
                </c:pt>
                <c:pt idx="168">
                  <c:v>3.5579125459999999E-3</c:v>
                </c:pt>
                <c:pt idx="169">
                  <c:v>3.4000542369999999E-3</c:v>
                </c:pt>
                <c:pt idx="170">
                  <c:v>2.5223919189999999E-3</c:v>
                </c:pt>
                <c:pt idx="171">
                  <c:v>2.4285264610000002E-3</c:v>
                </c:pt>
                <c:pt idx="172">
                  <c:v>2.3308142110000001E-3</c:v>
                </c:pt>
                <c:pt idx="173">
                  <c:v>2.3004537069999998E-3</c:v>
                </c:pt>
                <c:pt idx="174">
                  <c:v>2.265530743E-3</c:v>
                </c:pt>
              </c:numCache>
            </c:numRef>
          </c:yVal>
          <c:smooth val="0"/>
        </c:ser>
        <c:ser>
          <c:idx val="1"/>
          <c:order val="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arc!$D$2:$D$176</c:f>
              <c:numCache>
                <c:formatCode>General</c:formatCode>
                <c:ptCount val="175"/>
                <c:pt idx="0">
                  <c:v>7.7490360719999999E-4</c:v>
                </c:pt>
                <c:pt idx="1">
                  <c:v>6.8218835840000002E-3</c:v>
                </c:pt>
                <c:pt idx="2">
                  <c:v>6.8218835840000002E-3</c:v>
                </c:pt>
                <c:pt idx="3">
                  <c:v>9.0033325120000007E-3</c:v>
                </c:pt>
                <c:pt idx="4">
                  <c:v>1.0196179769999999E-2</c:v>
                </c:pt>
                <c:pt idx="5">
                  <c:v>1.04231306E-2</c:v>
                </c:pt>
                <c:pt idx="6">
                  <c:v>9.3049799140000004E-3</c:v>
                </c:pt>
                <c:pt idx="7">
                  <c:v>7.2925254349999998E-3</c:v>
                </c:pt>
                <c:pt idx="8">
                  <c:v>7.1623658319999997E-3</c:v>
                </c:pt>
                <c:pt idx="9">
                  <c:v>7.034809207E-3</c:v>
                </c:pt>
                <c:pt idx="10">
                  <c:v>6.9889619E-3</c:v>
                </c:pt>
                <c:pt idx="11">
                  <c:v>6.4185111440000003E-3</c:v>
                </c:pt>
                <c:pt idx="12">
                  <c:v>5.3407746480000004E-3</c:v>
                </c:pt>
                <c:pt idx="13">
                  <c:v>4.7943693910000003E-3</c:v>
                </c:pt>
                <c:pt idx="14">
                  <c:v>4.7943693910000003E-3</c:v>
                </c:pt>
                <c:pt idx="15">
                  <c:v>2.2798531559999999E-3</c:v>
                </c:pt>
                <c:pt idx="16">
                  <c:v>2.2798531559999999E-3</c:v>
                </c:pt>
                <c:pt idx="17">
                  <c:v>2.2130567109999999E-3</c:v>
                </c:pt>
                <c:pt idx="18">
                  <c:v>2.1774789630000001E-3</c:v>
                </c:pt>
                <c:pt idx="19">
                  <c:v>1.9230498030000001E-3</c:v>
                </c:pt>
                <c:pt idx="20">
                  <c:v>1.7142827740000001E-3</c:v>
                </c:pt>
                <c:pt idx="21">
                  <c:v>1.5811602609999999E-3</c:v>
                </c:pt>
                <c:pt idx="22">
                  <c:v>1.6217814729999999E-3</c:v>
                </c:pt>
                <c:pt idx="23">
                  <c:v>1.6834636980000001E-3</c:v>
                </c:pt>
                <c:pt idx="24">
                  <c:v>1.7639989809999999E-3</c:v>
                </c:pt>
                <c:pt idx="25">
                  <c:v>2.033988123E-3</c:v>
                </c:pt>
                <c:pt idx="26">
                  <c:v>2.2962434369999999E-3</c:v>
                </c:pt>
                <c:pt idx="27">
                  <c:v>2.6163620840000002E-3</c:v>
                </c:pt>
                <c:pt idx="28">
                  <c:v>2.6628438800000002E-3</c:v>
                </c:pt>
                <c:pt idx="29">
                  <c:v>2.7575388939999998E-3</c:v>
                </c:pt>
                <c:pt idx="30">
                  <c:v>2.7575388939999998E-3</c:v>
                </c:pt>
                <c:pt idx="31">
                  <c:v>5.0757121639999998E-3</c:v>
                </c:pt>
                <c:pt idx="32">
                  <c:v>5.0757121639999998E-3</c:v>
                </c:pt>
                <c:pt idx="33">
                  <c:v>5.2116152369999997E-3</c:v>
                </c:pt>
                <c:pt idx="34">
                  <c:v>5.2678669249999997E-3</c:v>
                </c:pt>
                <c:pt idx="35">
                  <c:v>5.1396019669999998E-3</c:v>
                </c:pt>
                <c:pt idx="36">
                  <c:v>4.8094022110000004E-3</c:v>
                </c:pt>
                <c:pt idx="37">
                  <c:v>4.5093195899999997E-3</c:v>
                </c:pt>
                <c:pt idx="38">
                  <c:v>4.453659098E-3</c:v>
                </c:pt>
                <c:pt idx="39">
                  <c:v>4.3990179549999999E-3</c:v>
                </c:pt>
                <c:pt idx="40">
                  <c:v>4.3454346119999997E-3</c:v>
                </c:pt>
                <c:pt idx="41">
                  <c:v>4.6278491400000002E-3</c:v>
                </c:pt>
                <c:pt idx="42">
                  <c:v>5.0467699830000004E-3</c:v>
                </c:pt>
                <c:pt idx="43">
                  <c:v>5.0740206669999998E-3</c:v>
                </c:pt>
                <c:pt idx="44">
                  <c:v>4.9456504040000003E-3</c:v>
                </c:pt>
                <c:pt idx="45">
                  <c:v>4.7291872850000003E-3</c:v>
                </c:pt>
                <c:pt idx="46">
                  <c:v>4.7291872850000003E-3</c:v>
                </c:pt>
                <c:pt idx="47">
                  <c:v>3.7360884089999999E-3</c:v>
                </c:pt>
                <c:pt idx="48">
                  <c:v>3.7360884089999999E-3</c:v>
                </c:pt>
                <c:pt idx="49">
                  <c:v>3.8113436019999998E-3</c:v>
                </c:pt>
                <c:pt idx="50">
                  <c:v>3.9522121869999998E-3</c:v>
                </c:pt>
                <c:pt idx="51">
                  <c:v>3.9541016570000002E-3</c:v>
                </c:pt>
                <c:pt idx="52">
                  <c:v>3.9077716300000001E-3</c:v>
                </c:pt>
                <c:pt idx="53">
                  <c:v>3.861609273E-3</c:v>
                </c:pt>
                <c:pt idx="54">
                  <c:v>3.740136396E-3</c:v>
                </c:pt>
                <c:pt idx="55">
                  <c:v>2.8910156790000001E-3</c:v>
                </c:pt>
                <c:pt idx="56">
                  <c:v>2.7696635669999998E-3</c:v>
                </c:pt>
                <c:pt idx="57">
                  <c:v>2.1092579960000002E-3</c:v>
                </c:pt>
                <c:pt idx="58">
                  <c:v>2.0435059860000001E-3</c:v>
                </c:pt>
                <c:pt idx="59">
                  <c:v>1.9790438740000002E-3</c:v>
                </c:pt>
                <c:pt idx="60">
                  <c:v>1.9600857539999999E-3</c:v>
                </c:pt>
                <c:pt idx="61">
                  <c:v>1.9999240210000001E-3</c:v>
                </c:pt>
                <c:pt idx="62">
                  <c:v>2.0358889680000001E-3</c:v>
                </c:pt>
                <c:pt idx="63">
                  <c:v>2.1350728330000002E-3</c:v>
                </c:pt>
                <c:pt idx="64">
                  <c:v>2.2276877040000001E-3</c:v>
                </c:pt>
                <c:pt idx="65">
                  <c:v>2.2276877040000001E-3</c:v>
                </c:pt>
                <c:pt idx="66">
                  <c:v>4.308922473E-3</c:v>
                </c:pt>
                <c:pt idx="67">
                  <c:v>4.3591811479999996E-3</c:v>
                </c:pt>
                <c:pt idx="68">
                  <c:v>4.3525789290000004E-3</c:v>
                </c:pt>
                <c:pt idx="69">
                  <c:v>4.2995376129999997E-3</c:v>
                </c:pt>
                <c:pt idx="70">
                  <c:v>4.2995376129999997E-3</c:v>
                </c:pt>
                <c:pt idx="71">
                  <c:v>4.1411882909999998E-3</c:v>
                </c:pt>
                <c:pt idx="72">
                  <c:v>2.0132949800000001E-3</c:v>
                </c:pt>
                <c:pt idx="73">
                  <c:v>1.930073442E-3</c:v>
                </c:pt>
                <c:pt idx="74">
                  <c:v>1.9050418190000001E-3</c:v>
                </c:pt>
                <c:pt idx="75">
                  <c:v>1.914497454E-3</c:v>
                </c:pt>
                <c:pt idx="76">
                  <c:v>1.9435617519999999E-3</c:v>
                </c:pt>
                <c:pt idx="77">
                  <c:v>2.0357638140000001E-3</c:v>
                </c:pt>
                <c:pt idx="78">
                  <c:v>2.0357638140000001E-3</c:v>
                </c:pt>
                <c:pt idx="79">
                  <c:v>2.1235210619999999E-3</c:v>
                </c:pt>
                <c:pt idx="80">
                  <c:v>2.9334118190000001E-3</c:v>
                </c:pt>
                <c:pt idx="81">
                  <c:v>3.0752933999999999E-3</c:v>
                </c:pt>
                <c:pt idx="82">
                  <c:v>4.0433368939999997E-3</c:v>
                </c:pt>
                <c:pt idx="83">
                  <c:v>4.1795258879999998E-3</c:v>
                </c:pt>
                <c:pt idx="84">
                  <c:v>4.3348597419999996E-3</c:v>
                </c:pt>
                <c:pt idx="85">
                  <c:v>4.3868894619999996E-3</c:v>
                </c:pt>
                <c:pt idx="86">
                  <c:v>4.3869006890000003E-3</c:v>
                </c:pt>
                <c:pt idx="87">
                  <c:v>4.3348757010000004E-3</c:v>
                </c:pt>
                <c:pt idx="88">
                  <c:v>4.3348757010000004E-3</c:v>
                </c:pt>
                <c:pt idx="89">
                  <c:v>4.1795560319999999E-3</c:v>
                </c:pt>
                <c:pt idx="90">
                  <c:v>4.0433795480000001E-3</c:v>
                </c:pt>
                <c:pt idx="91">
                  <c:v>3.0754249569999999E-3</c:v>
                </c:pt>
                <c:pt idx="92">
                  <c:v>2.933556102E-3</c:v>
                </c:pt>
                <c:pt idx="93">
                  <c:v>2.123724329E-3</c:v>
                </c:pt>
                <c:pt idx="94">
                  <c:v>2.035968984E-3</c:v>
                </c:pt>
                <c:pt idx="95">
                  <c:v>1.946731913E-3</c:v>
                </c:pt>
                <c:pt idx="96">
                  <c:v>1.9196216319999999E-3</c:v>
                </c:pt>
                <c:pt idx="97">
                  <c:v>1.919581825E-3</c:v>
                </c:pt>
                <c:pt idx="98">
                  <c:v>1.9466751260000001E-3</c:v>
                </c:pt>
                <c:pt idx="99">
                  <c:v>1.9466751260000001E-3</c:v>
                </c:pt>
                <c:pt idx="100">
                  <c:v>2.035862071E-3</c:v>
                </c:pt>
                <c:pt idx="101">
                  <c:v>2.1235745030000002E-3</c:v>
                </c:pt>
                <c:pt idx="102">
                  <c:v>2.9331408909999998E-3</c:v>
                </c:pt>
                <c:pt idx="103">
                  <c:v>3.074975595E-3</c:v>
                </c:pt>
                <c:pt idx="104">
                  <c:v>4.0427378179999996E-3</c:v>
                </c:pt>
                <c:pt idx="105">
                  <c:v>4.1788909470000003E-3</c:v>
                </c:pt>
                <c:pt idx="106">
                  <c:v>4.3341847269999997E-3</c:v>
                </c:pt>
                <c:pt idx="107">
                  <c:v>4.3862012069999998E-3</c:v>
                </c:pt>
                <c:pt idx="108">
                  <c:v>4.3861899770000004E-3</c:v>
                </c:pt>
                <c:pt idx="109">
                  <c:v>4.3341687639999998E-3</c:v>
                </c:pt>
                <c:pt idx="110">
                  <c:v>4.3341687639999998E-3</c:v>
                </c:pt>
                <c:pt idx="111">
                  <c:v>4.1788607950000002E-3</c:v>
                </c:pt>
                <c:pt idx="112">
                  <c:v>4.0426951549999996E-3</c:v>
                </c:pt>
                <c:pt idx="113">
                  <c:v>3.0748440100000001E-3</c:v>
                </c:pt>
                <c:pt idx="114">
                  <c:v>2.9329965780000001E-3</c:v>
                </c:pt>
                <c:pt idx="115">
                  <c:v>2.1233712079999998E-3</c:v>
                </c:pt>
                <c:pt idx="116">
                  <c:v>2.0356568759999998E-3</c:v>
                </c:pt>
                <c:pt idx="117">
                  <c:v>1.9464708429999999E-3</c:v>
                </c:pt>
                <c:pt idx="118">
                  <c:v>1.9193786689999999E-3</c:v>
                </c:pt>
                <c:pt idx="119">
                  <c:v>1.919418479E-3</c:v>
                </c:pt>
                <c:pt idx="120">
                  <c:v>1.946527634E-3</c:v>
                </c:pt>
                <c:pt idx="121">
                  <c:v>1.946527634E-3</c:v>
                </c:pt>
                <c:pt idx="122">
                  <c:v>2.0357637970000002E-3</c:v>
                </c:pt>
                <c:pt idx="123">
                  <c:v>2.123521043E-3</c:v>
                </c:pt>
                <c:pt idx="124">
                  <c:v>2.9334117960000002E-3</c:v>
                </c:pt>
                <c:pt idx="125">
                  <c:v>3.075293376E-3</c:v>
                </c:pt>
                <c:pt idx="126">
                  <c:v>4.0433368710000002E-3</c:v>
                </c:pt>
                <c:pt idx="127">
                  <c:v>4.1795258650000004E-3</c:v>
                </c:pt>
                <c:pt idx="128">
                  <c:v>4.3348597190000001E-3</c:v>
                </c:pt>
                <c:pt idx="129">
                  <c:v>4.3868894399999997E-3</c:v>
                </c:pt>
                <c:pt idx="130">
                  <c:v>4.3869006679999999E-3</c:v>
                </c:pt>
                <c:pt idx="131">
                  <c:v>4.3348756800000001E-3</c:v>
                </c:pt>
                <c:pt idx="132">
                  <c:v>4.3348756800000001E-3</c:v>
                </c:pt>
                <c:pt idx="133">
                  <c:v>4.179556014E-3</c:v>
                </c:pt>
                <c:pt idx="134">
                  <c:v>4.0433795309999998E-3</c:v>
                </c:pt>
                <c:pt idx="135">
                  <c:v>3.0754249519999999E-3</c:v>
                </c:pt>
                <c:pt idx="136">
                  <c:v>2.933556099E-3</c:v>
                </c:pt>
                <c:pt idx="137">
                  <c:v>2.123724338E-3</c:v>
                </c:pt>
                <c:pt idx="138">
                  <c:v>2.0359689949999999E-3</c:v>
                </c:pt>
                <c:pt idx="139">
                  <c:v>1.9467319249999999E-3</c:v>
                </c:pt>
                <c:pt idx="140">
                  <c:v>1.9196216450000001E-3</c:v>
                </c:pt>
                <c:pt idx="141">
                  <c:v>1.91958184E-3</c:v>
                </c:pt>
                <c:pt idx="142">
                  <c:v>1.946675142E-3</c:v>
                </c:pt>
                <c:pt idx="143">
                  <c:v>1.946675142E-3</c:v>
                </c:pt>
                <c:pt idx="144">
                  <c:v>2.0358620889999999E-3</c:v>
                </c:pt>
                <c:pt idx="145">
                  <c:v>2.1235745220000001E-3</c:v>
                </c:pt>
                <c:pt idx="146">
                  <c:v>2.9331409140000001E-3</c:v>
                </c:pt>
                <c:pt idx="147">
                  <c:v>3.0749756179999999E-3</c:v>
                </c:pt>
                <c:pt idx="148">
                  <c:v>4.0427378409999999E-3</c:v>
                </c:pt>
                <c:pt idx="149">
                  <c:v>4.1788909690000002E-3</c:v>
                </c:pt>
                <c:pt idx="150">
                  <c:v>4.3341847489999996E-3</c:v>
                </c:pt>
                <c:pt idx="151">
                  <c:v>4.3862012289999997E-3</c:v>
                </c:pt>
                <c:pt idx="152">
                  <c:v>4.3861899979999999E-3</c:v>
                </c:pt>
                <c:pt idx="153">
                  <c:v>4.3341687850000001E-3</c:v>
                </c:pt>
                <c:pt idx="154">
                  <c:v>4.3341687850000001E-3</c:v>
                </c:pt>
                <c:pt idx="155">
                  <c:v>4.1788608139999997E-3</c:v>
                </c:pt>
                <c:pt idx="156">
                  <c:v>4.042695172E-3</c:v>
                </c:pt>
                <c:pt idx="157">
                  <c:v>3.0748440150000001E-3</c:v>
                </c:pt>
                <c:pt idx="158">
                  <c:v>2.9329965810000001E-3</c:v>
                </c:pt>
                <c:pt idx="159">
                  <c:v>2.1233711979999998E-3</c:v>
                </c:pt>
                <c:pt idx="160">
                  <c:v>2.0356568649999999E-3</c:v>
                </c:pt>
                <c:pt idx="161">
                  <c:v>1.946470831E-3</c:v>
                </c:pt>
                <c:pt idx="162">
                  <c:v>1.919378657E-3</c:v>
                </c:pt>
                <c:pt idx="163">
                  <c:v>1.9194184640000001E-3</c:v>
                </c:pt>
                <c:pt idx="164">
                  <c:v>1.9465276179999999E-3</c:v>
                </c:pt>
                <c:pt idx="165">
                  <c:v>1.9465276179999999E-3</c:v>
                </c:pt>
                <c:pt idx="166">
                  <c:v>2.0357637789999998E-3</c:v>
                </c:pt>
                <c:pt idx="167">
                  <c:v>2.1235210240000001E-3</c:v>
                </c:pt>
                <c:pt idx="168">
                  <c:v>2.9334117729999999E-3</c:v>
                </c:pt>
                <c:pt idx="169">
                  <c:v>3.0752933530000001E-3</c:v>
                </c:pt>
                <c:pt idx="170">
                  <c:v>4.0433368490000003E-3</c:v>
                </c:pt>
                <c:pt idx="171">
                  <c:v>4.179525842E-3</c:v>
                </c:pt>
                <c:pt idx="172">
                  <c:v>4.3348596959999998E-3</c:v>
                </c:pt>
                <c:pt idx="173">
                  <c:v>4.3868894170000002E-3</c:v>
                </c:pt>
                <c:pt idx="174">
                  <c:v>4.4482419710000004E-3</c:v>
                </c:pt>
              </c:numCache>
            </c:numRef>
          </c:yVal>
          <c:smooth val="0"/>
        </c:ser>
        <c:ser>
          <c:idx val="2"/>
          <c:order val="2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arc!$E$2:$E$176</c:f>
              <c:numCache>
                <c:formatCode>General</c:formatCode>
                <c:ptCount val="175"/>
                <c:pt idx="0">
                  <c:v>4.6480346410000001E-3</c:v>
                </c:pt>
                <c:pt idx="1">
                  <c:v>4.0927050309999997E-2</c:v>
                </c:pt>
                <c:pt idx="2">
                  <c:v>4.0927050309999997E-2</c:v>
                </c:pt>
                <c:pt idx="3">
                  <c:v>4.1242219939999998E-2</c:v>
                </c:pt>
                <c:pt idx="4">
                  <c:v>3.9151495699999997E-2</c:v>
                </c:pt>
                <c:pt idx="5">
                  <c:v>4.9390746839999999E-2</c:v>
                </c:pt>
                <c:pt idx="6">
                  <c:v>5.5543357539999998E-2</c:v>
                </c:pt>
                <c:pt idx="7">
                  <c:v>6.3680512920000001E-2</c:v>
                </c:pt>
                <c:pt idx="8">
                  <c:v>6.2241962980000003E-2</c:v>
                </c:pt>
                <c:pt idx="9">
                  <c:v>6.0783444079999999E-2</c:v>
                </c:pt>
                <c:pt idx="10">
                  <c:v>6.024134163E-2</c:v>
                </c:pt>
                <c:pt idx="11">
                  <c:v>5.3496409910000001E-2</c:v>
                </c:pt>
                <c:pt idx="12">
                  <c:v>4.0598440620000002E-2</c:v>
                </c:pt>
                <c:pt idx="13">
                  <c:v>3.3928923030000002E-2</c:v>
                </c:pt>
                <c:pt idx="14">
                  <c:v>3.3928923030000002E-2</c:v>
                </c:pt>
                <c:pt idx="15">
                  <c:v>1.1771736309999999E-2</c:v>
                </c:pt>
                <c:pt idx="16">
                  <c:v>1.1771736309999999E-2</c:v>
                </c:pt>
                <c:pt idx="17">
                  <c:v>1.322380793E-2</c:v>
                </c:pt>
                <c:pt idx="18">
                  <c:v>1.380561888E-2</c:v>
                </c:pt>
                <c:pt idx="19">
                  <c:v>1.7310410969999999E-2</c:v>
                </c:pt>
                <c:pt idx="20">
                  <c:v>2.0071257410000001E-2</c:v>
                </c:pt>
                <c:pt idx="21">
                  <c:v>2.2405343710000001E-2</c:v>
                </c:pt>
                <c:pt idx="22">
                  <c:v>2.2572461459999998E-2</c:v>
                </c:pt>
                <c:pt idx="23">
                  <c:v>2.2749720420000001E-2</c:v>
                </c:pt>
                <c:pt idx="24">
                  <c:v>2.2936885470000001E-2</c:v>
                </c:pt>
                <c:pt idx="25">
                  <c:v>2.1852608020000001E-2</c:v>
                </c:pt>
                <c:pt idx="26">
                  <c:v>2.029695317E-2</c:v>
                </c:pt>
                <c:pt idx="27">
                  <c:v>1.8742434950000001E-2</c:v>
                </c:pt>
                <c:pt idx="28">
                  <c:v>1.8593868150000002E-2</c:v>
                </c:pt>
                <c:pt idx="29">
                  <c:v>1.848798066E-2</c:v>
                </c:pt>
                <c:pt idx="30">
                  <c:v>1.848798066E-2</c:v>
                </c:pt>
                <c:pt idx="31">
                  <c:v>2.9601536729999999E-2</c:v>
                </c:pt>
                <c:pt idx="32">
                  <c:v>2.9601536729999999E-2</c:v>
                </c:pt>
                <c:pt idx="33">
                  <c:v>2.9928001419999999E-2</c:v>
                </c:pt>
                <c:pt idx="34">
                  <c:v>2.9975291460000001E-2</c:v>
                </c:pt>
                <c:pt idx="35">
                  <c:v>3.2467036089999998E-2</c:v>
                </c:pt>
                <c:pt idx="36">
                  <c:v>3.5546044210000002E-2</c:v>
                </c:pt>
                <c:pt idx="37">
                  <c:v>3.8674180779999998E-2</c:v>
                </c:pt>
                <c:pt idx="38">
                  <c:v>3.9557209910000002E-2</c:v>
                </c:pt>
                <c:pt idx="39">
                  <c:v>4.0442124359999998E-2</c:v>
                </c:pt>
                <c:pt idx="40">
                  <c:v>4.132880303E-2</c:v>
                </c:pt>
                <c:pt idx="41">
                  <c:v>3.9292636370000002E-2</c:v>
                </c:pt>
                <c:pt idx="42">
                  <c:v>3.5843011090000002E-2</c:v>
                </c:pt>
                <c:pt idx="43">
                  <c:v>3.4689353399999998E-2</c:v>
                </c:pt>
                <c:pt idx="44">
                  <c:v>3.5338147319999999E-2</c:v>
                </c:pt>
                <c:pt idx="45">
                  <c:v>3.6044731910000002E-2</c:v>
                </c:pt>
                <c:pt idx="46">
                  <c:v>3.6044731910000002E-2</c:v>
                </c:pt>
                <c:pt idx="47">
                  <c:v>1.8214701529999999E-2</c:v>
                </c:pt>
                <c:pt idx="48">
                  <c:v>1.8214701529999999E-2</c:v>
                </c:pt>
                <c:pt idx="49">
                  <c:v>1.7739231540000001E-2</c:v>
                </c:pt>
                <c:pt idx="50">
                  <c:v>1.6980580030000001E-2</c:v>
                </c:pt>
                <c:pt idx="51">
                  <c:v>1.67713359E-2</c:v>
                </c:pt>
                <c:pt idx="52">
                  <c:v>1.693199535E-2</c:v>
                </c:pt>
                <c:pt idx="53">
                  <c:v>1.7095324750000002E-2</c:v>
                </c:pt>
                <c:pt idx="54">
                  <c:v>1.7540497450000001E-2</c:v>
                </c:pt>
                <c:pt idx="55">
                  <c:v>2.1239241999999998E-2</c:v>
                </c:pt>
                <c:pt idx="56">
                  <c:v>2.1868188859999999E-2</c:v>
                </c:pt>
                <c:pt idx="57">
                  <c:v>2.620889191E-2</c:v>
                </c:pt>
                <c:pt idx="58">
                  <c:v>2.683622447E-2</c:v>
                </c:pt>
                <c:pt idx="59">
                  <c:v>2.7553939749999999E-2</c:v>
                </c:pt>
                <c:pt idx="60">
                  <c:v>2.7794853040000001E-2</c:v>
                </c:pt>
                <c:pt idx="61">
                  <c:v>2.7351019880000001E-2</c:v>
                </c:pt>
                <c:pt idx="62">
                  <c:v>2.69230879E-2</c:v>
                </c:pt>
                <c:pt idx="63">
                  <c:v>2.584455376E-2</c:v>
                </c:pt>
                <c:pt idx="64">
                  <c:v>2.497208871E-2</c:v>
                </c:pt>
                <c:pt idx="65">
                  <c:v>2.497208871E-2</c:v>
                </c:pt>
                <c:pt idx="66">
                  <c:v>1.377118576E-2</c:v>
                </c:pt>
                <c:pt idx="67">
                  <c:v>1.3631343549999999E-2</c:v>
                </c:pt>
                <c:pt idx="68">
                  <c:v>1.3819600309999999E-2</c:v>
                </c:pt>
                <c:pt idx="69">
                  <c:v>1.4039919640000001E-2</c:v>
                </c:pt>
                <c:pt idx="70">
                  <c:v>1.4039919640000001E-2</c:v>
                </c:pt>
                <c:pt idx="71">
                  <c:v>1.473703866E-2</c:v>
                </c:pt>
                <c:pt idx="72">
                  <c:v>2.9291813050000001E-2</c:v>
                </c:pt>
                <c:pt idx="73">
                  <c:v>3.0321787350000001E-2</c:v>
                </c:pt>
                <c:pt idx="74">
                  <c:v>3.0666375910000002E-2</c:v>
                </c:pt>
                <c:pt idx="75">
                  <c:v>3.053615854E-2</c:v>
                </c:pt>
                <c:pt idx="76">
                  <c:v>3.0136694740000001E-2</c:v>
                </c:pt>
                <c:pt idx="77">
                  <c:v>2.8986253440000002E-2</c:v>
                </c:pt>
                <c:pt idx="78">
                  <c:v>2.8986253440000002E-2</c:v>
                </c:pt>
                <c:pt idx="79">
                  <c:v>2.8013732739999998E-2</c:v>
                </c:pt>
                <c:pt idx="80">
                  <c:v>2.134747515E-2</c:v>
                </c:pt>
                <c:pt idx="81">
                  <c:v>2.0400325300000001E-2</c:v>
                </c:pt>
                <c:pt idx="82">
                  <c:v>1.5134351440000001E-2</c:v>
                </c:pt>
                <c:pt idx="83">
                  <c:v>1.45711587E-2</c:v>
                </c:pt>
                <c:pt idx="84">
                  <c:v>1.3984885210000001E-2</c:v>
                </c:pt>
                <c:pt idx="85">
                  <c:v>1.380272219E-2</c:v>
                </c:pt>
                <c:pt idx="86">
                  <c:v>1.380298626E-2</c:v>
                </c:pt>
                <c:pt idx="87">
                  <c:v>1.398526213E-2</c:v>
                </c:pt>
                <c:pt idx="88">
                  <c:v>1.398526213E-2</c:v>
                </c:pt>
                <c:pt idx="89">
                  <c:v>1.4571870400000001E-2</c:v>
                </c:pt>
                <c:pt idx="90">
                  <c:v>1.513535241E-2</c:v>
                </c:pt>
                <c:pt idx="91">
                  <c:v>2.0403164889999999E-2</c:v>
                </c:pt>
                <c:pt idx="92">
                  <c:v>2.135055667E-2</c:v>
                </c:pt>
                <c:pt idx="93">
                  <c:v>2.8018176490000001E-2</c:v>
                </c:pt>
                <c:pt idx="94">
                  <c:v>2.899086201E-2</c:v>
                </c:pt>
                <c:pt idx="95">
                  <c:v>3.00979816E-2</c:v>
                </c:pt>
                <c:pt idx="96">
                  <c:v>3.04683161E-2</c:v>
                </c:pt>
                <c:pt idx="97">
                  <c:v>3.0468103909999999E-2</c:v>
                </c:pt>
                <c:pt idx="98">
                  <c:v>3.0097679990000001E-2</c:v>
                </c:pt>
                <c:pt idx="99">
                  <c:v>3.0097679990000001E-2</c:v>
                </c:pt>
                <c:pt idx="100">
                  <c:v>2.8990292290000001E-2</c:v>
                </c:pt>
                <c:pt idx="101">
                  <c:v>2.8017370239999999E-2</c:v>
                </c:pt>
                <c:pt idx="102">
                  <c:v>2.13479536E-2</c:v>
                </c:pt>
                <c:pt idx="103">
                  <c:v>2.0400260189999998E-2</c:v>
                </c:pt>
                <c:pt idx="104">
                  <c:v>1.513019793E-2</c:v>
                </c:pt>
                <c:pt idx="105">
                  <c:v>1.45663641E-2</c:v>
                </c:pt>
                <c:pt idx="106">
                  <c:v>1.3979360810000001E-2</c:v>
                </c:pt>
                <c:pt idx="107">
                  <c:v>1.379695538E-2</c:v>
                </c:pt>
                <c:pt idx="108">
                  <c:v>1.379576108E-2</c:v>
                </c:pt>
                <c:pt idx="109">
                  <c:v>1.3977656099999999E-2</c:v>
                </c:pt>
                <c:pt idx="110">
                  <c:v>1.3977656099999999E-2</c:v>
                </c:pt>
                <c:pt idx="111">
                  <c:v>1.4563145289999999E-2</c:v>
                </c:pt>
                <c:pt idx="112">
                  <c:v>1.512567087E-2</c:v>
                </c:pt>
                <c:pt idx="113">
                  <c:v>2.0386950500000001E-2</c:v>
                </c:pt>
                <c:pt idx="114">
                  <c:v>2.1333370250000001E-2</c:v>
                </c:pt>
                <c:pt idx="115">
                  <c:v>2.7994647500000001E-2</c:v>
                </c:pt>
                <c:pt idx="116">
                  <c:v>2.8966440709999999E-2</c:v>
                </c:pt>
                <c:pt idx="117">
                  <c:v>3.0072557640000001E-2</c:v>
                </c:pt>
                <c:pt idx="118">
                  <c:v>3.0442559559999999E-2</c:v>
                </c:pt>
                <c:pt idx="119">
                  <c:v>3.0442274200000001E-2</c:v>
                </c:pt>
                <c:pt idx="120">
                  <c:v>3.0072152040000001E-2</c:v>
                </c:pt>
                <c:pt idx="121">
                  <c:v>3.0072152040000001E-2</c:v>
                </c:pt>
                <c:pt idx="122">
                  <c:v>2.896567454E-2</c:v>
                </c:pt>
                <c:pt idx="123">
                  <c:v>2.799356326E-2</c:v>
                </c:pt>
                <c:pt idx="124">
                  <c:v>2.1329914410000001E-2</c:v>
                </c:pt>
                <c:pt idx="125">
                  <c:v>2.0383112120000001E-2</c:v>
                </c:pt>
                <c:pt idx="126">
                  <c:v>1.511922642E-2</c:v>
                </c:pt>
                <c:pt idx="127">
                  <c:v>1.455634066E-2</c:v>
                </c:pt>
                <c:pt idx="128">
                  <c:v>1.3970464910000001E-2</c:v>
                </c:pt>
                <c:pt idx="129">
                  <c:v>1.378844789E-2</c:v>
                </c:pt>
                <c:pt idx="130">
                  <c:v>1.378871167E-2</c:v>
                </c:pt>
                <c:pt idx="131">
                  <c:v>1.397084142E-2</c:v>
                </c:pt>
                <c:pt idx="132">
                  <c:v>1.397084142E-2</c:v>
                </c:pt>
                <c:pt idx="133">
                  <c:v>1.4557051580000001E-2</c:v>
                </c:pt>
                <c:pt idx="134">
                  <c:v>1.5120226279999999E-2</c:v>
                </c:pt>
                <c:pt idx="135">
                  <c:v>2.038594782E-2</c:v>
                </c:pt>
                <c:pt idx="136">
                  <c:v>2.1332991570000001E-2</c:v>
                </c:pt>
                <c:pt idx="137">
                  <c:v>2.799799922E-2</c:v>
                </c:pt>
                <c:pt idx="138">
                  <c:v>2.897027483E-2</c:v>
                </c:pt>
                <c:pt idx="139">
                  <c:v>3.007693488E-2</c:v>
                </c:pt>
                <c:pt idx="140">
                  <c:v>3.044711714E-2</c:v>
                </c:pt>
                <c:pt idx="141">
                  <c:v>3.0447402299999999E-2</c:v>
                </c:pt>
                <c:pt idx="142">
                  <c:v>3.0077340210000001E-2</c:v>
                </c:pt>
                <c:pt idx="143">
                  <c:v>3.0077340210000001E-2</c:v>
                </c:pt>
                <c:pt idx="144">
                  <c:v>2.8971040480000002E-2</c:v>
                </c:pt>
                <c:pt idx="145">
                  <c:v>2.7999082729999999E-2</c:v>
                </c:pt>
                <c:pt idx="146">
                  <c:v>2.1336445110000001E-2</c:v>
                </c:pt>
                <c:pt idx="147">
                  <c:v>2.0389783660000001E-2</c:v>
                </c:pt>
                <c:pt idx="148">
                  <c:v>1.512666685E-2</c:v>
                </c:pt>
                <c:pt idx="149">
                  <c:v>1.456385222E-2</c:v>
                </c:pt>
                <c:pt idx="150">
                  <c:v>1.397802853E-2</c:v>
                </c:pt>
                <c:pt idx="151">
                  <c:v>1.379602075E-2</c:v>
                </c:pt>
                <c:pt idx="152">
                  <c:v>1.3796687239999999E-2</c:v>
                </c:pt>
                <c:pt idx="153">
                  <c:v>1.397897985E-2</c:v>
                </c:pt>
                <c:pt idx="154">
                  <c:v>1.397897985E-2</c:v>
                </c:pt>
                <c:pt idx="155">
                  <c:v>1.4565648489999999E-2</c:v>
                </c:pt>
                <c:pt idx="156">
                  <c:v>1.51291932E-2</c:v>
                </c:pt>
                <c:pt idx="157">
                  <c:v>2.0397418279999999E-2</c:v>
                </c:pt>
                <c:pt idx="158">
                  <c:v>2.1344869990000001E-2</c:v>
                </c:pt>
                <c:pt idx="159">
                  <c:v>2.8012925970000001E-2</c:v>
                </c:pt>
                <c:pt idx="160">
                  <c:v>2.89856834E-2</c:v>
                </c:pt>
                <c:pt idx="161">
                  <c:v>3.0092888219999999E-2</c:v>
                </c:pt>
                <c:pt idx="162">
                  <c:v>3.0463251930000001E-2</c:v>
                </c:pt>
                <c:pt idx="163">
                  <c:v>3.04634643E-2</c:v>
                </c:pt>
                <c:pt idx="164">
                  <c:v>3.0093190089999999E-2</c:v>
                </c:pt>
                <c:pt idx="165">
                  <c:v>3.0093190089999999E-2</c:v>
                </c:pt>
                <c:pt idx="166">
                  <c:v>2.8986253619999999E-2</c:v>
                </c:pt>
                <c:pt idx="167">
                  <c:v>2.8013732919999999E-2</c:v>
                </c:pt>
                <c:pt idx="168">
                  <c:v>2.134747528E-2</c:v>
                </c:pt>
                <c:pt idx="169">
                  <c:v>2.040032542E-2</c:v>
                </c:pt>
                <c:pt idx="170">
                  <c:v>1.513435152E-2</c:v>
                </c:pt>
                <c:pt idx="171">
                  <c:v>1.457115877E-2</c:v>
                </c:pt>
                <c:pt idx="172">
                  <c:v>1.3984885270000001E-2</c:v>
                </c:pt>
                <c:pt idx="173">
                  <c:v>1.3802722240000001E-2</c:v>
                </c:pt>
                <c:pt idx="174">
                  <c:v>1.3593184459999999E-2</c:v>
                </c:pt>
              </c:numCache>
            </c:numRef>
          </c:yVal>
          <c:smooth val="0"/>
        </c:ser>
        <c:ser>
          <c:idx val="3"/>
          <c:order val="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arc!$F$2:$F$176</c:f>
              <c:numCache>
                <c:formatCode>General</c:formatCode>
                <c:ptCount val="175"/>
                <c:pt idx="0">
                  <c:v>4.6494216430000004E-3</c:v>
                </c:pt>
                <c:pt idx="1">
                  <c:v>4.0931301500000003E-2</c:v>
                </c:pt>
                <c:pt idx="2">
                  <c:v>4.0931301500000003E-2</c:v>
                </c:pt>
                <c:pt idx="3">
                  <c:v>5.401999507E-2</c:v>
                </c:pt>
                <c:pt idx="4">
                  <c:v>6.1177078629999999E-2</c:v>
                </c:pt>
                <c:pt idx="5">
                  <c:v>6.2538783589999994E-2</c:v>
                </c:pt>
                <c:pt idx="6">
                  <c:v>5.5829879479999997E-2</c:v>
                </c:pt>
                <c:pt idx="7">
                  <c:v>4.375515261E-2</c:v>
                </c:pt>
                <c:pt idx="8">
                  <c:v>4.2974194989999999E-2</c:v>
                </c:pt>
                <c:pt idx="9">
                  <c:v>4.2208855240000002E-2</c:v>
                </c:pt>
                <c:pt idx="10">
                  <c:v>4.19337714E-2</c:v>
                </c:pt>
                <c:pt idx="11">
                  <c:v>3.8511066869999999E-2</c:v>
                </c:pt>
                <c:pt idx="12">
                  <c:v>3.204464789E-2</c:v>
                </c:pt>
                <c:pt idx="13">
                  <c:v>2.8766216340000001E-2</c:v>
                </c:pt>
                <c:pt idx="14">
                  <c:v>2.8766216340000001E-2</c:v>
                </c:pt>
                <c:pt idx="15">
                  <c:v>1.367911894E-2</c:v>
                </c:pt>
                <c:pt idx="16">
                  <c:v>1.367911894E-2</c:v>
                </c:pt>
                <c:pt idx="17">
                  <c:v>1.3278340269999999E-2</c:v>
                </c:pt>
                <c:pt idx="18">
                  <c:v>1.306487378E-2</c:v>
                </c:pt>
                <c:pt idx="19">
                  <c:v>1.1538298820000001E-2</c:v>
                </c:pt>
                <c:pt idx="20">
                  <c:v>1.028569665E-2</c:v>
                </c:pt>
                <c:pt idx="21">
                  <c:v>9.4869615660000007E-3</c:v>
                </c:pt>
                <c:pt idx="22">
                  <c:v>9.730688837E-3</c:v>
                </c:pt>
                <c:pt idx="23">
                  <c:v>1.0100782189999999E-2</c:v>
                </c:pt>
                <c:pt idx="24">
                  <c:v>1.0583993890000001E-2</c:v>
                </c:pt>
                <c:pt idx="25">
                  <c:v>1.220392874E-2</c:v>
                </c:pt>
                <c:pt idx="26">
                  <c:v>1.3777460619999999E-2</c:v>
                </c:pt>
                <c:pt idx="27">
                  <c:v>1.56981725E-2</c:v>
                </c:pt>
                <c:pt idx="28">
                  <c:v>1.5977063279999999E-2</c:v>
                </c:pt>
                <c:pt idx="29">
                  <c:v>1.6545233360000001E-2</c:v>
                </c:pt>
                <c:pt idx="30">
                  <c:v>1.6545233360000001E-2</c:v>
                </c:pt>
                <c:pt idx="31">
                  <c:v>3.0454272979999999E-2</c:v>
                </c:pt>
                <c:pt idx="32">
                  <c:v>3.0454272979999999E-2</c:v>
                </c:pt>
                <c:pt idx="33">
                  <c:v>3.1269691420000002E-2</c:v>
                </c:pt>
                <c:pt idx="34">
                  <c:v>3.1607201549999998E-2</c:v>
                </c:pt>
                <c:pt idx="35">
                  <c:v>3.0837611800000001E-2</c:v>
                </c:pt>
                <c:pt idx="36">
                  <c:v>2.8856413260000002E-2</c:v>
                </c:pt>
                <c:pt idx="37">
                  <c:v>2.7055917539999998E-2</c:v>
                </c:pt>
                <c:pt idx="38">
                  <c:v>2.6721954589999999E-2</c:v>
                </c:pt>
                <c:pt idx="39">
                  <c:v>2.6394107730000001E-2</c:v>
                </c:pt>
                <c:pt idx="40">
                  <c:v>2.6072607670000001E-2</c:v>
                </c:pt>
                <c:pt idx="41">
                  <c:v>2.7767094839999999E-2</c:v>
                </c:pt>
                <c:pt idx="42">
                  <c:v>3.02806199E-2</c:v>
                </c:pt>
                <c:pt idx="43">
                  <c:v>3.0444123999999999E-2</c:v>
                </c:pt>
                <c:pt idx="44">
                  <c:v>2.9673902429999999E-2</c:v>
                </c:pt>
                <c:pt idx="45">
                  <c:v>2.8375123709999998E-2</c:v>
                </c:pt>
                <c:pt idx="46">
                  <c:v>2.8375123709999998E-2</c:v>
                </c:pt>
                <c:pt idx="47">
                  <c:v>2.241653045E-2</c:v>
                </c:pt>
                <c:pt idx="48">
                  <c:v>2.241653045E-2</c:v>
                </c:pt>
                <c:pt idx="49">
                  <c:v>2.286806161E-2</c:v>
                </c:pt>
                <c:pt idx="50">
                  <c:v>2.371327312E-2</c:v>
                </c:pt>
                <c:pt idx="51">
                  <c:v>2.3724609939999999E-2</c:v>
                </c:pt>
                <c:pt idx="52">
                  <c:v>2.3446629779999999E-2</c:v>
                </c:pt>
                <c:pt idx="53">
                  <c:v>2.3169655640000002E-2</c:v>
                </c:pt>
                <c:pt idx="54">
                  <c:v>2.2440818380000001E-2</c:v>
                </c:pt>
                <c:pt idx="55">
                  <c:v>1.7346094079999999E-2</c:v>
                </c:pt>
                <c:pt idx="56">
                  <c:v>1.6617981399999999E-2</c:v>
                </c:pt>
                <c:pt idx="57">
                  <c:v>1.2655547979999999E-2</c:v>
                </c:pt>
                <c:pt idx="58">
                  <c:v>1.226103592E-2</c:v>
                </c:pt>
                <c:pt idx="59">
                  <c:v>1.187426324E-2</c:v>
                </c:pt>
                <c:pt idx="60">
                  <c:v>1.176051453E-2</c:v>
                </c:pt>
                <c:pt idx="61">
                  <c:v>1.1999544129999999E-2</c:v>
                </c:pt>
                <c:pt idx="62">
                  <c:v>1.2215333809999999E-2</c:v>
                </c:pt>
                <c:pt idx="63">
                  <c:v>1.2810436999999999E-2</c:v>
                </c:pt>
                <c:pt idx="64">
                  <c:v>1.3366126230000001E-2</c:v>
                </c:pt>
                <c:pt idx="65">
                  <c:v>1.3366126230000001E-2</c:v>
                </c:pt>
                <c:pt idx="66">
                  <c:v>2.5853534840000001E-2</c:v>
                </c:pt>
                <c:pt idx="67">
                  <c:v>2.6155086889999998E-2</c:v>
                </c:pt>
                <c:pt idx="68">
                  <c:v>2.6115473569999999E-2</c:v>
                </c:pt>
                <c:pt idx="69">
                  <c:v>2.5797225680000001E-2</c:v>
                </c:pt>
                <c:pt idx="70">
                  <c:v>2.5797225680000001E-2</c:v>
                </c:pt>
                <c:pt idx="71">
                  <c:v>2.4847129740000001E-2</c:v>
                </c:pt>
                <c:pt idx="72">
                  <c:v>1.2079769880000001E-2</c:v>
                </c:pt>
                <c:pt idx="73">
                  <c:v>1.1580440649999999E-2</c:v>
                </c:pt>
                <c:pt idx="74">
                  <c:v>1.143025091E-2</c:v>
                </c:pt>
                <c:pt idx="75">
                  <c:v>1.1486984719999999E-2</c:v>
                </c:pt>
                <c:pt idx="76">
                  <c:v>1.166137051E-2</c:v>
                </c:pt>
                <c:pt idx="77">
                  <c:v>1.2214582890000001E-2</c:v>
                </c:pt>
                <c:pt idx="78">
                  <c:v>1.2214582890000001E-2</c:v>
                </c:pt>
                <c:pt idx="79">
                  <c:v>1.274112637E-2</c:v>
                </c:pt>
                <c:pt idx="80">
                  <c:v>1.760047092E-2</c:v>
                </c:pt>
                <c:pt idx="81">
                  <c:v>1.8451760399999999E-2</c:v>
                </c:pt>
                <c:pt idx="82">
                  <c:v>2.4260021369999999E-2</c:v>
                </c:pt>
                <c:pt idx="83">
                  <c:v>2.507715533E-2</c:v>
                </c:pt>
                <c:pt idx="84">
                  <c:v>2.600915845E-2</c:v>
                </c:pt>
                <c:pt idx="85">
                  <c:v>2.6321336769999999E-2</c:v>
                </c:pt>
                <c:pt idx="86">
                  <c:v>2.6321404140000001E-2</c:v>
                </c:pt>
                <c:pt idx="87">
                  <c:v>2.6009254200000002E-2</c:v>
                </c:pt>
                <c:pt idx="88">
                  <c:v>2.6009254200000002E-2</c:v>
                </c:pt>
                <c:pt idx="89">
                  <c:v>2.5077336190000001E-2</c:v>
                </c:pt>
                <c:pt idx="90">
                  <c:v>2.426027729E-2</c:v>
                </c:pt>
                <c:pt idx="91">
                  <c:v>1.8452549740000001E-2</c:v>
                </c:pt>
                <c:pt idx="92">
                  <c:v>1.7601336610000001E-2</c:v>
                </c:pt>
                <c:pt idx="93">
                  <c:v>1.2742345969999999E-2</c:v>
                </c:pt>
                <c:pt idx="94">
                  <c:v>1.221581391E-2</c:v>
                </c:pt>
                <c:pt idx="95">
                  <c:v>1.168039148E-2</c:v>
                </c:pt>
                <c:pt idx="96">
                  <c:v>1.151772979E-2</c:v>
                </c:pt>
                <c:pt idx="97">
                  <c:v>1.1517490950000001E-2</c:v>
                </c:pt>
                <c:pt idx="98">
                  <c:v>1.168005076E-2</c:v>
                </c:pt>
                <c:pt idx="99">
                  <c:v>1.168005076E-2</c:v>
                </c:pt>
                <c:pt idx="100">
                  <c:v>1.2215172430000001E-2</c:v>
                </c:pt>
                <c:pt idx="101">
                  <c:v>1.2741447019999999E-2</c:v>
                </c:pt>
                <c:pt idx="102">
                  <c:v>1.759884535E-2</c:v>
                </c:pt>
                <c:pt idx="103">
                  <c:v>1.8449853570000001E-2</c:v>
                </c:pt>
                <c:pt idx="104">
                  <c:v>2.425642691E-2</c:v>
                </c:pt>
                <c:pt idx="105">
                  <c:v>2.5073345680000001E-2</c:v>
                </c:pt>
                <c:pt idx="106">
                  <c:v>2.6005108360000001E-2</c:v>
                </c:pt>
                <c:pt idx="107">
                  <c:v>2.6317207240000001E-2</c:v>
                </c:pt>
                <c:pt idx="108">
                  <c:v>2.6317139860000002E-2</c:v>
                </c:pt>
                <c:pt idx="109">
                  <c:v>2.600501258E-2</c:v>
                </c:pt>
                <c:pt idx="110">
                  <c:v>2.600501258E-2</c:v>
                </c:pt>
                <c:pt idx="111">
                  <c:v>2.507316477E-2</c:v>
                </c:pt>
                <c:pt idx="112">
                  <c:v>2.4256170930000001E-2</c:v>
                </c:pt>
                <c:pt idx="113">
                  <c:v>1.8449064059999999E-2</c:v>
                </c:pt>
                <c:pt idx="114">
                  <c:v>1.759797947E-2</c:v>
                </c:pt>
                <c:pt idx="115">
                  <c:v>1.274022725E-2</c:v>
                </c:pt>
                <c:pt idx="116">
                  <c:v>1.221394126E-2</c:v>
                </c:pt>
                <c:pt idx="117">
                  <c:v>1.167882506E-2</c:v>
                </c:pt>
                <c:pt idx="118">
                  <c:v>1.1516272019999999E-2</c:v>
                </c:pt>
                <c:pt idx="119">
                  <c:v>1.1516510880000001E-2</c:v>
                </c:pt>
                <c:pt idx="120">
                  <c:v>1.16791658E-2</c:v>
                </c:pt>
                <c:pt idx="121">
                  <c:v>1.16791658E-2</c:v>
                </c:pt>
                <c:pt idx="122">
                  <c:v>1.221458278E-2</c:v>
                </c:pt>
                <c:pt idx="123">
                  <c:v>1.2741126259999999E-2</c:v>
                </c:pt>
                <c:pt idx="124">
                  <c:v>1.7600470779999999E-2</c:v>
                </c:pt>
                <c:pt idx="125">
                  <c:v>1.8451760259999998E-2</c:v>
                </c:pt>
                <c:pt idx="126">
                  <c:v>2.4260021230000001E-2</c:v>
                </c:pt>
                <c:pt idx="127">
                  <c:v>2.5077155189999999E-2</c:v>
                </c:pt>
                <c:pt idx="128">
                  <c:v>2.6009158309999999E-2</c:v>
                </c:pt>
                <c:pt idx="129">
                  <c:v>2.6321336640000002E-2</c:v>
                </c:pt>
                <c:pt idx="130">
                  <c:v>2.632140401E-2</c:v>
                </c:pt>
                <c:pt idx="131">
                  <c:v>2.6009254079999999E-2</c:v>
                </c:pt>
                <c:pt idx="132">
                  <c:v>2.6009254079999999E-2</c:v>
                </c:pt>
                <c:pt idx="133">
                  <c:v>2.5077336079999998E-2</c:v>
                </c:pt>
                <c:pt idx="134">
                  <c:v>2.4260277180000001E-2</c:v>
                </c:pt>
                <c:pt idx="135">
                  <c:v>1.8452549709999998E-2</c:v>
                </c:pt>
                <c:pt idx="136">
                  <c:v>1.7601336589999999E-2</c:v>
                </c:pt>
                <c:pt idx="137">
                  <c:v>1.2742346030000001E-2</c:v>
                </c:pt>
                <c:pt idx="138">
                  <c:v>1.2215813969999999E-2</c:v>
                </c:pt>
                <c:pt idx="139">
                  <c:v>1.168039155E-2</c:v>
                </c:pt>
                <c:pt idx="140">
                  <c:v>1.151772987E-2</c:v>
                </c:pt>
                <c:pt idx="141">
                  <c:v>1.1517491039999999E-2</c:v>
                </c:pt>
                <c:pt idx="142">
                  <c:v>1.168005085E-2</c:v>
                </c:pt>
                <c:pt idx="143">
                  <c:v>1.168005085E-2</c:v>
                </c:pt>
                <c:pt idx="144">
                  <c:v>1.221517253E-2</c:v>
                </c:pt>
                <c:pt idx="145">
                  <c:v>1.274144713E-2</c:v>
                </c:pt>
                <c:pt idx="146">
                  <c:v>1.759884548E-2</c:v>
                </c:pt>
                <c:pt idx="147">
                  <c:v>1.8449853709999998E-2</c:v>
                </c:pt>
                <c:pt idx="148">
                  <c:v>2.4256427050000001E-2</c:v>
                </c:pt>
                <c:pt idx="149">
                  <c:v>2.5073345819999999E-2</c:v>
                </c:pt>
                <c:pt idx="150">
                  <c:v>2.6005108499999999E-2</c:v>
                </c:pt>
                <c:pt idx="151">
                  <c:v>2.6317207370000002E-2</c:v>
                </c:pt>
                <c:pt idx="152">
                  <c:v>2.6317139989999998E-2</c:v>
                </c:pt>
                <c:pt idx="153">
                  <c:v>2.6005012710000001E-2</c:v>
                </c:pt>
                <c:pt idx="154">
                  <c:v>2.6005012710000001E-2</c:v>
                </c:pt>
                <c:pt idx="155">
                  <c:v>2.5073164879999998E-2</c:v>
                </c:pt>
                <c:pt idx="156">
                  <c:v>2.4256171029999999E-2</c:v>
                </c:pt>
                <c:pt idx="157">
                  <c:v>1.8449064090000002E-2</c:v>
                </c:pt>
                <c:pt idx="158">
                  <c:v>1.7597979489999999E-2</c:v>
                </c:pt>
                <c:pt idx="159">
                  <c:v>1.274022719E-2</c:v>
                </c:pt>
                <c:pt idx="160">
                  <c:v>1.2213941190000001E-2</c:v>
                </c:pt>
                <c:pt idx="161">
                  <c:v>1.167882498E-2</c:v>
                </c:pt>
                <c:pt idx="162">
                  <c:v>1.151627194E-2</c:v>
                </c:pt>
                <c:pt idx="163">
                  <c:v>1.1516510779999999E-2</c:v>
                </c:pt>
                <c:pt idx="164">
                  <c:v>1.167916571E-2</c:v>
                </c:pt>
                <c:pt idx="165">
                  <c:v>1.167916571E-2</c:v>
                </c:pt>
                <c:pt idx="166">
                  <c:v>1.221458267E-2</c:v>
                </c:pt>
                <c:pt idx="167">
                  <c:v>1.274112615E-2</c:v>
                </c:pt>
                <c:pt idx="168">
                  <c:v>1.7600470640000001E-2</c:v>
                </c:pt>
                <c:pt idx="169">
                  <c:v>1.8451760120000001E-2</c:v>
                </c:pt>
                <c:pt idx="170">
                  <c:v>2.426002109E-2</c:v>
                </c:pt>
                <c:pt idx="171">
                  <c:v>2.5077155050000001E-2</c:v>
                </c:pt>
                <c:pt idx="172">
                  <c:v>2.6009158179999999E-2</c:v>
                </c:pt>
                <c:pt idx="173">
                  <c:v>2.63213365E-2</c:v>
                </c:pt>
                <c:pt idx="174">
                  <c:v>2.6689451820000001E-2</c:v>
                </c:pt>
              </c:numCache>
            </c:numRef>
          </c:yVal>
          <c:smooth val="0"/>
        </c:ser>
        <c:ser>
          <c:idx val="4"/>
          <c:order val="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arc!$G$2:$G$176</c:f>
              <c:numCache>
                <c:formatCode>General</c:formatCode>
                <c:ptCount val="175"/>
                <c:pt idx="0">
                  <c:v>0.05</c:v>
                </c:pt>
                <c:pt idx="1">
                  <c:v>0.05</c:v>
                </c:pt>
                <c:pt idx="2">
                  <c:v>0.09</c:v>
                </c:pt>
                <c:pt idx="3">
                  <c:v>0.09</c:v>
                </c:pt>
                <c:pt idx="4">
                  <c:v>0.09</c:v>
                </c:pt>
                <c:pt idx="5">
                  <c:v>0.09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0.09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0.05</c:v>
                </c:pt>
                <c:pt idx="15">
                  <c:v>0.05</c:v>
                </c:pt>
                <c:pt idx="16">
                  <c:v>4.5999999999999999E-2</c:v>
                </c:pt>
                <c:pt idx="17">
                  <c:v>4.5999999999999999E-2</c:v>
                </c:pt>
                <c:pt idx="18">
                  <c:v>4.5999999999999999E-2</c:v>
                </c:pt>
                <c:pt idx="19">
                  <c:v>4.5999999999999999E-2</c:v>
                </c:pt>
                <c:pt idx="20">
                  <c:v>4.5999999999999999E-2</c:v>
                </c:pt>
                <c:pt idx="21">
                  <c:v>4.5999999999999999E-2</c:v>
                </c:pt>
                <c:pt idx="22">
                  <c:v>4.5999999999999999E-2</c:v>
                </c:pt>
                <c:pt idx="23">
                  <c:v>4.5999999999999999E-2</c:v>
                </c:pt>
                <c:pt idx="24">
                  <c:v>4.5999999999999999E-2</c:v>
                </c:pt>
                <c:pt idx="25">
                  <c:v>4.5999999999999999E-2</c:v>
                </c:pt>
                <c:pt idx="26">
                  <c:v>4.5999999999999999E-2</c:v>
                </c:pt>
                <c:pt idx="27">
                  <c:v>4.5999999999999999E-2</c:v>
                </c:pt>
                <c:pt idx="28">
                  <c:v>4.5999999999999999E-2</c:v>
                </c:pt>
                <c:pt idx="29">
                  <c:v>4.5999999999999999E-2</c:v>
                </c:pt>
                <c:pt idx="30">
                  <c:v>0.05</c:v>
                </c:pt>
                <c:pt idx="31">
                  <c:v>0.05</c:v>
                </c:pt>
                <c:pt idx="32">
                  <c:v>4.5999999999999999E-2</c:v>
                </c:pt>
                <c:pt idx="33">
                  <c:v>4.5999999999999999E-2</c:v>
                </c:pt>
                <c:pt idx="34">
                  <c:v>4.5999999999999999E-2</c:v>
                </c:pt>
                <c:pt idx="35">
                  <c:v>4.5999999999999999E-2</c:v>
                </c:pt>
                <c:pt idx="36">
                  <c:v>4.5999999999999999E-2</c:v>
                </c:pt>
                <c:pt idx="37">
                  <c:v>4.5999999999999999E-2</c:v>
                </c:pt>
                <c:pt idx="38">
                  <c:v>4.5999999999999999E-2</c:v>
                </c:pt>
                <c:pt idx="39">
                  <c:v>4.5999999999999999E-2</c:v>
                </c:pt>
                <c:pt idx="40">
                  <c:v>4.5999999999999999E-2</c:v>
                </c:pt>
                <c:pt idx="41">
                  <c:v>4.5999999999999999E-2</c:v>
                </c:pt>
                <c:pt idx="42">
                  <c:v>4.5999999999999999E-2</c:v>
                </c:pt>
                <c:pt idx="43">
                  <c:v>4.5999999999999999E-2</c:v>
                </c:pt>
                <c:pt idx="44">
                  <c:v>4.5999999999999999E-2</c:v>
                </c:pt>
                <c:pt idx="45">
                  <c:v>4.5999999999999999E-2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5.9499999999999997E-2</c:v>
                </c:pt>
                <c:pt idx="50">
                  <c:v>5.9499999999999997E-2</c:v>
                </c:pt>
                <c:pt idx="51">
                  <c:v>5.9499999999999997E-2</c:v>
                </c:pt>
                <c:pt idx="52">
                  <c:v>5.9499999999999997E-2</c:v>
                </c:pt>
                <c:pt idx="53">
                  <c:v>5.9499999999999997E-2</c:v>
                </c:pt>
                <c:pt idx="54">
                  <c:v>5.9499999999999997E-2</c:v>
                </c:pt>
                <c:pt idx="55">
                  <c:v>5.9499999999999997E-2</c:v>
                </c:pt>
                <c:pt idx="56">
                  <c:v>5.9499999999999997E-2</c:v>
                </c:pt>
                <c:pt idx="57">
                  <c:v>5.9499999999999997E-2</c:v>
                </c:pt>
                <c:pt idx="58">
                  <c:v>5.9499999999999997E-2</c:v>
                </c:pt>
                <c:pt idx="59">
                  <c:v>5.9499999999999997E-2</c:v>
                </c:pt>
                <c:pt idx="60">
                  <c:v>5.9499999999999997E-2</c:v>
                </c:pt>
                <c:pt idx="61">
                  <c:v>5.9499999999999997E-2</c:v>
                </c:pt>
                <c:pt idx="62">
                  <c:v>5.9499999999999997E-2</c:v>
                </c:pt>
                <c:pt idx="63">
                  <c:v>5.9499999999999997E-2</c:v>
                </c:pt>
                <c:pt idx="64">
                  <c:v>5.9499999999999997E-2</c:v>
                </c:pt>
                <c:pt idx="65">
                  <c:v>5.9499999999999997E-2</c:v>
                </c:pt>
                <c:pt idx="66">
                  <c:v>5.9499999999999997E-2</c:v>
                </c:pt>
                <c:pt idx="67">
                  <c:v>5.9499999999999997E-2</c:v>
                </c:pt>
                <c:pt idx="68">
                  <c:v>5.9499999999999997E-2</c:v>
                </c:pt>
                <c:pt idx="69">
                  <c:v>5.9499999999999997E-2</c:v>
                </c:pt>
                <c:pt idx="70">
                  <c:v>5.9499999999999997E-2</c:v>
                </c:pt>
                <c:pt idx="71">
                  <c:v>5.9499999999999997E-2</c:v>
                </c:pt>
                <c:pt idx="72">
                  <c:v>5.9499999999999997E-2</c:v>
                </c:pt>
                <c:pt idx="73">
                  <c:v>5.9499999999999997E-2</c:v>
                </c:pt>
                <c:pt idx="74">
                  <c:v>5.9499999999999997E-2</c:v>
                </c:pt>
                <c:pt idx="75">
                  <c:v>5.9499999999999997E-2</c:v>
                </c:pt>
                <c:pt idx="76">
                  <c:v>5.9499999999999997E-2</c:v>
                </c:pt>
                <c:pt idx="77">
                  <c:v>5.9499999999999997E-2</c:v>
                </c:pt>
                <c:pt idx="78">
                  <c:v>5.9499999999999997E-2</c:v>
                </c:pt>
                <c:pt idx="79">
                  <c:v>5.9499999999999997E-2</c:v>
                </c:pt>
                <c:pt idx="80">
                  <c:v>5.9499999999999997E-2</c:v>
                </c:pt>
                <c:pt idx="81">
                  <c:v>5.9499999999999997E-2</c:v>
                </c:pt>
                <c:pt idx="82">
                  <c:v>5.9499999999999997E-2</c:v>
                </c:pt>
                <c:pt idx="83">
                  <c:v>5.9499999999999997E-2</c:v>
                </c:pt>
                <c:pt idx="84">
                  <c:v>5.9499999999999997E-2</c:v>
                </c:pt>
                <c:pt idx="85">
                  <c:v>5.9499999999999997E-2</c:v>
                </c:pt>
                <c:pt idx="86">
                  <c:v>5.9499999999999997E-2</c:v>
                </c:pt>
                <c:pt idx="87">
                  <c:v>5.9499999999999997E-2</c:v>
                </c:pt>
                <c:pt idx="88">
                  <c:v>5.9499999999999997E-2</c:v>
                </c:pt>
                <c:pt idx="89">
                  <c:v>5.9499999999999997E-2</c:v>
                </c:pt>
                <c:pt idx="90">
                  <c:v>5.9499999999999997E-2</c:v>
                </c:pt>
                <c:pt idx="91">
                  <c:v>5.9499999999999997E-2</c:v>
                </c:pt>
                <c:pt idx="92">
                  <c:v>5.9499999999999997E-2</c:v>
                </c:pt>
                <c:pt idx="93">
                  <c:v>5.9499999999999997E-2</c:v>
                </c:pt>
                <c:pt idx="94">
                  <c:v>5.9499999999999997E-2</c:v>
                </c:pt>
                <c:pt idx="95">
                  <c:v>5.9499999999999997E-2</c:v>
                </c:pt>
                <c:pt idx="96">
                  <c:v>5.9499999999999997E-2</c:v>
                </c:pt>
                <c:pt idx="97">
                  <c:v>5.9499999999999997E-2</c:v>
                </c:pt>
                <c:pt idx="98">
                  <c:v>5.9499999999999997E-2</c:v>
                </c:pt>
                <c:pt idx="99">
                  <c:v>5.9499999999999997E-2</c:v>
                </c:pt>
                <c:pt idx="100">
                  <c:v>5.9499999999999997E-2</c:v>
                </c:pt>
                <c:pt idx="101">
                  <c:v>5.9499999999999997E-2</c:v>
                </c:pt>
                <c:pt idx="102">
                  <c:v>5.9499999999999997E-2</c:v>
                </c:pt>
                <c:pt idx="103">
                  <c:v>5.9499999999999997E-2</c:v>
                </c:pt>
                <c:pt idx="104">
                  <c:v>5.9499999999999997E-2</c:v>
                </c:pt>
                <c:pt idx="105">
                  <c:v>5.9499999999999997E-2</c:v>
                </c:pt>
                <c:pt idx="106">
                  <c:v>5.9499999999999997E-2</c:v>
                </c:pt>
                <c:pt idx="107">
                  <c:v>5.9499999999999997E-2</c:v>
                </c:pt>
                <c:pt idx="108">
                  <c:v>5.9499999999999997E-2</c:v>
                </c:pt>
                <c:pt idx="109">
                  <c:v>5.9499999999999997E-2</c:v>
                </c:pt>
                <c:pt idx="110">
                  <c:v>5.9499999999999997E-2</c:v>
                </c:pt>
                <c:pt idx="111">
                  <c:v>5.9499999999999997E-2</c:v>
                </c:pt>
                <c:pt idx="112">
                  <c:v>5.9499999999999997E-2</c:v>
                </c:pt>
                <c:pt idx="113">
                  <c:v>5.9499999999999997E-2</c:v>
                </c:pt>
                <c:pt idx="114">
                  <c:v>5.9499999999999997E-2</c:v>
                </c:pt>
                <c:pt idx="115">
                  <c:v>5.9499999999999997E-2</c:v>
                </c:pt>
                <c:pt idx="116">
                  <c:v>5.9499999999999997E-2</c:v>
                </c:pt>
                <c:pt idx="117">
                  <c:v>5.9499999999999997E-2</c:v>
                </c:pt>
                <c:pt idx="118">
                  <c:v>5.9499999999999997E-2</c:v>
                </c:pt>
                <c:pt idx="119">
                  <c:v>5.9499999999999997E-2</c:v>
                </c:pt>
                <c:pt idx="120">
                  <c:v>5.9499999999999997E-2</c:v>
                </c:pt>
                <c:pt idx="121">
                  <c:v>5.9499999999999997E-2</c:v>
                </c:pt>
                <c:pt idx="122">
                  <c:v>5.9499999999999997E-2</c:v>
                </c:pt>
                <c:pt idx="123">
                  <c:v>5.9499999999999997E-2</c:v>
                </c:pt>
                <c:pt idx="124">
                  <c:v>5.9499999999999997E-2</c:v>
                </c:pt>
                <c:pt idx="125">
                  <c:v>5.9499999999999997E-2</c:v>
                </c:pt>
                <c:pt idx="126">
                  <c:v>5.9499999999999997E-2</c:v>
                </c:pt>
                <c:pt idx="127">
                  <c:v>5.9499999999999997E-2</c:v>
                </c:pt>
                <c:pt idx="128">
                  <c:v>5.9499999999999997E-2</c:v>
                </c:pt>
                <c:pt idx="129">
                  <c:v>5.9499999999999997E-2</c:v>
                </c:pt>
                <c:pt idx="130">
                  <c:v>5.9499999999999997E-2</c:v>
                </c:pt>
                <c:pt idx="131">
                  <c:v>5.9499999999999997E-2</c:v>
                </c:pt>
                <c:pt idx="132">
                  <c:v>5.9499999999999997E-2</c:v>
                </c:pt>
                <c:pt idx="133">
                  <c:v>5.9499999999999997E-2</c:v>
                </c:pt>
                <c:pt idx="134">
                  <c:v>5.9499999999999997E-2</c:v>
                </c:pt>
                <c:pt idx="135">
                  <c:v>5.9499999999999997E-2</c:v>
                </c:pt>
                <c:pt idx="136">
                  <c:v>5.9499999999999997E-2</c:v>
                </c:pt>
                <c:pt idx="137">
                  <c:v>5.9499999999999997E-2</c:v>
                </c:pt>
                <c:pt idx="138">
                  <c:v>5.9499999999999997E-2</c:v>
                </c:pt>
                <c:pt idx="139">
                  <c:v>5.9499999999999997E-2</c:v>
                </c:pt>
                <c:pt idx="140">
                  <c:v>5.9499999999999997E-2</c:v>
                </c:pt>
                <c:pt idx="141">
                  <c:v>5.9499999999999997E-2</c:v>
                </c:pt>
                <c:pt idx="142">
                  <c:v>5.9499999999999997E-2</c:v>
                </c:pt>
                <c:pt idx="143">
                  <c:v>5.9499999999999997E-2</c:v>
                </c:pt>
                <c:pt idx="144">
                  <c:v>5.9499999999999997E-2</c:v>
                </c:pt>
                <c:pt idx="145">
                  <c:v>5.9499999999999997E-2</c:v>
                </c:pt>
                <c:pt idx="146">
                  <c:v>5.9499999999999997E-2</c:v>
                </c:pt>
                <c:pt idx="147">
                  <c:v>5.9499999999999997E-2</c:v>
                </c:pt>
                <c:pt idx="148">
                  <c:v>5.9499999999999997E-2</c:v>
                </c:pt>
                <c:pt idx="149">
                  <c:v>5.9499999999999997E-2</c:v>
                </c:pt>
                <c:pt idx="150">
                  <c:v>5.9499999999999997E-2</c:v>
                </c:pt>
                <c:pt idx="151">
                  <c:v>5.9499999999999997E-2</c:v>
                </c:pt>
                <c:pt idx="152">
                  <c:v>5.9499999999999997E-2</c:v>
                </c:pt>
                <c:pt idx="153">
                  <c:v>5.9499999999999997E-2</c:v>
                </c:pt>
                <c:pt idx="154">
                  <c:v>5.9499999999999997E-2</c:v>
                </c:pt>
                <c:pt idx="155">
                  <c:v>5.9499999999999997E-2</c:v>
                </c:pt>
                <c:pt idx="156">
                  <c:v>5.9499999999999997E-2</c:v>
                </c:pt>
                <c:pt idx="157">
                  <c:v>5.9499999999999997E-2</c:v>
                </c:pt>
                <c:pt idx="158">
                  <c:v>5.9499999999999997E-2</c:v>
                </c:pt>
                <c:pt idx="159">
                  <c:v>5.9499999999999997E-2</c:v>
                </c:pt>
                <c:pt idx="160">
                  <c:v>5.9499999999999997E-2</c:v>
                </c:pt>
                <c:pt idx="161">
                  <c:v>5.9499999999999997E-2</c:v>
                </c:pt>
                <c:pt idx="162">
                  <c:v>5.9499999999999997E-2</c:v>
                </c:pt>
                <c:pt idx="163">
                  <c:v>5.9499999999999997E-2</c:v>
                </c:pt>
                <c:pt idx="164">
                  <c:v>5.9499999999999997E-2</c:v>
                </c:pt>
                <c:pt idx="165">
                  <c:v>5.9499999999999997E-2</c:v>
                </c:pt>
                <c:pt idx="166">
                  <c:v>5.9499999999999997E-2</c:v>
                </c:pt>
                <c:pt idx="167">
                  <c:v>5.9499999999999997E-2</c:v>
                </c:pt>
                <c:pt idx="168">
                  <c:v>5.9499999999999997E-2</c:v>
                </c:pt>
                <c:pt idx="169">
                  <c:v>5.9499999999999997E-2</c:v>
                </c:pt>
                <c:pt idx="170">
                  <c:v>5.9499999999999997E-2</c:v>
                </c:pt>
                <c:pt idx="171">
                  <c:v>5.9499999999999997E-2</c:v>
                </c:pt>
                <c:pt idx="172">
                  <c:v>5.9499999999999997E-2</c:v>
                </c:pt>
                <c:pt idx="173">
                  <c:v>5.9499999999999997E-2</c:v>
                </c:pt>
                <c:pt idx="174">
                  <c:v>5.9499999999999997E-2</c:v>
                </c:pt>
              </c:numCache>
            </c:numRef>
          </c:yVal>
          <c:smooth val="0"/>
        </c:ser>
        <c:ser>
          <c:idx val="5"/>
          <c:order val="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xVal>
            <c:numRef>
              <c:f>arc!$B$2:$B$176</c:f>
              <c:numCache>
                <c:formatCode>General</c:formatCode>
                <c:ptCount val="175"/>
                <c:pt idx="0">
                  <c:v>0</c:v>
                </c:pt>
                <c:pt idx="1">
                  <c:v>5.25</c:v>
                </c:pt>
                <c:pt idx="2">
                  <c:v>5.25</c:v>
                </c:pt>
                <c:pt idx="3">
                  <c:v>6.1</c:v>
                </c:pt>
                <c:pt idx="4">
                  <c:v>6.4</c:v>
                </c:pt>
                <c:pt idx="5">
                  <c:v>8.0500000000000007</c:v>
                </c:pt>
                <c:pt idx="6">
                  <c:v>8.35</c:v>
                </c:pt>
                <c:pt idx="7">
                  <c:v>9.35</c:v>
                </c:pt>
                <c:pt idx="8">
                  <c:v>9.65</c:v>
                </c:pt>
                <c:pt idx="9">
                  <c:v>9.9499999999999993</c:v>
                </c:pt>
                <c:pt idx="10">
                  <c:v>10.06</c:v>
                </c:pt>
                <c:pt idx="11">
                  <c:v>11.43</c:v>
                </c:pt>
                <c:pt idx="12">
                  <c:v>14.060370000000001</c:v>
                </c:pt>
                <c:pt idx="13">
                  <c:v>15.43037</c:v>
                </c:pt>
                <c:pt idx="14">
                  <c:v>15.43037</c:v>
                </c:pt>
                <c:pt idx="15">
                  <c:v>23.975370000000002</c:v>
                </c:pt>
                <c:pt idx="16">
                  <c:v>23.975370000000002</c:v>
                </c:pt>
                <c:pt idx="17">
                  <c:v>24.275369999999999</c:v>
                </c:pt>
                <c:pt idx="18">
                  <c:v>24.37537</c:v>
                </c:pt>
                <c:pt idx="19">
                  <c:v>24.845369999999999</c:v>
                </c:pt>
                <c:pt idx="20">
                  <c:v>25.14537</c:v>
                </c:pt>
                <c:pt idx="21">
                  <c:v>25.615369999999999</c:v>
                </c:pt>
                <c:pt idx="22">
                  <c:v>25.915369999999999</c:v>
                </c:pt>
                <c:pt idx="23">
                  <c:v>26.21537</c:v>
                </c:pt>
                <c:pt idx="24">
                  <c:v>26.515370000000001</c:v>
                </c:pt>
                <c:pt idx="25">
                  <c:v>26.98537</c:v>
                </c:pt>
                <c:pt idx="26">
                  <c:v>27.28537</c:v>
                </c:pt>
                <c:pt idx="27">
                  <c:v>27.755369999999999</c:v>
                </c:pt>
                <c:pt idx="28">
                  <c:v>27.855370000000001</c:v>
                </c:pt>
                <c:pt idx="29">
                  <c:v>28.155370000000001</c:v>
                </c:pt>
                <c:pt idx="30">
                  <c:v>28.155370000000001</c:v>
                </c:pt>
                <c:pt idx="31">
                  <c:v>36.425370000000001</c:v>
                </c:pt>
                <c:pt idx="32">
                  <c:v>36.425370000000001</c:v>
                </c:pt>
                <c:pt idx="33">
                  <c:v>36.725369999999998</c:v>
                </c:pt>
                <c:pt idx="34">
                  <c:v>36.825369999999999</c:v>
                </c:pt>
                <c:pt idx="35">
                  <c:v>37.295369999999998</c:v>
                </c:pt>
                <c:pt idx="36">
                  <c:v>37.595370000000003</c:v>
                </c:pt>
                <c:pt idx="37">
                  <c:v>38.065370000000001</c:v>
                </c:pt>
                <c:pt idx="38">
                  <c:v>38.365369999999999</c:v>
                </c:pt>
                <c:pt idx="39">
                  <c:v>38.665370000000003</c:v>
                </c:pt>
                <c:pt idx="40">
                  <c:v>38.96537</c:v>
                </c:pt>
                <c:pt idx="41">
                  <c:v>39.435369999999999</c:v>
                </c:pt>
                <c:pt idx="42">
                  <c:v>39.735370000000003</c:v>
                </c:pt>
                <c:pt idx="43">
                  <c:v>40.205370000000002</c:v>
                </c:pt>
                <c:pt idx="44">
                  <c:v>40.305370000000003</c:v>
                </c:pt>
                <c:pt idx="45">
                  <c:v>40.605370000000001</c:v>
                </c:pt>
                <c:pt idx="46">
                  <c:v>40.605370000000001</c:v>
                </c:pt>
                <c:pt idx="47">
                  <c:v>53.345370000000003</c:v>
                </c:pt>
                <c:pt idx="48">
                  <c:v>53.345370000000003</c:v>
                </c:pt>
                <c:pt idx="49">
                  <c:v>53.64537</c:v>
                </c:pt>
                <c:pt idx="50">
                  <c:v>53.945369999999997</c:v>
                </c:pt>
                <c:pt idx="51">
                  <c:v>54.415370000000003</c:v>
                </c:pt>
                <c:pt idx="52">
                  <c:v>54.515369999999997</c:v>
                </c:pt>
                <c:pt idx="53">
                  <c:v>54.615369999999999</c:v>
                </c:pt>
                <c:pt idx="54">
                  <c:v>54.880369999999999</c:v>
                </c:pt>
                <c:pt idx="55">
                  <c:v>56.820369999999997</c:v>
                </c:pt>
                <c:pt idx="56">
                  <c:v>57.120370000000001</c:v>
                </c:pt>
                <c:pt idx="57">
                  <c:v>59.060369999999999</c:v>
                </c:pt>
                <c:pt idx="58">
                  <c:v>59.325369999999999</c:v>
                </c:pt>
                <c:pt idx="59">
                  <c:v>59.625369999999997</c:v>
                </c:pt>
                <c:pt idx="60">
                  <c:v>59.725369999999998</c:v>
                </c:pt>
                <c:pt idx="61">
                  <c:v>60.195369999999997</c:v>
                </c:pt>
                <c:pt idx="62">
                  <c:v>60.295369999999998</c:v>
                </c:pt>
                <c:pt idx="63">
                  <c:v>60.595370000000003</c:v>
                </c:pt>
                <c:pt idx="64">
                  <c:v>60.89537</c:v>
                </c:pt>
                <c:pt idx="65">
                  <c:v>60.89537</c:v>
                </c:pt>
                <c:pt idx="66">
                  <c:v>65.615369999999999</c:v>
                </c:pt>
                <c:pt idx="67">
                  <c:v>65.715369999999993</c:v>
                </c:pt>
                <c:pt idx="68">
                  <c:v>66.185370000000006</c:v>
                </c:pt>
                <c:pt idx="69">
                  <c:v>66.28537</c:v>
                </c:pt>
                <c:pt idx="70">
                  <c:v>66.28537</c:v>
                </c:pt>
                <c:pt idx="71">
                  <c:v>66.585369999999998</c:v>
                </c:pt>
                <c:pt idx="72">
                  <c:v>71.305369999999996</c:v>
                </c:pt>
                <c:pt idx="73">
                  <c:v>71.605369999999994</c:v>
                </c:pt>
                <c:pt idx="74">
                  <c:v>71.705370000000002</c:v>
                </c:pt>
                <c:pt idx="75">
                  <c:v>72.175370000000001</c:v>
                </c:pt>
                <c:pt idx="76">
                  <c:v>72.275369999999995</c:v>
                </c:pt>
                <c:pt idx="77">
                  <c:v>72.575370000000007</c:v>
                </c:pt>
                <c:pt idx="78">
                  <c:v>72.575370000000007</c:v>
                </c:pt>
                <c:pt idx="79">
                  <c:v>72.840369999999993</c:v>
                </c:pt>
                <c:pt idx="80">
                  <c:v>74.780370000000005</c:v>
                </c:pt>
                <c:pt idx="81">
                  <c:v>75.080370000000002</c:v>
                </c:pt>
                <c:pt idx="82">
                  <c:v>77.02037</c:v>
                </c:pt>
                <c:pt idx="83">
                  <c:v>77.28537</c:v>
                </c:pt>
                <c:pt idx="84">
                  <c:v>77.585369999999998</c:v>
                </c:pt>
                <c:pt idx="85">
                  <c:v>77.685370000000006</c:v>
                </c:pt>
                <c:pt idx="86">
                  <c:v>78.155370000000005</c:v>
                </c:pt>
                <c:pt idx="87">
                  <c:v>78.255369999999999</c:v>
                </c:pt>
                <c:pt idx="88">
                  <c:v>78.255369999999999</c:v>
                </c:pt>
                <c:pt idx="89">
                  <c:v>78.555369999999996</c:v>
                </c:pt>
                <c:pt idx="90">
                  <c:v>78.820369999999997</c:v>
                </c:pt>
                <c:pt idx="91">
                  <c:v>80.760369999999995</c:v>
                </c:pt>
                <c:pt idx="92">
                  <c:v>81.060370000000006</c:v>
                </c:pt>
                <c:pt idx="93">
                  <c:v>83.000370000000004</c:v>
                </c:pt>
                <c:pt idx="94">
                  <c:v>83.265370000000004</c:v>
                </c:pt>
                <c:pt idx="95">
                  <c:v>83.565370000000001</c:v>
                </c:pt>
                <c:pt idx="96">
                  <c:v>83.665369999999996</c:v>
                </c:pt>
                <c:pt idx="97">
                  <c:v>84.135369999999995</c:v>
                </c:pt>
                <c:pt idx="98">
                  <c:v>84.235370000000003</c:v>
                </c:pt>
                <c:pt idx="99">
                  <c:v>84.235370000000003</c:v>
                </c:pt>
                <c:pt idx="100">
                  <c:v>84.53537</c:v>
                </c:pt>
                <c:pt idx="101">
                  <c:v>84.800370000000001</c:v>
                </c:pt>
                <c:pt idx="102">
                  <c:v>86.740369999999999</c:v>
                </c:pt>
                <c:pt idx="103">
                  <c:v>87.040369999999996</c:v>
                </c:pt>
                <c:pt idx="104">
                  <c:v>88.980369999999994</c:v>
                </c:pt>
                <c:pt idx="105">
                  <c:v>89.245369999999994</c:v>
                </c:pt>
                <c:pt idx="106">
                  <c:v>89.545370000000005</c:v>
                </c:pt>
                <c:pt idx="107">
                  <c:v>89.64537</c:v>
                </c:pt>
                <c:pt idx="108">
                  <c:v>90.115369999999999</c:v>
                </c:pt>
                <c:pt idx="109">
                  <c:v>90.215369999999993</c:v>
                </c:pt>
                <c:pt idx="110">
                  <c:v>90.215369999999993</c:v>
                </c:pt>
                <c:pt idx="111">
                  <c:v>90.515370000000004</c:v>
                </c:pt>
                <c:pt idx="112">
                  <c:v>90.780370000000005</c:v>
                </c:pt>
                <c:pt idx="113">
                  <c:v>92.720370000000003</c:v>
                </c:pt>
                <c:pt idx="114">
                  <c:v>93.02037</c:v>
                </c:pt>
                <c:pt idx="115">
                  <c:v>94.960369999999998</c:v>
                </c:pt>
                <c:pt idx="116">
                  <c:v>95.225369999999998</c:v>
                </c:pt>
                <c:pt idx="117">
                  <c:v>95.525369999999995</c:v>
                </c:pt>
                <c:pt idx="118">
                  <c:v>95.625370000000004</c:v>
                </c:pt>
                <c:pt idx="119">
                  <c:v>96.095370000000003</c:v>
                </c:pt>
                <c:pt idx="120">
                  <c:v>96.195369999999997</c:v>
                </c:pt>
                <c:pt idx="121">
                  <c:v>96.195369999999997</c:v>
                </c:pt>
                <c:pt idx="122">
                  <c:v>96.495369999999994</c:v>
                </c:pt>
                <c:pt idx="123">
                  <c:v>96.760369999999995</c:v>
                </c:pt>
                <c:pt idx="124">
                  <c:v>98.700370000000007</c:v>
                </c:pt>
                <c:pt idx="125">
                  <c:v>99.000370000000004</c:v>
                </c:pt>
                <c:pt idx="126">
                  <c:v>100.94037</c:v>
                </c:pt>
                <c:pt idx="127">
                  <c:v>101.20537</c:v>
                </c:pt>
                <c:pt idx="128">
                  <c:v>101.50537</c:v>
                </c:pt>
                <c:pt idx="129">
                  <c:v>101.60536999999999</c:v>
                </c:pt>
                <c:pt idx="130">
                  <c:v>102.07537000000001</c:v>
                </c:pt>
                <c:pt idx="131">
                  <c:v>102.17537</c:v>
                </c:pt>
                <c:pt idx="132">
                  <c:v>102.17537</c:v>
                </c:pt>
                <c:pt idx="133">
                  <c:v>102.47537</c:v>
                </c:pt>
                <c:pt idx="134">
                  <c:v>102.74037</c:v>
                </c:pt>
                <c:pt idx="135">
                  <c:v>104.68037</c:v>
                </c:pt>
                <c:pt idx="136">
                  <c:v>104.98036999999999</c:v>
                </c:pt>
                <c:pt idx="137">
                  <c:v>106.92037000000001</c:v>
                </c:pt>
                <c:pt idx="138">
                  <c:v>107.18537000000001</c:v>
                </c:pt>
                <c:pt idx="139">
                  <c:v>107.48537</c:v>
                </c:pt>
                <c:pt idx="140">
                  <c:v>107.58537</c:v>
                </c:pt>
                <c:pt idx="141">
                  <c:v>108.05537</c:v>
                </c:pt>
                <c:pt idx="142">
                  <c:v>108.15537</c:v>
                </c:pt>
                <c:pt idx="143">
                  <c:v>108.15537</c:v>
                </c:pt>
                <c:pt idx="144">
                  <c:v>108.45537</c:v>
                </c:pt>
                <c:pt idx="145">
                  <c:v>108.72037</c:v>
                </c:pt>
                <c:pt idx="146">
                  <c:v>110.66037</c:v>
                </c:pt>
                <c:pt idx="147">
                  <c:v>110.96037</c:v>
                </c:pt>
                <c:pt idx="148">
                  <c:v>112.90037</c:v>
                </c:pt>
                <c:pt idx="149">
                  <c:v>113.16537</c:v>
                </c:pt>
                <c:pt idx="150">
                  <c:v>113.46536999999999</c:v>
                </c:pt>
                <c:pt idx="151">
                  <c:v>113.56537</c:v>
                </c:pt>
                <c:pt idx="152">
                  <c:v>114.03537</c:v>
                </c:pt>
                <c:pt idx="153">
                  <c:v>114.13536999999999</c:v>
                </c:pt>
                <c:pt idx="154">
                  <c:v>114.13536999999999</c:v>
                </c:pt>
                <c:pt idx="155">
                  <c:v>114.43537000000001</c:v>
                </c:pt>
                <c:pt idx="156">
                  <c:v>114.70037000000001</c:v>
                </c:pt>
                <c:pt idx="157">
                  <c:v>116.64037</c:v>
                </c:pt>
                <c:pt idx="158">
                  <c:v>116.94037</c:v>
                </c:pt>
                <c:pt idx="159">
                  <c:v>118.88037</c:v>
                </c:pt>
                <c:pt idx="160">
                  <c:v>119.14537</c:v>
                </c:pt>
                <c:pt idx="161">
                  <c:v>119.44537</c:v>
                </c:pt>
                <c:pt idx="162">
                  <c:v>119.54537000000001</c:v>
                </c:pt>
                <c:pt idx="163">
                  <c:v>120.01537</c:v>
                </c:pt>
                <c:pt idx="164">
                  <c:v>120.11537</c:v>
                </c:pt>
                <c:pt idx="165">
                  <c:v>120.11537</c:v>
                </c:pt>
                <c:pt idx="166">
                  <c:v>120.41537</c:v>
                </c:pt>
                <c:pt idx="167">
                  <c:v>120.68037</c:v>
                </c:pt>
                <c:pt idx="168">
                  <c:v>122.62036999999999</c:v>
                </c:pt>
                <c:pt idx="169">
                  <c:v>122.92037000000001</c:v>
                </c:pt>
                <c:pt idx="170">
                  <c:v>124.86037</c:v>
                </c:pt>
                <c:pt idx="171">
                  <c:v>125.12537</c:v>
                </c:pt>
                <c:pt idx="172">
                  <c:v>125.42537</c:v>
                </c:pt>
                <c:pt idx="173">
                  <c:v>125.52537</c:v>
                </c:pt>
                <c:pt idx="174">
                  <c:v>125.76036999999999</c:v>
                </c:pt>
              </c:numCache>
            </c:numRef>
          </c:xVal>
          <c:yVal>
            <c:numRef>
              <c:f>arc!$H$2:$H$176</c:f>
              <c:numCache>
                <c:formatCode>General</c:formatCode>
                <c:ptCount val="175"/>
                <c:pt idx="0">
                  <c:v>0.05</c:v>
                </c:pt>
                <c:pt idx="1">
                  <c:v>0.05</c:v>
                </c:pt>
                <c:pt idx="2">
                  <c:v>0.09</c:v>
                </c:pt>
                <c:pt idx="3">
                  <c:v>0.09</c:v>
                </c:pt>
                <c:pt idx="4">
                  <c:v>0.09</c:v>
                </c:pt>
                <c:pt idx="5">
                  <c:v>0.09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0.09</c:v>
                </c:pt>
                <c:pt idx="10">
                  <c:v>0.09</c:v>
                </c:pt>
                <c:pt idx="11">
                  <c:v>0.09</c:v>
                </c:pt>
                <c:pt idx="12">
                  <c:v>0.09</c:v>
                </c:pt>
                <c:pt idx="13">
                  <c:v>0.09</c:v>
                </c:pt>
                <c:pt idx="14">
                  <c:v>0.05</c:v>
                </c:pt>
                <c:pt idx="15">
                  <c:v>0.05</c:v>
                </c:pt>
                <c:pt idx="16">
                  <c:v>4.5999999999999999E-2</c:v>
                </c:pt>
                <c:pt idx="17">
                  <c:v>4.5999999999999999E-2</c:v>
                </c:pt>
                <c:pt idx="18">
                  <c:v>4.5999999999999999E-2</c:v>
                </c:pt>
                <c:pt idx="19">
                  <c:v>4.5999999999999999E-2</c:v>
                </c:pt>
                <c:pt idx="20">
                  <c:v>4.5999999999999999E-2</c:v>
                </c:pt>
                <c:pt idx="21">
                  <c:v>4.5999999999999999E-2</c:v>
                </c:pt>
                <c:pt idx="22">
                  <c:v>4.5999999999999999E-2</c:v>
                </c:pt>
                <c:pt idx="23">
                  <c:v>4.5999999999999999E-2</c:v>
                </c:pt>
                <c:pt idx="24">
                  <c:v>4.5999999999999999E-2</c:v>
                </c:pt>
                <c:pt idx="25">
                  <c:v>4.5999999999999999E-2</c:v>
                </c:pt>
                <c:pt idx="26">
                  <c:v>4.5999999999999999E-2</c:v>
                </c:pt>
                <c:pt idx="27">
                  <c:v>4.5999999999999999E-2</c:v>
                </c:pt>
                <c:pt idx="28">
                  <c:v>4.5999999999999999E-2</c:v>
                </c:pt>
                <c:pt idx="29">
                  <c:v>4.5999999999999999E-2</c:v>
                </c:pt>
                <c:pt idx="30">
                  <c:v>0.05</c:v>
                </c:pt>
                <c:pt idx="31">
                  <c:v>0.05</c:v>
                </c:pt>
                <c:pt idx="32">
                  <c:v>4.5999999999999999E-2</c:v>
                </c:pt>
                <c:pt idx="33">
                  <c:v>4.5999999999999999E-2</c:v>
                </c:pt>
                <c:pt idx="34">
                  <c:v>4.5999999999999999E-2</c:v>
                </c:pt>
                <c:pt idx="35">
                  <c:v>4.5999999999999999E-2</c:v>
                </c:pt>
                <c:pt idx="36">
                  <c:v>4.5999999999999999E-2</c:v>
                </c:pt>
                <c:pt idx="37">
                  <c:v>4.5999999999999999E-2</c:v>
                </c:pt>
                <c:pt idx="38">
                  <c:v>4.5999999999999999E-2</c:v>
                </c:pt>
                <c:pt idx="39">
                  <c:v>4.5999999999999999E-2</c:v>
                </c:pt>
                <c:pt idx="40">
                  <c:v>4.5999999999999999E-2</c:v>
                </c:pt>
                <c:pt idx="41">
                  <c:v>4.5999999999999999E-2</c:v>
                </c:pt>
                <c:pt idx="42">
                  <c:v>4.5999999999999999E-2</c:v>
                </c:pt>
                <c:pt idx="43">
                  <c:v>4.5999999999999999E-2</c:v>
                </c:pt>
                <c:pt idx="44">
                  <c:v>4.5999999999999999E-2</c:v>
                </c:pt>
                <c:pt idx="45">
                  <c:v>4.5999999999999999E-2</c:v>
                </c:pt>
                <c:pt idx="46">
                  <c:v>0.05</c:v>
                </c:pt>
                <c:pt idx="47">
                  <c:v>0.05</c:v>
                </c:pt>
                <c:pt idx="48">
                  <c:v>0.05</c:v>
                </c:pt>
                <c:pt idx="49">
                  <c:v>3.5099999999999999E-2</c:v>
                </c:pt>
                <c:pt idx="50">
                  <c:v>3.5099999999999999E-2</c:v>
                </c:pt>
                <c:pt idx="51">
                  <c:v>3.5099999999999999E-2</c:v>
                </c:pt>
                <c:pt idx="52">
                  <c:v>3.5099999999999999E-2</c:v>
                </c:pt>
                <c:pt idx="53">
                  <c:v>3.5099999999999999E-2</c:v>
                </c:pt>
                <c:pt idx="54">
                  <c:v>3.5099999999999999E-2</c:v>
                </c:pt>
                <c:pt idx="55">
                  <c:v>3.5099999999999999E-2</c:v>
                </c:pt>
                <c:pt idx="56">
                  <c:v>3.5099999999999999E-2</c:v>
                </c:pt>
                <c:pt idx="57">
                  <c:v>3.5099999999999999E-2</c:v>
                </c:pt>
                <c:pt idx="58">
                  <c:v>3.5099999999999999E-2</c:v>
                </c:pt>
                <c:pt idx="59">
                  <c:v>3.5099999999999999E-2</c:v>
                </c:pt>
                <c:pt idx="60">
                  <c:v>3.5099999999999999E-2</c:v>
                </c:pt>
                <c:pt idx="61">
                  <c:v>3.5099999999999999E-2</c:v>
                </c:pt>
                <c:pt idx="62">
                  <c:v>3.5099999999999999E-2</c:v>
                </c:pt>
                <c:pt idx="63">
                  <c:v>3.5099999999999999E-2</c:v>
                </c:pt>
                <c:pt idx="64">
                  <c:v>3.5099999999999999E-2</c:v>
                </c:pt>
                <c:pt idx="65">
                  <c:v>3.5099999999999999E-2</c:v>
                </c:pt>
                <c:pt idx="66">
                  <c:v>3.5099999999999999E-2</c:v>
                </c:pt>
                <c:pt idx="67">
                  <c:v>3.5099999999999999E-2</c:v>
                </c:pt>
                <c:pt idx="68">
                  <c:v>3.5099999999999999E-2</c:v>
                </c:pt>
                <c:pt idx="69">
                  <c:v>3.5099999999999999E-2</c:v>
                </c:pt>
                <c:pt idx="70">
                  <c:v>3.5099999999999999E-2</c:v>
                </c:pt>
                <c:pt idx="71">
                  <c:v>3.5099999999999999E-2</c:v>
                </c:pt>
                <c:pt idx="72">
                  <c:v>3.5099999999999999E-2</c:v>
                </c:pt>
                <c:pt idx="73">
                  <c:v>3.5099999999999999E-2</c:v>
                </c:pt>
                <c:pt idx="74">
                  <c:v>3.5099999999999999E-2</c:v>
                </c:pt>
                <c:pt idx="75">
                  <c:v>3.5099999999999999E-2</c:v>
                </c:pt>
                <c:pt idx="76">
                  <c:v>3.5099999999999999E-2</c:v>
                </c:pt>
                <c:pt idx="77">
                  <c:v>3.5099999999999999E-2</c:v>
                </c:pt>
                <c:pt idx="78">
                  <c:v>3.5099999999999999E-2</c:v>
                </c:pt>
                <c:pt idx="79">
                  <c:v>3.5099999999999999E-2</c:v>
                </c:pt>
                <c:pt idx="80">
                  <c:v>3.5099999999999999E-2</c:v>
                </c:pt>
                <c:pt idx="81">
                  <c:v>3.5099999999999999E-2</c:v>
                </c:pt>
                <c:pt idx="82">
                  <c:v>3.5099999999999999E-2</c:v>
                </c:pt>
                <c:pt idx="83">
                  <c:v>3.5099999999999999E-2</c:v>
                </c:pt>
                <c:pt idx="84">
                  <c:v>3.5099999999999999E-2</c:v>
                </c:pt>
                <c:pt idx="85">
                  <c:v>3.5099999999999999E-2</c:v>
                </c:pt>
                <c:pt idx="86">
                  <c:v>3.5099999999999999E-2</c:v>
                </c:pt>
                <c:pt idx="87">
                  <c:v>3.5099999999999999E-2</c:v>
                </c:pt>
                <c:pt idx="88">
                  <c:v>3.5099999999999999E-2</c:v>
                </c:pt>
                <c:pt idx="89">
                  <c:v>3.5099999999999999E-2</c:v>
                </c:pt>
                <c:pt idx="90">
                  <c:v>3.5099999999999999E-2</c:v>
                </c:pt>
                <c:pt idx="91">
                  <c:v>3.5099999999999999E-2</c:v>
                </c:pt>
                <c:pt idx="92">
                  <c:v>3.5099999999999999E-2</c:v>
                </c:pt>
                <c:pt idx="93">
                  <c:v>3.5099999999999999E-2</c:v>
                </c:pt>
                <c:pt idx="94">
                  <c:v>3.5099999999999999E-2</c:v>
                </c:pt>
                <c:pt idx="95">
                  <c:v>3.5099999999999999E-2</c:v>
                </c:pt>
                <c:pt idx="96">
                  <c:v>3.5099999999999999E-2</c:v>
                </c:pt>
                <c:pt idx="97">
                  <c:v>3.5099999999999999E-2</c:v>
                </c:pt>
                <c:pt idx="98">
                  <c:v>3.5099999999999999E-2</c:v>
                </c:pt>
                <c:pt idx="99">
                  <c:v>3.5099999999999999E-2</c:v>
                </c:pt>
                <c:pt idx="100">
                  <c:v>3.5099999999999999E-2</c:v>
                </c:pt>
                <c:pt idx="101">
                  <c:v>3.5099999999999999E-2</c:v>
                </c:pt>
                <c:pt idx="102">
                  <c:v>3.5099999999999999E-2</c:v>
                </c:pt>
                <c:pt idx="103">
                  <c:v>3.5099999999999999E-2</c:v>
                </c:pt>
                <c:pt idx="104">
                  <c:v>3.5099999999999999E-2</c:v>
                </c:pt>
                <c:pt idx="105">
                  <c:v>3.5099999999999999E-2</c:v>
                </c:pt>
                <c:pt idx="106">
                  <c:v>3.5099999999999999E-2</c:v>
                </c:pt>
                <c:pt idx="107">
                  <c:v>3.5099999999999999E-2</c:v>
                </c:pt>
                <c:pt idx="108">
                  <c:v>3.5099999999999999E-2</c:v>
                </c:pt>
                <c:pt idx="109">
                  <c:v>3.5099999999999999E-2</c:v>
                </c:pt>
                <c:pt idx="110">
                  <c:v>3.5099999999999999E-2</c:v>
                </c:pt>
                <c:pt idx="111">
                  <c:v>3.5099999999999999E-2</c:v>
                </c:pt>
                <c:pt idx="112">
                  <c:v>3.5099999999999999E-2</c:v>
                </c:pt>
                <c:pt idx="113">
                  <c:v>3.5099999999999999E-2</c:v>
                </c:pt>
                <c:pt idx="114">
                  <c:v>3.5099999999999999E-2</c:v>
                </c:pt>
                <c:pt idx="115">
                  <c:v>3.5099999999999999E-2</c:v>
                </c:pt>
                <c:pt idx="116">
                  <c:v>3.5099999999999999E-2</c:v>
                </c:pt>
                <c:pt idx="117">
                  <c:v>3.5099999999999999E-2</c:v>
                </c:pt>
                <c:pt idx="118">
                  <c:v>3.5099999999999999E-2</c:v>
                </c:pt>
                <c:pt idx="119">
                  <c:v>3.5099999999999999E-2</c:v>
                </c:pt>
                <c:pt idx="120">
                  <c:v>3.5099999999999999E-2</c:v>
                </c:pt>
                <c:pt idx="121">
                  <c:v>3.5099999999999999E-2</c:v>
                </c:pt>
                <c:pt idx="122">
                  <c:v>3.5099999999999999E-2</c:v>
                </c:pt>
                <c:pt idx="123">
                  <c:v>3.5099999999999999E-2</c:v>
                </c:pt>
                <c:pt idx="124">
                  <c:v>3.5099999999999999E-2</c:v>
                </c:pt>
                <c:pt idx="125">
                  <c:v>3.5099999999999999E-2</c:v>
                </c:pt>
                <c:pt idx="126">
                  <c:v>3.5099999999999999E-2</c:v>
                </c:pt>
                <c:pt idx="127">
                  <c:v>3.5099999999999999E-2</c:v>
                </c:pt>
                <c:pt idx="128">
                  <c:v>3.5099999999999999E-2</c:v>
                </c:pt>
                <c:pt idx="129">
                  <c:v>3.5099999999999999E-2</c:v>
                </c:pt>
                <c:pt idx="130">
                  <c:v>3.5099999999999999E-2</c:v>
                </c:pt>
                <c:pt idx="131">
                  <c:v>3.5099999999999999E-2</c:v>
                </c:pt>
                <c:pt idx="132">
                  <c:v>3.5099999999999999E-2</c:v>
                </c:pt>
                <c:pt idx="133">
                  <c:v>3.5099999999999999E-2</c:v>
                </c:pt>
                <c:pt idx="134">
                  <c:v>3.5099999999999999E-2</c:v>
                </c:pt>
                <c:pt idx="135">
                  <c:v>3.5099999999999999E-2</c:v>
                </c:pt>
                <c:pt idx="136">
                  <c:v>3.5099999999999999E-2</c:v>
                </c:pt>
                <c:pt idx="137">
                  <c:v>3.5099999999999999E-2</c:v>
                </c:pt>
                <c:pt idx="138">
                  <c:v>3.5099999999999999E-2</c:v>
                </c:pt>
                <c:pt idx="139">
                  <c:v>3.5099999999999999E-2</c:v>
                </c:pt>
                <c:pt idx="140">
                  <c:v>3.5099999999999999E-2</c:v>
                </c:pt>
                <c:pt idx="141">
                  <c:v>3.5099999999999999E-2</c:v>
                </c:pt>
                <c:pt idx="142">
                  <c:v>3.5099999999999999E-2</c:v>
                </c:pt>
                <c:pt idx="143">
                  <c:v>3.5099999999999999E-2</c:v>
                </c:pt>
                <c:pt idx="144">
                  <c:v>3.5099999999999999E-2</c:v>
                </c:pt>
                <c:pt idx="145">
                  <c:v>3.5099999999999999E-2</c:v>
                </c:pt>
                <c:pt idx="146">
                  <c:v>3.5099999999999999E-2</c:v>
                </c:pt>
                <c:pt idx="147">
                  <c:v>3.5099999999999999E-2</c:v>
                </c:pt>
                <c:pt idx="148">
                  <c:v>3.5099999999999999E-2</c:v>
                </c:pt>
                <c:pt idx="149">
                  <c:v>3.5099999999999999E-2</c:v>
                </c:pt>
                <c:pt idx="150">
                  <c:v>3.5099999999999999E-2</c:v>
                </c:pt>
                <c:pt idx="151">
                  <c:v>3.5099999999999999E-2</c:v>
                </c:pt>
                <c:pt idx="152">
                  <c:v>3.5099999999999999E-2</c:v>
                </c:pt>
                <c:pt idx="153">
                  <c:v>3.5099999999999999E-2</c:v>
                </c:pt>
                <c:pt idx="154">
                  <c:v>3.5099999999999999E-2</c:v>
                </c:pt>
                <c:pt idx="155">
                  <c:v>3.5099999999999999E-2</c:v>
                </c:pt>
                <c:pt idx="156">
                  <c:v>3.5099999999999999E-2</c:v>
                </c:pt>
                <c:pt idx="157">
                  <c:v>3.5099999999999999E-2</c:v>
                </c:pt>
                <c:pt idx="158">
                  <c:v>3.5099999999999999E-2</c:v>
                </c:pt>
                <c:pt idx="159">
                  <c:v>3.5099999999999999E-2</c:v>
                </c:pt>
                <c:pt idx="160">
                  <c:v>3.5099999999999999E-2</c:v>
                </c:pt>
                <c:pt idx="161">
                  <c:v>3.5099999999999999E-2</c:v>
                </c:pt>
                <c:pt idx="162">
                  <c:v>3.5099999999999999E-2</c:v>
                </c:pt>
                <c:pt idx="163">
                  <c:v>3.5099999999999999E-2</c:v>
                </c:pt>
                <c:pt idx="164">
                  <c:v>3.5099999999999999E-2</c:v>
                </c:pt>
                <c:pt idx="165">
                  <c:v>3.5099999999999999E-2</c:v>
                </c:pt>
                <c:pt idx="166">
                  <c:v>3.5099999999999999E-2</c:v>
                </c:pt>
                <c:pt idx="167">
                  <c:v>3.5099999999999999E-2</c:v>
                </c:pt>
                <c:pt idx="168">
                  <c:v>3.5099999999999999E-2</c:v>
                </c:pt>
                <c:pt idx="169">
                  <c:v>3.5099999999999999E-2</c:v>
                </c:pt>
                <c:pt idx="170">
                  <c:v>3.5099999999999999E-2</c:v>
                </c:pt>
                <c:pt idx="171">
                  <c:v>3.5099999999999999E-2</c:v>
                </c:pt>
                <c:pt idx="172">
                  <c:v>3.5099999999999999E-2</c:v>
                </c:pt>
                <c:pt idx="173">
                  <c:v>3.5099999999999999E-2</c:v>
                </c:pt>
                <c:pt idx="174">
                  <c:v>3.5099999999999999E-2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281456"/>
        <c:axId val="89284720"/>
      </c:scatterChart>
      <c:valAx>
        <c:axId val="8928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1/4</a:t>
                </a:r>
                <a:r>
                  <a:rPr lang="ru-RU" sz="1400" baseline="0"/>
                  <a:t> </a:t>
                </a:r>
                <a:r>
                  <a:rPr lang="en-US" sz="1400" baseline="0"/>
                  <a:t>collider circumference from interaction point</a:t>
                </a:r>
                <a:endParaRPr lang="ru-RU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84720"/>
        <c:crosses val="autoZero"/>
        <c:crossBetween val="midCat"/>
      </c:valAx>
      <c:valAx>
        <c:axId val="8928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 dirty="0"/>
                  <a:t>beam envelope</a:t>
                </a:r>
                <a:r>
                  <a:rPr lang="ru-RU" sz="1400" baseline="0" dirty="0"/>
                  <a:t> (</a:t>
                </a:r>
                <a:r>
                  <a:rPr lang="ru-RU" sz="1400" b="1" baseline="0" dirty="0">
                    <a:solidFill>
                      <a:srgbClr val="FF0000"/>
                    </a:solidFill>
                  </a:rPr>
                  <a:t>1</a:t>
                </a:r>
                <a:r>
                  <a:rPr lang="ru-RU" sz="1400" baseline="0" dirty="0"/>
                  <a:t> и </a:t>
                </a:r>
                <a:r>
                  <a:rPr lang="ru-RU" sz="1400" b="1" baseline="0" dirty="0"/>
                  <a:t>6</a:t>
                </a:r>
                <a:r>
                  <a:rPr lang="ru-RU" sz="1400" baseline="0" dirty="0"/>
                  <a:t> </a:t>
                </a:r>
                <a:r>
                  <a:rPr lang="en-US" sz="1400" baseline="0" dirty="0"/>
                  <a:t>sigma</a:t>
                </a:r>
                <a:r>
                  <a:rPr lang="ru-RU" sz="1400" baseline="0" dirty="0"/>
                  <a:t>), </a:t>
                </a:r>
                <a:r>
                  <a:rPr lang="en-US" sz="1400" baseline="0" dirty="0"/>
                  <a:t>chamber size</a:t>
                </a:r>
                <a:r>
                  <a:rPr lang="ru-RU" sz="1400" baseline="0" dirty="0"/>
                  <a:t> (</a:t>
                </a:r>
                <a:r>
                  <a:rPr lang="en-US" sz="1400" b="1" baseline="0" dirty="0">
                    <a:solidFill>
                      <a:schemeClr val="accent5"/>
                    </a:solidFill>
                  </a:rPr>
                  <a:t>x</a:t>
                </a:r>
                <a:r>
                  <a:rPr lang="en-US" sz="1400" baseline="0" dirty="0"/>
                  <a:t>, </a:t>
                </a:r>
                <a:r>
                  <a:rPr lang="en-US" sz="1400" b="1" baseline="0" dirty="0">
                    <a:solidFill>
                      <a:schemeClr val="accent6">
                        <a:lumMod val="75000"/>
                      </a:schemeClr>
                    </a:solidFill>
                  </a:rPr>
                  <a:t>y</a:t>
                </a:r>
                <a:r>
                  <a:rPr lang="en-US" sz="1400" baseline="0" dirty="0"/>
                  <a:t>)</a:t>
                </a:r>
                <a:endParaRPr lang="ru-RU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2814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0.09811</cdr:x>
      <cdr:y>0.01848</cdr:y>
    </cdr:from>
    <cdr:to>
      <cdr:x>0.89007</cdr:x>
      <cdr:y>0.10413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914412" y="107549"/>
          <a:ext cx="7381280" cy="49846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0.20435</cdr:x>
      <cdr:y>0.34478</cdr:y>
    </cdr:from>
    <cdr:to>
      <cdr:x>0.44984</cdr:x>
      <cdr:y>0.41353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4628" y="2006569"/>
          <a:ext cx="2287986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>
              <a:solidFill>
                <a:schemeClr val="accent6">
                  <a:lumMod val="75000"/>
                </a:schemeClr>
              </a:solidFill>
            </a:rPr>
            <a:t>Round chamber</a:t>
          </a:r>
          <a:endParaRPr lang="ru-RU" sz="20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BBCA-5497-48A4-BBED-B3CBDDEEDCBA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0E208-1A0E-4A7E-91ED-6F0C26AB8F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137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C8FA7-162A-407B-A8B2-5FD69F69023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741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B04934-43E4-46FA-8908-0CAA6386DD0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221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601ED9-FF21-4432-AA3C-10546D80041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93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74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3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76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6880-F380-4937-9786-E431122FBCEE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D4E67-9137-444B-A378-E0FE57AEB6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917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A168-B66F-440F-B1CD-003FE8923A80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21AC8-2299-424A-8C75-8548D1302F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7439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1546-3025-43BD-83FD-87F79BAF870B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9929-91E1-45E1-8B36-173781FB4D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4169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361D9-4F81-4435-9A2A-F8CAD86E94B8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5B7E6-9545-4B9A-B78B-E1B9F74BAF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12214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89DF-E44B-41C0-BA04-7DFA9424B717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F760A-9E41-4FEA-9E2A-2E7BAB25F7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9433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A0CCE-49DF-4B91-82FF-101F4122EBB4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69C06-7A32-49A9-AC99-6F6C7E94A9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400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C0F20-FC4B-4C9A-87E7-E6892AE65DA0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EC656-0AD1-46F8-8AE9-B01CA63570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3108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0E157-9480-4C9D-A9D8-9BB506EC2AEC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70CF9-CD1F-47F9-A13B-7F0DEA072F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4154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00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3C06-A298-4E42-B081-481DD2C42798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53B04-89E5-4FA7-83F4-0EADF915EC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54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53578-F60D-4CF3-B4C5-E67D605AF81D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F0DF6-9368-4E11-953D-957E5931E2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7903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B12D-A030-4386-9425-13EC67C499CD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85A33-DF90-46FF-BE1A-BEF1DE1D8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1011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92100"/>
            <a:ext cx="10972800" cy="5727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8F9D-5E81-49D6-91D1-69F8FD654DAB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7B217-53C3-4B96-8C90-EC570BA04D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821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11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453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3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48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88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11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5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644B-BE96-4346-9C89-D1B1367B1A26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F0F0-C11D-45BC-8CC7-AB714814B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6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7919EC-117A-4BD8-BE0B-B040224B4FA7}" type="datetime1">
              <a:rPr lang="ru-RU"/>
              <a:pPr>
                <a:defRPr/>
              </a:pPr>
              <a:t>06.06.2018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1A5AB16-2BBC-4C33-B918-7FD795E31C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46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C656-0AD1-46F8-8AE9-B01CA6357035}" type="slidenum">
              <a:rPr lang="ru-RU" altLang="ru-RU" smtClean="0"/>
              <a:pPr/>
              <a:t>1</a:t>
            </a:fld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653926" y="1061307"/>
            <a:ext cx="70888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Machine — Detector Interface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48864" y="2741826"/>
            <a:ext cx="5898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Smirnov, 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V. 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Golovatyuk</a:t>
            </a:r>
            <a:r>
              <a:rPr lang="en-US" sz="32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(JINR)</a:t>
            </a: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2053" y="5441399"/>
            <a:ext cx="6096000" cy="9787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en-US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MAC 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 NICA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June 07–08, 2018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1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2203"/>
            <a:ext cx="10515600" cy="1013552"/>
          </a:xfrm>
        </p:spPr>
        <p:txBody>
          <a:bodyPr/>
          <a:lstStyle/>
          <a:p>
            <a:pPr algn="ctr"/>
            <a:r>
              <a:rPr lang="en-US" dirty="0" smtClean="0"/>
              <a:t>Collider vacuum chamber size</a:t>
            </a:r>
            <a:r>
              <a:rPr lang="en-US" dirty="0"/>
              <a:t>s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972914"/>
              </p:ext>
            </p:extLst>
          </p:nvPr>
        </p:nvGraphicFramePr>
        <p:xfrm>
          <a:off x="2262131" y="1038225"/>
          <a:ext cx="9320269" cy="581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670-FF3E-435F-9F10-3FFFFD275139}" type="slidenum">
              <a:rPr lang="ru-RU" smtClean="0"/>
              <a:t>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281681" y="2689530"/>
            <a:ext cx="2287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Elliptical chamber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0" y="1304994"/>
            <a:ext cx="2590801" cy="612648"/>
          </a:xfrm>
          <a:prstGeom prst="wedgeRectCallout">
            <a:avLst>
              <a:gd name="adj1" fmla="val 71475"/>
              <a:gd name="adj2" fmla="val 3303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interaction point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1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83894" y="221906"/>
            <a:ext cx="11226188" cy="10560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Simulation of pressure </a:t>
            </a:r>
            <a:r>
              <a:rPr lang="en-US" dirty="0"/>
              <a:t>distribution (1/4 of collider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75" y="2468917"/>
            <a:ext cx="11287125" cy="3981450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B670-FF3E-435F-9F10-3FFFFD275139}" type="slidenum">
              <a:rPr lang="ru-RU" smtClean="0"/>
              <a:t>3</a:t>
            </a:fld>
            <a:endParaRPr lang="ru-RU"/>
          </a:p>
        </p:txBody>
      </p:sp>
      <p:sp>
        <p:nvSpPr>
          <p:cNvPr id="3" name="Прямоугольная выноска 2"/>
          <p:cNvSpPr/>
          <p:nvPr/>
        </p:nvSpPr>
        <p:spPr>
          <a:xfrm>
            <a:off x="2450122" y="1388475"/>
            <a:ext cx="4208586" cy="612648"/>
          </a:xfrm>
          <a:prstGeom prst="wedgeRectCallout">
            <a:avLst>
              <a:gd name="adj1" fmla="val -90064"/>
              <a:gd name="adj2" fmla="val 18879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interaction point: P ~ 1e-10 </a:t>
            </a:r>
            <a:r>
              <a:rPr lang="en-US" sz="2400" dirty="0" err="1" smtClean="0">
                <a:solidFill>
                  <a:schemeClr val="tx1"/>
                </a:solidFill>
              </a:rPr>
              <a:t>Torr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07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421" y="446963"/>
            <a:ext cx="9805169" cy="641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93469" y="123797"/>
            <a:ext cx="569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Scheme of MPD (half size)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949891" y="5870389"/>
            <a:ext cx="2179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all-metal valve and pumping station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0413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09445" y="3651438"/>
            <a:ext cx="1512168" cy="72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317557" y="365143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813501" y="365143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6811716" y="3498800"/>
            <a:ext cx="2909648" cy="360040"/>
            <a:chOff x="5327903" y="2790452"/>
            <a:chExt cx="2909648" cy="360040"/>
          </a:xfrm>
        </p:grpSpPr>
        <p:sp>
          <p:nvSpPr>
            <p:cNvPr id="5" name="Трапеция 4"/>
            <p:cNvSpPr/>
            <p:nvPr/>
          </p:nvSpPr>
          <p:spPr>
            <a:xfrm rot="16200000">
              <a:off x="5483579" y="2907085"/>
              <a:ext cx="140494" cy="144017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625832" y="2908846"/>
              <a:ext cx="1656184" cy="14049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Трапеция 6"/>
            <p:cNvSpPr/>
            <p:nvPr/>
          </p:nvSpPr>
          <p:spPr>
            <a:xfrm rot="16200000">
              <a:off x="7246870" y="2905022"/>
              <a:ext cx="214313" cy="144017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327903" y="2943090"/>
              <a:ext cx="153913" cy="7200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427049" y="2869873"/>
              <a:ext cx="575047" cy="2143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8002097" y="2869873"/>
              <a:ext cx="144016" cy="2143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8146113" y="2790452"/>
              <a:ext cx="45719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8191832" y="2790452"/>
              <a:ext cx="45719" cy="36004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7" name="Группа 26"/>
          <p:cNvGrpSpPr/>
          <p:nvPr/>
        </p:nvGrpSpPr>
        <p:grpSpPr>
          <a:xfrm flipH="1">
            <a:off x="2399797" y="3498800"/>
            <a:ext cx="2909648" cy="360040"/>
            <a:chOff x="4424044" y="4030686"/>
            <a:chExt cx="2909648" cy="360040"/>
          </a:xfrm>
        </p:grpSpPr>
        <p:sp>
          <p:nvSpPr>
            <p:cNvPr id="19" name="Трапеция 18"/>
            <p:cNvSpPr/>
            <p:nvPr/>
          </p:nvSpPr>
          <p:spPr>
            <a:xfrm rot="16200000">
              <a:off x="4579720" y="4147319"/>
              <a:ext cx="140494" cy="144017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21973" y="4149080"/>
              <a:ext cx="1656184" cy="140495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Трапеция 20"/>
            <p:cNvSpPr/>
            <p:nvPr/>
          </p:nvSpPr>
          <p:spPr>
            <a:xfrm rot="16200000">
              <a:off x="6343011" y="4145256"/>
              <a:ext cx="214313" cy="144017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424044" y="4183324"/>
              <a:ext cx="153913" cy="72008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523190" y="4110107"/>
              <a:ext cx="575047" cy="2143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7098238" y="4110107"/>
              <a:ext cx="144016" cy="21431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242254" y="4030686"/>
              <a:ext cx="45719" cy="3600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287973" y="4030686"/>
              <a:ext cx="45719" cy="36004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9721365" y="3345260"/>
            <a:ext cx="222881" cy="1440160"/>
            <a:chOff x="8237551" y="2636912"/>
            <a:chExt cx="222881" cy="1440160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8237551" y="2636912"/>
              <a:ext cx="222881" cy="7200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8312987" y="3356992"/>
              <a:ext cx="72008" cy="4320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8237551" y="3789040"/>
              <a:ext cx="222881" cy="2880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176917" y="3345260"/>
            <a:ext cx="222881" cy="1440160"/>
            <a:chOff x="8237551" y="2636912"/>
            <a:chExt cx="222881" cy="144016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8237551" y="2636912"/>
              <a:ext cx="222881" cy="72008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8312987" y="3356992"/>
              <a:ext cx="72008" cy="43204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8237551" y="3789040"/>
              <a:ext cx="222881" cy="2880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8" name="Прямая соединительная линия 37"/>
          <p:cNvCxnSpPr>
            <a:stCxn id="22" idx="3"/>
          </p:cNvCxnSpPr>
          <p:nvPr/>
        </p:nvCxnSpPr>
        <p:spPr>
          <a:xfrm flipH="1">
            <a:off x="5155532" y="3687442"/>
            <a:ext cx="1" cy="1314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6965629" y="3687442"/>
            <a:ext cx="1" cy="13140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5155532" y="4857428"/>
            <a:ext cx="18100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13501" y="45873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1600</a:t>
            </a:r>
            <a:endParaRPr lang="ru-RU" sz="1400" dirty="0"/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6065529" y="3018326"/>
            <a:ext cx="0" cy="1266225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H="1">
            <a:off x="1735333" y="3687442"/>
            <a:ext cx="8617010" cy="0"/>
          </a:xfrm>
          <a:prstGeom prst="line">
            <a:avLst/>
          </a:prstGeom>
          <a:ln w="3175"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6065339" y="3273253"/>
            <a:ext cx="494530" cy="416421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492554" y="3100275"/>
            <a:ext cx="12286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Interaction point</a:t>
            </a:r>
            <a:endParaRPr lang="ru-RU" sz="1200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H="1">
            <a:off x="8765833" y="3678820"/>
            <a:ext cx="1" cy="175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flipH="1">
            <a:off x="3355333" y="3697786"/>
            <a:ext cx="1" cy="17546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3355333" y="5289476"/>
            <a:ext cx="5410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13502" y="5014641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50</a:t>
            </a:r>
            <a:r>
              <a:rPr lang="en-US" sz="1400" dirty="0"/>
              <a:t>00</a:t>
            </a:r>
            <a:endParaRPr lang="ru-RU" sz="1400" dirty="0"/>
          </a:p>
        </p:txBody>
      </p:sp>
      <p:sp>
        <p:nvSpPr>
          <p:cNvPr id="74" name="Заголовок 1"/>
          <p:cNvSpPr txBox="1">
            <a:spLocks/>
          </p:cNvSpPr>
          <p:nvPr/>
        </p:nvSpPr>
        <p:spPr>
          <a:xfrm>
            <a:off x="2409234" y="59670"/>
            <a:ext cx="7772400" cy="5040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MPD</a:t>
            </a:r>
            <a:r>
              <a:rPr lang="ru-RU" dirty="0" smtClean="0"/>
              <a:t> </a:t>
            </a:r>
            <a:r>
              <a:rPr lang="en-US" dirty="0" smtClean="0"/>
              <a:t>vacuum chamber</a:t>
            </a:r>
            <a:endParaRPr lang="ru-RU" dirty="0"/>
          </a:p>
        </p:txBody>
      </p:sp>
      <p:sp>
        <p:nvSpPr>
          <p:cNvPr id="79" name="Подзаголовок 2"/>
          <p:cNvSpPr txBox="1">
            <a:spLocks/>
          </p:cNvSpPr>
          <p:nvPr/>
        </p:nvSpPr>
        <p:spPr>
          <a:xfrm>
            <a:off x="2832194" y="710076"/>
            <a:ext cx="64008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Beryllium insertion</a:t>
            </a:r>
            <a:endParaRPr lang="ru-RU" sz="2000" dirty="0"/>
          </a:p>
        </p:txBody>
      </p:sp>
      <p:cxnSp>
        <p:nvCxnSpPr>
          <p:cNvPr id="80" name="Прямая со стрелкой 79"/>
          <p:cNvCxnSpPr>
            <a:stCxn id="81" idx="0"/>
            <a:endCxn id="36" idx="2"/>
          </p:cNvCxnSpPr>
          <p:nvPr/>
        </p:nvCxnSpPr>
        <p:spPr>
          <a:xfrm flipV="1">
            <a:off x="2166467" y="4785420"/>
            <a:ext cx="121891" cy="279612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9485910" y="3678820"/>
            <a:ext cx="3" cy="211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flipH="1">
            <a:off x="2635249" y="3697786"/>
            <a:ext cx="3" cy="2114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635249" y="5649516"/>
            <a:ext cx="685066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813502" y="5329908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8970*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2260729" y="6192383"/>
            <a:ext cx="539876" cy="144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266430" y="5958375"/>
            <a:ext cx="539876" cy="720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266430" y="6462431"/>
            <a:ext cx="539876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Box 91"/>
          <p:cNvSpPr txBox="1"/>
          <p:nvPr/>
        </p:nvSpPr>
        <p:spPr>
          <a:xfrm>
            <a:off x="2898491" y="5840491"/>
            <a:ext cx="1492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ru-RU" sz="1400" dirty="0"/>
              <a:t> </a:t>
            </a:r>
            <a:r>
              <a:rPr lang="en-US" sz="1400" dirty="0" smtClean="0"/>
              <a:t>Beryllium </a:t>
            </a:r>
            <a:r>
              <a:rPr lang="en-US" sz="1400" dirty="0"/>
              <a:t>(</a:t>
            </a:r>
            <a:r>
              <a:rPr lang="ru-RU" sz="1400" dirty="0"/>
              <a:t>ТВ56)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898492" y="6110503"/>
            <a:ext cx="22894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ru-RU" sz="1400" dirty="0"/>
              <a:t> </a:t>
            </a:r>
            <a:r>
              <a:rPr lang="en-US" sz="1400" dirty="0" err="1" smtClean="0"/>
              <a:t>Aluminium</a:t>
            </a:r>
            <a:r>
              <a:rPr lang="en-US" sz="1400" dirty="0" smtClean="0"/>
              <a:t> </a:t>
            </a:r>
            <a:r>
              <a:rPr lang="en-US" sz="1400" dirty="0" smtClean="0"/>
              <a:t>alloy </a:t>
            </a:r>
            <a:r>
              <a:rPr lang="ru-RU" sz="1400" dirty="0" smtClean="0"/>
              <a:t>(</a:t>
            </a:r>
            <a:r>
              <a:rPr lang="en-US" sz="1400" dirty="0"/>
              <a:t>AW-2219)</a:t>
            </a:r>
            <a:endParaRPr lang="ru-RU" sz="1400" dirty="0"/>
          </a:p>
        </p:txBody>
      </p:sp>
      <p:sp>
        <p:nvSpPr>
          <p:cNvPr id="97" name="TextBox 96"/>
          <p:cNvSpPr txBox="1"/>
          <p:nvPr/>
        </p:nvSpPr>
        <p:spPr>
          <a:xfrm>
            <a:off x="2898490" y="6380551"/>
            <a:ext cx="23362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</a:t>
            </a:r>
            <a:r>
              <a:rPr lang="ru-RU" sz="1400" dirty="0"/>
              <a:t> </a:t>
            </a:r>
            <a:r>
              <a:rPr lang="en-US" sz="1400" dirty="0" smtClean="0"/>
              <a:t>Stainless steel </a:t>
            </a:r>
            <a:r>
              <a:rPr lang="ru-RU" sz="1400" dirty="0" smtClean="0"/>
              <a:t>(316</a:t>
            </a:r>
            <a:r>
              <a:rPr lang="en-US" sz="1400" dirty="0"/>
              <a:t>L/316LN)</a:t>
            </a:r>
            <a:endParaRPr lang="ru-RU" sz="1400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963307" y="1862204"/>
            <a:ext cx="4228677" cy="2160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8193553" y="1862204"/>
            <a:ext cx="461739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3501568" y="1862204"/>
            <a:ext cx="461739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>
            <a:off x="5219316" y="186220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767669" y="186220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>
            <a:stCxn id="22" idx="0"/>
            <a:endCxn id="100" idx="1"/>
          </p:cNvCxnSpPr>
          <p:nvPr/>
        </p:nvCxnSpPr>
        <p:spPr>
          <a:xfrm flipH="1" flipV="1">
            <a:off x="3501568" y="1970216"/>
            <a:ext cx="1730921" cy="1681222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8" idx="0"/>
            <a:endCxn id="99" idx="3"/>
          </p:cNvCxnSpPr>
          <p:nvPr/>
        </p:nvCxnSpPr>
        <p:spPr>
          <a:xfrm flipV="1">
            <a:off x="6888673" y="1970216"/>
            <a:ext cx="1766618" cy="1681222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 flipH="1" flipV="1">
            <a:off x="5219318" y="2078228"/>
            <a:ext cx="349181" cy="360040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4969679" y="2454052"/>
            <a:ext cx="1985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Argon </a:t>
            </a:r>
            <a:r>
              <a:rPr lang="en-US" sz="1200" dirty="0" smtClean="0"/>
              <a:t>welding </a:t>
            </a:r>
            <a:r>
              <a:rPr lang="en-US" sz="1200" dirty="0"/>
              <a:t>with </a:t>
            </a:r>
            <a:r>
              <a:rPr lang="en-US" sz="1200" dirty="0" smtClean="0"/>
              <a:t>Al </a:t>
            </a:r>
            <a:r>
              <a:rPr lang="en-US" sz="1200" dirty="0"/>
              <a:t>spacer</a:t>
            </a:r>
            <a:endParaRPr lang="ru-RU" sz="12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1786838" y="992739"/>
            <a:ext cx="432048" cy="45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Прямоугольник 114"/>
          <p:cNvSpPr/>
          <p:nvPr/>
        </p:nvSpPr>
        <p:spPr>
          <a:xfrm>
            <a:off x="2314643" y="992739"/>
            <a:ext cx="432048" cy="45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65" name="Группа 2064"/>
          <p:cNvGrpSpPr/>
          <p:nvPr/>
        </p:nvGrpSpPr>
        <p:grpSpPr>
          <a:xfrm>
            <a:off x="2174123" y="1005481"/>
            <a:ext cx="187360" cy="86439"/>
            <a:chOff x="676362" y="898511"/>
            <a:chExt cx="187360" cy="86439"/>
          </a:xfrm>
        </p:grpSpPr>
        <p:sp>
          <p:nvSpPr>
            <p:cNvPr id="116" name="Прямоугольник 115"/>
            <p:cNvSpPr/>
            <p:nvPr/>
          </p:nvSpPr>
          <p:spPr>
            <a:xfrm>
              <a:off x="676362" y="939231"/>
              <a:ext cx="187360" cy="4571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720409" y="899179"/>
              <a:ext cx="93680" cy="7737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057" name="Прямая соединительная линия 2056"/>
            <p:cNvCxnSpPr>
              <a:stCxn id="117" idx="1"/>
            </p:cNvCxnSpPr>
            <p:nvPr/>
          </p:nvCxnSpPr>
          <p:spPr>
            <a:xfrm flipH="1" flipV="1">
              <a:off x="718332" y="903350"/>
              <a:ext cx="2077" cy="345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flipH="1">
              <a:off x="724495" y="898511"/>
              <a:ext cx="89594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Прямая соединительная линия 127"/>
            <p:cNvCxnSpPr/>
            <p:nvPr/>
          </p:nvCxnSpPr>
          <p:spPr>
            <a:xfrm flipH="1" flipV="1">
              <a:off x="814089" y="898512"/>
              <a:ext cx="2077" cy="345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0" name="Группа 129"/>
          <p:cNvGrpSpPr/>
          <p:nvPr/>
        </p:nvGrpSpPr>
        <p:grpSpPr>
          <a:xfrm rot="10800000">
            <a:off x="2167049" y="1862205"/>
            <a:ext cx="187360" cy="86439"/>
            <a:chOff x="676362" y="898511"/>
            <a:chExt cx="187360" cy="86439"/>
          </a:xfrm>
        </p:grpSpPr>
        <p:sp>
          <p:nvSpPr>
            <p:cNvPr id="131" name="Прямоугольник 130"/>
            <p:cNvSpPr/>
            <p:nvPr/>
          </p:nvSpPr>
          <p:spPr>
            <a:xfrm>
              <a:off x="676362" y="939231"/>
              <a:ext cx="187360" cy="45719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720409" y="899179"/>
              <a:ext cx="93680" cy="77378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3" name="Прямая соединительная линия 132"/>
            <p:cNvCxnSpPr>
              <a:stCxn id="132" idx="1"/>
            </p:cNvCxnSpPr>
            <p:nvPr/>
          </p:nvCxnSpPr>
          <p:spPr>
            <a:xfrm flipH="1" flipV="1">
              <a:off x="718332" y="903350"/>
              <a:ext cx="2077" cy="345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Прямая соединительная линия 133"/>
            <p:cNvCxnSpPr/>
            <p:nvPr/>
          </p:nvCxnSpPr>
          <p:spPr>
            <a:xfrm flipH="1">
              <a:off x="724495" y="898511"/>
              <a:ext cx="89594" cy="1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flipH="1" flipV="1">
              <a:off x="814089" y="898512"/>
              <a:ext cx="2077" cy="34518"/>
            </a:xfrm>
            <a:prstGeom prst="line">
              <a:avLst/>
            </a:prstGeom>
            <a:ln w="127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6" name="Прямоугольник 135"/>
          <p:cNvSpPr/>
          <p:nvPr/>
        </p:nvSpPr>
        <p:spPr>
          <a:xfrm>
            <a:off x="2317186" y="1914125"/>
            <a:ext cx="432048" cy="45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1782557" y="1914125"/>
            <a:ext cx="432048" cy="457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6" name="Овал 2065"/>
          <p:cNvSpPr/>
          <p:nvPr/>
        </p:nvSpPr>
        <p:spPr>
          <a:xfrm>
            <a:off x="4848418" y="1551931"/>
            <a:ext cx="792088" cy="792088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Овал 140"/>
          <p:cNvSpPr/>
          <p:nvPr/>
        </p:nvSpPr>
        <p:spPr>
          <a:xfrm>
            <a:off x="1500555" y="696436"/>
            <a:ext cx="1561813" cy="1561813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 стрелкой 141"/>
          <p:cNvCxnSpPr>
            <a:endCxn id="141" idx="6"/>
          </p:cNvCxnSpPr>
          <p:nvPr/>
        </p:nvCxnSpPr>
        <p:spPr>
          <a:xfrm flipH="1" flipV="1">
            <a:off x="3062367" y="1477342"/>
            <a:ext cx="1786052" cy="328670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Прямоугольник 143"/>
          <p:cNvSpPr/>
          <p:nvPr/>
        </p:nvSpPr>
        <p:spPr>
          <a:xfrm>
            <a:off x="8600021" y="1732618"/>
            <a:ext cx="55271" cy="4896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70" name="Группа 2069"/>
          <p:cNvGrpSpPr/>
          <p:nvPr/>
        </p:nvGrpSpPr>
        <p:grpSpPr>
          <a:xfrm>
            <a:off x="8527631" y="1641676"/>
            <a:ext cx="206843" cy="681962"/>
            <a:chOff x="7027076" y="1552288"/>
            <a:chExt cx="206843" cy="681962"/>
          </a:xfrm>
        </p:grpSpPr>
        <p:sp>
          <p:nvSpPr>
            <p:cNvPr id="145" name="Прямоугольник 144"/>
            <p:cNvSpPr/>
            <p:nvPr/>
          </p:nvSpPr>
          <p:spPr>
            <a:xfrm>
              <a:off x="7188200" y="1552289"/>
              <a:ext cx="45719" cy="6819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7027076" y="1552288"/>
              <a:ext cx="54215" cy="2027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7027076" y="2031461"/>
              <a:ext cx="54215" cy="2027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0" name="Группа 149"/>
          <p:cNvGrpSpPr/>
          <p:nvPr/>
        </p:nvGrpSpPr>
        <p:grpSpPr>
          <a:xfrm rot="10800000">
            <a:off x="3398145" y="1618862"/>
            <a:ext cx="206843" cy="681962"/>
            <a:chOff x="7027076" y="1552288"/>
            <a:chExt cx="206843" cy="681962"/>
          </a:xfrm>
        </p:grpSpPr>
        <p:sp>
          <p:nvSpPr>
            <p:cNvPr id="151" name="Прямоугольник 150"/>
            <p:cNvSpPr/>
            <p:nvPr/>
          </p:nvSpPr>
          <p:spPr>
            <a:xfrm>
              <a:off x="7188200" y="1552289"/>
              <a:ext cx="45719" cy="68196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7027076" y="1552288"/>
              <a:ext cx="54215" cy="2027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3" name="Прямоугольник 152"/>
            <p:cNvSpPr/>
            <p:nvPr/>
          </p:nvSpPr>
          <p:spPr>
            <a:xfrm>
              <a:off x="7027076" y="2031461"/>
              <a:ext cx="54215" cy="202789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4" name="Прямоугольник 153"/>
          <p:cNvSpPr/>
          <p:nvPr/>
        </p:nvSpPr>
        <p:spPr>
          <a:xfrm>
            <a:off x="3473932" y="1715030"/>
            <a:ext cx="55271" cy="4896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Овал 154"/>
          <p:cNvSpPr/>
          <p:nvPr/>
        </p:nvSpPr>
        <p:spPr>
          <a:xfrm>
            <a:off x="8104805" y="1509911"/>
            <a:ext cx="899864" cy="89986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Прямоугольник 155"/>
          <p:cNvSpPr/>
          <p:nvPr/>
        </p:nvSpPr>
        <p:spPr>
          <a:xfrm>
            <a:off x="9618818" y="1147756"/>
            <a:ext cx="15844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Прямоугольник 156"/>
          <p:cNvSpPr/>
          <p:nvPr/>
        </p:nvSpPr>
        <p:spPr>
          <a:xfrm>
            <a:off x="9618818" y="2438381"/>
            <a:ext cx="158442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Прямоугольник 157"/>
          <p:cNvSpPr/>
          <p:nvPr/>
        </p:nvSpPr>
        <p:spPr>
          <a:xfrm>
            <a:off x="9922548" y="1142011"/>
            <a:ext cx="158457" cy="16564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72" name="Прямая соединительная линия 2071"/>
          <p:cNvCxnSpPr>
            <a:endCxn id="156" idx="3"/>
          </p:cNvCxnSpPr>
          <p:nvPr/>
        </p:nvCxnSpPr>
        <p:spPr>
          <a:xfrm flipH="1">
            <a:off x="9777261" y="1227136"/>
            <a:ext cx="145287" cy="100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Прямая соединительная линия 2074"/>
          <p:cNvCxnSpPr>
            <a:stCxn id="156" idx="3"/>
          </p:cNvCxnSpPr>
          <p:nvPr/>
        </p:nvCxnSpPr>
        <p:spPr>
          <a:xfrm>
            <a:off x="9777261" y="1327777"/>
            <a:ext cx="145287" cy="108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/>
          <p:nvPr/>
        </p:nvCxnSpPr>
        <p:spPr>
          <a:xfrm flipH="1">
            <a:off x="9777261" y="2531755"/>
            <a:ext cx="145287" cy="100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9777261" y="2632396"/>
            <a:ext cx="145287" cy="108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2976211" y="1970216"/>
            <a:ext cx="7376133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Овал 172"/>
          <p:cNvSpPr/>
          <p:nvPr/>
        </p:nvSpPr>
        <p:spPr>
          <a:xfrm>
            <a:off x="8830695" y="910530"/>
            <a:ext cx="2076226" cy="2076226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4" name="Группа 53"/>
          <p:cNvGrpSpPr/>
          <p:nvPr/>
        </p:nvGrpSpPr>
        <p:grpSpPr>
          <a:xfrm>
            <a:off x="8830695" y="3158348"/>
            <a:ext cx="338554" cy="1334872"/>
            <a:chOff x="7330141" y="3068960"/>
            <a:chExt cx="338554" cy="1334872"/>
          </a:xfrm>
        </p:grpSpPr>
        <p:cxnSp>
          <p:nvCxnSpPr>
            <p:cNvPr id="12" name="Прямая со стрелкой 11"/>
            <p:cNvCxnSpPr/>
            <p:nvPr/>
          </p:nvCxnSpPr>
          <p:spPr>
            <a:xfrm>
              <a:off x="7596336" y="3068960"/>
              <a:ext cx="0" cy="4198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Прямая со стрелкой 117"/>
            <p:cNvCxnSpPr/>
            <p:nvPr/>
          </p:nvCxnSpPr>
          <p:spPr>
            <a:xfrm flipV="1">
              <a:off x="7596336" y="3706571"/>
              <a:ext cx="0" cy="586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 rot="16200000">
              <a:off x="7196290" y="3931427"/>
              <a:ext cx="6062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ꬿ100</a:t>
              </a:r>
              <a:endParaRPr lang="ru-RU" sz="1600" dirty="0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>
              <a:off x="7595322" y="3163705"/>
              <a:ext cx="1014" cy="10358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Группа 124"/>
          <p:cNvGrpSpPr/>
          <p:nvPr/>
        </p:nvGrpSpPr>
        <p:grpSpPr>
          <a:xfrm>
            <a:off x="7711626" y="3130540"/>
            <a:ext cx="338554" cy="1282774"/>
            <a:chOff x="7330142" y="3068960"/>
            <a:chExt cx="338554" cy="1282774"/>
          </a:xfrm>
        </p:grpSpPr>
        <p:cxnSp>
          <p:nvCxnSpPr>
            <p:cNvPr id="126" name="Прямая со стрелкой 125"/>
            <p:cNvCxnSpPr/>
            <p:nvPr/>
          </p:nvCxnSpPr>
          <p:spPr>
            <a:xfrm>
              <a:off x="7596336" y="3068960"/>
              <a:ext cx="1639" cy="4869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Прямая со стрелкой 126"/>
            <p:cNvCxnSpPr/>
            <p:nvPr/>
          </p:nvCxnSpPr>
          <p:spPr>
            <a:xfrm flipV="1">
              <a:off x="7596336" y="3706571"/>
              <a:ext cx="0" cy="586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 rot="16200000">
              <a:off x="7248388" y="3931427"/>
              <a:ext cx="5020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ꬿ80</a:t>
              </a:r>
              <a:endParaRPr lang="ru-RU" sz="1600" dirty="0"/>
            </a:p>
          </p:txBody>
        </p:sp>
        <p:cxnSp>
          <p:nvCxnSpPr>
            <p:cNvPr id="138" name="Прямая соединительная линия 137"/>
            <p:cNvCxnSpPr/>
            <p:nvPr/>
          </p:nvCxnSpPr>
          <p:spPr>
            <a:xfrm>
              <a:off x="7596336" y="3226378"/>
              <a:ext cx="0" cy="9731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9" name="Группа 138"/>
          <p:cNvGrpSpPr/>
          <p:nvPr/>
        </p:nvGrpSpPr>
        <p:grpSpPr>
          <a:xfrm>
            <a:off x="7473194" y="1444517"/>
            <a:ext cx="338554" cy="1649571"/>
            <a:chOff x="7327004" y="3068960"/>
            <a:chExt cx="338554" cy="1649571"/>
          </a:xfrm>
        </p:grpSpPr>
        <p:cxnSp>
          <p:nvCxnSpPr>
            <p:cNvPr id="140" name="Прямая со стрелкой 139"/>
            <p:cNvCxnSpPr/>
            <p:nvPr/>
          </p:nvCxnSpPr>
          <p:spPr>
            <a:xfrm>
              <a:off x="7596336" y="3068960"/>
              <a:ext cx="0" cy="4198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Прямая со стрелкой 142"/>
            <p:cNvCxnSpPr/>
            <p:nvPr/>
          </p:nvCxnSpPr>
          <p:spPr>
            <a:xfrm flipV="1">
              <a:off x="7596336" y="3706571"/>
              <a:ext cx="0" cy="58652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 rot="16200000">
              <a:off x="6986365" y="4039339"/>
              <a:ext cx="10198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ꬿ59,6×0,8</a:t>
              </a:r>
              <a:endParaRPr lang="ru-RU" sz="1600" dirty="0"/>
            </a:p>
          </p:txBody>
        </p:sp>
        <p:cxnSp>
          <p:nvCxnSpPr>
            <p:cNvPr id="149" name="Прямая соединительная линия 148"/>
            <p:cNvCxnSpPr/>
            <p:nvPr/>
          </p:nvCxnSpPr>
          <p:spPr>
            <a:xfrm>
              <a:off x="7595112" y="3170341"/>
              <a:ext cx="5684" cy="1474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9" name="Прямая со стрелкой 158"/>
          <p:cNvCxnSpPr/>
          <p:nvPr/>
        </p:nvCxnSpPr>
        <p:spPr>
          <a:xfrm flipV="1">
            <a:off x="6391642" y="2087593"/>
            <a:ext cx="367289" cy="393861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единительная линия 159"/>
          <p:cNvCxnSpPr/>
          <p:nvPr/>
        </p:nvCxnSpPr>
        <p:spPr>
          <a:xfrm>
            <a:off x="3959599" y="1200893"/>
            <a:ext cx="1" cy="74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>
            <a:off x="5214858" y="1230018"/>
            <a:ext cx="1" cy="74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 стрелкой 161"/>
          <p:cNvCxnSpPr/>
          <p:nvPr/>
        </p:nvCxnSpPr>
        <p:spPr>
          <a:xfrm>
            <a:off x="3951781" y="1323438"/>
            <a:ext cx="1263077" cy="433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4306678" y="106155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500</a:t>
            </a:r>
            <a:endParaRPr lang="ru-RU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1614072" y="5065032"/>
            <a:ext cx="110479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All-metal valve</a:t>
            </a:r>
            <a:endParaRPr lang="ru-RU" sz="1200" dirty="0"/>
          </a:p>
        </p:txBody>
      </p:sp>
      <p:cxnSp>
        <p:nvCxnSpPr>
          <p:cNvPr id="164" name="Прямая со стрелкой 163"/>
          <p:cNvCxnSpPr>
            <a:stCxn id="168" idx="2"/>
            <a:endCxn id="25" idx="0"/>
          </p:cNvCxnSpPr>
          <p:nvPr/>
        </p:nvCxnSpPr>
        <p:spPr>
          <a:xfrm flipH="1">
            <a:off x="2468375" y="2987245"/>
            <a:ext cx="327418" cy="511555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2192134" y="2710246"/>
            <a:ext cx="120731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Bimetallic flange</a:t>
            </a:r>
            <a:endParaRPr lang="ru-RU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7732991" y="5959102"/>
            <a:ext cx="18762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Backing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max</a:t>
            </a:r>
            <a:r>
              <a:rPr lang="en-US" sz="1600" dirty="0" smtClean="0"/>
              <a:t> = 250</a:t>
            </a:r>
            <a:r>
              <a:rPr lang="en-US" sz="1600" baseline="30000" dirty="0" smtClean="0"/>
              <a:t>0</a:t>
            </a:r>
            <a:r>
              <a:rPr lang="en-US" sz="1600" dirty="0" smtClean="0"/>
              <a:t>C</a:t>
            </a:r>
            <a:endParaRPr lang="ru-RU" sz="1600" dirty="0"/>
          </a:p>
        </p:txBody>
      </p:sp>
      <p:sp>
        <p:nvSpPr>
          <p:cNvPr id="75" name="TextBox 74"/>
          <p:cNvSpPr txBox="1"/>
          <p:nvPr/>
        </p:nvSpPr>
        <p:spPr>
          <a:xfrm>
            <a:off x="5232489" y="1137827"/>
            <a:ext cx="29218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«</a:t>
            </a:r>
            <a:r>
              <a:rPr lang="en-US" sz="1400" dirty="0" err="1" smtClean="0"/>
              <a:t>Kompozit</a:t>
            </a:r>
            <a:r>
              <a:rPr lang="ru-RU" sz="1400" dirty="0" smtClean="0"/>
              <a:t>»</a:t>
            </a:r>
            <a:r>
              <a:rPr lang="en-US" sz="1400" dirty="0" smtClean="0"/>
              <a:t>, </a:t>
            </a:r>
            <a:r>
              <a:rPr lang="en-US" sz="1400" dirty="0" err="1" smtClean="0"/>
              <a:t>Korolev</a:t>
            </a:r>
            <a:r>
              <a:rPr lang="en-US" sz="1400" dirty="0" smtClean="0"/>
              <a:t>, Moscow region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cxnSp>
        <p:nvCxnSpPr>
          <p:cNvPr id="169" name="Прямая со стрелкой 168"/>
          <p:cNvCxnSpPr/>
          <p:nvPr/>
        </p:nvCxnSpPr>
        <p:spPr>
          <a:xfrm flipH="1" flipV="1">
            <a:off x="2260731" y="1090063"/>
            <a:ext cx="52097" cy="180248"/>
          </a:xfrm>
          <a:prstGeom prst="straightConnector1">
            <a:avLst/>
          </a:prstGeom>
          <a:ln w="31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997989" y="1252125"/>
            <a:ext cx="6238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Al1201</a:t>
            </a:r>
            <a:endParaRPr lang="ru-RU" sz="1200" dirty="0"/>
          </a:p>
        </p:txBody>
      </p:sp>
      <p:sp>
        <p:nvSpPr>
          <p:cNvPr id="171" name="TextBox 170"/>
          <p:cNvSpPr txBox="1"/>
          <p:nvPr/>
        </p:nvSpPr>
        <p:spPr>
          <a:xfrm>
            <a:off x="5436160" y="2789503"/>
            <a:ext cx="1435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Misalignment</a:t>
            </a:r>
            <a:r>
              <a:rPr lang="ru-RU" sz="1200" dirty="0" smtClean="0"/>
              <a:t> </a:t>
            </a:r>
            <a:r>
              <a:rPr lang="ru-RU" sz="1200" dirty="0"/>
              <a:t>3 </a:t>
            </a:r>
            <a:r>
              <a:rPr lang="en-US" sz="1200" dirty="0" smtClean="0"/>
              <a:t>mm</a:t>
            </a:r>
            <a:endParaRPr lang="ru-RU" sz="1200" dirty="0"/>
          </a:p>
        </p:txBody>
      </p:sp>
      <p:cxnSp>
        <p:nvCxnSpPr>
          <p:cNvPr id="172" name="Прямая соединительная линия 171"/>
          <p:cNvCxnSpPr>
            <a:endCxn id="22" idx="3"/>
          </p:cNvCxnSpPr>
          <p:nvPr/>
        </p:nvCxnSpPr>
        <p:spPr>
          <a:xfrm flipH="1">
            <a:off x="5155533" y="2964134"/>
            <a:ext cx="351461" cy="723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>
            <a:endCxn id="8" idx="3"/>
          </p:cNvCxnSpPr>
          <p:nvPr/>
        </p:nvCxnSpPr>
        <p:spPr>
          <a:xfrm>
            <a:off x="6752119" y="2909908"/>
            <a:ext cx="213510" cy="777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783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C656-0AD1-46F8-8AE9-B01CA6357035}" type="slidenum">
              <a:rPr lang="ru-RU" altLang="ru-RU" smtClean="0"/>
              <a:pPr/>
              <a:t>6</a:t>
            </a:fld>
            <a:endParaRPr lang="ru-RU" alt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26" y="199826"/>
            <a:ext cx="11610160" cy="34250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3587" y="107051"/>
            <a:ext cx="9020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Beam vacuum chamber divided on three parts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660" y="3161655"/>
            <a:ext cx="7422292" cy="3100560"/>
          </a:xfrm>
          <a:prstGeom prst="rect">
            <a:avLst/>
          </a:prstGeom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5045676" y="5059752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/>
              <a:t>b</a:t>
            </a:r>
            <a:r>
              <a:rPr lang="en-US" sz="2000" dirty="0" smtClean="0"/>
              <a:t>eryllium part</a:t>
            </a:r>
            <a:endParaRPr lang="ru-RU" sz="20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070580" y="5057972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aluminum part</a:t>
            </a:r>
            <a:endParaRPr lang="ru-RU" sz="2000" dirty="0"/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881341" y="5057972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aluminum part</a:t>
            </a:r>
            <a:endParaRPr lang="ru-RU" sz="2000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4664602" y="3067519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8970</a:t>
            </a:r>
            <a:endParaRPr lang="ru-RU" sz="2000" dirty="0"/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045675" y="6047081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2160</a:t>
            </a:r>
            <a:endParaRPr lang="ru-RU" sz="2000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4410221" y="2223899"/>
            <a:ext cx="236502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smtClean="0"/>
              <a:t>central Be/Al part</a:t>
            </a:r>
            <a:endParaRPr lang="ru-RU" sz="2000" dirty="0"/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1639331" y="2338510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err="1"/>
              <a:t>s</a:t>
            </a:r>
            <a:r>
              <a:rPr lang="en-US" sz="2000" dirty="0" err="1" smtClean="0"/>
              <a:t>t.steel</a:t>
            </a:r>
            <a:r>
              <a:rPr lang="en-US" sz="2000" dirty="0" smtClean="0"/>
              <a:t>/Al part</a:t>
            </a:r>
            <a:endParaRPr lang="ru-RU" sz="2000" dirty="0"/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7831440" y="2229102"/>
            <a:ext cx="185625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dirty="0" err="1"/>
              <a:t>s</a:t>
            </a:r>
            <a:r>
              <a:rPr lang="en-US" sz="2000" dirty="0" err="1" smtClean="0"/>
              <a:t>t.steel</a:t>
            </a:r>
            <a:r>
              <a:rPr lang="en-US" sz="2000" dirty="0" smtClean="0"/>
              <a:t>/Al part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9539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5EE5BB6-F7B6-4DB7-B5D3-9F0D56AD9001}" type="slidenum">
              <a:rPr lang="ru-RU" altLang="ru-RU">
                <a:solidFill>
                  <a:srgbClr val="898989"/>
                </a:solidFill>
                <a:latin typeface="Calibri" panose="020F0502020204030204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2586810" y="4831836"/>
            <a:ext cx="71525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Beam from one side - 22 </a:t>
            </a:r>
            <a:r>
              <a:rPr lang="en-US" altLang="ru-RU" dirty="0" smtClean="0">
                <a:solidFill>
                  <a:prstClr val="black"/>
                </a:solidFill>
              </a:rPr>
              <a:t>bunches</a:t>
            </a:r>
            <a:r>
              <a:rPr lang="en-US" altLang="ru-RU" dirty="0">
                <a:solidFill>
                  <a:prstClr val="black"/>
                </a:solidFill>
              </a:rPr>
              <a:t>, </a:t>
            </a:r>
            <a:r>
              <a:rPr lang="en-US" altLang="ru-RU" dirty="0" smtClean="0">
                <a:solidFill>
                  <a:prstClr val="black"/>
                </a:solidFill>
              </a:rPr>
              <a:t>N </a:t>
            </a:r>
            <a:r>
              <a:rPr lang="en-US" altLang="ru-RU" dirty="0">
                <a:solidFill>
                  <a:prstClr val="black"/>
                </a:solidFill>
              </a:rPr>
              <a:t>= </a:t>
            </a:r>
            <a:r>
              <a:rPr lang="en-US" altLang="ru-RU" dirty="0" smtClean="0">
                <a:solidFill>
                  <a:prstClr val="black"/>
                </a:solidFill>
              </a:rPr>
              <a:t>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9</a:t>
            </a:r>
            <a:r>
              <a:rPr lang="en-US" altLang="ru-RU" dirty="0" smtClean="0">
                <a:solidFill>
                  <a:prstClr val="black"/>
                </a:solidFill>
              </a:rPr>
              <a:t> per bunch, E = 4,5 </a:t>
            </a:r>
            <a:r>
              <a:rPr lang="en-US" altLang="ru-RU" dirty="0" err="1" smtClean="0">
                <a:solidFill>
                  <a:prstClr val="black"/>
                </a:solidFill>
              </a:rPr>
              <a:t>GeV</a:t>
            </a:r>
            <a:r>
              <a:rPr lang="en-US" altLang="ru-RU" dirty="0" smtClean="0">
                <a:solidFill>
                  <a:prstClr val="black"/>
                </a:solidFill>
              </a:rPr>
              <a:t>/n</a:t>
            </a:r>
            <a:endParaRPr lang="ru-RU" altLang="ru-RU" baseline="50000" dirty="0">
              <a:solidFill>
                <a:prstClr val="black"/>
              </a:solidFill>
            </a:endParaRPr>
          </a:p>
        </p:txBody>
      </p:sp>
      <p:sp>
        <p:nvSpPr>
          <p:cNvPr id="15381" name="TextBox 10"/>
          <p:cNvSpPr txBox="1">
            <a:spLocks noChangeArrowheads="1"/>
          </p:cNvSpPr>
          <p:nvPr/>
        </p:nvSpPr>
        <p:spPr bwMode="auto">
          <a:xfrm>
            <a:off x="2586810" y="5119972"/>
            <a:ext cx="1575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P = 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-10</a:t>
            </a:r>
            <a:r>
              <a:rPr lang="en-US" altLang="ru-RU" dirty="0" smtClean="0">
                <a:solidFill>
                  <a:prstClr val="black"/>
                </a:solidFill>
              </a:rPr>
              <a:t> </a:t>
            </a:r>
            <a:r>
              <a:rPr lang="en-US" altLang="ru-RU" dirty="0" err="1">
                <a:solidFill>
                  <a:prstClr val="black"/>
                </a:solidFill>
              </a:rPr>
              <a:t>T</a:t>
            </a:r>
            <a:r>
              <a:rPr lang="en-US" altLang="ru-RU" dirty="0" err="1" smtClean="0">
                <a:solidFill>
                  <a:prstClr val="black"/>
                </a:solidFill>
              </a:rPr>
              <a:t>orr</a:t>
            </a:r>
            <a:r>
              <a:rPr lang="en-US" altLang="ru-RU" dirty="0">
                <a:solidFill>
                  <a:prstClr val="black"/>
                </a:solidFill>
              </a:rPr>
              <a:t>,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5382" name="TextBox 12"/>
          <p:cNvSpPr txBox="1">
            <a:spLocks noChangeArrowheads="1"/>
          </p:cNvSpPr>
          <p:nvPr/>
        </p:nvSpPr>
        <p:spPr bwMode="auto">
          <a:xfrm>
            <a:off x="4015697" y="5112021"/>
            <a:ext cx="58584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r</a:t>
            </a:r>
            <a:r>
              <a:rPr lang="en-US" altLang="ru-RU" dirty="0" smtClean="0">
                <a:solidFill>
                  <a:prstClr val="black"/>
                </a:solidFill>
              </a:rPr>
              <a:t>est </a:t>
            </a:r>
            <a:r>
              <a:rPr lang="en-US" altLang="ru-RU" dirty="0">
                <a:solidFill>
                  <a:prstClr val="black"/>
                </a:solidFill>
              </a:rPr>
              <a:t>gas </a:t>
            </a:r>
            <a:r>
              <a:rPr lang="en-US" altLang="ru-RU" dirty="0" smtClean="0">
                <a:solidFill>
                  <a:prstClr val="black"/>
                </a:solidFill>
              </a:rPr>
              <a:t>composition: </a:t>
            </a:r>
            <a:r>
              <a:rPr lang="en-US" altLang="ru-RU" dirty="0">
                <a:solidFill>
                  <a:prstClr val="black"/>
                </a:solidFill>
              </a:rPr>
              <a:t>H</a:t>
            </a:r>
            <a:r>
              <a:rPr lang="en-US" altLang="ru-RU" baseline="-25000" dirty="0">
                <a:solidFill>
                  <a:prstClr val="black"/>
                </a:solidFill>
              </a:rPr>
              <a:t>2</a:t>
            </a:r>
            <a:r>
              <a:rPr lang="en-US" altLang="ru-RU" dirty="0">
                <a:solidFill>
                  <a:prstClr val="black"/>
                </a:solidFill>
              </a:rPr>
              <a:t> -90%+ CO - 5%+ CH</a:t>
            </a:r>
            <a:r>
              <a:rPr lang="en-US" altLang="ru-RU" baseline="-25000" dirty="0">
                <a:solidFill>
                  <a:prstClr val="black"/>
                </a:solidFill>
              </a:rPr>
              <a:t>4</a:t>
            </a:r>
            <a:r>
              <a:rPr lang="en-US" altLang="ru-RU" dirty="0">
                <a:solidFill>
                  <a:prstClr val="black"/>
                </a:solidFill>
              </a:rPr>
              <a:t> -5%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1854274" y="133866"/>
            <a:ext cx="81741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solidFill>
                  <a:prstClr val="black"/>
                </a:solidFill>
              </a:rPr>
              <a:t>The background from the Beam – Rest gas interaction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b="1" dirty="0">
                <a:solidFill>
                  <a:prstClr val="black"/>
                </a:solidFill>
              </a:rPr>
              <a:t> </a:t>
            </a:r>
            <a:r>
              <a:rPr lang="en-US" altLang="ru-RU" dirty="0" err="1">
                <a:solidFill>
                  <a:prstClr val="black"/>
                </a:solidFill>
              </a:rPr>
              <a:t>Geant</a:t>
            </a:r>
            <a:r>
              <a:rPr lang="en-US" altLang="ru-RU" dirty="0">
                <a:solidFill>
                  <a:prstClr val="black"/>
                </a:solidFill>
              </a:rPr>
              <a:t> with real geometry and materials of all </a:t>
            </a:r>
            <a:r>
              <a:rPr lang="en-US" altLang="ru-RU" dirty="0" smtClean="0">
                <a:solidFill>
                  <a:prstClr val="black"/>
                </a:solidFill>
              </a:rPr>
              <a:t>elements (preliminary results</a:t>
            </a:r>
            <a:r>
              <a:rPr lang="en-US" altLang="ru-RU" dirty="0">
                <a:solidFill>
                  <a:prstClr val="black"/>
                </a:solidFill>
              </a:rPr>
              <a:t>)</a:t>
            </a:r>
            <a:endParaRPr lang="ru-RU" altLang="ru-RU" dirty="0">
              <a:solidFill>
                <a:prstClr val="black"/>
              </a:solidFill>
            </a:endParaRPr>
          </a:p>
        </p:txBody>
      </p:sp>
      <p:grpSp>
        <p:nvGrpSpPr>
          <p:cNvPr id="15367" name="Группа 24"/>
          <p:cNvGrpSpPr>
            <a:grpSpLocks/>
          </p:cNvGrpSpPr>
          <p:nvPr/>
        </p:nvGrpSpPr>
        <p:grpSpPr bwMode="auto">
          <a:xfrm>
            <a:off x="1809751" y="1925639"/>
            <a:ext cx="3929063" cy="2892425"/>
            <a:chOff x="214282" y="1139095"/>
            <a:chExt cx="3929090" cy="2893342"/>
          </a:xfrm>
        </p:grpSpPr>
        <p:pic>
          <p:nvPicPr>
            <p:cNvPr id="1537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282" y="1139095"/>
              <a:ext cx="3929090" cy="2893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Прямоугольник 22"/>
            <p:cNvSpPr/>
            <p:nvPr/>
          </p:nvSpPr>
          <p:spPr>
            <a:xfrm>
              <a:off x="214282" y="2571474"/>
              <a:ext cx="142876" cy="3573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</p:grpSp>
      <p:grpSp>
        <p:nvGrpSpPr>
          <p:cNvPr id="15368" name="Группа 25"/>
          <p:cNvGrpSpPr>
            <a:grpSpLocks/>
          </p:cNvGrpSpPr>
          <p:nvPr/>
        </p:nvGrpSpPr>
        <p:grpSpPr bwMode="auto">
          <a:xfrm>
            <a:off x="6024563" y="1857375"/>
            <a:ext cx="3981450" cy="2901950"/>
            <a:chOff x="4429124" y="1071546"/>
            <a:chExt cx="3981454" cy="2902680"/>
          </a:xfrm>
        </p:grpSpPr>
        <p:pic>
          <p:nvPicPr>
            <p:cNvPr id="1537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124" y="1071546"/>
              <a:ext cx="3981454" cy="2902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Прямоугольник 23"/>
            <p:cNvSpPr/>
            <p:nvPr/>
          </p:nvSpPr>
          <p:spPr>
            <a:xfrm>
              <a:off x="4429124" y="2572111"/>
              <a:ext cx="142875" cy="35727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5369" name="TextBox 26"/>
          <p:cNvSpPr txBox="1">
            <a:spLocks noChangeArrowheads="1"/>
          </p:cNvSpPr>
          <p:nvPr/>
        </p:nvSpPr>
        <p:spPr bwMode="auto">
          <a:xfrm>
            <a:off x="1839774" y="1423232"/>
            <a:ext cx="3643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t</a:t>
            </a:r>
            <a:r>
              <a:rPr lang="en-US" altLang="ru-RU" dirty="0" smtClean="0">
                <a:solidFill>
                  <a:prstClr val="black"/>
                </a:solidFill>
              </a:rPr>
              <a:t>he </a:t>
            </a:r>
            <a:r>
              <a:rPr lang="en-US" altLang="ru-RU" dirty="0">
                <a:solidFill>
                  <a:prstClr val="black"/>
                </a:solidFill>
              </a:rPr>
              <a:t>number of </a:t>
            </a:r>
            <a:r>
              <a:rPr lang="en-US" altLang="ru-RU" dirty="0" smtClean="0">
                <a:solidFill>
                  <a:prstClr val="black"/>
                </a:solidFill>
              </a:rPr>
              <a:t>interactions/cm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2</a:t>
            </a:r>
            <a:r>
              <a:rPr lang="en-US" altLang="ru-RU" dirty="0" smtClean="0">
                <a:solidFill>
                  <a:prstClr val="black"/>
                </a:solidFill>
              </a:rPr>
              <a:t> </a:t>
            </a:r>
            <a:r>
              <a:rPr lang="en-US" altLang="ru-RU" dirty="0">
                <a:solidFill>
                  <a:prstClr val="black"/>
                </a:solidFill>
              </a:rPr>
              <a:t>s 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5370" name="TextBox 30"/>
          <p:cNvSpPr txBox="1">
            <a:spLocks noChangeArrowheads="1"/>
          </p:cNvSpPr>
          <p:nvPr/>
        </p:nvSpPr>
        <p:spPr bwMode="auto">
          <a:xfrm>
            <a:off x="6096001" y="1428750"/>
            <a:ext cx="364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t</a:t>
            </a:r>
            <a:r>
              <a:rPr lang="en-US" altLang="ru-RU" dirty="0" smtClean="0">
                <a:solidFill>
                  <a:prstClr val="black"/>
                </a:solidFill>
              </a:rPr>
              <a:t>he </a:t>
            </a:r>
            <a:r>
              <a:rPr lang="en-US" altLang="ru-RU" dirty="0">
                <a:solidFill>
                  <a:prstClr val="black"/>
                </a:solidFill>
              </a:rPr>
              <a:t>number of </a:t>
            </a:r>
            <a:r>
              <a:rPr lang="en-US" altLang="ru-RU" dirty="0" smtClean="0">
                <a:solidFill>
                  <a:prstClr val="black"/>
                </a:solidFill>
              </a:rPr>
              <a:t>interactions/cm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2</a:t>
            </a:r>
            <a:r>
              <a:rPr lang="en-US" altLang="ru-RU" dirty="0" smtClean="0">
                <a:solidFill>
                  <a:prstClr val="black"/>
                </a:solidFill>
              </a:rPr>
              <a:t> </a:t>
            </a:r>
            <a:r>
              <a:rPr lang="en-US" altLang="ru-RU" dirty="0">
                <a:solidFill>
                  <a:prstClr val="black"/>
                </a:solidFill>
              </a:rPr>
              <a:t>s 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5371" name="TextBox 31"/>
          <p:cNvSpPr txBox="1">
            <a:spLocks noChangeArrowheads="1"/>
          </p:cNvSpPr>
          <p:nvPr/>
        </p:nvSpPr>
        <p:spPr bwMode="auto">
          <a:xfrm>
            <a:off x="1556951" y="1063811"/>
            <a:ext cx="43247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First Layer of Inner Tracker </a:t>
            </a:r>
            <a:r>
              <a:rPr lang="en-US" altLang="ru-RU" dirty="0" smtClean="0">
                <a:solidFill>
                  <a:prstClr val="black"/>
                </a:solidFill>
              </a:rPr>
              <a:t>on R=5,5 </a:t>
            </a:r>
            <a:r>
              <a:rPr lang="en-US" altLang="ru-RU" dirty="0">
                <a:solidFill>
                  <a:prstClr val="black"/>
                </a:solidFill>
              </a:rPr>
              <a:t>cm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15372" name="TextBox 32"/>
          <p:cNvSpPr txBox="1">
            <a:spLocks noChangeArrowheads="1"/>
          </p:cNvSpPr>
          <p:nvPr/>
        </p:nvSpPr>
        <p:spPr bwMode="auto">
          <a:xfrm>
            <a:off x="6096001" y="1071564"/>
            <a:ext cx="421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Inner Layer of TPC </a:t>
            </a:r>
            <a:r>
              <a:rPr lang="en-US" altLang="ru-RU" dirty="0" smtClean="0">
                <a:solidFill>
                  <a:prstClr val="black"/>
                </a:solidFill>
              </a:rPr>
              <a:t>on R=38 </a:t>
            </a:r>
            <a:r>
              <a:rPr lang="en-US" altLang="ru-RU" dirty="0">
                <a:solidFill>
                  <a:prstClr val="black"/>
                </a:solidFill>
              </a:rPr>
              <a:t>cm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 rot="16200000">
            <a:off x="166449" y="3056792"/>
            <a:ext cx="28548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sz="1600" dirty="0">
                <a:solidFill>
                  <a:prstClr val="black"/>
                </a:solidFill>
              </a:rPr>
              <a:t>p</a:t>
            </a:r>
            <a:r>
              <a:rPr lang="en-US" altLang="ru-RU" sz="1600" dirty="0" smtClean="0">
                <a:solidFill>
                  <a:prstClr val="black"/>
                </a:solidFill>
              </a:rPr>
              <a:t>articles per cm</a:t>
            </a:r>
            <a:r>
              <a:rPr lang="en-US" altLang="ru-RU" sz="1600" baseline="30000" dirty="0" smtClean="0">
                <a:solidFill>
                  <a:prstClr val="black"/>
                </a:solidFill>
              </a:rPr>
              <a:t>2</a:t>
            </a:r>
            <a:r>
              <a:rPr lang="en-US" altLang="ru-RU" sz="1600" dirty="0" smtClean="0">
                <a:solidFill>
                  <a:prstClr val="black"/>
                </a:solidFill>
              </a:rPr>
              <a:t> per second</a:t>
            </a:r>
            <a:endParaRPr lang="ru-RU" altLang="ru-RU" sz="1600" baseline="50000" dirty="0">
              <a:solidFill>
                <a:prstClr val="black"/>
              </a:solidFill>
            </a:endParaRPr>
          </a:p>
        </p:txBody>
      </p:sp>
      <p:sp>
        <p:nvSpPr>
          <p:cNvPr id="28" name="TextBox 11"/>
          <p:cNvSpPr txBox="1">
            <a:spLocks noChangeArrowheads="1"/>
          </p:cNvSpPr>
          <p:nvPr/>
        </p:nvSpPr>
        <p:spPr bwMode="auto">
          <a:xfrm>
            <a:off x="1862095" y="2000206"/>
            <a:ext cx="23062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baseline="50000" dirty="0">
              <a:solidFill>
                <a:prstClr val="black"/>
              </a:solidFill>
            </a:endParaRPr>
          </a:p>
        </p:txBody>
      </p:sp>
      <p:sp>
        <p:nvSpPr>
          <p:cNvPr id="29" name="TextBox 10"/>
          <p:cNvSpPr txBox="1">
            <a:spLocks noChangeArrowheads="1"/>
          </p:cNvSpPr>
          <p:nvPr/>
        </p:nvSpPr>
        <p:spPr bwMode="auto">
          <a:xfrm>
            <a:off x="3180312" y="2010847"/>
            <a:ext cx="1575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~10 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-2 </a:t>
            </a:r>
            <a:r>
              <a:rPr lang="en-US" altLang="ru-RU" dirty="0" smtClean="0">
                <a:solidFill>
                  <a:prstClr val="black"/>
                </a:solidFill>
              </a:rPr>
              <a:t>s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-1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30" name="TextBox 10"/>
          <p:cNvSpPr txBox="1">
            <a:spLocks noChangeArrowheads="1"/>
          </p:cNvSpPr>
          <p:nvPr/>
        </p:nvSpPr>
        <p:spPr bwMode="auto">
          <a:xfrm>
            <a:off x="7129811" y="1971158"/>
            <a:ext cx="1575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~0.1 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-2 </a:t>
            </a:r>
            <a:r>
              <a:rPr lang="en-US" altLang="ru-RU" dirty="0" smtClean="0">
                <a:solidFill>
                  <a:prstClr val="black"/>
                </a:solidFill>
              </a:rPr>
              <a:t>s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-1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31" name="TextBox 10"/>
          <p:cNvSpPr txBox="1">
            <a:spLocks noChangeArrowheads="1"/>
          </p:cNvSpPr>
          <p:nvPr/>
        </p:nvSpPr>
        <p:spPr bwMode="auto">
          <a:xfrm>
            <a:off x="3126512" y="2994711"/>
            <a:ext cx="184914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S  =  4*10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3</a:t>
            </a:r>
            <a:r>
              <a:rPr lang="en-US" altLang="ru-RU" dirty="0" smtClean="0">
                <a:solidFill>
                  <a:prstClr val="black"/>
                </a:solidFill>
              </a:rPr>
              <a:t> 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No = 4*10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4 </a:t>
            </a:r>
            <a:r>
              <a:rPr lang="en-US" altLang="ru-RU" dirty="0">
                <a:solidFill>
                  <a:prstClr val="black"/>
                </a:solidFill>
              </a:rPr>
              <a:t>s</a:t>
            </a:r>
            <a:r>
              <a:rPr lang="en-US" altLang="ru-RU" baseline="30000" dirty="0">
                <a:solidFill>
                  <a:prstClr val="black"/>
                </a:solidFill>
              </a:rPr>
              <a:t>-1</a:t>
            </a:r>
            <a:endParaRPr lang="ru-RU" altLang="ru-RU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baseline="30000" dirty="0">
              <a:solidFill>
                <a:prstClr val="black"/>
              </a:solidFill>
            </a:endParaRPr>
          </a:p>
        </p:txBody>
      </p:sp>
      <p:sp>
        <p:nvSpPr>
          <p:cNvPr id="32" name="TextBox 10"/>
          <p:cNvSpPr txBox="1">
            <a:spLocks noChangeArrowheads="1"/>
          </p:cNvSpPr>
          <p:nvPr/>
        </p:nvSpPr>
        <p:spPr bwMode="auto">
          <a:xfrm>
            <a:off x="7279920" y="2982158"/>
            <a:ext cx="184697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S  =  8*10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4</a:t>
            </a:r>
            <a:r>
              <a:rPr lang="en-US" altLang="ru-RU" dirty="0" smtClean="0">
                <a:solidFill>
                  <a:prstClr val="black"/>
                </a:solidFill>
              </a:rPr>
              <a:t> cm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2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No = 8*10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3 </a:t>
            </a:r>
            <a:r>
              <a:rPr lang="en-US" altLang="ru-RU" dirty="0">
                <a:solidFill>
                  <a:prstClr val="black"/>
                </a:solidFill>
              </a:rPr>
              <a:t>s</a:t>
            </a:r>
            <a:r>
              <a:rPr lang="en-US" altLang="ru-RU" baseline="30000" dirty="0">
                <a:solidFill>
                  <a:prstClr val="black"/>
                </a:solidFill>
              </a:rPr>
              <a:t>-1</a:t>
            </a:r>
            <a:endParaRPr lang="ru-RU" altLang="ru-RU" dirty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ru-RU" baseline="30000" dirty="0">
              <a:solidFill>
                <a:prstClr val="black"/>
              </a:solidFill>
            </a:endParaRPr>
          </a:p>
        </p:txBody>
      </p:sp>
      <p:sp>
        <p:nvSpPr>
          <p:cNvPr id="34" name="TextBox 10"/>
          <p:cNvSpPr txBox="1">
            <a:spLocks noChangeArrowheads="1"/>
          </p:cNvSpPr>
          <p:nvPr/>
        </p:nvSpPr>
        <p:spPr bwMode="auto">
          <a:xfrm>
            <a:off x="2575997" y="5687180"/>
            <a:ext cx="83226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For L = 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27</a:t>
            </a:r>
            <a:r>
              <a:rPr lang="en-US" altLang="ru-RU" dirty="0">
                <a:solidFill>
                  <a:prstClr val="black"/>
                </a:solidFill>
              </a:rPr>
              <a:t> cm</a:t>
            </a:r>
            <a:r>
              <a:rPr lang="en-US" altLang="ru-RU" baseline="30000" dirty="0">
                <a:solidFill>
                  <a:prstClr val="black"/>
                </a:solidFill>
              </a:rPr>
              <a:t>-2 </a:t>
            </a:r>
            <a:r>
              <a:rPr lang="en-US" altLang="ru-RU">
                <a:solidFill>
                  <a:prstClr val="black"/>
                </a:solidFill>
              </a:rPr>
              <a:t>s</a:t>
            </a:r>
            <a:r>
              <a:rPr lang="en-US" altLang="ru-RU" baseline="30000">
                <a:solidFill>
                  <a:prstClr val="black"/>
                </a:solidFill>
              </a:rPr>
              <a:t>-1</a:t>
            </a:r>
            <a:r>
              <a:rPr lang="en-US" altLang="ru-RU" smtClean="0">
                <a:solidFill>
                  <a:prstClr val="black"/>
                </a:solidFill>
              </a:rPr>
              <a:t> Au-Au collision </a:t>
            </a:r>
            <a:r>
              <a:rPr lang="en-US" altLang="ru-RU" dirty="0" smtClean="0">
                <a:solidFill>
                  <a:prstClr val="black"/>
                </a:solidFill>
              </a:rPr>
              <a:t>number is estimated 7*10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3 </a:t>
            </a:r>
            <a:r>
              <a:rPr lang="en-US" altLang="ru-RU" dirty="0" smtClean="0">
                <a:solidFill>
                  <a:prstClr val="black"/>
                </a:solidFill>
              </a:rPr>
              <a:t>s</a:t>
            </a:r>
            <a:r>
              <a:rPr lang="en-US" altLang="ru-RU" baseline="30000" dirty="0" smtClean="0">
                <a:solidFill>
                  <a:prstClr val="black"/>
                </a:solidFill>
              </a:rPr>
              <a:t>-1</a:t>
            </a:r>
            <a:r>
              <a:rPr lang="en-US" altLang="ru-RU" dirty="0" smtClean="0">
                <a:solidFill>
                  <a:prstClr val="black"/>
                </a:solidFill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O</a:t>
            </a:r>
            <a:r>
              <a:rPr lang="en-US" altLang="ru-RU" dirty="0" smtClean="0">
                <a:solidFill>
                  <a:prstClr val="black"/>
                </a:solidFill>
              </a:rPr>
              <a:t>ne collision produces the number of elementary particles ~1000-1500</a:t>
            </a:r>
          </a:p>
        </p:txBody>
      </p:sp>
      <p:sp>
        <p:nvSpPr>
          <p:cNvPr id="25" name="TextBox 10"/>
          <p:cNvSpPr txBox="1">
            <a:spLocks noChangeArrowheads="1"/>
          </p:cNvSpPr>
          <p:nvPr/>
        </p:nvSpPr>
        <p:spPr bwMode="auto">
          <a:xfrm>
            <a:off x="1164780" y="4827587"/>
            <a:ext cx="1575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Beam: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1093343" y="5940423"/>
            <a:ext cx="12214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Particles:</a:t>
            </a:r>
            <a:endParaRPr lang="ru-RU" altLang="ru-RU" dirty="0">
              <a:solidFill>
                <a:prstClr val="black"/>
              </a:solidFill>
            </a:endParaRPr>
          </a:p>
        </p:txBody>
      </p:sp>
      <p:cxnSp>
        <p:nvCxnSpPr>
          <p:cNvPr id="4" name="Прямая со стрелкой 3"/>
          <p:cNvCxnSpPr>
            <a:stCxn id="15373" idx="3"/>
          </p:cNvCxnSpPr>
          <p:nvPr/>
        </p:nvCxnSpPr>
        <p:spPr>
          <a:xfrm>
            <a:off x="10006013" y="3308350"/>
            <a:ext cx="1434147" cy="38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0"/>
          <p:cNvSpPr txBox="1">
            <a:spLocks noChangeArrowheads="1"/>
          </p:cNvSpPr>
          <p:nvPr/>
        </p:nvSpPr>
        <p:spPr bwMode="auto">
          <a:xfrm>
            <a:off x="9874130" y="2878554"/>
            <a:ext cx="1880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solidFill>
                  <a:prstClr val="black"/>
                </a:solidFill>
              </a:rPr>
              <a:t>b</a:t>
            </a:r>
            <a:r>
              <a:rPr lang="en-US" altLang="ru-RU" dirty="0" smtClean="0">
                <a:solidFill>
                  <a:prstClr val="black"/>
                </a:solidFill>
              </a:rPr>
              <a:t>eam direction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36" name="TextBox 10"/>
          <p:cNvSpPr txBox="1">
            <a:spLocks noChangeArrowheads="1"/>
          </p:cNvSpPr>
          <p:nvPr/>
        </p:nvSpPr>
        <p:spPr bwMode="auto">
          <a:xfrm>
            <a:off x="1164779" y="5096876"/>
            <a:ext cx="15756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Rest gas:</a:t>
            </a:r>
            <a:endParaRPr lang="ru-RU" altLang="ru-RU" dirty="0">
              <a:solidFill>
                <a:prstClr val="black"/>
              </a:solidFill>
            </a:endParaRPr>
          </a:p>
        </p:txBody>
      </p:sp>
      <p:sp>
        <p:nvSpPr>
          <p:cNvPr id="37" name="TextBox 10"/>
          <p:cNvSpPr txBox="1">
            <a:spLocks noChangeArrowheads="1"/>
          </p:cNvSpPr>
          <p:nvPr/>
        </p:nvSpPr>
        <p:spPr bwMode="auto">
          <a:xfrm>
            <a:off x="1063353" y="5663424"/>
            <a:ext cx="1251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ru-RU" dirty="0" smtClean="0">
                <a:solidFill>
                  <a:prstClr val="black"/>
                </a:solidFill>
              </a:rPr>
              <a:t>Collisions: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70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EC656-0AD1-46F8-8AE9-B01CA6357035}" type="slidenum">
              <a:rPr lang="ru-RU" altLang="ru-RU" smtClean="0"/>
              <a:pPr/>
              <a:t>8</a:t>
            </a:fld>
            <a:endParaRPr lang="ru-RU" alt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4" y="859791"/>
            <a:ext cx="8147221" cy="5861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5254" y="107322"/>
            <a:ext cx="5692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Layout in MPD hall</a:t>
            </a:r>
            <a:endParaRPr lang="ru-RU" sz="36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626076" y="1609793"/>
            <a:ext cx="2022392" cy="612648"/>
          </a:xfrm>
          <a:prstGeom prst="wedgeRectCallout">
            <a:avLst>
              <a:gd name="adj1" fmla="val 154957"/>
              <a:gd name="adj2" fmla="val 2443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working point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9988378" y="1609793"/>
            <a:ext cx="2022392" cy="612648"/>
          </a:xfrm>
          <a:prstGeom prst="wedgeRectCallout">
            <a:avLst>
              <a:gd name="adj1" fmla="val -164391"/>
              <a:gd name="adj2" fmla="val 2685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parking point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9560560" y="3311612"/>
            <a:ext cx="2450210" cy="1079156"/>
          </a:xfrm>
          <a:prstGeom prst="wedgeRectCallout">
            <a:avLst>
              <a:gd name="adj1" fmla="val -146882"/>
              <a:gd name="adj2" fmla="val 1218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v</a:t>
            </a:r>
            <a:r>
              <a:rPr lang="en-US" sz="2400" dirty="0" smtClean="0">
                <a:solidFill>
                  <a:schemeClr val="tx1"/>
                </a:solidFill>
              </a:rPr>
              <a:t>acuum chamber with inner tracker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efore insertion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9391135" y="5067234"/>
            <a:ext cx="2619635" cy="699251"/>
          </a:xfrm>
          <a:prstGeom prst="wedgeRectCallout">
            <a:avLst>
              <a:gd name="adj1" fmla="val -110932"/>
              <a:gd name="adj2" fmla="val 655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emovable part of radioactive shield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303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19433"/>
            <a:ext cx="10972800" cy="5307227"/>
          </a:xfrm>
        </p:spPr>
        <p:txBody>
          <a:bodyPr/>
          <a:lstStyle/>
          <a:p>
            <a:r>
              <a:rPr lang="en-US" sz="2800" dirty="0"/>
              <a:t>D</a:t>
            </a:r>
            <a:r>
              <a:rPr lang="en-US" sz="2800" dirty="0" smtClean="0"/>
              <a:t>ue </a:t>
            </a:r>
            <a:r>
              <a:rPr lang="en-US" sz="2800" dirty="0"/>
              <a:t>to the geometry of the vacuum chamber, the pressure in the chamber is </a:t>
            </a:r>
            <a:r>
              <a:rPr lang="en-US" sz="2800" dirty="0" smtClean="0"/>
              <a:t>about 1E-10 </a:t>
            </a:r>
            <a:r>
              <a:rPr lang="en-US" sz="2800" dirty="0" err="1"/>
              <a:t>Torr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In </a:t>
            </a:r>
            <a:r>
              <a:rPr lang="en-US" sz="2800" dirty="0"/>
              <a:t>this case, the background signal from the collisions of the beam ions with the residual gas can be comparable to the number of useful events. </a:t>
            </a:r>
            <a:endParaRPr lang="en-US" sz="2800" dirty="0" smtClean="0"/>
          </a:p>
          <a:p>
            <a:r>
              <a:rPr lang="en-US" sz="2800" dirty="0" smtClean="0"/>
              <a:t>However</a:t>
            </a:r>
            <a:r>
              <a:rPr lang="en-US" sz="2800" dirty="0"/>
              <a:t>, detectors are able to distinguish these events if the background value does not overload the </a:t>
            </a:r>
            <a:r>
              <a:rPr lang="en-US" sz="2800" dirty="0" smtClean="0"/>
              <a:t>detectors.</a:t>
            </a:r>
          </a:p>
          <a:p>
            <a:endParaRPr lang="en-US" sz="2800" dirty="0" smtClean="0"/>
          </a:p>
          <a:p>
            <a:r>
              <a:rPr lang="en-US" sz="2800" dirty="0"/>
              <a:t>To achieve a pressure of 1E-10 </a:t>
            </a:r>
            <a:r>
              <a:rPr lang="en-US" sz="2800" dirty="0" err="1"/>
              <a:t>Torr</a:t>
            </a:r>
            <a:r>
              <a:rPr lang="en-US" sz="2800" dirty="0"/>
              <a:t> there is no need to </a:t>
            </a:r>
            <a:r>
              <a:rPr lang="en-US" sz="2800" dirty="0" smtClean="0"/>
              <a:t>bake out the </a:t>
            </a:r>
            <a:r>
              <a:rPr lang="en-US" sz="2800" dirty="0"/>
              <a:t>chamber inside the detector. </a:t>
            </a:r>
            <a:endParaRPr lang="ru-RU" sz="2800" dirty="0" smtClean="0"/>
          </a:p>
          <a:p>
            <a:r>
              <a:rPr lang="en-US" sz="2800" dirty="0"/>
              <a:t>In this case,</a:t>
            </a:r>
            <a:r>
              <a:rPr lang="en-US" sz="2800" dirty="0" smtClean="0"/>
              <a:t> </a:t>
            </a:r>
            <a:r>
              <a:rPr lang="en-US" sz="2800" dirty="0"/>
              <a:t>the process of assembling the vacuum chamber inside the detector is </a:t>
            </a:r>
            <a:r>
              <a:rPr lang="en-US" sz="2800" dirty="0" smtClean="0"/>
              <a:t>significantly </a:t>
            </a:r>
            <a:r>
              <a:rPr lang="en-US" sz="2800" dirty="0"/>
              <a:t>simplified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04308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5877</TotalTime>
  <Words>436</Words>
  <Application>Microsoft Office PowerPoint</Application>
  <PresentationFormat>Широкоэкранный</PresentationFormat>
  <Paragraphs>92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Collider vacuum chamber sizes</vt:lpstr>
      <vt:lpstr>Simulation of pressure distribution (1/4 of collider)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Slava</dc:creator>
  <cp:lastModifiedBy>Alexander</cp:lastModifiedBy>
  <cp:revision>30</cp:revision>
  <dcterms:created xsi:type="dcterms:W3CDTF">2018-05-28T07:30:50Z</dcterms:created>
  <dcterms:modified xsi:type="dcterms:W3CDTF">2018-06-07T12:54:42Z</dcterms:modified>
</cp:coreProperties>
</file>