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2" r:id="rId4"/>
    <p:sldId id="262" r:id="rId5"/>
    <p:sldId id="266" r:id="rId6"/>
    <p:sldId id="280" r:id="rId7"/>
    <p:sldId id="269" r:id="rId8"/>
    <p:sldId id="268" r:id="rId9"/>
    <p:sldId id="278" r:id="rId10"/>
    <p:sldId id="279" r:id="rId11"/>
    <p:sldId id="263" r:id="rId12"/>
    <p:sldId id="259" r:id="rId13"/>
    <p:sldId id="26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13" autoAdjust="0"/>
    <p:restoredTop sz="94660"/>
  </p:normalViewPr>
  <p:slideViewPr>
    <p:cSldViewPr>
      <p:cViewPr>
        <p:scale>
          <a:sx n="50" d="100"/>
          <a:sy n="50" d="100"/>
        </p:scale>
        <p:origin x="-11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6A62C-2F77-4BBB-B6DF-D786CA9B532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Ivan Slepov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189B-E577-47BC-9681-037C4BE19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D77CA-C790-431E-8C7F-5C20DA1EAFF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Ivan Slepov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C1811-1E5E-4488-BC15-A113D7DD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Ivan Slepov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4C1811-1E5E-4488-BC15-A113D7DDD5E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C1811-1E5E-4488-BC15-A113D7DDD5E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 Slepov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C1CE-C924-439C-914A-E0CADD79E419}" type="datetime1">
              <a:rPr lang="ru-RU" smtClean="0"/>
              <a:t>29.09.2015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0FEA-0791-4433-95C2-880701EC9A62}" type="datetime1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7F6B-4EBC-4872-9B00-4D13F875B66F}" type="datetime1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7750-D74E-4B9C-A225-6C7BEFFA52BE}" type="datetime1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BFC3-16B6-4A4E-87E7-6D92624844F7}" type="datetime1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271-2D4E-4BCD-9C77-F00975C7FBD2}" type="datetime1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DB97-4840-40D2-A08A-FCF2F723D0AF}" type="datetime1">
              <a:rPr lang="ru-RU" smtClean="0"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BDE7-8E92-4956-901E-964591790297}" type="datetime1">
              <a:rPr lang="ru-RU" smtClean="0"/>
              <a:t>29.09.2015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8AB6-DA54-42B2-8789-9B8522EDCF57}" type="datetime1">
              <a:rPr lang="ru-RU" smtClean="0"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36FB-8216-4371-AB7B-7037EE9A2FE3}" type="datetime1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569DE95-DAC4-4CD4-89D5-53F40E22D5BD}" type="datetime1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B2B381-07F7-41A0-A04C-B1C6AAD63029}" type="datetime1">
              <a:rPr lang="ru-RU" smtClean="0"/>
              <a:t>29.09.2015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08BE50-19FF-4A00-9270-9ED445589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heplive.jinr.ru/mystream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639412" cy="314327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interactive video broadcasting system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VBLHEP</a:t>
            </a:r>
          </a:p>
          <a:p>
            <a:pPr algn="l"/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Slepov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(JINR)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NEC 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7" name="Picture 3" descr="C:\Users\speloff\Downloads\GoCo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72500" cy="42957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5643578"/>
            <a:ext cx="3163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2678" lvl="1" indent="-514350"/>
            <a:r>
              <a:rPr lang="en-US" sz="2400" dirty="0" smtClean="0">
                <a:hlinkClick r:id="rId3"/>
              </a:rPr>
              <a:t>Demonstration  link</a:t>
            </a:r>
            <a:endParaRPr lang="en-US" sz="2400" dirty="0" smtClean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00D4-03CE-4FB9-A7BA-3806FF11E052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7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92D050"/>
                </a:solidFill>
                <a:latin typeface="Calibri" pitchFamily="34" charset="0"/>
              </a:rPr>
              <a:t>Web interface - </a:t>
            </a:r>
            <a:r>
              <a:rPr lang="en-US" sz="2800" dirty="0" smtClean="0">
                <a:solidFill>
                  <a:srgbClr val="00B0F0"/>
                </a:solidFill>
                <a:latin typeface="Calibri" pitchFamily="34" charset="0"/>
              </a:rPr>
              <a:t>lheplive.jinr.ru</a:t>
            </a:r>
            <a:endParaRPr lang="ru-RU" sz="28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pic>
        <p:nvPicPr>
          <p:cNvPr id="2050" name="Picture 2" descr="C:\Users\speloff\Desktop\КАРТИНКИ ДЛЯ СЛАЙДОВ\monitor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215238" cy="476072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572140"/>
            <a:ext cx="9144000" cy="78581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Speaker  </a:t>
            </a: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and  presentation </a:t>
            </a: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 view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Ask  </a:t>
            </a: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questions  remotely </a:t>
            </a: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 with  </a:t>
            </a:r>
            <a:r>
              <a:rPr lang="en-US" sz="2400" b="1" dirty="0" err="1" smtClean="0">
                <a:solidFill>
                  <a:srgbClr val="92D050"/>
                </a:solidFill>
                <a:latin typeface="Calibri" pitchFamily="34" charset="0"/>
              </a:rPr>
              <a:t>Vidyo</a:t>
            </a: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 or </a:t>
            </a:r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</a:rPr>
              <a:t>Skype</a:t>
            </a: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</a:rPr>
              <a:t> software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B491-D3A2-452E-A755-E59DD61382BC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rmAutofit/>
          </a:bodyPr>
          <a:lstStyle/>
          <a:p>
            <a:pPr marL="550926" indent="-514350" algn="ctr"/>
            <a:r>
              <a:rPr lang="en-US" sz="3600" dirty="0" smtClean="0">
                <a:solidFill>
                  <a:srgbClr val="00B0F0"/>
                </a:solidFill>
                <a:latin typeface="Calibri" pitchFamily="34" charset="0"/>
              </a:rPr>
              <a:t>Web interface w</a:t>
            </a:r>
            <a:r>
              <a:rPr lang="en-US" sz="3600" dirty="0" smtClean="0">
                <a:solidFill>
                  <a:srgbClr val="00B0F0"/>
                </a:solidFill>
                <a:latin typeface="Calibri" pitchFamily="34" charset="0"/>
              </a:rPr>
              <a:t>orks fine for any devices!</a:t>
            </a:r>
            <a:endParaRPr lang="en-US" sz="3600" dirty="0" smtClean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pic>
        <p:nvPicPr>
          <p:cNvPr id="1028" name="Picture 4" descr="C:\Users\speloff\Desktop\КАРТИНКИ ДЛЯ СЛАЙДОВ\Responsive-Website-Design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572500" cy="50482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5392-F77B-4242-9498-DBAF2DE6B18B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Now the system is used for the following locations:</a:t>
            </a:r>
          </a:p>
          <a:p>
            <a:pPr lvl="1"/>
            <a:r>
              <a:rPr lang="en-US" dirty="0" smtClean="0"/>
              <a:t>Conference </a:t>
            </a:r>
            <a:r>
              <a:rPr lang="en-US" dirty="0" smtClean="0"/>
              <a:t> hall</a:t>
            </a:r>
            <a:endParaRPr lang="en-US" dirty="0" smtClean="0"/>
          </a:p>
          <a:p>
            <a:pPr lvl="1"/>
            <a:r>
              <a:rPr lang="en-US" dirty="0" smtClean="0"/>
              <a:t>NICA  </a:t>
            </a:r>
            <a:r>
              <a:rPr lang="en-US" dirty="0" smtClean="0"/>
              <a:t>hall</a:t>
            </a:r>
          </a:p>
          <a:p>
            <a:pPr lvl="1"/>
            <a:r>
              <a:rPr lang="en-US" dirty="0" smtClean="0"/>
              <a:t>Meeting </a:t>
            </a:r>
            <a:r>
              <a:rPr lang="en-US" dirty="0" smtClean="0"/>
              <a:t> room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system can be applied to all JINR meeting rooms and halls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We have video archive from SPIN 2012 and other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The system has been successfully used for major conferences:</a:t>
            </a:r>
          </a:p>
          <a:p>
            <a:pPr lvl="1"/>
            <a:r>
              <a:rPr lang="en-US" dirty="0" smtClean="0"/>
              <a:t>SPIN  </a:t>
            </a:r>
            <a:r>
              <a:rPr lang="en-US" dirty="0" smtClean="0"/>
              <a:t>2012</a:t>
            </a:r>
            <a:endParaRPr lang="en-US" dirty="0" smtClean="0"/>
          </a:p>
          <a:p>
            <a:pPr lvl="1"/>
            <a:r>
              <a:rPr lang="en-US" dirty="0" smtClean="0"/>
              <a:t>THE 70 ANNIVERSARY OF THE DISCOVERY OF PHASE STABILITY PRINCIPLE</a:t>
            </a:r>
          </a:p>
          <a:p>
            <a:pPr lvl="1"/>
            <a:r>
              <a:rPr lang="en-US" dirty="0" smtClean="0"/>
              <a:t>SQM  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79DF-21D5-4BCE-A8AF-EAF8928BD4E0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Thank you for your attention!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6702-FFFA-48FF-BEE8-3EF1C3C2F963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Outline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92D050"/>
                </a:solidFill>
                <a:latin typeface="Calibri" pitchFamily="34" charset="0"/>
                <a:cs typeface="Vani" pitchFamily="34" charset="0"/>
              </a:rPr>
              <a:t>Motivation</a:t>
            </a:r>
            <a:endParaRPr lang="en-US" sz="3200" dirty="0" smtClean="0">
              <a:solidFill>
                <a:srgbClr val="92D050"/>
              </a:solidFill>
              <a:latin typeface="Calibri" pitchFamily="34" charset="0"/>
              <a:cs typeface="Vani" pitchFamily="34" charset="0"/>
            </a:endParaRPr>
          </a:p>
          <a:p>
            <a:pPr marL="550926" indent="-514350">
              <a:buFont typeface="+mj-lt"/>
              <a:buAutoNum type="arabicPeriod"/>
            </a:pPr>
            <a:endParaRPr lang="en-US" sz="3200" dirty="0" smtClean="0">
              <a:solidFill>
                <a:srgbClr val="92D050"/>
              </a:solidFill>
              <a:latin typeface="Calibri" pitchFamily="34" charset="0"/>
              <a:cs typeface="Van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  <a:cs typeface="Vani" pitchFamily="34" charset="0"/>
              </a:rPr>
              <a:t>System Requirements</a:t>
            </a:r>
          </a:p>
          <a:p>
            <a:pPr marL="550926" indent="-514350">
              <a:buFont typeface="+mj-lt"/>
              <a:buAutoNum type="arabicPeriod"/>
            </a:pPr>
            <a:endParaRPr lang="en-US" sz="3200" dirty="0" smtClean="0">
              <a:solidFill>
                <a:srgbClr val="FFC000"/>
              </a:solidFill>
              <a:latin typeface="Calibri" pitchFamily="34" charset="0"/>
              <a:cs typeface="Van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Vani" pitchFamily="34" charset="0"/>
              </a:rPr>
              <a:t>Video </a:t>
            </a: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cs typeface="Vani" pitchFamily="34" charset="0"/>
              </a:rPr>
              <a:t>broadcasting components</a:t>
            </a:r>
          </a:p>
          <a:p>
            <a:pPr marL="550926" indent="-514350">
              <a:buFont typeface="+mj-lt"/>
              <a:buAutoNum type="arabicPeriod"/>
            </a:pPr>
            <a:endParaRPr lang="en-US" sz="3200" dirty="0" smtClean="0">
              <a:solidFill>
                <a:srgbClr val="00B0F0"/>
              </a:solidFill>
              <a:latin typeface="Calibri" pitchFamily="34" charset="0"/>
              <a:cs typeface="Van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Vani" pitchFamily="34" charset="0"/>
              </a:rPr>
              <a:t>Use cases</a:t>
            </a:r>
            <a:endParaRPr lang="en-US" sz="3200" dirty="0" smtClean="0">
              <a:solidFill>
                <a:srgbClr val="FFFF00"/>
              </a:solidFill>
              <a:latin typeface="Calibri" pitchFamily="34" charset="0"/>
              <a:cs typeface="Vani" pitchFamily="34" charset="0"/>
            </a:endParaRPr>
          </a:p>
          <a:p>
            <a:pPr marL="550926" indent="-514350">
              <a:buFont typeface="+mj-lt"/>
              <a:buAutoNum type="arabicPeriod"/>
            </a:pPr>
            <a:endParaRPr lang="en-US" sz="3200" dirty="0" smtClean="0">
              <a:solidFill>
                <a:srgbClr val="00B0F0"/>
              </a:solidFill>
              <a:latin typeface="Calibri" pitchFamily="34" charset="0"/>
              <a:cs typeface="Van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92D050"/>
                </a:solidFill>
                <a:latin typeface="Calibri" pitchFamily="34" charset="0"/>
                <a:cs typeface="Vani" pitchFamily="34" charset="0"/>
              </a:rPr>
              <a:t>Web interface</a:t>
            </a:r>
            <a:endParaRPr lang="en-US" sz="3200" dirty="0" smtClean="0">
              <a:solidFill>
                <a:srgbClr val="92D050"/>
              </a:solidFill>
              <a:latin typeface="Calibri" pitchFamily="34" charset="0"/>
              <a:cs typeface="Vani" pitchFamily="34" charset="0"/>
            </a:endParaRPr>
          </a:p>
          <a:p>
            <a:pPr marL="550926" indent="-514350">
              <a:buFont typeface="+mj-lt"/>
              <a:buAutoNum type="arabicPeriod"/>
            </a:pPr>
            <a:endParaRPr lang="en-US" sz="3200" dirty="0" smtClean="0">
              <a:solidFill>
                <a:srgbClr val="FFFF00"/>
              </a:solidFill>
              <a:latin typeface="Calibri" pitchFamily="34" charset="0"/>
              <a:cs typeface="Van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  <a:cs typeface="Vani" pitchFamily="34" charset="0"/>
              </a:rPr>
              <a:t>Conclusions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D970-B1A6-4102-AF2F-162CBBB29AAA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Calibri" pitchFamily="34" charset="0"/>
                <a:cs typeface="Vani" pitchFamily="34" charset="0"/>
              </a:rPr>
              <a:t>Motivation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For scientists, who could not come </a:t>
            </a:r>
            <a:r>
              <a:rPr lang="en-US" b="1" dirty="0" smtClean="0"/>
              <a:t>to JINR:</a:t>
            </a:r>
          </a:p>
          <a:p>
            <a:pPr>
              <a:buNone/>
            </a:pPr>
            <a:endParaRPr lang="en-US" b="1" dirty="0" smtClean="0"/>
          </a:p>
          <a:p>
            <a:pPr lvl="1"/>
            <a:r>
              <a:rPr lang="en-US" dirty="0" smtClean="0"/>
              <a:t>Live video </a:t>
            </a:r>
            <a:r>
              <a:rPr lang="en-US" dirty="0" smtClean="0"/>
              <a:t>streams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Ask </a:t>
            </a:r>
            <a:r>
              <a:rPr lang="en-US" dirty="0" smtClean="0"/>
              <a:t>a questions </a:t>
            </a:r>
            <a:r>
              <a:rPr lang="en-US" dirty="0" smtClean="0"/>
              <a:t>remotely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Remote </a:t>
            </a:r>
            <a:r>
              <a:rPr lang="en-US" dirty="0" smtClean="0"/>
              <a:t>presentation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1B6F-08CD-4CF3-9FF3-CAF9E546C3AE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peloff\Downloads\sp41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28" b="-1"/>
          <a:stretch/>
        </p:blipFill>
        <p:spPr bwMode="auto">
          <a:xfrm>
            <a:off x="0" y="3817231"/>
            <a:ext cx="9144000" cy="30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peloff\Downloads\190912_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49151"/>
            <a:ext cx="9144000" cy="51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785786" y="3429000"/>
            <a:ext cx="7848872" cy="980728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" indent="0" algn="ctr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18288" algn="ctr"/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14348" y="3357562"/>
            <a:ext cx="8001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Video broadcasting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from 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SPIN 2012</a:t>
            </a:r>
            <a:endParaRPr lang="ru-RU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B53-C173-4EC0-A38E-8ABA764442DE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latin typeface="Calibri" pitchFamily="34" charset="0"/>
                <a:cs typeface="Vani" pitchFamily="34" charset="0"/>
              </a:rPr>
              <a:t>System Requirements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925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More  than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200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remote  viewers at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 a time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550926" indent="-51435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Speaker  and  presentation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views  in  one place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pPr marL="550926" indent="-51435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CC3300"/>
                </a:solidFill>
                <a:latin typeface="Calibri" pitchFamily="34" charset="0"/>
              </a:rPr>
              <a:t>Remote </a:t>
            </a:r>
            <a:r>
              <a:rPr lang="en-US" dirty="0" smtClean="0">
                <a:solidFill>
                  <a:srgbClr val="CC3300"/>
                </a:solidFill>
                <a:latin typeface="Calibri" pitchFamily="34" charset="0"/>
              </a:rPr>
              <a:t>presentation  and  ask </a:t>
            </a:r>
            <a:r>
              <a:rPr lang="en-US" dirty="0" smtClean="0">
                <a:solidFill>
                  <a:srgbClr val="CC3300"/>
                </a:solidFill>
                <a:latin typeface="Calibri" pitchFamily="34" charset="0"/>
              </a:rPr>
              <a:t>a questions </a:t>
            </a:r>
          </a:p>
          <a:p>
            <a:pPr marL="550926" indent="-51435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Video  archive</a:t>
            </a:r>
          </a:p>
          <a:p>
            <a:pPr marL="550926" indent="-514350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marL="550926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Calibri" pitchFamily="34" charset="0"/>
              </a:rPr>
              <a:t>Works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</a:rPr>
              <a:t> on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</a:rPr>
              <a:t>any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</a:rPr>
              <a:t>devices </a:t>
            </a:r>
            <a:endParaRPr lang="en-US" dirty="0" smtClean="0">
              <a:solidFill>
                <a:srgbClr val="00B0F0"/>
              </a:solidFill>
              <a:latin typeface="Calibri" pitchFamily="34" charset="0"/>
            </a:endParaRPr>
          </a:p>
          <a:p>
            <a:pPr marL="550926" indent="-514350">
              <a:buNone/>
            </a:pPr>
            <a:endParaRPr lang="en-US" dirty="0" smtClean="0">
              <a:solidFill>
                <a:srgbClr val="00B0F0"/>
              </a:solidFill>
              <a:latin typeface="Calibri" pitchFamily="34" charset="0"/>
            </a:endParaRP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6E6-95B8-4038-BE76-22AE43A4DF9A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marL="550926" indent="-514350"/>
            <a:r>
              <a:rPr lang="en-US" sz="4800" dirty="0" smtClean="0">
                <a:solidFill>
                  <a:srgbClr val="00B0F0"/>
                </a:solidFill>
                <a:latin typeface="Calibri" pitchFamily="34" charset="0"/>
                <a:cs typeface="Vani" pitchFamily="34" charset="0"/>
              </a:rPr>
              <a:t>Video broadcasting components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400420" cy="3186122"/>
          </a:xfrm>
        </p:spPr>
        <p:txBody>
          <a:bodyPr>
            <a:normAutofit/>
          </a:bodyPr>
          <a:lstStyle/>
          <a:p>
            <a:pPr marL="550926" indent="-514350" algn="ctr">
              <a:buNone/>
            </a:pPr>
            <a:endParaRPr lang="en-US" sz="3200" dirty="0" smtClean="0"/>
          </a:p>
          <a:p>
            <a:pPr marL="550926" indent="-514350" algn="ctr">
              <a:buNone/>
            </a:pPr>
            <a:endParaRPr lang="en-US" sz="3200" dirty="0" smtClean="0">
              <a:solidFill>
                <a:srgbClr val="92D050"/>
              </a:solidFill>
            </a:endParaRPr>
          </a:p>
          <a:p>
            <a:pPr marL="550926" indent="-514350" algn="ctr">
              <a:buNone/>
            </a:pPr>
            <a:r>
              <a:rPr lang="en-US" sz="3200" dirty="0" smtClean="0">
                <a:solidFill>
                  <a:srgbClr val="92D050"/>
                </a:solidFill>
              </a:rPr>
              <a:t>C</a:t>
            </a:r>
            <a:r>
              <a:rPr lang="en-US" sz="3200" dirty="0" smtClean="0">
                <a:solidFill>
                  <a:srgbClr val="92D050"/>
                </a:solidFill>
              </a:rPr>
              <a:t>omplete </a:t>
            </a:r>
            <a:endParaRPr lang="en-US" sz="3200" dirty="0" smtClean="0">
              <a:solidFill>
                <a:srgbClr val="92D050"/>
              </a:solidFill>
            </a:endParaRPr>
          </a:p>
          <a:p>
            <a:pPr marL="550926" indent="-514350" algn="ctr">
              <a:buNone/>
            </a:pPr>
            <a:r>
              <a:rPr lang="en-US" sz="3200" dirty="0" smtClean="0">
                <a:solidFill>
                  <a:srgbClr val="92D050"/>
                </a:solidFill>
              </a:rPr>
              <a:t>solutions 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Creating interactive video broadcasting system for VBLHEP | NEC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6E6-95B8-4038-BE76-22AE43A4DF9A}" type="datetime1">
              <a:rPr lang="ru-RU" smtClean="0"/>
              <a:t>29.09.2015</a:t>
            </a:fld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214942" y="1571612"/>
            <a:ext cx="3400420" cy="31861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857620" y="1571612"/>
            <a:ext cx="1500198" cy="31861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3200" dirty="0" smtClean="0"/>
          </a:p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Differences of  media stream </a:t>
            </a:r>
            <a:r>
              <a:rPr lang="en-US" sz="3200" dirty="0" smtClean="0"/>
              <a:t>servers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429685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561018"/>
                <a:gridCol w="1531350"/>
                <a:gridCol w="1336788"/>
                <a:gridCol w="1357322"/>
                <a:gridCol w="1214447"/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Software</a:t>
                      </a:r>
                      <a:endParaRPr lang="ru-RU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Wowza</a:t>
                      </a:r>
                      <a:r>
                        <a:rPr lang="en-US" sz="20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Streaming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Engine</a:t>
                      </a:r>
                      <a:endParaRPr lang="ru-RU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000" b="1" kern="12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Adobe</a:t>
                      </a:r>
                      <a:r>
                        <a:rPr kumimoji="0" lang="ru-RU" sz="2000" b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Flash</a:t>
                      </a:r>
                      <a:r>
                        <a:rPr kumimoji="0" lang="ru-RU" sz="1800" b="0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Streaming</a:t>
                      </a:r>
                      <a:endParaRPr lang="ru-RU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000" b="1" kern="12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kumimoji="0" lang="ru-RU" sz="1800" b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  <a:r>
                        <a:rPr kumimoji="0" lang="ru-RU" sz="1800" b="0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endParaRPr lang="ru-RU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000" b="1" kern="12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Erlyvideo</a:t>
                      </a:r>
                      <a:endParaRPr kumimoji="0" lang="en-US" sz="20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</a:p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</a:t>
                      </a:r>
                      <a:endParaRPr kumimoji="0" lang="en-US" sz="1800" b="0" kern="120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8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Red5</a:t>
                      </a:r>
                      <a:endParaRPr kumimoji="0" lang="en-US" sz="20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</a:p>
                    <a:p>
                      <a:pPr algn="ctr"/>
                      <a:r>
                        <a:rPr kumimoji="0" lang="en-US" sz="1800" b="0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</a:t>
                      </a: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Codec  for 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user  OS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All </a:t>
                      </a:r>
                      <a:r>
                        <a:rPr lang="en-US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devices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Windows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Windows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Windows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Windows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Server OS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JAVA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VM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Windows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Windows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Linux</a:t>
                      </a:r>
                      <a:endParaRPr lang="ru-RU" b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Linux</a:t>
                      </a:r>
                      <a:endPara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5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Media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stream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formats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Flash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Silverlight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Flash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Flash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50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License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004C22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Shareware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Shareware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Shareware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Freeware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Freeware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3079-5DAF-4793-AFB1-BD7FF632ADE1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eloff\Desktop\КАРТИНКИ ДЛЯ СЛАЙДОВ\ftu_workfl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972425" cy="4381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Media </a:t>
            </a:r>
            <a:r>
              <a:rPr lang="en-US" dirty="0" smtClean="0"/>
              <a:t>streams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system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support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 more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 200 viewers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D7DA-B6C9-4C2B-AB55-99F9F50FAB4C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Vani" pitchFamily="34" charset="0"/>
              </a:rPr>
              <a:t>Use cases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interactive video broadcasting system for VBLHEP | NEC 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BE50-19FF-4A00-9270-9ED445589AD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0438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Speaker and audience views  from:</a:t>
            </a:r>
          </a:p>
          <a:p>
            <a:pPr marL="852678" lvl="1" indent="-514350"/>
            <a:r>
              <a:rPr lang="en-US" dirty="0" smtClean="0"/>
              <a:t>IP camera</a:t>
            </a:r>
          </a:p>
          <a:p>
            <a:pPr marL="852678" lvl="1" indent="-514350"/>
            <a:r>
              <a:rPr lang="en-US" dirty="0" smtClean="0"/>
              <a:t>Web camera with Encoder software like FMLE</a:t>
            </a:r>
          </a:p>
          <a:p>
            <a:pPr marL="852678" lvl="1" indent="-514350"/>
            <a:r>
              <a:rPr lang="en-US" dirty="0" err="1" smtClean="0"/>
              <a:t>GoCoder</a:t>
            </a:r>
            <a:r>
              <a:rPr lang="en-US" dirty="0" smtClean="0"/>
              <a:t> </a:t>
            </a:r>
            <a:r>
              <a:rPr lang="en-US" dirty="0" smtClean="0"/>
              <a:t>software</a:t>
            </a:r>
          </a:p>
          <a:p>
            <a:pPr marL="852678" lvl="1" indent="-514350">
              <a:buFont typeface="+mj-lt"/>
              <a:buAutoNum type="arabicPeriod"/>
            </a:pPr>
            <a:endParaRPr lang="en-US" dirty="0" smtClean="0"/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Presentation view  from:</a:t>
            </a:r>
          </a:p>
          <a:p>
            <a:pPr marL="852678" lvl="1" indent="-514350"/>
            <a:r>
              <a:rPr lang="en-US" dirty="0" smtClean="0"/>
              <a:t>Encoder </a:t>
            </a:r>
            <a:r>
              <a:rPr lang="en-US" dirty="0" smtClean="0"/>
              <a:t>software </a:t>
            </a:r>
            <a:r>
              <a:rPr lang="en-US" dirty="0" smtClean="0"/>
              <a:t>like FMLE</a:t>
            </a:r>
            <a:endParaRPr lang="en-US" dirty="0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F695-8ED5-40F4-B3D7-8C02AFB4CEF0}" type="datetime1">
              <a:rPr lang="ru-RU" smtClean="0"/>
              <a:t>29.09.2015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4987</TotalTime>
  <Words>438</Words>
  <Application>Microsoft Office PowerPoint</Application>
  <PresentationFormat>Экран (4:3)</PresentationFormat>
  <Paragraphs>192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Outline</vt:lpstr>
      <vt:lpstr>Motivation</vt:lpstr>
      <vt:lpstr>Video broadcasting from  SPIN 2012</vt:lpstr>
      <vt:lpstr>System Requirements</vt:lpstr>
      <vt:lpstr>Video broadcasting components</vt:lpstr>
      <vt:lpstr>Differences of  media stream servers</vt:lpstr>
      <vt:lpstr>Media streams</vt:lpstr>
      <vt:lpstr>Use cases</vt:lpstr>
      <vt:lpstr>Слайд 10</vt:lpstr>
      <vt:lpstr>Web interface - lheplive.jinr.ru</vt:lpstr>
      <vt:lpstr>Web interface works fine for any devices!</vt:lpstr>
      <vt:lpstr>Conclusions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interactive video broadcast system at VBLHEP</dc:title>
  <dc:creator>speloff</dc:creator>
  <cp:lastModifiedBy>speloff</cp:lastModifiedBy>
  <cp:revision>134</cp:revision>
  <dcterms:created xsi:type="dcterms:W3CDTF">2015-09-20T12:57:41Z</dcterms:created>
  <dcterms:modified xsi:type="dcterms:W3CDTF">2015-09-29T07:42:28Z</dcterms:modified>
</cp:coreProperties>
</file>