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vml" ContentType="application/vnd.openxmlformats-officedocument.vmlDrawing"/>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notesMasterIdLst>
    <p:notesMasterId r:id="rId46"/>
  </p:notesMasterIdLst>
  <p:sldIdLst>
    <p:sldId id="256" r:id="rId3"/>
    <p:sldId id="349" r:id="rId4"/>
    <p:sldId id="368" r:id="rId5"/>
    <p:sldId id="318" r:id="rId6"/>
    <p:sldId id="376" r:id="rId7"/>
    <p:sldId id="315" r:id="rId8"/>
    <p:sldId id="304" r:id="rId9"/>
    <p:sldId id="373" r:id="rId10"/>
    <p:sldId id="379" r:id="rId11"/>
    <p:sldId id="358" r:id="rId12"/>
    <p:sldId id="361" r:id="rId13"/>
    <p:sldId id="354" r:id="rId14"/>
    <p:sldId id="380" r:id="rId15"/>
    <p:sldId id="308" r:id="rId16"/>
    <p:sldId id="385" r:id="rId17"/>
    <p:sldId id="327" r:id="rId18"/>
    <p:sldId id="386" r:id="rId19"/>
    <p:sldId id="381" r:id="rId20"/>
    <p:sldId id="382" r:id="rId21"/>
    <p:sldId id="378" r:id="rId22"/>
    <p:sldId id="352" r:id="rId23"/>
    <p:sldId id="371" r:id="rId24"/>
    <p:sldId id="320" r:id="rId25"/>
    <p:sldId id="328" r:id="rId26"/>
    <p:sldId id="329" r:id="rId27"/>
    <p:sldId id="296" r:id="rId28"/>
    <p:sldId id="330" r:id="rId29"/>
    <p:sldId id="323" r:id="rId30"/>
    <p:sldId id="306" r:id="rId31"/>
    <p:sldId id="342" r:id="rId32"/>
    <p:sldId id="325" r:id="rId33"/>
    <p:sldId id="322" r:id="rId34"/>
    <p:sldId id="324" r:id="rId35"/>
    <p:sldId id="326" r:id="rId36"/>
    <p:sldId id="383" r:id="rId37"/>
    <p:sldId id="384" r:id="rId38"/>
    <p:sldId id="365" r:id="rId39"/>
    <p:sldId id="370" r:id="rId40"/>
    <p:sldId id="359" r:id="rId41"/>
    <p:sldId id="374" r:id="rId42"/>
    <p:sldId id="372" r:id="rId43"/>
    <p:sldId id="286" r:id="rId44"/>
    <p:sldId id="258" r:id="rId4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Средний стиль 2 - акцент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FECB4D8-DB02-4DC6-A0A2-4F2EBAE1DC90}" styleName="Средний стиль 1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Средний стиль 4 - акцент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Средний стиль 3 - акцент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07" autoAdjust="0"/>
    <p:restoredTop sz="96241" autoAdjust="0"/>
  </p:normalViewPr>
  <p:slideViewPr>
    <p:cSldViewPr>
      <p:cViewPr>
        <p:scale>
          <a:sx n="75" d="100"/>
          <a:sy n="75" d="100"/>
        </p:scale>
        <p:origin x="-1656" y="-29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5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s>
</file>

<file path=ppt/diagrams/_rels/data1.xml.rels><?xml version="1.0" encoding="UTF-8" standalone="yes"?>
<Relationships xmlns="http://schemas.openxmlformats.org/package/2006/relationships"><Relationship Id="rId1" Type="http://schemas.openxmlformats.org/officeDocument/2006/relationships/image" Target="../media/image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D43EF9-7ABC-4824-B08B-13D429046392}" type="doc">
      <dgm:prSet loTypeId="urn:microsoft.com/office/officeart/2005/8/layout/radial2" loCatId="relationship" qsTypeId="urn:microsoft.com/office/officeart/2005/8/quickstyle/simple1" qsCatId="simple" csTypeId="urn:microsoft.com/office/officeart/2005/8/colors/colorful2" csCatId="colorful" phldr="1"/>
      <dgm:spPr/>
      <dgm:t>
        <a:bodyPr/>
        <a:lstStyle/>
        <a:p>
          <a:endParaRPr lang="ru-RU"/>
        </a:p>
      </dgm:t>
    </dgm:pt>
    <dgm:pt modelId="{7091BD1E-B32A-401B-ACA6-FE5CF3FF061F}">
      <dgm:prSet custT="1"/>
      <dgm:spPr/>
      <dgm:t>
        <a:bodyPr/>
        <a:lstStyle/>
        <a:p>
          <a:pPr rtl="0"/>
          <a:r>
            <a:rPr lang="en-US" sz="1600" b="1" dirty="0" smtClean="0"/>
            <a:t>User policies</a:t>
          </a:r>
          <a:endParaRPr lang="ru-RU" sz="1600" dirty="0"/>
        </a:p>
      </dgm:t>
    </dgm:pt>
    <dgm:pt modelId="{67EEEEC1-7814-4E75-A3B8-8B3F3812F417}" type="parTrans" cxnId="{12B9049B-0DD1-4E3E-AE9F-22419D68B9B5}">
      <dgm:prSet/>
      <dgm:spPr>
        <a:ln w="34925">
          <a:solidFill>
            <a:schemeClr val="bg1"/>
          </a:solidFill>
        </a:ln>
      </dgm:spPr>
      <dgm:t>
        <a:bodyPr/>
        <a:lstStyle/>
        <a:p>
          <a:endParaRPr lang="ru-RU"/>
        </a:p>
      </dgm:t>
    </dgm:pt>
    <dgm:pt modelId="{8923B197-04C1-4228-ABD4-05F919DF46C2}" type="sibTrans" cxnId="{12B9049B-0DD1-4E3E-AE9F-22419D68B9B5}">
      <dgm:prSet/>
      <dgm:spPr/>
      <dgm:t>
        <a:bodyPr/>
        <a:lstStyle/>
        <a:p>
          <a:endParaRPr lang="ru-RU"/>
        </a:p>
      </dgm:t>
    </dgm:pt>
    <dgm:pt modelId="{D5D3CCFA-9DA2-4E0E-A5D3-D5146CF3E9D8}">
      <dgm:prSet custT="1"/>
      <dgm:spPr/>
      <dgm:t>
        <a:bodyPr/>
        <a:lstStyle/>
        <a:p>
          <a:pPr rtl="0"/>
          <a:r>
            <a:rPr lang="en-US" sz="1600" b="1" dirty="0" smtClean="0"/>
            <a:t>Computing infrastructure</a:t>
          </a:r>
          <a:endParaRPr lang="ru-RU" sz="1600" dirty="0"/>
        </a:p>
      </dgm:t>
    </dgm:pt>
    <dgm:pt modelId="{F732708F-6E1E-4B7E-9743-F210DACA784F}" type="parTrans" cxnId="{0A63F990-9962-463C-8410-F66B39563A7B}">
      <dgm:prSet/>
      <dgm:spPr>
        <a:ln w="31750">
          <a:solidFill>
            <a:schemeClr val="bg1"/>
          </a:solidFill>
        </a:ln>
      </dgm:spPr>
      <dgm:t>
        <a:bodyPr/>
        <a:lstStyle/>
        <a:p>
          <a:endParaRPr lang="ru-RU"/>
        </a:p>
      </dgm:t>
    </dgm:pt>
    <dgm:pt modelId="{6CB42CCD-5726-4066-B524-F469B1766552}" type="sibTrans" cxnId="{0A63F990-9962-463C-8410-F66B39563A7B}">
      <dgm:prSet/>
      <dgm:spPr/>
      <dgm:t>
        <a:bodyPr/>
        <a:lstStyle/>
        <a:p>
          <a:endParaRPr lang="ru-RU"/>
        </a:p>
      </dgm:t>
    </dgm:pt>
    <dgm:pt modelId="{5F81D78D-79C7-4930-9ED0-04C9858E76D3}">
      <dgm:prSet custT="1"/>
      <dgm:spPr>
        <a:solidFill>
          <a:schemeClr val="accent5">
            <a:lumMod val="50000"/>
          </a:schemeClr>
        </a:solidFill>
      </dgm:spPr>
      <dgm:t>
        <a:bodyPr/>
        <a:lstStyle/>
        <a:p>
          <a:pPr rtl="0"/>
          <a:r>
            <a:rPr lang="en-US" sz="1400" b="1" dirty="0" smtClean="0"/>
            <a:t>Mathematical and software support</a:t>
          </a:r>
          <a:endParaRPr lang="ru-RU" sz="1400" dirty="0"/>
        </a:p>
      </dgm:t>
    </dgm:pt>
    <dgm:pt modelId="{D194380F-3EE6-4308-8555-453CA0B8E9ED}" type="parTrans" cxnId="{0098D661-81D9-46C1-B779-23CA2217902A}">
      <dgm:prSet/>
      <dgm:spPr>
        <a:ln w="31750">
          <a:solidFill>
            <a:schemeClr val="bg1"/>
          </a:solidFill>
        </a:ln>
      </dgm:spPr>
      <dgm:t>
        <a:bodyPr/>
        <a:lstStyle/>
        <a:p>
          <a:endParaRPr lang="ru-RU"/>
        </a:p>
      </dgm:t>
    </dgm:pt>
    <dgm:pt modelId="{8D4744DC-AD99-48A4-A63A-B41ACC50A376}" type="sibTrans" cxnId="{0098D661-81D9-46C1-B779-23CA2217902A}">
      <dgm:prSet/>
      <dgm:spPr/>
      <dgm:t>
        <a:bodyPr/>
        <a:lstStyle/>
        <a:p>
          <a:endParaRPr lang="ru-RU"/>
        </a:p>
      </dgm:t>
    </dgm:pt>
    <dgm:pt modelId="{9CC729B8-1495-4CD2-9DB1-9538BB331F6D}">
      <dgm:prSet custT="1"/>
      <dgm:spPr>
        <a:solidFill>
          <a:schemeClr val="accent4">
            <a:lumMod val="50000"/>
          </a:schemeClr>
        </a:solidFill>
      </dgm:spPr>
      <dgm:t>
        <a:bodyPr/>
        <a:lstStyle/>
        <a:p>
          <a:pPr rtl="0"/>
          <a:r>
            <a:rPr lang="en-US" sz="1400" b="1" dirty="0" smtClean="0"/>
            <a:t>Corporative information system</a:t>
          </a:r>
          <a:endParaRPr lang="ru-RU" sz="1400" dirty="0"/>
        </a:p>
      </dgm:t>
    </dgm:pt>
    <dgm:pt modelId="{4F4C8DE6-11C7-4A09-8181-0D1DD8402F0E}" type="parTrans" cxnId="{4CB4B968-A019-4351-8FEE-EB0E16C8EA8B}">
      <dgm:prSet/>
      <dgm:spPr>
        <a:ln w="31750">
          <a:solidFill>
            <a:schemeClr val="bg1"/>
          </a:solidFill>
        </a:ln>
      </dgm:spPr>
      <dgm:t>
        <a:bodyPr/>
        <a:lstStyle/>
        <a:p>
          <a:endParaRPr lang="ru-RU"/>
        </a:p>
      </dgm:t>
    </dgm:pt>
    <dgm:pt modelId="{BC4F95F6-FEC8-4690-A3DA-1C04B2839CA2}" type="sibTrans" cxnId="{4CB4B968-A019-4351-8FEE-EB0E16C8EA8B}">
      <dgm:prSet/>
      <dgm:spPr/>
      <dgm:t>
        <a:bodyPr/>
        <a:lstStyle/>
        <a:p>
          <a:endParaRPr lang="ru-RU"/>
        </a:p>
      </dgm:t>
    </dgm:pt>
    <dgm:pt modelId="{CF6849A1-FA06-4B33-9647-1C5C6408A673}">
      <dgm:prSet custT="1"/>
      <dgm:spPr>
        <a:solidFill>
          <a:schemeClr val="accent3">
            <a:lumMod val="50000"/>
          </a:schemeClr>
        </a:solidFill>
      </dgm:spPr>
      <dgm:t>
        <a:bodyPr/>
        <a:lstStyle/>
        <a:p>
          <a:pPr rtl="0"/>
          <a:r>
            <a:rPr lang="en-US" sz="1400" b="1" dirty="0" smtClean="0"/>
            <a:t>Training, education and user support  </a:t>
          </a:r>
          <a:endParaRPr lang="ru-RU" sz="1400" dirty="0"/>
        </a:p>
      </dgm:t>
    </dgm:pt>
    <dgm:pt modelId="{55DC5701-F7F7-4692-8A1C-33A078584BFD}" type="parTrans" cxnId="{8819EA4E-8CF6-409A-956D-D211D0C3B5E1}">
      <dgm:prSet/>
      <dgm:spPr>
        <a:ln w="31750">
          <a:solidFill>
            <a:schemeClr val="bg1"/>
          </a:solidFill>
        </a:ln>
      </dgm:spPr>
      <dgm:t>
        <a:bodyPr/>
        <a:lstStyle/>
        <a:p>
          <a:endParaRPr lang="ru-RU"/>
        </a:p>
      </dgm:t>
    </dgm:pt>
    <dgm:pt modelId="{8BB9D4F6-2857-40F8-9D59-137A3FAB9305}" type="sibTrans" cxnId="{8819EA4E-8CF6-409A-956D-D211D0C3B5E1}">
      <dgm:prSet/>
      <dgm:spPr/>
      <dgm:t>
        <a:bodyPr/>
        <a:lstStyle/>
        <a:p>
          <a:endParaRPr lang="ru-RU"/>
        </a:p>
      </dgm:t>
    </dgm:pt>
    <dgm:pt modelId="{4D288072-9449-493C-A608-287E96FF9A7D}" type="pres">
      <dgm:prSet presAssocID="{87D43EF9-7ABC-4824-B08B-13D429046392}" presName="composite" presStyleCnt="0">
        <dgm:presLayoutVars>
          <dgm:chMax val="5"/>
          <dgm:dir/>
          <dgm:animLvl val="ctr"/>
          <dgm:resizeHandles val="exact"/>
        </dgm:presLayoutVars>
      </dgm:prSet>
      <dgm:spPr/>
      <dgm:t>
        <a:bodyPr/>
        <a:lstStyle/>
        <a:p>
          <a:endParaRPr lang="ru-RU"/>
        </a:p>
      </dgm:t>
    </dgm:pt>
    <dgm:pt modelId="{DE1A6F5D-69C3-4565-97C0-D5D282C87F8C}" type="pres">
      <dgm:prSet presAssocID="{87D43EF9-7ABC-4824-B08B-13D429046392}" presName="cycle" presStyleCnt="0"/>
      <dgm:spPr/>
    </dgm:pt>
    <dgm:pt modelId="{41E6FCEB-DA27-4DFA-985D-BA538DDC369B}" type="pres">
      <dgm:prSet presAssocID="{87D43EF9-7ABC-4824-B08B-13D429046392}" presName="centerShape" presStyleCnt="0"/>
      <dgm:spPr/>
    </dgm:pt>
    <dgm:pt modelId="{2AAD7FBD-E669-45C2-8BA9-DF468BF91E82}" type="pres">
      <dgm:prSet presAssocID="{87D43EF9-7ABC-4824-B08B-13D429046392}" presName="connSite" presStyleLbl="node1" presStyleIdx="0" presStyleCnt="6"/>
      <dgm:spPr/>
    </dgm:pt>
    <dgm:pt modelId="{A73EA543-D7D4-4148-BB47-E347213CECB4}" type="pres">
      <dgm:prSet presAssocID="{87D43EF9-7ABC-4824-B08B-13D429046392}" presName="visible" presStyleLbl="node1" presStyleIdx="0" presStyleCnt="6"/>
      <dgm:spPr>
        <a:blipFill rotWithShape="1">
          <a:blip xmlns:r="http://schemas.openxmlformats.org/officeDocument/2006/relationships" r:embed="rId1"/>
          <a:stretch>
            <a:fillRect/>
          </a:stretch>
        </a:blipFill>
      </dgm:spPr>
      <dgm:t>
        <a:bodyPr/>
        <a:lstStyle/>
        <a:p>
          <a:endParaRPr lang="ru-RU"/>
        </a:p>
      </dgm:t>
    </dgm:pt>
    <dgm:pt modelId="{3881075C-BC48-45F8-A352-D137401D7CA7}" type="pres">
      <dgm:prSet presAssocID="{67EEEEC1-7814-4E75-A3B8-8B3F3812F417}" presName="Name25" presStyleLbl="parChTrans1D1" presStyleIdx="0" presStyleCnt="5"/>
      <dgm:spPr/>
      <dgm:t>
        <a:bodyPr/>
        <a:lstStyle/>
        <a:p>
          <a:endParaRPr lang="ru-RU"/>
        </a:p>
      </dgm:t>
    </dgm:pt>
    <dgm:pt modelId="{15509C31-5B7A-42F4-A84E-E58F9ED11B14}" type="pres">
      <dgm:prSet presAssocID="{7091BD1E-B32A-401B-ACA6-FE5CF3FF061F}" presName="node" presStyleCnt="0"/>
      <dgm:spPr/>
    </dgm:pt>
    <dgm:pt modelId="{E04E7033-DA1C-44B6-9A1E-560A7F4DE58B}" type="pres">
      <dgm:prSet presAssocID="{7091BD1E-B32A-401B-ACA6-FE5CF3FF061F}" presName="parentNode" presStyleLbl="node1" presStyleIdx="1" presStyleCnt="6">
        <dgm:presLayoutVars>
          <dgm:chMax val="1"/>
          <dgm:bulletEnabled val="1"/>
        </dgm:presLayoutVars>
      </dgm:prSet>
      <dgm:spPr/>
      <dgm:t>
        <a:bodyPr/>
        <a:lstStyle/>
        <a:p>
          <a:endParaRPr lang="ru-RU"/>
        </a:p>
      </dgm:t>
    </dgm:pt>
    <dgm:pt modelId="{87345F82-9D06-4250-8384-BBED9FAB96BD}" type="pres">
      <dgm:prSet presAssocID="{7091BD1E-B32A-401B-ACA6-FE5CF3FF061F}" presName="childNode" presStyleLbl="revTx" presStyleIdx="0" presStyleCnt="0">
        <dgm:presLayoutVars>
          <dgm:bulletEnabled val="1"/>
        </dgm:presLayoutVars>
      </dgm:prSet>
      <dgm:spPr/>
    </dgm:pt>
    <dgm:pt modelId="{B296EA63-8049-4989-8868-E24E1BB0BB25}" type="pres">
      <dgm:prSet presAssocID="{F732708F-6E1E-4B7E-9743-F210DACA784F}" presName="Name25" presStyleLbl="parChTrans1D1" presStyleIdx="1" presStyleCnt="5"/>
      <dgm:spPr/>
      <dgm:t>
        <a:bodyPr/>
        <a:lstStyle/>
        <a:p>
          <a:endParaRPr lang="ru-RU"/>
        </a:p>
      </dgm:t>
    </dgm:pt>
    <dgm:pt modelId="{4759A684-0D67-4BFE-9437-7ECAF38E4345}" type="pres">
      <dgm:prSet presAssocID="{D5D3CCFA-9DA2-4E0E-A5D3-D5146CF3E9D8}" presName="node" presStyleCnt="0"/>
      <dgm:spPr/>
    </dgm:pt>
    <dgm:pt modelId="{E1D86E15-59D5-4263-8A19-6693A362F8D8}" type="pres">
      <dgm:prSet presAssocID="{D5D3CCFA-9DA2-4E0E-A5D3-D5146CF3E9D8}" presName="parentNode" presStyleLbl="node1" presStyleIdx="2" presStyleCnt="6" custScaleX="153898" custScaleY="109882">
        <dgm:presLayoutVars>
          <dgm:chMax val="1"/>
          <dgm:bulletEnabled val="1"/>
        </dgm:presLayoutVars>
      </dgm:prSet>
      <dgm:spPr/>
      <dgm:t>
        <a:bodyPr/>
        <a:lstStyle/>
        <a:p>
          <a:endParaRPr lang="ru-RU"/>
        </a:p>
      </dgm:t>
    </dgm:pt>
    <dgm:pt modelId="{2B58D534-CD17-4ACA-AB7C-6887239B72FF}" type="pres">
      <dgm:prSet presAssocID="{D5D3CCFA-9DA2-4E0E-A5D3-D5146CF3E9D8}" presName="childNode" presStyleLbl="revTx" presStyleIdx="0" presStyleCnt="0">
        <dgm:presLayoutVars>
          <dgm:bulletEnabled val="1"/>
        </dgm:presLayoutVars>
      </dgm:prSet>
      <dgm:spPr/>
    </dgm:pt>
    <dgm:pt modelId="{8C7BF8FA-18BB-43A2-A0D0-9E024249E457}" type="pres">
      <dgm:prSet presAssocID="{D194380F-3EE6-4308-8555-453CA0B8E9ED}" presName="Name25" presStyleLbl="parChTrans1D1" presStyleIdx="2" presStyleCnt="5"/>
      <dgm:spPr/>
      <dgm:t>
        <a:bodyPr/>
        <a:lstStyle/>
        <a:p>
          <a:endParaRPr lang="ru-RU"/>
        </a:p>
      </dgm:t>
    </dgm:pt>
    <dgm:pt modelId="{97E31FA3-C994-44BF-B422-F5B401E4DB0A}" type="pres">
      <dgm:prSet presAssocID="{5F81D78D-79C7-4930-9ED0-04C9858E76D3}" presName="node" presStyleCnt="0"/>
      <dgm:spPr/>
    </dgm:pt>
    <dgm:pt modelId="{16148EC0-05B1-4F6B-8371-54624D1635AB}" type="pres">
      <dgm:prSet presAssocID="{5F81D78D-79C7-4930-9ED0-04C9858E76D3}" presName="parentNode" presStyleLbl="node1" presStyleIdx="3" presStyleCnt="6" custScaleX="172459">
        <dgm:presLayoutVars>
          <dgm:chMax val="1"/>
          <dgm:bulletEnabled val="1"/>
        </dgm:presLayoutVars>
      </dgm:prSet>
      <dgm:spPr/>
      <dgm:t>
        <a:bodyPr/>
        <a:lstStyle/>
        <a:p>
          <a:endParaRPr lang="ru-RU"/>
        </a:p>
      </dgm:t>
    </dgm:pt>
    <dgm:pt modelId="{33CC383C-9D87-45C4-9F2D-3263FF523562}" type="pres">
      <dgm:prSet presAssocID="{5F81D78D-79C7-4930-9ED0-04C9858E76D3}" presName="childNode" presStyleLbl="revTx" presStyleIdx="0" presStyleCnt="0">
        <dgm:presLayoutVars>
          <dgm:bulletEnabled val="1"/>
        </dgm:presLayoutVars>
      </dgm:prSet>
      <dgm:spPr/>
    </dgm:pt>
    <dgm:pt modelId="{C320CBC8-B4AF-474F-9BC0-F2F6F3B18664}" type="pres">
      <dgm:prSet presAssocID="{4F4C8DE6-11C7-4A09-8181-0D1DD8402F0E}" presName="Name25" presStyleLbl="parChTrans1D1" presStyleIdx="3" presStyleCnt="5"/>
      <dgm:spPr/>
      <dgm:t>
        <a:bodyPr/>
        <a:lstStyle/>
        <a:p>
          <a:endParaRPr lang="ru-RU"/>
        </a:p>
      </dgm:t>
    </dgm:pt>
    <dgm:pt modelId="{CDC00695-59D0-4372-BB7D-599C52940E6A}" type="pres">
      <dgm:prSet presAssocID="{9CC729B8-1495-4CD2-9DB1-9538BB331F6D}" presName="node" presStyleCnt="0"/>
      <dgm:spPr/>
    </dgm:pt>
    <dgm:pt modelId="{9484B7F4-4466-492E-8D80-DC101C6D7C35}" type="pres">
      <dgm:prSet presAssocID="{9CC729B8-1495-4CD2-9DB1-9538BB331F6D}" presName="parentNode" presStyleLbl="node1" presStyleIdx="4" presStyleCnt="6" custScaleX="147649">
        <dgm:presLayoutVars>
          <dgm:chMax val="1"/>
          <dgm:bulletEnabled val="1"/>
        </dgm:presLayoutVars>
      </dgm:prSet>
      <dgm:spPr/>
      <dgm:t>
        <a:bodyPr/>
        <a:lstStyle/>
        <a:p>
          <a:endParaRPr lang="ru-RU"/>
        </a:p>
      </dgm:t>
    </dgm:pt>
    <dgm:pt modelId="{DC677D47-9925-4CBD-8E22-5FBAF775AC96}" type="pres">
      <dgm:prSet presAssocID="{9CC729B8-1495-4CD2-9DB1-9538BB331F6D}" presName="childNode" presStyleLbl="revTx" presStyleIdx="0" presStyleCnt="0">
        <dgm:presLayoutVars>
          <dgm:bulletEnabled val="1"/>
        </dgm:presLayoutVars>
      </dgm:prSet>
      <dgm:spPr/>
    </dgm:pt>
    <dgm:pt modelId="{6AEFF4C4-44AC-4E96-80F3-D5835760BAD4}" type="pres">
      <dgm:prSet presAssocID="{55DC5701-F7F7-4692-8A1C-33A078584BFD}" presName="Name25" presStyleLbl="parChTrans1D1" presStyleIdx="4" presStyleCnt="5"/>
      <dgm:spPr/>
      <dgm:t>
        <a:bodyPr/>
        <a:lstStyle/>
        <a:p>
          <a:endParaRPr lang="ru-RU"/>
        </a:p>
      </dgm:t>
    </dgm:pt>
    <dgm:pt modelId="{C62D8CB6-A315-4AD3-80BF-691D166F573C}" type="pres">
      <dgm:prSet presAssocID="{CF6849A1-FA06-4B33-9647-1C5C6408A673}" presName="node" presStyleCnt="0"/>
      <dgm:spPr/>
    </dgm:pt>
    <dgm:pt modelId="{FDF5BC24-4B29-46CD-8818-85D807EAA92D}" type="pres">
      <dgm:prSet presAssocID="{CF6849A1-FA06-4B33-9647-1C5C6408A673}" presName="parentNode" presStyleLbl="node1" presStyleIdx="5" presStyleCnt="6" custScaleX="156465">
        <dgm:presLayoutVars>
          <dgm:chMax val="1"/>
          <dgm:bulletEnabled val="1"/>
        </dgm:presLayoutVars>
      </dgm:prSet>
      <dgm:spPr/>
      <dgm:t>
        <a:bodyPr/>
        <a:lstStyle/>
        <a:p>
          <a:endParaRPr lang="ru-RU"/>
        </a:p>
      </dgm:t>
    </dgm:pt>
    <dgm:pt modelId="{BB3ADE94-96DB-433D-B562-1C79884AD429}" type="pres">
      <dgm:prSet presAssocID="{CF6849A1-FA06-4B33-9647-1C5C6408A673}" presName="childNode" presStyleLbl="revTx" presStyleIdx="0" presStyleCnt="0">
        <dgm:presLayoutVars>
          <dgm:bulletEnabled val="1"/>
        </dgm:presLayoutVars>
      </dgm:prSet>
      <dgm:spPr/>
    </dgm:pt>
  </dgm:ptLst>
  <dgm:cxnLst>
    <dgm:cxn modelId="{6A7876C4-FA73-4B87-8DA5-88769B98D59C}" type="presOf" srcId="{4F4C8DE6-11C7-4A09-8181-0D1DD8402F0E}" destId="{C320CBC8-B4AF-474F-9BC0-F2F6F3B18664}" srcOrd="0" destOrd="0" presId="urn:microsoft.com/office/officeart/2005/8/layout/radial2"/>
    <dgm:cxn modelId="{D6C425EA-8B8D-4503-883E-DE47ED1646C2}" type="presOf" srcId="{D194380F-3EE6-4308-8555-453CA0B8E9ED}" destId="{8C7BF8FA-18BB-43A2-A0D0-9E024249E457}" srcOrd="0" destOrd="0" presId="urn:microsoft.com/office/officeart/2005/8/layout/radial2"/>
    <dgm:cxn modelId="{0A63F990-9962-463C-8410-F66B39563A7B}" srcId="{87D43EF9-7ABC-4824-B08B-13D429046392}" destId="{D5D3CCFA-9DA2-4E0E-A5D3-D5146CF3E9D8}" srcOrd="1" destOrd="0" parTransId="{F732708F-6E1E-4B7E-9743-F210DACA784F}" sibTransId="{6CB42CCD-5726-4066-B524-F469B1766552}"/>
    <dgm:cxn modelId="{4CB4B968-A019-4351-8FEE-EB0E16C8EA8B}" srcId="{87D43EF9-7ABC-4824-B08B-13D429046392}" destId="{9CC729B8-1495-4CD2-9DB1-9538BB331F6D}" srcOrd="3" destOrd="0" parTransId="{4F4C8DE6-11C7-4A09-8181-0D1DD8402F0E}" sibTransId="{BC4F95F6-FEC8-4690-A3DA-1C04B2839CA2}"/>
    <dgm:cxn modelId="{8819EA4E-8CF6-409A-956D-D211D0C3B5E1}" srcId="{87D43EF9-7ABC-4824-B08B-13D429046392}" destId="{CF6849A1-FA06-4B33-9647-1C5C6408A673}" srcOrd="4" destOrd="0" parTransId="{55DC5701-F7F7-4692-8A1C-33A078584BFD}" sibTransId="{8BB9D4F6-2857-40F8-9D59-137A3FAB9305}"/>
    <dgm:cxn modelId="{35DF082D-17E7-4CBC-AFA8-E45083952424}" type="presOf" srcId="{67EEEEC1-7814-4E75-A3B8-8B3F3812F417}" destId="{3881075C-BC48-45F8-A352-D137401D7CA7}" srcOrd="0" destOrd="0" presId="urn:microsoft.com/office/officeart/2005/8/layout/radial2"/>
    <dgm:cxn modelId="{1D7285F4-35F0-4ABB-AA53-814D3DF4C7C9}" type="presOf" srcId="{55DC5701-F7F7-4692-8A1C-33A078584BFD}" destId="{6AEFF4C4-44AC-4E96-80F3-D5835760BAD4}" srcOrd="0" destOrd="0" presId="urn:microsoft.com/office/officeart/2005/8/layout/radial2"/>
    <dgm:cxn modelId="{12B9049B-0DD1-4E3E-AE9F-22419D68B9B5}" srcId="{87D43EF9-7ABC-4824-B08B-13D429046392}" destId="{7091BD1E-B32A-401B-ACA6-FE5CF3FF061F}" srcOrd="0" destOrd="0" parTransId="{67EEEEC1-7814-4E75-A3B8-8B3F3812F417}" sibTransId="{8923B197-04C1-4228-ABD4-05F919DF46C2}"/>
    <dgm:cxn modelId="{19D25355-D2EF-4A09-BC09-55C6E6EEAB96}" type="presOf" srcId="{7091BD1E-B32A-401B-ACA6-FE5CF3FF061F}" destId="{E04E7033-DA1C-44B6-9A1E-560A7F4DE58B}" srcOrd="0" destOrd="0" presId="urn:microsoft.com/office/officeart/2005/8/layout/radial2"/>
    <dgm:cxn modelId="{E91526CB-7A7D-488F-AFBB-8FCF3D90E609}" type="presOf" srcId="{87D43EF9-7ABC-4824-B08B-13D429046392}" destId="{4D288072-9449-493C-A608-287E96FF9A7D}" srcOrd="0" destOrd="0" presId="urn:microsoft.com/office/officeart/2005/8/layout/radial2"/>
    <dgm:cxn modelId="{0E53D8A4-8822-4884-A3EE-F1A9E7A2C904}" type="presOf" srcId="{CF6849A1-FA06-4B33-9647-1C5C6408A673}" destId="{FDF5BC24-4B29-46CD-8818-85D807EAA92D}" srcOrd="0" destOrd="0" presId="urn:microsoft.com/office/officeart/2005/8/layout/radial2"/>
    <dgm:cxn modelId="{0ADF2916-98A7-436F-83B1-72503610D8A0}" type="presOf" srcId="{D5D3CCFA-9DA2-4E0E-A5D3-D5146CF3E9D8}" destId="{E1D86E15-59D5-4263-8A19-6693A362F8D8}" srcOrd="0" destOrd="0" presId="urn:microsoft.com/office/officeart/2005/8/layout/radial2"/>
    <dgm:cxn modelId="{0098D661-81D9-46C1-B779-23CA2217902A}" srcId="{87D43EF9-7ABC-4824-B08B-13D429046392}" destId="{5F81D78D-79C7-4930-9ED0-04C9858E76D3}" srcOrd="2" destOrd="0" parTransId="{D194380F-3EE6-4308-8555-453CA0B8E9ED}" sibTransId="{8D4744DC-AD99-48A4-A63A-B41ACC50A376}"/>
    <dgm:cxn modelId="{BD4B47CF-CAF6-47CA-9C04-0CD5239B1F8E}" type="presOf" srcId="{F732708F-6E1E-4B7E-9743-F210DACA784F}" destId="{B296EA63-8049-4989-8868-E24E1BB0BB25}" srcOrd="0" destOrd="0" presId="urn:microsoft.com/office/officeart/2005/8/layout/radial2"/>
    <dgm:cxn modelId="{F5E08C79-0618-46E9-A6C5-B9DB21A7CB26}" type="presOf" srcId="{9CC729B8-1495-4CD2-9DB1-9538BB331F6D}" destId="{9484B7F4-4466-492E-8D80-DC101C6D7C35}" srcOrd="0" destOrd="0" presId="urn:microsoft.com/office/officeart/2005/8/layout/radial2"/>
    <dgm:cxn modelId="{43805F37-9C7F-44BB-B024-C9FEFF342141}" type="presOf" srcId="{5F81D78D-79C7-4930-9ED0-04C9858E76D3}" destId="{16148EC0-05B1-4F6B-8371-54624D1635AB}" srcOrd="0" destOrd="0" presId="urn:microsoft.com/office/officeart/2005/8/layout/radial2"/>
    <dgm:cxn modelId="{8C2A68F7-AAD9-4C9E-B25C-C4C277135B61}" type="presParOf" srcId="{4D288072-9449-493C-A608-287E96FF9A7D}" destId="{DE1A6F5D-69C3-4565-97C0-D5D282C87F8C}" srcOrd="0" destOrd="0" presId="urn:microsoft.com/office/officeart/2005/8/layout/radial2"/>
    <dgm:cxn modelId="{2F0931AC-C9CE-4222-8801-06CAB52567C9}" type="presParOf" srcId="{DE1A6F5D-69C3-4565-97C0-D5D282C87F8C}" destId="{41E6FCEB-DA27-4DFA-985D-BA538DDC369B}" srcOrd="0" destOrd="0" presId="urn:microsoft.com/office/officeart/2005/8/layout/radial2"/>
    <dgm:cxn modelId="{4D1A06E8-2AA9-4A06-B29A-ED49A730ED96}" type="presParOf" srcId="{41E6FCEB-DA27-4DFA-985D-BA538DDC369B}" destId="{2AAD7FBD-E669-45C2-8BA9-DF468BF91E82}" srcOrd="0" destOrd="0" presId="urn:microsoft.com/office/officeart/2005/8/layout/radial2"/>
    <dgm:cxn modelId="{C119B072-5E41-4A3C-B146-5A027E338240}" type="presParOf" srcId="{41E6FCEB-DA27-4DFA-985D-BA538DDC369B}" destId="{A73EA543-D7D4-4148-BB47-E347213CECB4}" srcOrd="1" destOrd="0" presId="urn:microsoft.com/office/officeart/2005/8/layout/radial2"/>
    <dgm:cxn modelId="{D54C4610-C527-48CD-8990-501729163A0E}" type="presParOf" srcId="{DE1A6F5D-69C3-4565-97C0-D5D282C87F8C}" destId="{3881075C-BC48-45F8-A352-D137401D7CA7}" srcOrd="1" destOrd="0" presId="urn:microsoft.com/office/officeart/2005/8/layout/radial2"/>
    <dgm:cxn modelId="{E5495DC8-DFF2-4A78-AF74-6A1B1E2F715A}" type="presParOf" srcId="{DE1A6F5D-69C3-4565-97C0-D5D282C87F8C}" destId="{15509C31-5B7A-42F4-A84E-E58F9ED11B14}" srcOrd="2" destOrd="0" presId="urn:microsoft.com/office/officeart/2005/8/layout/radial2"/>
    <dgm:cxn modelId="{4F4BBD4E-E4A3-4354-9B1C-14CFD05C3053}" type="presParOf" srcId="{15509C31-5B7A-42F4-A84E-E58F9ED11B14}" destId="{E04E7033-DA1C-44B6-9A1E-560A7F4DE58B}" srcOrd="0" destOrd="0" presId="urn:microsoft.com/office/officeart/2005/8/layout/radial2"/>
    <dgm:cxn modelId="{12D7C9CF-A40A-4104-B0DB-8752707DE59F}" type="presParOf" srcId="{15509C31-5B7A-42F4-A84E-E58F9ED11B14}" destId="{87345F82-9D06-4250-8384-BBED9FAB96BD}" srcOrd="1" destOrd="0" presId="urn:microsoft.com/office/officeart/2005/8/layout/radial2"/>
    <dgm:cxn modelId="{3939DFF5-24D3-437D-9E84-5C196887178C}" type="presParOf" srcId="{DE1A6F5D-69C3-4565-97C0-D5D282C87F8C}" destId="{B296EA63-8049-4989-8868-E24E1BB0BB25}" srcOrd="3" destOrd="0" presId="urn:microsoft.com/office/officeart/2005/8/layout/radial2"/>
    <dgm:cxn modelId="{80A465F4-4670-4957-97A6-7B7B64DB7B95}" type="presParOf" srcId="{DE1A6F5D-69C3-4565-97C0-D5D282C87F8C}" destId="{4759A684-0D67-4BFE-9437-7ECAF38E4345}" srcOrd="4" destOrd="0" presId="urn:microsoft.com/office/officeart/2005/8/layout/radial2"/>
    <dgm:cxn modelId="{FF5480DA-4E7F-4B34-A8CC-46FE5269C9CD}" type="presParOf" srcId="{4759A684-0D67-4BFE-9437-7ECAF38E4345}" destId="{E1D86E15-59D5-4263-8A19-6693A362F8D8}" srcOrd="0" destOrd="0" presId="urn:microsoft.com/office/officeart/2005/8/layout/radial2"/>
    <dgm:cxn modelId="{EDF05488-F15B-4370-A0B5-85971B0B1F6C}" type="presParOf" srcId="{4759A684-0D67-4BFE-9437-7ECAF38E4345}" destId="{2B58D534-CD17-4ACA-AB7C-6887239B72FF}" srcOrd="1" destOrd="0" presId="urn:microsoft.com/office/officeart/2005/8/layout/radial2"/>
    <dgm:cxn modelId="{3EFB11DD-C399-461D-B909-B7B3268FF69C}" type="presParOf" srcId="{DE1A6F5D-69C3-4565-97C0-D5D282C87F8C}" destId="{8C7BF8FA-18BB-43A2-A0D0-9E024249E457}" srcOrd="5" destOrd="0" presId="urn:microsoft.com/office/officeart/2005/8/layout/radial2"/>
    <dgm:cxn modelId="{9F58C6CA-7409-4100-B41B-E6BC8FF82940}" type="presParOf" srcId="{DE1A6F5D-69C3-4565-97C0-D5D282C87F8C}" destId="{97E31FA3-C994-44BF-B422-F5B401E4DB0A}" srcOrd="6" destOrd="0" presId="urn:microsoft.com/office/officeart/2005/8/layout/radial2"/>
    <dgm:cxn modelId="{B6095572-AADB-47C5-BEC7-F229AE7ED675}" type="presParOf" srcId="{97E31FA3-C994-44BF-B422-F5B401E4DB0A}" destId="{16148EC0-05B1-4F6B-8371-54624D1635AB}" srcOrd="0" destOrd="0" presId="urn:microsoft.com/office/officeart/2005/8/layout/radial2"/>
    <dgm:cxn modelId="{5D03AF35-15C8-4143-BD1E-158F3ECEF3C0}" type="presParOf" srcId="{97E31FA3-C994-44BF-B422-F5B401E4DB0A}" destId="{33CC383C-9D87-45C4-9F2D-3263FF523562}" srcOrd="1" destOrd="0" presId="urn:microsoft.com/office/officeart/2005/8/layout/radial2"/>
    <dgm:cxn modelId="{311DF4AD-33A5-4AF6-AE94-C17A6EB89565}" type="presParOf" srcId="{DE1A6F5D-69C3-4565-97C0-D5D282C87F8C}" destId="{C320CBC8-B4AF-474F-9BC0-F2F6F3B18664}" srcOrd="7" destOrd="0" presId="urn:microsoft.com/office/officeart/2005/8/layout/radial2"/>
    <dgm:cxn modelId="{E182D307-9C1A-4F76-B36F-A6B3E98A1247}" type="presParOf" srcId="{DE1A6F5D-69C3-4565-97C0-D5D282C87F8C}" destId="{CDC00695-59D0-4372-BB7D-599C52940E6A}" srcOrd="8" destOrd="0" presId="urn:microsoft.com/office/officeart/2005/8/layout/radial2"/>
    <dgm:cxn modelId="{BE7CC029-36EC-47A6-9323-8D4368FC83DD}" type="presParOf" srcId="{CDC00695-59D0-4372-BB7D-599C52940E6A}" destId="{9484B7F4-4466-492E-8D80-DC101C6D7C35}" srcOrd="0" destOrd="0" presId="urn:microsoft.com/office/officeart/2005/8/layout/radial2"/>
    <dgm:cxn modelId="{F7A70E37-3607-4F5E-B666-4A39017FC9CE}" type="presParOf" srcId="{CDC00695-59D0-4372-BB7D-599C52940E6A}" destId="{DC677D47-9925-4CBD-8E22-5FBAF775AC96}" srcOrd="1" destOrd="0" presId="urn:microsoft.com/office/officeart/2005/8/layout/radial2"/>
    <dgm:cxn modelId="{790BA7CC-3D23-4929-95CA-D9401468FA17}" type="presParOf" srcId="{DE1A6F5D-69C3-4565-97C0-D5D282C87F8C}" destId="{6AEFF4C4-44AC-4E96-80F3-D5835760BAD4}" srcOrd="9" destOrd="0" presId="urn:microsoft.com/office/officeart/2005/8/layout/radial2"/>
    <dgm:cxn modelId="{BB902917-E267-4B40-922C-E7F66B8C7EA6}" type="presParOf" srcId="{DE1A6F5D-69C3-4565-97C0-D5D282C87F8C}" destId="{C62D8CB6-A315-4AD3-80BF-691D166F573C}" srcOrd="10" destOrd="0" presId="urn:microsoft.com/office/officeart/2005/8/layout/radial2"/>
    <dgm:cxn modelId="{DFA77C4A-A495-4739-BA23-DCDC430628DD}" type="presParOf" srcId="{C62D8CB6-A315-4AD3-80BF-691D166F573C}" destId="{FDF5BC24-4B29-46CD-8818-85D807EAA92D}" srcOrd="0" destOrd="0" presId="urn:microsoft.com/office/officeart/2005/8/layout/radial2"/>
    <dgm:cxn modelId="{47E872AB-27DB-4BA1-B4B2-E6B5867407EA}" type="presParOf" srcId="{C62D8CB6-A315-4AD3-80BF-691D166F573C}" destId="{BB3ADE94-96DB-433D-B562-1C79884AD429}"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8220BA7-350F-4F23-9662-A853093F9780}" type="doc">
      <dgm:prSet loTypeId="urn:microsoft.com/office/officeart/2005/8/layout/orgChart1" loCatId="hierarchy" qsTypeId="urn:microsoft.com/office/officeart/2005/8/quickstyle/simple3" qsCatId="simple" csTypeId="urn:microsoft.com/office/officeart/2005/8/colors/colorful3" csCatId="colorful" phldr="1"/>
      <dgm:spPr/>
      <dgm:t>
        <a:bodyPr/>
        <a:lstStyle/>
        <a:p>
          <a:endParaRPr lang="ru-RU"/>
        </a:p>
      </dgm:t>
    </dgm:pt>
    <dgm:pt modelId="{52598AEB-4603-439F-A4A7-229A3869531F}">
      <dgm:prSet custT="1"/>
      <dgm:spPr/>
      <dgm:t>
        <a:bodyPr/>
        <a:lstStyle/>
        <a:p>
          <a:pPr rtl="0"/>
          <a:r>
            <a:rPr lang="en-US" sz="1800" b="1" dirty="0" smtClean="0"/>
            <a:t>IT-services</a:t>
          </a:r>
          <a:endParaRPr lang="ru-RU" sz="1800" b="1" dirty="0"/>
        </a:p>
      </dgm:t>
    </dgm:pt>
    <dgm:pt modelId="{4FC9A9CC-2101-46EE-AB64-ECC208FE51A2}" type="parTrans" cxnId="{DFEFCEFA-FEA9-44B3-B114-6A8E70EBC21C}">
      <dgm:prSet/>
      <dgm:spPr/>
      <dgm:t>
        <a:bodyPr/>
        <a:lstStyle/>
        <a:p>
          <a:endParaRPr lang="ru-RU" sz="1200" b="1"/>
        </a:p>
      </dgm:t>
    </dgm:pt>
    <dgm:pt modelId="{8967CC6B-CE87-4F7B-A931-ACAADB68B4A0}" type="sibTrans" cxnId="{DFEFCEFA-FEA9-44B3-B114-6A8E70EBC21C}">
      <dgm:prSet/>
      <dgm:spPr/>
      <dgm:t>
        <a:bodyPr/>
        <a:lstStyle/>
        <a:p>
          <a:endParaRPr lang="ru-RU" sz="1200" b="1"/>
        </a:p>
      </dgm:t>
    </dgm:pt>
    <dgm:pt modelId="{44B7EF27-FF59-46CD-97C4-B87CA6D15BC2}">
      <dgm:prSet custT="1"/>
      <dgm:spPr/>
      <dgm:t>
        <a:bodyPr/>
        <a:lstStyle/>
        <a:p>
          <a:pPr rtl="0"/>
          <a:r>
            <a:rPr lang="en-US" sz="1200" b="1" dirty="0" smtClean="0"/>
            <a:t>Network</a:t>
          </a:r>
          <a:endParaRPr lang="ru-RU" sz="1200" b="1" dirty="0"/>
        </a:p>
      </dgm:t>
    </dgm:pt>
    <dgm:pt modelId="{D0789021-5592-469D-B3E9-9320B648CF17}" type="parTrans" cxnId="{BC8D4E83-AC6D-4523-AB10-CC9391B40C8D}">
      <dgm:prSet/>
      <dgm:spPr>
        <a:ln>
          <a:solidFill>
            <a:schemeClr val="accent4">
              <a:lumMod val="20000"/>
              <a:lumOff val="80000"/>
            </a:schemeClr>
          </a:solidFill>
        </a:ln>
      </dgm:spPr>
      <dgm:t>
        <a:bodyPr/>
        <a:lstStyle/>
        <a:p>
          <a:endParaRPr lang="ru-RU" sz="1200" b="1"/>
        </a:p>
      </dgm:t>
    </dgm:pt>
    <dgm:pt modelId="{8AE42833-A492-4569-8012-19134E9A8E4D}" type="sibTrans" cxnId="{BC8D4E83-AC6D-4523-AB10-CC9391B40C8D}">
      <dgm:prSet/>
      <dgm:spPr/>
      <dgm:t>
        <a:bodyPr/>
        <a:lstStyle/>
        <a:p>
          <a:endParaRPr lang="ru-RU" sz="1200" b="1"/>
        </a:p>
      </dgm:t>
    </dgm:pt>
    <dgm:pt modelId="{02E2DD13-A0C5-4B2D-9FC2-452F95FC256E}">
      <dgm:prSet custT="1"/>
      <dgm:spPr/>
      <dgm:t>
        <a:bodyPr/>
        <a:lstStyle/>
        <a:p>
          <a:pPr rtl="0">
            <a:spcAft>
              <a:spcPts val="0"/>
            </a:spcAft>
          </a:pPr>
          <a:r>
            <a:rPr lang="en-US" sz="1100" b="1" dirty="0" err="1" smtClean="0"/>
            <a:t>Telecommu-nication</a:t>
          </a:r>
          <a:r>
            <a:rPr lang="en-US" sz="1100" b="1" dirty="0" smtClean="0"/>
            <a:t> channels </a:t>
          </a:r>
          <a:r>
            <a:rPr lang="en-US" sz="1100" b="1" dirty="0" err="1" smtClean="0"/>
            <a:t>JINR</a:t>
          </a:r>
          <a:r>
            <a:rPr lang="en-US" sz="1100" b="1" dirty="0" smtClean="0"/>
            <a:t> (LAN)</a:t>
          </a:r>
        </a:p>
        <a:p>
          <a:pPr rtl="0">
            <a:spcAft>
              <a:spcPts val="0"/>
            </a:spcAft>
          </a:pPr>
          <a:r>
            <a:rPr lang="en-US" sz="1100" b="1" dirty="0" smtClean="0"/>
            <a:t> </a:t>
          </a:r>
          <a:r>
            <a:rPr lang="en-US" sz="1100" b="1" dirty="0" err="1" smtClean="0"/>
            <a:t>JINR</a:t>
          </a:r>
          <a:r>
            <a:rPr lang="en-US" sz="1100" b="1" dirty="0" smtClean="0"/>
            <a:t> </a:t>
          </a:r>
          <a:r>
            <a:rPr lang="en-US" sz="1100" b="1" dirty="0" err="1" smtClean="0"/>
            <a:t>IXP</a:t>
          </a:r>
          <a:r>
            <a:rPr lang="en-US" sz="1100" b="1" dirty="0" smtClean="0"/>
            <a:t> </a:t>
          </a:r>
          <a:endParaRPr lang="ru-RU" sz="1100" b="1" dirty="0"/>
        </a:p>
      </dgm:t>
    </dgm:pt>
    <dgm:pt modelId="{6B656FBF-DE49-4C5A-A679-C10261729559}" type="parTrans" cxnId="{617313DF-3CAD-4B9B-90EC-D8F1CCC39963}">
      <dgm:prSet/>
      <dgm:spPr/>
      <dgm:t>
        <a:bodyPr/>
        <a:lstStyle/>
        <a:p>
          <a:endParaRPr lang="ru-RU" sz="1200" b="1"/>
        </a:p>
      </dgm:t>
    </dgm:pt>
    <dgm:pt modelId="{7CD750E1-A448-4DD9-8B70-FD285B71A2F6}" type="sibTrans" cxnId="{617313DF-3CAD-4B9B-90EC-D8F1CCC39963}">
      <dgm:prSet/>
      <dgm:spPr/>
      <dgm:t>
        <a:bodyPr/>
        <a:lstStyle/>
        <a:p>
          <a:endParaRPr lang="ru-RU" sz="1200" b="1"/>
        </a:p>
      </dgm:t>
    </dgm:pt>
    <dgm:pt modelId="{99BD7B78-8E29-4A65-A4FA-B85CBC627230}">
      <dgm:prSet custT="1"/>
      <dgm:spPr/>
      <dgm:t>
        <a:bodyPr/>
        <a:lstStyle/>
        <a:p>
          <a:pPr rtl="0"/>
          <a:r>
            <a:rPr lang="en-US" sz="1100" b="1" dirty="0" err="1" smtClean="0"/>
            <a:t>JINR</a:t>
          </a:r>
          <a:r>
            <a:rPr lang="en-US" sz="1100" b="1" dirty="0" smtClean="0"/>
            <a:t> LAN Remote Access Datacenter Network </a:t>
          </a:r>
          <a:endParaRPr lang="ru-RU" sz="1100" b="1" dirty="0"/>
        </a:p>
      </dgm:t>
    </dgm:pt>
    <dgm:pt modelId="{E017B39B-35B0-4F9C-B12A-E3ABBA467F6A}" type="parTrans" cxnId="{7EFD516F-3A31-4492-96EE-C6D8FA3D9197}">
      <dgm:prSet/>
      <dgm:spPr/>
      <dgm:t>
        <a:bodyPr/>
        <a:lstStyle/>
        <a:p>
          <a:endParaRPr lang="ru-RU" sz="1200" b="1"/>
        </a:p>
      </dgm:t>
    </dgm:pt>
    <dgm:pt modelId="{10BEBE09-8D63-466B-8947-039B00409270}" type="sibTrans" cxnId="{7EFD516F-3A31-4492-96EE-C6D8FA3D9197}">
      <dgm:prSet/>
      <dgm:spPr/>
      <dgm:t>
        <a:bodyPr/>
        <a:lstStyle/>
        <a:p>
          <a:endParaRPr lang="ru-RU" sz="1200" b="1"/>
        </a:p>
      </dgm:t>
    </dgm:pt>
    <dgm:pt modelId="{4E526858-E56C-4346-9C2D-4CEF839C55E0}">
      <dgm:prSet custT="1"/>
      <dgm:spPr/>
      <dgm:t>
        <a:bodyPr/>
        <a:lstStyle/>
        <a:p>
          <a:pPr rtl="0">
            <a:spcAft>
              <a:spcPts val="0"/>
            </a:spcAft>
          </a:pPr>
          <a:r>
            <a:rPr lang="en-US" sz="1100" b="1" dirty="0" smtClean="0"/>
            <a:t>Technical Network </a:t>
          </a:r>
        </a:p>
        <a:p>
          <a:pPr rtl="0">
            <a:spcAft>
              <a:spcPts val="0"/>
            </a:spcAft>
          </a:pPr>
          <a:r>
            <a:rPr lang="en-US" sz="1100" b="1" dirty="0" err="1" smtClean="0"/>
            <a:t>WIFI</a:t>
          </a:r>
          <a:r>
            <a:rPr lang="en-US" sz="1100" b="1" dirty="0" smtClean="0"/>
            <a:t> </a:t>
          </a:r>
        </a:p>
        <a:p>
          <a:pPr rtl="0">
            <a:spcAft>
              <a:spcPts val="0"/>
            </a:spcAft>
          </a:pPr>
          <a:r>
            <a:rPr lang="en-US" sz="1100" b="1" dirty="0" err="1" smtClean="0"/>
            <a:t>WLCG</a:t>
          </a:r>
          <a:r>
            <a:rPr lang="en-US" sz="1100" b="1" dirty="0" smtClean="0"/>
            <a:t> Network</a:t>
          </a:r>
          <a:endParaRPr lang="ru-RU" sz="1100" b="1" dirty="0"/>
        </a:p>
      </dgm:t>
    </dgm:pt>
    <dgm:pt modelId="{F75A66A0-8472-4750-A1A8-EA67FD641ACF}" type="parTrans" cxnId="{D98F400E-4B78-4EE5-AFC5-F29EC989F603}">
      <dgm:prSet/>
      <dgm:spPr/>
      <dgm:t>
        <a:bodyPr/>
        <a:lstStyle/>
        <a:p>
          <a:endParaRPr lang="ru-RU" sz="1200" b="1"/>
        </a:p>
      </dgm:t>
    </dgm:pt>
    <dgm:pt modelId="{8CF33F3E-D95C-4EC6-A127-BF67B1ECE77E}" type="sibTrans" cxnId="{D98F400E-4B78-4EE5-AFC5-F29EC989F603}">
      <dgm:prSet/>
      <dgm:spPr/>
      <dgm:t>
        <a:bodyPr/>
        <a:lstStyle/>
        <a:p>
          <a:endParaRPr lang="ru-RU" sz="1200" b="1"/>
        </a:p>
      </dgm:t>
    </dgm:pt>
    <dgm:pt modelId="{4C6EF37E-0199-4528-AF75-44E77F21134C}">
      <dgm:prSet custT="1"/>
      <dgm:spPr/>
      <dgm:t>
        <a:bodyPr/>
        <a:lstStyle/>
        <a:p>
          <a:pPr rtl="0"/>
          <a:r>
            <a:rPr lang="en-US" sz="1200" b="1" smtClean="0"/>
            <a:t>Basics</a:t>
          </a:r>
          <a:endParaRPr lang="ru-RU" sz="1200" b="1"/>
        </a:p>
      </dgm:t>
    </dgm:pt>
    <dgm:pt modelId="{4CB260D4-A7B3-4450-A7B5-726EF60BBACC}" type="parTrans" cxnId="{A1A65288-3797-46B1-AAE6-58B040BFACB3}">
      <dgm:prSet/>
      <dgm:spPr>
        <a:ln>
          <a:solidFill>
            <a:schemeClr val="accent4">
              <a:lumMod val="20000"/>
              <a:lumOff val="80000"/>
            </a:schemeClr>
          </a:solidFill>
        </a:ln>
      </dgm:spPr>
      <dgm:t>
        <a:bodyPr/>
        <a:lstStyle/>
        <a:p>
          <a:endParaRPr lang="ru-RU" sz="1200" b="1"/>
        </a:p>
      </dgm:t>
    </dgm:pt>
    <dgm:pt modelId="{CC07BE58-809B-4A2F-B331-DBA8A07899B7}" type="sibTrans" cxnId="{A1A65288-3797-46B1-AAE6-58B040BFACB3}">
      <dgm:prSet/>
      <dgm:spPr/>
      <dgm:t>
        <a:bodyPr/>
        <a:lstStyle/>
        <a:p>
          <a:endParaRPr lang="ru-RU" sz="1200" b="1"/>
        </a:p>
      </dgm:t>
    </dgm:pt>
    <dgm:pt modelId="{10F00885-BDCB-4077-9407-BAEB21E854F2}">
      <dgm:prSet custT="1"/>
      <dgm:spPr/>
      <dgm:t>
        <a:bodyPr/>
        <a:lstStyle/>
        <a:p>
          <a:pPr rtl="0"/>
          <a:r>
            <a:rPr lang="en-US" sz="1200" b="1" kern="1200" dirty="0" smtClean="0"/>
            <a:t>Account </a:t>
          </a:r>
          <a:r>
            <a:rPr lang="en-US" sz="1200" b="1" kern="1100" spc="-100" baseline="0" dirty="0" smtClean="0"/>
            <a:t>Management</a:t>
          </a:r>
          <a:r>
            <a:rPr lang="en-US" sz="1200" b="1" kern="1200" dirty="0" smtClean="0"/>
            <a:t> </a:t>
          </a:r>
          <a:r>
            <a:rPr lang="en-US" sz="1200" b="1" kern="1200" dirty="0" err="1" smtClean="0"/>
            <a:t>JINR</a:t>
          </a:r>
          <a:r>
            <a:rPr lang="en-US" sz="1200" b="1" kern="1200" dirty="0" smtClean="0"/>
            <a:t> Certificate Authority Computer Security</a:t>
          </a:r>
          <a:endParaRPr lang="ru-RU" sz="1200" b="1" kern="1200" dirty="0"/>
        </a:p>
      </dgm:t>
    </dgm:pt>
    <dgm:pt modelId="{1B556548-58F7-4CB2-BDC4-C728EF9C67FD}" type="parTrans" cxnId="{4AB6F1DE-AE74-4D69-9235-296D798CC01D}">
      <dgm:prSet/>
      <dgm:spPr/>
      <dgm:t>
        <a:bodyPr/>
        <a:lstStyle/>
        <a:p>
          <a:endParaRPr lang="ru-RU" sz="1200" b="1"/>
        </a:p>
      </dgm:t>
    </dgm:pt>
    <dgm:pt modelId="{0E64EA51-D57B-429D-A402-96FE78D29F1A}" type="sibTrans" cxnId="{4AB6F1DE-AE74-4D69-9235-296D798CC01D}">
      <dgm:prSet/>
      <dgm:spPr/>
      <dgm:t>
        <a:bodyPr/>
        <a:lstStyle/>
        <a:p>
          <a:endParaRPr lang="ru-RU" sz="1200" b="1"/>
        </a:p>
      </dgm:t>
    </dgm:pt>
    <dgm:pt modelId="{CCD6C3B3-C1C3-47B2-9762-03838AD945DC}">
      <dgm:prSet custT="1"/>
      <dgm:spPr/>
      <dgm:t>
        <a:bodyPr/>
        <a:lstStyle/>
        <a:p>
          <a:pPr rtl="0">
            <a:spcAft>
              <a:spcPts val="0"/>
            </a:spcAft>
          </a:pPr>
          <a:r>
            <a:rPr lang="en-US" sz="1200" b="1" dirty="0" smtClean="0"/>
            <a:t>Controls Security Firewall </a:t>
          </a:r>
        </a:p>
        <a:p>
          <a:pPr rtl="0">
            <a:spcAft>
              <a:spcPts val="0"/>
            </a:spcAft>
          </a:pPr>
          <a:r>
            <a:rPr lang="en-US" sz="1200" b="1" dirty="0" smtClean="0"/>
            <a:t> Single Sign On</a:t>
          </a:r>
          <a:endParaRPr lang="ru-RU" sz="1200" b="1" dirty="0"/>
        </a:p>
      </dgm:t>
    </dgm:pt>
    <dgm:pt modelId="{56F508F3-89BD-4EF5-AB13-0EB42096A91A}" type="parTrans" cxnId="{35BE0B85-2B82-462E-9FDC-DCBA9CA84A8D}">
      <dgm:prSet/>
      <dgm:spPr/>
      <dgm:t>
        <a:bodyPr/>
        <a:lstStyle/>
        <a:p>
          <a:endParaRPr lang="ru-RU" sz="1200" b="1"/>
        </a:p>
      </dgm:t>
    </dgm:pt>
    <dgm:pt modelId="{494F4E33-7FB2-4D29-B9F3-4E8C7E4052B0}" type="sibTrans" cxnId="{35BE0B85-2B82-462E-9FDC-DCBA9CA84A8D}">
      <dgm:prSet/>
      <dgm:spPr/>
      <dgm:t>
        <a:bodyPr/>
        <a:lstStyle/>
        <a:p>
          <a:endParaRPr lang="ru-RU" sz="1200" b="1"/>
        </a:p>
      </dgm:t>
    </dgm:pt>
    <dgm:pt modelId="{9EF56BC7-3378-4171-804B-634387C078EF}">
      <dgm:prSet custT="1"/>
      <dgm:spPr/>
      <dgm:t>
        <a:bodyPr/>
        <a:lstStyle/>
        <a:p>
          <a:pPr rtl="0">
            <a:spcAft>
              <a:spcPts val="0"/>
            </a:spcAft>
          </a:pPr>
          <a:r>
            <a:rPr lang="en-US" sz="1200" b="1" dirty="0" err="1" smtClean="0"/>
            <a:t>SSH</a:t>
          </a:r>
          <a:r>
            <a:rPr lang="en-US" sz="1200" b="1" dirty="0" smtClean="0"/>
            <a:t> (Secure </a:t>
          </a:r>
          <a:r>
            <a:rPr lang="en-US" sz="1200" b="1" dirty="0" err="1" smtClean="0"/>
            <a:t>SHell</a:t>
          </a:r>
          <a:r>
            <a:rPr lang="en-US" sz="1200" b="1" dirty="0" smtClean="0"/>
            <a:t>)</a:t>
          </a:r>
        </a:p>
        <a:p>
          <a:pPr rtl="0">
            <a:spcAft>
              <a:spcPts val="0"/>
            </a:spcAft>
          </a:pPr>
          <a:r>
            <a:rPr lang="en-US" sz="1200" b="1" dirty="0" smtClean="0"/>
            <a:t> E-mail Resources Portal</a:t>
          </a:r>
          <a:endParaRPr lang="ru-RU" sz="1200" b="1" dirty="0"/>
        </a:p>
      </dgm:t>
    </dgm:pt>
    <dgm:pt modelId="{331B6CD9-24C1-45EA-8831-91D528A44B7F}" type="parTrans" cxnId="{EAD60D3E-B14D-4BD0-8F9D-7C14A3723640}">
      <dgm:prSet/>
      <dgm:spPr/>
      <dgm:t>
        <a:bodyPr/>
        <a:lstStyle/>
        <a:p>
          <a:endParaRPr lang="ru-RU" sz="1200" b="1"/>
        </a:p>
      </dgm:t>
    </dgm:pt>
    <dgm:pt modelId="{E22632D2-5540-4EB4-BC12-4A83963C0195}" type="sibTrans" cxnId="{EAD60D3E-B14D-4BD0-8F9D-7C14A3723640}">
      <dgm:prSet/>
      <dgm:spPr/>
      <dgm:t>
        <a:bodyPr/>
        <a:lstStyle/>
        <a:p>
          <a:endParaRPr lang="ru-RU" sz="1200" b="1"/>
        </a:p>
      </dgm:t>
    </dgm:pt>
    <dgm:pt modelId="{E8C2C19C-27E0-4B41-AB50-35D8A90CD326}">
      <dgm:prSet custT="1"/>
      <dgm:spPr/>
      <dgm:t>
        <a:bodyPr/>
        <a:lstStyle/>
        <a:p>
          <a:pPr rtl="0"/>
          <a:r>
            <a:rPr lang="en-US" sz="1200" b="1" smtClean="0"/>
            <a:t>Collaboration</a:t>
          </a:r>
          <a:endParaRPr lang="ru-RU" sz="1200" b="1"/>
        </a:p>
      </dgm:t>
    </dgm:pt>
    <dgm:pt modelId="{43B84C5E-831E-4E19-BB4E-795C2FBDCCC6}" type="parTrans" cxnId="{889B566A-BF08-4441-A697-ACF837D6ADB4}">
      <dgm:prSet/>
      <dgm:spPr>
        <a:ln>
          <a:solidFill>
            <a:schemeClr val="accent4">
              <a:lumMod val="20000"/>
              <a:lumOff val="80000"/>
            </a:schemeClr>
          </a:solidFill>
        </a:ln>
      </dgm:spPr>
      <dgm:t>
        <a:bodyPr/>
        <a:lstStyle/>
        <a:p>
          <a:endParaRPr lang="ru-RU" sz="1200" b="1"/>
        </a:p>
      </dgm:t>
    </dgm:pt>
    <dgm:pt modelId="{56AAD4BC-A813-4295-B49C-B76889E9260A}" type="sibTrans" cxnId="{889B566A-BF08-4441-A697-ACF837D6ADB4}">
      <dgm:prSet/>
      <dgm:spPr/>
      <dgm:t>
        <a:bodyPr/>
        <a:lstStyle/>
        <a:p>
          <a:endParaRPr lang="ru-RU" sz="1200" b="1"/>
        </a:p>
      </dgm:t>
    </dgm:pt>
    <dgm:pt modelId="{4FB9B073-A890-44B8-870E-4BDAEAE2DA03}">
      <dgm:prSet custT="1"/>
      <dgm:spPr/>
      <dgm:t>
        <a:bodyPr/>
        <a:lstStyle/>
        <a:p>
          <a:pPr rtl="0"/>
          <a:r>
            <a:rPr lang="en-US" sz="1200" b="1" dirty="0" smtClean="0"/>
            <a:t>Audio Conferencing </a:t>
          </a:r>
          <a:r>
            <a:rPr lang="en-US" sz="1200" b="1" dirty="0" err="1" smtClean="0"/>
            <a:t>Eduroam</a:t>
          </a:r>
          <a:r>
            <a:rPr lang="en-US" sz="1200" b="1" dirty="0" smtClean="0"/>
            <a:t>  </a:t>
          </a:r>
          <a:r>
            <a:rPr lang="en-US" sz="1200" b="1" dirty="0" err="1" smtClean="0"/>
            <a:t>Indico</a:t>
          </a:r>
          <a:endParaRPr lang="ru-RU" sz="1200" b="1" dirty="0"/>
        </a:p>
      </dgm:t>
    </dgm:pt>
    <dgm:pt modelId="{86055F2E-41FB-4C90-9D1C-F4A6AAEA702A}" type="parTrans" cxnId="{18905BDD-9FFC-4BD7-A656-71D680AE56AF}">
      <dgm:prSet/>
      <dgm:spPr/>
      <dgm:t>
        <a:bodyPr/>
        <a:lstStyle/>
        <a:p>
          <a:endParaRPr lang="ru-RU" sz="1200" b="1"/>
        </a:p>
      </dgm:t>
    </dgm:pt>
    <dgm:pt modelId="{B210BECE-1C26-4258-9413-B4EDF4334130}" type="sibTrans" cxnId="{18905BDD-9FFC-4BD7-A656-71D680AE56AF}">
      <dgm:prSet/>
      <dgm:spPr/>
      <dgm:t>
        <a:bodyPr/>
        <a:lstStyle/>
        <a:p>
          <a:endParaRPr lang="ru-RU" sz="1200" b="1"/>
        </a:p>
      </dgm:t>
    </dgm:pt>
    <dgm:pt modelId="{55B2B28C-33A9-497F-91C1-E021A37C45CF}">
      <dgm:prSet custT="1"/>
      <dgm:spPr/>
      <dgm:t>
        <a:bodyPr/>
        <a:lstStyle/>
        <a:p>
          <a:pPr rtl="0"/>
          <a:r>
            <a:rPr lang="en-US" sz="1200" b="1" dirty="0" smtClean="0"/>
            <a:t>Video Conferencing Webcast and Recording</a:t>
          </a:r>
          <a:endParaRPr lang="ru-RU" sz="1200" b="1" dirty="0"/>
        </a:p>
      </dgm:t>
    </dgm:pt>
    <dgm:pt modelId="{CEF8D478-69B4-45D1-9000-C6F714E69E69}" type="parTrans" cxnId="{371A8EA1-370C-46A1-BA5A-BFA734ED60D7}">
      <dgm:prSet/>
      <dgm:spPr/>
      <dgm:t>
        <a:bodyPr/>
        <a:lstStyle/>
        <a:p>
          <a:endParaRPr lang="ru-RU" sz="1200" b="1"/>
        </a:p>
      </dgm:t>
    </dgm:pt>
    <dgm:pt modelId="{FE7B8B23-4B8D-46E9-B20A-602586C89613}" type="sibTrans" cxnId="{371A8EA1-370C-46A1-BA5A-BFA734ED60D7}">
      <dgm:prSet/>
      <dgm:spPr/>
      <dgm:t>
        <a:bodyPr/>
        <a:lstStyle/>
        <a:p>
          <a:endParaRPr lang="ru-RU" sz="1200" b="1"/>
        </a:p>
      </dgm:t>
    </dgm:pt>
    <dgm:pt modelId="{91F5E3F7-B31D-4499-93BE-66CE00A10350}">
      <dgm:prSet custT="1"/>
      <dgm:spPr/>
      <dgm:t>
        <a:bodyPr/>
        <a:lstStyle/>
        <a:p>
          <a:pPr rtl="0"/>
          <a:r>
            <a:rPr lang="en-US" sz="1200" b="1" dirty="0" smtClean="0"/>
            <a:t>Project Management</a:t>
          </a:r>
          <a:endParaRPr lang="ru-RU" sz="1200" b="1" dirty="0"/>
        </a:p>
      </dgm:t>
    </dgm:pt>
    <dgm:pt modelId="{C996A1FF-B2AD-4355-8B74-9A1A1722D8B4}" type="parTrans" cxnId="{D7D2D3F5-3C1C-4CBF-A008-63ED9ADE76B4}">
      <dgm:prSet/>
      <dgm:spPr/>
      <dgm:t>
        <a:bodyPr/>
        <a:lstStyle/>
        <a:p>
          <a:endParaRPr lang="ru-RU" sz="1200" b="1"/>
        </a:p>
      </dgm:t>
    </dgm:pt>
    <dgm:pt modelId="{985B0E0D-CDC9-4F6E-B250-B74B958E49B5}" type="sibTrans" cxnId="{D7D2D3F5-3C1C-4CBF-A008-63ED9ADE76B4}">
      <dgm:prSet/>
      <dgm:spPr/>
      <dgm:t>
        <a:bodyPr/>
        <a:lstStyle/>
        <a:p>
          <a:endParaRPr lang="ru-RU" sz="1200" b="1"/>
        </a:p>
      </dgm:t>
    </dgm:pt>
    <dgm:pt modelId="{24BE6A68-40EF-4EF8-B3E8-2BF14F870210}">
      <dgm:prSet custT="1"/>
      <dgm:spPr/>
      <dgm:t>
        <a:bodyPr/>
        <a:lstStyle/>
        <a:p>
          <a:pPr rtl="0">
            <a:spcAft>
              <a:spcPts val="0"/>
            </a:spcAft>
          </a:pPr>
          <a:r>
            <a:rPr lang="en-US" sz="1200" b="1" dirty="0" smtClean="0"/>
            <a:t>Administration Database Service</a:t>
          </a:r>
        </a:p>
        <a:p>
          <a:pPr rtl="0">
            <a:spcAft>
              <a:spcPts val="0"/>
            </a:spcAft>
          </a:pPr>
          <a:r>
            <a:rPr lang="en-US" sz="1200" b="1" dirty="0" smtClean="0"/>
            <a:t>ADB2</a:t>
          </a:r>
        </a:p>
        <a:p>
          <a:pPr rtl="0">
            <a:spcAft>
              <a:spcPts val="0"/>
            </a:spcAft>
          </a:pPr>
          <a:r>
            <a:rPr lang="en-US" sz="1200" b="1" dirty="0" err="1" smtClean="0"/>
            <a:t>ISS</a:t>
          </a:r>
          <a:endParaRPr lang="en-US" sz="1200" b="1" dirty="0" smtClean="0"/>
        </a:p>
        <a:p>
          <a:pPr rtl="0">
            <a:spcAft>
              <a:spcPts val="0"/>
            </a:spcAft>
          </a:pPr>
          <a:r>
            <a:rPr lang="en-US" sz="1200" b="1" dirty="0" smtClean="0"/>
            <a:t>1.C  </a:t>
          </a:r>
          <a:r>
            <a:rPr lang="en-US" sz="1200" b="1" dirty="0" err="1" smtClean="0"/>
            <a:t>EPR</a:t>
          </a:r>
          <a:endParaRPr lang="ru-RU" sz="1200" b="1" dirty="0"/>
        </a:p>
      </dgm:t>
    </dgm:pt>
    <dgm:pt modelId="{16969A45-B5FC-4601-8781-E41E7F80FCB6}" type="parTrans" cxnId="{E71A2416-D768-4704-9E0C-98BB26A1E90D}">
      <dgm:prSet/>
      <dgm:spPr/>
      <dgm:t>
        <a:bodyPr/>
        <a:lstStyle/>
        <a:p>
          <a:endParaRPr lang="ru-RU" sz="1200" b="1"/>
        </a:p>
      </dgm:t>
    </dgm:pt>
    <dgm:pt modelId="{8D904D3A-45BB-4F6D-A5BF-40FDB205BA5D}" type="sibTrans" cxnId="{E71A2416-D768-4704-9E0C-98BB26A1E90D}">
      <dgm:prSet/>
      <dgm:spPr/>
      <dgm:t>
        <a:bodyPr/>
        <a:lstStyle/>
        <a:p>
          <a:endParaRPr lang="ru-RU" sz="1200" b="1"/>
        </a:p>
      </dgm:t>
    </dgm:pt>
    <dgm:pt modelId="{21336E80-19AB-4134-9DAD-C6AE938DD515}">
      <dgm:prSet custT="1"/>
      <dgm:spPr/>
      <dgm:t>
        <a:bodyPr/>
        <a:lstStyle/>
        <a:p>
          <a:pPr rtl="0"/>
          <a:r>
            <a:rPr lang="en-US" sz="1200" b="1" dirty="0" smtClean="0"/>
            <a:t>General Purpose Database Service</a:t>
          </a:r>
          <a:endParaRPr lang="ru-RU" sz="1200" b="1" dirty="0"/>
        </a:p>
      </dgm:t>
    </dgm:pt>
    <dgm:pt modelId="{DAEE6562-8754-4CD5-8455-F048A00D3DE8}" type="parTrans" cxnId="{284FF70F-9C27-48E6-A194-1A75F72149F1}">
      <dgm:prSet/>
      <dgm:spPr/>
      <dgm:t>
        <a:bodyPr/>
        <a:lstStyle/>
        <a:p>
          <a:endParaRPr lang="ru-RU" sz="1200" b="1"/>
        </a:p>
      </dgm:t>
    </dgm:pt>
    <dgm:pt modelId="{2815FACB-3F7B-4ECC-BE08-A29107B6615C}" type="sibTrans" cxnId="{284FF70F-9C27-48E6-A194-1A75F72149F1}">
      <dgm:prSet/>
      <dgm:spPr/>
      <dgm:t>
        <a:bodyPr/>
        <a:lstStyle/>
        <a:p>
          <a:endParaRPr lang="ru-RU" sz="1200" b="1"/>
        </a:p>
      </dgm:t>
    </dgm:pt>
    <dgm:pt modelId="{FE85DCC2-4FBF-4C36-BD93-E7FE9F1B4263}">
      <dgm:prSet custT="1"/>
      <dgm:spPr/>
      <dgm:t>
        <a:bodyPr/>
        <a:lstStyle/>
        <a:p>
          <a:pPr rtl="0">
            <a:lnSpc>
              <a:spcPct val="80000"/>
            </a:lnSpc>
            <a:spcAft>
              <a:spcPts val="0"/>
            </a:spcAft>
          </a:pPr>
          <a:r>
            <a:rPr lang="en-US" sz="1200" b="1" dirty="0" smtClean="0"/>
            <a:t>Computer Science</a:t>
          </a:r>
        </a:p>
        <a:p>
          <a:pPr rtl="0">
            <a:lnSpc>
              <a:spcPct val="80000"/>
            </a:lnSpc>
            <a:spcAft>
              <a:spcPts val="0"/>
            </a:spcAft>
          </a:pPr>
          <a:r>
            <a:rPr lang="en-US" sz="1200" b="1" dirty="0" smtClean="0"/>
            <a:t> &amp;</a:t>
          </a:r>
        </a:p>
        <a:p>
          <a:pPr rtl="0">
            <a:lnSpc>
              <a:spcPct val="80000"/>
            </a:lnSpc>
            <a:spcAft>
              <a:spcPts val="0"/>
            </a:spcAft>
          </a:pPr>
          <a:r>
            <a:rPr lang="en-US" sz="1200" b="1" dirty="0" smtClean="0"/>
            <a:t>Physics Computing</a:t>
          </a:r>
          <a:endParaRPr lang="ru-RU" sz="1200" b="1" dirty="0"/>
        </a:p>
      </dgm:t>
    </dgm:pt>
    <dgm:pt modelId="{FAF28F8E-40AC-4F89-99B2-AF446E96DF11}" type="parTrans" cxnId="{088CBF45-9820-465E-9C73-F4F20B16F83A}">
      <dgm:prSet/>
      <dgm:spPr>
        <a:ln>
          <a:solidFill>
            <a:schemeClr val="accent4">
              <a:lumMod val="20000"/>
              <a:lumOff val="80000"/>
            </a:schemeClr>
          </a:solidFill>
        </a:ln>
      </dgm:spPr>
      <dgm:t>
        <a:bodyPr/>
        <a:lstStyle/>
        <a:p>
          <a:endParaRPr lang="ru-RU" sz="1200" b="1"/>
        </a:p>
      </dgm:t>
    </dgm:pt>
    <dgm:pt modelId="{CC196A92-F54D-4FB0-B5E6-67C9D584EEA9}" type="sibTrans" cxnId="{088CBF45-9820-465E-9C73-F4F20B16F83A}">
      <dgm:prSet/>
      <dgm:spPr/>
      <dgm:t>
        <a:bodyPr/>
        <a:lstStyle/>
        <a:p>
          <a:endParaRPr lang="ru-RU" sz="1200" b="1"/>
        </a:p>
      </dgm:t>
    </dgm:pt>
    <dgm:pt modelId="{483DB5C6-0867-4AD3-81B1-5FF91B21B4DB}">
      <dgm:prSet custT="1"/>
      <dgm:spPr/>
      <dgm:t>
        <a:bodyPr/>
        <a:lstStyle/>
        <a:p>
          <a:pPr rtl="0">
            <a:spcAft>
              <a:spcPts val="0"/>
            </a:spcAft>
          </a:pPr>
          <a:r>
            <a:rPr lang="en-US" sz="1100" b="1" dirty="0" smtClean="0"/>
            <a:t>Device registration  </a:t>
          </a:r>
          <a:r>
            <a:rPr lang="en-US" sz="1100" b="1" dirty="0" err="1" smtClean="0"/>
            <a:t>DHCP</a:t>
          </a:r>
          <a:r>
            <a:rPr lang="en-US" sz="1100" b="1" dirty="0" smtClean="0"/>
            <a:t> DNS </a:t>
          </a:r>
          <a:r>
            <a:rPr lang="en-US" sz="1100" b="1" dirty="0" err="1" smtClean="0"/>
            <a:t>IPDB</a:t>
          </a:r>
          <a:r>
            <a:rPr lang="en-US" sz="1100" b="1" dirty="0" smtClean="0"/>
            <a:t> </a:t>
          </a:r>
        </a:p>
        <a:p>
          <a:pPr rtl="0">
            <a:spcAft>
              <a:spcPts val="0"/>
            </a:spcAft>
          </a:pPr>
          <a:r>
            <a:rPr lang="en-US" sz="1100" b="1" dirty="0" smtClean="0"/>
            <a:t>Network Registration &amp; Connection  Network Monitoring</a:t>
          </a:r>
          <a:endParaRPr lang="ru-RU" sz="1200" b="1" dirty="0"/>
        </a:p>
      </dgm:t>
    </dgm:pt>
    <dgm:pt modelId="{8DA87081-F23B-46A8-85A9-45D4C86FA603}" type="sibTrans" cxnId="{08912809-4BEA-4D7F-84EF-990870F3CA99}">
      <dgm:prSet/>
      <dgm:spPr/>
      <dgm:t>
        <a:bodyPr/>
        <a:lstStyle/>
        <a:p>
          <a:endParaRPr lang="ru-RU" sz="1200" b="1"/>
        </a:p>
      </dgm:t>
    </dgm:pt>
    <dgm:pt modelId="{BABC25B2-45AC-4FD7-9FA1-47C070EC7D28}" type="parTrans" cxnId="{08912809-4BEA-4D7F-84EF-990870F3CA99}">
      <dgm:prSet/>
      <dgm:spPr/>
      <dgm:t>
        <a:bodyPr/>
        <a:lstStyle/>
        <a:p>
          <a:endParaRPr lang="ru-RU" sz="1200" b="1"/>
        </a:p>
      </dgm:t>
    </dgm:pt>
    <dgm:pt modelId="{4ACBF454-D596-438F-8E15-A7BEB4522996}">
      <dgm:prSet custT="1"/>
      <dgm:spPr/>
      <dgm:t>
        <a:bodyPr/>
        <a:lstStyle/>
        <a:p>
          <a:pPr rtl="0"/>
          <a:r>
            <a:rPr lang="en-US" sz="1200" b="1" dirty="0" smtClean="0"/>
            <a:t>Development</a:t>
          </a:r>
          <a:endParaRPr lang="ru-RU" sz="1200" b="1" dirty="0"/>
        </a:p>
      </dgm:t>
    </dgm:pt>
    <dgm:pt modelId="{AE2C5F3E-906B-4B21-8F2B-9D69F3CA2A21}" type="sibTrans" cxnId="{74E0AA28-A937-4DFC-BFDD-060C2E264D71}">
      <dgm:prSet/>
      <dgm:spPr/>
      <dgm:t>
        <a:bodyPr/>
        <a:lstStyle/>
        <a:p>
          <a:endParaRPr lang="ru-RU" sz="1200" b="1"/>
        </a:p>
      </dgm:t>
    </dgm:pt>
    <dgm:pt modelId="{772FE49F-AA60-4440-BB1A-D88EA0EE552F}" type="parTrans" cxnId="{74E0AA28-A937-4DFC-BFDD-060C2E264D71}">
      <dgm:prSet/>
      <dgm:spPr/>
      <dgm:t>
        <a:bodyPr/>
        <a:lstStyle/>
        <a:p>
          <a:endParaRPr lang="ru-RU" sz="1200" b="1"/>
        </a:p>
      </dgm:t>
    </dgm:pt>
    <dgm:pt modelId="{E951FAA0-1DBC-4CF3-95AB-979AADB14F71}">
      <dgm:prSet custT="1"/>
      <dgm:spPr/>
      <dgm:t>
        <a:bodyPr/>
        <a:lstStyle/>
        <a:p>
          <a:pPr rtl="0"/>
          <a:r>
            <a:rPr lang="en-US" sz="1200" b="1" dirty="0" smtClean="0"/>
            <a:t>Computing</a:t>
          </a:r>
          <a:endParaRPr lang="ru-RU" sz="1200" b="1" dirty="0"/>
        </a:p>
      </dgm:t>
    </dgm:pt>
    <dgm:pt modelId="{2D7A86D9-C029-4478-B5F9-70FDFDE1F32B}" type="parTrans" cxnId="{89B29C4F-7EB3-4868-B9B3-8E0749B5DEBB}">
      <dgm:prSet/>
      <dgm:spPr/>
      <dgm:t>
        <a:bodyPr/>
        <a:lstStyle/>
        <a:p>
          <a:endParaRPr lang="ru-RU" b="1"/>
        </a:p>
      </dgm:t>
    </dgm:pt>
    <dgm:pt modelId="{1DA42FC7-EA9E-4110-9D10-D94ACBF1A5D3}" type="sibTrans" cxnId="{89B29C4F-7EB3-4868-B9B3-8E0749B5DEBB}">
      <dgm:prSet/>
      <dgm:spPr/>
      <dgm:t>
        <a:bodyPr/>
        <a:lstStyle/>
        <a:p>
          <a:endParaRPr lang="ru-RU" b="1"/>
        </a:p>
      </dgm:t>
    </dgm:pt>
    <dgm:pt modelId="{7E87FD1C-D650-476D-8D8A-BE5840A369E7}">
      <dgm:prSet custT="1"/>
      <dgm:spPr/>
      <dgm:t>
        <a:bodyPr/>
        <a:lstStyle/>
        <a:p>
          <a:pPr rtl="0"/>
          <a:r>
            <a:rPr lang="en-US" sz="1200" b="1" dirty="0" smtClean="0"/>
            <a:t>Grid</a:t>
          </a:r>
          <a:endParaRPr lang="ru-RU" sz="1200" b="1" dirty="0"/>
        </a:p>
      </dgm:t>
    </dgm:pt>
    <dgm:pt modelId="{6E0D87AD-8768-470D-863F-63F8D3CC3658}" type="parTrans" cxnId="{6B6D869F-D1BF-4130-8643-EF372C47FAA4}">
      <dgm:prSet/>
      <dgm:spPr/>
      <dgm:t>
        <a:bodyPr/>
        <a:lstStyle/>
        <a:p>
          <a:endParaRPr lang="ru-RU" b="1"/>
        </a:p>
      </dgm:t>
    </dgm:pt>
    <dgm:pt modelId="{F07D02A1-1456-4C98-AE2B-587AA437F5E5}" type="sibTrans" cxnId="{6B6D869F-D1BF-4130-8643-EF372C47FAA4}">
      <dgm:prSet/>
      <dgm:spPr/>
      <dgm:t>
        <a:bodyPr/>
        <a:lstStyle/>
        <a:p>
          <a:endParaRPr lang="ru-RU" b="1"/>
        </a:p>
      </dgm:t>
    </dgm:pt>
    <dgm:pt modelId="{FCE1739F-0844-41B1-9241-D3DB085D289A}">
      <dgm:prSet custT="1"/>
      <dgm:spPr/>
      <dgm:t>
        <a:bodyPr/>
        <a:lstStyle/>
        <a:p>
          <a:pPr rtl="0"/>
          <a:r>
            <a:rPr lang="en-US" sz="1100" b="1" dirty="0" smtClean="0"/>
            <a:t>File Transfer      Compute Element    Grid Information Infrastructure Monitoring</a:t>
          </a:r>
          <a:endParaRPr lang="ru-RU" sz="1100" b="1" dirty="0"/>
        </a:p>
      </dgm:t>
    </dgm:pt>
    <dgm:pt modelId="{9F1AD0D8-0CD5-4A3D-BF2C-5440C773EBF3}" type="parTrans" cxnId="{F8CF3105-2E26-4419-95A3-43CD29A8464C}">
      <dgm:prSet/>
      <dgm:spPr/>
      <dgm:t>
        <a:bodyPr/>
        <a:lstStyle/>
        <a:p>
          <a:endParaRPr lang="ru-RU" b="1"/>
        </a:p>
      </dgm:t>
    </dgm:pt>
    <dgm:pt modelId="{551F6E02-999F-4E43-A29F-3652C0FF1303}" type="sibTrans" cxnId="{F8CF3105-2E26-4419-95A3-43CD29A8464C}">
      <dgm:prSet/>
      <dgm:spPr/>
      <dgm:t>
        <a:bodyPr/>
        <a:lstStyle/>
        <a:p>
          <a:endParaRPr lang="ru-RU" b="1"/>
        </a:p>
      </dgm:t>
    </dgm:pt>
    <dgm:pt modelId="{52D0F7C6-4917-4DE1-BF6C-EB0393BABABF}">
      <dgm:prSet custT="1"/>
      <dgm:spPr/>
      <dgm:t>
        <a:bodyPr/>
        <a:lstStyle/>
        <a:p>
          <a:r>
            <a:rPr lang="en-US" sz="1200" b="1" dirty="0" err="1" smtClean="0"/>
            <a:t>JINRLIB</a:t>
          </a:r>
          <a:endParaRPr lang="ru-RU" sz="1200" b="1" dirty="0" smtClean="0"/>
        </a:p>
      </dgm:t>
    </dgm:pt>
    <dgm:pt modelId="{BBF8C1D9-882E-4794-825B-5A323AACC933}" type="parTrans" cxnId="{250C2700-2BFF-40AF-B48D-9CCCDDAACB19}">
      <dgm:prSet/>
      <dgm:spPr/>
      <dgm:t>
        <a:bodyPr/>
        <a:lstStyle/>
        <a:p>
          <a:endParaRPr lang="ru-RU" b="1"/>
        </a:p>
      </dgm:t>
    </dgm:pt>
    <dgm:pt modelId="{6D932166-DFD5-498B-AA9D-BD86B10989A1}" type="sibTrans" cxnId="{250C2700-2BFF-40AF-B48D-9CCCDDAACB19}">
      <dgm:prSet/>
      <dgm:spPr/>
      <dgm:t>
        <a:bodyPr/>
        <a:lstStyle/>
        <a:p>
          <a:endParaRPr lang="ru-RU" b="1"/>
        </a:p>
      </dgm:t>
    </dgm:pt>
    <dgm:pt modelId="{8183D698-1DA6-4887-B7EA-69FC09C134D5}">
      <dgm:prSet custT="1"/>
      <dgm:spPr/>
      <dgm:t>
        <a:bodyPr/>
        <a:lstStyle/>
        <a:p>
          <a:r>
            <a:rPr lang="en-US" sz="1200" b="1" dirty="0" smtClean="0"/>
            <a:t>Computer Algebra</a:t>
          </a:r>
          <a:endParaRPr lang="ru-RU" sz="1200" b="1" dirty="0" smtClean="0"/>
        </a:p>
      </dgm:t>
    </dgm:pt>
    <dgm:pt modelId="{3D29F740-517A-4EEA-9C8E-8EDBC2FD2101}" type="parTrans" cxnId="{6D73B692-4D15-4402-8DD8-8E04B12D2597}">
      <dgm:prSet/>
      <dgm:spPr/>
      <dgm:t>
        <a:bodyPr/>
        <a:lstStyle/>
        <a:p>
          <a:endParaRPr lang="ru-RU" b="1"/>
        </a:p>
      </dgm:t>
    </dgm:pt>
    <dgm:pt modelId="{A6E5C0BA-7AA8-4993-B309-48E31A1851BE}" type="sibTrans" cxnId="{6D73B692-4D15-4402-8DD8-8E04B12D2597}">
      <dgm:prSet/>
      <dgm:spPr/>
      <dgm:t>
        <a:bodyPr/>
        <a:lstStyle/>
        <a:p>
          <a:endParaRPr lang="ru-RU" b="1"/>
        </a:p>
      </dgm:t>
    </dgm:pt>
    <dgm:pt modelId="{12F9F509-418E-4DCE-9F09-D4B48A2A9358}">
      <dgm:prSet custT="1"/>
      <dgm:spPr/>
      <dgm:t>
        <a:bodyPr/>
        <a:lstStyle/>
        <a:p>
          <a:r>
            <a:rPr lang="en-US" sz="1200" b="1" dirty="0" err="1" smtClean="0"/>
            <a:t>HybriLIT</a:t>
          </a:r>
          <a:endParaRPr lang="ru-RU" sz="1200" b="1" dirty="0" smtClean="0"/>
        </a:p>
      </dgm:t>
    </dgm:pt>
    <dgm:pt modelId="{EAA8183E-B648-4F79-9314-A8D4C743BC8E}" type="parTrans" cxnId="{EB7A3FB1-CAD8-443A-BDF0-A3717379C557}">
      <dgm:prSet/>
      <dgm:spPr/>
      <dgm:t>
        <a:bodyPr/>
        <a:lstStyle/>
        <a:p>
          <a:endParaRPr lang="ru-RU" b="1"/>
        </a:p>
      </dgm:t>
    </dgm:pt>
    <dgm:pt modelId="{AFCC2260-D714-4E68-A84E-428B5CE494DD}" type="sibTrans" cxnId="{EB7A3FB1-CAD8-443A-BDF0-A3717379C557}">
      <dgm:prSet/>
      <dgm:spPr/>
      <dgm:t>
        <a:bodyPr/>
        <a:lstStyle/>
        <a:p>
          <a:endParaRPr lang="ru-RU" b="1"/>
        </a:p>
      </dgm:t>
    </dgm:pt>
    <dgm:pt modelId="{F05CAEBF-9B04-4ECF-BC31-5ADC784301DA}">
      <dgm:prSet custT="1"/>
      <dgm:spPr/>
      <dgm:t>
        <a:bodyPr/>
        <a:lstStyle/>
        <a:p>
          <a:pPr>
            <a:spcAft>
              <a:spcPts val="0"/>
            </a:spcAft>
          </a:pPr>
          <a:r>
            <a:rPr lang="en-US" sz="1200" b="1" dirty="0" err="1" smtClean="0"/>
            <a:t>CUDA</a:t>
          </a:r>
          <a:r>
            <a:rPr lang="en-US" sz="1200" b="1" dirty="0" smtClean="0"/>
            <a:t> </a:t>
          </a:r>
        </a:p>
        <a:p>
          <a:pPr>
            <a:spcAft>
              <a:spcPts val="0"/>
            </a:spcAft>
          </a:pPr>
          <a:r>
            <a:rPr lang="en-US" sz="1200" b="1" dirty="0" err="1" smtClean="0"/>
            <a:t>MPI</a:t>
          </a:r>
          <a:r>
            <a:rPr lang="en-US" sz="1200" b="1" dirty="0" smtClean="0"/>
            <a:t> </a:t>
          </a:r>
        </a:p>
        <a:p>
          <a:pPr>
            <a:spcAft>
              <a:spcPts val="0"/>
            </a:spcAft>
          </a:pPr>
          <a:r>
            <a:rPr lang="en-US" sz="1200" b="1" dirty="0" err="1" smtClean="0"/>
            <a:t>OpenMP</a:t>
          </a:r>
          <a:endParaRPr lang="ru-RU" sz="1200" b="1" dirty="0" smtClean="0"/>
        </a:p>
      </dgm:t>
    </dgm:pt>
    <dgm:pt modelId="{F598D310-AE10-482A-B12A-EAB6AF716EC0}" type="parTrans" cxnId="{B0738920-372E-4EC3-82AC-09DA3CACC54C}">
      <dgm:prSet/>
      <dgm:spPr/>
      <dgm:t>
        <a:bodyPr/>
        <a:lstStyle/>
        <a:p>
          <a:endParaRPr lang="ru-RU" b="1"/>
        </a:p>
      </dgm:t>
    </dgm:pt>
    <dgm:pt modelId="{19812C53-332B-4670-A80D-2A828E0B2546}" type="sibTrans" cxnId="{B0738920-372E-4EC3-82AC-09DA3CACC54C}">
      <dgm:prSet/>
      <dgm:spPr/>
      <dgm:t>
        <a:bodyPr/>
        <a:lstStyle/>
        <a:p>
          <a:endParaRPr lang="ru-RU" b="1"/>
        </a:p>
      </dgm:t>
    </dgm:pt>
    <dgm:pt modelId="{98A642D6-F48F-44C0-99B3-10C3F852B95F}">
      <dgm:prSet custT="1"/>
      <dgm:spPr/>
      <dgm:t>
        <a:bodyPr/>
        <a:lstStyle/>
        <a:p>
          <a:r>
            <a:rPr lang="en-US" sz="1200" b="1" dirty="0" smtClean="0"/>
            <a:t>Research</a:t>
          </a:r>
          <a:endParaRPr lang="ru-RU" sz="1200" b="1" dirty="0" smtClean="0"/>
        </a:p>
      </dgm:t>
    </dgm:pt>
    <dgm:pt modelId="{D808960B-1E8E-4406-A7EB-CD386848B868}" type="parTrans" cxnId="{FA07303F-9105-4D4C-9ECF-59A7FB65D045}">
      <dgm:prSet/>
      <dgm:spPr/>
      <dgm:t>
        <a:bodyPr/>
        <a:lstStyle/>
        <a:p>
          <a:endParaRPr lang="ru-RU" b="1"/>
        </a:p>
      </dgm:t>
    </dgm:pt>
    <dgm:pt modelId="{0AAD9D75-83C6-4151-A83C-1CB1C0A3CB6C}" type="sibTrans" cxnId="{FA07303F-9105-4D4C-9ECF-59A7FB65D045}">
      <dgm:prSet/>
      <dgm:spPr/>
      <dgm:t>
        <a:bodyPr/>
        <a:lstStyle/>
        <a:p>
          <a:endParaRPr lang="ru-RU" b="1"/>
        </a:p>
      </dgm:t>
    </dgm:pt>
    <dgm:pt modelId="{75A9B716-DFE3-4698-AC54-B2651CBAF6ED}">
      <dgm:prSet custT="1"/>
      <dgm:spPr/>
      <dgm:t>
        <a:bodyPr/>
        <a:lstStyle/>
        <a:p>
          <a:r>
            <a:rPr lang="en-US" sz="1200" b="1" dirty="0" smtClean="0"/>
            <a:t>Applied Software</a:t>
          </a:r>
          <a:endParaRPr lang="ru-RU" sz="1200" b="1" dirty="0" smtClean="0"/>
        </a:p>
      </dgm:t>
    </dgm:pt>
    <dgm:pt modelId="{BA2A869D-9C0C-4B3B-A9C5-8FE6052102B4}" type="parTrans" cxnId="{D852A87C-A11E-4B66-9A9A-F2BAA0C3E733}">
      <dgm:prSet/>
      <dgm:spPr/>
      <dgm:t>
        <a:bodyPr/>
        <a:lstStyle/>
        <a:p>
          <a:endParaRPr lang="ru-RU" b="1"/>
        </a:p>
      </dgm:t>
    </dgm:pt>
    <dgm:pt modelId="{F2C84159-C03E-4141-96DB-0DC239B34C1F}" type="sibTrans" cxnId="{D852A87C-A11E-4B66-9A9A-F2BAA0C3E733}">
      <dgm:prSet/>
      <dgm:spPr/>
      <dgm:t>
        <a:bodyPr/>
        <a:lstStyle/>
        <a:p>
          <a:endParaRPr lang="ru-RU" b="1"/>
        </a:p>
      </dgm:t>
    </dgm:pt>
    <dgm:pt modelId="{D61C65F3-7F17-4762-9F1B-072730EA95B7}">
      <dgm:prSet custT="1"/>
      <dgm:spPr/>
      <dgm:t>
        <a:bodyPr/>
        <a:lstStyle/>
        <a:p>
          <a:pPr rtl="0"/>
          <a:r>
            <a:rPr lang="en-US" sz="1100" b="1" dirty="0" err="1" smtClean="0"/>
            <a:t>LFC</a:t>
          </a:r>
          <a:r>
            <a:rPr lang="en-US" sz="1100" b="1" dirty="0" smtClean="0"/>
            <a:t> Service </a:t>
          </a:r>
          <a:r>
            <a:rPr lang="en-US" sz="1100" b="1" dirty="0" err="1" smtClean="0"/>
            <a:t>MyProxy</a:t>
          </a:r>
          <a:r>
            <a:rPr lang="en-US" sz="1100" b="1" dirty="0" smtClean="0"/>
            <a:t>      </a:t>
          </a:r>
          <a:r>
            <a:rPr lang="en-US" sz="1100" b="1" dirty="0" err="1" smtClean="0"/>
            <a:t>VOMS</a:t>
          </a:r>
          <a:r>
            <a:rPr lang="en-US" sz="1100" b="1" dirty="0" smtClean="0"/>
            <a:t> Workload Management </a:t>
          </a:r>
          <a:endParaRPr lang="ru-RU" sz="1100" b="1" dirty="0"/>
        </a:p>
      </dgm:t>
    </dgm:pt>
    <dgm:pt modelId="{B0F820D1-2DF8-4A2E-B76C-94B0D5EDB0A1}" type="parTrans" cxnId="{FBEB3699-EB42-4D40-9775-A3EE85B229EB}">
      <dgm:prSet/>
      <dgm:spPr/>
      <dgm:t>
        <a:bodyPr/>
        <a:lstStyle/>
        <a:p>
          <a:endParaRPr lang="ru-RU" b="1"/>
        </a:p>
      </dgm:t>
    </dgm:pt>
    <dgm:pt modelId="{B27E4ED5-F1BB-4336-931F-F3AA56A16835}" type="sibTrans" cxnId="{FBEB3699-EB42-4D40-9775-A3EE85B229EB}">
      <dgm:prSet/>
      <dgm:spPr/>
      <dgm:t>
        <a:bodyPr/>
        <a:lstStyle/>
        <a:p>
          <a:endParaRPr lang="ru-RU" b="1"/>
        </a:p>
      </dgm:t>
    </dgm:pt>
    <dgm:pt modelId="{5AA4D7D8-457C-4D8F-A434-DA1A8408C995}">
      <dgm:prSet custT="1"/>
      <dgm:spPr/>
      <dgm:t>
        <a:bodyPr/>
        <a:lstStyle/>
        <a:p>
          <a:r>
            <a:rPr lang="en-US" sz="1200" b="1" dirty="0" smtClean="0"/>
            <a:t>Cloud</a:t>
          </a:r>
          <a:endParaRPr lang="ru-RU" sz="1200" b="1" dirty="0" smtClean="0"/>
        </a:p>
      </dgm:t>
    </dgm:pt>
    <dgm:pt modelId="{BA969C45-6729-460A-9866-07FCBC31ADE1}" type="sibTrans" cxnId="{BC015992-EBD1-4643-97D9-D5A51D7510C6}">
      <dgm:prSet/>
      <dgm:spPr/>
      <dgm:t>
        <a:bodyPr/>
        <a:lstStyle/>
        <a:p>
          <a:endParaRPr lang="ru-RU" b="1"/>
        </a:p>
      </dgm:t>
    </dgm:pt>
    <dgm:pt modelId="{CAF921A1-023E-425F-87FC-A34D8EA780C3}" type="parTrans" cxnId="{BC015992-EBD1-4643-97D9-D5A51D7510C6}">
      <dgm:prSet/>
      <dgm:spPr/>
      <dgm:t>
        <a:bodyPr/>
        <a:lstStyle/>
        <a:p>
          <a:endParaRPr lang="ru-RU" b="1"/>
        </a:p>
      </dgm:t>
    </dgm:pt>
    <dgm:pt modelId="{62D0B2C2-AA87-4785-87C2-1C6992EBB031}">
      <dgm:prSet custT="1"/>
      <dgm:spPr/>
      <dgm:t>
        <a:bodyPr/>
        <a:lstStyle/>
        <a:p>
          <a:r>
            <a:rPr lang="en-US" sz="1200" b="1" dirty="0" err="1" smtClean="0"/>
            <a:t>IaaS</a:t>
          </a:r>
          <a:endParaRPr lang="ru-RU" sz="1200" b="1" dirty="0" smtClean="0"/>
        </a:p>
      </dgm:t>
    </dgm:pt>
    <dgm:pt modelId="{64DA2AE6-0E79-4B2D-ABDC-F0FBF00FB10E}" type="parTrans" cxnId="{83476157-9EC4-4572-B292-6B8E27874E0C}">
      <dgm:prSet/>
      <dgm:spPr/>
      <dgm:t>
        <a:bodyPr/>
        <a:lstStyle/>
        <a:p>
          <a:endParaRPr lang="ru-RU" b="1"/>
        </a:p>
      </dgm:t>
    </dgm:pt>
    <dgm:pt modelId="{4DA6792D-DAE7-4EA7-AB89-5A88322EFBE0}" type="sibTrans" cxnId="{83476157-9EC4-4572-B292-6B8E27874E0C}">
      <dgm:prSet/>
      <dgm:spPr/>
      <dgm:t>
        <a:bodyPr/>
        <a:lstStyle/>
        <a:p>
          <a:endParaRPr lang="ru-RU" b="1"/>
        </a:p>
      </dgm:t>
    </dgm:pt>
    <dgm:pt modelId="{ABB84205-A02A-49B1-AB33-EE697F275B3D}">
      <dgm:prSet custT="1"/>
      <dgm:spPr/>
      <dgm:t>
        <a:bodyPr/>
        <a:lstStyle/>
        <a:p>
          <a:pPr rtl="0">
            <a:spcAft>
              <a:spcPts val="0"/>
            </a:spcAft>
          </a:pPr>
          <a:r>
            <a:rPr lang="en-US" sz="1200" b="1" dirty="0" smtClean="0"/>
            <a:t>Tier-1 and Tier-2 Support</a:t>
          </a:r>
          <a:endParaRPr lang="ru-RU" sz="1200" b="1" dirty="0"/>
        </a:p>
      </dgm:t>
    </dgm:pt>
    <dgm:pt modelId="{7607E6E8-76A3-40CE-95FA-E1BB64467927}" type="parTrans" cxnId="{80C59654-F15C-4C3B-BE43-A3D7C5DC680A}">
      <dgm:prSet/>
      <dgm:spPr/>
      <dgm:t>
        <a:bodyPr/>
        <a:lstStyle/>
        <a:p>
          <a:endParaRPr lang="ru-RU"/>
        </a:p>
      </dgm:t>
    </dgm:pt>
    <dgm:pt modelId="{77C901DB-E78F-45E3-A81E-FDA3775794E2}" type="sibTrans" cxnId="{80C59654-F15C-4C3B-BE43-A3D7C5DC680A}">
      <dgm:prSet/>
      <dgm:spPr/>
      <dgm:t>
        <a:bodyPr/>
        <a:lstStyle/>
        <a:p>
          <a:endParaRPr lang="ru-RU"/>
        </a:p>
      </dgm:t>
    </dgm:pt>
    <dgm:pt modelId="{15221AD1-00CE-44E2-955B-A28B0F18EE41}">
      <dgm:prSet custT="1"/>
      <dgm:spPr/>
      <dgm:t>
        <a:bodyPr/>
        <a:lstStyle/>
        <a:p>
          <a:pPr rtl="0"/>
          <a:r>
            <a:rPr lang="en-US" sz="1200" b="1" dirty="0" smtClean="0"/>
            <a:t>Storage Support</a:t>
          </a:r>
          <a:endParaRPr lang="ru-RU" sz="1200" b="1" dirty="0"/>
        </a:p>
      </dgm:t>
    </dgm:pt>
    <dgm:pt modelId="{4255AC8C-664A-4C57-B883-64F13026A42F}" type="parTrans" cxnId="{7C4FAF4F-3C9D-449F-98D9-DB4AC3D7B0C1}">
      <dgm:prSet/>
      <dgm:spPr/>
      <dgm:t>
        <a:bodyPr/>
        <a:lstStyle/>
        <a:p>
          <a:endParaRPr lang="ru-RU"/>
        </a:p>
      </dgm:t>
    </dgm:pt>
    <dgm:pt modelId="{C566AC7C-A798-417D-BD12-FA704271675E}" type="sibTrans" cxnId="{7C4FAF4F-3C9D-449F-98D9-DB4AC3D7B0C1}">
      <dgm:prSet/>
      <dgm:spPr/>
      <dgm:t>
        <a:bodyPr/>
        <a:lstStyle/>
        <a:p>
          <a:endParaRPr lang="ru-RU"/>
        </a:p>
      </dgm:t>
    </dgm:pt>
    <dgm:pt modelId="{EECF8988-65C3-4DBB-8EA8-9D2BAC9EF331}">
      <dgm:prSet custT="1"/>
      <dgm:spPr/>
      <dgm:t>
        <a:bodyPr/>
        <a:lstStyle/>
        <a:p>
          <a:r>
            <a:rPr lang="en-US" sz="1200" b="1" dirty="0" smtClean="0"/>
            <a:t>SaaS</a:t>
          </a:r>
          <a:endParaRPr lang="ru-RU" sz="1200" b="1" dirty="0" smtClean="0"/>
        </a:p>
      </dgm:t>
    </dgm:pt>
    <dgm:pt modelId="{85A614EF-374B-40BB-B60B-C6AA7A907939}" type="parTrans" cxnId="{14598A25-6D7D-404A-A494-2E98C4F20439}">
      <dgm:prSet/>
      <dgm:spPr/>
      <dgm:t>
        <a:bodyPr/>
        <a:lstStyle/>
        <a:p>
          <a:endParaRPr lang="ru-RU"/>
        </a:p>
      </dgm:t>
    </dgm:pt>
    <dgm:pt modelId="{6CC818F7-3955-4061-A4DE-08AA89841D8A}" type="sibTrans" cxnId="{14598A25-6D7D-404A-A494-2E98C4F20439}">
      <dgm:prSet/>
      <dgm:spPr/>
      <dgm:t>
        <a:bodyPr/>
        <a:lstStyle/>
        <a:p>
          <a:endParaRPr lang="ru-RU"/>
        </a:p>
      </dgm:t>
    </dgm:pt>
    <dgm:pt modelId="{2BD4EFDB-4623-49C7-AEA1-C8B1D23F2C71}">
      <dgm:prSet custT="1"/>
      <dgm:spPr/>
      <dgm:t>
        <a:bodyPr/>
        <a:lstStyle/>
        <a:p>
          <a:r>
            <a:rPr lang="en-US" sz="1200" b="1" dirty="0" err="1" smtClean="0"/>
            <a:t>PaaS</a:t>
          </a:r>
          <a:endParaRPr lang="ru-RU" sz="1200" b="1" dirty="0" smtClean="0"/>
        </a:p>
      </dgm:t>
    </dgm:pt>
    <dgm:pt modelId="{43CF1D3D-6CE0-4AE1-8724-C2EE99FA5B99}" type="parTrans" cxnId="{A86BA087-1AF0-4833-AC11-E3061CBE473C}">
      <dgm:prSet/>
      <dgm:spPr/>
      <dgm:t>
        <a:bodyPr/>
        <a:lstStyle/>
        <a:p>
          <a:endParaRPr lang="ru-RU"/>
        </a:p>
      </dgm:t>
    </dgm:pt>
    <dgm:pt modelId="{4A9E1FAC-4D06-4673-B97D-F7A878C683C6}" type="sibTrans" cxnId="{A86BA087-1AF0-4833-AC11-E3061CBE473C}">
      <dgm:prSet/>
      <dgm:spPr/>
      <dgm:t>
        <a:bodyPr/>
        <a:lstStyle/>
        <a:p>
          <a:endParaRPr lang="ru-RU"/>
        </a:p>
      </dgm:t>
    </dgm:pt>
    <dgm:pt modelId="{248132F0-B7A8-4064-8B27-4A30F9A0CD5D}">
      <dgm:prSet custT="1"/>
      <dgm:spPr/>
      <dgm:t>
        <a:bodyPr/>
        <a:lstStyle/>
        <a:p>
          <a:pPr rtl="0"/>
          <a:r>
            <a:rPr lang="en-US" sz="1200" b="1" dirty="0" err="1" smtClean="0"/>
            <a:t>GIT</a:t>
          </a:r>
          <a:endParaRPr lang="ru-RU" sz="1200" b="1" dirty="0"/>
        </a:p>
      </dgm:t>
    </dgm:pt>
    <dgm:pt modelId="{49EF80B7-FC08-48A0-9463-8DDB959EB72A}" type="parTrans" cxnId="{B35519F7-4EBF-4CC3-8127-C0CFE072A9CF}">
      <dgm:prSet/>
      <dgm:spPr/>
      <dgm:t>
        <a:bodyPr/>
        <a:lstStyle/>
        <a:p>
          <a:endParaRPr lang="ru-RU"/>
        </a:p>
      </dgm:t>
    </dgm:pt>
    <dgm:pt modelId="{DAA6649F-DBAF-41B6-9480-02A2F1D8FCBC}" type="sibTrans" cxnId="{B35519F7-4EBF-4CC3-8127-C0CFE072A9CF}">
      <dgm:prSet/>
      <dgm:spPr/>
      <dgm:t>
        <a:bodyPr/>
        <a:lstStyle/>
        <a:p>
          <a:endParaRPr lang="ru-RU"/>
        </a:p>
      </dgm:t>
    </dgm:pt>
    <dgm:pt modelId="{2CA410EB-A8F7-4DF2-A062-111B9A8A5DEE}">
      <dgm:prSet custT="1"/>
      <dgm:spPr/>
      <dgm:t>
        <a:bodyPr/>
        <a:lstStyle/>
        <a:p>
          <a:pPr rtl="0"/>
          <a:r>
            <a:rPr lang="en-US" sz="1200" b="1" dirty="0" err="1" smtClean="0"/>
            <a:t>JINR</a:t>
          </a:r>
          <a:r>
            <a:rPr lang="en-US" sz="1200" b="1" dirty="0" smtClean="0"/>
            <a:t> Document Server </a:t>
          </a:r>
          <a:r>
            <a:rPr lang="en-US" sz="1200" b="1" dirty="0" err="1" smtClean="0"/>
            <a:t>Invenio</a:t>
          </a:r>
          <a:endParaRPr lang="ru-RU" sz="1200" b="1" dirty="0"/>
        </a:p>
      </dgm:t>
    </dgm:pt>
    <dgm:pt modelId="{E9E2CB47-4A8A-498E-9ECA-CA423961BE54}" type="parTrans" cxnId="{41D70E94-D6BE-4586-900F-07613160DB96}">
      <dgm:prSet/>
      <dgm:spPr/>
      <dgm:t>
        <a:bodyPr/>
        <a:lstStyle/>
        <a:p>
          <a:endParaRPr lang="ru-RU"/>
        </a:p>
      </dgm:t>
    </dgm:pt>
    <dgm:pt modelId="{11B2D9E0-2047-4C98-9116-53D268B959E2}" type="sibTrans" cxnId="{41D70E94-D6BE-4586-900F-07613160DB96}">
      <dgm:prSet/>
      <dgm:spPr/>
      <dgm:t>
        <a:bodyPr/>
        <a:lstStyle/>
        <a:p>
          <a:endParaRPr lang="ru-RU"/>
        </a:p>
      </dgm:t>
    </dgm:pt>
    <dgm:pt modelId="{15BA628E-E043-468D-A9AA-5C6CFFEE0ACD}">
      <dgm:prSet custT="1"/>
      <dgm:spPr/>
      <dgm:t>
        <a:bodyPr/>
        <a:lstStyle/>
        <a:p>
          <a:pPr rtl="0"/>
          <a:r>
            <a:rPr lang="en-US" sz="1200" b="1" smtClean="0"/>
            <a:t>Database Services</a:t>
          </a:r>
          <a:endParaRPr lang="ru-RU" sz="1200" b="1"/>
        </a:p>
      </dgm:t>
    </dgm:pt>
    <dgm:pt modelId="{51362B12-DB22-48A8-812B-ED405B1F9A30}" type="sibTrans" cxnId="{C7941E93-9795-43DB-A321-D4B88C3E515B}">
      <dgm:prSet/>
      <dgm:spPr/>
      <dgm:t>
        <a:bodyPr/>
        <a:lstStyle/>
        <a:p>
          <a:endParaRPr lang="ru-RU" sz="1200" b="1"/>
        </a:p>
      </dgm:t>
    </dgm:pt>
    <dgm:pt modelId="{2D8AC2D5-C2B0-4324-AAEC-A21B286EA11F}" type="parTrans" cxnId="{C7941E93-9795-43DB-A321-D4B88C3E515B}">
      <dgm:prSet/>
      <dgm:spPr>
        <a:ln>
          <a:solidFill>
            <a:schemeClr val="accent4">
              <a:lumMod val="20000"/>
              <a:lumOff val="80000"/>
            </a:schemeClr>
          </a:solidFill>
        </a:ln>
      </dgm:spPr>
      <dgm:t>
        <a:bodyPr/>
        <a:lstStyle/>
        <a:p>
          <a:endParaRPr lang="ru-RU" sz="1200" b="1"/>
        </a:p>
      </dgm:t>
    </dgm:pt>
    <dgm:pt modelId="{5DDCCC8C-595B-4533-9B26-7ACCEAABAD84}">
      <dgm:prSet custT="1"/>
      <dgm:spPr/>
      <dgm:t>
        <a:bodyPr/>
        <a:lstStyle/>
        <a:p>
          <a:r>
            <a:rPr lang="en-GB" sz="1200" b="1" dirty="0" smtClean="0"/>
            <a:t>Math. Methods algorithms, software</a:t>
          </a:r>
          <a:endParaRPr lang="ru-RU" sz="1200" b="1" dirty="0" smtClean="0"/>
        </a:p>
      </dgm:t>
    </dgm:pt>
    <dgm:pt modelId="{FB7F0020-6810-4CBF-8E74-FC48B4BCEA92}" type="parTrans" cxnId="{480FEEF0-2D83-4457-B914-2446796415A7}">
      <dgm:prSet/>
      <dgm:spPr/>
      <dgm:t>
        <a:bodyPr/>
        <a:lstStyle/>
        <a:p>
          <a:endParaRPr lang="ru-RU"/>
        </a:p>
      </dgm:t>
    </dgm:pt>
    <dgm:pt modelId="{93518888-D038-4614-8862-8D38514A3CDC}" type="sibTrans" cxnId="{480FEEF0-2D83-4457-B914-2446796415A7}">
      <dgm:prSet/>
      <dgm:spPr/>
      <dgm:t>
        <a:bodyPr/>
        <a:lstStyle/>
        <a:p>
          <a:endParaRPr lang="ru-RU"/>
        </a:p>
      </dgm:t>
    </dgm:pt>
    <dgm:pt modelId="{EA84B5BC-F598-45AF-B787-28525AE6F57D}">
      <dgm:prSet custT="1"/>
      <dgm:spPr/>
      <dgm:t>
        <a:bodyPr/>
        <a:lstStyle/>
        <a:p>
          <a:r>
            <a:rPr lang="ru-RU" sz="1200" b="1" dirty="0" smtClean="0"/>
            <a:t>В</a:t>
          </a:r>
          <a:r>
            <a:rPr lang="en-GB" sz="1200" b="1" dirty="0" err="1" smtClean="0"/>
            <a:t>ig</a:t>
          </a:r>
          <a:r>
            <a:rPr lang="en-GB" sz="1200" b="1" dirty="0" smtClean="0"/>
            <a:t> Data analytics</a:t>
          </a:r>
          <a:endParaRPr lang="ru-RU" sz="1200" b="1" dirty="0" smtClean="0"/>
        </a:p>
      </dgm:t>
    </dgm:pt>
    <dgm:pt modelId="{F49FFC1E-3EED-413C-AB9A-B85EE3120A85}" type="parTrans" cxnId="{FAD094F8-C4E5-45A3-AA32-7B193FEFF454}">
      <dgm:prSet/>
      <dgm:spPr/>
      <dgm:t>
        <a:bodyPr/>
        <a:lstStyle/>
        <a:p>
          <a:endParaRPr lang="ru-RU"/>
        </a:p>
      </dgm:t>
    </dgm:pt>
    <dgm:pt modelId="{972C2007-5BDD-4409-83E6-340F215EAF97}" type="sibTrans" cxnId="{FAD094F8-C4E5-45A3-AA32-7B193FEFF454}">
      <dgm:prSet/>
      <dgm:spPr/>
      <dgm:t>
        <a:bodyPr/>
        <a:lstStyle/>
        <a:p>
          <a:endParaRPr lang="ru-RU"/>
        </a:p>
      </dgm:t>
    </dgm:pt>
    <dgm:pt modelId="{A365CEE6-A85F-426F-A5A6-2DFEDF2A0E6A}">
      <dgm:prSet custT="1"/>
      <dgm:spPr/>
      <dgm:t>
        <a:bodyPr/>
        <a:lstStyle/>
        <a:p>
          <a:r>
            <a:rPr lang="en-GB" sz="1200" b="1" dirty="0" smtClean="0"/>
            <a:t>Quantum computing</a:t>
          </a:r>
          <a:endParaRPr lang="ru-RU" sz="1200" b="1" dirty="0" smtClean="0"/>
        </a:p>
      </dgm:t>
    </dgm:pt>
    <dgm:pt modelId="{7B2CB783-52F6-45D8-ABBD-6BC685E07E07}" type="parTrans" cxnId="{15E70EF5-A5D7-49AD-B09F-E99E12E91D78}">
      <dgm:prSet/>
      <dgm:spPr/>
      <dgm:t>
        <a:bodyPr/>
        <a:lstStyle/>
        <a:p>
          <a:endParaRPr lang="ru-RU"/>
        </a:p>
      </dgm:t>
    </dgm:pt>
    <dgm:pt modelId="{84FF0397-0D25-4D8B-A497-F1297A323211}" type="sibTrans" cxnId="{15E70EF5-A5D7-49AD-B09F-E99E12E91D78}">
      <dgm:prSet/>
      <dgm:spPr/>
      <dgm:t>
        <a:bodyPr/>
        <a:lstStyle/>
        <a:p>
          <a:endParaRPr lang="ru-RU"/>
        </a:p>
      </dgm:t>
    </dgm:pt>
    <dgm:pt modelId="{8CBE1558-F892-4C82-84B9-3AB400F550FE}" type="pres">
      <dgm:prSet presAssocID="{F8220BA7-350F-4F23-9662-A853093F9780}" presName="hierChild1" presStyleCnt="0">
        <dgm:presLayoutVars>
          <dgm:orgChart val="1"/>
          <dgm:chPref val="1"/>
          <dgm:dir/>
          <dgm:animOne val="branch"/>
          <dgm:animLvl val="lvl"/>
          <dgm:resizeHandles/>
        </dgm:presLayoutVars>
      </dgm:prSet>
      <dgm:spPr/>
      <dgm:t>
        <a:bodyPr/>
        <a:lstStyle/>
        <a:p>
          <a:endParaRPr lang="ru-RU"/>
        </a:p>
      </dgm:t>
    </dgm:pt>
    <dgm:pt modelId="{3AA5A16D-4EBC-4BA3-8A92-FBA687CB1047}" type="pres">
      <dgm:prSet presAssocID="{52598AEB-4603-439F-A4A7-229A3869531F}" presName="hierRoot1" presStyleCnt="0">
        <dgm:presLayoutVars>
          <dgm:hierBranch val="init"/>
        </dgm:presLayoutVars>
      </dgm:prSet>
      <dgm:spPr/>
    </dgm:pt>
    <dgm:pt modelId="{82C13C22-F05D-41E2-B16C-B3A60116BBF6}" type="pres">
      <dgm:prSet presAssocID="{52598AEB-4603-439F-A4A7-229A3869531F}" presName="rootComposite1" presStyleCnt="0"/>
      <dgm:spPr/>
    </dgm:pt>
    <dgm:pt modelId="{7C8CFA2D-C68C-432F-B720-C31F02CB1B75}" type="pres">
      <dgm:prSet presAssocID="{52598AEB-4603-439F-A4A7-229A3869531F}" presName="rootText1" presStyleLbl="node0" presStyleIdx="0" presStyleCnt="1" custScaleX="211935" custLinFactNeighborX="-1157" custLinFactNeighborY="-20169">
        <dgm:presLayoutVars>
          <dgm:chPref val="3"/>
        </dgm:presLayoutVars>
      </dgm:prSet>
      <dgm:spPr/>
      <dgm:t>
        <a:bodyPr/>
        <a:lstStyle/>
        <a:p>
          <a:endParaRPr lang="ru-RU"/>
        </a:p>
      </dgm:t>
    </dgm:pt>
    <dgm:pt modelId="{B8BBE080-7A44-4362-9803-739489DAD424}" type="pres">
      <dgm:prSet presAssocID="{52598AEB-4603-439F-A4A7-229A3869531F}" presName="rootConnector1" presStyleLbl="node1" presStyleIdx="0" presStyleCnt="0"/>
      <dgm:spPr/>
      <dgm:t>
        <a:bodyPr/>
        <a:lstStyle/>
        <a:p>
          <a:endParaRPr lang="ru-RU"/>
        </a:p>
      </dgm:t>
    </dgm:pt>
    <dgm:pt modelId="{C72C717A-DCD2-47CD-BFB3-A5428AE656C8}" type="pres">
      <dgm:prSet presAssocID="{52598AEB-4603-439F-A4A7-229A3869531F}" presName="hierChild2" presStyleCnt="0"/>
      <dgm:spPr/>
    </dgm:pt>
    <dgm:pt modelId="{5A257B9F-5972-4A97-B768-E3D880C7FFFC}" type="pres">
      <dgm:prSet presAssocID="{D0789021-5592-469D-B3E9-9320B648CF17}" presName="Name37" presStyleLbl="parChTrans1D2" presStyleIdx="0" presStyleCnt="5"/>
      <dgm:spPr/>
      <dgm:t>
        <a:bodyPr/>
        <a:lstStyle/>
        <a:p>
          <a:endParaRPr lang="ru-RU"/>
        </a:p>
      </dgm:t>
    </dgm:pt>
    <dgm:pt modelId="{930008F6-80CF-4C12-82C2-2CE32EB26127}" type="pres">
      <dgm:prSet presAssocID="{44B7EF27-FF59-46CD-97C4-B87CA6D15BC2}" presName="hierRoot2" presStyleCnt="0">
        <dgm:presLayoutVars>
          <dgm:hierBranch val="init"/>
        </dgm:presLayoutVars>
      </dgm:prSet>
      <dgm:spPr/>
    </dgm:pt>
    <dgm:pt modelId="{1E5F6AA1-A1E8-40FD-B700-C7979D953564}" type="pres">
      <dgm:prSet presAssocID="{44B7EF27-FF59-46CD-97C4-B87CA6D15BC2}" presName="rootComposite" presStyleCnt="0"/>
      <dgm:spPr/>
    </dgm:pt>
    <dgm:pt modelId="{F9857C75-4186-4B40-B010-CA0C45541EB4}" type="pres">
      <dgm:prSet presAssocID="{44B7EF27-FF59-46CD-97C4-B87CA6D15BC2}" presName="rootText" presStyleLbl="node2" presStyleIdx="0" presStyleCnt="5">
        <dgm:presLayoutVars>
          <dgm:chPref val="3"/>
        </dgm:presLayoutVars>
      </dgm:prSet>
      <dgm:spPr/>
      <dgm:t>
        <a:bodyPr/>
        <a:lstStyle/>
        <a:p>
          <a:endParaRPr lang="ru-RU"/>
        </a:p>
      </dgm:t>
    </dgm:pt>
    <dgm:pt modelId="{ED369C87-25DE-40EA-9A6B-2203B2D5CFA6}" type="pres">
      <dgm:prSet presAssocID="{44B7EF27-FF59-46CD-97C4-B87CA6D15BC2}" presName="rootConnector" presStyleLbl="node2" presStyleIdx="0" presStyleCnt="5"/>
      <dgm:spPr/>
      <dgm:t>
        <a:bodyPr/>
        <a:lstStyle/>
        <a:p>
          <a:endParaRPr lang="ru-RU"/>
        </a:p>
      </dgm:t>
    </dgm:pt>
    <dgm:pt modelId="{B8163EA7-814F-47C4-8972-74B00BA5033C}" type="pres">
      <dgm:prSet presAssocID="{44B7EF27-FF59-46CD-97C4-B87CA6D15BC2}" presName="hierChild4" presStyleCnt="0"/>
      <dgm:spPr/>
    </dgm:pt>
    <dgm:pt modelId="{6864FCD5-7D9D-4F76-A604-28AF88930A3C}" type="pres">
      <dgm:prSet presAssocID="{6B656FBF-DE49-4C5A-A679-C10261729559}" presName="Name37" presStyleLbl="parChTrans1D3" presStyleIdx="0" presStyleCnt="16"/>
      <dgm:spPr/>
      <dgm:t>
        <a:bodyPr/>
        <a:lstStyle/>
        <a:p>
          <a:endParaRPr lang="ru-RU"/>
        </a:p>
      </dgm:t>
    </dgm:pt>
    <dgm:pt modelId="{94B74C92-0457-4ED6-B7AB-CB2C1DDE326B}" type="pres">
      <dgm:prSet presAssocID="{02E2DD13-A0C5-4B2D-9FC2-452F95FC256E}" presName="hierRoot2" presStyleCnt="0">
        <dgm:presLayoutVars>
          <dgm:hierBranch val="init"/>
        </dgm:presLayoutVars>
      </dgm:prSet>
      <dgm:spPr/>
    </dgm:pt>
    <dgm:pt modelId="{C7BD3FD3-C7F7-4326-810E-EE822A317C8C}" type="pres">
      <dgm:prSet presAssocID="{02E2DD13-A0C5-4B2D-9FC2-452F95FC256E}" presName="rootComposite" presStyleCnt="0"/>
      <dgm:spPr/>
    </dgm:pt>
    <dgm:pt modelId="{BDE5205E-72CA-4B9F-A5FB-D256628FD2A5}" type="pres">
      <dgm:prSet presAssocID="{02E2DD13-A0C5-4B2D-9FC2-452F95FC256E}" presName="rootText" presStyleLbl="node3" presStyleIdx="0" presStyleCnt="16" custScaleY="253087">
        <dgm:presLayoutVars>
          <dgm:chPref val="3"/>
        </dgm:presLayoutVars>
      </dgm:prSet>
      <dgm:spPr/>
      <dgm:t>
        <a:bodyPr/>
        <a:lstStyle/>
        <a:p>
          <a:endParaRPr lang="ru-RU"/>
        </a:p>
      </dgm:t>
    </dgm:pt>
    <dgm:pt modelId="{5A67A960-40D6-4939-8A1D-F5106BA3DCC5}" type="pres">
      <dgm:prSet presAssocID="{02E2DD13-A0C5-4B2D-9FC2-452F95FC256E}" presName="rootConnector" presStyleLbl="node3" presStyleIdx="0" presStyleCnt="16"/>
      <dgm:spPr/>
      <dgm:t>
        <a:bodyPr/>
        <a:lstStyle/>
        <a:p>
          <a:endParaRPr lang="ru-RU"/>
        </a:p>
      </dgm:t>
    </dgm:pt>
    <dgm:pt modelId="{0C12C5F0-195C-4CF0-9085-D14A7226628D}" type="pres">
      <dgm:prSet presAssocID="{02E2DD13-A0C5-4B2D-9FC2-452F95FC256E}" presName="hierChild4" presStyleCnt="0"/>
      <dgm:spPr/>
    </dgm:pt>
    <dgm:pt modelId="{905A3D39-29A5-4B38-A1F5-5D6926040F46}" type="pres">
      <dgm:prSet presAssocID="{02E2DD13-A0C5-4B2D-9FC2-452F95FC256E}" presName="hierChild5" presStyleCnt="0"/>
      <dgm:spPr/>
    </dgm:pt>
    <dgm:pt modelId="{CD09916E-50F5-4EDA-B976-C3913907F4CC}" type="pres">
      <dgm:prSet presAssocID="{E017B39B-35B0-4F9C-B12A-E3ABBA467F6A}" presName="Name37" presStyleLbl="parChTrans1D3" presStyleIdx="1" presStyleCnt="16"/>
      <dgm:spPr/>
      <dgm:t>
        <a:bodyPr/>
        <a:lstStyle/>
        <a:p>
          <a:endParaRPr lang="ru-RU"/>
        </a:p>
      </dgm:t>
    </dgm:pt>
    <dgm:pt modelId="{2E39EAB4-1656-4BBA-B423-A57BBC4D3C2F}" type="pres">
      <dgm:prSet presAssocID="{99BD7B78-8E29-4A65-A4FA-B85CBC627230}" presName="hierRoot2" presStyleCnt="0">
        <dgm:presLayoutVars>
          <dgm:hierBranch val="init"/>
        </dgm:presLayoutVars>
      </dgm:prSet>
      <dgm:spPr/>
    </dgm:pt>
    <dgm:pt modelId="{ED101B41-3B88-4A74-BBA3-23DDD9110B11}" type="pres">
      <dgm:prSet presAssocID="{99BD7B78-8E29-4A65-A4FA-B85CBC627230}" presName="rootComposite" presStyleCnt="0"/>
      <dgm:spPr/>
    </dgm:pt>
    <dgm:pt modelId="{D559384E-3BFF-49C0-9696-BF63AB76ECED}" type="pres">
      <dgm:prSet presAssocID="{99BD7B78-8E29-4A65-A4FA-B85CBC627230}" presName="rootText" presStyleLbl="node3" presStyleIdx="1" presStyleCnt="16" custScaleY="203373">
        <dgm:presLayoutVars>
          <dgm:chPref val="3"/>
        </dgm:presLayoutVars>
      </dgm:prSet>
      <dgm:spPr/>
      <dgm:t>
        <a:bodyPr/>
        <a:lstStyle/>
        <a:p>
          <a:endParaRPr lang="ru-RU"/>
        </a:p>
      </dgm:t>
    </dgm:pt>
    <dgm:pt modelId="{F83F8D48-95DD-407B-A261-E2016CF50D0F}" type="pres">
      <dgm:prSet presAssocID="{99BD7B78-8E29-4A65-A4FA-B85CBC627230}" presName="rootConnector" presStyleLbl="node3" presStyleIdx="1" presStyleCnt="16"/>
      <dgm:spPr/>
      <dgm:t>
        <a:bodyPr/>
        <a:lstStyle/>
        <a:p>
          <a:endParaRPr lang="ru-RU"/>
        </a:p>
      </dgm:t>
    </dgm:pt>
    <dgm:pt modelId="{53E405DD-7AC8-4609-9CB5-454D1063AD83}" type="pres">
      <dgm:prSet presAssocID="{99BD7B78-8E29-4A65-A4FA-B85CBC627230}" presName="hierChild4" presStyleCnt="0"/>
      <dgm:spPr/>
    </dgm:pt>
    <dgm:pt modelId="{6B621EE0-DA7D-4E34-BDBF-58F616764E23}" type="pres">
      <dgm:prSet presAssocID="{99BD7B78-8E29-4A65-A4FA-B85CBC627230}" presName="hierChild5" presStyleCnt="0"/>
      <dgm:spPr/>
    </dgm:pt>
    <dgm:pt modelId="{019AD531-21FB-4F00-BDFC-2F57A8D6A7E5}" type="pres">
      <dgm:prSet presAssocID="{BABC25B2-45AC-4FD7-9FA1-47C070EC7D28}" presName="Name37" presStyleLbl="parChTrans1D3" presStyleIdx="2" presStyleCnt="16"/>
      <dgm:spPr/>
      <dgm:t>
        <a:bodyPr/>
        <a:lstStyle/>
        <a:p>
          <a:endParaRPr lang="ru-RU"/>
        </a:p>
      </dgm:t>
    </dgm:pt>
    <dgm:pt modelId="{2A85AA76-F49D-4E16-89AF-BB25B87B2DD1}" type="pres">
      <dgm:prSet presAssocID="{483DB5C6-0867-4AD3-81B1-5FF91B21B4DB}" presName="hierRoot2" presStyleCnt="0">
        <dgm:presLayoutVars>
          <dgm:hierBranch val="init"/>
        </dgm:presLayoutVars>
      </dgm:prSet>
      <dgm:spPr/>
    </dgm:pt>
    <dgm:pt modelId="{B9C19B7A-F3EA-4645-833E-F456C102F7BE}" type="pres">
      <dgm:prSet presAssocID="{483DB5C6-0867-4AD3-81B1-5FF91B21B4DB}" presName="rootComposite" presStyleCnt="0"/>
      <dgm:spPr/>
    </dgm:pt>
    <dgm:pt modelId="{1DA2D209-543C-40E0-B869-5EA9D3C35FFC}" type="pres">
      <dgm:prSet presAssocID="{483DB5C6-0867-4AD3-81B1-5FF91B21B4DB}" presName="rootText" presStyleLbl="node3" presStyleIdx="2" presStyleCnt="16" custScaleY="462684" custLinFactNeighborX="1033" custLinFactNeighborY="-25406">
        <dgm:presLayoutVars>
          <dgm:chPref val="3"/>
        </dgm:presLayoutVars>
      </dgm:prSet>
      <dgm:spPr/>
      <dgm:t>
        <a:bodyPr/>
        <a:lstStyle/>
        <a:p>
          <a:endParaRPr lang="ru-RU"/>
        </a:p>
      </dgm:t>
    </dgm:pt>
    <dgm:pt modelId="{E0539B26-3F8F-41FA-BDC2-1AF81E6AFC34}" type="pres">
      <dgm:prSet presAssocID="{483DB5C6-0867-4AD3-81B1-5FF91B21B4DB}" presName="rootConnector" presStyleLbl="node3" presStyleIdx="2" presStyleCnt="16"/>
      <dgm:spPr/>
      <dgm:t>
        <a:bodyPr/>
        <a:lstStyle/>
        <a:p>
          <a:endParaRPr lang="ru-RU"/>
        </a:p>
      </dgm:t>
    </dgm:pt>
    <dgm:pt modelId="{C09B2846-E379-4FB0-9579-E79561372363}" type="pres">
      <dgm:prSet presAssocID="{483DB5C6-0867-4AD3-81B1-5FF91B21B4DB}" presName="hierChild4" presStyleCnt="0"/>
      <dgm:spPr/>
    </dgm:pt>
    <dgm:pt modelId="{71553E65-31A1-4E95-A5BF-5EA84B9F5B86}" type="pres">
      <dgm:prSet presAssocID="{483DB5C6-0867-4AD3-81B1-5FF91B21B4DB}" presName="hierChild5" presStyleCnt="0"/>
      <dgm:spPr/>
    </dgm:pt>
    <dgm:pt modelId="{B3A7D9A8-AB13-495E-A6E0-30FD5FF707DF}" type="pres">
      <dgm:prSet presAssocID="{F75A66A0-8472-4750-A1A8-EA67FD641ACF}" presName="Name37" presStyleLbl="parChTrans1D3" presStyleIdx="3" presStyleCnt="16"/>
      <dgm:spPr/>
      <dgm:t>
        <a:bodyPr/>
        <a:lstStyle/>
        <a:p>
          <a:endParaRPr lang="ru-RU"/>
        </a:p>
      </dgm:t>
    </dgm:pt>
    <dgm:pt modelId="{18060EAD-1516-4E9C-A4AF-F64E47661867}" type="pres">
      <dgm:prSet presAssocID="{4E526858-E56C-4346-9C2D-4CEF839C55E0}" presName="hierRoot2" presStyleCnt="0">
        <dgm:presLayoutVars>
          <dgm:hierBranch val="init"/>
        </dgm:presLayoutVars>
      </dgm:prSet>
      <dgm:spPr/>
    </dgm:pt>
    <dgm:pt modelId="{AB44B7BA-1A36-427F-B6AD-26C562EB2602}" type="pres">
      <dgm:prSet presAssocID="{4E526858-E56C-4346-9C2D-4CEF839C55E0}" presName="rootComposite" presStyleCnt="0"/>
      <dgm:spPr/>
    </dgm:pt>
    <dgm:pt modelId="{66D8B1BC-8F39-4238-A44A-D2676407700C}" type="pres">
      <dgm:prSet presAssocID="{4E526858-E56C-4346-9C2D-4CEF839C55E0}" presName="rootText" presStyleLbl="node3" presStyleIdx="3" presStyleCnt="16" custScaleY="264818" custLinFactNeighborY="-35334">
        <dgm:presLayoutVars>
          <dgm:chPref val="3"/>
        </dgm:presLayoutVars>
      </dgm:prSet>
      <dgm:spPr/>
      <dgm:t>
        <a:bodyPr/>
        <a:lstStyle/>
        <a:p>
          <a:endParaRPr lang="ru-RU"/>
        </a:p>
      </dgm:t>
    </dgm:pt>
    <dgm:pt modelId="{92BB5B35-8BF0-45A1-90C7-622C5A640B3E}" type="pres">
      <dgm:prSet presAssocID="{4E526858-E56C-4346-9C2D-4CEF839C55E0}" presName="rootConnector" presStyleLbl="node3" presStyleIdx="3" presStyleCnt="16"/>
      <dgm:spPr/>
      <dgm:t>
        <a:bodyPr/>
        <a:lstStyle/>
        <a:p>
          <a:endParaRPr lang="ru-RU"/>
        </a:p>
      </dgm:t>
    </dgm:pt>
    <dgm:pt modelId="{E0D6437A-B419-43CC-A1EA-DB3BC1E0AB7B}" type="pres">
      <dgm:prSet presAssocID="{4E526858-E56C-4346-9C2D-4CEF839C55E0}" presName="hierChild4" presStyleCnt="0"/>
      <dgm:spPr/>
    </dgm:pt>
    <dgm:pt modelId="{583B2B2D-1DA0-4777-BA30-C4F06C6E26C5}" type="pres">
      <dgm:prSet presAssocID="{4E526858-E56C-4346-9C2D-4CEF839C55E0}" presName="hierChild5" presStyleCnt="0"/>
      <dgm:spPr/>
    </dgm:pt>
    <dgm:pt modelId="{6A26F4C9-62F1-4C5A-BF2C-E659708CD897}" type="pres">
      <dgm:prSet presAssocID="{44B7EF27-FF59-46CD-97C4-B87CA6D15BC2}" presName="hierChild5" presStyleCnt="0"/>
      <dgm:spPr/>
    </dgm:pt>
    <dgm:pt modelId="{5DB78C22-E8B6-4051-8BF0-B1B57BBE5F51}" type="pres">
      <dgm:prSet presAssocID="{4CB260D4-A7B3-4450-A7B5-726EF60BBACC}" presName="Name37" presStyleLbl="parChTrans1D2" presStyleIdx="1" presStyleCnt="5"/>
      <dgm:spPr/>
      <dgm:t>
        <a:bodyPr/>
        <a:lstStyle/>
        <a:p>
          <a:endParaRPr lang="ru-RU"/>
        </a:p>
      </dgm:t>
    </dgm:pt>
    <dgm:pt modelId="{3AFA06AE-AE98-4BEB-A8AE-DEA7D85B9135}" type="pres">
      <dgm:prSet presAssocID="{4C6EF37E-0199-4528-AF75-44E77F21134C}" presName="hierRoot2" presStyleCnt="0">
        <dgm:presLayoutVars>
          <dgm:hierBranch val="init"/>
        </dgm:presLayoutVars>
      </dgm:prSet>
      <dgm:spPr/>
    </dgm:pt>
    <dgm:pt modelId="{6793CC25-7CBC-46BD-A3D3-2874F6137037}" type="pres">
      <dgm:prSet presAssocID="{4C6EF37E-0199-4528-AF75-44E77F21134C}" presName="rootComposite" presStyleCnt="0"/>
      <dgm:spPr/>
    </dgm:pt>
    <dgm:pt modelId="{1549C70A-427F-4F30-9FF7-A101EF8D8C0C}" type="pres">
      <dgm:prSet presAssocID="{4C6EF37E-0199-4528-AF75-44E77F21134C}" presName="rootText" presStyleLbl="node2" presStyleIdx="1" presStyleCnt="5">
        <dgm:presLayoutVars>
          <dgm:chPref val="3"/>
        </dgm:presLayoutVars>
      </dgm:prSet>
      <dgm:spPr/>
      <dgm:t>
        <a:bodyPr/>
        <a:lstStyle/>
        <a:p>
          <a:endParaRPr lang="ru-RU"/>
        </a:p>
      </dgm:t>
    </dgm:pt>
    <dgm:pt modelId="{08FED08C-A57F-4108-A88D-26BD02DC22BC}" type="pres">
      <dgm:prSet presAssocID="{4C6EF37E-0199-4528-AF75-44E77F21134C}" presName="rootConnector" presStyleLbl="node2" presStyleIdx="1" presStyleCnt="5"/>
      <dgm:spPr/>
      <dgm:t>
        <a:bodyPr/>
        <a:lstStyle/>
        <a:p>
          <a:endParaRPr lang="ru-RU"/>
        </a:p>
      </dgm:t>
    </dgm:pt>
    <dgm:pt modelId="{5EBD359C-496D-41DB-9272-85ADE85ADEE8}" type="pres">
      <dgm:prSet presAssocID="{4C6EF37E-0199-4528-AF75-44E77F21134C}" presName="hierChild4" presStyleCnt="0"/>
      <dgm:spPr/>
    </dgm:pt>
    <dgm:pt modelId="{84D513D9-B5F2-45B8-BAB3-860310240818}" type="pres">
      <dgm:prSet presAssocID="{1B556548-58F7-4CB2-BDC4-C728EF9C67FD}" presName="Name37" presStyleLbl="parChTrans1D3" presStyleIdx="4" presStyleCnt="16"/>
      <dgm:spPr/>
      <dgm:t>
        <a:bodyPr/>
        <a:lstStyle/>
        <a:p>
          <a:endParaRPr lang="ru-RU"/>
        </a:p>
      </dgm:t>
    </dgm:pt>
    <dgm:pt modelId="{4F775694-1BF1-459F-A0DF-76C1CCCD0597}" type="pres">
      <dgm:prSet presAssocID="{10F00885-BDCB-4077-9407-BAEB21E854F2}" presName="hierRoot2" presStyleCnt="0">
        <dgm:presLayoutVars>
          <dgm:hierBranch val="init"/>
        </dgm:presLayoutVars>
      </dgm:prSet>
      <dgm:spPr/>
    </dgm:pt>
    <dgm:pt modelId="{319D906F-1207-4927-BA7F-9C2342DA49ED}" type="pres">
      <dgm:prSet presAssocID="{10F00885-BDCB-4077-9407-BAEB21E854F2}" presName="rootComposite" presStyleCnt="0"/>
      <dgm:spPr/>
    </dgm:pt>
    <dgm:pt modelId="{AAB686CC-4CE7-448D-8AD9-D3B1C3AE87CF}" type="pres">
      <dgm:prSet presAssocID="{10F00885-BDCB-4077-9407-BAEB21E854F2}" presName="rootText" presStyleLbl="node3" presStyleIdx="4" presStyleCnt="16" custScaleY="348339">
        <dgm:presLayoutVars>
          <dgm:chPref val="3"/>
        </dgm:presLayoutVars>
      </dgm:prSet>
      <dgm:spPr/>
      <dgm:t>
        <a:bodyPr/>
        <a:lstStyle/>
        <a:p>
          <a:endParaRPr lang="ru-RU"/>
        </a:p>
      </dgm:t>
    </dgm:pt>
    <dgm:pt modelId="{6ABBD20C-6E5B-4899-A6CD-E3F2114A068E}" type="pres">
      <dgm:prSet presAssocID="{10F00885-BDCB-4077-9407-BAEB21E854F2}" presName="rootConnector" presStyleLbl="node3" presStyleIdx="4" presStyleCnt="16"/>
      <dgm:spPr/>
      <dgm:t>
        <a:bodyPr/>
        <a:lstStyle/>
        <a:p>
          <a:endParaRPr lang="ru-RU"/>
        </a:p>
      </dgm:t>
    </dgm:pt>
    <dgm:pt modelId="{659611D8-D7C5-49F3-AC69-B87253927509}" type="pres">
      <dgm:prSet presAssocID="{10F00885-BDCB-4077-9407-BAEB21E854F2}" presName="hierChild4" presStyleCnt="0"/>
      <dgm:spPr/>
    </dgm:pt>
    <dgm:pt modelId="{1BB2CDE9-2C9A-4DBE-9C99-C1B034F6FD7A}" type="pres">
      <dgm:prSet presAssocID="{10F00885-BDCB-4077-9407-BAEB21E854F2}" presName="hierChild5" presStyleCnt="0"/>
      <dgm:spPr/>
    </dgm:pt>
    <dgm:pt modelId="{4B4FF936-805D-4750-9DDF-2194DB47E880}" type="pres">
      <dgm:prSet presAssocID="{56F508F3-89BD-4EF5-AB13-0EB42096A91A}" presName="Name37" presStyleLbl="parChTrans1D3" presStyleIdx="5" presStyleCnt="16"/>
      <dgm:spPr/>
      <dgm:t>
        <a:bodyPr/>
        <a:lstStyle/>
        <a:p>
          <a:endParaRPr lang="ru-RU"/>
        </a:p>
      </dgm:t>
    </dgm:pt>
    <dgm:pt modelId="{E1B352BD-1AE4-4116-9806-5FD2DB63E2AD}" type="pres">
      <dgm:prSet presAssocID="{CCD6C3B3-C1C3-47B2-9762-03838AD945DC}" presName="hierRoot2" presStyleCnt="0">
        <dgm:presLayoutVars>
          <dgm:hierBranch val="init"/>
        </dgm:presLayoutVars>
      </dgm:prSet>
      <dgm:spPr/>
    </dgm:pt>
    <dgm:pt modelId="{0D940E8D-48FF-4039-9CFF-C59BB0EA901E}" type="pres">
      <dgm:prSet presAssocID="{CCD6C3B3-C1C3-47B2-9762-03838AD945DC}" presName="rootComposite" presStyleCnt="0"/>
      <dgm:spPr/>
    </dgm:pt>
    <dgm:pt modelId="{0FF7411E-3311-4BFE-9002-765EAC79267D}" type="pres">
      <dgm:prSet presAssocID="{CCD6C3B3-C1C3-47B2-9762-03838AD945DC}" presName="rootText" presStyleLbl="node3" presStyleIdx="5" presStyleCnt="16" custScaleY="269513">
        <dgm:presLayoutVars>
          <dgm:chPref val="3"/>
        </dgm:presLayoutVars>
      </dgm:prSet>
      <dgm:spPr/>
      <dgm:t>
        <a:bodyPr/>
        <a:lstStyle/>
        <a:p>
          <a:endParaRPr lang="ru-RU"/>
        </a:p>
      </dgm:t>
    </dgm:pt>
    <dgm:pt modelId="{D0024E74-E103-4F0E-8CBA-116F4A331DA1}" type="pres">
      <dgm:prSet presAssocID="{CCD6C3B3-C1C3-47B2-9762-03838AD945DC}" presName="rootConnector" presStyleLbl="node3" presStyleIdx="5" presStyleCnt="16"/>
      <dgm:spPr/>
      <dgm:t>
        <a:bodyPr/>
        <a:lstStyle/>
        <a:p>
          <a:endParaRPr lang="ru-RU"/>
        </a:p>
      </dgm:t>
    </dgm:pt>
    <dgm:pt modelId="{901F43A0-D5F8-414E-852B-5C1A8E9505DD}" type="pres">
      <dgm:prSet presAssocID="{CCD6C3B3-C1C3-47B2-9762-03838AD945DC}" presName="hierChild4" presStyleCnt="0"/>
      <dgm:spPr/>
    </dgm:pt>
    <dgm:pt modelId="{D8F872CE-5A2F-44F1-9108-B62E619510AA}" type="pres">
      <dgm:prSet presAssocID="{CCD6C3B3-C1C3-47B2-9762-03838AD945DC}" presName="hierChild5" presStyleCnt="0"/>
      <dgm:spPr/>
    </dgm:pt>
    <dgm:pt modelId="{76B3E42B-59B1-4827-93BA-505735E0297A}" type="pres">
      <dgm:prSet presAssocID="{331B6CD9-24C1-45EA-8831-91D528A44B7F}" presName="Name37" presStyleLbl="parChTrans1D3" presStyleIdx="6" presStyleCnt="16"/>
      <dgm:spPr/>
      <dgm:t>
        <a:bodyPr/>
        <a:lstStyle/>
        <a:p>
          <a:endParaRPr lang="ru-RU"/>
        </a:p>
      </dgm:t>
    </dgm:pt>
    <dgm:pt modelId="{7DC79EBA-B6D8-4598-8E32-26670952A28B}" type="pres">
      <dgm:prSet presAssocID="{9EF56BC7-3378-4171-804B-634387C078EF}" presName="hierRoot2" presStyleCnt="0">
        <dgm:presLayoutVars>
          <dgm:hierBranch val="init"/>
        </dgm:presLayoutVars>
      </dgm:prSet>
      <dgm:spPr/>
    </dgm:pt>
    <dgm:pt modelId="{EFE9FFCB-5DB3-46BF-9625-46D92DD069ED}" type="pres">
      <dgm:prSet presAssocID="{9EF56BC7-3378-4171-804B-634387C078EF}" presName="rootComposite" presStyleCnt="0"/>
      <dgm:spPr/>
    </dgm:pt>
    <dgm:pt modelId="{F0BF0645-D50F-40EC-A0A7-ED6803E6621D}" type="pres">
      <dgm:prSet presAssocID="{9EF56BC7-3378-4171-804B-634387C078EF}" presName="rootText" presStyleLbl="node3" presStyleIdx="6" presStyleCnt="16" custScaleY="326222">
        <dgm:presLayoutVars>
          <dgm:chPref val="3"/>
        </dgm:presLayoutVars>
      </dgm:prSet>
      <dgm:spPr/>
      <dgm:t>
        <a:bodyPr/>
        <a:lstStyle/>
        <a:p>
          <a:endParaRPr lang="ru-RU"/>
        </a:p>
      </dgm:t>
    </dgm:pt>
    <dgm:pt modelId="{8A6DD78A-4D15-43D8-90E2-6894E8FD7A46}" type="pres">
      <dgm:prSet presAssocID="{9EF56BC7-3378-4171-804B-634387C078EF}" presName="rootConnector" presStyleLbl="node3" presStyleIdx="6" presStyleCnt="16"/>
      <dgm:spPr/>
      <dgm:t>
        <a:bodyPr/>
        <a:lstStyle/>
        <a:p>
          <a:endParaRPr lang="ru-RU"/>
        </a:p>
      </dgm:t>
    </dgm:pt>
    <dgm:pt modelId="{6623DE0B-1937-423E-8192-8D05E09341F7}" type="pres">
      <dgm:prSet presAssocID="{9EF56BC7-3378-4171-804B-634387C078EF}" presName="hierChild4" presStyleCnt="0"/>
      <dgm:spPr/>
    </dgm:pt>
    <dgm:pt modelId="{E986A20F-C713-4F31-93EC-52246425E642}" type="pres">
      <dgm:prSet presAssocID="{9EF56BC7-3378-4171-804B-634387C078EF}" presName="hierChild5" presStyleCnt="0"/>
      <dgm:spPr/>
    </dgm:pt>
    <dgm:pt modelId="{51DB9CEA-808D-4005-8F1F-6611758118E4}" type="pres">
      <dgm:prSet presAssocID="{4C6EF37E-0199-4528-AF75-44E77F21134C}" presName="hierChild5" presStyleCnt="0"/>
      <dgm:spPr/>
    </dgm:pt>
    <dgm:pt modelId="{CE984E3C-DC26-4B1E-8449-E8A82520C149}" type="pres">
      <dgm:prSet presAssocID="{43B84C5E-831E-4E19-BB4E-795C2FBDCCC6}" presName="Name37" presStyleLbl="parChTrans1D2" presStyleIdx="2" presStyleCnt="5"/>
      <dgm:spPr/>
      <dgm:t>
        <a:bodyPr/>
        <a:lstStyle/>
        <a:p>
          <a:endParaRPr lang="ru-RU"/>
        </a:p>
      </dgm:t>
    </dgm:pt>
    <dgm:pt modelId="{91652CBA-4F3A-40C7-BAFF-A0C075F12D56}" type="pres">
      <dgm:prSet presAssocID="{E8C2C19C-27E0-4B41-AB50-35D8A90CD326}" presName="hierRoot2" presStyleCnt="0">
        <dgm:presLayoutVars>
          <dgm:hierBranch val="init"/>
        </dgm:presLayoutVars>
      </dgm:prSet>
      <dgm:spPr/>
    </dgm:pt>
    <dgm:pt modelId="{1F3CD262-98D9-4706-B830-FF57502726A7}" type="pres">
      <dgm:prSet presAssocID="{E8C2C19C-27E0-4B41-AB50-35D8A90CD326}" presName="rootComposite" presStyleCnt="0"/>
      <dgm:spPr/>
    </dgm:pt>
    <dgm:pt modelId="{A6C79072-92AC-40E7-9E75-468D90C5480B}" type="pres">
      <dgm:prSet presAssocID="{E8C2C19C-27E0-4B41-AB50-35D8A90CD326}" presName="rootText" presStyleLbl="node2" presStyleIdx="2" presStyleCnt="5" custScaleX="122821">
        <dgm:presLayoutVars>
          <dgm:chPref val="3"/>
        </dgm:presLayoutVars>
      </dgm:prSet>
      <dgm:spPr/>
      <dgm:t>
        <a:bodyPr/>
        <a:lstStyle/>
        <a:p>
          <a:endParaRPr lang="ru-RU"/>
        </a:p>
      </dgm:t>
    </dgm:pt>
    <dgm:pt modelId="{A5F5F07F-B43C-4C9F-AD91-7FAE13204B77}" type="pres">
      <dgm:prSet presAssocID="{E8C2C19C-27E0-4B41-AB50-35D8A90CD326}" presName="rootConnector" presStyleLbl="node2" presStyleIdx="2" presStyleCnt="5"/>
      <dgm:spPr/>
      <dgm:t>
        <a:bodyPr/>
        <a:lstStyle/>
        <a:p>
          <a:endParaRPr lang="ru-RU"/>
        </a:p>
      </dgm:t>
    </dgm:pt>
    <dgm:pt modelId="{8550A527-A944-4643-A590-7F1A2C162313}" type="pres">
      <dgm:prSet presAssocID="{E8C2C19C-27E0-4B41-AB50-35D8A90CD326}" presName="hierChild4" presStyleCnt="0"/>
      <dgm:spPr/>
    </dgm:pt>
    <dgm:pt modelId="{8FB9AE80-D6FD-4AA1-9B0D-08CF2736DCA7}" type="pres">
      <dgm:prSet presAssocID="{86055F2E-41FB-4C90-9D1C-F4A6AAEA702A}" presName="Name37" presStyleLbl="parChTrans1D3" presStyleIdx="7" presStyleCnt="16"/>
      <dgm:spPr/>
      <dgm:t>
        <a:bodyPr/>
        <a:lstStyle/>
        <a:p>
          <a:endParaRPr lang="ru-RU"/>
        </a:p>
      </dgm:t>
    </dgm:pt>
    <dgm:pt modelId="{3589B126-38A7-4BEB-9E66-7E9EA3C0BDBD}" type="pres">
      <dgm:prSet presAssocID="{4FB9B073-A890-44B8-870E-4BDAEAE2DA03}" presName="hierRoot2" presStyleCnt="0">
        <dgm:presLayoutVars>
          <dgm:hierBranch val="init"/>
        </dgm:presLayoutVars>
      </dgm:prSet>
      <dgm:spPr/>
    </dgm:pt>
    <dgm:pt modelId="{68AAC20A-7878-42B9-AA73-F419BE4EB297}" type="pres">
      <dgm:prSet presAssocID="{4FB9B073-A890-44B8-870E-4BDAEAE2DA03}" presName="rootComposite" presStyleCnt="0"/>
      <dgm:spPr/>
    </dgm:pt>
    <dgm:pt modelId="{681B5EF5-FC76-4E32-890B-DEAA4CD05294}" type="pres">
      <dgm:prSet presAssocID="{4FB9B073-A890-44B8-870E-4BDAEAE2DA03}" presName="rootText" presStyleLbl="node3" presStyleIdx="7" presStyleCnt="16" custScaleX="125944" custScaleY="214031">
        <dgm:presLayoutVars>
          <dgm:chPref val="3"/>
        </dgm:presLayoutVars>
      </dgm:prSet>
      <dgm:spPr/>
      <dgm:t>
        <a:bodyPr/>
        <a:lstStyle/>
        <a:p>
          <a:endParaRPr lang="ru-RU"/>
        </a:p>
      </dgm:t>
    </dgm:pt>
    <dgm:pt modelId="{9A45AE86-7963-4BDE-BE0D-A41D6E32191A}" type="pres">
      <dgm:prSet presAssocID="{4FB9B073-A890-44B8-870E-4BDAEAE2DA03}" presName="rootConnector" presStyleLbl="node3" presStyleIdx="7" presStyleCnt="16"/>
      <dgm:spPr/>
      <dgm:t>
        <a:bodyPr/>
        <a:lstStyle/>
        <a:p>
          <a:endParaRPr lang="ru-RU"/>
        </a:p>
      </dgm:t>
    </dgm:pt>
    <dgm:pt modelId="{7920EDF6-8E9D-44E4-AD23-A0C9EA5578AB}" type="pres">
      <dgm:prSet presAssocID="{4FB9B073-A890-44B8-870E-4BDAEAE2DA03}" presName="hierChild4" presStyleCnt="0"/>
      <dgm:spPr/>
    </dgm:pt>
    <dgm:pt modelId="{71662C7D-429E-4F6F-A81F-58A4A34F822D}" type="pres">
      <dgm:prSet presAssocID="{4FB9B073-A890-44B8-870E-4BDAEAE2DA03}" presName="hierChild5" presStyleCnt="0"/>
      <dgm:spPr/>
    </dgm:pt>
    <dgm:pt modelId="{03928490-E49E-4A49-BCF5-13B209DB100D}" type="pres">
      <dgm:prSet presAssocID="{CEF8D478-69B4-45D1-9000-C6F714E69E69}" presName="Name37" presStyleLbl="parChTrans1D3" presStyleIdx="8" presStyleCnt="16"/>
      <dgm:spPr/>
      <dgm:t>
        <a:bodyPr/>
        <a:lstStyle/>
        <a:p>
          <a:endParaRPr lang="ru-RU"/>
        </a:p>
      </dgm:t>
    </dgm:pt>
    <dgm:pt modelId="{D55B62C7-98B3-4C73-A35B-B810E193A48B}" type="pres">
      <dgm:prSet presAssocID="{55B2B28C-33A9-497F-91C1-E021A37C45CF}" presName="hierRoot2" presStyleCnt="0">
        <dgm:presLayoutVars>
          <dgm:hierBranch val="init"/>
        </dgm:presLayoutVars>
      </dgm:prSet>
      <dgm:spPr/>
    </dgm:pt>
    <dgm:pt modelId="{F92EEEB7-0CAC-41A4-9C64-E394015A33E6}" type="pres">
      <dgm:prSet presAssocID="{55B2B28C-33A9-497F-91C1-E021A37C45CF}" presName="rootComposite" presStyleCnt="0"/>
      <dgm:spPr/>
    </dgm:pt>
    <dgm:pt modelId="{95504346-8B87-44F0-9151-2F3CB36DD755}" type="pres">
      <dgm:prSet presAssocID="{55B2B28C-33A9-497F-91C1-E021A37C45CF}" presName="rootText" presStyleLbl="node3" presStyleIdx="8" presStyleCnt="16" custScaleX="133494" custScaleY="222524">
        <dgm:presLayoutVars>
          <dgm:chPref val="3"/>
        </dgm:presLayoutVars>
      </dgm:prSet>
      <dgm:spPr/>
      <dgm:t>
        <a:bodyPr/>
        <a:lstStyle/>
        <a:p>
          <a:endParaRPr lang="ru-RU"/>
        </a:p>
      </dgm:t>
    </dgm:pt>
    <dgm:pt modelId="{0101FAB3-4AE3-4A68-8CEA-BA2A21D18F70}" type="pres">
      <dgm:prSet presAssocID="{55B2B28C-33A9-497F-91C1-E021A37C45CF}" presName="rootConnector" presStyleLbl="node3" presStyleIdx="8" presStyleCnt="16"/>
      <dgm:spPr/>
      <dgm:t>
        <a:bodyPr/>
        <a:lstStyle/>
        <a:p>
          <a:endParaRPr lang="ru-RU"/>
        </a:p>
      </dgm:t>
    </dgm:pt>
    <dgm:pt modelId="{16794488-68C2-4E4B-95BD-A03313168DAB}" type="pres">
      <dgm:prSet presAssocID="{55B2B28C-33A9-497F-91C1-E021A37C45CF}" presName="hierChild4" presStyleCnt="0"/>
      <dgm:spPr/>
    </dgm:pt>
    <dgm:pt modelId="{7A3AF6FD-821C-4833-AB82-13B7DE57227B}" type="pres">
      <dgm:prSet presAssocID="{55B2B28C-33A9-497F-91C1-E021A37C45CF}" presName="hierChild5" presStyleCnt="0"/>
      <dgm:spPr/>
    </dgm:pt>
    <dgm:pt modelId="{148AEE52-AA94-4CF2-934B-3FA2CB4F51C5}" type="pres">
      <dgm:prSet presAssocID="{C996A1FF-B2AD-4355-8B74-9A1A1722D8B4}" presName="Name37" presStyleLbl="parChTrans1D3" presStyleIdx="9" presStyleCnt="16"/>
      <dgm:spPr/>
      <dgm:t>
        <a:bodyPr/>
        <a:lstStyle/>
        <a:p>
          <a:endParaRPr lang="ru-RU"/>
        </a:p>
      </dgm:t>
    </dgm:pt>
    <dgm:pt modelId="{4B3AA8D6-FBA4-4383-8F0B-0EB567B7333A}" type="pres">
      <dgm:prSet presAssocID="{91F5E3F7-B31D-4499-93BE-66CE00A10350}" presName="hierRoot2" presStyleCnt="0">
        <dgm:presLayoutVars>
          <dgm:hierBranch val="init"/>
        </dgm:presLayoutVars>
      </dgm:prSet>
      <dgm:spPr/>
    </dgm:pt>
    <dgm:pt modelId="{990DCF6E-6B53-4886-85F4-B110D9C270E8}" type="pres">
      <dgm:prSet presAssocID="{91F5E3F7-B31D-4499-93BE-66CE00A10350}" presName="rootComposite" presStyleCnt="0"/>
      <dgm:spPr/>
    </dgm:pt>
    <dgm:pt modelId="{3100821B-19CC-426C-927F-6C173DAF5FD3}" type="pres">
      <dgm:prSet presAssocID="{91F5E3F7-B31D-4499-93BE-66CE00A10350}" presName="rootText" presStyleLbl="node3" presStyleIdx="9" presStyleCnt="16" custScaleX="118394" custScaleY="197264">
        <dgm:presLayoutVars>
          <dgm:chPref val="3"/>
        </dgm:presLayoutVars>
      </dgm:prSet>
      <dgm:spPr/>
      <dgm:t>
        <a:bodyPr/>
        <a:lstStyle/>
        <a:p>
          <a:endParaRPr lang="ru-RU"/>
        </a:p>
      </dgm:t>
    </dgm:pt>
    <dgm:pt modelId="{E2C4FCFA-ABC3-4C9B-BAE3-F5EC47D1BEAE}" type="pres">
      <dgm:prSet presAssocID="{91F5E3F7-B31D-4499-93BE-66CE00A10350}" presName="rootConnector" presStyleLbl="node3" presStyleIdx="9" presStyleCnt="16"/>
      <dgm:spPr/>
      <dgm:t>
        <a:bodyPr/>
        <a:lstStyle/>
        <a:p>
          <a:endParaRPr lang="ru-RU"/>
        </a:p>
      </dgm:t>
    </dgm:pt>
    <dgm:pt modelId="{DB11B37E-E1D5-4948-BB6C-D9235E5C939A}" type="pres">
      <dgm:prSet presAssocID="{91F5E3F7-B31D-4499-93BE-66CE00A10350}" presName="hierChild4" presStyleCnt="0"/>
      <dgm:spPr/>
    </dgm:pt>
    <dgm:pt modelId="{7BF5B690-B993-47AD-B261-2C09081CB999}" type="pres">
      <dgm:prSet presAssocID="{91F5E3F7-B31D-4499-93BE-66CE00A10350}" presName="hierChild5" presStyleCnt="0"/>
      <dgm:spPr/>
    </dgm:pt>
    <dgm:pt modelId="{2A65E853-54DA-4BCB-8B0D-B64116ABE1A6}" type="pres">
      <dgm:prSet presAssocID="{49EF80B7-FC08-48A0-9463-8DDB959EB72A}" presName="Name37" presStyleLbl="parChTrans1D3" presStyleIdx="10" presStyleCnt="16"/>
      <dgm:spPr/>
      <dgm:t>
        <a:bodyPr/>
        <a:lstStyle/>
        <a:p>
          <a:endParaRPr lang="en-GB"/>
        </a:p>
      </dgm:t>
    </dgm:pt>
    <dgm:pt modelId="{17C050FB-591E-49F1-B26C-805BE2A3CD0D}" type="pres">
      <dgm:prSet presAssocID="{248132F0-B7A8-4064-8B27-4A30F9A0CD5D}" presName="hierRoot2" presStyleCnt="0">
        <dgm:presLayoutVars>
          <dgm:hierBranch val="init"/>
        </dgm:presLayoutVars>
      </dgm:prSet>
      <dgm:spPr/>
    </dgm:pt>
    <dgm:pt modelId="{C4A9D950-237B-49A5-B91A-EB51CE08929D}" type="pres">
      <dgm:prSet presAssocID="{248132F0-B7A8-4064-8B27-4A30F9A0CD5D}" presName="rootComposite" presStyleCnt="0"/>
      <dgm:spPr/>
    </dgm:pt>
    <dgm:pt modelId="{CCAC5430-ADA7-4EAA-BFE4-247BE7762C59}" type="pres">
      <dgm:prSet presAssocID="{248132F0-B7A8-4064-8B27-4A30F9A0CD5D}" presName="rootText" presStyleLbl="node3" presStyleIdx="10" presStyleCnt="16">
        <dgm:presLayoutVars>
          <dgm:chPref val="3"/>
        </dgm:presLayoutVars>
      </dgm:prSet>
      <dgm:spPr/>
      <dgm:t>
        <a:bodyPr/>
        <a:lstStyle/>
        <a:p>
          <a:endParaRPr lang="ru-RU"/>
        </a:p>
      </dgm:t>
    </dgm:pt>
    <dgm:pt modelId="{DCDE9210-2FFF-4CE5-8D4C-C03294FA904E}" type="pres">
      <dgm:prSet presAssocID="{248132F0-B7A8-4064-8B27-4A30F9A0CD5D}" presName="rootConnector" presStyleLbl="node3" presStyleIdx="10" presStyleCnt="16"/>
      <dgm:spPr/>
      <dgm:t>
        <a:bodyPr/>
        <a:lstStyle/>
        <a:p>
          <a:endParaRPr lang="ru-RU"/>
        </a:p>
      </dgm:t>
    </dgm:pt>
    <dgm:pt modelId="{9A8DB6F5-25F2-4601-AB32-D8AFA0C1BA81}" type="pres">
      <dgm:prSet presAssocID="{248132F0-B7A8-4064-8B27-4A30F9A0CD5D}" presName="hierChild4" presStyleCnt="0"/>
      <dgm:spPr/>
    </dgm:pt>
    <dgm:pt modelId="{E0981809-4B83-4722-B866-CB5F3C770F7D}" type="pres">
      <dgm:prSet presAssocID="{248132F0-B7A8-4064-8B27-4A30F9A0CD5D}" presName="hierChild5" presStyleCnt="0"/>
      <dgm:spPr/>
    </dgm:pt>
    <dgm:pt modelId="{3EF6775B-EC8A-4F25-8D39-07DCD9514FC4}" type="pres">
      <dgm:prSet presAssocID="{E9E2CB47-4A8A-498E-9ECA-CA423961BE54}" presName="Name37" presStyleLbl="parChTrans1D3" presStyleIdx="11" presStyleCnt="16"/>
      <dgm:spPr/>
      <dgm:t>
        <a:bodyPr/>
        <a:lstStyle/>
        <a:p>
          <a:endParaRPr lang="en-GB"/>
        </a:p>
      </dgm:t>
    </dgm:pt>
    <dgm:pt modelId="{A5509FEE-5C07-4BBE-AA08-438D60234CC3}" type="pres">
      <dgm:prSet presAssocID="{2CA410EB-A8F7-4DF2-A062-111B9A8A5DEE}" presName="hierRoot2" presStyleCnt="0">
        <dgm:presLayoutVars>
          <dgm:hierBranch val="init"/>
        </dgm:presLayoutVars>
      </dgm:prSet>
      <dgm:spPr/>
    </dgm:pt>
    <dgm:pt modelId="{52F79535-3771-46D5-AB0F-B1254BB40FF1}" type="pres">
      <dgm:prSet presAssocID="{2CA410EB-A8F7-4DF2-A062-111B9A8A5DEE}" presName="rootComposite" presStyleCnt="0"/>
      <dgm:spPr/>
    </dgm:pt>
    <dgm:pt modelId="{6A4AC970-73D2-4C0F-9409-0EFFE78ECD86}" type="pres">
      <dgm:prSet presAssocID="{2CA410EB-A8F7-4DF2-A062-111B9A8A5DEE}" presName="rootText" presStyleLbl="node3" presStyleIdx="11" presStyleCnt="16" custScaleY="302326">
        <dgm:presLayoutVars>
          <dgm:chPref val="3"/>
        </dgm:presLayoutVars>
      </dgm:prSet>
      <dgm:spPr/>
      <dgm:t>
        <a:bodyPr/>
        <a:lstStyle/>
        <a:p>
          <a:endParaRPr lang="ru-RU"/>
        </a:p>
      </dgm:t>
    </dgm:pt>
    <dgm:pt modelId="{D65E9B06-C021-4EA7-B719-8A46A2BDBC98}" type="pres">
      <dgm:prSet presAssocID="{2CA410EB-A8F7-4DF2-A062-111B9A8A5DEE}" presName="rootConnector" presStyleLbl="node3" presStyleIdx="11" presStyleCnt="16"/>
      <dgm:spPr/>
      <dgm:t>
        <a:bodyPr/>
        <a:lstStyle/>
        <a:p>
          <a:endParaRPr lang="ru-RU"/>
        </a:p>
      </dgm:t>
    </dgm:pt>
    <dgm:pt modelId="{307766F5-7104-4D0B-B6DF-528A5F872D99}" type="pres">
      <dgm:prSet presAssocID="{2CA410EB-A8F7-4DF2-A062-111B9A8A5DEE}" presName="hierChild4" presStyleCnt="0"/>
      <dgm:spPr/>
    </dgm:pt>
    <dgm:pt modelId="{3FED61FC-F563-4AD7-8C49-B33064A15326}" type="pres">
      <dgm:prSet presAssocID="{2CA410EB-A8F7-4DF2-A062-111B9A8A5DEE}" presName="hierChild5" presStyleCnt="0"/>
      <dgm:spPr/>
    </dgm:pt>
    <dgm:pt modelId="{C5BE37FF-E6C7-4381-A34A-502B31FB2849}" type="pres">
      <dgm:prSet presAssocID="{E8C2C19C-27E0-4B41-AB50-35D8A90CD326}" presName="hierChild5" presStyleCnt="0"/>
      <dgm:spPr/>
    </dgm:pt>
    <dgm:pt modelId="{4BF8E058-9D14-41FD-896A-D874F85E5F1E}" type="pres">
      <dgm:prSet presAssocID="{2D8AC2D5-C2B0-4324-AAEC-A21B286EA11F}" presName="Name37" presStyleLbl="parChTrans1D2" presStyleIdx="3" presStyleCnt="5"/>
      <dgm:spPr/>
      <dgm:t>
        <a:bodyPr/>
        <a:lstStyle/>
        <a:p>
          <a:endParaRPr lang="ru-RU"/>
        </a:p>
      </dgm:t>
    </dgm:pt>
    <dgm:pt modelId="{BFE844E2-C372-4B5D-AB9C-96BED21292EE}" type="pres">
      <dgm:prSet presAssocID="{15BA628E-E043-468D-A9AA-5C6CFFEE0ACD}" presName="hierRoot2" presStyleCnt="0">
        <dgm:presLayoutVars>
          <dgm:hierBranch val="init"/>
        </dgm:presLayoutVars>
      </dgm:prSet>
      <dgm:spPr/>
    </dgm:pt>
    <dgm:pt modelId="{9EBCB9DB-D121-4F3A-B5C4-68FC44614D8C}" type="pres">
      <dgm:prSet presAssocID="{15BA628E-E043-468D-A9AA-5C6CFFEE0ACD}" presName="rootComposite" presStyleCnt="0"/>
      <dgm:spPr/>
    </dgm:pt>
    <dgm:pt modelId="{B1192A6D-BFB5-44C5-B21C-D97B610B1943}" type="pres">
      <dgm:prSet presAssocID="{15BA628E-E043-468D-A9AA-5C6CFFEE0ACD}" presName="rootText" presStyleLbl="node2" presStyleIdx="3" presStyleCnt="5">
        <dgm:presLayoutVars>
          <dgm:chPref val="3"/>
        </dgm:presLayoutVars>
      </dgm:prSet>
      <dgm:spPr/>
      <dgm:t>
        <a:bodyPr/>
        <a:lstStyle/>
        <a:p>
          <a:endParaRPr lang="ru-RU"/>
        </a:p>
      </dgm:t>
    </dgm:pt>
    <dgm:pt modelId="{3068FE11-ED13-47C1-BC48-23B6984025E1}" type="pres">
      <dgm:prSet presAssocID="{15BA628E-E043-468D-A9AA-5C6CFFEE0ACD}" presName="rootConnector" presStyleLbl="node2" presStyleIdx="3" presStyleCnt="5"/>
      <dgm:spPr/>
      <dgm:t>
        <a:bodyPr/>
        <a:lstStyle/>
        <a:p>
          <a:endParaRPr lang="ru-RU"/>
        </a:p>
      </dgm:t>
    </dgm:pt>
    <dgm:pt modelId="{87DDD852-C9CA-4068-938A-175580D41ACF}" type="pres">
      <dgm:prSet presAssocID="{15BA628E-E043-468D-A9AA-5C6CFFEE0ACD}" presName="hierChild4" presStyleCnt="0"/>
      <dgm:spPr/>
    </dgm:pt>
    <dgm:pt modelId="{A6E404EF-8742-431E-8552-08CD16F682F2}" type="pres">
      <dgm:prSet presAssocID="{16969A45-B5FC-4601-8781-E41E7F80FCB6}" presName="Name37" presStyleLbl="parChTrans1D3" presStyleIdx="12" presStyleCnt="16"/>
      <dgm:spPr/>
      <dgm:t>
        <a:bodyPr/>
        <a:lstStyle/>
        <a:p>
          <a:endParaRPr lang="ru-RU"/>
        </a:p>
      </dgm:t>
    </dgm:pt>
    <dgm:pt modelId="{680AD9DE-3880-426A-BFDB-AD4E90F12367}" type="pres">
      <dgm:prSet presAssocID="{24BE6A68-40EF-4EF8-B3E8-2BF14F870210}" presName="hierRoot2" presStyleCnt="0">
        <dgm:presLayoutVars>
          <dgm:hierBranch val="init"/>
        </dgm:presLayoutVars>
      </dgm:prSet>
      <dgm:spPr/>
    </dgm:pt>
    <dgm:pt modelId="{03B4AC27-A9EE-458F-88E2-52E539E53280}" type="pres">
      <dgm:prSet presAssocID="{24BE6A68-40EF-4EF8-B3E8-2BF14F870210}" presName="rootComposite" presStyleCnt="0"/>
      <dgm:spPr/>
    </dgm:pt>
    <dgm:pt modelId="{F4D483E1-D2E2-45A7-87AA-A782310E1171}" type="pres">
      <dgm:prSet presAssocID="{24BE6A68-40EF-4EF8-B3E8-2BF14F870210}" presName="rootText" presStyleLbl="node3" presStyleIdx="12" presStyleCnt="16" custScaleX="132272" custScaleY="274473">
        <dgm:presLayoutVars>
          <dgm:chPref val="3"/>
        </dgm:presLayoutVars>
      </dgm:prSet>
      <dgm:spPr/>
      <dgm:t>
        <a:bodyPr/>
        <a:lstStyle/>
        <a:p>
          <a:endParaRPr lang="ru-RU"/>
        </a:p>
      </dgm:t>
    </dgm:pt>
    <dgm:pt modelId="{FA0B9BEE-5237-4CF1-AA76-DBE78E7B80AE}" type="pres">
      <dgm:prSet presAssocID="{24BE6A68-40EF-4EF8-B3E8-2BF14F870210}" presName="rootConnector" presStyleLbl="node3" presStyleIdx="12" presStyleCnt="16"/>
      <dgm:spPr/>
      <dgm:t>
        <a:bodyPr/>
        <a:lstStyle/>
        <a:p>
          <a:endParaRPr lang="ru-RU"/>
        </a:p>
      </dgm:t>
    </dgm:pt>
    <dgm:pt modelId="{1F90341F-BC51-4173-8881-5D136D87D47F}" type="pres">
      <dgm:prSet presAssocID="{24BE6A68-40EF-4EF8-B3E8-2BF14F870210}" presName="hierChild4" presStyleCnt="0"/>
      <dgm:spPr/>
    </dgm:pt>
    <dgm:pt modelId="{C7C2E1AB-3D58-4CD3-BBDC-DF60C2CFCA1D}" type="pres">
      <dgm:prSet presAssocID="{24BE6A68-40EF-4EF8-B3E8-2BF14F870210}" presName="hierChild5" presStyleCnt="0"/>
      <dgm:spPr/>
    </dgm:pt>
    <dgm:pt modelId="{045E442E-C1E4-4295-A921-F29EFE3064C1}" type="pres">
      <dgm:prSet presAssocID="{DAEE6562-8754-4CD5-8455-F048A00D3DE8}" presName="Name37" presStyleLbl="parChTrans1D3" presStyleIdx="13" presStyleCnt="16"/>
      <dgm:spPr/>
      <dgm:t>
        <a:bodyPr/>
        <a:lstStyle/>
        <a:p>
          <a:endParaRPr lang="ru-RU"/>
        </a:p>
      </dgm:t>
    </dgm:pt>
    <dgm:pt modelId="{C5679F3C-526F-40E5-8CE8-3B5D14A46DEF}" type="pres">
      <dgm:prSet presAssocID="{21336E80-19AB-4134-9DAD-C6AE938DD515}" presName="hierRoot2" presStyleCnt="0">
        <dgm:presLayoutVars>
          <dgm:hierBranch val="init"/>
        </dgm:presLayoutVars>
      </dgm:prSet>
      <dgm:spPr/>
    </dgm:pt>
    <dgm:pt modelId="{3B0193AF-A104-4A44-AF01-66820F0163BC}" type="pres">
      <dgm:prSet presAssocID="{21336E80-19AB-4134-9DAD-C6AE938DD515}" presName="rootComposite" presStyleCnt="0"/>
      <dgm:spPr/>
    </dgm:pt>
    <dgm:pt modelId="{8EBB041E-82CB-43CE-926F-787C1AB7706D}" type="pres">
      <dgm:prSet presAssocID="{21336E80-19AB-4134-9DAD-C6AE938DD515}" presName="rootText" presStyleLbl="node3" presStyleIdx="13" presStyleCnt="16" custScaleY="225865">
        <dgm:presLayoutVars>
          <dgm:chPref val="3"/>
        </dgm:presLayoutVars>
      </dgm:prSet>
      <dgm:spPr/>
      <dgm:t>
        <a:bodyPr/>
        <a:lstStyle/>
        <a:p>
          <a:endParaRPr lang="ru-RU"/>
        </a:p>
      </dgm:t>
    </dgm:pt>
    <dgm:pt modelId="{B704E4F0-3A72-4872-9EEF-2C0BA14AFA34}" type="pres">
      <dgm:prSet presAssocID="{21336E80-19AB-4134-9DAD-C6AE938DD515}" presName="rootConnector" presStyleLbl="node3" presStyleIdx="13" presStyleCnt="16"/>
      <dgm:spPr/>
      <dgm:t>
        <a:bodyPr/>
        <a:lstStyle/>
        <a:p>
          <a:endParaRPr lang="ru-RU"/>
        </a:p>
      </dgm:t>
    </dgm:pt>
    <dgm:pt modelId="{26BDC933-1DC5-4080-ADAE-A7CC17D65B03}" type="pres">
      <dgm:prSet presAssocID="{21336E80-19AB-4134-9DAD-C6AE938DD515}" presName="hierChild4" presStyleCnt="0"/>
      <dgm:spPr/>
    </dgm:pt>
    <dgm:pt modelId="{17BFC6DD-188E-4C93-B8AF-EFB18560F3DC}" type="pres">
      <dgm:prSet presAssocID="{21336E80-19AB-4134-9DAD-C6AE938DD515}" presName="hierChild5" presStyleCnt="0"/>
      <dgm:spPr/>
    </dgm:pt>
    <dgm:pt modelId="{431A2449-EF16-41C9-B98A-9D65FDC4329A}" type="pres">
      <dgm:prSet presAssocID="{15BA628E-E043-468D-A9AA-5C6CFFEE0ACD}" presName="hierChild5" presStyleCnt="0"/>
      <dgm:spPr/>
    </dgm:pt>
    <dgm:pt modelId="{02F76357-9AC0-4DB9-9E12-7ED7BF21CF19}" type="pres">
      <dgm:prSet presAssocID="{FAF28F8E-40AC-4F89-99B2-AF446E96DF11}" presName="Name37" presStyleLbl="parChTrans1D2" presStyleIdx="4" presStyleCnt="5"/>
      <dgm:spPr/>
      <dgm:t>
        <a:bodyPr/>
        <a:lstStyle/>
        <a:p>
          <a:endParaRPr lang="ru-RU"/>
        </a:p>
      </dgm:t>
    </dgm:pt>
    <dgm:pt modelId="{FC16C5DB-4245-45A1-A47A-062657DDAA3B}" type="pres">
      <dgm:prSet presAssocID="{FE85DCC2-4FBF-4C36-BD93-E7FE9F1B4263}" presName="hierRoot2" presStyleCnt="0">
        <dgm:presLayoutVars>
          <dgm:hierBranch val="init"/>
        </dgm:presLayoutVars>
      </dgm:prSet>
      <dgm:spPr/>
    </dgm:pt>
    <dgm:pt modelId="{BB2FF6E1-08B2-4E4B-9373-78DC5D619CCF}" type="pres">
      <dgm:prSet presAssocID="{FE85DCC2-4FBF-4C36-BD93-E7FE9F1B4263}" presName="rootComposite" presStyleCnt="0"/>
      <dgm:spPr/>
    </dgm:pt>
    <dgm:pt modelId="{CA48BC3D-9362-497D-AFAC-61F3BF810ACB}" type="pres">
      <dgm:prSet presAssocID="{FE85DCC2-4FBF-4C36-BD93-E7FE9F1B4263}" presName="rootText" presStyleLbl="node2" presStyleIdx="4" presStyleCnt="5" custScaleX="259778" custScaleY="151531" custLinFactNeighborX="5859" custLinFactNeighborY="-6268">
        <dgm:presLayoutVars>
          <dgm:chPref val="3"/>
        </dgm:presLayoutVars>
      </dgm:prSet>
      <dgm:spPr/>
      <dgm:t>
        <a:bodyPr/>
        <a:lstStyle/>
        <a:p>
          <a:endParaRPr lang="ru-RU"/>
        </a:p>
      </dgm:t>
    </dgm:pt>
    <dgm:pt modelId="{5FC2018C-60B5-45B2-A411-55816E2BA4A3}" type="pres">
      <dgm:prSet presAssocID="{FE85DCC2-4FBF-4C36-BD93-E7FE9F1B4263}" presName="rootConnector" presStyleLbl="node2" presStyleIdx="4" presStyleCnt="5"/>
      <dgm:spPr/>
      <dgm:t>
        <a:bodyPr/>
        <a:lstStyle/>
        <a:p>
          <a:endParaRPr lang="ru-RU"/>
        </a:p>
      </dgm:t>
    </dgm:pt>
    <dgm:pt modelId="{A21CE9F2-032F-4CF5-9E5E-DB6A23F9DB7A}" type="pres">
      <dgm:prSet presAssocID="{FE85DCC2-4FBF-4C36-BD93-E7FE9F1B4263}" presName="hierChild4" presStyleCnt="0"/>
      <dgm:spPr/>
    </dgm:pt>
    <dgm:pt modelId="{0292F62B-9B9A-4952-B1A3-88E8A67F65B3}" type="pres">
      <dgm:prSet presAssocID="{772FE49F-AA60-4440-BB1A-D88EA0EE552F}" presName="Name37" presStyleLbl="parChTrans1D3" presStyleIdx="14" presStyleCnt="16"/>
      <dgm:spPr/>
      <dgm:t>
        <a:bodyPr/>
        <a:lstStyle/>
        <a:p>
          <a:endParaRPr lang="ru-RU"/>
        </a:p>
      </dgm:t>
    </dgm:pt>
    <dgm:pt modelId="{1246C7F1-75FD-46B1-9778-75490A4EF677}" type="pres">
      <dgm:prSet presAssocID="{4ACBF454-D596-438F-8E15-A7BEB4522996}" presName="hierRoot2" presStyleCnt="0">
        <dgm:presLayoutVars>
          <dgm:hierBranch val="init"/>
        </dgm:presLayoutVars>
      </dgm:prSet>
      <dgm:spPr/>
    </dgm:pt>
    <dgm:pt modelId="{0464996D-CC8D-4DA7-A199-04E6B109697E}" type="pres">
      <dgm:prSet presAssocID="{4ACBF454-D596-438F-8E15-A7BEB4522996}" presName="rootComposite" presStyleCnt="0"/>
      <dgm:spPr/>
    </dgm:pt>
    <dgm:pt modelId="{FDBE0BB1-A889-4966-AD51-AA247753ED3F}" type="pres">
      <dgm:prSet presAssocID="{4ACBF454-D596-438F-8E15-A7BEB4522996}" presName="rootText" presStyleLbl="node3" presStyleIdx="14" presStyleCnt="16" custScaleX="120205">
        <dgm:presLayoutVars>
          <dgm:chPref val="3"/>
        </dgm:presLayoutVars>
      </dgm:prSet>
      <dgm:spPr/>
      <dgm:t>
        <a:bodyPr/>
        <a:lstStyle/>
        <a:p>
          <a:endParaRPr lang="ru-RU"/>
        </a:p>
      </dgm:t>
    </dgm:pt>
    <dgm:pt modelId="{117BFEA0-99A8-4036-B86F-AB6BB55E8009}" type="pres">
      <dgm:prSet presAssocID="{4ACBF454-D596-438F-8E15-A7BEB4522996}" presName="rootConnector" presStyleLbl="node3" presStyleIdx="14" presStyleCnt="16"/>
      <dgm:spPr/>
      <dgm:t>
        <a:bodyPr/>
        <a:lstStyle/>
        <a:p>
          <a:endParaRPr lang="ru-RU"/>
        </a:p>
      </dgm:t>
    </dgm:pt>
    <dgm:pt modelId="{D5261B4D-F725-4436-B34E-2C92EE11AF64}" type="pres">
      <dgm:prSet presAssocID="{4ACBF454-D596-438F-8E15-A7BEB4522996}" presName="hierChild4" presStyleCnt="0"/>
      <dgm:spPr/>
    </dgm:pt>
    <dgm:pt modelId="{E8356C72-67FF-4E5D-9D40-B7BA8567D874}" type="pres">
      <dgm:prSet presAssocID="{2D7A86D9-C029-4478-B5F9-70FDFDE1F32B}" presName="Name37" presStyleLbl="parChTrans1D4" presStyleIdx="0" presStyleCnt="18"/>
      <dgm:spPr/>
      <dgm:t>
        <a:bodyPr/>
        <a:lstStyle/>
        <a:p>
          <a:endParaRPr lang="ru-RU"/>
        </a:p>
      </dgm:t>
    </dgm:pt>
    <dgm:pt modelId="{8C147659-4FFF-4FE0-BEB7-1C07796F11F6}" type="pres">
      <dgm:prSet presAssocID="{E951FAA0-1DBC-4CF3-95AB-979AADB14F71}" presName="hierRoot2" presStyleCnt="0">
        <dgm:presLayoutVars>
          <dgm:hierBranch val="init"/>
        </dgm:presLayoutVars>
      </dgm:prSet>
      <dgm:spPr/>
    </dgm:pt>
    <dgm:pt modelId="{CA623B59-90E7-4D4C-9410-8B965B9E45EA}" type="pres">
      <dgm:prSet presAssocID="{E951FAA0-1DBC-4CF3-95AB-979AADB14F71}" presName="rootComposite" presStyleCnt="0"/>
      <dgm:spPr/>
    </dgm:pt>
    <dgm:pt modelId="{7CA8BE39-CC20-4430-BC1B-FE42E4861E7C}" type="pres">
      <dgm:prSet presAssocID="{E951FAA0-1DBC-4CF3-95AB-979AADB14F71}" presName="rootText" presStyleLbl="node4" presStyleIdx="0" presStyleCnt="18">
        <dgm:presLayoutVars>
          <dgm:chPref val="3"/>
        </dgm:presLayoutVars>
      </dgm:prSet>
      <dgm:spPr/>
      <dgm:t>
        <a:bodyPr/>
        <a:lstStyle/>
        <a:p>
          <a:endParaRPr lang="ru-RU"/>
        </a:p>
      </dgm:t>
    </dgm:pt>
    <dgm:pt modelId="{430A641F-9445-40BC-B327-C3EB97A8B9CA}" type="pres">
      <dgm:prSet presAssocID="{E951FAA0-1DBC-4CF3-95AB-979AADB14F71}" presName="rootConnector" presStyleLbl="node4" presStyleIdx="0" presStyleCnt="18"/>
      <dgm:spPr/>
      <dgm:t>
        <a:bodyPr/>
        <a:lstStyle/>
        <a:p>
          <a:endParaRPr lang="ru-RU"/>
        </a:p>
      </dgm:t>
    </dgm:pt>
    <dgm:pt modelId="{23E4F174-F862-4521-BDDD-4BE508D307E2}" type="pres">
      <dgm:prSet presAssocID="{E951FAA0-1DBC-4CF3-95AB-979AADB14F71}" presName="hierChild4" presStyleCnt="0"/>
      <dgm:spPr/>
    </dgm:pt>
    <dgm:pt modelId="{51248B41-B7BD-45E7-AFA5-1A7BDEFF0E42}" type="pres">
      <dgm:prSet presAssocID="{6E0D87AD-8768-470D-863F-63F8D3CC3658}" presName="Name37" presStyleLbl="parChTrans1D4" presStyleIdx="1" presStyleCnt="18"/>
      <dgm:spPr/>
      <dgm:t>
        <a:bodyPr/>
        <a:lstStyle/>
        <a:p>
          <a:endParaRPr lang="ru-RU"/>
        </a:p>
      </dgm:t>
    </dgm:pt>
    <dgm:pt modelId="{61635675-05EB-49D5-B83B-8D5341378DF6}" type="pres">
      <dgm:prSet presAssocID="{7E87FD1C-D650-476D-8D8A-BE5840A369E7}" presName="hierRoot2" presStyleCnt="0">
        <dgm:presLayoutVars>
          <dgm:hierBranch val="init"/>
        </dgm:presLayoutVars>
      </dgm:prSet>
      <dgm:spPr/>
    </dgm:pt>
    <dgm:pt modelId="{C2FB7227-0E3C-47F6-81ED-68AB3AA42199}" type="pres">
      <dgm:prSet presAssocID="{7E87FD1C-D650-476D-8D8A-BE5840A369E7}" presName="rootComposite" presStyleCnt="0"/>
      <dgm:spPr/>
    </dgm:pt>
    <dgm:pt modelId="{C8B5228D-0901-4A50-8995-95A69326F3F4}" type="pres">
      <dgm:prSet presAssocID="{7E87FD1C-D650-476D-8D8A-BE5840A369E7}" presName="rootText" presStyleLbl="node4" presStyleIdx="1" presStyleCnt="18">
        <dgm:presLayoutVars>
          <dgm:chPref val="3"/>
        </dgm:presLayoutVars>
      </dgm:prSet>
      <dgm:spPr/>
      <dgm:t>
        <a:bodyPr/>
        <a:lstStyle/>
        <a:p>
          <a:endParaRPr lang="ru-RU"/>
        </a:p>
      </dgm:t>
    </dgm:pt>
    <dgm:pt modelId="{C8F0204E-EEEF-4A82-A93E-66561AC990B5}" type="pres">
      <dgm:prSet presAssocID="{7E87FD1C-D650-476D-8D8A-BE5840A369E7}" presName="rootConnector" presStyleLbl="node4" presStyleIdx="1" presStyleCnt="18"/>
      <dgm:spPr/>
      <dgm:t>
        <a:bodyPr/>
        <a:lstStyle/>
        <a:p>
          <a:endParaRPr lang="ru-RU"/>
        </a:p>
      </dgm:t>
    </dgm:pt>
    <dgm:pt modelId="{17078189-296E-48E3-AE89-ED97EBAD40C1}" type="pres">
      <dgm:prSet presAssocID="{7E87FD1C-D650-476D-8D8A-BE5840A369E7}" presName="hierChild4" presStyleCnt="0"/>
      <dgm:spPr/>
    </dgm:pt>
    <dgm:pt modelId="{0B5AF657-1CE0-4BEC-9651-504E41C08615}" type="pres">
      <dgm:prSet presAssocID="{7607E6E8-76A3-40CE-95FA-E1BB64467927}" presName="Name37" presStyleLbl="parChTrans1D4" presStyleIdx="2" presStyleCnt="18"/>
      <dgm:spPr/>
      <dgm:t>
        <a:bodyPr/>
        <a:lstStyle/>
        <a:p>
          <a:endParaRPr lang="ru-RU"/>
        </a:p>
      </dgm:t>
    </dgm:pt>
    <dgm:pt modelId="{ACEE8571-04C0-4B6B-A224-36CF8C7CA6D4}" type="pres">
      <dgm:prSet presAssocID="{ABB84205-A02A-49B1-AB33-EE697F275B3D}" presName="hierRoot2" presStyleCnt="0">
        <dgm:presLayoutVars>
          <dgm:hierBranch val="init"/>
        </dgm:presLayoutVars>
      </dgm:prSet>
      <dgm:spPr/>
    </dgm:pt>
    <dgm:pt modelId="{008496F0-5D1F-4728-B351-6EA4EDE75ED3}" type="pres">
      <dgm:prSet presAssocID="{ABB84205-A02A-49B1-AB33-EE697F275B3D}" presName="rootComposite" presStyleCnt="0"/>
      <dgm:spPr/>
    </dgm:pt>
    <dgm:pt modelId="{54570853-4441-438F-9B8A-F19F811BFC93}" type="pres">
      <dgm:prSet presAssocID="{ABB84205-A02A-49B1-AB33-EE697F275B3D}" presName="rootText" presStyleLbl="node4" presStyleIdx="2" presStyleCnt="18" custScaleY="153062">
        <dgm:presLayoutVars>
          <dgm:chPref val="3"/>
        </dgm:presLayoutVars>
      </dgm:prSet>
      <dgm:spPr/>
      <dgm:t>
        <a:bodyPr/>
        <a:lstStyle/>
        <a:p>
          <a:endParaRPr lang="ru-RU"/>
        </a:p>
      </dgm:t>
    </dgm:pt>
    <dgm:pt modelId="{3C389949-D998-413C-86CC-761D5BF50A19}" type="pres">
      <dgm:prSet presAssocID="{ABB84205-A02A-49B1-AB33-EE697F275B3D}" presName="rootConnector" presStyleLbl="node4" presStyleIdx="2" presStyleCnt="18"/>
      <dgm:spPr/>
      <dgm:t>
        <a:bodyPr/>
        <a:lstStyle/>
        <a:p>
          <a:endParaRPr lang="ru-RU"/>
        </a:p>
      </dgm:t>
    </dgm:pt>
    <dgm:pt modelId="{7CAA7BC8-3F9B-4989-A79E-B303BD823F37}" type="pres">
      <dgm:prSet presAssocID="{ABB84205-A02A-49B1-AB33-EE697F275B3D}" presName="hierChild4" presStyleCnt="0"/>
      <dgm:spPr/>
    </dgm:pt>
    <dgm:pt modelId="{D1681591-EFA7-45FF-802A-504AA0B14519}" type="pres">
      <dgm:prSet presAssocID="{ABB84205-A02A-49B1-AB33-EE697F275B3D}" presName="hierChild5" presStyleCnt="0"/>
      <dgm:spPr/>
    </dgm:pt>
    <dgm:pt modelId="{1C77564E-DADA-4C04-94B1-5AFCFABB9E21}" type="pres">
      <dgm:prSet presAssocID="{4255AC8C-664A-4C57-B883-64F13026A42F}" presName="Name37" presStyleLbl="parChTrans1D4" presStyleIdx="3" presStyleCnt="18"/>
      <dgm:spPr/>
      <dgm:t>
        <a:bodyPr/>
        <a:lstStyle/>
        <a:p>
          <a:endParaRPr lang="ru-RU"/>
        </a:p>
      </dgm:t>
    </dgm:pt>
    <dgm:pt modelId="{6A41377E-71E4-4E2E-AAFF-FA4A9E19D889}" type="pres">
      <dgm:prSet presAssocID="{15221AD1-00CE-44E2-955B-A28B0F18EE41}" presName="hierRoot2" presStyleCnt="0">
        <dgm:presLayoutVars>
          <dgm:hierBranch val="init"/>
        </dgm:presLayoutVars>
      </dgm:prSet>
      <dgm:spPr/>
    </dgm:pt>
    <dgm:pt modelId="{BD203FE1-BCBF-45F2-8D56-98C9CD657912}" type="pres">
      <dgm:prSet presAssocID="{15221AD1-00CE-44E2-955B-A28B0F18EE41}" presName="rootComposite" presStyleCnt="0"/>
      <dgm:spPr/>
    </dgm:pt>
    <dgm:pt modelId="{84B8689F-D319-47D9-AEED-9C341FD182EB}" type="pres">
      <dgm:prSet presAssocID="{15221AD1-00CE-44E2-955B-A28B0F18EE41}" presName="rootText" presStyleLbl="node4" presStyleIdx="3" presStyleCnt="18">
        <dgm:presLayoutVars>
          <dgm:chPref val="3"/>
        </dgm:presLayoutVars>
      </dgm:prSet>
      <dgm:spPr/>
      <dgm:t>
        <a:bodyPr/>
        <a:lstStyle/>
        <a:p>
          <a:endParaRPr lang="ru-RU"/>
        </a:p>
      </dgm:t>
    </dgm:pt>
    <dgm:pt modelId="{5F26EF34-5174-4C63-AC64-A54900EC1C5F}" type="pres">
      <dgm:prSet presAssocID="{15221AD1-00CE-44E2-955B-A28B0F18EE41}" presName="rootConnector" presStyleLbl="node4" presStyleIdx="3" presStyleCnt="18"/>
      <dgm:spPr/>
      <dgm:t>
        <a:bodyPr/>
        <a:lstStyle/>
        <a:p>
          <a:endParaRPr lang="ru-RU"/>
        </a:p>
      </dgm:t>
    </dgm:pt>
    <dgm:pt modelId="{BF137320-BBF2-4790-B448-7466445B4B0C}" type="pres">
      <dgm:prSet presAssocID="{15221AD1-00CE-44E2-955B-A28B0F18EE41}" presName="hierChild4" presStyleCnt="0"/>
      <dgm:spPr/>
    </dgm:pt>
    <dgm:pt modelId="{454E9B69-AD91-4585-AA02-6C9D5C0791A2}" type="pres">
      <dgm:prSet presAssocID="{15221AD1-00CE-44E2-955B-A28B0F18EE41}" presName="hierChild5" presStyleCnt="0"/>
      <dgm:spPr/>
    </dgm:pt>
    <dgm:pt modelId="{19D4E03E-F158-43D3-B64B-DFC13362BC6B}" type="pres">
      <dgm:prSet presAssocID="{9F1AD0D8-0CD5-4A3D-BF2C-5440C773EBF3}" presName="Name37" presStyleLbl="parChTrans1D4" presStyleIdx="4" presStyleCnt="18"/>
      <dgm:spPr/>
      <dgm:t>
        <a:bodyPr/>
        <a:lstStyle/>
        <a:p>
          <a:endParaRPr lang="ru-RU"/>
        </a:p>
      </dgm:t>
    </dgm:pt>
    <dgm:pt modelId="{6535F2EB-F11D-40C4-9CF8-73A36C764234}" type="pres">
      <dgm:prSet presAssocID="{FCE1739F-0844-41B1-9241-D3DB085D289A}" presName="hierRoot2" presStyleCnt="0">
        <dgm:presLayoutVars>
          <dgm:hierBranch val="init"/>
        </dgm:presLayoutVars>
      </dgm:prSet>
      <dgm:spPr/>
    </dgm:pt>
    <dgm:pt modelId="{7385BC9C-B9CE-46A4-B5B0-F99894FFCD58}" type="pres">
      <dgm:prSet presAssocID="{FCE1739F-0844-41B1-9241-D3DB085D289A}" presName="rootComposite" presStyleCnt="0"/>
      <dgm:spPr/>
    </dgm:pt>
    <dgm:pt modelId="{9D3B1C99-48E9-4041-B7CE-82DC4F62F484}" type="pres">
      <dgm:prSet presAssocID="{FCE1739F-0844-41B1-9241-D3DB085D289A}" presName="rootText" presStyleLbl="node4" presStyleIdx="4" presStyleCnt="18" custScaleX="141176" custScaleY="234627" custLinFactNeighborX="-5058" custLinFactNeighborY="6333">
        <dgm:presLayoutVars>
          <dgm:chPref val="3"/>
        </dgm:presLayoutVars>
      </dgm:prSet>
      <dgm:spPr/>
      <dgm:t>
        <a:bodyPr/>
        <a:lstStyle/>
        <a:p>
          <a:endParaRPr lang="ru-RU"/>
        </a:p>
      </dgm:t>
    </dgm:pt>
    <dgm:pt modelId="{86DAF14B-39A5-47F2-9DD2-BA812C97E13E}" type="pres">
      <dgm:prSet presAssocID="{FCE1739F-0844-41B1-9241-D3DB085D289A}" presName="rootConnector" presStyleLbl="node4" presStyleIdx="4" presStyleCnt="18"/>
      <dgm:spPr/>
      <dgm:t>
        <a:bodyPr/>
        <a:lstStyle/>
        <a:p>
          <a:endParaRPr lang="ru-RU"/>
        </a:p>
      </dgm:t>
    </dgm:pt>
    <dgm:pt modelId="{F52B177F-ACBE-4E95-911D-EC6E2BB0A6CB}" type="pres">
      <dgm:prSet presAssocID="{FCE1739F-0844-41B1-9241-D3DB085D289A}" presName="hierChild4" presStyleCnt="0"/>
      <dgm:spPr/>
    </dgm:pt>
    <dgm:pt modelId="{88725D5B-824C-4CD6-A0D7-7AE927000024}" type="pres">
      <dgm:prSet presAssocID="{FCE1739F-0844-41B1-9241-D3DB085D289A}" presName="hierChild5" presStyleCnt="0"/>
      <dgm:spPr/>
    </dgm:pt>
    <dgm:pt modelId="{D03A05AB-EC0F-4623-B97B-986E6698EABE}" type="pres">
      <dgm:prSet presAssocID="{B0F820D1-2DF8-4A2E-B76C-94B0D5EDB0A1}" presName="Name37" presStyleLbl="parChTrans1D4" presStyleIdx="5" presStyleCnt="18"/>
      <dgm:spPr/>
      <dgm:t>
        <a:bodyPr/>
        <a:lstStyle/>
        <a:p>
          <a:endParaRPr lang="ru-RU"/>
        </a:p>
      </dgm:t>
    </dgm:pt>
    <dgm:pt modelId="{92F03B71-EB8A-4A35-BCA9-87B37D3CF6CA}" type="pres">
      <dgm:prSet presAssocID="{D61C65F3-7F17-4762-9F1B-072730EA95B7}" presName="hierRoot2" presStyleCnt="0">
        <dgm:presLayoutVars>
          <dgm:hierBranch val="init"/>
        </dgm:presLayoutVars>
      </dgm:prSet>
      <dgm:spPr/>
    </dgm:pt>
    <dgm:pt modelId="{01C40581-E7F6-4247-A2AC-8CD6CCC987A7}" type="pres">
      <dgm:prSet presAssocID="{D61C65F3-7F17-4762-9F1B-072730EA95B7}" presName="rootComposite" presStyleCnt="0"/>
      <dgm:spPr/>
    </dgm:pt>
    <dgm:pt modelId="{A991F5DE-F43C-4997-93F1-DCD3078B01AC}" type="pres">
      <dgm:prSet presAssocID="{D61C65F3-7F17-4762-9F1B-072730EA95B7}" presName="rootText" presStyleLbl="node4" presStyleIdx="5" presStyleCnt="18" custScaleX="148341" custScaleY="167897" custLinFactNeighborX="-3954" custLinFactNeighborY="-5439">
        <dgm:presLayoutVars>
          <dgm:chPref val="3"/>
        </dgm:presLayoutVars>
      </dgm:prSet>
      <dgm:spPr/>
      <dgm:t>
        <a:bodyPr/>
        <a:lstStyle/>
        <a:p>
          <a:endParaRPr lang="ru-RU"/>
        </a:p>
      </dgm:t>
    </dgm:pt>
    <dgm:pt modelId="{F2D3EBCE-5B49-42E2-8008-96DACF6B2716}" type="pres">
      <dgm:prSet presAssocID="{D61C65F3-7F17-4762-9F1B-072730EA95B7}" presName="rootConnector" presStyleLbl="node4" presStyleIdx="5" presStyleCnt="18"/>
      <dgm:spPr/>
      <dgm:t>
        <a:bodyPr/>
        <a:lstStyle/>
        <a:p>
          <a:endParaRPr lang="ru-RU"/>
        </a:p>
      </dgm:t>
    </dgm:pt>
    <dgm:pt modelId="{35D92A46-D98C-4D36-A5F1-DFA9E084287A}" type="pres">
      <dgm:prSet presAssocID="{D61C65F3-7F17-4762-9F1B-072730EA95B7}" presName="hierChild4" presStyleCnt="0"/>
      <dgm:spPr/>
    </dgm:pt>
    <dgm:pt modelId="{CD8FC982-B2AD-4529-BAA7-FF29C64B57E7}" type="pres">
      <dgm:prSet presAssocID="{D61C65F3-7F17-4762-9F1B-072730EA95B7}" presName="hierChild5" presStyleCnt="0"/>
      <dgm:spPr/>
    </dgm:pt>
    <dgm:pt modelId="{BA02773A-FAE9-4510-9C27-87444423C01B}" type="pres">
      <dgm:prSet presAssocID="{7E87FD1C-D650-476D-8D8A-BE5840A369E7}" presName="hierChild5" presStyleCnt="0"/>
      <dgm:spPr/>
    </dgm:pt>
    <dgm:pt modelId="{80CC50CD-BF3B-458B-83B0-6547A78BAB88}" type="pres">
      <dgm:prSet presAssocID="{CAF921A1-023E-425F-87FC-A34D8EA780C3}" presName="Name37" presStyleLbl="parChTrans1D4" presStyleIdx="6" presStyleCnt="18"/>
      <dgm:spPr/>
      <dgm:t>
        <a:bodyPr/>
        <a:lstStyle/>
        <a:p>
          <a:endParaRPr lang="ru-RU"/>
        </a:p>
      </dgm:t>
    </dgm:pt>
    <dgm:pt modelId="{A3A9222C-085E-4409-BB89-72DEF61200A6}" type="pres">
      <dgm:prSet presAssocID="{5AA4D7D8-457C-4D8F-A434-DA1A8408C995}" presName="hierRoot2" presStyleCnt="0">
        <dgm:presLayoutVars>
          <dgm:hierBranch val="init"/>
        </dgm:presLayoutVars>
      </dgm:prSet>
      <dgm:spPr/>
    </dgm:pt>
    <dgm:pt modelId="{4C1DDE7F-68A4-43AF-B8E9-724A12C2225A}" type="pres">
      <dgm:prSet presAssocID="{5AA4D7D8-457C-4D8F-A434-DA1A8408C995}" presName="rootComposite" presStyleCnt="0"/>
      <dgm:spPr/>
    </dgm:pt>
    <dgm:pt modelId="{8E631A72-C67C-4F1A-97B4-1286EEA7E969}" type="pres">
      <dgm:prSet presAssocID="{5AA4D7D8-457C-4D8F-A434-DA1A8408C995}" presName="rootText" presStyleLbl="node4" presStyleIdx="6" presStyleCnt="18">
        <dgm:presLayoutVars>
          <dgm:chPref val="3"/>
        </dgm:presLayoutVars>
      </dgm:prSet>
      <dgm:spPr/>
      <dgm:t>
        <a:bodyPr/>
        <a:lstStyle/>
        <a:p>
          <a:endParaRPr lang="ru-RU"/>
        </a:p>
      </dgm:t>
    </dgm:pt>
    <dgm:pt modelId="{2E8286C9-12D4-4D86-96B4-B0C068687B07}" type="pres">
      <dgm:prSet presAssocID="{5AA4D7D8-457C-4D8F-A434-DA1A8408C995}" presName="rootConnector" presStyleLbl="node4" presStyleIdx="6" presStyleCnt="18"/>
      <dgm:spPr/>
      <dgm:t>
        <a:bodyPr/>
        <a:lstStyle/>
        <a:p>
          <a:endParaRPr lang="ru-RU"/>
        </a:p>
      </dgm:t>
    </dgm:pt>
    <dgm:pt modelId="{F24352B3-835F-48E3-B271-F59858AE90CA}" type="pres">
      <dgm:prSet presAssocID="{5AA4D7D8-457C-4D8F-A434-DA1A8408C995}" presName="hierChild4" presStyleCnt="0"/>
      <dgm:spPr/>
    </dgm:pt>
    <dgm:pt modelId="{3B697CEA-1583-43F5-9616-F894B9572881}" type="pres">
      <dgm:prSet presAssocID="{64DA2AE6-0E79-4B2D-ABDC-F0FBF00FB10E}" presName="Name37" presStyleLbl="parChTrans1D4" presStyleIdx="7" presStyleCnt="18"/>
      <dgm:spPr/>
      <dgm:t>
        <a:bodyPr/>
        <a:lstStyle/>
        <a:p>
          <a:endParaRPr lang="ru-RU"/>
        </a:p>
      </dgm:t>
    </dgm:pt>
    <dgm:pt modelId="{9A05E297-819A-47E0-9E9A-CA74E15F18AD}" type="pres">
      <dgm:prSet presAssocID="{62D0B2C2-AA87-4785-87C2-1C6992EBB031}" presName="hierRoot2" presStyleCnt="0">
        <dgm:presLayoutVars>
          <dgm:hierBranch val="init"/>
        </dgm:presLayoutVars>
      </dgm:prSet>
      <dgm:spPr/>
    </dgm:pt>
    <dgm:pt modelId="{6CC3B472-BB24-4DF4-8580-A472A5F29BBB}" type="pres">
      <dgm:prSet presAssocID="{62D0B2C2-AA87-4785-87C2-1C6992EBB031}" presName="rootComposite" presStyleCnt="0"/>
      <dgm:spPr/>
    </dgm:pt>
    <dgm:pt modelId="{106B3431-0B40-4D4F-8E73-45B0D50AE90C}" type="pres">
      <dgm:prSet presAssocID="{62D0B2C2-AA87-4785-87C2-1C6992EBB031}" presName="rootText" presStyleLbl="node4" presStyleIdx="7" presStyleCnt="18">
        <dgm:presLayoutVars>
          <dgm:chPref val="3"/>
        </dgm:presLayoutVars>
      </dgm:prSet>
      <dgm:spPr/>
      <dgm:t>
        <a:bodyPr/>
        <a:lstStyle/>
        <a:p>
          <a:endParaRPr lang="ru-RU"/>
        </a:p>
      </dgm:t>
    </dgm:pt>
    <dgm:pt modelId="{9A9C455B-99EF-48D3-8E23-6336D5090E79}" type="pres">
      <dgm:prSet presAssocID="{62D0B2C2-AA87-4785-87C2-1C6992EBB031}" presName="rootConnector" presStyleLbl="node4" presStyleIdx="7" presStyleCnt="18"/>
      <dgm:spPr/>
      <dgm:t>
        <a:bodyPr/>
        <a:lstStyle/>
        <a:p>
          <a:endParaRPr lang="ru-RU"/>
        </a:p>
      </dgm:t>
    </dgm:pt>
    <dgm:pt modelId="{5F607288-6B29-48BF-B747-8313506FDFBB}" type="pres">
      <dgm:prSet presAssocID="{62D0B2C2-AA87-4785-87C2-1C6992EBB031}" presName="hierChild4" presStyleCnt="0"/>
      <dgm:spPr/>
    </dgm:pt>
    <dgm:pt modelId="{D591E3D1-9E5C-4FEF-96E2-5CDF9584E8DD}" type="pres">
      <dgm:prSet presAssocID="{62D0B2C2-AA87-4785-87C2-1C6992EBB031}" presName="hierChild5" presStyleCnt="0"/>
      <dgm:spPr/>
    </dgm:pt>
    <dgm:pt modelId="{70BE5DEB-B04C-42DA-B638-A089161DB89F}" type="pres">
      <dgm:prSet presAssocID="{85A614EF-374B-40BB-B60B-C6AA7A907939}" presName="Name37" presStyleLbl="parChTrans1D4" presStyleIdx="8" presStyleCnt="18"/>
      <dgm:spPr/>
      <dgm:t>
        <a:bodyPr/>
        <a:lstStyle/>
        <a:p>
          <a:endParaRPr lang="ru-RU"/>
        </a:p>
      </dgm:t>
    </dgm:pt>
    <dgm:pt modelId="{B2E921F8-C409-4021-B263-B0E30F72FF98}" type="pres">
      <dgm:prSet presAssocID="{EECF8988-65C3-4DBB-8EA8-9D2BAC9EF331}" presName="hierRoot2" presStyleCnt="0">
        <dgm:presLayoutVars>
          <dgm:hierBranch val="init"/>
        </dgm:presLayoutVars>
      </dgm:prSet>
      <dgm:spPr/>
    </dgm:pt>
    <dgm:pt modelId="{50605198-71A8-4B6D-A373-1DEE47F4FEB7}" type="pres">
      <dgm:prSet presAssocID="{EECF8988-65C3-4DBB-8EA8-9D2BAC9EF331}" presName="rootComposite" presStyleCnt="0"/>
      <dgm:spPr/>
    </dgm:pt>
    <dgm:pt modelId="{ABBD6AC1-7383-4C6E-BA3C-4D8A165416E8}" type="pres">
      <dgm:prSet presAssocID="{EECF8988-65C3-4DBB-8EA8-9D2BAC9EF331}" presName="rootText" presStyleLbl="node4" presStyleIdx="8" presStyleCnt="18">
        <dgm:presLayoutVars>
          <dgm:chPref val="3"/>
        </dgm:presLayoutVars>
      </dgm:prSet>
      <dgm:spPr/>
      <dgm:t>
        <a:bodyPr/>
        <a:lstStyle/>
        <a:p>
          <a:endParaRPr lang="ru-RU"/>
        </a:p>
      </dgm:t>
    </dgm:pt>
    <dgm:pt modelId="{9FA2E75B-DC21-4445-A54A-8973FF327716}" type="pres">
      <dgm:prSet presAssocID="{EECF8988-65C3-4DBB-8EA8-9D2BAC9EF331}" presName="rootConnector" presStyleLbl="node4" presStyleIdx="8" presStyleCnt="18"/>
      <dgm:spPr/>
      <dgm:t>
        <a:bodyPr/>
        <a:lstStyle/>
        <a:p>
          <a:endParaRPr lang="ru-RU"/>
        </a:p>
      </dgm:t>
    </dgm:pt>
    <dgm:pt modelId="{AE3FC9FB-47B1-4141-9868-9D6D569382F2}" type="pres">
      <dgm:prSet presAssocID="{EECF8988-65C3-4DBB-8EA8-9D2BAC9EF331}" presName="hierChild4" presStyleCnt="0"/>
      <dgm:spPr/>
    </dgm:pt>
    <dgm:pt modelId="{B2339720-3647-492A-B633-AC8288603764}" type="pres">
      <dgm:prSet presAssocID="{EECF8988-65C3-4DBB-8EA8-9D2BAC9EF331}" presName="hierChild5" presStyleCnt="0"/>
      <dgm:spPr/>
    </dgm:pt>
    <dgm:pt modelId="{9EBCEB74-9341-4619-A347-9D3C49751222}" type="pres">
      <dgm:prSet presAssocID="{43CF1D3D-6CE0-4AE1-8724-C2EE99FA5B99}" presName="Name37" presStyleLbl="parChTrans1D4" presStyleIdx="9" presStyleCnt="18"/>
      <dgm:spPr/>
      <dgm:t>
        <a:bodyPr/>
        <a:lstStyle/>
        <a:p>
          <a:endParaRPr lang="ru-RU"/>
        </a:p>
      </dgm:t>
    </dgm:pt>
    <dgm:pt modelId="{0D051B52-91D4-4F3A-A4DE-86D48338507B}" type="pres">
      <dgm:prSet presAssocID="{2BD4EFDB-4623-49C7-AEA1-C8B1D23F2C71}" presName="hierRoot2" presStyleCnt="0">
        <dgm:presLayoutVars>
          <dgm:hierBranch val="init"/>
        </dgm:presLayoutVars>
      </dgm:prSet>
      <dgm:spPr/>
    </dgm:pt>
    <dgm:pt modelId="{4221347D-7EBA-46AC-9481-778CA74BE9AB}" type="pres">
      <dgm:prSet presAssocID="{2BD4EFDB-4623-49C7-AEA1-C8B1D23F2C71}" presName="rootComposite" presStyleCnt="0"/>
      <dgm:spPr/>
    </dgm:pt>
    <dgm:pt modelId="{33FCCFC1-F8BD-4527-A591-4D9FDEB8A40B}" type="pres">
      <dgm:prSet presAssocID="{2BD4EFDB-4623-49C7-AEA1-C8B1D23F2C71}" presName="rootText" presStyleLbl="node4" presStyleIdx="9" presStyleCnt="18">
        <dgm:presLayoutVars>
          <dgm:chPref val="3"/>
        </dgm:presLayoutVars>
      </dgm:prSet>
      <dgm:spPr/>
      <dgm:t>
        <a:bodyPr/>
        <a:lstStyle/>
        <a:p>
          <a:endParaRPr lang="ru-RU"/>
        </a:p>
      </dgm:t>
    </dgm:pt>
    <dgm:pt modelId="{BDCF87EE-554B-4488-8F7D-9F91A3D9FE06}" type="pres">
      <dgm:prSet presAssocID="{2BD4EFDB-4623-49C7-AEA1-C8B1D23F2C71}" presName="rootConnector" presStyleLbl="node4" presStyleIdx="9" presStyleCnt="18"/>
      <dgm:spPr/>
      <dgm:t>
        <a:bodyPr/>
        <a:lstStyle/>
        <a:p>
          <a:endParaRPr lang="ru-RU"/>
        </a:p>
      </dgm:t>
    </dgm:pt>
    <dgm:pt modelId="{26176217-10D1-4898-948E-B6D02C6020A8}" type="pres">
      <dgm:prSet presAssocID="{2BD4EFDB-4623-49C7-AEA1-C8B1D23F2C71}" presName="hierChild4" presStyleCnt="0"/>
      <dgm:spPr/>
    </dgm:pt>
    <dgm:pt modelId="{F77FCE20-8596-4495-8C1E-C0E5C8206DC3}" type="pres">
      <dgm:prSet presAssocID="{2BD4EFDB-4623-49C7-AEA1-C8B1D23F2C71}" presName="hierChild5" presStyleCnt="0"/>
      <dgm:spPr/>
    </dgm:pt>
    <dgm:pt modelId="{1DC7DE9A-7510-44CA-ACAA-3D9E2CD9D5DE}" type="pres">
      <dgm:prSet presAssocID="{5AA4D7D8-457C-4D8F-A434-DA1A8408C995}" presName="hierChild5" presStyleCnt="0"/>
      <dgm:spPr/>
    </dgm:pt>
    <dgm:pt modelId="{A0D9D95E-93B4-4E1F-B84D-B5BD741A8EC9}" type="pres">
      <dgm:prSet presAssocID="{EAA8183E-B648-4F79-9314-A8D4C743BC8E}" presName="Name37" presStyleLbl="parChTrans1D4" presStyleIdx="10" presStyleCnt="18"/>
      <dgm:spPr/>
      <dgm:t>
        <a:bodyPr/>
        <a:lstStyle/>
        <a:p>
          <a:endParaRPr lang="ru-RU"/>
        </a:p>
      </dgm:t>
    </dgm:pt>
    <dgm:pt modelId="{6CE4A054-F1DE-4896-80CE-0909B0B12B31}" type="pres">
      <dgm:prSet presAssocID="{12F9F509-418E-4DCE-9F09-D4B48A2A9358}" presName="hierRoot2" presStyleCnt="0">
        <dgm:presLayoutVars>
          <dgm:hierBranch val="init"/>
        </dgm:presLayoutVars>
      </dgm:prSet>
      <dgm:spPr/>
    </dgm:pt>
    <dgm:pt modelId="{8BE45B99-AD40-4B0F-8297-A6A7BF0C362C}" type="pres">
      <dgm:prSet presAssocID="{12F9F509-418E-4DCE-9F09-D4B48A2A9358}" presName="rootComposite" presStyleCnt="0"/>
      <dgm:spPr/>
    </dgm:pt>
    <dgm:pt modelId="{2A99DC5A-B290-4488-9461-04F62366A844}" type="pres">
      <dgm:prSet presAssocID="{12F9F509-418E-4DCE-9F09-D4B48A2A9358}" presName="rootText" presStyleLbl="node4" presStyleIdx="10" presStyleCnt="18">
        <dgm:presLayoutVars>
          <dgm:chPref val="3"/>
        </dgm:presLayoutVars>
      </dgm:prSet>
      <dgm:spPr/>
      <dgm:t>
        <a:bodyPr/>
        <a:lstStyle/>
        <a:p>
          <a:endParaRPr lang="ru-RU"/>
        </a:p>
      </dgm:t>
    </dgm:pt>
    <dgm:pt modelId="{99E29B88-31B3-417D-AA28-F041EE8F656E}" type="pres">
      <dgm:prSet presAssocID="{12F9F509-418E-4DCE-9F09-D4B48A2A9358}" presName="rootConnector" presStyleLbl="node4" presStyleIdx="10" presStyleCnt="18"/>
      <dgm:spPr/>
      <dgm:t>
        <a:bodyPr/>
        <a:lstStyle/>
        <a:p>
          <a:endParaRPr lang="ru-RU"/>
        </a:p>
      </dgm:t>
    </dgm:pt>
    <dgm:pt modelId="{FCD3C61D-9EA0-4E79-9EA6-F5DE084B9CA3}" type="pres">
      <dgm:prSet presAssocID="{12F9F509-418E-4DCE-9F09-D4B48A2A9358}" presName="hierChild4" presStyleCnt="0"/>
      <dgm:spPr/>
    </dgm:pt>
    <dgm:pt modelId="{062552C9-9534-49C7-B8EA-904580B4B1A9}" type="pres">
      <dgm:prSet presAssocID="{F598D310-AE10-482A-B12A-EAB6AF716EC0}" presName="Name37" presStyleLbl="parChTrans1D4" presStyleIdx="11" presStyleCnt="18"/>
      <dgm:spPr/>
      <dgm:t>
        <a:bodyPr/>
        <a:lstStyle/>
        <a:p>
          <a:endParaRPr lang="ru-RU"/>
        </a:p>
      </dgm:t>
    </dgm:pt>
    <dgm:pt modelId="{D5CA6FA5-DD7C-40F7-881E-C6D83130F61F}" type="pres">
      <dgm:prSet presAssocID="{F05CAEBF-9B04-4ECF-BC31-5ADC784301DA}" presName="hierRoot2" presStyleCnt="0">
        <dgm:presLayoutVars>
          <dgm:hierBranch val="init"/>
        </dgm:presLayoutVars>
      </dgm:prSet>
      <dgm:spPr/>
    </dgm:pt>
    <dgm:pt modelId="{E7FB08DE-AE49-4DC5-98E5-C6FB6BFD9CAC}" type="pres">
      <dgm:prSet presAssocID="{F05CAEBF-9B04-4ECF-BC31-5ADC784301DA}" presName="rootComposite" presStyleCnt="0"/>
      <dgm:spPr/>
    </dgm:pt>
    <dgm:pt modelId="{DC9F2961-1CDD-428F-8F2B-3A6766B50228}" type="pres">
      <dgm:prSet presAssocID="{F05CAEBF-9B04-4ECF-BC31-5ADC784301DA}" presName="rootText" presStyleLbl="node4" presStyleIdx="11" presStyleCnt="18" custScaleY="210338">
        <dgm:presLayoutVars>
          <dgm:chPref val="3"/>
        </dgm:presLayoutVars>
      </dgm:prSet>
      <dgm:spPr/>
      <dgm:t>
        <a:bodyPr/>
        <a:lstStyle/>
        <a:p>
          <a:endParaRPr lang="ru-RU"/>
        </a:p>
      </dgm:t>
    </dgm:pt>
    <dgm:pt modelId="{090F3724-6DE8-4D88-A219-8922EE9B67B0}" type="pres">
      <dgm:prSet presAssocID="{F05CAEBF-9B04-4ECF-BC31-5ADC784301DA}" presName="rootConnector" presStyleLbl="node4" presStyleIdx="11" presStyleCnt="18"/>
      <dgm:spPr/>
      <dgm:t>
        <a:bodyPr/>
        <a:lstStyle/>
        <a:p>
          <a:endParaRPr lang="ru-RU"/>
        </a:p>
      </dgm:t>
    </dgm:pt>
    <dgm:pt modelId="{BD78B7FD-5C29-48B9-BC76-3A1F2B20810D}" type="pres">
      <dgm:prSet presAssocID="{F05CAEBF-9B04-4ECF-BC31-5ADC784301DA}" presName="hierChild4" presStyleCnt="0"/>
      <dgm:spPr/>
    </dgm:pt>
    <dgm:pt modelId="{D04E1C20-5A04-41D5-8D5F-B8723484FE87}" type="pres">
      <dgm:prSet presAssocID="{F05CAEBF-9B04-4ECF-BC31-5ADC784301DA}" presName="hierChild5" presStyleCnt="0"/>
      <dgm:spPr/>
    </dgm:pt>
    <dgm:pt modelId="{2C980751-F787-4C3D-9120-69873781BCDD}" type="pres">
      <dgm:prSet presAssocID="{12F9F509-418E-4DCE-9F09-D4B48A2A9358}" presName="hierChild5" presStyleCnt="0"/>
      <dgm:spPr/>
    </dgm:pt>
    <dgm:pt modelId="{9EB8D5DF-B6FA-4DC0-8793-6C68D5F9788C}" type="pres">
      <dgm:prSet presAssocID="{E951FAA0-1DBC-4CF3-95AB-979AADB14F71}" presName="hierChild5" presStyleCnt="0"/>
      <dgm:spPr/>
    </dgm:pt>
    <dgm:pt modelId="{11DBE009-D413-4868-8D6E-9C2970BE260B}" type="pres">
      <dgm:prSet presAssocID="{4ACBF454-D596-438F-8E15-A7BEB4522996}" presName="hierChild5" presStyleCnt="0"/>
      <dgm:spPr/>
    </dgm:pt>
    <dgm:pt modelId="{196787C0-EF99-4D03-90F5-A8FC1196FA1F}" type="pres">
      <dgm:prSet presAssocID="{D808960B-1E8E-4406-A7EB-CD386848B868}" presName="Name37" presStyleLbl="parChTrans1D3" presStyleIdx="15" presStyleCnt="16"/>
      <dgm:spPr/>
      <dgm:t>
        <a:bodyPr/>
        <a:lstStyle/>
        <a:p>
          <a:endParaRPr lang="ru-RU"/>
        </a:p>
      </dgm:t>
    </dgm:pt>
    <dgm:pt modelId="{9153BAAF-6D18-46B7-AB3A-8E595B75FCE0}" type="pres">
      <dgm:prSet presAssocID="{98A642D6-F48F-44C0-99B3-10C3F852B95F}" presName="hierRoot2" presStyleCnt="0">
        <dgm:presLayoutVars>
          <dgm:hierBranch val="init"/>
        </dgm:presLayoutVars>
      </dgm:prSet>
      <dgm:spPr/>
    </dgm:pt>
    <dgm:pt modelId="{7F0F9B6D-6048-4E2B-BA57-16CE68E0AF22}" type="pres">
      <dgm:prSet presAssocID="{98A642D6-F48F-44C0-99B3-10C3F852B95F}" presName="rootComposite" presStyleCnt="0"/>
      <dgm:spPr/>
    </dgm:pt>
    <dgm:pt modelId="{FFB47C08-E2F9-498A-B08D-AFE4C8860333}" type="pres">
      <dgm:prSet presAssocID="{98A642D6-F48F-44C0-99B3-10C3F852B95F}" presName="rootText" presStyleLbl="node3" presStyleIdx="15" presStyleCnt="16">
        <dgm:presLayoutVars>
          <dgm:chPref val="3"/>
        </dgm:presLayoutVars>
      </dgm:prSet>
      <dgm:spPr/>
      <dgm:t>
        <a:bodyPr/>
        <a:lstStyle/>
        <a:p>
          <a:endParaRPr lang="ru-RU"/>
        </a:p>
      </dgm:t>
    </dgm:pt>
    <dgm:pt modelId="{93F834FE-87EB-4E9A-A544-F77A3CA2094D}" type="pres">
      <dgm:prSet presAssocID="{98A642D6-F48F-44C0-99B3-10C3F852B95F}" presName="rootConnector" presStyleLbl="node3" presStyleIdx="15" presStyleCnt="16"/>
      <dgm:spPr/>
      <dgm:t>
        <a:bodyPr/>
        <a:lstStyle/>
        <a:p>
          <a:endParaRPr lang="ru-RU"/>
        </a:p>
      </dgm:t>
    </dgm:pt>
    <dgm:pt modelId="{E617165F-7C73-4727-8926-AE78D3DE6FD6}" type="pres">
      <dgm:prSet presAssocID="{98A642D6-F48F-44C0-99B3-10C3F852B95F}" presName="hierChild4" presStyleCnt="0"/>
      <dgm:spPr/>
    </dgm:pt>
    <dgm:pt modelId="{1E2474B9-A375-4883-B9C1-6F2A2F55FEB5}" type="pres">
      <dgm:prSet presAssocID="{BA2A869D-9C0C-4B3B-A9C5-8FE6052102B4}" presName="Name37" presStyleLbl="parChTrans1D4" presStyleIdx="12" presStyleCnt="18"/>
      <dgm:spPr/>
      <dgm:t>
        <a:bodyPr/>
        <a:lstStyle/>
        <a:p>
          <a:endParaRPr lang="ru-RU"/>
        </a:p>
      </dgm:t>
    </dgm:pt>
    <dgm:pt modelId="{B3AA4398-7652-474A-9A7F-353EDDCE1999}" type="pres">
      <dgm:prSet presAssocID="{75A9B716-DFE3-4698-AC54-B2651CBAF6ED}" presName="hierRoot2" presStyleCnt="0">
        <dgm:presLayoutVars>
          <dgm:hierBranch val="init"/>
        </dgm:presLayoutVars>
      </dgm:prSet>
      <dgm:spPr/>
    </dgm:pt>
    <dgm:pt modelId="{3623D92D-C2D7-4465-8212-A31D02773D46}" type="pres">
      <dgm:prSet presAssocID="{75A9B716-DFE3-4698-AC54-B2651CBAF6ED}" presName="rootComposite" presStyleCnt="0"/>
      <dgm:spPr/>
    </dgm:pt>
    <dgm:pt modelId="{A0262A32-EA29-44CA-85C0-92B97B1F16E5}" type="pres">
      <dgm:prSet presAssocID="{75A9B716-DFE3-4698-AC54-B2651CBAF6ED}" presName="rootText" presStyleLbl="node4" presStyleIdx="12" presStyleCnt="18">
        <dgm:presLayoutVars>
          <dgm:chPref val="3"/>
        </dgm:presLayoutVars>
      </dgm:prSet>
      <dgm:spPr/>
      <dgm:t>
        <a:bodyPr/>
        <a:lstStyle/>
        <a:p>
          <a:endParaRPr lang="ru-RU"/>
        </a:p>
      </dgm:t>
    </dgm:pt>
    <dgm:pt modelId="{B0153BA5-8E10-4D09-A91C-BC0685385CB0}" type="pres">
      <dgm:prSet presAssocID="{75A9B716-DFE3-4698-AC54-B2651CBAF6ED}" presName="rootConnector" presStyleLbl="node4" presStyleIdx="12" presStyleCnt="18"/>
      <dgm:spPr/>
      <dgm:t>
        <a:bodyPr/>
        <a:lstStyle/>
        <a:p>
          <a:endParaRPr lang="ru-RU"/>
        </a:p>
      </dgm:t>
    </dgm:pt>
    <dgm:pt modelId="{FF7B94A3-D6AB-47D8-A20A-DB0FDF282B1B}" type="pres">
      <dgm:prSet presAssocID="{75A9B716-DFE3-4698-AC54-B2651CBAF6ED}" presName="hierChild4" presStyleCnt="0"/>
      <dgm:spPr/>
    </dgm:pt>
    <dgm:pt modelId="{5902991C-DD17-4BF1-94A3-D7C0BEBBB342}" type="pres">
      <dgm:prSet presAssocID="{3D29F740-517A-4EEA-9C8E-8EDBC2FD2101}" presName="Name37" presStyleLbl="parChTrans1D4" presStyleIdx="13" presStyleCnt="18"/>
      <dgm:spPr/>
      <dgm:t>
        <a:bodyPr/>
        <a:lstStyle/>
        <a:p>
          <a:endParaRPr lang="ru-RU"/>
        </a:p>
      </dgm:t>
    </dgm:pt>
    <dgm:pt modelId="{06136E8D-107D-4F72-AFED-B046F04A9E27}" type="pres">
      <dgm:prSet presAssocID="{8183D698-1DA6-4887-B7EA-69FC09C134D5}" presName="hierRoot2" presStyleCnt="0">
        <dgm:presLayoutVars>
          <dgm:hierBranch val="init"/>
        </dgm:presLayoutVars>
      </dgm:prSet>
      <dgm:spPr/>
    </dgm:pt>
    <dgm:pt modelId="{9EC7F110-EDF9-4F32-BE8B-D0C2E00C0A28}" type="pres">
      <dgm:prSet presAssocID="{8183D698-1DA6-4887-B7EA-69FC09C134D5}" presName="rootComposite" presStyleCnt="0"/>
      <dgm:spPr/>
    </dgm:pt>
    <dgm:pt modelId="{3D5DF546-A51D-499F-BF95-6912EDEE0851}" type="pres">
      <dgm:prSet presAssocID="{8183D698-1DA6-4887-B7EA-69FC09C134D5}" presName="rootText" presStyleLbl="node4" presStyleIdx="13" presStyleCnt="18">
        <dgm:presLayoutVars>
          <dgm:chPref val="3"/>
        </dgm:presLayoutVars>
      </dgm:prSet>
      <dgm:spPr/>
      <dgm:t>
        <a:bodyPr/>
        <a:lstStyle/>
        <a:p>
          <a:endParaRPr lang="ru-RU"/>
        </a:p>
      </dgm:t>
    </dgm:pt>
    <dgm:pt modelId="{157DA8E4-D1E1-4016-AC8F-88BFD1B34709}" type="pres">
      <dgm:prSet presAssocID="{8183D698-1DA6-4887-B7EA-69FC09C134D5}" presName="rootConnector" presStyleLbl="node4" presStyleIdx="13" presStyleCnt="18"/>
      <dgm:spPr/>
      <dgm:t>
        <a:bodyPr/>
        <a:lstStyle/>
        <a:p>
          <a:endParaRPr lang="ru-RU"/>
        </a:p>
      </dgm:t>
    </dgm:pt>
    <dgm:pt modelId="{5018B7A5-DE59-46B3-92BA-698C190490B0}" type="pres">
      <dgm:prSet presAssocID="{8183D698-1DA6-4887-B7EA-69FC09C134D5}" presName="hierChild4" presStyleCnt="0"/>
      <dgm:spPr/>
    </dgm:pt>
    <dgm:pt modelId="{BC129D7B-1BA2-4DE5-8BB8-82770796D7C4}" type="pres">
      <dgm:prSet presAssocID="{8183D698-1DA6-4887-B7EA-69FC09C134D5}" presName="hierChild5" presStyleCnt="0"/>
      <dgm:spPr/>
    </dgm:pt>
    <dgm:pt modelId="{66429E52-DFD3-4134-9C1B-BB4792A6D443}" type="pres">
      <dgm:prSet presAssocID="{BBF8C1D9-882E-4794-825B-5A323AACC933}" presName="Name37" presStyleLbl="parChTrans1D4" presStyleIdx="14" presStyleCnt="18"/>
      <dgm:spPr/>
      <dgm:t>
        <a:bodyPr/>
        <a:lstStyle/>
        <a:p>
          <a:endParaRPr lang="ru-RU"/>
        </a:p>
      </dgm:t>
    </dgm:pt>
    <dgm:pt modelId="{D06F0CE0-A814-420D-932B-62865E4E16C5}" type="pres">
      <dgm:prSet presAssocID="{52D0F7C6-4917-4DE1-BF6C-EB0393BABABF}" presName="hierRoot2" presStyleCnt="0">
        <dgm:presLayoutVars>
          <dgm:hierBranch val="init"/>
        </dgm:presLayoutVars>
      </dgm:prSet>
      <dgm:spPr/>
    </dgm:pt>
    <dgm:pt modelId="{9AA31F37-770F-4CF2-AE9C-EF1969B74B5B}" type="pres">
      <dgm:prSet presAssocID="{52D0F7C6-4917-4DE1-BF6C-EB0393BABABF}" presName="rootComposite" presStyleCnt="0"/>
      <dgm:spPr/>
    </dgm:pt>
    <dgm:pt modelId="{E11FC51B-E6DF-4F6D-BB55-8780265784F7}" type="pres">
      <dgm:prSet presAssocID="{52D0F7C6-4917-4DE1-BF6C-EB0393BABABF}" presName="rootText" presStyleLbl="node4" presStyleIdx="14" presStyleCnt="18">
        <dgm:presLayoutVars>
          <dgm:chPref val="3"/>
        </dgm:presLayoutVars>
      </dgm:prSet>
      <dgm:spPr/>
      <dgm:t>
        <a:bodyPr/>
        <a:lstStyle/>
        <a:p>
          <a:endParaRPr lang="ru-RU"/>
        </a:p>
      </dgm:t>
    </dgm:pt>
    <dgm:pt modelId="{4F92D947-09B5-49BC-95F6-C03BDC42DEAD}" type="pres">
      <dgm:prSet presAssocID="{52D0F7C6-4917-4DE1-BF6C-EB0393BABABF}" presName="rootConnector" presStyleLbl="node4" presStyleIdx="14" presStyleCnt="18"/>
      <dgm:spPr/>
      <dgm:t>
        <a:bodyPr/>
        <a:lstStyle/>
        <a:p>
          <a:endParaRPr lang="ru-RU"/>
        </a:p>
      </dgm:t>
    </dgm:pt>
    <dgm:pt modelId="{B8FA5000-A8B4-4898-9F05-E153198F2D70}" type="pres">
      <dgm:prSet presAssocID="{52D0F7C6-4917-4DE1-BF6C-EB0393BABABF}" presName="hierChild4" presStyleCnt="0"/>
      <dgm:spPr/>
    </dgm:pt>
    <dgm:pt modelId="{A2AB646E-415F-4D4B-8590-EED25773127D}" type="pres">
      <dgm:prSet presAssocID="{52D0F7C6-4917-4DE1-BF6C-EB0393BABABF}" presName="hierChild5" presStyleCnt="0"/>
      <dgm:spPr/>
    </dgm:pt>
    <dgm:pt modelId="{9FA86262-3017-4823-BD93-8AFD21EB9EBC}" type="pres">
      <dgm:prSet presAssocID="{FB7F0020-6810-4CBF-8E74-FC48B4BCEA92}" presName="Name37" presStyleLbl="parChTrans1D4" presStyleIdx="15" presStyleCnt="18"/>
      <dgm:spPr/>
      <dgm:t>
        <a:bodyPr/>
        <a:lstStyle/>
        <a:p>
          <a:endParaRPr lang="ru-RU"/>
        </a:p>
      </dgm:t>
    </dgm:pt>
    <dgm:pt modelId="{AEDFB68A-AA22-48C2-89B8-B4FF00409AA0}" type="pres">
      <dgm:prSet presAssocID="{5DDCCC8C-595B-4533-9B26-7ACCEAABAD84}" presName="hierRoot2" presStyleCnt="0">
        <dgm:presLayoutVars>
          <dgm:hierBranch val="init"/>
        </dgm:presLayoutVars>
      </dgm:prSet>
      <dgm:spPr/>
    </dgm:pt>
    <dgm:pt modelId="{0322244E-B94F-4AE0-84AB-B7846AE1BF3C}" type="pres">
      <dgm:prSet presAssocID="{5DDCCC8C-595B-4533-9B26-7ACCEAABAD84}" presName="rootComposite" presStyleCnt="0"/>
      <dgm:spPr/>
    </dgm:pt>
    <dgm:pt modelId="{457A3617-17AB-4F42-93CC-6CA665BD5AAA}" type="pres">
      <dgm:prSet presAssocID="{5DDCCC8C-595B-4533-9B26-7ACCEAABAD84}" presName="rootText" presStyleLbl="node4" presStyleIdx="15" presStyleCnt="18" custScaleY="209226">
        <dgm:presLayoutVars>
          <dgm:chPref val="3"/>
        </dgm:presLayoutVars>
      </dgm:prSet>
      <dgm:spPr/>
      <dgm:t>
        <a:bodyPr/>
        <a:lstStyle/>
        <a:p>
          <a:endParaRPr lang="ru-RU"/>
        </a:p>
      </dgm:t>
    </dgm:pt>
    <dgm:pt modelId="{1D04FCD5-E6E3-4508-BD2F-D5B0A2B50995}" type="pres">
      <dgm:prSet presAssocID="{5DDCCC8C-595B-4533-9B26-7ACCEAABAD84}" presName="rootConnector" presStyleLbl="node4" presStyleIdx="15" presStyleCnt="18"/>
      <dgm:spPr/>
      <dgm:t>
        <a:bodyPr/>
        <a:lstStyle/>
        <a:p>
          <a:endParaRPr lang="ru-RU"/>
        </a:p>
      </dgm:t>
    </dgm:pt>
    <dgm:pt modelId="{79464ACA-8BD9-4779-B7C7-6168CD1E9DC1}" type="pres">
      <dgm:prSet presAssocID="{5DDCCC8C-595B-4533-9B26-7ACCEAABAD84}" presName="hierChild4" presStyleCnt="0"/>
      <dgm:spPr/>
    </dgm:pt>
    <dgm:pt modelId="{161E91AA-53F2-4780-AF10-3D4ADB6C7AEA}" type="pres">
      <dgm:prSet presAssocID="{5DDCCC8C-595B-4533-9B26-7ACCEAABAD84}" presName="hierChild5" presStyleCnt="0"/>
      <dgm:spPr/>
    </dgm:pt>
    <dgm:pt modelId="{00168BAB-1EE5-4235-B85B-1873544E3E64}" type="pres">
      <dgm:prSet presAssocID="{F49FFC1E-3EED-413C-AB9A-B85EE3120A85}" presName="Name37" presStyleLbl="parChTrans1D4" presStyleIdx="16" presStyleCnt="18"/>
      <dgm:spPr/>
      <dgm:t>
        <a:bodyPr/>
        <a:lstStyle/>
        <a:p>
          <a:endParaRPr lang="ru-RU"/>
        </a:p>
      </dgm:t>
    </dgm:pt>
    <dgm:pt modelId="{8A472E28-E6A8-4463-A76D-6D53A63DD8C8}" type="pres">
      <dgm:prSet presAssocID="{EA84B5BC-F598-45AF-B787-28525AE6F57D}" presName="hierRoot2" presStyleCnt="0">
        <dgm:presLayoutVars>
          <dgm:hierBranch val="init"/>
        </dgm:presLayoutVars>
      </dgm:prSet>
      <dgm:spPr/>
    </dgm:pt>
    <dgm:pt modelId="{0E341EB6-E698-46FC-83A5-0DE0692A9A7A}" type="pres">
      <dgm:prSet presAssocID="{EA84B5BC-F598-45AF-B787-28525AE6F57D}" presName="rootComposite" presStyleCnt="0"/>
      <dgm:spPr/>
    </dgm:pt>
    <dgm:pt modelId="{EF006C20-74CE-4ACF-A698-5976EEEED815}" type="pres">
      <dgm:prSet presAssocID="{EA84B5BC-F598-45AF-B787-28525AE6F57D}" presName="rootText" presStyleLbl="node4" presStyleIdx="16" presStyleCnt="18">
        <dgm:presLayoutVars>
          <dgm:chPref val="3"/>
        </dgm:presLayoutVars>
      </dgm:prSet>
      <dgm:spPr/>
      <dgm:t>
        <a:bodyPr/>
        <a:lstStyle/>
        <a:p>
          <a:endParaRPr lang="ru-RU"/>
        </a:p>
      </dgm:t>
    </dgm:pt>
    <dgm:pt modelId="{D7D41BF2-390A-42E4-A6DD-D1D7956144CD}" type="pres">
      <dgm:prSet presAssocID="{EA84B5BC-F598-45AF-B787-28525AE6F57D}" presName="rootConnector" presStyleLbl="node4" presStyleIdx="16" presStyleCnt="18"/>
      <dgm:spPr/>
      <dgm:t>
        <a:bodyPr/>
        <a:lstStyle/>
        <a:p>
          <a:endParaRPr lang="ru-RU"/>
        </a:p>
      </dgm:t>
    </dgm:pt>
    <dgm:pt modelId="{CA8876EE-D044-4B51-A7CB-8AEAEB85B95F}" type="pres">
      <dgm:prSet presAssocID="{EA84B5BC-F598-45AF-B787-28525AE6F57D}" presName="hierChild4" presStyleCnt="0"/>
      <dgm:spPr/>
    </dgm:pt>
    <dgm:pt modelId="{6B016A63-3805-4216-A878-AA860FCC5450}" type="pres">
      <dgm:prSet presAssocID="{EA84B5BC-F598-45AF-B787-28525AE6F57D}" presName="hierChild5" presStyleCnt="0"/>
      <dgm:spPr/>
    </dgm:pt>
    <dgm:pt modelId="{D30E20EA-7C9D-4602-8978-8372F3963638}" type="pres">
      <dgm:prSet presAssocID="{7B2CB783-52F6-45D8-ABBD-6BC685E07E07}" presName="Name37" presStyleLbl="parChTrans1D4" presStyleIdx="17" presStyleCnt="18"/>
      <dgm:spPr/>
      <dgm:t>
        <a:bodyPr/>
        <a:lstStyle/>
        <a:p>
          <a:endParaRPr lang="ru-RU"/>
        </a:p>
      </dgm:t>
    </dgm:pt>
    <dgm:pt modelId="{0BC6EE82-73CE-44F3-8638-B513C0B79FE9}" type="pres">
      <dgm:prSet presAssocID="{A365CEE6-A85F-426F-A5A6-2DFEDF2A0E6A}" presName="hierRoot2" presStyleCnt="0">
        <dgm:presLayoutVars>
          <dgm:hierBranch val="init"/>
        </dgm:presLayoutVars>
      </dgm:prSet>
      <dgm:spPr/>
    </dgm:pt>
    <dgm:pt modelId="{74EA6390-F4FB-40AE-AF93-B9226EB45400}" type="pres">
      <dgm:prSet presAssocID="{A365CEE6-A85F-426F-A5A6-2DFEDF2A0E6A}" presName="rootComposite" presStyleCnt="0"/>
      <dgm:spPr/>
    </dgm:pt>
    <dgm:pt modelId="{2334A5C2-490D-46A6-B0A5-114B355C2CF7}" type="pres">
      <dgm:prSet presAssocID="{A365CEE6-A85F-426F-A5A6-2DFEDF2A0E6A}" presName="rootText" presStyleLbl="node4" presStyleIdx="17" presStyleCnt="18">
        <dgm:presLayoutVars>
          <dgm:chPref val="3"/>
        </dgm:presLayoutVars>
      </dgm:prSet>
      <dgm:spPr/>
      <dgm:t>
        <a:bodyPr/>
        <a:lstStyle/>
        <a:p>
          <a:endParaRPr lang="ru-RU"/>
        </a:p>
      </dgm:t>
    </dgm:pt>
    <dgm:pt modelId="{DCD3AC17-31EF-48A6-B1AE-552184D76549}" type="pres">
      <dgm:prSet presAssocID="{A365CEE6-A85F-426F-A5A6-2DFEDF2A0E6A}" presName="rootConnector" presStyleLbl="node4" presStyleIdx="17" presStyleCnt="18"/>
      <dgm:spPr/>
      <dgm:t>
        <a:bodyPr/>
        <a:lstStyle/>
        <a:p>
          <a:endParaRPr lang="ru-RU"/>
        </a:p>
      </dgm:t>
    </dgm:pt>
    <dgm:pt modelId="{E89C4E86-CA21-410B-AF3D-28E3C47ABFBE}" type="pres">
      <dgm:prSet presAssocID="{A365CEE6-A85F-426F-A5A6-2DFEDF2A0E6A}" presName="hierChild4" presStyleCnt="0"/>
      <dgm:spPr/>
    </dgm:pt>
    <dgm:pt modelId="{C56D1F7A-CB44-4075-8950-6595BC6FCA02}" type="pres">
      <dgm:prSet presAssocID="{A365CEE6-A85F-426F-A5A6-2DFEDF2A0E6A}" presName="hierChild5" presStyleCnt="0"/>
      <dgm:spPr/>
    </dgm:pt>
    <dgm:pt modelId="{3B9D3EC7-2816-4EF5-8060-D0624C3C6EF1}" type="pres">
      <dgm:prSet presAssocID="{75A9B716-DFE3-4698-AC54-B2651CBAF6ED}" presName="hierChild5" presStyleCnt="0"/>
      <dgm:spPr/>
    </dgm:pt>
    <dgm:pt modelId="{0EB3A503-5379-42A7-B5AE-AF8D1AE5C6BD}" type="pres">
      <dgm:prSet presAssocID="{98A642D6-F48F-44C0-99B3-10C3F852B95F}" presName="hierChild5" presStyleCnt="0"/>
      <dgm:spPr/>
    </dgm:pt>
    <dgm:pt modelId="{2DE9FB26-15A1-4037-BC9E-2C04A413B31B}" type="pres">
      <dgm:prSet presAssocID="{FE85DCC2-4FBF-4C36-BD93-E7FE9F1B4263}" presName="hierChild5" presStyleCnt="0"/>
      <dgm:spPr/>
    </dgm:pt>
    <dgm:pt modelId="{6E1B75E4-AFB0-4C5B-8B3E-058CB3C69A29}" type="pres">
      <dgm:prSet presAssocID="{52598AEB-4603-439F-A4A7-229A3869531F}" presName="hierChild3" presStyleCnt="0"/>
      <dgm:spPr/>
    </dgm:pt>
  </dgm:ptLst>
  <dgm:cxnLst>
    <dgm:cxn modelId="{5E4BC1EE-EE9E-4237-9B8A-3CF3D5C12BA0}" type="presOf" srcId="{CCD6C3B3-C1C3-47B2-9762-03838AD945DC}" destId="{0FF7411E-3311-4BFE-9002-765EAC79267D}" srcOrd="0" destOrd="0" presId="urn:microsoft.com/office/officeart/2005/8/layout/orgChart1"/>
    <dgm:cxn modelId="{F171D2C3-095E-4C06-AEE4-80A209384F49}" type="presOf" srcId="{3D29F740-517A-4EEA-9C8E-8EDBC2FD2101}" destId="{5902991C-DD17-4BF1-94A3-D7C0BEBBB342}" srcOrd="0" destOrd="0" presId="urn:microsoft.com/office/officeart/2005/8/layout/orgChart1"/>
    <dgm:cxn modelId="{AAED2DE8-1FED-4970-8ABD-47C153C233A5}" type="presOf" srcId="{FAF28F8E-40AC-4F89-99B2-AF446E96DF11}" destId="{02F76357-9AC0-4DB9-9E12-7ED7BF21CF19}" srcOrd="0" destOrd="0" presId="urn:microsoft.com/office/officeart/2005/8/layout/orgChart1"/>
    <dgm:cxn modelId="{AB20C4E6-4676-4090-BD14-3CD286DE7262}" type="presOf" srcId="{EA84B5BC-F598-45AF-B787-28525AE6F57D}" destId="{D7D41BF2-390A-42E4-A6DD-D1D7956144CD}" srcOrd="1" destOrd="0" presId="urn:microsoft.com/office/officeart/2005/8/layout/orgChart1"/>
    <dgm:cxn modelId="{7FBC16B1-4619-4270-8514-968274077BBD}" type="presOf" srcId="{10F00885-BDCB-4077-9407-BAEB21E854F2}" destId="{AAB686CC-4CE7-448D-8AD9-D3B1C3AE87CF}" srcOrd="0" destOrd="0" presId="urn:microsoft.com/office/officeart/2005/8/layout/orgChart1"/>
    <dgm:cxn modelId="{4AB6F1DE-AE74-4D69-9235-296D798CC01D}" srcId="{4C6EF37E-0199-4528-AF75-44E77F21134C}" destId="{10F00885-BDCB-4077-9407-BAEB21E854F2}" srcOrd="0" destOrd="0" parTransId="{1B556548-58F7-4CB2-BDC4-C728EF9C67FD}" sibTransId="{0E64EA51-D57B-429D-A402-96FE78D29F1A}"/>
    <dgm:cxn modelId="{EAD60D3E-B14D-4BD0-8F9D-7C14A3723640}" srcId="{4C6EF37E-0199-4528-AF75-44E77F21134C}" destId="{9EF56BC7-3378-4171-804B-634387C078EF}" srcOrd="2" destOrd="0" parTransId="{331B6CD9-24C1-45EA-8831-91D528A44B7F}" sibTransId="{E22632D2-5540-4EB4-BC12-4A83963C0195}"/>
    <dgm:cxn modelId="{A00242DA-D8A4-458F-93B4-8EB0D7E81013}" type="presOf" srcId="{7607E6E8-76A3-40CE-95FA-E1BB64467927}" destId="{0B5AF657-1CE0-4BEC-9651-504E41C08615}" srcOrd="0" destOrd="0" presId="urn:microsoft.com/office/officeart/2005/8/layout/orgChart1"/>
    <dgm:cxn modelId="{C672E73E-4A35-440A-8144-739CC0C90708}" type="presOf" srcId="{2CA410EB-A8F7-4DF2-A062-111B9A8A5DEE}" destId="{6A4AC970-73D2-4C0F-9409-0EFFE78ECD86}" srcOrd="0" destOrd="0" presId="urn:microsoft.com/office/officeart/2005/8/layout/orgChart1"/>
    <dgm:cxn modelId="{2B5522E9-D038-4411-A48B-288074E5F436}" type="presOf" srcId="{D61C65F3-7F17-4762-9F1B-072730EA95B7}" destId="{F2D3EBCE-5B49-42E2-8008-96DACF6B2716}" srcOrd="1" destOrd="0" presId="urn:microsoft.com/office/officeart/2005/8/layout/orgChart1"/>
    <dgm:cxn modelId="{32F7E391-0702-40D2-9FA8-E5B285F60E55}" type="presOf" srcId="{ABB84205-A02A-49B1-AB33-EE697F275B3D}" destId="{3C389949-D998-413C-86CC-761D5BF50A19}" srcOrd="1" destOrd="0" presId="urn:microsoft.com/office/officeart/2005/8/layout/orgChart1"/>
    <dgm:cxn modelId="{74E0AA28-A937-4DFC-BFDD-060C2E264D71}" srcId="{FE85DCC2-4FBF-4C36-BD93-E7FE9F1B4263}" destId="{4ACBF454-D596-438F-8E15-A7BEB4522996}" srcOrd="0" destOrd="0" parTransId="{772FE49F-AA60-4440-BB1A-D88EA0EE552F}" sibTransId="{AE2C5F3E-906B-4B21-8F2B-9D69F3CA2A21}"/>
    <dgm:cxn modelId="{08F3F09F-7A03-49A5-892C-8AAF466F1FB1}" type="presOf" srcId="{E9E2CB47-4A8A-498E-9ECA-CA423961BE54}" destId="{3EF6775B-EC8A-4F25-8D39-07DCD9514FC4}" srcOrd="0" destOrd="0" presId="urn:microsoft.com/office/officeart/2005/8/layout/orgChart1"/>
    <dgm:cxn modelId="{52133D79-886A-4AE4-910B-6D6D744FFEF7}" type="presOf" srcId="{21336E80-19AB-4134-9DAD-C6AE938DD515}" destId="{8EBB041E-82CB-43CE-926F-787C1AB7706D}" srcOrd="0" destOrd="0" presId="urn:microsoft.com/office/officeart/2005/8/layout/orgChart1"/>
    <dgm:cxn modelId="{09BECA0C-0110-411F-BB8A-6813C108EFB5}" type="presOf" srcId="{F75A66A0-8472-4750-A1A8-EA67FD641ACF}" destId="{B3A7D9A8-AB13-495E-A6E0-30FD5FF707DF}" srcOrd="0" destOrd="0" presId="urn:microsoft.com/office/officeart/2005/8/layout/orgChart1"/>
    <dgm:cxn modelId="{FDBD1BE5-A226-4B0E-9A4D-1CEED734E74C}" type="presOf" srcId="{4FB9B073-A890-44B8-870E-4BDAEAE2DA03}" destId="{9A45AE86-7963-4BDE-BE0D-A41D6E32191A}" srcOrd="1" destOrd="0" presId="urn:microsoft.com/office/officeart/2005/8/layout/orgChart1"/>
    <dgm:cxn modelId="{DFEFCEFA-FEA9-44B3-B114-6A8E70EBC21C}" srcId="{F8220BA7-350F-4F23-9662-A853093F9780}" destId="{52598AEB-4603-439F-A4A7-229A3869531F}" srcOrd="0" destOrd="0" parTransId="{4FC9A9CC-2101-46EE-AB64-ECC208FE51A2}" sibTransId="{8967CC6B-CE87-4F7B-A931-ACAADB68B4A0}"/>
    <dgm:cxn modelId="{B2907A12-769B-45B5-8B18-118C71EFD8EA}" type="presOf" srcId="{44B7EF27-FF59-46CD-97C4-B87CA6D15BC2}" destId="{ED369C87-25DE-40EA-9A6B-2203B2D5CFA6}" srcOrd="1" destOrd="0" presId="urn:microsoft.com/office/officeart/2005/8/layout/orgChart1"/>
    <dgm:cxn modelId="{20126E46-19BF-4EA6-A5B2-CACE469CFF92}" type="presOf" srcId="{7B2CB783-52F6-45D8-ABBD-6BC685E07E07}" destId="{D30E20EA-7C9D-4602-8978-8372F3963638}" srcOrd="0" destOrd="0" presId="urn:microsoft.com/office/officeart/2005/8/layout/orgChart1"/>
    <dgm:cxn modelId="{D98F400E-4B78-4EE5-AFC5-F29EC989F603}" srcId="{44B7EF27-FF59-46CD-97C4-B87CA6D15BC2}" destId="{4E526858-E56C-4346-9C2D-4CEF839C55E0}" srcOrd="3" destOrd="0" parTransId="{F75A66A0-8472-4750-A1A8-EA67FD641ACF}" sibTransId="{8CF33F3E-D95C-4EC6-A127-BF67B1ECE77E}"/>
    <dgm:cxn modelId="{80A74957-F9CA-496A-A2A7-3709E1971B37}" type="presOf" srcId="{52598AEB-4603-439F-A4A7-229A3869531F}" destId="{B8BBE080-7A44-4362-9803-739489DAD424}" srcOrd="1" destOrd="0" presId="urn:microsoft.com/office/officeart/2005/8/layout/orgChart1"/>
    <dgm:cxn modelId="{4DC78FB9-FE00-417D-81C2-BB392A5C6A47}" type="presOf" srcId="{75A9B716-DFE3-4698-AC54-B2651CBAF6ED}" destId="{B0153BA5-8E10-4D09-A91C-BC0685385CB0}" srcOrd="1" destOrd="0" presId="urn:microsoft.com/office/officeart/2005/8/layout/orgChart1"/>
    <dgm:cxn modelId="{3064CC42-4817-4071-8E46-A00115FE1411}" type="presOf" srcId="{2BD4EFDB-4623-49C7-AEA1-C8B1D23F2C71}" destId="{BDCF87EE-554B-4488-8F7D-9F91A3D9FE06}" srcOrd="1" destOrd="0" presId="urn:microsoft.com/office/officeart/2005/8/layout/orgChart1"/>
    <dgm:cxn modelId="{3FA72882-06F0-41C5-BC92-E12EDBD20606}" type="presOf" srcId="{EECF8988-65C3-4DBB-8EA8-9D2BAC9EF331}" destId="{ABBD6AC1-7383-4C6E-BA3C-4D8A165416E8}" srcOrd="0" destOrd="0" presId="urn:microsoft.com/office/officeart/2005/8/layout/orgChart1"/>
    <dgm:cxn modelId="{7EFD516F-3A31-4492-96EE-C6D8FA3D9197}" srcId="{44B7EF27-FF59-46CD-97C4-B87CA6D15BC2}" destId="{99BD7B78-8E29-4A65-A4FA-B85CBC627230}" srcOrd="1" destOrd="0" parTransId="{E017B39B-35B0-4F9C-B12A-E3ABBA467F6A}" sibTransId="{10BEBE09-8D63-466B-8947-039B00409270}"/>
    <dgm:cxn modelId="{C3C05DAB-BA17-42BE-AD14-EA6EACB48264}" type="presOf" srcId="{FE85DCC2-4FBF-4C36-BD93-E7FE9F1B4263}" destId="{5FC2018C-60B5-45B2-A411-55816E2BA4A3}" srcOrd="1" destOrd="0" presId="urn:microsoft.com/office/officeart/2005/8/layout/orgChart1"/>
    <dgm:cxn modelId="{B4309419-99D3-4C44-AD12-876614919750}" type="presOf" srcId="{EAA8183E-B648-4F79-9314-A8D4C743BC8E}" destId="{A0D9D95E-93B4-4E1F-B84D-B5BD741A8EC9}" srcOrd="0" destOrd="0" presId="urn:microsoft.com/office/officeart/2005/8/layout/orgChart1"/>
    <dgm:cxn modelId="{15639156-F0A3-4400-BB95-4DBAF817555B}" type="presOf" srcId="{64DA2AE6-0E79-4B2D-ABDC-F0FBF00FB10E}" destId="{3B697CEA-1583-43F5-9616-F894B9572881}" srcOrd="0" destOrd="0" presId="urn:microsoft.com/office/officeart/2005/8/layout/orgChart1"/>
    <dgm:cxn modelId="{B5645BB2-DC41-40BA-8187-D108AEF114F7}" type="presOf" srcId="{E951FAA0-1DBC-4CF3-95AB-979AADB14F71}" destId="{7CA8BE39-CC20-4430-BC1B-FE42E4861E7C}" srcOrd="0" destOrd="0" presId="urn:microsoft.com/office/officeart/2005/8/layout/orgChart1"/>
    <dgm:cxn modelId="{41D70E94-D6BE-4586-900F-07613160DB96}" srcId="{E8C2C19C-27E0-4B41-AB50-35D8A90CD326}" destId="{2CA410EB-A8F7-4DF2-A062-111B9A8A5DEE}" srcOrd="4" destOrd="0" parTransId="{E9E2CB47-4A8A-498E-9ECA-CA423961BE54}" sibTransId="{11B2D9E0-2047-4C98-9116-53D268B959E2}"/>
    <dgm:cxn modelId="{9B7C79A9-00DE-4712-8138-897DD0E7B28D}" type="presOf" srcId="{BA2A869D-9C0C-4B3B-A9C5-8FE6052102B4}" destId="{1E2474B9-A375-4883-B9C1-6F2A2F55FEB5}" srcOrd="0" destOrd="0" presId="urn:microsoft.com/office/officeart/2005/8/layout/orgChart1"/>
    <dgm:cxn modelId="{15E70EF5-A5D7-49AD-B09F-E99E12E91D78}" srcId="{75A9B716-DFE3-4698-AC54-B2651CBAF6ED}" destId="{A365CEE6-A85F-426F-A5A6-2DFEDF2A0E6A}" srcOrd="4" destOrd="0" parTransId="{7B2CB783-52F6-45D8-ABBD-6BC685E07E07}" sibTransId="{84FF0397-0D25-4D8B-A497-F1297A323211}"/>
    <dgm:cxn modelId="{35BE0B85-2B82-462E-9FDC-DCBA9CA84A8D}" srcId="{4C6EF37E-0199-4528-AF75-44E77F21134C}" destId="{CCD6C3B3-C1C3-47B2-9762-03838AD945DC}" srcOrd="1" destOrd="0" parTransId="{56F508F3-89BD-4EF5-AB13-0EB42096A91A}" sibTransId="{494F4E33-7FB2-4D29-B9F3-4E8C7E4052B0}"/>
    <dgm:cxn modelId="{7B7D7BBD-62C1-4B51-88F7-F9FDC8578079}" type="presOf" srcId="{CEF8D478-69B4-45D1-9000-C6F714E69E69}" destId="{03928490-E49E-4A49-BCF5-13B209DB100D}" srcOrd="0" destOrd="0" presId="urn:microsoft.com/office/officeart/2005/8/layout/orgChart1"/>
    <dgm:cxn modelId="{6D73B692-4D15-4402-8DD8-8E04B12D2597}" srcId="{75A9B716-DFE3-4698-AC54-B2651CBAF6ED}" destId="{8183D698-1DA6-4887-B7EA-69FC09C134D5}" srcOrd="0" destOrd="0" parTransId="{3D29F740-517A-4EEA-9C8E-8EDBC2FD2101}" sibTransId="{A6E5C0BA-7AA8-4993-B309-48E31A1851BE}"/>
    <dgm:cxn modelId="{8321621B-E9F6-40DC-9FB4-6956D463FB60}" type="presOf" srcId="{98A642D6-F48F-44C0-99B3-10C3F852B95F}" destId="{FFB47C08-E2F9-498A-B08D-AFE4C8860333}" srcOrd="0" destOrd="0" presId="urn:microsoft.com/office/officeart/2005/8/layout/orgChart1"/>
    <dgm:cxn modelId="{C257CEAC-E58A-4664-AAD4-B03348932B8B}" type="presOf" srcId="{99BD7B78-8E29-4A65-A4FA-B85CBC627230}" destId="{D559384E-3BFF-49C0-9696-BF63AB76ECED}" srcOrd="0" destOrd="0" presId="urn:microsoft.com/office/officeart/2005/8/layout/orgChart1"/>
    <dgm:cxn modelId="{D852A87C-A11E-4B66-9A9A-F2BAA0C3E733}" srcId="{98A642D6-F48F-44C0-99B3-10C3F852B95F}" destId="{75A9B716-DFE3-4698-AC54-B2651CBAF6ED}" srcOrd="0" destOrd="0" parTransId="{BA2A869D-9C0C-4B3B-A9C5-8FE6052102B4}" sibTransId="{F2C84159-C03E-4141-96DB-0DC239B34C1F}"/>
    <dgm:cxn modelId="{FAD094F8-C4E5-45A3-AA32-7B193FEFF454}" srcId="{75A9B716-DFE3-4698-AC54-B2651CBAF6ED}" destId="{EA84B5BC-F598-45AF-B787-28525AE6F57D}" srcOrd="3" destOrd="0" parTransId="{F49FFC1E-3EED-413C-AB9A-B85EE3120A85}" sibTransId="{972C2007-5BDD-4409-83E6-340F215EAF97}"/>
    <dgm:cxn modelId="{ED4FF20C-302B-4A8F-B2E8-A011A7DD9BA2}" type="presOf" srcId="{ABB84205-A02A-49B1-AB33-EE697F275B3D}" destId="{54570853-4441-438F-9B8A-F19F811BFC93}" srcOrd="0" destOrd="0" presId="urn:microsoft.com/office/officeart/2005/8/layout/orgChart1"/>
    <dgm:cxn modelId="{4DF93D74-2957-410F-A1D0-6F5EE58372A0}" type="presOf" srcId="{86055F2E-41FB-4C90-9D1C-F4A6AAEA702A}" destId="{8FB9AE80-D6FD-4AA1-9B0D-08CF2736DCA7}" srcOrd="0" destOrd="0" presId="urn:microsoft.com/office/officeart/2005/8/layout/orgChart1"/>
    <dgm:cxn modelId="{DD538E54-CD99-49FB-9333-120086058528}" type="presOf" srcId="{4255AC8C-664A-4C57-B883-64F13026A42F}" destId="{1C77564E-DADA-4C04-94B1-5AFCFABB9E21}" srcOrd="0" destOrd="0" presId="urn:microsoft.com/office/officeart/2005/8/layout/orgChart1"/>
    <dgm:cxn modelId="{EB7A3FB1-CAD8-443A-BDF0-A3717379C557}" srcId="{E951FAA0-1DBC-4CF3-95AB-979AADB14F71}" destId="{12F9F509-418E-4DCE-9F09-D4B48A2A9358}" srcOrd="2" destOrd="0" parTransId="{EAA8183E-B648-4F79-9314-A8D4C743BC8E}" sibTransId="{AFCC2260-D714-4E68-A84E-428B5CE494DD}"/>
    <dgm:cxn modelId="{CC44C585-9CFA-4175-A905-A9CDCB08FBDF}" type="presOf" srcId="{9EF56BC7-3378-4171-804B-634387C078EF}" destId="{8A6DD78A-4D15-43D8-90E2-6894E8FD7A46}" srcOrd="1" destOrd="0" presId="urn:microsoft.com/office/officeart/2005/8/layout/orgChart1"/>
    <dgm:cxn modelId="{80C59654-F15C-4C3B-BE43-A3D7C5DC680A}" srcId="{7E87FD1C-D650-476D-8D8A-BE5840A369E7}" destId="{ABB84205-A02A-49B1-AB33-EE697F275B3D}" srcOrd="0" destOrd="0" parTransId="{7607E6E8-76A3-40CE-95FA-E1BB64467927}" sibTransId="{77C901DB-E78F-45E3-A81E-FDA3775794E2}"/>
    <dgm:cxn modelId="{113409ED-4F47-4DAD-B75C-41BFE513D181}" type="presOf" srcId="{9F1AD0D8-0CD5-4A3D-BF2C-5440C773EBF3}" destId="{19D4E03E-F158-43D3-B64B-DFC13362BC6B}" srcOrd="0" destOrd="0" presId="urn:microsoft.com/office/officeart/2005/8/layout/orgChart1"/>
    <dgm:cxn modelId="{18905BDD-9FFC-4BD7-A656-71D680AE56AF}" srcId="{E8C2C19C-27E0-4B41-AB50-35D8A90CD326}" destId="{4FB9B073-A890-44B8-870E-4BDAEAE2DA03}" srcOrd="0" destOrd="0" parTransId="{86055F2E-41FB-4C90-9D1C-F4A6AAEA702A}" sibTransId="{B210BECE-1C26-4258-9413-B4EDF4334130}"/>
    <dgm:cxn modelId="{970CC4D5-8171-44EA-85AE-D23F931B6F59}" type="presOf" srcId="{EECF8988-65C3-4DBB-8EA8-9D2BAC9EF331}" destId="{9FA2E75B-DC21-4445-A54A-8973FF327716}" srcOrd="1" destOrd="0" presId="urn:microsoft.com/office/officeart/2005/8/layout/orgChart1"/>
    <dgm:cxn modelId="{480FEEF0-2D83-4457-B914-2446796415A7}" srcId="{75A9B716-DFE3-4698-AC54-B2651CBAF6ED}" destId="{5DDCCC8C-595B-4533-9B26-7ACCEAABAD84}" srcOrd="2" destOrd="0" parTransId="{FB7F0020-6810-4CBF-8E74-FC48B4BCEA92}" sibTransId="{93518888-D038-4614-8862-8D38514A3CDC}"/>
    <dgm:cxn modelId="{80B3BB0E-3946-443D-B837-F09772479E94}" type="presOf" srcId="{6E0D87AD-8768-470D-863F-63F8D3CC3658}" destId="{51248B41-B7BD-45E7-AFA5-1A7BDEFF0E42}" srcOrd="0" destOrd="0" presId="urn:microsoft.com/office/officeart/2005/8/layout/orgChart1"/>
    <dgm:cxn modelId="{56ED9204-EA46-4970-8006-B7B5F2B07CE0}" type="presOf" srcId="{C996A1FF-B2AD-4355-8B74-9A1A1722D8B4}" destId="{148AEE52-AA94-4CF2-934B-3FA2CB4F51C5}" srcOrd="0" destOrd="0" presId="urn:microsoft.com/office/officeart/2005/8/layout/orgChart1"/>
    <dgm:cxn modelId="{F8CF3105-2E26-4419-95A3-43CD29A8464C}" srcId="{7E87FD1C-D650-476D-8D8A-BE5840A369E7}" destId="{FCE1739F-0844-41B1-9241-D3DB085D289A}" srcOrd="2" destOrd="0" parTransId="{9F1AD0D8-0CD5-4A3D-BF2C-5440C773EBF3}" sibTransId="{551F6E02-999F-4E43-A29F-3652C0FF1303}"/>
    <dgm:cxn modelId="{E6F48334-40AC-45DE-A55E-9060FF8EB13C}" type="presOf" srcId="{15221AD1-00CE-44E2-955B-A28B0F18EE41}" destId="{5F26EF34-5174-4C63-AC64-A54900EC1C5F}" srcOrd="1" destOrd="0" presId="urn:microsoft.com/office/officeart/2005/8/layout/orgChart1"/>
    <dgm:cxn modelId="{7C4FAF4F-3C9D-449F-98D9-DB4AC3D7B0C1}" srcId="{7E87FD1C-D650-476D-8D8A-BE5840A369E7}" destId="{15221AD1-00CE-44E2-955B-A28B0F18EE41}" srcOrd="1" destOrd="0" parTransId="{4255AC8C-664A-4C57-B883-64F13026A42F}" sibTransId="{C566AC7C-A798-417D-BD12-FA704271675E}"/>
    <dgm:cxn modelId="{8423530B-5C9D-49C4-B8C6-276D62EF9F4C}" type="presOf" srcId="{7E87FD1C-D650-476D-8D8A-BE5840A369E7}" destId="{C8F0204E-EEEF-4A82-A93E-66561AC990B5}" srcOrd="1" destOrd="0" presId="urn:microsoft.com/office/officeart/2005/8/layout/orgChart1"/>
    <dgm:cxn modelId="{08912809-4BEA-4D7F-84EF-990870F3CA99}" srcId="{44B7EF27-FF59-46CD-97C4-B87CA6D15BC2}" destId="{483DB5C6-0867-4AD3-81B1-5FF91B21B4DB}" srcOrd="2" destOrd="0" parTransId="{BABC25B2-45AC-4FD7-9FA1-47C070EC7D28}" sibTransId="{8DA87081-F23B-46A8-85A9-45D4C86FA603}"/>
    <dgm:cxn modelId="{B4FC3198-FD78-4463-8408-CAC7CFF89804}" type="presOf" srcId="{24BE6A68-40EF-4EF8-B3E8-2BF14F870210}" destId="{FA0B9BEE-5237-4CF1-AA76-DBE78E7B80AE}" srcOrd="1" destOrd="0" presId="urn:microsoft.com/office/officeart/2005/8/layout/orgChart1"/>
    <dgm:cxn modelId="{3EB5B974-11D2-40CB-8688-6CCD556C8A2B}" type="presOf" srcId="{8183D698-1DA6-4887-B7EA-69FC09C134D5}" destId="{3D5DF546-A51D-499F-BF95-6912EDEE0851}" srcOrd="0" destOrd="0" presId="urn:microsoft.com/office/officeart/2005/8/layout/orgChart1"/>
    <dgm:cxn modelId="{63F703DB-E140-4D87-A91B-AEA4B8DAA14E}" type="presOf" srcId="{E017B39B-35B0-4F9C-B12A-E3ABBA467F6A}" destId="{CD09916E-50F5-4EDA-B976-C3913907F4CC}" srcOrd="0" destOrd="0" presId="urn:microsoft.com/office/officeart/2005/8/layout/orgChart1"/>
    <dgm:cxn modelId="{FBEB3699-EB42-4D40-9775-A3EE85B229EB}" srcId="{7E87FD1C-D650-476D-8D8A-BE5840A369E7}" destId="{D61C65F3-7F17-4762-9F1B-072730EA95B7}" srcOrd="3" destOrd="0" parTransId="{B0F820D1-2DF8-4A2E-B76C-94B0D5EDB0A1}" sibTransId="{B27E4ED5-F1BB-4336-931F-F3AA56A16835}"/>
    <dgm:cxn modelId="{617313DF-3CAD-4B9B-90EC-D8F1CCC39963}" srcId="{44B7EF27-FF59-46CD-97C4-B87CA6D15BC2}" destId="{02E2DD13-A0C5-4B2D-9FC2-452F95FC256E}" srcOrd="0" destOrd="0" parTransId="{6B656FBF-DE49-4C5A-A679-C10261729559}" sibTransId="{7CD750E1-A448-4DD9-8B70-FD285B71A2F6}"/>
    <dgm:cxn modelId="{2B63943D-B962-437E-9D2A-4F3DB196C6C5}" type="presOf" srcId="{F49FFC1E-3EED-413C-AB9A-B85EE3120A85}" destId="{00168BAB-1EE5-4235-B85B-1873544E3E64}" srcOrd="0" destOrd="0" presId="urn:microsoft.com/office/officeart/2005/8/layout/orgChart1"/>
    <dgm:cxn modelId="{A2DFF844-3C4B-4E2D-9D99-5AA42B2DBAA0}" type="presOf" srcId="{15BA628E-E043-468D-A9AA-5C6CFFEE0ACD}" destId="{B1192A6D-BFB5-44C5-B21C-D97B610B1943}" srcOrd="0" destOrd="0" presId="urn:microsoft.com/office/officeart/2005/8/layout/orgChart1"/>
    <dgm:cxn modelId="{C5C2C0BF-B154-4142-BF83-E753200E0733}" type="presOf" srcId="{4E526858-E56C-4346-9C2D-4CEF839C55E0}" destId="{66D8B1BC-8F39-4238-A44A-D2676407700C}" srcOrd="0" destOrd="0" presId="urn:microsoft.com/office/officeart/2005/8/layout/orgChart1"/>
    <dgm:cxn modelId="{94A0368E-51DA-4EF7-B7E8-DF4E26938DC0}" type="presOf" srcId="{56F508F3-89BD-4EF5-AB13-0EB42096A91A}" destId="{4B4FF936-805D-4750-9DDF-2194DB47E880}" srcOrd="0" destOrd="0" presId="urn:microsoft.com/office/officeart/2005/8/layout/orgChart1"/>
    <dgm:cxn modelId="{D206EEAD-AA02-4F8B-8F0B-FC9F2925F3A2}" type="presOf" srcId="{2D8AC2D5-C2B0-4324-AAEC-A21B286EA11F}" destId="{4BF8E058-9D14-41FD-896A-D874F85E5F1E}" srcOrd="0" destOrd="0" presId="urn:microsoft.com/office/officeart/2005/8/layout/orgChart1"/>
    <dgm:cxn modelId="{0118E221-059E-4E3C-BA66-012620BD7441}" type="presOf" srcId="{A365CEE6-A85F-426F-A5A6-2DFEDF2A0E6A}" destId="{2334A5C2-490D-46A6-B0A5-114B355C2CF7}" srcOrd="0" destOrd="0" presId="urn:microsoft.com/office/officeart/2005/8/layout/orgChart1"/>
    <dgm:cxn modelId="{312D12EA-3D08-49F9-835D-6BCA50F52241}" type="presOf" srcId="{98A642D6-F48F-44C0-99B3-10C3F852B95F}" destId="{93F834FE-87EB-4E9A-A544-F77A3CA2094D}" srcOrd="1" destOrd="0" presId="urn:microsoft.com/office/officeart/2005/8/layout/orgChart1"/>
    <dgm:cxn modelId="{3C0356E8-1F52-48FC-91AB-6A6301B908D1}" type="presOf" srcId="{E8C2C19C-27E0-4B41-AB50-35D8A90CD326}" destId="{A5F5F07F-B43C-4C9F-AD91-7FAE13204B77}" srcOrd="1" destOrd="0" presId="urn:microsoft.com/office/officeart/2005/8/layout/orgChart1"/>
    <dgm:cxn modelId="{745CDF06-E03A-4062-8D8E-264D972521B3}" type="presOf" srcId="{5DDCCC8C-595B-4533-9B26-7ACCEAABAD84}" destId="{1D04FCD5-E6E3-4508-BD2F-D5B0A2B50995}" srcOrd="1" destOrd="0" presId="urn:microsoft.com/office/officeart/2005/8/layout/orgChart1"/>
    <dgm:cxn modelId="{4251973B-EE4F-42C7-A611-9B73AC5D518F}" type="presOf" srcId="{E8C2C19C-27E0-4B41-AB50-35D8A90CD326}" destId="{A6C79072-92AC-40E7-9E75-468D90C5480B}" srcOrd="0" destOrd="0" presId="urn:microsoft.com/office/officeart/2005/8/layout/orgChart1"/>
    <dgm:cxn modelId="{09592005-32F1-4EA6-852B-0ADA9359D135}" type="presOf" srcId="{1B556548-58F7-4CB2-BDC4-C728EF9C67FD}" destId="{84D513D9-B5F2-45B8-BAB3-860310240818}" srcOrd="0" destOrd="0" presId="urn:microsoft.com/office/officeart/2005/8/layout/orgChart1"/>
    <dgm:cxn modelId="{0F41B37B-2224-460A-99CC-83332730C5AE}" type="presOf" srcId="{8183D698-1DA6-4887-B7EA-69FC09C134D5}" destId="{157DA8E4-D1E1-4016-AC8F-88BFD1B34709}" srcOrd="1" destOrd="0" presId="urn:microsoft.com/office/officeart/2005/8/layout/orgChart1"/>
    <dgm:cxn modelId="{4B1FDC9D-6B2D-492F-92D4-B3EDE89E9324}" type="presOf" srcId="{12F9F509-418E-4DCE-9F09-D4B48A2A9358}" destId="{99E29B88-31B3-417D-AA28-F041EE8F656E}" srcOrd="1" destOrd="0" presId="urn:microsoft.com/office/officeart/2005/8/layout/orgChart1"/>
    <dgm:cxn modelId="{0AFA507B-A8AE-4B8D-B604-EF0185E7506F}" type="presOf" srcId="{55B2B28C-33A9-497F-91C1-E021A37C45CF}" destId="{95504346-8B87-44F0-9151-2F3CB36DD755}" srcOrd="0" destOrd="0" presId="urn:microsoft.com/office/officeart/2005/8/layout/orgChart1"/>
    <dgm:cxn modelId="{35B8F283-541E-4B61-8A74-1937E16B758B}" type="presOf" srcId="{772FE49F-AA60-4440-BB1A-D88EA0EE552F}" destId="{0292F62B-9B9A-4952-B1A3-88E8A67F65B3}" srcOrd="0" destOrd="0" presId="urn:microsoft.com/office/officeart/2005/8/layout/orgChart1"/>
    <dgm:cxn modelId="{7CFA79F6-50FE-4957-9B75-8FFD8A644B1F}" type="presOf" srcId="{4C6EF37E-0199-4528-AF75-44E77F21134C}" destId="{08FED08C-A57F-4108-A88D-26BD02DC22BC}" srcOrd="1" destOrd="0" presId="urn:microsoft.com/office/officeart/2005/8/layout/orgChart1"/>
    <dgm:cxn modelId="{1DA6E371-8797-40F5-838A-8AB297080FAB}" type="presOf" srcId="{62D0B2C2-AA87-4785-87C2-1C6992EBB031}" destId="{106B3431-0B40-4D4F-8E73-45B0D50AE90C}" srcOrd="0" destOrd="0" presId="urn:microsoft.com/office/officeart/2005/8/layout/orgChart1"/>
    <dgm:cxn modelId="{428081AC-C5A2-4263-BADF-BBF064C546B5}" type="presOf" srcId="{55B2B28C-33A9-497F-91C1-E021A37C45CF}" destId="{0101FAB3-4AE3-4A68-8CEA-BA2A21D18F70}" srcOrd="1" destOrd="0" presId="urn:microsoft.com/office/officeart/2005/8/layout/orgChart1"/>
    <dgm:cxn modelId="{3DB6EE05-0237-467F-B08E-C6973E854E22}" type="presOf" srcId="{483DB5C6-0867-4AD3-81B1-5FF91B21B4DB}" destId="{E0539B26-3F8F-41FA-BDC2-1AF81E6AFC34}" srcOrd="1" destOrd="0" presId="urn:microsoft.com/office/officeart/2005/8/layout/orgChart1"/>
    <dgm:cxn modelId="{A0C93AE6-7629-4D21-8239-BE41FB382170}" type="presOf" srcId="{75A9B716-DFE3-4698-AC54-B2651CBAF6ED}" destId="{A0262A32-EA29-44CA-85C0-92B97B1F16E5}" srcOrd="0" destOrd="0" presId="urn:microsoft.com/office/officeart/2005/8/layout/orgChart1"/>
    <dgm:cxn modelId="{6C0E3B9F-DDA0-4E46-8D2C-2C46E06F6B78}" type="presOf" srcId="{F598D310-AE10-482A-B12A-EAB6AF716EC0}" destId="{062552C9-9534-49C7-B8EA-904580B4B1A9}" srcOrd="0" destOrd="0" presId="urn:microsoft.com/office/officeart/2005/8/layout/orgChart1"/>
    <dgm:cxn modelId="{AF9A3CC6-9C2A-41FE-B4B4-2645C393E9C6}" type="presOf" srcId="{D0789021-5592-469D-B3E9-9320B648CF17}" destId="{5A257B9F-5972-4A97-B768-E3D880C7FFFC}" srcOrd="0" destOrd="0" presId="urn:microsoft.com/office/officeart/2005/8/layout/orgChart1"/>
    <dgm:cxn modelId="{9B9A60AF-B892-4406-9C4E-7FB98ED4B0E3}" type="presOf" srcId="{E951FAA0-1DBC-4CF3-95AB-979AADB14F71}" destId="{430A641F-9445-40BC-B327-C3EB97A8B9CA}" srcOrd="1" destOrd="0" presId="urn:microsoft.com/office/officeart/2005/8/layout/orgChart1"/>
    <dgm:cxn modelId="{AC1B5A9A-32DA-4748-AD45-8C7D3E92C88F}" type="presOf" srcId="{15BA628E-E043-468D-A9AA-5C6CFFEE0ACD}" destId="{3068FE11-ED13-47C1-BC48-23B6984025E1}" srcOrd="1" destOrd="0" presId="urn:microsoft.com/office/officeart/2005/8/layout/orgChart1"/>
    <dgm:cxn modelId="{2BB2555D-39B3-49E8-9740-C5C2246E2D12}" type="presOf" srcId="{2BD4EFDB-4623-49C7-AEA1-C8B1D23F2C71}" destId="{33FCCFC1-F8BD-4527-A591-4D9FDEB8A40B}" srcOrd="0" destOrd="0" presId="urn:microsoft.com/office/officeart/2005/8/layout/orgChart1"/>
    <dgm:cxn modelId="{1A267793-E5B1-4642-92AD-21F975FB04EC}" type="presOf" srcId="{52D0F7C6-4917-4DE1-BF6C-EB0393BABABF}" destId="{4F92D947-09B5-49BC-95F6-C03BDC42DEAD}" srcOrd="1" destOrd="0" presId="urn:microsoft.com/office/officeart/2005/8/layout/orgChart1"/>
    <dgm:cxn modelId="{FA07303F-9105-4D4C-9ECF-59A7FB65D045}" srcId="{FE85DCC2-4FBF-4C36-BD93-E7FE9F1B4263}" destId="{98A642D6-F48F-44C0-99B3-10C3F852B95F}" srcOrd="1" destOrd="0" parTransId="{D808960B-1E8E-4406-A7EB-CD386848B868}" sibTransId="{0AAD9D75-83C6-4151-A83C-1CB1C0A3CB6C}"/>
    <dgm:cxn modelId="{088CBF45-9820-465E-9C73-F4F20B16F83A}" srcId="{52598AEB-4603-439F-A4A7-229A3869531F}" destId="{FE85DCC2-4FBF-4C36-BD93-E7FE9F1B4263}" srcOrd="4" destOrd="0" parTransId="{FAF28F8E-40AC-4F89-99B2-AF446E96DF11}" sibTransId="{CC196A92-F54D-4FB0-B5E6-67C9D584EEA9}"/>
    <dgm:cxn modelId="{C10B758B-CA35-4984-82F8-BE72E4D04336}" type="presOf" srcId="{85A614EF-374B-40BB-B60B-C6AA7A907939}" destId="{70BE5DEB-B04C-42DA-B638-A089161DB89F}" srcOrd="0" destOrd="0" presId="urn:microsoft.com/office/officeart/2005/8/layout/orgChart1"/>
    <dgm:cxn modelId="{BAB6B29B-6BF9-487B-AB1A-16DAAA94D563}" type="presOf" srcId="{91F5E3F7-B31D-4499-93BE-66CE00A10350}" destId="{3100821B-19CC-426C-927F-6C173DAF5FD3}" srcOrd="0" destOrd="0" presId="urn:microsoft.com/office/officeart/2005/8/layout/orgChart1"/>
    <dgm:cxn modelId="{9CF6624F-19BE-48E3-BFC6-B31E4C44F27D}" type="presOf" srcId="{483DB5C6-0867-4AD3-81B1-5FF91B21B4DB}" destId="{1DA2D209-543C-40E0-B869-5EA9D3C35FFC}" srcOrd="0" destOrd="0" presId="urn:microsoft.com/office/officeart/2005/8/layout/orgChart1"/>
    <dgm:cxn modelId="{92DE1991-23BF-48E9-971F-29F812B5F08D}" type="presOf" srcId="{D808960B-1E8E-4406-A7EB-CD386848B868}" destId="{196787C0-EF99-4D03-90F5-A8FC1196FA1F}" srcOrd="0" destOrd="0" presId="urn:microsoft.com/office/officeart/2005/8/layout/orgChart1"/>
    <dgm:cxn modelId="{0E470DD5-85D4-49DA-AB1E-CF1B6FEE8647}" type="presOf" srcId="{FB7F0020-6810-4CBF-8E74-FC48B4BCEA92}" destId="{9FA86262-3017-4823-BD93-8AFD21EB9EBC}" srcOrd="0" destOrd="0" presId="urn:microsoft.com/office/officeart/2005/8/layout/orgChart1"/>
    <dgm:cxn modelId="{4704B6D6-7A05-4406-BFB5-E9D0A9C75F75}" type="presOf" srcId="{49EF80B7-FC08-48A0-9463-8DDB959EB72A}" destId="{2A65E853-54DA-4BCB-8B0D-B64116ABE1A6}" srcOrd="0" destOrd="0" presId="urn:microsoft.com/office/officeart/2005/8/layout/orgChart1"/>
    <dgm:cxn modelId="{B7AC521A-4D1E-4FC7-AB73-2FE150AF401C}" type="presOf" srcId="{2CA410EB-A8F7-4DF2-A062-111B9A8A5DEE}" destId="{D65E9B06-C021-4EA7-B719-8A46A2BDBC98}" srcOrd="1" destOrd="0" presId="urn:microsoft.com/office/officeart/2005/8/layout/orgChart1"/>
    <dgm:cxn modelId="{8440EDDD-5EC7-49C6-9DD5-1F730FDDD562}" type="presOf" srcId="{4FB9B073-A890-44B8-870E-4BDAEAE2DA03}" destId="{681B5EF5-FC76-4E32-890B-DEAA4CD05294}" srcOrd="0" destOrd="0" presId="urn:microsoft.com/office/officeart/2005/8/layout/orgChart1"/>
    <dgm:cxn modelId="{567585B6-1244-4821-94E1-F50B76749A92}" type="presOf" srcId="{4CB260D4-A7B3-4450-A7B5-726EF60BBACC}" destId="{5DB78C22-E8B6-4051-8BF0-B1B57BBE5F51}" srcOrd="0" destOrd="0" presId="urn:microsoft.com/office/officeart/2005/8/layout/orgChart1"/>
    <dgm:cxn modelId="{F6A88AEB-B175-4CA9-92B9-863D328675E9}" type="presOf" srcId="{5AA4D7D8-457C-4D8F-A434-DA1A8408C995}" destId="{2E8286C9-12D4-4D86-96B4-B0C068687B07}" srcOrd="1" destOrd="0" presId="urn:microsoft.com/office/officeart/2005/8/layout/orgChart1"/>
    <dgm:cxn modelId="{B0738920-372E-4EC3-82AC-09DA3CACC54C}" srcId="{12F9F509-418E-4DCE-9F09-D4B48A2A9358}" destId="{F05CAEBF-9B04-4ECF-BC31-5ADC784301DA}" srcOrd="0" destOrd="0" parTransId="{F598D310-AE10-482A-B12A-EAB6AF716EC0}" sibTransId="{19812C53-332B-4670-A80D-2A828E0B2546}"/>
    <dgm:cxn modelId="{64C0D457-A180-4D33-950E-82BF2D5DC18E}" type="presOf" srcId="{5DDCCC8C-595B-4533-9B26-7ACCEAABAD84}" destId="{457A3617-17AB-4F42-93CC-6CA665BD5AAA}" srcOrd="0" destOrd="0" presId="urn:microsoft.com/office/officeart/2005/8/layout/orgChart1"/>
    <dgm:cxn modelId="{284FF70F-9C27-48E6-A194-1A75F72149F1}" srcId="{15BA628E-E043-468D-A9AA-5C6CFFEE0ACD}" destId="{21336E80-19AB-4134-9DAD-C6AE938DD515}" srcOrd="1" destOrd="0" parTransId="{DAEE6562-8754-4CD5-8455-F048A00D3DE8}" sibTransId="{2815FACB-3F7B-4ECC-BE08-A29107B6615C}"/>
    <dgm:cxn modelId="{89B29C4F-7EB3-4868-B9B3-8E0749B5DEBB}" srcId="{4ACBF454-D596-438F-8E15-A7BEB4522996}" destId="{E951FAA0-1DBC-4CF3-95AB-979AADB14F71}" srcOrd="0" destOrd="0" parTransId="{2D7A86D9-C029-4478-B5F9-70FDFDE1F32B}" sibTransId="{1DA42FC7-EA9E-4110-9D10-D94ACBF1A5D3}"/>
    <dgm:cxn modelId="{E1692EE2-04EE-4519-9919-BBC30D281BC9}" type="presOf" srcId="{F05CAEBF-9B04-4ECF-BC31-5ADC784301DA}" destId="{090F3724-6DE8-4D88-A219-8922EE9B67B0}" srcOrd="1" destOrd="0" presId="urn:microsoft.com/office/officeart/2005/8/layout/orgChart1"/>
    <dgm:cxn modelId="{1C1A4F9B-E507-46C4-A986-5699A4D13970}" type="presOf" srcId="{FCE1739F-0844-41B1-9241-D3DB085D289A}" destId="{86DAF14B-39A5-47F2-9DD2-BA812C97E13E}" srcOrd="1" destOrd="0" presId="urn:microsoft.com/office/officeart/2005/8/layout/orgChart1"/>
    <dgm:cxn modelId="{14598A25-6D7D-404A-A494-2E98C4F20439}" srcId="{5AA4D7D8-457C-4D8F-A434-DA1A8408C995}" destId="{EECF8988-65C3-4DBB-8EA8-9D2BAC9EF331}" srcOrd="1" destOrd="0" parTransId="{85A614EF-374B-40BB-B60B-C6AA7A907939}" sibTransId="{6CC818F7-3955-4061-A4DE-08AA89841D8A}"/>
    <dgm:cxn modelId="{0194398A-746C-45A3-8F9E-763FF198E402}" type="presOf" srcId="{15221AD1-00CE-44E2-955B-A28B0F18EE41}" destId="{84B8689F-D319-47D9-AEED-9C341FD182EB}" srcOrd="0" destOrd="0" presId="urn:microsoft.com/office/officeart/2005/8/layout/orgChart1"/>
    <dgm:cxn modelId="{5D20AFC2-24E4-4ED0-A763-05A95D02860F}" type="presOf" srcId="{02E2DD13-A0C5-4B2D-9FC2-452F95FC256E}" destId="{BDE5205E-72CA-4B9F-A5FB-D256628FD2A5}" srcOrd="0" destOrd="0" presId="urn:microsoft.com/office/officeart/2005/8/layout/orgChart1"/>
    <dgm:cxn modelId="{9611BFE3-3726-49AF-9135-3216EB515000}" type="presOf" srcId="{02E2DD13-A0C5-4B2D-9FC2-452F95FC256E}" destId="{5A67A960-40D6-4939-8A1D-F5106BA3DCC5}" srcOrd="1" destOrd="0" presId="urn:microsoft.com/office/officeart/2005/8/layout/orgChart1"/>
    <dgm:cxn modelId="{889B566A-BF08-4441-A697-ACF837D6ADB4}" srcId="{52598AEB-4603-439F-A4A7-229A3869531F}" destId="{E8C2C19C-27E0-4B41-AB50-35D8A90CD326}" srcOrd="2" destOrd="0" parTransId="{43B84C5E-831E-4E19-BB4E-795C2FBDCCC6}" sibTransId="{56AAD4BC-A813-4295-B49C-B76889E9260A}"/>
    <dgm:cxn modelId="{E71A2416-D768-4704-9E0C-98BB26A1E90D}" srcId="{15BA628E-E043-468D-A9AA-5C6CFFEE0ACD}" destId="{24BE6A68-40EF-4EF8-B3E8-2BF14F870210}" srcOrd="0" destOrd="0" parTransId="{16969A45-B5FC-4601-8781-E41E7F80FCB6}" sibTransId="{8D904D3A-45BB-4F6D-A5BF-40FDB205BA5D}"/>
    <dgm:cxn modelId="{3BA44BA5-458C-43A6-ACBA-F1A1FFBCAC4D}" type="presOf" srcId="{A365CEE6-A85F-426F-A5A6-2DFEDF2A0E6A}" destId="{DCD3AC17-31EF-48A6-B1AE-552184D76549}" srcOrd="1" destOrd="0" presId="urn:microsoft.com/office/officeart/2005/8/layout/orgChart1"/>
    <dgm:cxn modelId="{B99581AC-EF7B-405C-9B28-F9F896F757D2}" type="presOf" srcId="{4ACBF454-D596-438F-8E15-A7BEB4522996}" destId="{117BFEA0-99A8-4036-B86F-AB6BB55E8009}" srcOrd="1" destOrd="0" presId="urn:microsoft.com/office/officeart/2005/8/layout/orgChart1"/>
    <dgm:cxn modelId="{43D197B2-6A1C-4095-8F84-644D887D1871}" type="presOf" srcId="{4C6EF37E-0199-4528-AF75-44E77F21134C}" destId="{1549C70A-427F-4F30-9FF7-A101EF8D8C0C}" srcOrd="0" destOrd="0" presId="urn:microsoft.com/office/officeart/2005/8/layout/orgChart1"/>
    <dgm:cxn modelId="{FFCAC6F1-D70C-4EA3-A81F-D08E407AC337}" type="presOf" srcId="{9EF56BC7-3378-4171-804B-634387C078EF}" destId="{F0BF0645-D50F-40EC-A0A7-ED6803E6621D}" srcOrd="0" destOrd="0" presId="urn:microsoft.com/office/officeart/2005/8/layout/orgChart1"/>
    <dgm:cxn modelId="{F6399CC6-D907-4F59-9784-DCBE1816FE53}" type="presOf" srcId="{BABC25B2-45AC-4FD7-9FA1-47C070EC7D28}" destId="{019AD531-21FB-4F00-BDFC-2F57A8D6A7E5}" srcOrd="0" destOrd="0" presId="urn:microsoft.com/office/officeart/2005/8/layout/orgChart1"/>
    <dgm:cxn modelId="{1B7D08E4-266B-44A7-AEFC-02D4753E527E}" type="presOf" srcId="{24BE6A68-40EF-4EF8-B3E8-2BF14F870210}" destId="{F4D483E1-D2E2-45A7-87AA-A782310E1171}" srcOrd="0" destOrd="0" presId="urn:microsoft.com/office/officeart/2005/8/layout/orgChart1"/>
    <dgm:cxn modelId="{A86BA087-1AF0-4833-AC11-E3061CBE473C}" srcId="{5AA4D7D8-457C-4D8F-A434-DA1A8408C995}" destId="{2BD4EFDB-4623-49C7-AEA1-C8B1D23F2C71}" srcOrd="2" destOrd="0" parTransId="{43CF1D3D-6CE0-4AE1-8724-C2EE99FA5B99}" sibTransId="{4A9E1FAC-4D06-4673-B97D-F7A878C683C6}"/>
    <dgm:cxn modelId="{BA6A34DD-24DD-463D-B077-A1A459D7BE79}" type="presOf" srcId="{FE85DCC2-4FBF-4C36-BD93-E7FE9F1B4263}" destId="{CA48BC3D-9362-497D-AFAC-61F3BF810ACB}" srcOrd="0" destOrd="0" presId="urn:microsoft.com/office/officeart/2005/8/layout/orgChart1"/>
    <dgm:cxn modelId="{8C392F13-85CC-46FD-9A0C-CEBC42C41BBC}" type="presOf" srcId="{43CF1D3D-6CE0-4AE1-8724-C2EE99FA5B99}" destId="{9EBCEB74-9341-4619-A347-9D3C49751222}" srcOrd="0" destOrd="0" presId="urn:microsoft.com/office/officeart/2005/8/layout/orgChart1"/>
    <dgm:cxn modelId="{9A9E172C-417F-4E0C-9AFD-46A88F2E7DF8}" type="presOf" srcId="{12F9F509-418E-4DCE-9F09-D4B48A2A9358}" destId="{2A99DC5A-B290-4488-9461-04F62366A844}" srcOrd="0" destOrd="0" presId="urn:microsoft.com/office/officeart/2005/8/layout/orgChart1"/>
    <dgm:cxn modelId="{15EB7931-4C98-47F4-BF55-1A8E88764824}" type="presOf" srcId="{4ACBF454-D596-438F-8E15-A7BEB4522996}" destId="{FDBE0BB1-A889-4966-AD51-AA247753ED3F}" srcOrd="0" destOrd="0" presId="urn:microsoft.com/office/officeart/2005/8/layout/orgChart1"/>
    <dgm:cxn modelId="{B184E50F-2AB1-4CC9-B070-294FC9E18D3C}" type="presOf" srcId="{2D7A86D9-C029-4478-B5F9-70FDFDE1F32B}" destId="{E8356C72-67FF-4E5D-9D40-B7BA8567D874}" srcOrd="0" destOrd="0" presId="urn:microsoft.com/office/officeart/2005/8/layout/orgChart1"/>
    <dgm:cxn modelId="{BC015992-EBD1-4643-97D9-D5A51D7510C6}" srcId="{E951FAA0-1DBC-4CF3-95AB-979AADB14F71}" destId="{5AA4D7D8-457C-4D8F-A434-DA1A8408C995}" srcOrd="1" destOrd="0" parTransId="{CAF921A1-023E-425F-87FC-A34D8EA780C3}" sibTransId="{BA969C45-6729-460A-9866-07FCBC31ADE1}"/>
    <dgm:cxn modelId="{614C98B8-4D64-4A29-8CF8-7EF104041D50}" type="presOf" srcId="{10F00885-BDCB-4077-9407-BAEB21E854F2}" destId="{6ABBD20C-6E5B-4899-A6CD-E3F2114A068E}" srcOrd="1" destOrd="0" presId="urn:microsoft.com/office/officeart/2005/8/layout/orgChart1"/>
    <dgm:cxn modelId="{B2425DD2-A012-4422-845B-C09413C60140}" type="presOf" srcId="{FCE1739F-0844-41B1-9241-D3DB085D289A}" destId="{9D3B1C99-48E9-4041-B7CE-82DC4F62F484}" srcOrd="0" destOrd="0" presId="urn:microsoft.com/office/officeart/2005/8/layout/orgChart1"/>
    <dgm:cxn modelId="{B35519F7-4EBF-4CC3-8127-C0CFE072A9CF}" srcId="{E8C2C19C-27E0-4B41-AB50-35D8A90CD326}" destId="{248132F0-B7A8-4064-8B27-4A30F9A0CD5D}" srcOrd="3" destOrd="0" parTransId="{49EF80B7-FC08-48A0-9463-8DDB959EB72A}" sibTransId="{DAA6649F-DBAF-41B6-9480-02A2F1D8FCBC}"/>
    <dgm:cxn modelId="{E47B155E-AAB0-4C1F-A526-465C70161659}" type="presOf" srcId="{52D0F7C6-4917-4DE1-BF6C-EB0393BABABF}" destId="{E11FC51B-E6DF-4F6D-BB55-8780265784F7}" srcOrd="0" destOrd="0" presId="urn:microsoft.com/office/officeart/2005/8/layout/orgChart1"/>
    <dgm:cxn modelId="{3E209A21-5AB1-48B0-8798-69866C58A446}" type="presOf" srcId="{DAEE6562-8754-4CD5-8455-F048A00D3DE8}" destId="{045E442E-C1E4-4295-A921-F29EFE3064C1}" srcOrd="0" destOrd="0" presId="urn:microsoft.com/office/officeart/2005/8/layout/orgChart1"/>
    <dgm:cxn modelId="{3559CF7C-96CD-4CCC-98DF-8EF9584F88A5}" type="presOf" srcId="{5AA4D7D8-457C-4D8F-A434-DA1A8408C995}" destId="{8E631A72-C67C-4F1A-97B4-1286EEA7E969}" srcOrd="0" destOrd="0" presId="urn:microsoft.com/office/officeart/2005/8/layout/orgChart1"/>
    <dgm:cxn modelId="{C8D05AC8-CBC9-471E-93C9-DBB9E2124AFE}" type="presOf" srcId="{CAF921A1-023E-425F-87FC-A34D8EA780C3}" destId="{80CC50CD-BF3B-458B-83B0-6547A78BAB88}" srcOrd="0" destOrd="0" presId="urn:microsoft.com/office/officeart/2005/8/layout/orgChart1"/>
    <dgm:cxn modelId="{250C2700-2BFF-40AF-B48D-9CCCDDAACB19}" srcId="{75A9B716-DFE3-4698-AC54-B2651CBAF6ED}" destId="{52D0F7C6-4917-4DE1-BF6C-EB0393BABABF}" srcOrd="1" destOrd="0" parTransId="{BBF8C1D9-882E-4794-825B-5A323AACC933}" sibTransId="{6D932166-DFD5-498B-AA9D-BD86B10989A1}"/>
    <dgm:cxn modelId="{371A8EA1-370C-46A1-BA5A-BFA734ED60D7}" srcId="{E8C2C19C-27E0-4B41-AB50-35D8A90CD326}" destId="{55B2B28C-33A9-497F-91C1-E021A37C45CF}" srcOrd="1" destOrd="0" parTransId="{CEF8D478-69B4-45D1-9000-C6F714E69E69}" sibTransId="{FE7B8B23-4B8D-46E9-B20A-602586C89613}"/>
    <dgm:cxn modelId="{9C702AE3-3725-48CF-93EB-9FEBDF5CB88F}" type="presOf" srcId="{62D0B2C2-AA87-4785-87C2-1C6992EBB031}" destId="{9A9C455B-99EF-48D3-8E23-6336D5090E79}" srcOrd="1" destOrd="0" presId="urn:microsoft.com/office/officeart/2005/8/layout/orgChart1"/>
    <dgm:cxn modelId="{3DE4F6C4-7DCB-4F3F-9CD7-E6ADB901E5DF}" type="presOf" srcId="{6B656FBF-DE49-4C5A-A679-C10261729559}" destId="{6864FCD5-7D9D-4F76-A604-28AF88930A3C}" srcOrd="0" destOrd="0" presId="urn:microsoft.com/office/officeart/2005/8/layout/orgChart1"/>
    <dgm:cxn modelId="{C12C14DB-F442-464B-A787-986E1A1D93EF}" type="presOf" srcId="{21336E80-19AB-4134-9DAD-C6AE938DD515}" destId="{B704E4F0-3A72-4872-9EEF-2C0BA14AFA34}" srcOrd="1" destOrd="0" presId="urn:microsoft.com/office/officeart/2005/8/layout/orgChart1"/>
    <dgm:cxn modelId="{EF460DF3-1734-4150-9D27-4E386BB9D0F0}" type="presOf" srcId="{EA84B5BC-F598-45AF-B787-28525AE6F57D}" destId="{EF006C20-74CE-4ACF-A698-5976EEEED815}" srcOrd="0" destOrd="0" presId="urn:microsoft.com/office/officeart/2005/8/layout/orgChart1"/>
    <dgm:cxn modelId="{50D21054-043A-4A37-85D8-6BA94314C71B}" type="presOf" srcId="{248132F0-B7A8-4064-8B27-4A30F9A0CD5D}" destId="{CCAC5430-ADA7-4EAA-BFE4-247BE7762C59}" srcOrd="0" destOrd="0" presId="urn:microsoft.com/office/officeart/2005/8/layout/orgChart1"/>
    <dgm:cxn modelId="{E327D0C0-F4CB-4035-A53D-85A10B7DAD71}" type="presOf" srcId="{43B84C5E-831E-4E19-BB4E-795C2FBDCCC6}" destId="{CE984E3C-DC26-4B1E-8449-E8A82520C149}" srcOrd="0" destOrd="0" presId="urn:microsoft.com/office/officeart/2005/8/layout/orgChart1"/>
    <dgm:cxn modelId="{74E94C44-2878-40DE-81DD-D9CF30E95EFD}" type="presOf" srcId="{D61C65F3-7F17-4762-9F1B-072730EA95B7}" destId="{A991F5DE-F43C-4997-93F1-DCD3078B01AC}" srcOrd="0" destOrd="0" presId="urn:microsoft.com/office/officeart/2005/8/layout/orgChart1"/>
    <dgm:cxn modelId="{BC8D4E83-AC6D-4523-AB10-CC9391B40C8D}" srcId="{52598AEB-4603-439F-A4A7-229A3869531F}" destId="{44B7EF27-FF59-46CD-97C4-B87CA6D15BC2}" srcOrd="0" destOrd="0" parTransId="{D0789021-5592-469D-B3E9-9320B648CF17}" sibTransId="{8AE42833-A492-4569-8012-19134E9A8E4D}"/>
    <dgm:cxn modelId="{93C94CA7-F347-4539-907D-3635E275BEF4}" type="presOf" srcId="{F05CAEBF-9B04-4ECF-BC31-5ADC784301DA}" destId="{DC9F2961-1CDD-428F-8F2B-3A6766B50228}" srcOrd="0" destOrd="0" presId="urn:microsoft.com/office/officeart/2005/8/layout/orgChart1"/>
    <dgm:cxn modelId="{C7941E93-9795-43DB-A321-D4B88C3E515B}" srcId="{52598AEB-4603-439F-A4A7-229A3869531F}" destId="{15BA628E-E043-468D-A9AA-5C6CFFEE0ACD}" srcOrd="3" destOrd="0" parTransId="{2D8AC2D5-C2B0-4324-AAEC-A21B286EA11F}" sibTransId="{51362B12-DB22-48A8-812B-ED405B1F9A30}"/>
    <dgm:cxn modelId="{4928AEA6-4751-4FAE-9CCD-0982BBFFA90D}" type="presOf" srcId="{F8220BA7-350F-4F23-9662-A853093F9780}" destId="{8CBE1558-F892-4C82-84B9-3AB400F550FE}" srcOrd="0" destOrd="0" presId="urn:microsoft.com/office/officeart/2005/8/layout/orgChart1"/>
    <dgm:cxn modelId="{A2D48AF9-66B5-4A57-9042-351CF09D55CB}" type="presOf" srcId="{4E526858-E56C-4346-9C2D-4CEF839C55E0}" destId="{92BB5B35-8BF0-45A1-90C7-622C5A640B3E}" srcOrd="1" destOrd="0" presId="urn:microsoft.com/office/officeart/2005/8/layout/orgChart1"/>
    <dgm:cxn modelId="{58246E82-E56F-4522-B4B2-64C43402E546}" type="presOf" srcId="{7E87FD1C-D650-476D-8D8A-BE5840A369E7}" destId="{C8B5228D-0901-4A50-8995-95A69326F3F4}" srcOrd="0" destOrd="0" presId="urn:microsoft.com/office/officeart/2005/8/layout/orgChart1"/>
    <dgm:cxn modelId="{D7D2D3F5-3C1C-4CBF-A008-63ED9ADE76B4}" srcId="{E8C2C19C-27E0-4B41-AB50-35D8A90CD326}" destId="{91F5E3F7-B31D-4499-93BE-66CE00A10350}" srcOrd="2" destOrd="0" parTransId="{C996A1FF-B2AD-4355-8B74-9A1A1722D8B4}" sibTransId="{985B0E0D-CDC9-4F6E-B250-B74B958E49B5}"/>
    <dgm:cxn modelId="{6B6D869F-D1BF-4130-8643-EF372C47FAA4}" srcId="{E951FAA0-1DBC-4CF3-95AB-979AADB14F71}" destId="{7E87FD1C-D650-476D-8D8A-BE5840A369E7}" srcOrd="0" destOrd="0" parTransId="{6E0D87AD-8768-470D-863F-63F8D3CC3658}" sibTransId="{F07D02A1-1456-4C98-AE2B-587AA437F5E5}"/>
    <dgm:cxn modelId="{C6DDF0BF-C550-4537-A3FF-2C43B905D27D}" type="presOf" srcId="{99BD7B78-8E29-4A65-A4FA-B85CBC627230}" destId="{F83F8D48-95DD-407B-A261-E2016CF50D0F}" srcOrd="1" destOrd="0" presId="urn:microsoft.com/office/officeart/2005/8/layout/orgChart1"/>
    <dgm:cxn modelId="{0E27BAA2-5FDB-48B2-96EC-9A9B169A75B0}" type="presOf" srcId="{52598AEB-4603-439F-A4A7-229A3869531F}" destId="{7C8CFA2D-C68C-432F-B720-C31F02CB1B75}" srcOrd="0" destOrd="0" presId="urn:microsoft.com/office/officeart/2005/8/layout/orgChart1"/>
    <dgm:cxn modelId="{7515AE4D-005F-4EFF-8E4D-97FF67E68724}" type="presOf" srcId="{CCD6C3B3-C1C3-47B2-9762-03838AD945DC}" destId="{D0024E74-E103-4F0E-8CBA-116F4A331DA1}" srcOrd="1" destOrd="0" presId="urn:microsoft.com/office/officeart/2005/8/layout/orgChart1"/>
    <dgm:cxn modelId="{A4007829-C1C5-4294-A81D-50CD9107E92D}" type="presOf" srcId="{BBF8C1D9-882E-4794-825B-5A323AACC933}" destId="{66429E52-DFD3-4134-9C1B-BB4792A6D443}" srcOrd="0" destOrd="0" presId="urn:microsoft.com/office/officeart/2005/8/layout/orgChart1"/>
    <dgm:cxn modelId="{A4C60EBB-6C80-4488-9861-9808D74C8580}" type="presOf" srcId="{44B7EF27-FF59-46CD-97C4-B87CA6D15BC2}" destId="{F9857C75-4186-4B40-B010-CA0C45541EB4}" srcOrd="0" destOrd="0" presId="urn:microsoft.com/office/officeart/2005/8/layout/orgChart1"/>
    <dgm:cxn modelId="{A58311F1-93DF-48E2-8D05-79C345356F84}" type="presOf" srcId="{B0F820D1-2DF8-4A2E-B76C-94B0D5EDB0A1}" destId="{D03A05AB-EC0F-4623-B97B-986E6698EABE}" srcOrd="0" destOrd="0" presId="urn:microsoft.com/office/officeart/2005/8/layout/orgChart1"/>
    <dgm:cxn modelId="{E9327FC0-D7D9-47A5-A590-7DD4533FEDFD}" type="presOf" srcId="{91F5E3F7-B31D-4499-93BE-66CE00A10350}" destId="{E2C4FCFA-ABC3-4C9B-BAE3-F5EC47D1BEAE}" srcOrd="1" destOrd="0" presId="urn:microsoft.com/office/officeart/2005/8/layout/orgChart1"/>
    <dgm:cxn modelId="{D3DAEAB6-E730-4C90-8B51-24DB8C512C84}" type="presOf" srcId="{248132F0-B7A8-4064-8B27-4A30F9A0CD5D}" destId="{DCDE9210-2FFF-4CE5-8D4C-C03294FA904E}" srcOrd="1" destOrd="0" presId="urn:microsoft.com/office/officeart/2005/8/layout/orgChart1"/>
    <dgm:cxn modelId="{83476157-9EC4-4572-B292-6B8E27874E0C}" srcId="{5AA4D7D8-457C-4D8F-A434-DA1A8408C995}" destId="{62D0B2C2-AA87-4785-87C2-1C6992EBB031}" srcOrd="0" destOrd="0" parTransId="{64DA2AE6-0E79-4B2D-ABDC-F0FBF00FB10E}" sibTransId="{4DA6792D-DAE7-4EA7-AB89-5A88322EFBE0}"/>
    <dgm:cxn modelId="{07E6D260-3816-4589-9A66-6C2F80804D9E}" type="presOf" srcId="{331B6CD9-24C1-45EA-8831-91D528A44B7F}" destId="{76B3E42B-59B1-4827-93BA-505735E0297A}" srcOrd="0" destOrd="0" presId="urn:microsoft.com/office/officeart/2005/8/layout/orgChart1"/>
    <dgm:cxn modelId="{CFF3C879-D634-4201-9DA7-D1B19C9CF32B}" type="presOf" srcId="{16969A45-B5FC-4601-8781-E41E7F80FCB6}" destId="{A6E404EF-8742-431E-8552-08CD16F682F2}" srcOrd="0" destOrd="0" presId="urn:microsoft.com/office/officeart/2005/8/layout/orgChart1"/>
    <dgm:cxn modelId="{A1A65288-3797-46B1-AAE6-58B040BFACB3}" srcId="{52598AEB-4603-439F-A4A7-229A3869531F}" destId="{4C6EF37E-0199-4528-AF75-44E77F21134C}" srcOrd="1" destOrd="0" parTransId="{4CB260D4-A7B3-4450-A7B5-726EF60BBACC}" sibTransId="{CC07BE58-809B-4A2F-B331-DBA8A07899B7}"/>
    <dgm:cxn modelId="{78AE9DF5-B629-4CBE-9F8E-39F83F3B8DFE}" type="presParOf" srcId="{8CBE1558-F892-4C82-84B9-3AB400F550FE}" destId="{3AA5A16D-4EBC-4BA3-8A92-FBA687CB1047}" srcOrd="0" destOrd="0" presId="urn:microsoft.com/office/officeart/2005/8/layout/orgChart1"/>
    <dgm:cxn modelId="{1B23FB14-0FCD-4D83-9E7B-B5BA69806BA5}" type="presParOf" srcId="{3AA5A16D-4EBC-4BA3-8A92-FBA687CB1047}" destId="{82C13C22-F05D-41E2-B16C-B3A60116BBF6}" srcOrd="0" destOrd="0" presId="urn:microsoft.com/office/officeart/2005/8/layout/orgChart1"/>
    <dgm:cxn modelId="{58A5739D-5938-4F22-A297-5659F176C816}" type="presParOf" srcId="{82C13C22-F05D-41E2-B16C-B3A60116BBF6}" destId="{7C8CFA2D-C68C-432F-B720-C31F02CB1B75}" srcOrd="0" destOrd="0" presId="urn:microsoft.com/office/officeart/2005/8/layout/orgChart1"/>
    <dgm:cxn modelId="{CBA8AE88-E313-4DD5-88A2-FB09BCF8A517}" type="presParOf" srcId="{82C13C22-F05D-41E2-B16C-B3A60116BBF6}" destId="{B8BBE080-7A44-4362-9803-739489DAD424}" srcOrd="1" destOrd="0" presId="urn:microsoft.com/office/officeart/2005/8/layout/orgChart1"/>
    <dgm:cxn modelId="{5BBA4D73-65AC-49B9-B667-6627447BB79B}" type="presParOf" srcId="{3AA5A16D-4EBC-4BA3-8A92-FBA687CB1047}" destId="{C72C717A-DCD2-47CD-BFB3-A5428AE656C8}" srcOrd="1" destOrd="0" presId="urn:microsoft.com/office/officeart/2005/8/layout/orgChart1"/>
    <dgm:cxn modelId="{B1EA2F0C-6FE1-4A9B-87E3-AEFDCA4B05F3}" type="presParOf" srcId="{C72C717A-DCD2-47CD-BFB3-A5428AE656C8}" destId="{5A257B9F-5972-4A97-B768-E3D880C7FFFC}" srcOrd="0" destOrd="0" presId="urn:microsoft.com/office/officeart/2005/8/layout/orgChart1"/>
    <dgm:cxn modelId="{BD9AB7FC-9253-42FE-BBAB-AB853D0B3980}" type="presParOf" srcId="{C72C717A-DCD2-47CD-BFB3-A5428AE656C8}" destId="{930008F6-80CF-4C12-82C2-2CE32EB26127}" srcOrd="1" destOrd="0" presId="urn:microsoft.com/office/officeart/2005/8/layout/orgChart1"/>
    <dgm:cxn modelId="{C5510933-C967-4652-9061-A678986D7514}" type="presParOf" srcId="{930008F6-80CF-4C12-82C2-2CE32EB26127}" destId="{1E5F6AA1-A1E8-40FD-B700-C7979D953564}" srcOrd="0" destOrd="0" presId="urn:microsoft.com/office/officeart/2005/8/layout/orgChart1"/>
    <dgm:cxn modelId="{F9EF4839-9A0D-449E-AC53-D89165B31703}" type="presParOf" srcId="{1E5F6AA1-A1E8-40FD-B700-C7979D953564}" destId="{F9857C75-4186-4B40-B010-CA0C45541EB4}" srcOrd="0" destOrd="0" presId="urn:microsoft.com/office/officeart/2005/8/layout/orgChart1"/>
    <dgm:cxn modelId="{C9696A01-4D80-4521-B13D-C9146B9D2E10}" type="presParOf" srcId="{1E5F6AA1-A1E8-40FD-B700-C7979D953564}" destId="{ED369C87-25DE-40EA-9A6B-2203B2D5CFA6}" srcOrd="1" destOrd="0" presId="urn:microsoft.com/office/officeart/2005/8/layout/orgChart1"/>
    <dgm:cxn modelId="{1DA27C77-5F02-48BD-A029-C17BD437AEC4}" type="presParOf" srcId="{930008F6-80CF-4C12-82C2-2CE32EB26127}" destId="{B8163EA7-814F-47C4-8972-74B00BA5033C}" srcOrd="1" destOrd="0" presId="urn:microsoft.com/office/officeart/2005/8/layout/orgChart1"/>
    <dgm:cxn modelId="{122E27B1-D43D-4D8E-852C-DC955CED6CC1}" type="presParOf" srcId="{B8163EA7-814F-47C4-8972-74B00BA5033C}" destId="{6864FCD5-7D9D-4F76-A604-28AF88930A3C}" srcOrd="0" destOrd="0" presId="urn:microsoft.com/office/officeart/2005/8/layout/orgChart1"/>
    <dgm:cxn modelId="{1F484E39-5DE5-44D6-9FB4-AD3822FA461A}" type="presParOf" srcId="{B8163EA7-814F-47C4-8972-74B00BA5033C}" destId="{94B74C92-0457-4ED6-B7AB-CB2C1DDE326B}" srcOrd="1" destOrd="0" presId="urn:microsoft.com/office/officeart/2005/8/layout/orgChart1"/>
    <dgm:cxn modelId="{27E5A000-8890-4ED7-8EEE-2C4280912B6A}" type="presParOf" srcId="{94B74C92-0457-4ED6-B7AB-CB2C1DDE326B}" destId="{C7BD3FD3-C7F7-4326-810E-EE822A317C8C}" srcOrd="0" destOrd="0" presId="urn:microsoft.com/office/officeart/2005/8/layout/orgChart1"/>
    <dgm:cxn modelId="{605F038E-1609-402A-B7BE-14A288B213EC}" type="presParOf" srcId="{C7BD3FD3-C7F7-4326-810E-EE822A317C8C}" destId="{BDE5205E-72CA-4B9F-A5FB-D256628FD2A5}" srcOrd="0" destOrd="0" presId="urn:microsoft.com/office/officeart/2005/8/layout/orgChart1"/>
    <dgm:cxn modelId="{30ADEDA7-A9BC-476F-BF32-D018A6DC3E5F}" type="presParOf" srcId="{C7BD3FD3-C7F7-4326-810E-EE822A317C8C}" destId="{5A67A960-40D6-4939-8A1D-F5106BA3DCC5}" srcOrd="1" destOrd="0" presId="urn:microsoft.com/office/officeart/2005/8/layout/orgChart1"/>
    <dgm:cxn modelId="{0B04E428-88B8-4ACD-A0F8-3706FCCAD82B}" type="presParOf" srcId="{94B74C92-0457-4ED6-B7AB-CB2C1DDE326B}" destId="{0C12C5F0-195C-4CF0-9085-D14A7226628D}" srcOrd="1" destOrd="0" presId="urn:microsoft.com/office/officeart/2005/8/layout/orgChart1"/>
    <dgm:cxn modelId="{8953C4C5-8E87-4975-8760-9EF988C5D7AB}" type="presParOf" srcId="{94B74C92-0457-4ED6-B7AB-CB2C1DDE326B}" destId="{905A3D39-29A5-4B38-A1F5-5D6926040F46}" srcOrd="2" destOrd="0" presId="urn:microsoft.com/office/officeart/2005/8/layout/orgChart1"/>
    <dgm:cxn modelId="{09776567-EB5A-46FF-86B1-CD3AD5F3A810}" type="presParOf" srcId="{B8163EA7-814F-47C4-8972-74B00BA5033C}" destId="{CD09916E-50F5-4EDA-B976-C3913907F4CC}" srcOrd="2" destOrd="0" presId="urn:microsoft.com/office/officeart/2005/8/layout/orgChart1"/>
    <dgm:cxn modelId="{A805716F-D564-41BF-AF9F-CEA7E7E68E2D}" type="presParOf" srcId="{B8163EA7-814F-47C4-8972-74B00BA5033C}" destId="{2E39EAB4-1656-4BBA-B423-A57BBC4D3C2F}" srcOrd="3" destOrd="0" presId="urn:microsoft.com/office/officeart/2005/8/layout/orgChart1"/>
    <dgm:cxn modelId="{33AD15A6-6D52-4BE0-B3FC-FBB4FCB3483B}" type="presParOf" srcId="{2E39EAB4-1656-4BBA-B423-A57BBC4D3C2F}" destId="{ED101B41-3B88-4A74-BBA3-23DDD9110B11}" srcOrd="0" destOrd="0" presId="urn:microsoft.com/office/officeart/2005/8/layout/orgChart1"/>
    <dgm:cxn modelId="{651C0A1A-3729-4696-B7C7-8FB9EE6BB3F6}" type="presParOf" srcId="{ED101B41-3B88-4A74-BBA3-23DDD9110B11}" destId="{D559384E-3BFF-49C0-9696-BF63AB76ECED}" srcOrd="0" destOrd="0" presId="urn:microsoft.com/office/officeart/2005/8/layout/orgChart1"/>
    <dgm:cxn modelId="{BD74C7EA-3D4D-4D97-B6D9-C86BAF566AF7}" type="presParOf" srcId="{ED101B41-3B88-4A74-BBA3-23DDD9110B11}" destId="{F83F8D48-95DD-407B-A261-E2016CF50D0F}" srcOrd="1" destOrd="0" presId="urn:microsoft.com/office/officeart/2005/8/layout/orgChart1"/>
    <dgm:cxn modelId="{B7EA1235-A3F6-4A0C-B78B-7DB006B79568}" type="presParOf" srcId="{2E39EAB4-1656-4BBA-B423-A57BBC4D3C2F}" destId="{53E405DD-7AC8-4609-9CB5-454D1063AD83}" srcOrd="1" destOrd="0" presId="urn:microsoft.com/office/officeart/2005/8/layout/orgChart1"/>
    <dgm:cxn modelId="{C5E39CD8-61F6-4343-98F2-7B39CA91B1CC}" type="presParOf" srcId="{2E39EAB4-1656-4BBA-B423-A57BBC4D3C2F}" destId="{6B621EE0-DA7D-4E34-BDBF-58F616764E23}" srcOrd="2" destOrd="0" presId="urn:microsoft.com/office/officeart/2005/8/layout/orgChart1"/>
    <dgm:cxn modelId="{3B520E4B-8062-402E-83BE-E9BD42C11E44}" type="presParOf" srcId="{B8163EA7-814F-47C4-8972-74B00BA5033C}" destId="{019AD531-21FB-4F00-BDFC-2F57A8D6A7E5}" srcOrd="4" destOrd="0" presId="urn:microsoft.com/office/officeart/2005/8/layout/orgChart1"/>
    <dgm:cxn modelId="{8515276C-AEB9-4DEF-AEA1-30ECFA850ABF}" type="presParOf" srcId="{B8163EA7-814F-47C4-8972-74B00BA5033C}" destId="{2A85AA76-F49D-4E16-89AF-BB25B87B2DD1}" srcOrd="5" destOrd="0" presId="urn:microsoft.com/office/officeart/2005/8/layout/orgChart1"/>
    <dgm:cxn modelId="{9321B439-BD0C-4994-90FE-3534560EFD52}" type="presParOf" srcId="{2A85AA76-F49D-4E16-89AF-BB25B87B2DD1}" destId="{B9C19B7A-F3EA-4645-833E-F456C102F7BE}" srcOrd="0" destOrd="0" presId="urn:microsoft.com/office/officeart/2005/8/layout/orgChart1"/>
    <dgm:cxn modelId="{4C402FCE-A842-4DA7-BE53-22C50697A518}" type="presParOf" srcId="{B9C19B7A-F3EA-4645-833E-F456C102F7BE}" destId="{1DA2D209-543C-40E0-B869-5EA9D3C35FFC}" srcOrd="0" destOrd="0" presId="urn:microsoft.com/office/officeart/2005/8/layout/orgChart1"/>
    <dgm:cxn modelId="{B403F26D-FACA-470F-AB80-4CE02869FB38}" type="presParOf" srcId="{B9C19B7A-F3EA-4645-833E-F456C102F7BE}" destId="{E0539B26-3F8F-41FA-BDC2-1AF81E6AFC34}" srcOrd="1" destOrd="0" presId="urn:microsoft.com/office/officeart/2005/8/layout/orgChart1"/>
    <dgm:cxn modelId="{01151684-C4DC-436F-BF5A-2EE32F33369C}" type="presParOf" srcId="{2A85AA76-F49D-4E16-89AF-BB25B87B2DD1}" destId="{C09B2846-E379-4FB0-9579-E79561372363}" srcOrd="1" destOrd="0" presId="urn:microsoft.com/office/officeart/2005/8/layout/orgChart1"/>
    <dgm:cxn modelId="{58206851-9FD9-4434-BEEB-F39C9498FCD6}" type="presParOf" srcId="{2A85AA76-F49D-4E16-89AF-BB25B87B2DD1}" destId="{71553E65-31A1-4E95-A5BF-5EA84B9F5B86}" srcOrd="2" destOrd="0" presId="urn:microsoft.com/office/officeart/2005/8/layout/orgChart1"/>
    <dgm:cxn modelId="{C0CE559B-650E-431E-8755-3B6ECCE2A520}" type="presParOf" srcId="{B8163EA7-814F-47C4-8972-74B00BA5033C}" destId="{B3A7D9A8-AB13-495E-A6E0-30FD5FF707DF}" srcOrd="6" destOrd="0" presId="urn:microsoft.com/office/officeart/2005/8/layout/orgChart1"/>
    <dgm:cxn modelId="{E05FC99A-3522-45F9-9FE9-DD3E711D54CD}" type="presParOf" srcId="{B8163EA7-814F-47C4-8972-74B00BA5033C}" destId="{18060EAD-1516-4E9C-A4AF-F64E47661867}" srcOrd="7" destOrd="0" presId="urn:microsoft.com/office/officeart/2005/8/layout/orgChart1"/>
    <dgm:cxn modelId="{4C1AAA35-8BC4-44BD-8249-8A9F7DE38B51}" type="presParOf" srcId="{18060EAD-1516-4E9C-A4AF-F64E47661867}" destId="{AB44B7BA-1A36-427F-B6AD-26C562EB2602}" srcOrd="0" destOrd="0" presId="urn:microsoft.com/office/officeart/2005/8/layout/orgChart1"/>
    <dgm:cxn modelId="{1D9D6350-DC9E-4039-8389-0B8DFA24550B}" type="presParOf" srcId="{AB44B7BA-1A36-427F-B6AD-26C562EB2602}" destId="{66D8B1BC-8F39-4238-A44A-D2676407700C}" srcOrd="0" destOrd="0" presId="urn:microsoft.com/office/officeart/2005/8/layout/orgChart1"/>
    <dgm:cxn modelId="{2891FBC7-D5D8-461B-97D7-59E4C6A868FE}" type="presParOf" srcId="{AB44B7BA-1A36-427F-B6AD-26C562EB2602}" destId="{92BB5B35-8BF0-45A1-90C7-622C5A640B3E}" srcOrd="1" destOrd="0" presId="urn:microsoft.com/office/officeart/2005/8/layout/orgChart1"/>
    <dgm:cxn modelId="{1BAA60B7-7805-46C1-B10F-371FE90F0463}" type="presParOf" srcId="{18060EAD-1516-4E9C-A4AF-F64E47661867}" destId="{E0D6437A-B419-43CC-A1EA-DB3BC1E0AB7B}" srcOrd="1" destOrd="0" presId="urn:microsoft.com/office/officeart/2005/8/layout/orgChart1"/>
    <dgm:cxn modelId="{697AD7D5-F204-4536-8BB6-4B16470E0A8D}" type="presParOf" srcId="{18060EAD-1516-4E9C-A4AF-F64E47661867}" destId="{583B2B2D-1DA0-4777-BA30-C4F06C6E26C5}" srcOrd="2" destOrd="0" presId="urn:microsoft.com/office/officeart/2005/8/layout/orgChart1"/>
    <dgm:cxn modelId="{46939A02-C04F-4368-B055-18308BD2A504}" type="presParOf" srcId="{930008F6-80CF-4C12-82C2-2CE32EB26127}" destId="{6A26F4C9-62F1-4C5A-BF2C-E659708CD897}" srcOrd="2" destOrd="0" presId="urn:microsoft.com/office/officeart/2005/8/layout/orgChart1"/>
    <dgm:cxn modelId="{D0FD3F07-9519-4039-8066-26FD63167B31}" type="presParOf" srcId="{C72C717A-DCD2-47CD-BFB3-A5428AE656C8}" destId="{5DB78C22-E8B6-4051-8BF0-B1B57BBE5F51}" srcOrd="2" destOrd="0" presId="urn:microsoft.com/office/officeart/2005/8/layout/orgChart1"/>
    <dgm:cxn modelId="{1471C29C-DB69-4F06-8BC1-4C3955AF2A0B}" type="presParOf" srcId="{C72C717A-DCD2-47CD-BFB3-A5428AE656C8}" destId="{3AFA06AE-AE98-4BEB-A8AE-DEA7D85B9135}" srcOrd="3" destOrd="0" presId="urn:microsoft.com/office/officeart/2005/8/layout/orgChart1"/>
    <dgm:cxn modelId="{44516203-9D40-4633-ACB4-31A30F7C98C0}" type="presParOf" srcId="{3AFA06AE-AE98-4BEB-A8AE-DEA7D85B9135}" destId="{6793CC25-7CBC-46BD-A3D3-2874F6137037}" srcOrd="0" destOrd="0" presId="urn:microsoft.com/office/officeart/2005/8/layout/orgChart1"/>
    <dgm:cxn modelId="{DD01CD28-31A7-4A43-8CD9-4F86151A6531}" type="presParOf" srcId="{6793CC25-7CBC-46BD-A3D3-2874F6137037}" destId="{1549C70A-427F-4F30-9FF7-A101EF8D8C0C}" srcOrd="0" destOrd="0" presId="urn:microsoft.com/office/officeart/2005/8/layout/orgChart1"/>
    <dgm:cxn modelId="{BDDE7238-FA39-4448-BF47-F15047BCBF6C}" type="presParOf" srcId="{6793CC25-7CBC-46BD-A3D3-2874F6137037}" destId="{08FED08C-A57F-4108-A88D-26BD02DC22BC}" srcOrd="1" destOrd="0" presId="urn:microsoft.com/office/officeart/2005/8/layout/orgChart1"/>
    <dgm:cxn modelId="{A985932C-92EA-4333-B4AE-AFB6FEB0A1E1}" type="presParOf" srcId="{3AFA06AE-AE98-4BEB-A8AE-DEA7D85B9135}" destId="{5EBD359C-496D-41DB-9272-85ADE85ADEE8}" srcOrd="1" destOrd="0" presId="urn:microsoft.com/office/officeart/2005/8/layout/orgChart1"/>
    <dgm:cxn modelId="{65C9B34C-2B56-4B30-95D6-41F3C2DB9C64}" type="presParOf" srcId="{5EBD359C-496D-41DB-9272-85ADE85ADEE8}" destId="{84D513D9-B5F2-45B8-BAB3-860310240818}" srcOrd="0" destOrd="0" presId="urn:microsoft.com/office/officeart/2005/8/layout/orgChart1"/>
    <dgm:cxn modelId="{1DE8B390-4602-4D27-B2F2-7A61EC30AA95}" type="presParOf" srcId="{5EBD359C-496D-41DB-9272-85ADE85ADEE8}" destId="{4F775694-1BF1-459F-A0DF-76C1CCCD0597}" srcOrd="1" destOrd="0" presId="urn:microsoft.com/office/officeart/2005/8/layout/orgChart1"/>
    <dgm:cxn modelId="{F25DD5B3-B7BA-4260-96C1-F377C64B4206}" type="presParOf" srcId="{4F775694-1BF1-459F-A0DF-76C1CCCD0597}" destId="{319D906F-1207-4927-BA7F-9C2342DA49ED}" srcOrd="0" destOrd="0" presId="urn:microsoft.com/office/officeart/2005/8/layout/orgChart1"/>
    <dgm:cxn modelId="{29B55822-BEE7-4436-87BA-880191EBCD5F}" type="presParOf" srcId="{319D906F-1207-4927-BA7F-9C2342DA49ED}" destId="{AAB686CC-4CE7-448D-8AD9-D3B1C3AE87CF}" srcOrd="0" destOrd="0" presId="urn:microsoft.com/office/officeart/2005/8/layout/orgChart1"/>
    <dgm:cxn modelId="{C125E74D-E7FF-43A0-80CB-BE0ED7EF55CF}" type="presParOf" srcId="{319D906F-1207-4927-BA7F-9C2342DA49ED}" destId="{6ABBD20C-6E5B-4899-A6CD-E3F2114A068E}" srcOrd="1" destOrd="0" presId="urn:microsoft.com/office/officeart/2005/8/layout/orgChart1"/>
    <dgm:cxn modelId="{DEB65A84-3D08-401E-83BE-D7E0FF4D9805}" type="presParOf" srcId="{4F775694-1BF1-459F-A0DF-76C1CCCD0597}" destId="{659611D8-D7C5-49F3-AC69-B87253927509}" srcOrd="1" destOrd="0" presId="urn:microsoft.com/office/officeart/2005/8/layout/orgChart1"/>
    <dgm:cxn modelId="{2267C850-D61E-4747-99F8-73AFA31A574F}" type="presParOf" srcId="{4F775694-1BF1-459F-A0DF-76C1CCCD0597}" destId="{1BB2CDE9-2C9A-4DBE-9C99-C1B034F6FD7A}" srcOrd="2" destOrd="0" presId="urn:microsoft.com/office/officeart/2005/8/layout/orgChart1"/>
    <dgm:cxn modelId="{4CE52A31-AC2B-4DD4-BB41-AE35ACE5E6DD}" type="presParOf" srcId="{5EBD359C-496D-41DB-9272-85ADE85ADEE8}" destId="{4B4FF936-805D-4750-9DDF-2194DB47E880}" srcOrd="2" destOrd="0" presId="urn:microsoft.com/office/officeart/2005/8/layout/orgChart1"/>
    <dgm:cxn modelId="{E9C87978-E3AA-49A3-A5EA-604AAB0B1139}" type="presParOf" srcId="{5EBD359C-496D-41DB-9272-85ADE85ADEE8}" destId="{E1B352BD-1AE4-4116-9806-5FD2DB63E2AD}" srcOrd="3" destOrd="0" presId="urn:microsoft.com/office/officeart/2005/8/layout/orgChart1"/>
    <dgm:cxn modelId="{4917B954-F805-43CE-827F-60677199D2CF}" type="presParOf" srcId="{E1B352BD-1AE4-4116-9806-5FD2DB63E2AD}" destId="{0D940E8D-48FF-4039-9CFF-C59BB0EA901E}" srcOrd="0" destOrd="0" presId="urn:microsoft.com/office/officeart/2005/8/layout/orgChart1"/>
    <dgm:cxn modelId="{C95C1935-E6CF-44BF-BF27-66466B97E5AB}" type="presParOf" srcId="{0D940E8D-48FF-4039-9CFF-C59BB0EA901E}" destId="{0FF7411E-3311-4BFE-9002-765EAC79267D}" srcOrd="0" destOrd="0" presId="urn:microsoft.com/office/officeart/2005/8/layout/orgChart1"/>
    <dgm:cxn modelId="{4E880DEE-9C35-4C9D-8FBD-A67783B3374D}" type="presParOf" srcId="{0D940E8D-48FF-4039-9CFF-C59BB0EA901E}" destId="{D0024E74-E103-4F0E-8CBA-116F4A331DA1}" srcOrd="1" destOrd="0" presId="urn:microsoft.com/office/officeart/2005/8/layout/orgChart1"/>
    <dgm:cxn modelId="{40A33F8B-7771-486F-A237-C253958809FD}" type="presParOf" srcId="{E1B352BD-1AE4-4116-9806-5FD2DB63E2AD}" destId="{901F43A0-D5F8-414E-852B-5C1A8E9505DD}" srcOrd="1" destOrd="0" presId="urn:microsoft.com/office/officeart/2005/8/layout/orgChart1"/>
    <dgm:cxn modelId="{0814066C-0A33-476E-9E22-A8AC3CE37505}" type="presParOf" srcId="{E1B352BD-1AE4-4116-9806-5FD2DB63E2AD}" destId="{D8F872CE-5A2F-44F1-9108-B62E619510AA}" srcOrd="2" destOrd="0" presId="urn:microsoft.com/office/officeart/2005/8/layout/orgChart1"/>
    <dgm:cxn modelId="{5D08AC06-024E-40D0-B63A-589162E13847}" type="presParOf" srcId="{5EBD359C-496D-41DB-9272-85ADE85ADEE8}" destId="{76B3E42B-59B1-4827-93BA-505735E0297A}" srcOrd="4" destOrd="0" presId="urn:microsoft.com/office/officeart/2005/8/layout/orgChart1"/>
    <dgm:cxn modelId="{49CEFAB3-3C24-4471-8007-57E37489E264}" type="presParOf" srcId="{5EBD359C-496D-41DB-9272-85ADE85ADEE8}" destId="{7DC79EBA-B6D8-4598-8E32-26670952A28B}" srcOrd="5" destOrd="0" presId="urn:microsoft.com/office/officeart/2005/8/layout/orgChart1"/>
    <dgm:cxn modelId="{F9077077-7D29-409E-9B33-EAB4CE129284}" type="presParOf" srcId="{7DC79EBA-B6D8-4598-8E32-26670952A28B}" destId="{EFE9FFCB-5DB3-46BF-9625-46D92DD069ED}" srcOrd="0" destOrd="0" presId="urn:microsoft.com/office/officeart/2005/8/layout/orgChart1"/>
    <dgm:cxn modelId="{3E3AD6AA-32A9-48F1-ADCD-4ECA53866BCC}" type="presParOf" srcId="{EFE9FFCB-5DB3-46BF-9625-46D92DD069ED}" destId="{F0BF0645-D50F-40EC-A0A7-ED6803E6621D}" srcOrd="0" destOrd="0" presId="urn:microsoft.com/office/officeart/2005/8/layout/orgChart1"/>
    <dgm:cxn modelId="{103B712E-559B-4162-8BF0-5C3786E986E3}" type="presParOf" srcId="{EFE9FFCB-5DB3-46BF-9625-46D92DD069ED}" destId="{8A6DD78A-4D15-43D8-90E2-6894E8FD7A46}" srcOrd="1" destOrd="0" presId="urn:microsoft.com/office/officeart/2005/8/layout/orgChart1"/>
    <dgm:cxn modelId="{97DAD3C4-A83B-403C-B530-66E67F110072}" type="presParOf" srcId="{7DC79EBA-B6D8-4598-8E32-26670952A28B}" destId="{6623DE0B-1937-423E-8192-8D05E09341F7}" srcOrd="1" destOrd="0" presId="urn:microsoft.com/office/officeart/2005/8/layout/orgChart1"/>
    <dgm:cxn modelId="{85E7FAAC-225D-4BA4-B9F7-B66C6990B83F}" type="presParOf" srcId="{7DC79EBA-B6D8-4598-8E32-26670952A28B}" destId="{E986A20F-C713-4F31-93EC-52246425E642}" srcOrd="2" destOrd="0" presId="urn:microsoft.com/office/officeart/2005/8/layout/orgChart1"/>
    <dgm:cxn modelId="{76B31142-4086-4F4B-805E-91262369D385}" type="presParOf" srcId="{3AFA06AE-AE98-4BEB-A8AE-DEA7D85B9135}" destId="{51DB9CEA-808D-4005-8F1F-6611758118E4}" srcOrd="2" destOrd="0" presId="urn:microsoft.com/office/officeart/2005/8/layout/orgChart1"/>
    <dgm:cxn modelId="{344232DA-A0D6-4880-B945-E4C6324D7280}" type="presParOf" srcId="{C72C717A-DCD2-47CD-BFB3-A5428AE656C8}" destId="{CE984E3C-DC26-4B1E-8449-E8A82520C149}" srcOrd="4" destOrd="0" presId="urn:microsoft.com/office/officeart/2005/8/layout/orgChart1"/>
    <dgm:cxn modelId="{5985DAE0-BF5C-4AD6-BD01-98A653267088}" type="presParOf" srcId="{C72C717A-DCD2-47CD-BFB3-A5428AE656C8}" destId="{91652CBA-4F3A-40C7-BAFF-A0C075F12D56}" srcOrd="5" destOrd="0" presId="urn:microsoft.com/office/officeart/2005/8/layout/orgChart1"/>
    <dgm:cxn modelId="{847EBAC8-E5F8-4975-9E1A-3D69C07DF99A}" type="presParOf" srcId="{91652CBA-4F3A-40C7-BAFF-A0C075F12D56}" destId="{1F3CD262-98D9-4706-B830-FF57502726A7}" srcOrd="0" destOrd="0" presId="urn:microsoft.com/office/officeart/2005/8/layout/orgChart1"/>
    <dgm:cxn modelId="{E7DDC9BC-D19A-4503-9F03-85829816A77C}" type="presParOf" srcId="{1F3CD262-98D9-4706-B830-FF57502726A7}" destId="{A6C79072-92AC-40E7-9E75-468D90C5480B}" srcOrd="0" destOrd="0" presId="urn:microsoft.com/office/officeart/2005/8/layout/orgChart1"/>
    <dgm:cxn modelId="{A7D37D52-D746-4491-BC0C-A8682D699690}" type="presParOf" srcId="{1F3CD262-98D9-4706-B830-FF57502726A7}" destId="{A5F5F07F-B43C-4C9F-AD91-7FAE13204B77}" srcOrd="1" destOrd="0" presId="urn:microsoft.com/office/officeart/2005/8/layout/orgChart1"/>
    <dgm:cxn modelId="{CCE72B07-302F-4F75-8BA2-D838B9845D1B}" type="presParOf" srcId="{91652CBA-4F3A-40C7-BAFF-A0C075F12D56}" destId="{8550A527-A944-4643-A590-7F1A2C162313}" srcOrd="1" destOrd="0" presId="urn:microsoft.com/office/officeart/2005/8/layout/orgChart1"/>
    <dgm:cxn modelId="{CEC41578-94B9-45FD-9655-C9C6A4F23704}" type="presParOf" srcId="{8550A527-A944-4643-A590-7F1A2C162313}" destId="{8FB9AE80-D6FD-4AA1-9B0D-08CF2736DCA7}" srcOrd="0" destOrd="0" presId="urn:microsoft.com/office/officeart/2005/8/layout/orgChart1"/>
    <dgm:cxn modelId="{9B4E2D91-79C7-4EA3-99E2-A7EFD0E7B4D9}" type="presParOf" srcId="{8550A527-A944-4643-A590-7F1A2C162313}" destId="{3589B126-38A7-4BEB-9E66-7E9EA3C0BDBD}" srcOrd="1" destOrd="0" presId="urn:microsoft.com/office/officeart/2005/8/layout/orgChart1"/>
    <dgm:cxn modelId="{45F7F70C-9637-4680-B954-67263BCBB38F}" type="presParOf" srcId="{3589B126-38A7-4BEB-9E66-7E9EA3C0BDBD}" destId="{68AAC20A-7878-42B9-AA73-F419BE4EB297}" srcOrd="0" destOrd="0" presId="urn:microsoft.com/office/officeart/2005/8/layout/orgChart1"/>
    <dgm:cxn modelId="{A8B7AC4A-346D-483F-850C-CF604688CE8D}" type="presParOf" srcId="{68AAC20A-7878-42B9-AA73-F419BE4EB297}" destId="{681B5EF5-FC76-4E32-890B-DEAA4CD05294}" srcOrd="0" destOrd="0" presId="urn:microsoft.com/office/officeart/2005/8/layout/orgChart1"/>
    <dgm:cxn modelId="{000C8B9F-085F-49E2-B1E1-75572FA2B125}" type="presParOf" srcId="{68AAC20A-7878-42B9-AA73-F419BE4EB297}" destId="{9A45AE86-7963-4BDE-BE0D-A41D6E32191A}" srcOrd="1" destOrd="0" presId="urn:microsoft.com/office/officeart/2005/8/layout/orgChart1"/>
    <dgm:cxn modelId="{574B652E-882D-4BE0-BE4F-FC2E03D7E8C1}" type="presParOf" srcId="{3589B126-38A7-4BEB-9E66-7E9EA3C0BDBD}" destId="{7920EDF6-8E9D-44E4-AD23-A0C9EA5578AB}" srcOrd="1" destOrd="0" presId="urn:microsoft.com/office/officeart/2005/8/layout/orgChart1"/>
    <dgm:cxn modelId="{CEF5655F-D152-4C88-BDF6-F6114E370E5A}" type="presParOf" srcId="{3589B126-38A7-4BEB-9E66-7E9EA3C0BDBD}" destId="{71662C7D-429E-4F6F-A81F-58A4A34F822D}" srcOrd="2" destOrd="0" presId="urn:microsoft.com/office/officeart/2005/8/layout/orgChart1"/>
    <dgm:cxn modelId="{43FA99FA-CD8C-47B9-A5DB-3D42EB51D4DD}" type="presParOf" srcId="{8550A527-A944-4643-A590-7F1A2C162313}" destId="{03928490-E49E-4A49-BCF5-13B209DB100D}" srcOrd="2" destOrd="0" presId="urn:microsoft.com/office/officeart/2005/8/layout/orgChart1"/>
    <dgm:cxn modelId="{E789399C-8D4A-4160-A20F-C40380E8BFF6}" type="presParOf" srcId="{8550A527-A944-4643-A590-7F1A2C162313}" destId="{D55B62C7-98B3-4C73-A35B-B810E193A48B}" srcOrd="3" destOrd="0" presId="urn:microsoft.com/office/officeart/2005/8/layout/orgChart1"/>
    <dgm:cxn modelId="{F7BD49BD-669D-4AF9-BEFA-C19212433753}" type="presParOf" srcId="{D55B62C7-98B3-4C73-A35B-B810E193A48B}" destId="{F92EEEB7-0CAC-41A4-9C64-E394015A33E6}" srcOrd="0" destOrd="0" presId="urn:microsoft.com/office/officeart/2005/8/layout/orgChart1"/>
    <dgm:cxn modelId="{ABE3892F-DCF3-4918-AB0D-4461640F398A}" type="presParOf" srcId="{F92EEEB7-0CAC-41A4-9C64-E394015A33E6}" destId="{95504346-8B87-44F0-9151-2F3CB36DD755}" srcOrd="0" destOrd="0" presId="urn:microsoft.com/office/officeart/2005/8/layout/orgChart1"/>
    <dgm:cxn modelId="{617C92B8-0365-4BDB-A1EA-F977C9F140E9}" type="presParOf" srcId="{F92EEEB7-0CAC-41A4-9C64-E394015A33E6}" destId="{0101FAB3-4AE3-4A68-8CEA-BA2A21D18F70}" srcOrd="1" destOrd="0" presId="urn:microsoft.com/office/officeart/2005/8/layout/orgChart1"/>
    <dgm:cxn modelId="{D2D17679-D460-40BB-9BC6-49D030F77295}" type="presParOf" srcId="{D55B62C7-98B3-4C73-A35B-B810E193A48B}" destId="{16794488-68C2-4E4B-95BD-A03313168DAB}" srcOrd="1" destOrd="0" presId="urn:microsoft.com/office/officeart/2005/8/layout/orgChart1"/>
    <dgm:cxn modelId="{0FE2D3A6-ED77-4A83-A579-C0595394D7E0}" type="presParOf" srcId="{D55B62C7-98B3-4C73-A35B-B810E193A48B}" destId="{7A3AF6FD-821C-4833-AB82-13B7DE57227B}" srcOrd="2" destOrd="0" presId="urn:microsoft.com/office/officeart/2005/8/layout/orgChart1"/>
    <dgm:cxn modelId="{F86AC61D-BBEF-4368-8B02-F76C9D32F40A}" type="presParOf" srcId="{8550A527-A944-4643-A590-7F1A2C162313}" destId="{148AEE52-AA94-4CF2-934B-3FA2CB4F51C5}" srcOrd="4" destOrd="0" presId="urn:microsoft.com/office/officeart/2005/8/layout/orgChart1"/>
    <dgm:cxn modelId="{BB89BB67-1EEC-4325-A3BE-9749E867C50D}" type="presParOf" srcId="{8550A527-A944-4643-A590-7F1A2C162313}" destId="{4B3AA8D6-FBA4-4383-8F0B-0EB567B7333A}" srcOrd="5" destOrd="0" presId="urn:microsoft.com/office/officeart/2005/8/layout/orgChart1"/>
    <dgm:cxn modelId="{5E09EA22-A2BB-41D3-9566-67AEEABF1819}" type="presParOf" srcId="{4B3AA8D6-FBA4-4383-8F0B-0EB567B7333A}" destId="{990DCF6E-6B53-4886-85F4-B110D9C270E8}" srcOrd="0" destOrd="0" presId="urn:microsoft.com/office/officeart/2005/8/layout/orgChart1"/>
    <dgm:cxn modelId="{677A48D8-5851-4B20-AC26-DE7362B72CFB}" type="presParOf" srcId="{990DCF6E-6B53-4886-85F4-B110D9C270E8}" destId="{3100821B-19CC-426C-927F-6C173DAF5FD3}" srcOrd="0" destOrd="0" presId="urn:microsoft.com/office/officeart/2005/8/layout/orgChart1"/>
    <dgm:cxn modelId="{F412E2F0-0505-42E5-B22B-FB6820BC058A}" type="presParOf" srcId="{990DCF6E-6B53-4886-85F4-B110D9C270E8}" destId="{E2C4FCFA-ABC3-4C9B-BAE3-F5EC47D1BEAE}" srcOrd="1" destOrd="0" presId="urn:microsoft.com/office/officeart/2005/8/layout/orgChart1"/>
    <dgm:cxn modelId="{829A4882-2D56-47F5-8E44-703551B1CA43}" type="presParOf" srcId="{4B3AA8D6-FBA4-4383-8F0B-0EB567B7333A}" destId="{DB11B37E-E1D5-4948-BB6C-D9235E5C939A}" srcOrd="1" destOrd="0" presId="urn:microsoft.com/office/officeart/2005/8/layout/orgChart1"/>
    <dgm:cxn modelId="{00A47300-66D1-4F24-B629-97C5B993A676}" type="presParOf" srcId="{4B3AA8D6-FBA4-4383-8F0B-0EB567B7333A}" destId="{7BF5B690-B993-47AD-B261-2C09081CB999}" srcOrd="2" destOrd="0" presId="urn:microsoft.com/office/officeart/2005/8/layout/orgChart1"/>
    <dgm:cxn modelId="{57E724CE-BB2F-44E4-B1B9-480F448C9227}" type="presParOf" srcId="{8550A527-A944-4643-A590-7F1A2C162313}" destId="{2A65E853-54DA-4BCB-8B0D-B64116ABE1A6}" srcOrd="6" destOrd="0" presId="urn:microsoft.com/office/officeart/2005/8/layout/orgChart1"/>
    <dgm:cxn modelId="{62C38A38-87E1-4509-B553-BA1DE5802D98}" type="presParOf" srcId="{8550A527-A944-4643-A590-7F1A2C162313}" destId="{17C050FB-591E-49F1-B26C-805BE2A3CD0D}" srcOrd="7" destOrd="0" presId="urn:microsoft.com/office/officeart/2005/8/layout/orgChart1"/>
    <dgm:cxn modelId="{6E379827-5227-4D98-9BAD-71DED012220A}" type="presParOf" srcId="{17C050FB-591E-49F1-B26C-805BE2A3CD0D}" destId="{C4A9D950-237B-49A5-B91A-EB51CE08929D}" srcOrd="0" destOrd="0" presId="urn:microsoft.com/office/officeart/2005/8/layout/orgChart1"/>
    <dgm:cxn modelId="{8B5916C9-0390-45D6-BD5E-7BB8367F0407}" type="presParOf" srcId="{C4A9D950-237B-49A5-B91A-EB51CE08929D}" destId="{CCAC5430-ADA7-4EAA-BFE4-247BE7762C59}" srcOrd="0" destOrd="0" presId="urn:microsoft.com/office/officeart/2005/8/layout/orgChart1"/>
    <dgm:cxn modelId="{E65621A7-392B-48D6-BD11-56CC8B35FBB2}" type="presParOf" srcId="{C4A9D950-237B-49A5-B91A-EB51CE08929D}" destId="{DCDE9210-2FFF-4CE5-8D4C-C03294FA904E}" srcOrd="1" destOrd="0" presId="urn:microsoft.com/office/officeart/2005/8/layout/orgChart1"/>
    <dgm:cxn modelId="{9EE32446-E9F7-4436-8238-0527652CAB9A}" type="presParOf" srcId="{17C050FB-591E-49F1-B26C-805BE2A3CD0D}" destId="{9A8DB6F5-25F2-4601-AB32-D8AFA0C1BA81}" srcOrd="1" destOrd="0" presId="urn:microsoft.com/office/officeart/2005/8/layout/orgChart1"/>
    <dgm:cxn modelId="{1A79A42E-D9E0-478F-B4ED-6B9B5D8B9D75}" type="presParOf" srcId="{17C050FB-591E-49F1-B26C-805BE2A3CD0D}" destId="{E0981809-4B83-4722-B866-CB5F3C770F7D}" srcOrd="2" destOrd="0" presId="urn:microsoft.com/office/officeart/2005/8/layout/orgChart1"/>
    <dgm:cxn modelId="{3E4A22C3-0EF7-43A8-8B37-E2BABB91EE79}" type="presParOf" srcId="{8550A527-A944-4643-A590-7F1A2C162313}" destId="{3EF6775B-EC8A-4F25-8D39-07DCD9514FC4}" srcOrd="8" destOrd="0" presId="urn:microsoft.com/office/officeart/2005/8/layout/orgChart1"/>
    <dgm:cxn modelId="{F5C29F2A-0630-4739-97E9-6ABC6BC38844}" type="presParOf" srcId="{8550A527-A944-4643-A590-7F1A2C162313}" destId="{A5509FEE-5C07-4BBE-AA08-438D60234CC3}" srcOrd="9" destOrd="0" presId="urn:microsoft.com/office/officeart/2005/8/layout/orgChart1"/>
    <dgm:cxn modelId="{95E0A380-41C4-4433-B2DC-A380613F51F2}" type="presParOf" srcId="{A5509FEE-5C07-4BBE-AA08-438D60234CC3}" destId="{52F79535-3771-46D5-AB0F-B1254BB40FF1}" srcOrd="0" destOrd="0" presId="urn:microsoft.com/office/officeart/2005/8/layout/orgChart1"/>
    <dgm:cxn modelId="{E8258859-0607-4E4F-BA9B-3F1F7391C9E9}" type="presParOf" srcId="{52F79535-3771-46D5-AB0F-B1254BB40FF1}" destId="{6A4AC970-73D2-4C0F-9409-0EFFE78ECD86}" srcOrd="0" destOrd="0" presId="urn:microsoft.com/office/officeart/2005/8/layout/orgChart1"/>
    <dgm:cxn modelId="{CE00E6BE-60D3-4008-8C52-ED7ECD7547AC}" type="presParOf" srcId="{52F79535-3771-46D5-AB0F-B1254BB40FF1}" destId="{D65E9B06-C021-4EA7-B719-8A46A2BDBC98}" srcOrd="1" destOrd="0" presId="urn:microsoft.com/office/officeart/2005/8/layout/orgChart1"/>
    <dgm:cxn modelId="{C2C45F3F-A936-4679-9048-230B05BCA34C}" type="presParOf" srcId="{A5509FEE-5C07-4BBE-AA08-438D60234CC3}" destId="{307766F5-7104-4D0B-B6DF-528A5F872D99}" srcOrd="1" destOrd="0" presId="urn:microsoft.com/office/officeart/2005/8/layout/orgChart1"/>
    <dgm:cxn modelId="{1D6F0C50-FCC8-496B-9524-F88FB1246848}" type="presParOf" srcId="{A5509FEE-5C07-4BBE-AA08-438D60234CC3}" destId="{3FED61FC-F563-4AD7-8C49-B33064A15326}" srcOrd="2" destOrd="0" presId="urn:microsoft.com/office/officeart/2005/8/layout/orgChart1"/>
    <dgm:cxn modelId="{CAE4D4A0-9C9C-4595-8705-DBFF853635F6}" type="presParOf" srcId="{91652CBA-4F3A-40C7-BAFF-A0C075F12D56}" destId="{C5BE37FF-E6C7-4381-A34A-502B31FB2849}" srcOrd="2" destOrd="0" presId="urn:microsoft.com/office/officeart/2005/8/layout/orgChart1"/>
    <dgm:cxn modelId="{4FB14758-C286-4A84-A57B-999557F89BCE}" type="presParOf" srcId="{C72C717A-DCD2-47CD-BFB3-A5428AE656C8}" destId="{4BF8E058-9D14-41FD-896A-D874F85E5F1E}" srcOrd="6" destOrd="0" presId="urn:microsoft.com/office/officeart/2005/8/layout/orgChart1"/>
    <dgm:cxn modelId="{7E304F06-B539-4FCA-A687-C77098A0E594}" type="presParOf" srcId="{C72C717A-DCD2-47CD-BFB3-A5428AE656C8}" destId="{BFE844E2-C372-4B5D-AB9C-96BED21292EE}" srcOrd="7" destOrd="0" presId="urn:microsoft.com/office/officeart/2005/8/layout/orgChart1"/>
    <dgm:cxn modelId="{56CE2D6F-0108-4227-A375-1F88973C651F}" type="presParOf" srcId="{BFE844E2-C372-4B5D-AB9C-96BED21292EE}" destId="{9EBCB9DB-D121-4F3A-B5C4-68FC44614D8C}" srcOrd="0" destOrd="0" presId="urn:microsoft.com/office/officeart/2005/8/layout/orgChart1"/>
    <dgm:cxn modelId="{49C7486A-201C-4F29-B9B9-F283B3B28EAA}" type="presParOf" srcId="{9EBCB9DB-D121-4F3A-B5C4-68FC44614D8C}" destId="{B1192A6D-BFB5-44C5-B21C-D97B610B1943}" srcOrd="0" destOrd="0" presId="urn:microsoft.com/office/officeart/2005/8/layout/orgChart1"/>
    <dgm:cxn modelId="{5ECA5902-24DB-4785-8D53-0E749FCB1284}" type="presParOf" srcId="{9EBCB9DB-D121-4F3A-B5C4-68FC44614D8C}" destId="{3068FE11-ED13-47C1-BC48-23B6984025E1}" srcOrd="1" destOrd="0" presId="urn:microsoft.com/office/officeart/2005/8/layout/orgChart1"/>
    <dgm:cxn modelId="{D40A4374-8AD0-4E89-9322-4A5F0BD732ED}" type="presParOf" srcId="{BFE844E2-C372-4B5D-AB9C-96BED21292EE}" destId="{87DDD852-C9CA-4068-938A-175580D41ACF}" srcOrd="1" destOrd="0" presId="urn:microsoft.com/office/officeart/2005/8/layout/orgChart1"/>
    <dgm:cxn modelId="{FCF37F14-A2F9-40B2-AF26-984A53DFAD05}" type="presParOf" srcId="{87DDD852-C9CA-4068-938A-175580D41ACF}" destId="{A6E404EF-8742-431E-8552-08CD16F682F2}" srcOrd="0" destOrd="0" presId="urn:microsoft.com/office/officeart/2005/8/layout/orgChart1"/>
    <dgm:cxn modelId="{2D3CD704-34A8-4F2F-99F8-76E17DE7FE91}" type="presParOf" srcId="{87DDD852-C9CA-4068-938A-175580D41ACF}" destId="{680AD9DE-3880-426A-BFDB-AD4E90F12367}" srcOrd="1" destOrd="0" presId="urn:microsoft.com/office/officeart/2005/8/layout/orgChart1"/>
    <dgm:cxn modelId="{BAFDA29C-76E5-4172-907F-78B7E1F79651}" type="presParOf" srcId="{680AD9DE-3880-426A-BFDB-AD4E90F12367}" destId="{03B4AC27-A9EE-458F-88E2-52E539E53280}" srcOrd="0" destOrd="0" presId="urn:microsoft.com/office/officeart/2005/8/layout/orgChart1"/>
    <dgm:cxn modelId="{817B2C38-57B9-4FF5-82DC-6A690769C266}" type="presParOf" srcId="{03B4AC27-A9EE-458F-88E2-52E539E53280}" destId="{F4D483E1-D2E2-45A7-87AA-A782310E1171}" srcOrd="0" destOrd="0" presId="urn:microsoft.com/office/officeart/2005/8/layout/orgChart1"/>
    <dgm:cxn modelId="{CC68047C-5885-4EFF-9EBA-28B978087683}" type="presParOf" srcId="{03B4AC27-A9EE-458F-88E2-52E539E53280}" destId="{FA0B9BEE-5237-4CF1-AA76-DBE78E7B80AE}" srcOrd="1" destOrd="0" presId="urn:microsoft.com/office/officeart/2005/8/layout/orgChart1"/>
    <dgm:cxn modelId="{ABC955C0-6AB5-4C6B-948C-D27A51739B04}" type="presParOf" srcId="{680AD9DE-3880-426A-BFDB-AD4E90F12367}" destId="{1F90341F-BC51-4173-8881-5D136D87D47F}" srcOrd="1" destOrd="0" presId="urn:microsoft.com/office/officeart/2005/8/layout/orgChart1"/>
    <dgm:cxn modelId="{0896E2E3-5F40-4E1F-BBB6-513913E38133}" type="presParOf" srcId="{680AD9DE-3880-426A-BFDB-AD4E90F12367}" destId="{C7C2E1AB-3D58-4CD3-BBDC-DF60C2CFCA1D}" srcOrd="2" destOrd="0" presId="urn:microsoft.com/office/officeart/2005/8/layout/orgChart1"/>
    <dgm:cxn modelId="{3C077D17-7C9E-4E5E-AAAB-54D9C930B655}" type="presParOf" srcId="{87DDD852-C9CA-4068-938A-175580D41ACF}" destId="{045E442E-C1E4-4295-A921-F29EFE3064C1}" srcOrd="2" destOrd="0" presId="urn:microsoft.com/office/officeart/2005/8/layout/orgChart1"/>
    <dgm:cxn modelId="{D0F279E4-4F60-4D58-A45C-17347A6528BF}" type="presParOf" srcId="{87DDD852-C9CA-4068-938A-175580D41ACF}" destId="{C5679F3C-526F-40E5-8CE8-3B5D14A46DEF}" srcOrd="3" destOrd="0" presId="urn:microsoft.com/office/officeart/2005/8/layout/orgChart1"/>
    <dgm:cxn modelId="{4E407244-308F-47B5-8908-F9809492EA3A}" type="presParOf" srcId="{C5679F3C-526F-40E5-8CE8-3B5D14A46DEF}" destId="{3B0193AF-A104-4A44-AF01-66820F0163BC}" srcOrd="0" destOrd="0" presId="urn:microsoft.com/office/officeart/2005/8/layout/orgChart1"/>
    <dgm:cxn modelId="{2F4D096A-56C5-4CF3-B853-EF3C3A9AAE39}" type="presParOf" srcId="{3B0193AF-A104-4A44-AF01-66820F0163BC}" destId="{8EBB041E-82CB-43CE-926F-787C1AB7706D}" srcOrd="0" destOrd="0" presId="urn:microsoft.com/office/officeart/2005/8/layout/orgChart1"/>
    <dgm:cxn modelId="{60D9F619-1704-4D45-9003-DDB25EA32EF1}" type="presParOf" srcId="{3B0193AF-A104-4A44-AF01-66820F0163BC}" destId="{B704E4F0-3A72-4872-9EEF-2C0BA14AFA34}" srcOrd="1" destOrd="0" presId="urn:microsoft.com/office/officeart/2005/8/layout/orgChart1"/>
    <dgm:cxn modelId="{8B1539CD-7AE0-427E-9A84-68A69B626CBE}" type="presParOf" srcId="{C5679F3C-526F-40E5-8CE8-3B5D14A46DEF}" destId="{26BDC933-1DC5-4080-ADAE-A7CC17D65B03}" srcOrd="1" destOrd="0" presId="urn:microsoft.com/office/officeart/2005/8/layout/orgChart1"/>
    <dgm:cxn modelId="{CB1AC611-75C3-4A7F-B422-E894D2FD3D74}" type="presParOf" srcId="{C5679F3C-526F-40E5-8CE8-3B5D14A46DEF}" destId="{17BFC6DD-188E-4C93-B8AF-EFB18560F3DC}" srcOrd="2" destOrd="0" presId="urn:microsoft.com/office/officeart/2005/8/layout/orgChart1"/>
    <dgm:cxn modelId="{16FD6151-0D49-4FBE-A0C1-329B97161751}" type="presParOf" srcId="{BFE844E2-C372-4B5D-AB9C-96BED21292EE}" destId="{431A2449-EF16-41C9-B98A-9D65FDC4329A}" srcOrd="2" destOrd="0" presId="urn:microsoft.com/office/officeart/2005/8/layout/orgChart1"/>
    <dgm:cxn modelId="{C25D28C4-A2D2-4421-9C87-51516FF3ED6A}" type="presParOf" srcId="{C72C717A-DCD2-47CD-BFB3-A5428AE656C8}" destId="{02F76357-9AC0-4DB9-9E12-7ED7BF21CF19}" srcOrd="8" destOrd="0" presId="urn:microsoft.com/office/officeart/2005/8/layout/orgChart1"/>
    <dgm:cxn modelId="{9D7DD1C1-DF30-4A21-9213-7167EBFA7B93}" type="presParOf" srcId="{C72C717A-DCD2-47CD-BFB3-A5428AE656C8}" destId="{FC16C5DB-4245-45A1-A47A-062657DDAA3B}" srcOrd="9" destOrd="0" presId="urn:microsoft.com/office/officeart/2005/8/layout/orgChart1"/>
    <dgm:cxn modelId="{9216740F-626F-46F2-81E9-88997DD97A6D}" type="presParOf" srcId="{FC16C5DB-4245-45A1-A47A-062657DDAA3B}" destId="{BB2FF6E1-08B2-4E4B-9373-78DC5D619CCF}" srcOrd="0" destOrd="0" presId="urn:microsoft.com/office/officeart/2005/8/layout/orgChart1"/>
    <dgm:cxn modelId="{D5A6D6B8-938F-4EFF-8902-A3BE3E167670}" type="presParOf" srcId="{BB2FF6E1-08B2-4E4B-9373-78DC5D619CCF}" destId="{CA48BC3D-9362-497D-AFAC-61F3BF810ACB}" srcOrd="0" destOrd="0" presId="urn:microsoft.com/office/officeart/2005/8/layout/orgChart1"/>
    <dgm:cxn modelId="{60EE0548-3B11-4945-84E1-29987795D0FE}" type="presParOf" srcId="{BB2FF6E1-08B2-4E4B-9373-78DC5D619CCF}" destId="{5FC2018C-60B5-45B2-A411-55816E2BA4A3}" srcOrd="1" destOrd="0" presId="urn:microsoft.com/office/officeart/2005/8/layout/orgChart1"/>
    <dgm:cxn modelId="{DB5E2D19-F69C-4115-8213-FBD3A71152AF}" type="presParOf" srcId="{FC16C5DB-4245-45A1-A47A-062657DDAA3B}" destId="{A21CE9F2-032F-4CF5-9E5E-DB6A23F9DB7A}" srcOrd="1" destOrd="0" presId="urn:microsoft.com/office/officeart/2005/8/layout/orgChart1"/>
    <dgm:cxn modelId="{25D577BA-3A97-4C37-A1A7-964E5308D63A}" type="presParOf" srcId="{A21CE9F2-032F-4CF5-9E5E-DB6A23F9DB7A}" destId="{0292F62B-9B9A-4952-B1A3-88E8A67F65B3}" srcOrd="0" destOrd="0" presId="urn:microsoft.com/office/officeart/2005/8/layout/orgChart1"/>
    <dgm:cxn modelId="{082315AD-77C4-4D1A-AB7B-A9827880BD40}" type="presParOf" srcId="{A21CE9F2-032F-4CF5-9E5E-DB6A23F9DB7A}" destId="{1246C7F1-75FD-46B1-9778-75490A4EF677}" srcOrd="1" destOrd="0" presId="urn:microsoft.com/office/officeart/2005/8/layout/orgChart1"/>
    <dgm:cxn modelId="{3C91E99F-6A9A-4CFD-9A0B-36592CF73D89}" type="presParOf" srcId="{1246C7F1-75FD-46B1-9778-75490A4EF677}" destId="{0464996D-CC8D-4DA7-A199-04E6B109697E}" srcOrd="0" destOrd="0" presId="urn:microsoft.com/office/officeart/2005/8/layout/orgChart1"/>
    <dgm:cxn modelId="{C7A89EC4-56F2-4731-A080-263DAB267D1B}" type="presParOf" srcId="{0464996D-CC8D-4DA7-A199-04E6B109697E}" destId="{FDBE0BB1-A889-4966-AD51-AA247753ED3F}" srcOrd="0" destOrd="0" presId="urn:microsoft.com/office/officeart/2005/8/layout/orgChart1"/>
    <dgm:cxn modelId="{4E83E400-A1EE-4D37-BDE0-35D90A50D12F}" type="presParOf" srcId="{0464996D-CC8D-4DA7-A199-04E6B109697E}" destId="{117BFEA0-99A8-4036-B86F-AB6BB55E8009}" srcOrd="1" destOrd="0" presId="urn:microsoft.com/office/officeart/2005/8/layout/orgChart1"/>
    <dgm:cxn modelId="{C94E127F-4687-4130-85EC-11EF87A61F2B}" type="presParOf" srcId="{1246C7F1-75FD-46B1-9778-75490A4EF677}" destId="{D5261B4D-F725-4436-B34E-2C92EE11AF64}" srcOrd="1" destOrd="0" presId="urn:microsoft.com/office/officeart/2005/8/layout/orgChart1"/>
    <dgm:cxn modelId="{78B7CC2F-BFDA-4214-A916-756261820FFF}" type="presParOf" srcId="{D5261B4D-F725-4436-B34E-2C92EE11AF64}" destId="{E8356C72-67FF-4E5D-9D40-B7BA8567D874}" srcOrd="0" destOrd="0" presId="urn:microsoft.com/office/officeart/2005/8/layout/orgChart1"/>
    <dgm:cxn modelId="{02782973-711D-4F20-B69B-F4C4E1884B2F}" type="presParOf" srcId="{D5261B4D-F725-4436-B34E-2C92EE11AF64}" destId="{8C147659-4FFF-4FE0-BEB7-1C07796F11F6}" srcOrd="1" destOrd="0" presId="urn:microsoft.com/office/officeart/2005/8/layout/orgChart1"/>
    <dgm:cxn modelId="{157585AB-4D37-402A-914F-8F8917F0A4F3}" type="presParOf" srcId="{8C147659-4FFF-4FE0-BEB7-1C07796F11F6}" destId="{CA623B59-90E7-4D4C-9410-8B965B9E45EA}" srcOrd="0" destOrd="0" presId="urn:microsoft.com/office/officeart/2005/8/layout/orgChart1"/>
    <dgm:cxn modelId="{0678BF07-6D42-4B85-98F5-739FEACDA9A8}" type="presParOf" srcId="{CA623B59-90E7-4D4C-9410-8B965B9E45EA}" destId="{7CA8BE39-CC20-4430-BC1B-FE42E4861E7C}" srcOrd="0" destOrd="0" presId="urn:microsoft.com/office/officeart/2005/8/layout/orgChart1"/>
    <dgm:cxn modelId="{C7CA280E-2E93-4CF0-9E30-C1DE7E97211E}" type="presParOf" srcId="{CA623B59-90E7-4D4C-9410-8B965B9E45EA}" destId="{430A641F-9445-40BC-B327-C3EB97A8B9CA}" srcOrd="1" destOrd="0" presId="urn:microsoft.com/office/officeart/2005/8/layout/orgChart1"/>
    <dgm:cxn modelId="{746651EA-C2B6-4F21-B89D-FCB50EF541B5}" type="presParOf" srcId="{8C147659-4FFF-4FE0-BEB7-1C07796F11F6}" destId="{23E4F174-F862-4521-BDDD-4BE508D307E2}" srcOrd="1" destOrd="0" presId="urn:microsoft.com/office/officeart/2005/8/layout/orgChart1"/>
    <dgm:cxn modelId="{8271976C-9EA5-427E-B942-A7B063FDCBA3}" type="presParOf" srcId="{23E4F174-F862-4521-BDDD-4BE508D307E2}" destId="{51248B41-B7BD-45E7-AFA5-1A7BDEFF0E42}" srcOrd="0" destOrd="0" presId="urn:microsoft.com/office/officeart/2005/8/layout/orgChart1"/>
    <dgm:cxn modelId="{BF854C9B-44DA-440D-A2EE-2FF40AB9DD16}" type="presParOf" srcId="{23E4F174-F862-4521-BDDD-4BE508D307E2}" destId="{61635675-05EB-49D5-B83B-8D5341378DF6}" srcOrd="1" destOrd="0" presId="urn:microsoft.com/office/officeart/2005/8/layout/orgChart1"/>
    <dgm:cxn modelId="{947507D3-F2C7-4B83-BFEE-9C9EEA51CBA4}" type="presParOf" srcId="{61635675-05EB-49D5-B83B-8D5341378DF6}" destId="{C2FB7227-0E3C-47F6-81ED-68AB3AA42199}" srcOrd="0" destOrd="0" presId="urn:microsoft.com/office/officeart/2005/8/layout/orgChart1"/>
    <dgm:cxn modelId="{063A049C-8C8D-45FA-A505-AE8550A7368A}" type="presParOf" srcId="{C2FB7227-0E3C-47F6-81ED-68AB3AA42199}" destId="{C8B5228D-0901-4A50-8995-95A69326F3F4}" srcOrd="0" destOrd="0" presId="urn:microsoft.com/office/officeart/2005/8/layout/orgChart1"/>
    <dgm:cxn modelId="{F62EA9C2-C5F4-4D72-9159-030D702C3CAA}" type="presParOf" srcId="{C2FB7227-0E3C-47F6-81ED-68AB3AA42199}" destId="{C8F0204E-EEEF-4A82-A93E-66561AC990B5}" srcOrd="1" destOrd="0" presId="urn:microsoft.com/office/officeart/2005/8/layout/orgChart1"/>
    <dgm:cxn modelId="{A77B3333-DA18-4D2F-BADC-1CCFC375984D}" type="presParOf" srcId="{61635675-05EB-49D5-B83B-8D5341378DF6}" destId="{17078189-296E-48E3-AE89-ED97EBAD40C1}" srcOrd="1" destOrd="0" presId="urn:microsoft.com/office/officeart/2005/8/layout/orgChart1"/>
    <dgm:cxn modelId="{2D2D72AB-DF03-42BF-BF3D-2391E7872188}" type="presParOf" srcId="{17078189-296E-48E3-AE89-ED97EBAD40C1}" destId="{0B5AF657-1CE0-4BEC-9651-504E41C08615}" srcOrd="0" destOrd="0" presId="urn:microsoft.com/office/officeart/2005/8/layout/orgChart1"/>
    <dgm:cxn modelId="{B117904A-D831-4226-A153-3FD8BB58BB0A}" type="presParOf" srcId="{17078189-296E-48E3-AE89-ED97EBAD40C1}" destId="{ACEE8571-04C0-4B6B-A224-36CF8C7CA6D4}" srcOrd="1" destOrd="0" presId="urn:microsoft.com/office/officeart/2005/8/layout/orgChart1"/>
    <dgm:cxn modelId="{E092BE3F-D99F-4E31-BE8E-54765134C104}" type="presParOf" srcId="{ACEE8571-04C0-4B6B-A224-36CF8C7CA6D4}" destId="{008496F0-5D1F-4728-B351-6EA4EDE75ED3}" srcOrd="0" destOrd="0" presId="urn:microsoft.com/office/officeart/2005/8/layout/orgChart1"/>
    <dgm:cxn modelId="{B16257DA-6DCB-49A2-9C76-9CA04A0E79A4}" type="presParOf" srcId="{008496F0-5D1F-4728-B351-6EA4EDE75ED3}" destId="{54570853-4441-438F-9B8A-F19F811BFC93}" srcOrd="0" destOrd="0" presId="urn:microsoft.com/office/officeart/2005/8/layout/orgChart1"/>
    <dgm:cxn modelId="{EDA6AF76-D40E-49B3-8272-0E7A65796E7A}" type="presParOf" srcId="{008496F0-5D1F-4728-B351-6EA4EDE75ED3}" destId="{3C389949-D998-413C-86CC-761D5BF50A19}" srcOrd="1" destOrd="0" presId="urn:microsoft.com/office/officeart/2005/8/layout/orgChart1"/>
    <dgm:cxn modelId="{33CC6CFF-2BCD-4548-A5E9-BC7BCBCE4778}" type="presParOf" srcId="{ACEE8571-04C0-4B6B-A224-36CF8C7CA6D4}" destId="{7CAA7BC8-3F9B-4989-A79E-B303BD823F37}" srcOrd="1" destOrd="0" presId="urn:microsoft.com/office/officeart/2005/8/layout/orgChart1"/>
    <dgm:cxn modelId="{65D72F3F-47D7-4CD5-88D9-2F1FCC9E3750}" type="presParOf" srcId="{ACEE8571-04C0-4B6B-A224-36CF8C7CA6D4}" destId="{D1681591-EFA7-45FF-802A-504AA0B14519}" srcOrd="2" destOrd="0" presId="urn:microsoft.com/office/officeart/2005/8/layout/orgChart1"/>
    <dgm:cxn modelId="{1039D28A-CA54-4A2E-9A40-83367D30D6F4}" type="presParOf" srcId="{17078189-296E-48E3-AE89-ED97EBAD40C1}" destId="{1C77564E-DADA-4C04-94B1-5AFCFABB9E21}" srcOrd="2" destOrd="0" presId="urn:microsoft.com/office/officeart/2005/8/layout/orgChart1"/>
    <dgm:cxn modelId="{9C6A49E7-4517-413E-BDD3-E46D4BC2201F}" type="presParOf" srcId="{17078189-296E-48E3-AE89-ED97EBAD40C1}" destId="{6A41377E-71E4-4E2E-AAFF-FA4A9E19D889}" srcOrd="3" destOrd="0" presId="urn:microsoft.com/office/officeart/2005/8/layout/orgChart1"/>
    <dgm:cxn modelId="{508F1155-2CE1-4C2D-9B23-5CC86F866983}" type="presParOf" srcId="{6A41377E-71E4-4E2E-AAFF-FA4A9E19D889}" destId="{BD203FE1-BCBF-45F2-8D56-98C9CD657912}" srcOrd="0" destOrd="0" presId="urn:microsoft.com/office/officeart/2005/8/layout/orgChart1"/>
    <dgm:cxn modelId="{352BC67A-19F7-4B93-B13C-EFB138B00177}" type="presParOf" srcId="{BD203FE1-BCBF-45F2-8D56-98C9CD657912}" destId="{84B8689F-D319-47D9-AEED-9C341FD182EB}" srcOrd="0" destOrd="0" presId="urn:microsoft.com/office/officeart/2005/8/layout/orgChart1"/>
    <dgm:cxn modelId="{B9624C5C-CBAC-4BC1-AE55-2C165601D59E}" type="presParOf" srcId="{BD203FE1-BCBF-45F2-8D56-98C9CD657912}" destId="{5F26EF34-5174-4C63-AC64-A54900EC1C5F}" srcOrd="1" destOrd="0" presId="urn:microsoft.com/office/officeart/2005/8/layout/orgChart1"/>
    <dgm:cxn modelId="{210B18C9-B864-42F9-8638-C31E1FE527BE}" type="presParOf" srcId="{6A41377E-71E4-4E2E-AAFF-FA4A9E19D889}" destId="{BF137320-BBF2-4790-B448-7466445B4B0C}" srcOrd="1" destOrd="0" presId="urn:microsoft.com/office/officeart/2005/8/layout/orgChart1"/>
    <dgm:cxn modelId="{F2B7DF36-D1A8-4347-8E8B-CEDB67F9F505}" type="presParOf" srcId="{6A41377E-71E4-4E2E-AAFF-FA4A9E19D889}" destId="{454E9B69-AD91-4585-AA02-6C9D5C0791A2}" srcOrd="2" destOrd="0" presId="urn:microsoft.com/office/officeart/2005/8/layout/orgChart1"/>
    <dgm:cxn modelId="{B0F5D486-6E10-44E9-9F50-A9AECC93660B}" type="presParOf" srcId="{17078189-296E-48E3-AE89-ED97EBAD40C1}" destId="{19D4E03E-F158-43D3-B64B-DFC13362BC6B}" srcOrd="4" destOrd="0" presId="urn:microsoft.com/office/officeart/2005/8/layout/orgChart1"/>
    <dgm:cxn modelId="{9EDAB19B-E244-4A65-BD32-6F254BBC900E}" type="presParOf" srcId="{17078189-296E-48E3-AE89-ED97EBAD40C1}" destId="{6535F2EB-F11D-40C4-9CF8-73A36C764234}" srcOrd="5" destOrd="0" presId="urn:microsoft.com/office/officeart/2005/8/layout/orgChart1"/>
    <dgm:cxn modelId="{0FF74172-D62C-4F5C-8834-45ADCC36EAAB}" type="presParOf" srcId="{6535F2EB-F11D-40C4-9CF8-73A36C764234}" destId="{7385BC9C-B9CE-46A4-B5B0-F99894FFCD58}" srcOrd="0" destOrd="0" presId="urn:microsoft.com/office/officeart/2005/8/layout/orgChart1"/>
    <dgm:cxn modelId="{BB6322AA-8F12-4D1A-A901-B6566159CE04}" type="presParOf" srcId="{7385BC9C-B9CE-46A4-B5B0-F99894FFCD58}" destId="{9D3B1C99-48E9-4041-B7CE-82DC4F62F484}" srcOrd="0" destOrd="0" presId="urn:microsoft.com/office/officeart/2005/8/layout/orgChart1"/>
    <dgm:cxn modelId="{C1770614-4E5A-4D5E-B7F2-046C45B3525A}" type="presParOf" srcId="{7385BC9C-B9CE-46A4-B5B0-F99894FFCD58}" destId="{86DAF14B-39A5-47F2-9DD2-BA812C97E13E}" srcOrd="1" destOrd="0" presId="urn:microsoft.com/office/officeart/2005/8/layout/orgChart1"/>
    <dgm:cxn modelId="{D7FCD621-844B-4E63-95D1-DDDC603B56A4}" type="presParOf" srcId="{6535F2EB-F11D-40C4-9CF8-73A36C764234}" destId="{F52B177F-ACBE-4E95-911D-EC6E2BB0A6CB}" srcOrd="1" destOrd="0" presId="urn:microsoft.com/office/officeart/2005/8/layout/orgChart1"/>
    <dgm:cxn modelId="{0A0C7502-E676-4ECB-BED7-6176A7A16789}" type="presParOf" srcId="{6535F2EB-F11D-40C4-9CF8-73A36C764234}" destId="{88725D5B-824C-4CD6-A0D7-7AE927000024}" srcOrd="2" destOrd="0" presId="urn:microsoft.com/office/officeart/2005/8/layout/orgChart1"/>
    <dgm:cxn modelId="{1164764E-2222-40CE-A687-8FBAAA9E65C7}" type="presParOf" srcId="{17078189-296E-48E3-AE89-ED97EBAD40C1}" destId="{D03A05AB-EC0F-4623-B97B-986E6698EABE}" srcOrd="6" destOrd="0" presId="urn:microsoft.com/office/officeart/2005/8/layout/orgChart1"/>
    <dgm:cxn modelId="{81F6AAE7-BD99-499B-BAD7-694168813749}" type="presParOf" srcId="{17078189-296E-48E3-AE89-ED97EBAD40C1}" destId="{92F03B71-EB8A-4A35-BCA9-87B37D3CF6CA}" srcOrd="7" destOrd="0" presId="urn:microsoft.com/office/officeart/2005/8/layout/orgChart1"/>
    <dgm:cxn modelId="{F2A2E243-7F99-4C1B-A67C-8A63181797B9}" type="presParOf" srcId="{92F03B71-EB8A-4A35-BCA9-87B37D3CF6CA}" destId="{01C40581-E7F6-4247-A2AC-8CD6CCC987A7}" srcOrd="0" destOrd="0" presId="urn:microsoft.com/office/officeart/2005/8/layout/orgChart1"/>
    <dgm:cxn modelId="{8F24361C-BAD8-4826-ADBD-0365FA5F959A}" type="presParOf" srcId="{01C40581-E7F6-4247-A2AC-8CD6CCC987A7}" destId="{A991F5DE-F43C-4997-93F1-DCD3078B01AC}" srcOrd="0" destOrd="0" presId="urn:microsoft.com/office/officeart/2005/8/layout/orgChart1"/>
    <dgm:cxn modelId="{ECDD8DA9-72AD-4BFE-8D12-4B3ECA2A122B}" type="presParOf" srcId="{01C40581-E7F6-4247-A2AC-8CD6CCC987A7}" destId="{F2D3EBCE-5B49-42E2-8008-96DACF6B2716}" srcOrd="1" destOrd="0" presId="urn:microsoft.com/office/officeart/2005/8/layout/orgChart1"/>
    <dgm:cxn modelId="{3E2D6F4D-EB4F-447A-9455-CE2E939B4F64}" type="presParOf" srcId="{92F03B71-EB8A-4A35-BCA9-87B37D3CF6CA}" destId="{35D92A46-D98C-4D36-A5F1-DFA9E084287A}" srcOrd="1" destOrd="0" presId="urn:microsoft.com/office/officeart/2005/8/layout/orgChart1"/>
    <dgm:cxn modelId="{B22A4D88-FF49-40E0-9134-9E0D9546D7B6}" type="presParOf" srcId="{92F03B71-EB8A-4A35-BCA9-87B37D3CF6CA}" destId="{CD8FC982-B2AD-4529-BAA7-FF29C64B57E7}" srcOrd="2" destOrd="0" presId="urn:microsoft.com/office/officeart/2005/8/layout/orgChart1"/>
    <dgm:cxn modelId="{DF5B62F1-F910-4351-A87A-57D534302432}" type="presParOf" srcId="{61635675-05EB-49D5-B83B-8D5341378DF6}" destId="{BA02773A-FAE9-4510-9C27-87444423C01B}" srcOrd="2" destOrd="0" presId="urn:microsoft.com/office/officeart/2005/8/layout/orgChart1"/>
    <dgm:cxn modelId="{245C9D0A-4276-4A06-A86C-741855254CB4}" type="presParOf" srcId="{23E4F174-F862-4521-BDDD-4BE508D307E2}" destId="{80CC50CD-BF3B-458B-83B0-6547A78BAB88}" srcOrd="2" destOrd="0" presId="urn:microsoft.com/office/officeart/2005/8/layout/orgChart1"/>
    <dgm:cxn modelId="{D9904BC0-A1F0-4BC9-9E65-664F3A832FB3}" type="presParOf" srcId="{23E4F174-F862-4521-BDDD-4BE508D307E2}" destId="{A3A9222C-085E-4409-BB89-72DEF61200A6}" srcOrd="3" destOrd="0" presId="urn:microsoft.com/office/officeart/2005/8/layout/orgChart1"/>
    <dgm:cxn modelId="{49498837-670A-4FA6-B597-41B34AE5449A}" type="presParOf" srcId="{A3A9222C-085E-4409-BB89-72DEF61200A6}" destId="{4C1DDE7F-68A4-43AF-B8E9-724A12C2225A}" srcOrd="0" destOrd="0" presId="urn:microsoft.com/office/officeart/2005/8/layout/orgChart1"/>
    <dgm:cxn modelId="{A958DC48-9863-4071-B14F-9D32CE714678}" type="presParOf" srcId="{4C1DDE7F-68A4-43AF-B8E9-724A12C2225A}" destId="{8E631A72-C67C-4F1A-97B4-1286EEA7E969}" srcOrd="0" destOrd="0" presId="urn:microsoft.com/office/officeart/2005/8/layout/orgChart1"/>
    <dgm:cxn modelId="{0BF70854-A3AB-4C90-BAC8-227D1CFA7A3C}" type="presParOf" srcId="{4C1DDE7F-68A4-43AF-B8E9-724A12C2225A}" destId="{2E8286C9-12D4-4D86-96B4-B0C068687B07}" srcOrd="1" destOrd="0" presId="urn:microsoft.com/office/officeart/2005/8/layout/orgChart1"/>
    <dgm:cxn modelId="{C0EA42B0-8C18-4AF1-9207-565F11396B8D}" type="presParOf" srcId="{A3A9222C-085E-4409-BB89-72DEF61200A6}" destId="{F24352B3-835F-48E3-B271-F59858AE90CA}" srcOrd="1" destOrd="0" presId="urn:microsoft.com/office/officeart/2005/8/layout/orgChart1"/>
    <dgm:cxn modelId="{BEC7A5C4-8C40-4755-A98D-85A2C99A03A7}" type="presParOf" srcId="{F24352B3-835F-48E3-B271-F59858AE90CA}" destId="{3B697CEA-1583-43F5-9616-F894B9572881}" srcOrd="0" destOrd="0" presId="urn:microsoft.com/office/officeart/2005/8/layout/orgChart1"/>
    <dgm:cxn modelId="{F3B0BAE8-7590-4560-90C7-4C0B937E4900}" type="presParOf" srcId="{F24352B3-835F-48E3-B271-F59858AE90CA}" destId="{9A05E297-819A-47E0-9E9A-CA74E15F18AD}" srcOrd="1" destOrd="0" presId="urn:microsoft.com/office/officeart/2005/8/layout/orgChart1"/>
    <dgm:cxn modelId="{FEE0055D-1EDF-43E8-87F5-0993A6FACF0C}" type="presParOf" srcId="{9A05E297-819A-47E0-9E9A-CA74E15F18AD}" destId="{6CC3B472-BB24-4DF4-8580-A472A5F29BBB}" srcOrd="0" destOrd="0" presId="urn:microsoft.com/office/officeart/2005/8/layout/orgChart1"/>
    <dgm:cxn modelId="{8DF91D35-444F-4A4E-A70C-624FD46767EA}" type="presParOf" srcId="{6CC3B472-BB24-4DF4-8580-A472A5F29BBB}" destId="{106B3431-0B40-4D4F-8E73-45B0D50AE90C}" srcOrd="0" destOrd="0" presId="urn:microsoft.com/office/officeart/2005/8/layout/orgChart1"/>
    <dgm:cxn modelId="{4354F888-BBAC-46B9-81FD-3605045AE312}" type="presParOf" srcId="{6CC3B472-BB24-4DF4-8580-A472A5F29BBB}" destId="{9A9C455B-99EF-48D3-8E23-6336D5090E79}" srcOrd="1" destOrd="0" presId="urn:microsoft.com/office/officeart/2005/8/layout/orgChart1"/>
    <dgm:cxn modelId="{14D07BFB-6097-46DD-9698-4BDBB1566BBE}" type="presParOf" srcId="{9A05E297-819A-47E0-9E9A-CA74E15F18AD}" destId="{5F607288-6B29-48BF-B747-8313506FDFBB}" srcOrd="1" destOrd="0" presId="urn:microsoft.com/office/officeart/2005/8/layout/orgChart1"/>
    <dgm:cxn modelId="{17844203-FC0A-4958-87D0-476F534D9FAE}" type="presParOf" srcId="{9A05E297-819A-47E0-9E9A-CA74E15F18AD}" destId="{D591E3D1-9E5C-4FEF-96E2-5CDF9584E8DD}" srcOrd="2" destOrd="0" presId="urn:microsoft.com/office/officeart/2005/8/layout/orgChart1"/>
    <dgm:cxn modelId="{82027CB2-12A4-4677-AC3B-81114B9CDF36}" type="presParOf" srcId="{F24352B3-835F-48E3-B271-F59858AE90CA}" destId="{70BE5DEB-B04C-42DA-B638-A089161DB89F}" srcOrd="2" destOrd="0" presId="urn:microsoft.com/office/officeart/2005/8/layout/orgChart1"/>
    <dgm:cxn modelId="{14A3850C-106F-41DC-B3ED-FFF6F7435717}" type="presParOf" srcId="{F24352B3-835F-48E3-B271-F59858AE90CA}" destId="{B2E921F8-C409-4021-B263-B0E30F72FF98}" srcOrd="3" destOrd="0" presId="urn:microsoft.com/office/officeart/2005/8/layout/orgChart1"/>
    <dgm:cxn modelId="{69B664CC-45C9-4A5D-9633-F58061348D7B}" type="presParOf" srcId="{B2E921F8-C409-4021-B263-B0E30F72FF98}" destId="{50605198-71A8-4B6D-A373-1DEE47F4FEB7}" srcOrd="0" destOrd="0" presId="urn:microsoft.com/office/officeart/2005/8/layout/orgChart1"/>
    <dgm:cxn modelId="{EFBFA63C-57BC-4B2D-BD6B-81E48EF22158}" type="presParOf" srcId="{50605198-71A8-4B6D-A373-1DEE47F4FEB7}" destId="{ABBD6AC1-7383-4C6E-BA3C-4D8A165416E8}" srcOrd="0" destOrd="0" presId="urn:microsoft.com/office/officeart/2005/8/layout/orgChart1"/>
    <dgm:cxn modelId="{05E0E7FE-EE4E-4491-A889-840B71D34E8E}" type="presParOf" srcId="{50605198-71A8-4B6D-A373-1DEE47F4FEB7}" destId="{9FA2E75B-DC21-4445-A54A-8973FF327716}" srcOrd="1" destOrd="0" presId="urn:microsoft.com/office/officeart/2005/8/layout/orgChart1"/>
    <dgm:cxn modelId="{1D9BEFD8-13D1-4A10-B2C2-B9F6A1BDB158}" type="presParOf" srcId="{B2E921F8-C409-4021-B263-B0E30F72FF98}" destId="{AE3FC9FB-47B1-4141-9868-9D6D569382F2}" srcOrd="1" destOrd="0" presId="urn:microsoft.com/office/officeart/2005/8/layout/orgChart1"/>
    <dgm:cxn modelId="{A4B836E1-E7F4-4F7B-B195-33F7BFBF426C}" type="presParOf" srcId="{B2E921F8-C409-4021-B263-B0E30F72FF98}" destId="{B2339720-3647-492A-B633-AC8288603764}" srcOrd="2" destOrd="0" presId="urn:microsoft.com/office/officeart/2005/8/layout/orgChart1"/>
    <dgm:cxn modelId="{C39D449E-88B3-44F4-97FC-4360874CCDD3}" type="presParOf" srcId="{F24352B3-835F-48E3-B271-F59858AE90CA}" destId="{9EBCEB74-9341-4619-A347-9D3C49751222}" srcOrd="4" destOrd="0" presId="urn:microsoft.com/office/officeart/2005/8/layout/orgChart1"/>
    <dgm:cxn modelId="{1665413A-A648-4933-ACBE-4507EE251B11}" type="presParOf" srcId="{F24352B3-835F-48E3-B271-F59858AE90CA}" destId="{0D051B52-91D4-4F3A-A4DE-86D48338507B}" srcOrd="5" destOrd="0" presId="urn:microsoft.com/office/officeart/2005/8/layout/orgChart1"/>
    <dgm:cxn modelId="{1FB72ADC-D40C-434D-AC40-4F081DA859F8}" type="presParOf" srcId="{0D051B52-91D4-4F3A-A4DE-86D48338507B}" destId="{4221347D-7EBA-46AC-9481-778CA74BE9AB}" srcOrd="0" destOrd="0" presId="urn:microsoft.com/office/officeart/2005/8/layout/orgChart1"/>
    <dgm:cxn modelId="{6997CE58-B5EF-4A9F-A7BA-6722D9FD1B5F}" type="presParOf" srcId="{4221347D-7EBA-46AC-9481-778CA74BE9AB}" destId="{33FCCFC1-F8BD-4527-A591-4D9FDEB8A40B}" srcOrd="0" destOrd="0" presId="urn:microsoft.com/office/officeart/2005/8/layout/orgChart1"/>
    <dgm:cxn modelId="{67D2C2A5-31A8-4462-9E20-5EE1D7F68508}" type="presParOf" srcId="{4221347D-7EBA-46AC-9481-778CA74BE9AB}" destId="{BDCF87EE-554B-4488-8F7D-9F91A3D9FE06}" srcOrd="1" destOrd="0" presId="urn:microsoft.com/office/officeart/2005/8/layout/orgChart1"/>
    <dgm:cxn modelId="{052C3632-2EA7-4B7E-8129-5CB179B8C014}" type="presParOf" srcId="{0D051B52-91D4-4F3A-A4DE-86D48338507B}" destId="{26176217-10D1-4898-948E-B6D02C6020A8}" srcOrd="1" destOrd="0" presId="urn:microsoft.com/office/officeart/2005/8/layout/orgChart1"/>
    <dgm:cxn modelId="{17E0153C-5CF3-427F-84F7-44E878553C4D}" type="presParOf" srcId="{0D051B52-91D4-4F3A-A4DE-86D48338507B}" destId="{F77FCE20-8596-4495-8C1E-C0E5C8206DC3}" srcOrd="2" destOrd="0" presId="urn:microsoft.com/office/officeart/2005/8/layout/orgChart1"/>
    <dgm:cxn modelId="{943BA7A9-4F42-47F5-B4B7-5ADC7BE5CD32}" type="presParOf" srcId="{A3A9222C-085E-4409-BB89-72DEF61200A6}" destId="{1DC7DE9A-7510-44CA-ACAA-3D9E2CD9D5DE}" srcOrd="2" destOrd="0" presId="urn:microsoft.com/office/officeart/2005/8/layout/orgChart1"/>
    <dgm:cxn modelId="{1530F7F1-974F-42A9-8AB4-8774FEEE9983}" type="presParOf" srcId="{23E4F174-F862-4521-BDDD-4BE508D307E2}" destId="{A0D9D95E-93B4-4E1F-B84D-B5BD741A8EC9}" srcOrd="4" destOrd="0" presId="urn:microsoft.com/office/officeart/2005/8/layout/orgChart1"/>
    <dgm:cxn modelId="{5F8A897B-7D61-4114-9357-B53B4C600C13}" type="presParOf" srcId="{23E4F174-F862-4521-BDDD-4BE508D307E2}" destId="{6CE4A054-F1DE-4896-80CE-0909B0B12B31}" srcOrd="5" destOrd="0" presId="urn:microsoft.com/office/officeart/2005/8/layout/orgChart1"/>
    <dgm:cxn modelId="{0169CFDB-1CDF-454D-B7E3-947543EBB961}" type="presParOf" srcId="{6CE4A054-F1DE-4896-80CE-0909B0B12B31}" destId="{8BE45B99-AD40-4B0F-8297-A6A7BF0C362C}" srcOrd="0" destOrd="0" presId="urn:microsoft.com/office/officeart/2005/8/layout/orgChart1"/>
    <dgm:cxn modelId="{1A0C695F-3576-4942-B6EC-4DFC2E0D4FD0}" type="presParOf" srcId="{8BE45B99-AD40-4B0F-8297-A6A7BF0C362C}" destId="{2A99DC5A-B290-4488-9461-04F62366A844}" srcOrd="0" destOrd="0" presId="urn:microsoft.com/office/officeart/2005/8/layout/orgChart1"/>
    <dgm:cxn modelId="{3E623C77-C57C-41F4-BA2F-EAA77FA9E0C2}" type="presParOf" srcId="{8BE45B99-AD40-4B0F-8297-A6A7BF0C362C}" destId="{99E29B88-31B3-417D-AA28-F041EE8F656E}" srcOrd="1" destOrd="0" presId="urn:microsoft.com/office/officeart/2005/8/layout/orgChart1"/>
    <dgm:cxn modelId="{8224CE4A-8493-4822-9854-9EA44834D7A7}" type="presParOf" srcId="{6CE4A054-F1DE-4896-80CE-0909B0B12B31}" destId="{FCD3C61D-9EA0-4E79-9EA6-F5DE084B9CA3}" srcOrd="1" destOrd="0" presId="urn:microsoft.com/office/officeart/2005/8/layout/orgChart1"/>
    <dgm:cxn modelId="{DA38848D-68CD-48B5-87FE-FB9C60F3D8AB}" type="presParOf" srcId="{FCD3C61D-9EA0-4E79-9EA6-F5DE084B9CA3}" destId="{062552C9-9534-49C7-B8EA-904580B4B1A9}" srcOrd="0" destOrd="0" presId="urn:microsoft.com/office/officeart/2005/8/layout/orgChart1"/>
    <dgm:cxn modelId="{6C33819A-5704-4D54-920D-ED02472EF8F7}" type="presParOf" srcId="{FCD3C61D-9EA0-4E79-9EA6-F5DE084B9CA3}" destId="{D5CA6FA5-DD7C-40F7-881E-C6D83130F61F}" srcOrd="1" destOrd="0" presId="urn:microsoft.com/office/officeart/2005/8/layout/orgChart1"/>
    <dgm:cxn modelId="{7325F44B-AEB4-4896-9BF6-2FA8A91EC956}" type="presParOf" srcId="{D5CA6FA5-DD7C-40F7-881E-C6D83130F61F}" destId="{E7FB08DE-AE49-4DC5-98E5-C6FB6BFD9CAC}" srcOrd="0" destOrd="0" presId="urn:microsoft.com/office/officeart/2005/8/layout/orgChart1"/>
    <dgm:cxn modelId="{441D8DA0-9272-4A2F-A87B-890D018CE5E4}" type="presParOf" srcId="{E7FB08DE-AE49-4DC5-98E5-C6FB6BFD9CAC}" destId="{DC9F2961-1CDD-428F-8F2B-3A6766B50228}" srcOrd="0" destOrd="0" presId="urn:microsoft.com/office/officeart/2005/8/layout/orgChart1"/>
    <dgm:cxn modelId="{11A49810-A6C8-4228-B304-AB66CE6575B0}" type="presParOf" srcId="{E7FB08DE-AE49-4DC5-98E5-C6FB6BFD9CAC}" destId="{090F3724-6DE8-4D88-A219-8922EE9B67B0}" srcOrd="1" destOrd="0" presId="urn:microsoft.com/office/officeart/2005/8/layout/orgChart1"/>
    <dgm:cxn modelId="{BBBEBF4A-B88B-4488-A820-1442EEA611DB}" type="presParOf" srcId="{D5CA6FA5-DD7C-40F7-881E-C6D83130F61F}" destId="{BD78B7FD-5C29-48B9-BC76-3A1F2B20810D}" srcOrd="1" destOrd="0" presId="urn:microsoft.com/office/officeart/2005/8/layout/orgChart1"/>
    <dgm:cxn modelId="{F4ACF0E1-2478-40CA-BDC6-0DABA2FCEE11}" type="presParOf" srcId="{D5CA6FA5-DD7C-40F7-881E-C6D83130F61F}" destId="{D04E1C20-5A04-41D5-8D5F-B8723484FE87}" srcOrd="2" destOrd="0" presId="urn:microsoft.com/office/officeart/2005/8/layout/orgChart1"/>
    <dgm:cxn modelId="{E5CACC8B-627C-4433-B31E-E05BE718BC06}" type="presParOf" srcId="{6CE4A054-F1DE-4896-80CE-0909B0B12B31}" destId="{2C980751-F787-4C3D-9120-69873781BCDD}" srcOrd="2" destOrd="0" presId="urn:microsoft.com/office/officeart/2005/8/layout/orgChart1"/>
    <dgm:cxn modelId="{CA698EE2-339E-43AF-B29F-359BA25C6847}" type="presParOf" srcId="{8C147659-4FFF-4FE0-BEB7-1C07796F11F6}" destId="{9EB8D5DF-B6FA-4DC0-8793-6C68D5F9788C}" srcOrd="2" destOrd="0" presId="urn:microsoft.com/office/officeart/2005/8/layout/orgChart1"/>
    <dgm:cxn modelId="{75628E9C-DF83-4FE6-BD2B-4860E4E251F4}" type="presParOf" srcId="{1246C7F1-75FD-46B1-9778-75490A4EF677}" destId="{11DBE009-D413-4868-8D6E-9C2970BE260B}" srcOrd="2" destOrd="0" presId="urn:microsoft.com/office/officeart/2005/8/layout/orgChart1"/>
    <dgm:cxn modelId="{170B2A08-27B5-413C-845A-C330FC9CACF8}" type="presParOf" srcId="{A21CE9F2-032F-4CF5-9E5E-DB6A23F9DB7A}" destId="{196787C0-EF99-4D03-90F5-A8FC1196FA1F}" srcOrd="2" destOrd="0" presId="urn:microsoft.com/office/officeart/2005/8/layout/orgChart1"/>
    <dgm:cxn modelId="{33E4A0D7-EE58-4F14-A088-E4E2B8D5DF14}" type="presParOf" srcId="{A21CE9F2-032F-4CF5-9E5E-DB6A23F9DB7A}" destId="{9153BAAF-6D18-46B7-AB3A-8E595B75FCE0}" srcOrd="3" destOrd="0" presId="urn:microsoft.com/office/officeart/2005/8/layout/orgChart1"/>
    <dgm:cxn modelId="{52EF227A-11AF-4929-B4E5-BA9B3CB72E98}" type="presParOf" srcId="{9153BAAF-6D18-46B7-AB3A-8E595B75FCE0}" destId="{7F0F9B6D-6048-4E2B-BA57-16CE68E0AF22}" srcOrd="0" destOrd="0" presId="urn:microsoft.com/office/officeart/2005/8/layout/orgChart1"/>
    <dgm:cxn modelId="{048B6117-FDC1-47FC-9C3F-ED75B75373FE}" type="presParOf" srcId="{7F0F9B6D-6048-4E2B-BA57-16CE68E0AF22}" destId="{FFB47C08-E2F9-498A-B08D-AFE4C8860333}" srcOrd="0" destOrd="0" presId="urn:microsoft.com/office/officeart/2005/8/layout/orgChart1"/>
    <dgm:cxn modelId="{DCE52CA5-04CE-440D-9A23-0E60CD4F744F}" type="presParOf" srcId="{7F0F9B6D-6048-4E2B-BA57-16CE68E0AF22}" destId="{93F834FE-87EB-4E9A-A544-F77A3CA2094D}" srcOrd="1" destOrd="0" presId="urn:microsoft.com/office/officeart/2005/8/layout/orgChart1"/>
    <dgm:cxn modelId="{5AE77FD3-9D33-4CC2-B87A-3EF8CFC30591}" type="presParOf" srcId="{9153BAAF-6D18-46B7-AB3A-8E595B75FCE0}" destId="{E617165F-7C73-4727-8926-AE78D3DE6FD6}" srcOrd="1" destOrd="0" presId="urn:microsoft.com/office/officeart/2005/8/layout/orgChart1"/>
    <dgm:cxn modelId="{E9484417-FD0B-44DF-8767-7025593B2692}" type="presParOf" srcId="{E617165F-7C73-4727-8926-AE78D3DE6FD6}" destId="{1E2474B9-A375-4883-B9C1-6F2A2F55FEB5}" srcOrd="0" destOrd="0" presId="urn:microsoft.com/office/officeart/2005/8/layout/orgChart1"/>
    <dgm:cxn modelId="{55E50D69-72FF-4A6E-9D07-2712155B6C46}" type="presParOf" srcId="{E617165F-7C73-4727-8926-AE78D3DE6FD6}" destId="{B3AA4398-7652-474A-9A7F-353EDDCE1999}" srcOrd="1" destOrd="0" presId="urn:microsoft.com/office/officeart/2005/8/layout/orgChart1"/>
    <dgm:cxn modelId="{53755717-7025-4232-B3AE-0FDF063015F4}" type="presParOf" srcId="{B3AA4398-7652-474A-9A7F-353EDDCE1999}" destId="{3623D92D-C2D7-4465-8212-A31D02773D46}" srcOrd="0" destOrd="0" presId="urn:microsoft.com/office/officeart/2005/8/layout/orgChart1"/>
    <dgm:cxn modelId="{B7AB4614-7169-4628-98EA-1D48C7070F51}" type="presParOf" srcId="{3623D92D-C2D7-4465-8212-A31D02773D46}" destId="{A0262A32-EA29-44CA-85C0-92B97B1F16E5}" srcOrd="0" destOrd="0" presId="urn:microsoft.com/office/officeart/2005/8/layout/orgChart1"/>
    <dgm:cxn modelId="{43718B00-A373-4C65-83AE-D659D1B289ED}" type="presParOf" srcId="{3623D92D-C2D7-4465-8212-A31D02773D46}" destId="{B0153BA5-8E10-4D09-A91C-BC0685385CB0}" srcOrd="1" destOrd="0" presId="urn:microsoft.com/office/officeart/2005/8/layout/orgChart1"/>
    <dgm:cxn modelId="{C443D3DC-55F2-4A78-81A1-79A9B96DA19B}" type="presParOf" srcId="{B3AA4398-7652-474A-9A7F-353EDDCE1999}" destId="{FF7B94A3-D6AB-47D8-A20A-DB0FDF282B1B}" srcOrd="1" destOrd="0" presId="urn:microsoft.com/office/officeart/2005/8/layout/orgChart1"/>
    <dgm:cxn modelId="{95362C68-F1D0-4891-8772-BC485E0B185E}" type="presParOf" srcId="{FF7B94A3-D6AB-47D8-A20A-DB0FDF282B1B}" destId="{5902991C-DD17-4BF1-94A3-D7C0BEBBB342}" srcOrd="0" destOrd="0" presId="urn:microsoft.com/office/officeart/2005/8/layout/orgChart1"/>
    <dgm:cxn modelId="{6B750CA5-57C3-4030-A7A1-3311080B32E8}" type="presParOf" srcId="{FF7B94A3-D6AB-47D8-A20A-DB0FDF282B1B}" destId="{06136E8D-107D-4F72-AFED-B046F04A9E27}" srcOrd="1" destOrd="0" presId="urn:microsoft.com/office/officeart/2005/8/layout/orgChart1"/>
    <dgm:cxn modelId="{679BB52A-DB66-4014-995F-CF0901FFCF07}" type="presParOf" srcId="{06136E8D-107D-4F72-AFED-B046F04A9E27}" destId="{9EC7F110-EDF9-4F32-BE8B-D0C2E00C0A28}" srcOrd="0" destOrd="0" presId="urn:microsoft.com/office/officeart/2005/8/layout/orgChart1"/>
    <dgm:cxn modelId="{D725A08F-D4AD-4F23-809B-10C32D3DCF98}" type="presParOf" srcId="{9EC7F110-EDF9-4F32-BE8B-D0C2E00C0A28}" destId="{3D5DF546-A51D-499F-BF95-6912EDEE0851}" srcOrd="0" destOrd="0" presId="urn:microsoft.com/office/officeart/2005/8/layout/orgChart1"/>
    <dgm:cxn modelId="{E38FB398-AAAE-4930-A27D-FB660BDDC215}" type="presParOf" srcId="{9EC7F110-EDF9-4F32-BE8B-D0C2E00C0A28}" destId="{157DA8E4-D1E1-4016-AC8F-88BFD1B34709}" srcOrd="1" destOrd="0" presId="urn:microsoft.com/office/officeart/2005/8/layout/orgChart1"/>
    <dgm:cxn modelId="{1690D271-A491-460A-8E9F-256F24800657}" type="presParOf" srcId="{06136E8D-107D-4F72-AFED-B046F04A9E27}" destId="{5018B7A5-DE59-46B3-92BA-698C190490B0}" srcOrd="1" destOrd="0" presId="urn:microsoft.com/office/officeart/2005/8/layout/orgChart1"/>
    <dgm:cxn modelId="{AA675FBC-2A97-4249-8EBB-48A62E6E3829}" type="presParOf" srcId="{06136E8D-107D-4F72-AFED-B046F04A9E27}" destId="{BC129D7B-1BA2-4DE5-8BB8-82770796D7C4}" srcOrd="2" destOrd="0" presId="urn:microsoft.com/office/officeart/2005/8/layout/orgChart1"/>
    <dgm:cxn modelId="{7F3FFD06-88DA-4171-ABD2-507006D0B99D}" type="presParOf" srcId="{FF7B94A3-D6AB-47D8-A20A-DB0FDF282B1B}" destId="{66429E52-DFD3-4134-9C1B-BB4792A6D443}" srcOrd="2" destOrd="0" presId="urn:microsoft.com/office/officeart/2005/8/layout/orgChart1"/>
    <dgm:cxn modelId="{396302BF-3B3E-46B7-A9D4-28AC09156FB5}" type="presParOf" srcId="{FF7B94A3-D6AB-47D8-A20A-DB0FDF282B1B}" destId="{D06F0CE0-A814-420D-932B-62865E4E16C5}" srcOrd="3" destOrd="0" presId="urn:microsoft.com/office/officeart/2005/8/layout/orgChart1"/>
    <dgm:cxn modelId="{103E3660-9B8E-4F05-A6D3-6048174EADF9}" type="presParOf" srcId="{D06F0CE0-A814-420D-932B-62865E4E16C5}" destId="{9AA31F37-770F-4CF2-AE9C-EF1969B74B5B}" srcOrd="0" destOrd="0" presId="urn:microsoft.com/office/officeart/2005/8/layout/orgChart1"/>
    <dgm:cxn modelId="{16239E5B-B43B-4F50-88BF-F766C00DF86E}" type="presParOf" srcId="{9AA31F37-770F-4CF2-AE9C-EF1969B74B5B}" destId="{E11FC51B-E6DF-4F6D-BB55-8780265784F7}" srcOrd="0" destOrd="0" presId="urn:microsoft.com/office/officeart/2005/8/layout/orgChart1"/>
    <dgm:cxn modelId="{4713BD57-F9AA-458E-B22B-A32FF4EB6145}" type="presParOf" srcId="{9AA31F37-770F-4CF2-AE9C-EF1969B74B5B}" destId="{4F92D947-09B5-49BC-95F6-C03BDC42DEAD}" srcOrd="1" destOrd="0" presId="urn:microsoft.com/office/officeart/2005/8/layout/orgChart1"/>
    <dgm:cxn modelId="{6272D946-44A8-453E-B691-C0AD09BBD91D}" type="presParOf" srcId="{D06F0CE0-A814-420D-932B-62865E4E16C5}" destId="{B8FA5000-A8B4-4898-9F05-E153198F2D70}" srcOrd="1" destOrd="0" presId="urn:microsoft.com/office/officeart/2005/8/layout/orgChart1"/>
    <dgm:cxn modelId="{D05751F8-4299-4A1A-9DB6-4ED1F2592159}" type="presParOf" srcId="{D06F0CE0-A814-420D-932B-62865E4E16C5}" destId="{A2AB646E-415F-4D4B-8590-EED25773127D}" srcOrd="2" destOrd="0" presId="urn:microsoft.com/office/officeart/2005/8/layout/orgChart1"/>
    <dgm:cxn modelId="{7E392228-BC12-41C8-818F-921CA0EDBA6A}" type="presParOf" srcId="{FF7B94A3-D6AB-47D8-A20A-DB0FDF282B1B}" destId="{9FA86262-3017-4823-BD93-8AFD21EB9EBC}" srcOrd="4" destOrd="0" presId="urn:microsoft.com/office/officeart/2005/8/layout/orgChart1"/>
    <dgm:cxn modelId="{8102C93D-5975-481C-BD76-1CB8F9C62402}" type="presParOf" srcId="{FF7B94A3-D6AB-47D8-A20A-DB0FDF282B1B}" destId="{AEDFB68A-AA22-48C2-89B8-B4FF00409AA0}" srcOrd="5" destOrd="0" presId="urn:microsoft.com/office/officeart/2005/8/layout/orgChart1"/>
    <dgm:cxn modelId="{EDD75D68-2CC7-4894-A413-167543447A48}" type="presParOf" srcId="{AEDFB68A-AA22-48C2-89B8-B4FF00409AA0}" destId="{0322244E-B94F-4AE0-84AB-B7846AE1BF3C}" srcOrd="0" destOrd="0" presId="urn:microsoft.com/office/officeart/2005/8/layout/orgChart1"/>
    <dgm:cxn modelId="{C35D422F-26CC-43C9-9252-80CF7E87A1B0}" type="presParOf" srcId="{0322244E-B94F-4AE0-84AB-B7846AE1BF3C}" destId="{457A3617-17AB-4F42-93CC-6CA665BD5AAA}" srcOrd="0" destOrd="0" presId="urn:microsoft.com/office/officeart/2005/8/layout/orgChart1"/>
    <dgm:cxn modelId="{1EAC4CE5-A069-4E38-AFFA-CF65A5FCA87D}" type="presParOf" srcId="{0322244E-B94F-4AE0-84AB-B7846AE1BF3C}" destId="{1D04FCD5-E6E3-4508-BD2F-D5B0A2B50995}" srcOrd="1" destOrd="0" presId="urn:microsoft.com/office/officeart/2005/8/layout/orgChart1"/>
    <dgm:cxn modelId="{B5554287-74F8-411A-AC7F-28101C5F72B1}" type="presParOf" srcId="{AEDFB68A-AA22-48C2-89B8-B4FF00409AA0}" destId="{79464ACA-8BD9-4779-B7C7-6168CD1E9DC1}" srcOrd="1" destOrd="0" presId="urn:microsoft.com/office/officeart/2005/8/layout/orgChart1"/>
    <dgm:cxn modelId="{62D0D434-18F5-4569-9AB2-BDC927278230}" type="presParOf" srcId="{AEDFB68A-AA22-48C2-89B8-B4FF00409AA0}" destId="{161E91AA-53F2-4780-AF10-3D4ADB6C7AEA}" srcOrd="2" destOrd="0" presId="urn:microsoft.com/office/officeart/2005/8/layout/orgChart1"/>
    <dgm:cxn modelId="{928C2323-4132-4B32-AD23-CD6A83554109}" type="presParOf" srcId="{FF7B94A3-D6AB-47D8-A20A-DB0FDF282B1B}" destId="{00168BAB-1EE5-4235-B85B-1873544E3E64}" srcOrd="6" destOrd="0" presId="urn:microsoft.com/office/officeart/2005/8/layout/orgChart1"/>
    <dgm:cxn modelId="{F41D1342-8614-40AF-98A0-06EC6DAF5611}" type="presParOf" srcId="{FF7B94A3-D6AB-47D8-A20A-DB0FDF282B1B}" destId="{8A472E28-E6A8-4463-A76D-6D53A63DD8C8}" srcOrd="7" destOrd="0" presId="urn:microsoft.com/office/officeart/2005/8/layout/orgChart1"/>
    <dgm:cxn modelId="{4D479495-FC83-494D-A5DF-310BE9FF7E94}" type="presParOf" srcId="{8A472E28-E6A8-4463-A76D-6D53A63DD8C8}" destId="{0E341EB6-E698-46FC-83A5-0DE0692A9A7A}" srcOrd="0" destOrd="0" presId="urn:microsoft.com/office/officeart/2005/8/layout/orgChart1"/>
    <dgm:cxn modelId="{9EC7470E-CD00-4164-92C0-559451B4BB13}" type="presParOf" srcId="{0E341EB6-E698-46FC-83A5-0DE0692A9A7A}" destId="{EF006C20-74CE-4ACF-A698-5976EEEED815}" srcOrd="0" destOrd="0" presId="urn:microsoft.com/office/officeart/2005/8/layout/orgChart1"/>
    <dgm:cxn modelId="{E3F11AD4-217F-4821-BAA3-76DD42011CCC}" type="presParOf" srcId="{0E341EB6-E698-46FC-83A5-0DE0692A9A7A}" destId="{D7D41BF2-390A-42E4-A6DD-D1D7956144CD}" srcOrd="1" destOrd="0" presId="urn:microsoft.com/office/officeart/2005/8/layout/orgChart1"/>
    <dgm:cxn modelId="{ADDD2626-EF06-47C8-94F1-55560502E1C8}" type="presParOf" srcId="{8A472E28-E6A8-4463-A76D-6D53A63DD8C8}" destId="{CA8876EE-D044-4B51-A7CB-8AEAEB85B95F}" srcOrd="1" destOrd="0" presId="urn:microsoft.com/office/officeart/2005/8/layout/orgChart1"/>
    <dgm:cxn modelId="{2A5DE150-3D76-4A9D-86E9-4FED6A3A98B5}" type="presParOf" srcId="{8A472E28-E6A8-4463-A76D-6D53A63DD8C8}" destId="{6B016A63-3805-4216-A878-AA860FCC5450}" srcOrd="2" destOrd="0" presId="urn:microsoft.com/office/officeart/2005/8/layout/orgChart1"/>
    <dgm:cxn modelId="{E8A59DAA-EB2B-4AFE-A6BA-D2207D1C3044}" type="presParOf" srcId="{FF7B94A3-D6AB-47D8-A20A-DB0FDF282B1B}" destId="{D30E20EA-7C9D-4602-8978-8372F3963638}" srcOrd="8" destOrd="0" presId="urn:microsoft.com/office/officeart/2005/8/layout/orgChart1"/>
    <dgm:cxn modelId="{6FF14224-99D5-4369-905D-82E0948AD342}" type="presParOf" srcId="{FF7B94A3-D6AB-47D8-A20A-DB0FDF282B1B}" destId="{0BC6EE82-73CE-44F3-8638-B513C0B79FE9}" srcOrd="9" destOrd="0" presId="urn:microsoft.com/office/officeart/2005/8/layout/orgChart1"/>
    <dgm:cxn modelId="{359739CB-79C8-4595-BD53-FC67C66EDF5C}" type="presParOf" srcId="{0BC6EE82-73CE-44F3-8638-B513C0B79FE9}" destId="{74EA6390-F4FB-40AE-AF93-B9226EB45400}" srcOrd="0" destOrd="0" presId="urn:microsoft.com/office/officeart/2005/8/layout/orgChart1"/>
    <dgm:cxn modelId="{8684DC13-28D4-4AD8-BA73-FBA6DCB38E9E}" type="presParOf" srcId="{74EA6390-F4FB-40AE-AF93-B9226EB45400}" destId="{2334A5C2-490D-46A6-B0A5-114B355C2CF7}" srcOrd="0" destOrd="0" presId="urn:microsoft.com/office/officeart/2005/8/layout/orgChart1"/>
    <dgm:cxn modelId="{957FC3FA-5C85-4084-AE01-CE8EC8C729DA}" type="presParOf" srcId="{74EA6390-F4FB-40AE-AF93-B9226EB45400}" destId="{DCD3AC17-31EF-48A6-B1AE-552184D76549}" srcOrd="1" destOrd="0" presId="urn:microsoft.com/office/officeart/2005/8/layout/orgChart1"/>
    <dgm:cxn modelId="{020E9BD1-FFF0-4DBD-BC34-84C5FBEC151B}" type="presParOf" srcId="{0BC6EE82-73CE-44F3-8638-B513C0B79FE9}" destId="{E89C4E86-CA21-410B-AF3D-28E3C47ABFBE}" srcOrd="1" destOrd="0" presId="urn:microsoft.com/office/officeart/2005/8/layout/orgChart1"/>
    <dgm:cxn modelId="{07C98DBD-0E55-4C7E-9CDE-BDA2F304C603}" type="presParOf" srcId="{0BC6EE82-73CE-44F3-8638-B513C0B79FE9}" destId="{C56D1F7A-CB44-4075-8950-6595BC6FCA02}" srcOrd="2" destOrd="0" presId="urn:microsoft.com/office/officeart/2005/8/layout/orgChart1"/>
    <dgm:cxn modelId="{DE686B4F-DD7E-41C9-A0C1-37D0BC820255}" type="presParOf" srcId="{B3AA4398-7652-474A-9A7F-353EDDCE1999}" destId="{3B9D3EC7-2816-4EF5-8060-D0624C3C6EF1}" srcOrd="2" destOrd="0" presId="urn:microsoft.com/office/officeart/2005/8/layout/orgChart1"/>
    <dgm:cxn modelId="{A907F57E-EDB1-450E-B7BA-C8BBC3076A65}" type="presParOf" srcId="{9153BAAF-6D18-46B7-AB3A-8E595B75FCE0}" destId="{0EB3A503-5379-42A7-B5AE-AF8D1AE5C6BD}" srcOrd="2" destOrd="0" presId="urn:microsoft.com/office/officeart/2005/8/layout/orgChart1"/>
    <dgm:cxn modelId="{222B6760-F8CD-4909-B59A-D40A0A956052}" type="presParOf" srcId="{FC16C5DB-4245-45A1-A47A-062657DDAA3B}" destId="{2DE9FB26-15A1-4037-BC9E-2C04A413B31B}" srcOrd="2" destOrd="0" presId="urn:microsoft.com/office/officeart/2005/8/layout/orgChart1"/>
    <dgm:cxn modelId="{A83DFF92-FA30-4705-8FCE-C5FD88A0D28F}" type="presParOf" srcId="{3AA5A16D-4EBC-4BA3-8A92-FBA687CB1047}" destId="{6E1B75E4-AFB0-4C5B-8B3E-058CB3C69A2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2587FE6-7321-4EED-8119-4BD2030B503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1CF0834D-D759-4B54-9703-57525D517511}">
      <dgm:prSet/>
      <dgm:spPr>
        <a:solidFill>
          <a:schemeClr val="accent3">
            <a:lumMod val="50000"/>
          </a:schemeClr>
        </a:solidFill>
      </dgm:spPr>
      <dgm:t>
        <a:bodyPr/>
        <a:lstStyle/>
        <a:p>
          <a:pPr rtl="0"/>
          <a:r>
            <a:rPr lang="en-US" dirty="0" smtClean="0"/>
            <a:t>Tasks of the Russian centers and </a:t>
          </a:r>
          <a:r>
            <a:rPr lang="en-US" dirty="0" err="1" smtClean="0"/>
            <a:t>JINR</a:t>
          </a:r>
          <a:r>
            <a:rPr lang="en-US" dirty="0" smtClean="0"/>
            <a:t> within </a:t>
          </a:r>
          <a:r>
            <a:rPr lang="en-US" dirty="0" err="1" smtClean="0"/>
            <a:t>WLCG</a:t>
          </a:r>
          <a:r>
            <a:rPr lang="en-US" dirty="0" smtClean="0"/>
            <a:t> </a:t>
          </a:r>
          <a:r>
            <a:rPr lang="ru-RU" dirty="0" smtClean="0"/>
            <a:t>: </a:t>
          </a:r>
          <a:endParaRPr lang="ru-RU" dirty="0"/>
        </a:p>
      </dgm:t>
    </dgm:pt>
    <dgm:pt modelId="{79F60AF7-1244-4EA1-A18F-3DEA25D9022C}" type="parTrans" cxnId="{BFEC1EB9-BE9D-4303-A465-4D6C4F244070}">
      <dgm:prSet/>
      <dgm:spPr/>
      <dgm:t>
        <a:bodyPr/>
        <a:lstStyle/>
        <a:p>
          <a:endParaRPr lang="ru-RU"/>
        </a:p>
      </dgm:t>
    </dgm:pt>
    <dgm:pt modelId="{8CFB2FFC-97C6-453A-ABC5-3C6BD3355B42}" type="sibTrans" cxnId="{BFEC1EB9-BE9D-4303-A465-4D6C4F244070}">
      <dgm:prSet/>
      <dgm:spPr/>
      <dgm:t>
        <a:bodyPr/>
        <a:lstStyle/>
        <a:p>
          <a:endParaRPr lang="ru-RU"/>
        </a:p>
      </dgm:t>
    </dgm:pt>
    <dgm:pt modelId="{DA4459AE-1360-4853-A5BD-BA73595F7DBA}">
      <dgm:prSet/>
      <dgm:spPr/>
      <dgm:t>
        <a:bodyPr/>
        <a:lstStyle/>
        <a:p>
          <a:pPr rtl="0"/>
          <a:r>
            <a:rPr lang="en-US" smtClean="0"/>
            <a:t>Creation of a complex of tests for WLCG software </a:t>
          </a:r>
          <a:endParaRPr lang="ru-RU" dirty="0"/>
        </a:p>
      </dgm:t>
    </dgm:pt>
    <dgm:pt modelId="{9CA4EE9B-EAC2-4AD6-9AEB-347003559A67}" type="parTrans" cxnId="{762E1D23-6A0D-49F8-9077-94506EA11DAF}">
      <dgm:prSet/>
      <dgm:spPr/>
      <dgm:t>
        <a:bodyPr/>
        <a:lstStyle/>
        <a:p>
          <a:endParaRPr lang="ru-RU"/>
        </a:p>
      </dgm:t>
    </dgm:pt>
    <dgm:pt modelId="{D047B8CF-5DDE-492F-BF22-BDA27E3C8188}" type="sibTrans" cxnId="{762E1D23-6A0D-49F8-9077-94506EA11DAF}">
      <dgm:prSet/>
      <dgm:spPr/>
      <dgm:t>
        <a:bodyPr/>
        <a:lstStyle/>
        <a:p>
          <a:endParaRPr lang="ru-RU"/>
        </a:p>
      </dgm:t>
    </dgm:pt>
    <dgm:pt modelId="{05179B3B-32BA-4BF0-8B0A-79F2A926B213}">
      <dgm:prSet/>
      <dgm:spPr/>
      <dgm:t>
        <a:bodyPr/>
        <a:lstStyle/>
        <a:p>
          <a:r>
            <a:rPr lang="en-US" dirty="0" smtClean="0"/>
            <a:t>Introduction of WLCG services for experiments</a:t>
          </a:r>
          <a:endParaRPr lang="ru-RU" dirty="0" smtClean="0"/>
        </a:p>
      </dgm:t>
    </dgm:pt>
    <dgm:pt modelId="{48D4705E-F281-400A-9097-9564EE835307}" type="parTrans" cxnId="{DE649286-F2F6-438A-961E-D8CBB372982F}">
      <dgm:prSet/>
      <dgm:spPr/>
      <dgm:t>
        <a:bodyPr/>
        <a:lstStyle/>
        <a:p>
          <a:endParaRPr lang="ru-RU"/>
        </a:p>
      </dgm:t>
    </dgm:pt>
    <dgm:pt modelId="{78C8CD7A-E712-42B6-BA7C-4F9B7844E96D}" type="sibTrans" cxnId="{DE649286-F2F6-438A-961E-D8CBB372982F}">
      <dgm:prSet/>
      <dgm:spPr/>
      <dgm:t>
        <a:bodyPr/>
        <a:lstStyle/>
        <a:p>
          <a:endParaRPr lang="ru-RU"/>
        </a:p>
      </dgm:t>
    </dgm:pt>
    <dgm:pt modelId="{73AC0E0E-12B5-4A56-86FC-4C83162958E5}">
      <dgm:prSet/>
      <dgm:spPr/>
      <dgm:t>
        <a:bodyPr/>
        <a:lstStyle/>
        <a:p>
          <a:r>
            <a:rPr lang="en-US" dirty="0" smtClean="0"/>
            <a:t>Development of WLCG monitoring systems </a:t>
          </a:r>
          <a:endParaRPr lang="ru-RU" dirty="0" smtClean="0"/>
        </a:p>
      </dgm:t>
    </dgm:pt>
    <dgm:pt modelId="{B1769995-A71D-415C-821F-9F42BE08A818}" type="parTrans" cxnId="{5E604A9E-F8ED-43A3-B538-D444343565BE}">
      <dgm:prSet/>
      <dgm:spPr/>
      <dgm:t>
        <a:bodyPr/>
        <a:lstStyle/>
        <a:p>
          <a:endParaRPr lang="ru-RU"/>
        </a:p>
      </dgm:t>
    </dgm:pt>
    <dgm:pt modelId="{D6F1EAAB-65C8-495F-B93D-7097E82E7C82}" type="sibTrans" cxnId="{5E604A9E-F8ED-43A3-B538-D444343565BE}">
      <dgm:prSet/>
      <dgm:spPr/>
      <dgm:t>
        <a:bodyPr/>
        <a:lstStyle/>
        <a:p>
          <a:endParaRPr lang="ru-RU"/>
        </a:p>
      </dgm:t>
    </dgm:pt>
    <dgm:pt modelId="{A8BE5AC6-707A-4641-8E01-B7431C4C190D}">
      <dgm:prSet/>
      <dgm:spPr/>
      <dgm:t>
        <a:bodyPr/>
        <a:lstStyle/>
        <a:p>
          <a:r>
            <a:rPr lang="en-US" dirty="0" smtClean="0"/>
            <a:t>Development of simulation packages for experiments</a:t>
          </a:r>
          <a:endParaRPr lang="ru-RU" dirty="0" smtClean="0"/>
        </a:p>
      </dgm:t>
    </dgm:pt>
    <dgm:pt modelId="{D1C8E0CF-6E43-4FE3-B51F-D9E4782E9AAA}" type="parTrans" cxnId="{9262F1FB-7F40-47DA-AED2-052DAEB83C09}">
      <dgm:prSet/>
      <dgm:spPr/>
      <dgm:t>
        <a:bodyPr/>
        <a:lstStyle/>
        <a:p>
          <a:endParaRPr lang="ru-RU"/>
        </a:p>
      </dgm:t>
    </dgm:pt>
    <dgm:pt modelId="{5249A494-41DF-4CD8-95F8-B45E18C315C8}" type="sibTrans" cxnId="{9262F1FB-7F40-47DA-AED2-052DAEB83C09}">
      <dgm:prSet/>
      <dgm:spPr/>
      <dgm:t>
        <a:bodyPr/>
        <a:lstStyle/>
        <a:p>
          <a:endParaRPr lang="ru-RU"/>
        </a:p>
      </dgm:t>
    </dgm:pt>
    <dgm:pt modelId="{C94BF617-90F3-4F87-B30A-3792419ACB3D}">
      <dgm:prSet/>
      <dgm:spPr/>
      <dgm:t>
        <a:bodyPr/>
        <a:lstStyle/>
        <a:p>
          <a:r>
            <a:rPr lang="en-US" dirty="0" smtClean="0"/>
            <a:t>Creation of a Tier1 center in Russia</a:t>
          </a:r>
          <a:endParaRPr lang="ru-RU" dirty="0" smtClean="0"/>
        </a:p>
      </dgm:t>
    </dgm:pt>
    <dgm:pt modelId="{CDC7A35C-E562-4DA8-9FAE-2FA3E0331E05}" type="parTrans" cxnId="{80FD60B8-DA44-4FFA-83E6-C56A5EAE2785}">
      <dgm:prSet/>
      <dgm:spPr/>
      <dgm:t>
        <a:bodyPr/>
        <a:lstStyle/>
        <a:p>
          <a:endParaRPr lang="ru-RU"/>
        </a:p>
      </dgm:t>
    </dgm:pt>
    <dgm:pt modelId="{C8B5C6A3-12B2-4019-B3D0-D5ABCD773550}" type="sibTrans" cxnId="{80FD60B8-DA44-4FFA-83E6-C56A5EAE2785}">
      <dgm:prSet/>
      <dgm:spPr/>
      <dgm:t>
        <a:bodyPr/>
        <a:lstStyle/>
        <a:p>
          <a:endParaRPr lang="ru-RU"/>
        </a:p>
      </dgm:t>
    </dgm:pt>
    <dgm:pt modelId="{B4113F06-1C52-41CF-9DDC-948CFA92C68E}" type="pres">
      <dgm:prSet presAssocID="{B2587FE6-7321-4EED-8119-4BD2030B5030}" presName="Name0" presStyleCnt="0">
        <dgm:presLayoutVars>
          <dgm:dir/>
          <dgm:animLvl val="lvl"/>
          <dgm:resizeHandles val="exact"/>
        </dgm:presLayoutVars>
      </dgm:prSet>
      <dgm:spPr/>
      <dgm:t>
        <a:bodyPr/>
        <a:lstStyle/>
        <a:p>
          <a:endParaRPr lang="ru-RU"/>
        </a:p>
      </dgm:t>
    </dgm:pt>
    <dgm:pt modelId="{AE8C765F-C38B-4BB2-A411-5448C768DF21}" type="pres">
      <dgm:prSet presAssocID="{1CF0834D-D759-4B54-9703-57525D517511}" presName="linNode" presStyleCnt="0"/>
      <dgm:spPr/>
    </dgm:pt>
    <dgm:pt modelId="{DC6FAB96-B269-46C3-8142-4E3DA6A01F90}" type="pres">
      <dgm:prSet presAssocID="{1CF0834D-D759-4B54-9703-57525D517511}" presName="parentText" presStyleLbl="node1" presStyleIdx="0" presStyleCnt="1" custLinFactNeighborX="-2620" custLinFactNeighborY="-3871">
        <dgm:presLayoutVars>
          <dgm:chMax val="1"/>
          <dgm:bulletEnabled val="1"/>
        </dgm:presLayoutVars>
      </dgm:prSet>
      <dgm:spPr/>
      <dgm:t>
        <a:bodyPr/>
        <a:lstStyle/>
        <a:p>
          <a:endParaRPr lang="ru-RU"/>
        </a:p>
      </dgm:t>
    </dgm:pt>
    <dgm:pt modelId="{55E72738-96B9-48FA-ADE4-BE8BAF2413A8}" type="pres">
      <dgm:prSet presAssocID="{1CF0834D-D759-4B54-9703-57525D517511}" presName="descendantText" presStyleLbl="alignAccFollowNode1" presStyleIdx="0" presStyleCnt="1">
        <dgm:presLayoutVars>
          <dgm:bulletEnabled val="1"/>
        </dgm:presLayoutVars>
      </dgm:prSet>
      <dgm:spPr/>
      <dgm:t>
        <a:bodyPr/>
        <a:lstStyle/>
        <a:p>
          <a:endParaRPr lang="ru-RU"/>
        </a:p>
      </dgm:t>
    </dgm:pt>
  </dgm:ptLst>
  <dgm:cxnLst>
    <dgm:cxn modelId="{496BC377-DED0-46CA-B938-53870D37C922}" type="presOf" srcId="{05179B3B-32BA-4BF0-8B0A-79F2A926B213}" destId="{55E72738-96B9-48FA-ADE4-BE8BAF2413A8}" srcOrd="0" destOrd="1" presId="urn:microsoft.com/office/officeart/2005/8/layout/vList5"/>
    <dgm:cxn modelId="{80FD60B8-DA44-4FFA-83E6-C56A5EAE2785}" srcId="{1CF0834D-D759-4B54-9703-57525D517511}" destId="{C94BF617-90F3-4F87-B30A-3792419ACB3D}" srcOrd="4" destOrd="0" parTransId="{CDC7A35C-E562-4DA8-9FAE-2FA3E0331E05}" sibTransId="{C8B5C6A3-12B2-4019-B3D0-D5ABCD773550}"/>
    <dgm:cxn modelId="{762E1D23-6A0D-49F8-9077-94506EA11DAF}" srcId="{1CF0834D-D759-4B54-9703-57525D517511}" destId="{DA4459AE-1360-4853-A5BD-BA73595F7DBA}" srcOrd="0" destOrd="0" parTransId="{9CA4EE9B-EAC2-4AD6-9AEB-347003559A67}" sibTransId="{D047B8CF-5DDE-492F-BF22-BDA27E3C8188}"/>
    <dgm:cxn modelId="{DD81FA6C-95C9-4473-8928-0EA9F0077DC4}" type="presOf" srcId="{B2587FE6-7321-4EED-8119-4BD2030B5030}" destId="{B4113F06-1C52-41CF-9DDC-948CFA92C68E}" srcOrd="0" destOrd="0" presId="urn:microsoft.com/office/officeart/2005/8/layout/vList5"/>
    <dgm:cxn modelId="{9262F1FB-7F40-47DA-AED2-052DAEB83C09}" srcId="{1CF0834D-D759-4B54-9703-57525D517511}" destId="{A8BE5AC6-707A-4641-8E01-B7431C4C190D}" srcOrd="3" destOrd="0" parTransId="{D1C8E0CF-6E43-4FE3-B51F-D9E4782E9AAA}" sibTransId="{5249A494-41DF-4CD8-95F8-B45E18C315C8}"/>
    <dgm:cxn modelId="{5E604A9E-F8ED-43A3-B538-D444343565BE}" srcId="{1CF0834D-D759-4B54-9703-57525D517511}" destId="{73AC0E0E-12B5-4A56-86FC-4C83162958E5}" srcOrd="2" destOrd="0" parTransId="{B1769995-A71D-415C-821F-9F42BE08A818}" sibTransId="{D6F1EAAB-65C8-495F-B93D-7097E82E7C82}"/>
    <dgm:cxn modelId="{BFEC1EB9-BE9D-4303-A465-4D6C4F244070}" srcId="{B2587FE6-7321-4EED-8119-4BD2030B5030}" destId="{1CF0834D-D759-4B54-9703-57525D517511}" srcOrd="0" destOrd="0" parTransId="{79F60AF7-1244-4EA1-A18F-3DEA25D9022C}" sibTransId="{8CFB2FFC-97C6-453A-ABC5-3C6BD3355B42}"/>
    <dgm:cxn modelId="{444ED17F-A094-4369-9B63-CF009A208B6C}" type="presOf" srcId="{73AC0E0E-12B5-4A56-86FC-4C83162958E5}" destId="{55E72738-96B9-48FA-ADE4-BE8BAF2413A8}" srcOrd="0" destOrd="2" presId="urn:microsoft.com/office/officeart/2005/8/layout/vList5"/>
    <dgm:cxn modelId="{9765C681-AE1C-4D91-8EF7-395AF83F0C10}" type="presOf" srcId="{A8BE5AC6-707A-4641-8E01-B7431C4C190D}" destId="{55E72738-96B9-48FA-ADE4-BE8BAF2413A8}" srcOrd="0" destOrd="3" presId="urn:microsoft.com/office/officeart/2005/8/layout/vList5"/>
    <dgm:cxn modelId="{36E92604-5B60-4869-86B8-DA5E86442B55}" type="presOf" srcId="{C94BF617-90F3-4F87-B30A-3792419ACB3D}" destId="{55E72738-96B9-48FA-ADE4-BE8BAF2413A8}" srcOrd="0" destOrd="4" presId="urn:microsoft.com/office/officeart/2005/8/layout/vList5"/>
    <dgm:cxn modelId="{DE649286-F2F6-438A-961E-D8CBB372982F}" srcId="{1CF0834D-D759-4B54-9703-57525D517511}" destId="{05179B3B-32BA-4BF0-8B0A-79F2A926B213}" srcOrd="1" destOrd="0" parTransId="{48D4705E-F281-400A-9097-9564EE835307}" sibTransId="{78C8CD7A-E712-42B6-BA7C-4F9B7844E96D}"/>
    <dgm:cxn modelId="{C084924F-804D-4238-9D65-2EA448A54A73}" type="presOf" srcId="{DA4459AE-1360-4853-A5BD-BA73595F7DBA}" destId="{55E72738-96B9-48FA-ADE4-BE8BAF2413A8}" srcOrd="0" destOrd="0" presId="urn:microsoft.com/office/officeart/2005/8/layout/vList5"/>
    <dgm:cxn modelId="{B1ADD750-320A-4825-B3C0-0765B3032940}" type="presOf" srcId="{1CF0834D-D759-4B54-9703-57525D517511}" destId="{DC6FAB96-B269-46C3-8142-4E3DA6A01F90}" srcOrd="0" destOrd="0" presId="urn:microsoft.com/office/officeart/2005/8/layout/vList5"/>
    <dgm:cxn modelId="{A820F22E-FC2F-481B-9F19-83CE8F4F28C5}" type="presParOf" srcId="{B4113F06-1C52-41CF-9DDC-948CFA92C68E}" destId="{AE8C765F-C38B-4BB2-A411-5448C768DF21}" srcOrd="0" destOrd="0" presId="urn:microsoft.com/office/officeart/2005/8/layout/vList5"/>
    <dgm:cxn modelId="{88B0FD1C-AC8D-463C-BE81-8DA16EC376E5}" type="presParOf" srcId="{AE8C765F-C38B-4BB2-A411-5448C768DF21}" destId="{DC6FAB96-B269-46C3-8142-4E3DA6A01F90}" srcOrd="0" destOrd="0" presId="urn:microsoft.com/office/officeart/2005/8/layout/vList5"/>
    <dgm:cxn modelId="{28EE6088-3EAF-471D-9D0C-BA2737A5A4B5}" type="presParOf" srcId="{AE8C765F-C38B-4BB2-A411-5448C768DF21}" destId="{55E72738-96B9-48FA-ADE4-BE8BAF2413A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291C8EB-AE52-4962-8A9C-31A822EBFB4D}"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A331A5A8-825F-42DF-8727-5F9CE52A5EA4}">
      <dgm:prSet custT="1"/>
      <dgm:spPr/>
      <dgm:t>
        <a:bodyPr/>
        <a:lstStyle/>
        <a:p>
          <a:pPr rtl="0"/>
          <a:r>
            <a:rPr lang="en-GB" sz="2800" dirty="0" smtClean="0"/>
            <a:t>Unified environment</a:t>
          </a:r>
          <a:endParaRPr lang="ru-RU" sz="2800" dirty="0"/>
        </a:p>
      </dgm:t>
    </dgm:pt>
    <dgm:pt modelId="{9D00547A-E305-4AF3-BF02-1B5EAD510CB5}" type="parTrans" cxnId="{80024252-5E13-4789-8357-FCA03C70FD08}">
      <dgm:prSet/>
      <dgm:spPr/>
      <dgm:t>
        <a:bodyPr/>
        <a:lstStyle/>
        <a:p>
          <a:endParaRPr lang="ru-RU"/>
        </a:p>
      </dgm:t>
    </dgm:pt>
    <dgm:pt modelId="{CE2C0048-C01E-4CBE-9CF2-E7BDE633E767}" type="sibTrans" cxnId="{80024252-5E13-4789-8357-FCA03C70FD08}">
      <dgm:prSet/>
      <dgm:spPr/>
      <dgm:t>
        <a:bodyPr/>
        <a:lstStyle/>
        <a:p>
          <a:endParaRPr lang="ru-RU"/>
        </a:p>
      </dgm:t>
    </dgm:pt>
    <dgm:pt modelId="{DBC7EF86-A573-487F-9DB2-D8C4B17B6765}">
      <dgm:prSet custT="1"/>
      <dgm:spPr/>
      <dgm:t>
        <a:bodyPr lIns="36000" tIns="72000" rIns="36000" bIns="72000"/>
        <a:lstStyle/>
        <a:p>
          <a:pPr rtl="0"/>
          <a:r>
            <a:rPr lang="en-US" sz="1600" dirty="0" smtClean="0"/>
            <a:t>Grid</a:t>
          </a:r>
          <a:endParaRPr lang="ru-RU" sz="1600" dirty="0"/>
        </a:p>
      </dgm:t>
    </dgm:pt>
    <dgm:pt modelId="{19E56FED-F561-4FFD-A50A-268EBBB1F7CA}" type="parTrans" cxnId="{D41F4898-1B86-426A-AB47-CBBC830A384C}">
      <dgm:prSet/>
      <dgm:spPr/>
      <dgm:t>
        <a:bodyPr/>
        <a:lstStyle/>
        <a:p>
          <a:endParaRPr lang="ru-RU"/>
        </a:p>
      </dgm:t>
    </dgm:pt>
    <dgm:pt modelId="{4E149637-9C9E-4A51-9280-F209DA496A41}" type="sibTrans" cxnId="{D41F4898-1B86-426A-AB47-CBBC830A384C}">
      <dgm:prSet/>
      <dgm:spPr/>
      <dgm:t>
        <a:bodyPr/>
        <a:lstStyle/>
        <a:p>
          <a:endParaRPr lang="ru-RU"/>
        </a:p>
      </dgm:t>
    </dgm:pt>
    <dgm:pt modelId="{D92366DF-1AB3-445E-BE3D-999197A3D513}">
      <dgm:prSet custT="1"/>
      <dgm:spPr/>
      <dgm:t>
        <a:bodyPr lIns="36000" tIns="72000" rIns="36000" bIns="72000"/>
        <a:lstStyle/>
        <a:p>
          <a:pPr rtl="0"/>
          <a:r>
            <a:rPr lang="en-US" sz="1600" dirty="0" smtClean="0"/>
            <a:t>Cloud</a:t>
          </a:r>
          <a:endParaRPr lang="ru-RU" sz="1600" dirty="0"/>
        </a:p>
      </dgm:t>
    </dgm:pt>
    <dgm:pt modelId="{DD77784D-0026-417C-9124-E52B22ACED57}" type="parTrans" cxnId="{DCA42A3F-D8BF-4F03-94E1-833C0CD7597F}">
      <dgm:prSet/>
      <dgm:spPr/>
      <dgm:t>
        <a:bodyPr/>
        <a:lstStyle/>
        <a:p>
          <a:endParaRPr lang="ru-RU"/>
        </a:p>
      </dgm:t>
    </dgm:pt>
    <dgm:pt modelId="{BF4C2E0C-F27D-483B-9207-110CFF4D08E0}" type="sibTrans" cxnId="{DCA42A3F-D8BF-4F03-94E1-833C0CD7597F}">
      <dgm:prSet/>
      <dgm:spPr/>
      <dgm:t>
        <a:bodyPr/>
        <a:lstStyle/>
        <a:p>
          <a:endParaRPr lang="ru-RU"/>
        </a:p>
      </dgm:t>
    </dgm:pt>
    <dgm:pt modelId="{650ACA67-CC33-4303-A868-8A74A1F5223E}">
      <dgm:prSet custT="1"/>
      <dgm:spPr/>
      <dgm:t>
        <a:bodyPr lIns="36000" tIns="72000" rIns="36000" bIns="72000"/>
        <a:lstStyle/>
        <a:p>
          <a:pPr rtl="0"/>
          <a:r>
            <a:rPr lang="en-GB" sz="1600" dirty="0" smtClean="0"/>
            <a:t>Local computing cluster</a:t>
          </a:r>
          <a:endParaRPr lang="ru-RU" sz="1600" dirty="0"/>
        </a:p>
      </dgm:t>
    </dgm:pt>
    <dgm:pt modelId="{94C24A9A-D4DF-4C14-A19E-4A6F09F9C5F3}" type="parTrans" cxnId="{E588649C-E1C5-43C6-A10F-CB14724AB3CF}">
      <dgm:prSet/>
      <dgm:spPr/>
      <dgm:t>
        <a:bodyPr/>
        <a:lstStyle/>
        <a:p>
          <a:endParaRPr lang="ru-RU"/>
        </a:p>
      </dgm:t>
    </dgm:pt>
    <dgm:pt modelId="{21332EF4-2DC5-41C6-95CA-5219D8FAD3D3}" type="sibTrans" cxnId="{E588649C-E1C5-43C6-A10F-CB14724AB3CF}">
      <dgm:prSet/>
      <dgm:spPr/>
      <dgm:t>
        <a:bodyPr/>
        <a:lstStyle/>
        <a:p>
          <a:endParaRPr lang="ru-RU"/>
        </a:p>
      </dgm:t>
    </dgm:pt>
    <dgm:pt modelId="{E96704F6-D6C9-436F-927F-CC06F30EAF8C}">
      <dgm:prSet custT="1"/>
      <dgm:spPr/>
      <dgm:t>
        <a:bodyPr lIns="36000" tIns="72000" rIns="36000" bIns="72000"/>
        <a:lstStyle/>
        <a:p>
          <a:pPr rtl="0"/>
          <a:endParaRPr lang="ru-RU" sz="1600" dirty="0"/>
        </a:p>
      </dgm:t>
    </dgm:pt>
    <dgm:pt modelId="{965E2F6A-F461-41E3-A389-30A21D7E8EF4}" type="parTrans" cxnId="{6D78FD82-A219-4971-8F64-D6E72AEB1957}">
      <dgm:prSet/>
      <dgm:spPr/>
      <dgm:t>
        <a:bodyPr/>
        <a:lstStyle/>
        <a:p>
          <a:endParaRPr lang="ru-RU"/>
        </a:p>
      </dgm:t>
    </dgm:pt>
    <dgm:pt modelId="{EEA6825B-8DEB-40B0-AC98-DFC8BC6B161B}" type="sibTrans" cxnId="{6D78FD82-A219-4971-8F64-D6E72AEB1957}">
      <dgm:prSet/>
      <dgm:spPr/>
      <dgm:t>
        <a:bodyPr/>
        <a:lstStyle/>
        <a:p>
          <a:endParaRPr lang="ru-RU"/>
        </a:p>
      </dgm:t>
    </dgm:pt>
    <dgm:pt modelId="{954F395C-EC72-4D95-95C9-85297F6C278A}">
      <dgm:prSet custT="1"/>
      <dgm:spPr/>
      <dgm:t>
        <a:bodyPr lIns="36000" tIns="72000" rIns="36000" bIns="72000"/>
        <a:lstStyle/>
        <a:p>
          <a:pPr rtl="0"/>
          <a:r>
            <a:rPr lang="en-US" sz="1600" dirty="0" smtClean="0"/>
            <a:t>Supercomputer (heterogeneous)</a:t>
          </a:r>
          <a:endParaRPr lang="ru-RU" sz="1600" dirty="0"/>
        </a:p>
      </dgm:t>
    </dgm:pt>
    <dgm:pt modelId="{01CD4DF4-9B6E-44B2-8126-EF4EF96C169D}" type="parTrans" cxnId="{5B1830CA-705C-42C2-AF5C-B12143F1ABA8}">
      <dgm:prSet/>
      <dgm:spPr/>
      <dgm:t>
        <a:bodyPr/>
        <a:lstStyle/>
        <a:p>
          <a:endParaRPr lang="ru-RU"/>
        </a:p>
      </dgm:t>
    </dgm:pt>
    <dgm:pt modelId="{8D19C72E-658E-439B-B033-7E435A15F531}" type="sibTrans" cxnId="{5B1830CA-705C-42C2-AF5C-B12143F1ABA8}">
      <dgm:prSet/>
      <dgm:spPr/>
      <dgm:t>
        <a:bodyPr/>
        <a:lstStyle/>
        <a:p>
          <a:endParaRPr lang="ru-RU"/>
        </a:p>
      </dgm:t>
    </dgm:pt>
    <dgm:pt modelId="{69517A5A-66FB-412C-9F94-5DEB1B3F6AC3}">
      <dgm:prSet custT="1"/>
      <dgm:spPr/>
      <dgm:t>
        <a:bodyPr lIns="36000" tIns="72000" rIns="36000" bIns="72000"/>
        <a:lstStyle/>
        <a:p>
          <a:pPr rtl="0"/>
          <a:r>
            <a:rPr lang="en-GB" sz="1600" dirty="0" smtClean="0"/>
            <a:t>….</a:t>
          </a:r>
          <a:endParaRPr lang="ru-RU" sz="1600" dirty="0"/>
        </a:p>
      </dgm:t>
    </dgm:pt>
    <dgm:pt modelId="{D9733632-1CBD-4563-B9DC-97938F3F65A9}" type="parTrans" cxnId="{33B89B4C-47C6-447C-A799-E30F426011AB}">
      <dgm:prSet/>
      <dgm:spPr/>
    </dgm:pt>
    <dgm:pt modelId="{081373DA-573A-4A6C-B725-1BEBD30FDEA4}" type="sibTrans" cxnId="{33B89B4C-47C6-447C-A799-E30F426011AB}">
      <dgm:prSet/>
      <dgm:spPr/>
    </dgm:pt>
    <dgm:pt modelId="{6F070779-1EE8-4372-A2D4-E109072E7219}" type="pres">
      <dgm:prSet presAssocID="{5291C8EB-AE52-4962-8A9C-31A822EBFB4D}" presName="Name0" presStyleCnt="0">
        <dgm:presLayoutVars>
          <dgm:dir/>
          <dgm:animLvl val="lvl"/>
          <dgm:resizeHandles val="exact"/>
        </dgm:presLayoutVars>
      </dgm:prSet>
      <dgm:spPr/>
      <dgm:t>
        <a:bodyPr/>
        <a:lstStyle/>
        <a:p>
          <a:endParaRPr lang="ru-RU"/>
        </a:p>
      </dgm:t>
    </dgm:pt>
    <dgm:pt modelId="{EC01471B-074E-420C-83B1-445DADCF3F20}" type="pres">
      <dgm:prSet presAssocID="{A331A5A8-825F-42DF-8727-5F9CE52A5EA4}" presName="linNode" presStyleCnt="0"/>
      <dgm:spPr/>
    </dgm:pt>
    <dgm:pt modelId="{A0159193-D8BB-4741-AF99-9AF0358C4B35}" type="pres">
      <dgm:prSet presAssocID="{A331A5A8-825F-42DF-8727-5F9CE52A5EA4}" presName="parentText" presStyleLbl="node1" presStyleIdx="0" presStyleCnt="1" custScaleX="239277" custScaleY="54188">
        <dgm:presLayoutVars>
          <dgm:chMax val="1"/>
          <dgm:bulletEnabled val="1"/>
        </dgm:presLayoutVars>
      </dgm:prSet>
      <dgm:spPr/>
      <dgm:t>
        <a:bodyPr/>
        <a:lstStyle/>
        <a:p>
          <a:endParaRPr lang="ru-RU"/>
        </a:p>
      </dgm:t>
    </dgm:pt>
    <dgm:pt modelId="{8559DA85-5F51-4BFF-89C8-2C2E4B2E524C}" type="pres">
      <dgm:prSet presAssocID="{A331A5A8-825F-42DF-8727-5F9CE52A5EA4}" presName="descendantText" presStyleLbl="alignAccFollowNode1" presStyleIdx="0" presStyleCnt="1" custScaleY="55803">
        <dgm:presLayoutVars>
          <dgm:bulletEnabled val="1"/>
        </dgm:presLayoutVars>
      </dgm:prSet>
      <dgm:spPr/>
      <dgm:t>
        <a:bodyPr/>
        <a:lstStyle/>
        <a:p>
          <a:endParaRPr lang="ru-RU"/>
        </a:p>
      </dgm:t>
    </dgm:pt>
  </dgm:ptLst>
  <dgm:cxnLst>
    <dgm:cxn modelId="{E845ECB4-DF7C-4CFF-AECF-D57293F6FA83}" type="presOf" srcId="{A331A5A8-825F-42DF-8727-5F9CE52A5EA4}" destId="{A0159193-D8BB-4741-AF99-9AF0358C4B35}" srcOrd="0" destOrd="0" presId="urn:microsoft.com/office/officeart/2005/8/layout/vList5"/>
    <dgm:cxn modelId="{DCA42A3F-D8BF-4F03-94E1-833C0CD7597F}" srcId="{A331A5A8-825F-42DF-8727-5F9CE52A5EA4}" destId="{D92366DF-1AB3-445E-BE3D-999197A3D513}" srcOrd="3" destOrd="0" parTransId="{DD77784D-0026-417C-9124-E52B22ACED57}" sibTransId="{BF4C2E0C-F27D-483B-9207-110CFF4D08E0}"/>
    <dgm:cxn modelId="{5B1830CA-705C-42C2-AF5C-B12143F1ABA8}" srcId="{A331A5A8-825F-42DF-8727-5F9CE52A5EA4}" destId="{954F395C-EC72-4D95-95C9-85297F6C278A}" srcOrd="2" destOrd="0" parTransId="{01CD4DF4-9B6E-44B2-8126-EF4EF96C169D}" sibTransId="{8D19C72E-658E-439B-B033-7E435A15F531}"/>
    <dgm:cxn modelId="{E588649C-E1C5-43C6-A10F-CB14724AB3CF}" srcId="{A331A5A8-825F-42DF-8727-5F9CE52A5EA4}" destId="{650ACA67-CC33-4303-A868-8A74A1F5223E}" srcOrd="4" destOrd="0" parTransId="{94C24A9A-D4DF-4C14-A19E-4A6F09F9C5F3}" sibTransId="{21332EF4-2DC5-41C6-95CA-5219D8FAD3D3}"/>
    <dgm:cxn modelId="{1588A0D3-FDCC-4E62-AD95-5D13D97ED49B}" type="presOf" srcId="{5291C8EB-AE52-4962-8A9C-31A822EBFB4D}" destId="{6F070779-1EE8-4372-A2D4-E109072E7219}" srcOrd="0" destOrd="0" presId="urn:microsoft.com/office/officeart/2005/8/layout/vList5"/>
    <dgm:cxn modelId="{517819BA-AB1E-4E5B-BE6F-24C328331814}" type="presOf" srcId="{650ACA67-CC33-4303-A868-8A74A1F5223E}" destId="{8559DA85-5F51-4BFF-89C8-2C2E4B2E524C}" srcOrd="0" destOrd="4" presId="urn:microsoft.com/office/officeart/2005/8/layout/vList5"/>
    <dgm:cxn modelId="{80024252-5E13-4789-8357-FCA03C70FD08}" srcId="{5291C8EB-AE52-4962-8A9C-31A822EBFB4D}" destId="{A331A5A8-825F-42DF-8727-5F9CE52A5EA4}" srcOrd="0" destOrd="0" parTransId="{9D00547A-E305-4AF3-BF02-1B5EAD510CB5}" sibTransId="{CE2C0048-C01E-4CBE-9CF2-E7BDE633E767}"/>
    <dgm:cxn modelId="{7C1BEFE4-B42B-4879-AAD0-E880CA4F4401}" type="presOf" srcId="{954F395C-EC72-4D95-95C9-85297F6C278A}" destId="{8559DA85-5F51-4BFF-89C8-2C2E4B2E524C}" srcOrd="0" destOrd="2" presId="urn:microsoft.com/office/officeart/2005/8/layout/vList5"/>
    <dgm:cxn modelId="{9D435CF0-D49E-446B-8E92-F83B62BA2C82}" type="presOf" srcId="{69517A5A-66FB-412C-9F94-5DEB1B3F6AC3}" destId="{8559DA85-5F51-4BFF-89C8-2C2E4B2E524C}" srcOrd="0" destOrd="5" presId="urn:microsoft.com/office/officeart/2005/8/layout/vList5"/>
    <dgm:cxn modelId="{6D78FD82-A219-4971-8F64-D6E72AEB1957}" srcId="{A331A5A8-825F-42DF-8727-5F9CE52A5EA4}" destId="{E96704F6-D6C9-436F-927F-CC06F30EAF8C}" srcOrd="0" destOrd="0" parTransId="{965E2F6A-F461-41E3-A389-30A21D7E8EF4}" sibTransId="{EEA6825B-8DEB-40B0-AC98-DFC8BC6B161B}"/>
    <dgm:cxn modelId="{5B2E79CB-3E62-436A-91FA-E823E9BF9818}" type="presOf" srcId="{E96704F6-D6C9-436F-927F-CC06F30EAF8C}" destId="{8559DA85-5F51-4BFF-89C8-2C2E4B2E524C}" srcOrd="0" destOrd="0" presId="urn:microsoft.com/office/officeart/2005/8/layout/vList5"/>
    <dgm:cxn modelId="{B68427AE-B726-4280-8C46-F66EF91A0E16}" type="presOf" srcId="{D92366DF-1AB3-445E-BE3D-999197A3D513}" destId="{8559DA85-5F51-4BFF-89C8-2C2E4B2E524C}" srcOrd="0" destOrd="3" presId="urn:microsoft.com/office/officeart/2005/8/layout/vList5"/>
    <dgm:cxn modelId="{33B89B4C-47C6-447C-A799-E30F426011AB}" srcId="{A331A5A8-825F-42DF-8727-5F9CE52A5EA4}" destId="{69517A5A-66FB-412C-9F94-5DEB1B3F6AC3}" srcOrd="5" destOrd="0" parTransId="{D9733632-1CBD-4563-B9DC-97938F3F65A9}" sibTransId="{081373DA-573A-4A6C-B725-1BEBD30FDEA4}"/>
    <dgm:cxn modelId="{D41F4898-1B86-426A-AB47-CBBC830A384C}" srcId="{A331A5A8-825F-42DF-8727-5F9CE52A5EA4}" destId="{DBC7EF86-A573-487F-9DB2-D8C4B17B6765}" srcOrd="1" destOrd="0" parTransId="{19E56FED-F561-4FFD-A50A-268EBBB1F7CA}" sibTransId="{4E149637-9C9E-4A51-9280-F209DA496A41}"/>
    <dgm:cxn modelId="{D44F65CD-4686-4C2D-88CB-F57E4561AEB2}" type="presOf" srcId="{DBC7EF86-A573-487F-9DB2-D8C4B17B6765}" destId="{8559DA85-5F51-4BFF-89C8-2C2E4B2E524C}" srcOrd="0" destOrd="1" presId="urn:microsoft.com/office/officeart/2005/8/layout/vList5"/>
    <dgm:cxn modelId="{933FAC4F-4530-443F-A188-E77975BA7A23}" type="presParOf" srcId="{6F070779-1EE8-4372-A2D4-E109072E7219}" destId="{EC01471B-074E-420C-83B1-445DADCF3F20}" srcOrd="0" destOrd="0" presId="urn:microsoft.com/office/officeart/2005/8/layout/vList5"/>
    <dgm:cxn modelId="{C12756C6-F3A5-4EE0-BB3D-98639BBD6C96}" type="presParOf" srcId="{EC01471B-074E-420C-83B1-445DADCF3F20}" destId="{A0159193-D8BB-4741-AF99-9AF0358C4B35}" srcOrd="0" destOrd="0" presId="urn:microsoft.com/office/officeart/2005/8/layout/vList5"/>
    <dgm:cxn modelId="{B772019B-3E37-43B7-96B6-B5905275BC47}" type="presParOf" srcId="{EC01471B-074E-420C-83B1-445DADCF3F20}" destId="{8559DA85-5F51-4BFF-89C8-2C2E4B2E524C}"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DB911FD-3D64-4B37-95C6-DF18DFB54873}"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ru-RU"/>
        </a:p>
      </dgm:t>
    </dgm:pt>
    <dgm:pt modelId="{218AD152-FC8F-4D5F-90B7-8A4A6AE4D0AD}">
      <dgm:prSet/>
      <dgm:spPr/>
      <dgm:t>
        <a:bodyPr/>
        <a:lstStyle/>
        <a:p>
          <a:pPr rtl="0"/>
          <a:r>
            <a:rPr lang="en-US" b="1" dirty="0" smtClean="0"/>
            <a:t>Requirements:</a:t>
          </a:r>
          <a:r>
            <a:rPr lang="en-US" dirty="0" smtClean="0"/>
            <a:t> </a:t>
          </a:r>
          <a:endParaRPr lang="ru-RU" dirty="0"/>
        </a:p>
      </dgm:t>
    </dgm:pt>
    <dgm:pt modelId="{2D13C74C-AA91-4FA6-91C4-FC7A3A24E2DC}" type="parTrans" cxnId="{ABBFA372-19C2-4CC7-8D52-4BE295321AD1}">
      <dgm:prSet/>
      <dgm:spPr/>
      <dgm:t>
        <a:bodyPr/>
        <a:lstStyle/>
        <a:p>
          <a:endParaRPr lang="ru-RU"/>
        </a:p>
      </dgm:t>
    </dgm:pt>
    <dgm:pt modelId="{BE241CF6-5E19-41A0-830B-09618F84B5C2}" type="sibTrans" cxnId="{ABBFA372-19C2-4CC7-8D52-4BE295321AD1}">
      <dgm:prSet/>
      <dgm:spPr/>
      <dgm:t>
        <a:bodyPr/>
        <a:lstStyle/>
        <a:p>
          <a:endParaRPr lang="ru-RU"/>
        </a:p>
      </dgm:t>
    </dgm:pt>
    <dgm:pt modelId="{8B8F530B-CFD9-4651-8F6B-D7E64B498F8F}">
      <dgm:prSet/>
      <dgm:spPr/>
      <dgm:t>
        <a:bodyPr/>
        <a:lstStyle/>
        <a:p>
          <a:pPr rtl="0"/>
          <a:r>
            <a:rPr lang="en-US" dirty="0" smtClean="0"/>
            <a:t>scalability </a:t>
          </a:r>
          <a:endParaRPr lang="ru-RU" dirty="0"/>
        </a:p>
      </dgm:t>
    </dgm:pt>
    <dgm:pt modelId="{7068B0DA-E26A-4AEA-8733-B0E19C73E553}" type="parTrans" cxnId="{C555D5B7-CA7E-4EDB-A2E8-D1D87551464E}">
      <dgm:prSet/>
      <dgm:spPr/>
      <dgm:t>
        <a:bodyPr/>
        <a:lstStyle/>
        <a:p>
          <a:endParaRPr lang="ru-RU"/>
        </a:p>
      </dgm:t>
    </dgm:pt>
    <dgm:pt modelId="{31187D53-E8E1-4979-B28C-9DE07E0E07ED}" type="sibTrans" cxnId="{C555D5B7-CA7E-4EDB-A2E8-D1D87551464E}">
      <dgm:prSet/>
      <dgm:spPr/>
      <dgm:t>
        <a:bodyPr/>
        <a:lstStyle/>
        <a:p>
          <a:endParaRPr lang="ru-RU"/>
        </a:p>
      </dgm:t>
    </dgm:pt>
    <dgm:pt modelId="{86419B24-1CC2-423D-BDE7-CC848A8468D0}">
      <dgm:prSet/>
      <dgm:spPr/>
      <dgm:t>
        <a:bodyPr/>
        <a:lstStyle/>
        <a:p>
          <a:pPr rtl="0"/>
          <a:r>
            <a:rPr lang="en-US" smtClean="0"/>
            <a:t>interoperability</a:t>
          </a:r>
          <a:endParaRPr lang="ru-RU"/>
        </a:p>
      </dgm:t>
    </dgm:pt>
    <dgm:pt modelId="{61CC00DA-4CA6-4414-AE43-1EF4E16F2AFA}" type="parTrans" cxnId="{FEEAFF1E-52FD-4355-A686-41502CF84D8D}">
      <dgm:prSet/>
      <dgm:spPr/>
      <dgm:t>
        <a:bodyPr/>
        <a:lstStyle/>
        <a:p>
          <a:endParaRPr lang="ru-RU"/>
        </a:p>
      </dgm:t>
    </dgm:pt>
    <dgm:pt modelId="{697FDA3A-E626-43AA-A6BD-2585B314FD7C}" type="sibTrans" cxnId="{FEEAFF1E-52FD-4355-A686-41502CF84D8D}">
      <dgm:prSet/>
      <dgm:spPr/>
      <dgm:t>
        <a:bodyPr/>
        <a:lstStyle/>
        <a:p>
          <a:endParaRPr lang="ru-RU"/>
        </a:p>
      </dgm:t>
    </dgm:pt>
    <dgm:pt modelId="{3C890FE2-85E3-42E1-BA14-204C7CA87281}">
      <dgm:prSet/>
      <dgm:spPr/>
      <dgm:t>
        <a:bodyPr/>
        <a:lstStyle/>
        <a:p>
          <a:pPr rtl="0"/>
          <a:r>
            <a:rPr lang="en-US" smtClean="0"/>
            <a:t>adaptability to new technical solutions. </a:t>
          </a:r>
          <a:endParaRPr lang="ru-RU"/>
        </a:p>
      </dgm:t>
    </dgm:pt>
    <dgm:pt modelId="{9203D466-0CE8-4D95-B931-FA159DD671B3}" type="parTrans" cxnId="{3D3FBBAC-081A-4D84-BC99-3E51E5EF8A3A}">
      <dgm:prSet/>
      <dgm:spPr/>
      <dgm:t>
        <a:bodyPr/>
        <a:lstStyle/>
        <a:p>
          <a:endParaRPr lang="ru-RU"/>
        </a:p>
      </dgm:t>
    </dgm:pt>
    <dgm:pt modelId="{A056ED19-3C14-4FB5-9AC6-CF7C8A100DFA}" type="sibTrans" cxnId="{3D3FBBAC-081A-4D84-BC99-3E51E5EF8A3A}">
      <dgm:prSet/>
      <dgm:spPr/>
      <dgm:t>
        <a:bodyPr/>
        <a:lstStyle/>
        <a:p>
          <a:endParaRPr lang="ru-RU"/>
        </a:p>
      </dgm:t>
    </dgm:pt>
    <dgm:pt modelId="{ECC318DB-76FB-40E3-BBF3-584A68C84859}">
      <dgm:prSet/>
      <dgm:spPr/>
      <dgm:t>
        <a:bodyPr/>
        <a:lstStyle/>
        <a:p>
          <a:pPr rtl="0"/>
          <a:r>
            <a:rPr lang="en-US" smtClean="0"/>
            <a:t>operates 12 months a year in a 24х7 mode </a:t>
          </a:r>
          <a:endParaRPr lang="ru-RU"/>
        </a:p>
      </dgm:t>
    </dgm:pt>
    <dgm:pt modelId="{2F40ADF9-8287-42EC-8930-C650F867207F}" type="parTrans" cxnId="{989EBECB-235D-48E3-9EFA-772F5403C660}">
      <dgm:prSet/>
      <dgm:spPr/>
      <dgm:t>
        <a:bodyPr/>
        <a:lstStyle/>
        <a:p>
          <a:endParaRPr lang="ru-RU"/>
        </a:p>
      </dgm:t>
    </dgm:pt>
    <dgm:pt modelId="{4AEC1C2D-B6AC-4A34-8FFE-564E1CC09A81}" type="sibTrans" cxnId="{989EBECB-235D-48E3-9EFA-772F5403C660}">
      <dgm:prSet/>
      <dgm:spPr/>
      <dgm:t>
        <a:bodyPr/>
        <a:lstStyle/>
        <a:p>
          <a:endParaRPr lang="ru-RU"/>
        </a:p>
      </dgm:t>
    </dgm:pt>
    <dgm:pt modelId="{5BA2CAAE-4346-49CA-A4BA-5C2298C0C002}" type="pres">
      <dgm:prSet presAssocID="{9DB911FD-3D64-4B37-95C6-DF18DFB54873}" presName="Name0" presStyleCnt="0">
        <dgm:presLayoutVars>
          <dgm:dir/>
          <dgm:animLvl val="lvl"/>
          <dgm:resizeHandles val="exact"/>
        </dgm:presLayoutVars>
      </dgm:prSet>
      <dgm:spPr/>
      <dgm:t>
        <a:bodyPr/>
        <a:lstStyle/>
        <a:p>
          <a:endParaRPr lang="ru-RU"/>
        </a:p>
      </dgm:t>
    </dgm:pt>
    <dgm:pt modelId="{A47461C5-9BC7-4872-B8F4-D3EF00436296}" type="pres">
      <dgm:prSet presAssocID="{218AD152-FC8F-4D5F-90B7-8A4A6AE4D0AD}" presName="linNode" presStyleCnt="0"/>
      <dgm:spPr/>
    </dgm:pt>
    <dgm:pt modelId="{85D4FA11-7C13-4450-97D7-358E435806B3}" type="pres">
      <dgm:prSet presAssocID="{218AD152-FC8F-4D5F-90B7-8A4A6AE4D0AD}" presName="parentText" presStyleLbl="node1" presStyleIdx="0" presStyleCnt="1" custScaleY="61780" custLinFactNeighborX="238" custLinFactNeighborY="1573">
        <dgm:presLayoutVars>
          <dgm:chMax val="1"/>
          <dgm:bulletEnabled val="1"/>
        </dgm:presLayoutVars>
      </dgm:prSet>
      <dgm:spPr/>
      <dgm:t>
        <a:bodyPr/>
        <a:lstStyle/>
        <a:p>
          <a:endParaRPr lang="ru-RU"/>
        </a:p>
      </dgm:t>
    </dgm:pt>
    <dgm:pt modelId="{F3711F1B-609C-497C-8B4C-D5C0133A35FF}" type="pres">
      <dgm:prSet presAssocID="{218AD152-FC8F-4D5F-90B7-8A4A6AE4D0AD}" presName="descendantText" presStyleLbl="alignAccFollowNode1" presStyleIdx="0" presStyleCnt="1" custScaleY="71713" custLinFactNeighborY="1199">
        <dgm:presLayoutVars>
          <dgm:bulletEnabled val="1"/>
        </dgm:presLayoutVars>
      </dgm:prSet>
      <dgm:spPr/>
      <dgm:t>
        <a:bodyPr/>
        <a:lstStyle/>
        <a:p>
          <a:endParaRPr lang="ru-RU"/>
        </a:p>
      </dgm:t>
    </dgm:pt>
  </dgm:ptLst>
  <dgm:cxnLst>
    <dgm:cxn modelId="{99E13B32-A304-4EE0-A48C-B3588390CA5E}" type="presOf" srcId="{8B8F530B-CFD9-4651-8F6B-D7E64B498F8F}" destId="{F3711F1B-609C-497C-8B4C-D5C0133A35FF}" srcOrd="0" destOrd="0" presId="urn:microsoft.com/office/officeart/2005/8/layout/vList5"/>
    <dgm:cxn modelId="{BE503DA1-9AB6-4F88-8687-E3D0F7940C8F}" type="presOf" srcId="{ECC318DB-76FB-40E3-BBF3-584A68C84859}" destId="{F3711F1B-609C-497C-8B4C-D5C0133A35FF}" srcOrd="0" destOrd="3" presId="urn:microsoft.com/office/officeart/2005/8/layout/vList5"/>
    <dgm:cxn modelId="{3D3FBBAC-081A-4D84-BC99-3E51E5EF8A3A}" srcId="{218AD152-FC8F-4D5F-90B7-8A4A6AE4D0AD}" destId="{3C890FE2-85E3-42E1-BA14-204C7CA87281}" srcOrd="2" destOrd="0" parTransId="{9203D466-0CE8-4D95-B931-FA159DD671B3}" sibTransId="{A056ED19-3C14-4FB5-9AC6-CF7C8A100DFA}"/>
    <dgm:cxn modelId="{E56C66A6-B38A-4C70-B568-8BD807969A8C}" type="presOf" srcId="{3C890FE2-85E3-42E1-BA14-204C7CA87281}" destId="{F3711F1B-609C-497C-8B4C-D5C0133A35FF}" srcOrd="0" destOrd="2" presId="urn:microsoft.com/office/officeart/2005/8/layout/vList5"/>
    <dgm:cxn modelId="{989EBECB-235D-48E3-9EFA-772F5403C660}" srcId="{218AD152-FC8F-4D5F-90B7-8A4A6AE4D0AD}" destId="{ECC318DB-76FB-40E3-BBF3-584A68C84859}" srcOrd="3" destOrd="0" parTransId="{2F40ADF9-8287-42EC-8930-C650F867207F}" sibTransId="{4AEC1C2D-B6AC-4A34-8FFE-564E1CC09A81}"/>
    <dgm:cxn modelId="{ABBFA372-19C2-4CC7-8D52-4BE295321AD1}" srcId="{9DB911FD-3D64-4B37-95C6-DF18DFB54873}" destId="{218AD152-FC8F-4D5F-90B7-8A4A6AE4D0AD}" srcOrd="0" destOrd="0" parTransId="{2D13C74C-AA91-4FA6-91C4-FC7A3A24E2DC}" sibTransId="{BE241CF6-5E19-41A0-830B-09618F84B5C2}"/>
    <dgm:cxn modelId="{401F8EEE-0009-4529-A34B-561D104208C3}" type="presOf" srcId="{9DB911FD-3D64-4B37-95C6-DF18DFB54873}" destId="{5BA2CAAE-4346-49CA-A4BA-5C2298C0C002}" srcOrd="0" destOrd="0" presId="urn:microsoft.com/office/officeart/2005/8/layout/vList5"/>
    <dgm:cxn modelId="{7D8F12EF-59D8-482D-9DEA-CA12EFF482F2}" type="presOf" srcId="{218AD152-FC8F-4D5F-90B7-8A4A6AE4D0AD}" destId="{85D4FA11-7C13-4450-97D7-358E435806B3}" srcOrd="0" destOrd="0" presId="urn:microsoft.com/office/officeart/2005/8/layout/vList5"/>
    <dgm:cxn modelId="{C555D5B7-CA7E-4EDB-A2E8-D1D87551464E}" srcId="{218AD152-FC8F-4D5F-90B7-8A4A6AE4D0AD}" destId="{8B8F530B-CFD9-4651-8F6B-D7E64B498F8F}" srcOrd="0" destOrd="0" parTransId="{7068B0DA-E26A-4AEA-8733-B0E19C73E553}" sibTransId="{31187D53-E8E1-4979-B28C-9DE07E0E07ED}"/>
    <dgm:cxn modelId="{D01D3E1F-965B-475F-9038-E7478F2C667B}" type="presOf" srcId="{86419B24-1CC2-423D-BDE7-CC848A8468D0}" destId="{F3711F1B-609C-497C-8B4C-D5C0133A35FF}" srcOrd="0" destOrd="1" presId="urn:microsoft.com/office/officeart/2005/8/layout/vList5"/>
    <dgm:cxn modelId="{FEEAFF1E-52FD-4355-A686-41502CF84D8D}" srcId="{218AD152-FC8F-4D5F-90B7-8A4A6AE4D0AD}" destId="{86419B24-1CC2-423D-BDE7-CC848A8468D0}" srcOrd="1" destOrd="0" parTransId="{61CC00DA-4CA6-4414-AE43-1EF4E16F2AFA}" sibTransId="{697FDA3A-E626-43AA-A6BD-2585B314FD7C}"/>
    <dgm:cxn modelId="{0C03BF13-8A52-4D10-BC76-F1E0ECBEAED8}" type="presParOf" srcId="{5BA2CAAE-4346-49CA-A4BA-5C2298C0C002}" destId="{A47461C5-9BC7-4872-B8F4-D3EF00436296}" srcOrd="0" destOrd="0" presId="urn:microsoft.com/office/officeart/2005/8/layout/vList5"/>
    <dgm:cxn modelId="{D7684734-D15B-4757-9E42-FA955C8F15CA}" type="presParOf" srcId="{A47461C5-9BC7-4872-B8F4-D3EF00436296}" destId="{85D4FA11-7C13-4450-97D7-358E435806B3}" srcOrd="0" destOrd="0" presId="urn:microsoft.com/office/officeart/2005/8/layout/vList5"/>
    <dgm:cxn modelId="{0953095E-DCFC-4DE2-8D49-6457ADCF3E3C}" type="presParOf" srcId="{A47461C5-9BC7-4872-B8F4-D3EF00436296}" destId="{F3711F1B-609C-497C-8B4C-D5C0133A35FF}" srcOrd="1" destOrd="0" presId="urn:microsoft.com/office/officeart/2005/8/layout/vList5"/>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37B7EE0-5FC4-4AB3-9977-758033B792F3}" type="doc">
      <dgm:prSet loTypeId="urn:microsoft.com/office/officeart/2005/8/layout/orgChart1" loCatId="hierarchy" qsTypeId="urn:microsoft.com/office/officeart/2005/8/quickstyle/simple5" qsCatId="simple" csTypeId="urn:microsoft.com/office/officeart/2005/8/colors/colorful3" csCatId="colorful" phldr="1"/>
      <dgm:spPr/>
      <dgm:t>
        <a:bodyPr/>
        <a:lstStyle/>
        <a:p>
          <a:endParaRPr lang="ru-RU"/>
        </a:p>
      </dgm:t>
    </dgm:pt>
    <dgm:pt modelId="{BD37B6A9-DFF1-4A93-BEDA-C539D40E49B3}">
      <dgm:prSet custT="1"/>
      <dgm:spPr/>
      <dgm:t>
        <a:bodyPr/>
        <a:lstStyle/>
        <a:p>
          <a:pPr rtl="0"/>
          <a:r>
            <a:rPr lang="ru-RU" sz="2000" b="1" dirty="0" smtClean="0"/>
            <a:t>М</a:t>
          </a:r>
          <a:r>
            <a:rPr lang="en-US" sz="2000" b="1" dirty="0" err="1" smtClean="0"/>
            <a:t>ultifunctional</a:t>
          </a:r>
          <a:r>
            <a:rPr lang="en-US" sz="2000" b="1" dirty="0" smtClean="0"/>
            <a:t> Information</a:t>
          </a:r>
          <a:r>
            <a:rPr lang="en-GB" sz="2000" b="1" dirty="0" smtClean="0"/>
            <a:t>&amp;</a:t>
          </a:r>
          <a:r>
            <a:rPr lang="en-US" sz="2000" b="1" dirty="0" smtClean="0"/>
            <a:t>Computing Complex</a:t>
          </a:r>
          <a:endParaRPr lang="ru-RU" sz="1800" dirty="0"/>
        </a:p>
      </dgm:t>
    </dgm:pt>
    <dgm:pt modelId="{92FC0065-C3BF-44DC-951F-62E8DEEF0389}" type="parTrans" cxnId="{DD623010-C029-458A-B7AE-0674F1B0D0A8}">
      <dgm:prSet/>
      <dgm:spPr/>
      <dgm:t>
        <a:bodyPr/>
        <a:lstStyle/>
        <a:p>
          <a:endParaRPr lang="ru-RU"/>
        </a:p>
      </dgm:t>
    </dgm:pt>
    <dgm:pt modelId="{18D97E2C-3E1B-4AD1-BC2B-1DCF24539867}" type="sibTrans" cxnId="{DD623010-C029-458A-B7AE-0674F1B0D0A8}">
      <dgm:prSet/>
      <dgm:spPr/>
      <dgm:t>
        <a:bodyPr/>
        <a:lstStyle/>
        <a:p>
          <a:endParaRPr lang="ru-RU"/>
        </a:p>
      </dgm:t>
    </dgm:pt>
    <dgm:pt modelId="{751B073D-22A3-4518-A21B-5F71724713AC}">
      <dgm:prSet custT="1"/>
      <dgm:spPr/>
      <dgm:t>
        <a:bodyPr/>
        <a:lstStyle/>
        <a:p>
          <a:pPr rtl="0"/>
          <a:r>
            <a:rPr lang="en-US" sz="1400" dirty="0" smtClean="0">
              <a:solidFill>
                <a:schemeClr val="bg1"/>
              </a:solidFill>
            </a:rPr>
            <a:t>Local network infrastructure and </a:t>
          </a:r>
          <a:r>
            <a:rPr lang="en-US" sz="1400" dirty="0" err="1" smtClean="0">
              <a:solidFill>
                <a:schemeClr val="bg1"/>
              </a:solidFill>
            </a:rPr>
            <a:t>telecommu-nication</a:t>
          </a:r>
          <a:r>
            <a:rPr lang="en-US" sz="1400" dirty="0" smtClean="0">
              <a:solidFill>
                <a:schemeClr val="bg1"/>
              </a:solidFill>
            </a:rPr>
            <a:t> data links</a:t>
          </a:r>
          <a:endParaRPr lang="ru-RU" sz="1400" dirty="0">
            <a:solidFill>
              <a:schemeClr val="bg1"/>
            </a:solidFill>
          </a:endParaRPr>
        </a:p>
      </dgm:t>
    </dgm:pt>
    <dgm:pt modelId="{1391D7C7-EA04-4116-9551-392E27AFC7FF}" type="parTrans" cxnId="{960FAA71-423D-4CA9-8897-A79F22E240BC}">
      <dgm:prSet/>
      <dgm:spPr>
        <a:ln>
          <a:solidFill>
            <a:schemeClr val="bg1"/>
          </a:solidFill>
        </a:ln>
      </dgm:spPr>
      <dgm:t>
        <a:bodyPr/>
        <a:lstStyle/>
        <a:p>
          <a:endParaRPr lang="ru-RU"/>
        </a:p>
      </dgm:t>
    </dgm:pt>
    <dgm:pt modelId="{47D6DA16-FECE-43B2-858B-89740FF0866A}" type="sibTrans" cxnId="{960FAA71-423D-4CA9-8897-A79F22E240BC}">
      <dgm:prSet/>
      <dgm:spPr/>
      <dgm:t>
        <a:bodyPr/>
        <a:lstStyle/>
        <a:p>
          <a:endParaRPr lang="ru-RU"/>
        </a:p>
      </dgm:t>
    </dgm:pt>
    <dgm:pt modelId="{E74E1CE1-910D-4256-B3C6-B01F54FCE0DB}">
      <dgm:prSet custT="1"/>
      <dgm:spPr/>
      <dgm:t>
        <a:bodyPr anchor="ctr"/>
        <a:lstStyle/>
        <a:p>
          <a:pPr algn="ctr" rtl="0"/>
          <a:r>
            <a:rPr lang="en-US" sz="1200" dirty="0" smtClean="0"/>
            <a:t>Tier1 level grid automated system of data processing of the CMS experiment on the Large Hadron Collider (LHC) </a:t>
          </a:r>
          <a:r>
            <a:rPr lang="en-US" sz="1200" b="0" dirty="0" smtClean="0"/>
            <a:t>, </a:t>
          </a:r>
          <a:r>
            <a:rPr lang="en-US" sz="1200" b="0" i="0" baseline="0" dirty="0" smtClean="0"/>
            <a:t>including that as a prototype of the system of data storage and processing of the NICA experiments in a role of the center of Tier0 and Tier1 levels</a:t>
          </a:r>
          <a:endParaRPr lang="ru-RU" sz="1200" b="1" i="0" baseline="0" dirty="0"/>
        </a:p>
      </dgm:t>
    </dgm:pt>
    <dgm:pt modelId="{1B15F224-2CD8-4BB3-A1AF-B1EC0ABB585A}" type="parTrans" cxnId="{7B761274-E588-49B6-85C0-59E8EDA1A678}">
      <dgm:prSet/>
      <dgm:spPr>
        <a:ln>
          <a:solidFill>
            <a:schemeClr val="bg1"/>
          </a:solidFill>
        </a:ln>
      </dgm:spPr>
      <dgm:t>
        <a:bodyPr/>
        <a:lstStyle/>
        <a:p>
          <a:endParaRPr lang="ru-RU"/>
        </a:p>
      </dgm:t>
    </dgm:pt>
    <dgm:pt modelId="{593224A0-8E8F-4AEC-A196-505292483514}" type="sibTrans" cxnId="{7B761274-E588-49B6-85C0-59E8EDA1A678}">
      <dgm:prSet/>
      <dgm:spPr/>
      <dgm:t>
        <a:bodyPr/>
        <a:lstStyle/>
        <a:p>
          <a:endParaRPr lang="ru-RU"/>
        </a:p>
      </dgm:t>
    </dgm:pt>
    <dgm:pt modelId="{AAB9ECE2-7B45-45B1-B4A6-A540443CCC37}">
      <dgm:prSet/>
      <dgm:spPr/>
      <dgm:t>
        <a:bodyPr/>
        <a:lstStyle/>
        <a:p>
          <a:pPr rtl="0"/>
          <a:r>
            <a:rPr lang="en-US" dirty="0" smtClean="0"/>
            <a:t>Tier-2 level grid-system  to support LHC experiments (ATLAS, ALICE, CMS, LHCB), FAIR (PANDA) and other large-scale experiments and projects within the global grid-infrastructure</a:t>
          </a:r>
          <a:endParaRPr lang="ru-RU" dirty="0"/>
        </a:p>
      </dgm:t>
    </dgm:pt>
    <dgm:pt modelId="{85858AC8-0CBF-4F7D-AB0B-4CD193FEE1FB}" type="parTrans" cxnId="{FE82AB6C-F3FC-4B4C-88B2-523574BF92ED}">
      <dgm:prSet/>
      <dgm:spPr>
        <a:ln>
          <a:solidFill>
            <a:schemeClr val="bg1"/>
          </a:solidFill>
        </a:ln>
      </dgm:spPr>
      <dgm:t>
        <a:bodyPr/>
        <a:lstStyle/>
        <a:p>
          <a:endParaRPr lang="ru-RU"/>
        </a:p>
      </dgm:t>
    </dgm:pt>
    <dgm:pt modelId="{B7231763-CAA9-412A-8BAD-BC25B7195CB1}" type="sibTrans" cxnId="{FE82AB6C-F3FC-4B4C-88B2-523574BF92ED}">
      <dgm:prSet/>
      <dgm:spPr/>
      <dgm:t>
        <a:bodyPr/>
        <a:lstStyle/>
        <a:p>
          <a:endParaRPr lang="ru-RU"/>
        </a:p>
      </dgm:t>
    </dgm:pt>
    <dgm:pt modelId="{E8BADD96-E314-4413-B3FC-D29F2158437A}">
      <dgm:prSet/>
      <dgm:spPr/>
      <dgm:t>
        <a:bodyPr/>
        <a:lstStyle/>
        <a:p>
          <a:pPr rtl="0"/>
          <a:r>
            <a:rPr lang="en-US" dirty="0" smtClean="0"/>
            <a:t>Heterogeneous computer complex for high-efficiency calculations</a:t>
          </a:r>
          <a:endParaRPr lang="ru-RU" dirty="0"/>
        </a:p>
      </dgm:t>
    </dgm:pt>
    <dgm:pt modelId="{068B2602-7278-48FF-8FFE-A45B48A4FD2B}" type="parTrans" cxnId="{49B3480E-094F-4D63-9930-542E98D6EC66}">
      <dgm:prSet/>
      <dgm:spPr>
        <a:ln>
          <a:solidFill>
            <a:schemeClr val="bg1"/>
          </a:solidFill>
        </a:ln>
      </dgm:spPr>
      <dgm:t>
        <a:bodyPr/>
        <a:lstStyle/>
        <a:p>
          <a:endParaRPr lang="ru-RU"/>
        </a:p>
      </dgm:t>
    </dgm:pt>
    <dgm:pt modelId="{C602BEBE-A6B3-47F0-826A-A7801C5ABAD1}" type="sibTrans" cxnId="{49B3480E-094F-4D63-9930-542E98D6EC66}">
      <dgm:prSet/>
      <dgm:spPr/>
      <dgm:t>
        <a:bodyPr/>
        <a:lstStyle/>
        <a:p>
          <a:endParaRPr lang="ru-RU"/>
        </a:p>
      </dgm:t>
    </dgm:pt>
    <dgm:pt modelId="{09C4B9EF-AE70-4124-AE1B-032524756C8D}">
      <dgm:prSet custT="1"/>
      <dgm:spPr/>
      <dgm:t>
        <a:bodyPr/>
        <a:lstStyle/>
        <a:p>
          <a:pPr rtl="0"/>
          <a:r>
            <a:rPr lang="en-US" sz="1400" dirty="0" smtClean="0"/>
            <a:t>Cloud environment </a:t>
          </a:r>
          <a:endParaRPr lang="ru-RU" sz="1400" dirty="0"/>
        </a:p>
      </dgm:t>
    </dgm:pt>
    <dgm:pt modelId="{8DDD6289-71BB-4E89-A7DE-0C3C659F0139}" type="parTrans" cxnId="{316B9BC5-FA0D-49AB-AF14-C1DE233A8CE7}">
      <dgm:prSet/>
      <dgm:spPr>
        <a:ln>
          <a:solidFill>
            <a:schemeClr val="bg1"/>
          </a:solidFill>
        </a:ln>
      </dgm:spPr>
      <dgm:t>
        <a:bodyPr/>
        <a:lstStyle/>
        <a:p>
          <a:endParaRPr lang="ru-RU"/>
        </a:p>
      </dgm:t>
    </dgm:pt>
    <dgm:pt modelId="{26CEB175-D52F-465C-AF9D-33A0265A2510}" type="sibTrans" cxnId="{316B9BC5-FA0D-49AB-AF14-C1DE233A8CE7}">
      <dgm:prSet/>
      <dgm:spPr/>
      <dgm:t>
        <a:bodyPr/>
        <a:lstStyle/>
        <a:p>
          <a:endParaRPr lang="ru-RU"/>
        </a:p>
      </dgm:t>
    </dgm:pt>
    <dgm:pt modelId="{D934D7DA-2382-4902-8D3F-B691BA11C14D}">
      <dgm:prSet/>
      <dgm:spPr/>
      <dgm:t>
        <a:bodyPr/>
        <a:lstStyle/>
        <a:p>
          <a:pPr rtl="0"/>
          <a:r>
            <a:rPr lang="en-US" dirty="0" smtClean="0"/>
            <a:t>High-performance computing system (including parallel computations) beyond the range of heterogeneous and grid systems</a:t>
          </a:r>
          <a:endParaRPr lang="ru-RU" dirty="0"/>
        </a:p>
      </dgm:t>
    </dgm:pt>
    <dgm:pt modelId="{4496E9DB-C7DD-4621-8F79-9B84EC0F410F}" type="sibTrans" cxnId="{BF2D588F-8FEE-437B-A4E7-2FDF311A1AB8}">
      <dgm:prSet/>
      <dgm:spPr/>
      <dgm:t>
        <a:bodyPr/>
        <a:lstStyle/>
        <a:p>
          <a:endParaRPr lang="ru-RU"/>
        </a:p>
      </dgm:t>
    </dgm:pt>
    <dgm:pt modelId="{92D626A0-EFDD-4406-9BB6-9D496E0F99B4}" type="parTrans" cxnId="{BF2D588F-8FEE-437B-A4E7-2FDF311A1AB8}">
      <dgm:prSet/>
      <dgm:spPr>
        <a:ln>
          <a:solidFill>
            <a:schemeClr val="bg1"/>
          </a:solidFill>
        </a:ln>
      </dgm:spPr>
      <dgm:t>
        <a:bodyPr/>
        <a:lstStyle/>
        <a:p>
          <a:endParaRPr lang="ru-RU"/>
        </a:p>
      </dgm:t>
    </dgm:pt>
    <dgm:pt modelId="{BACEF8ED-B8FA-4448-90F3-D80C5DDFCA0D}">
      <dgm:prSet custT="1"/>
      <dgm:spPr/>
      <dgm:t>
        <a:bodyPr/>
        <a:lstStyle/>
        <a:p>
          <a:pPr rtl="0"/>
          <a:r>
            <a:rPr lang="en-US" sz="1400" dirty="0" smtClean="0"/>
            <a:t>Engineering infrastructure</a:t>
          </a:r>
          <a:endParaRPr lang="ru-RU" sz="1400" dirty="0"/>
        </a:p>
      </dgm:t>
    </dgm:pt>
    <dgm:pt modelId="{E175DF0D-954D-44B9-9ED1-79911EC3579D}" type="parTrans" cxnId="{B7E9BAEF-0E79-4806-893C-9D190EC39C6C}">
      <dgm:prSet/>
      <dgm:spPr>
        <a:ln>
          <a:solidFill>
            <a:schemeClr val="accent4">
              <a:lumMod val="20000"/>
              <a:lumOff val="80000"/>
            </a:schemeClr>
          </a:solidFill>
        </a:ln>
      </dgm:spPr>
      <dgm:t>
        <a:bodyPr/>
        <a:lstStyle/>
        <a:p>
          <a:endParaRPr lang="ru-RU"/>
        </a:p>
      </dgm:t>
    </dgm:pt>
    <dgm:pt modelId="{DBAAC5D6-B8B0-4568-BF58-3F02948346A3}" type="sibTrans" cxnId="{B7E9BAEF-0E79-4806-893C-9D190EC39C6C}">
      <dgm:prSet/>
      <dgm:spPr/>
      <dgm:t>
        <a:bodyPr/>
        <a:lstStyle/>
        <a:p>
          <a:endParaRPr lang="ru-RU"/>
        </a:p>
      </dgm:t>
    </dgm:pt>
    <dgm:pt modelId="{4CC70A20-A832-4F2A-B400-E81955488550}" type="pres">
      <dgm:prSet presAssocID="{E37B7EE0-5FC4-4AB3-9977-758033B792F3}" presName="hierChild1" presStyleCnt="0">
        <dgm:presLayoutVars>
          <dgm:orgChart val="1"/>
          <dgm:chPref val="1"/>
          <dgm:dir/>
          <dgm:animOne val="branch"/>
          <dgm:animLvl val="lvl"/>
          <dgm:resizeHandles/>
        </dgm:presLayoutVars>
      </dgm:prSet>
      <dgm:spPr/>
      <dgm:t>
        <a:bodyPr/>
        <a:lstStyle/>
        <a:p>
          <a:endParaRPr lang="ru-RU"/>
        </a:p>
      </dgm:t>
    </dgm:pt>
    <dgm:pt modelId="{26CC6185-6F59-4D4A-BB22-84C3CE8404C0}" type="pres">
      <dgm:prSet presAssocID="{BD37B6A9-DFF1-4A93-BEDA-C539D40E49B3}" presName="hierRoot1" presStyleCnt="0">
        <dgm:presLayoutVars>
          <dgm:hierBranch val="init"/>
        </dgm:presLayoutVars>
      </dgm:prSet>
      <dgm:spPr/>
    </dgm:pt>
    <dgm:pt modelId="{8A40FAE2-7B2B-44E2-9C2A-DD9ABEEA8091}" type="pres">
      <dgm:prSet presAssocID="{BD37B6A9-DFF1-4A93-BEDA-C539D40E49B3}" presName="rootComposite1" presStyleCnt="0"/>
      <dgm:spPr/>
    </dgm:pt>
    <dgm:pt modelId="{1F4675D2-5254-427C-8EFB-209C1FE087CB}" type="pres">
      <dgm:prSet presAssocID="{BD37B6A9-DFF1-4A93-BEDA-C539D40E49B3}" presName="rootText1" presStyleLbl="node0" presStyleIdx="0" presStyleCnt="1" custScaleX="349657" custScaleY="195089">
        <dgm:presLayoutVars>
          <dgm:chPref val="3"/>
        </dgm:presLayoutVars>
      </dgm:prSet>
      <dgm:spPr/>
      <dgm:t>
        <a:bodyPr/>
        <a:lstStyle/>
        <a:p>
          <a:endParaRPr lang="ru-RU"/>
        </a:p>
      </dgm:t>
    </dgm:pt>
    <dgm:pt modelId="{1D4DA7B9-6B92-4E8E-846E-74EE30EE90B1}" type="pres">
      <dgm:prSet presAssocID="{BD37B6A9-DFF1-4A93-BEDA-C539D40E49B3}" presName="rootConnector1" presStyleLbl="node1" presStyleIdx="0" presStyleCnt="0"/>
      <dgm:spPr/>
      <dgm:t>
        <a:bodyPr/>
        <a:lstStyle/>
        <a:p>
          <a:endParaRPr lang="ru-RU"/>
        </a:p>
      </dgm:t>
    </dgm:pt>
    <dgm:pt modelId="{0EACE837-CAD8-4452-B274-CE62431F3DCA}" type="pres">
      <dgm:prSet presAssocID="{BD37B6A9-DFF1-4A93-BEDA-C539D40E49B3}" presName="hierChild2" presStyleCnt="0"/>
      <dgm:spPr/>
    </dgm:pt>
    <dgm:pt modelId="{07BC2F35-882F-418E-AF53-A36B3A64BD94}" type="pres">
      <dgm:prSet presAssocID="{E175DF0D-954D-44B9-9ED1-79911EC3579D}" presName="Name37" presStyleLbl="parChTrans1D2" presStyleIdx="0" presStyleCnt="7"/>
      <dgm:spPr/>
      <dgm:t>
        <a:bodyPr/>
        <a:lstStyle/>
        <a:p>
          <a:endParaRPr lang="ru-RU"/>
        </a:p>
      </dgm:t>
    </dgm:pt>
    <dgm:pt modelId="{0C1F39BB-E3B5-4912-9357-A301FC26932A}" type="pres">
      <dgm:prSet presAssocID="{BACEF8ED-B8FA-4448-90F3-D80C5DDFCA0D}" presName="hierRoot2" presStyleCnt="0">
        <dgm:presLayoutVars>
          <dgm:hierBranch val="init"/>
        </dgm:presLayoutVars>
      </dgm:prSet>
      <dgm:spPr/>
    </dgm:pt>
    <dgm:pt modelId="{F7AE700E-3C90-4CAF-AD15-262613AC8E32}" type="pres">
      <dgm:prSet presAssocID="{BACEF8ED-B8FA-4448-90F3-D80C5DDFCA0D}" presName="rootComposite" presStyleCnt="0"/>
      <dgm:spPr/>
    </dgm:pt>
    <dgm:pt modelId="{1914CD8B-EECD-4D0E-913F-9AF428D136BA}" type="pres">
      <dgm:prSet presAssocID="{BACEF8ED-B8FA-4448-90F3-D80C5DDFCA0D}" presName="rootText" presStyleLbl="node2" presStyleIdx="0" presStyleCnt="7">
        <dgm:presLayoutVars>
          <dgm:chPref val="3"/>
        </dgm:presLayoutVars>
      </dgm:prSet>
      <dgm:spPr/>
      <dgm:t>
        <a:bodyPr/>
        <a:lstStyle/>
        <a:p>
          <a:endParaRPr lang="ru-RU"/>
        </a:p>
      </dgm:t>
    </dgm:pt>
    <dgm:pt modelId="{F6CF9EF4-7EF4-47C8-A9C6-B7B3D6CB31F1}" type="pres">
      <dgm:prSet presAssocID="{BACEF8ED-B8FA-4448-90F3-D80C5DDFCA0D}" presName="rootConnector" presStyleLbl="node2" presStyleIdx="0" presStyleCnt="7"/>
      <dgm:spPr/>
      <dgm:t>
        <a:bodyPr/>
        <a:lstStyle/>
        <a:p>
          <a:endParaRPr lang="ru-RU"/>
        </a:p>
      </dgm:t>
    </dgm:pt>
    <dgm:pt modelId="{5797D5E8-A69E-4812-B107-979ED5261D3D}" type="pres">
      <dgm:prSet presAssocID="{BACEF8ED-B8FA-4448-90F3-D80C5DDFCA0D}" presName="hierChild4" presStyleCnt="0"/>
      <dgm:spPr/>
    </dgm:pt>
    <dgm:pt modelId="{283B0843-D9F8-45B8-A377-3BE4F1558267}" type="pres">
      <dgm:prSet presAssocID="{BACEF8ED-B8FA-4448-90F3-D80C5DDFCA0D}" presName="hierChild5" presStyleCnt="0"/>
      <dgm:spPr/>
    </dgm:pt>
    <dgm:pt modelId="{45788E63-F6EB-4D8B-9177-783525D9E892}" type="pres">
      <dgm:prSet presAssocID="{1391D7C7-EA04-4116-9551-392E27AFC7FF}" presName="Name37" presStyleLbl="parChTrans1D2" presStyleIdx="1" presStyleCnt="7"/>
      <dgm:spPr/>
      <dgm:t>
        <a:bodyPr/>
        <a:lstStyle/>
        <a:p>
          <a:endParaRPr lang="ru-RU"/>
        </a:p>
      </dgm:t>
    </dgm:pt>
    <dgm:pt modelId="{E2BDB725-DB97-4DE4-A9D1-92E26B4406E6}" type="pres">
      <dgm:prSet presAssocID="{751B073D-22A3-4518-A21B-5F71724713AC}" presName="hierRoot2" presStyleCnt="0">
        <dgm:presLayoutVars>
          <dgm:hierBranch val="init"/>
        </dgm:presLayoutVars>
      </dgm:prSet>
      <dgm:spPr/>
    </dgm:pt>
    <dgm:pt modelId="{FBDFBE6A-EE58-4742-AD25-D9F860FAAD80}" type="pres">
      <dgm:prSet presAssocID="{751B073D-22A3-4518-A21B-5F71724713AC}" presName="rootComposite" presStyleCnt="0"/>
      <dgm:spPr/>
    </dgm:pt>
    <dgm:pt modelId="{6515BE7F-5D7E-4F77-BE5A-63245E199F6D}" type="pres">
      <dgm:prSet presAssocID="{751B073D-22A3-4518-A21B-5F71724713AC}" presName="rootText" presStyleLbl="node2" presStyleIdx="1" presStyleCnt="7" custScaleY="430496" custLinFactNeighborX="12919" custLinFactNeighborY="3712">
        <dgm:presLayoutVars>
          <dgm:chPref val="3"/>
        </dgm:presLayoutVars>
      </dgm:prSet>
      <dgm:spPr/>
      <dgm:t>
        <a:bodyPr/>
        <a:lstStyle/>
        <a:p>
          <a:endParaRPr lang="ru-RU"/>
        </a:p>
      </dgm:t>
    </dgm:pt>
    <dgm:pt modelId="{8AD8EDF1-E3EC-40BB-BE52-594347D0D8D5}" type="pres">
      <dgm:prSet presAssocID="{751B073D-22A3-4518-A21B-5F71724713AC}" presName="rootConnector" presStyleLbl="node2" presStyleIdx="1" presStyleCnt="7"/>
      <dgm:spPr/>
      <dgm:t>
        <a:bodyPr/>
        <a:lstStyle/>
        <a:p>
          <a:endParaRPr lang="ru-RU"/>
        </a:p>
      </dgm:t>
    </dgm:pt>
    <dgm:pt modelId="{A860DBA1-3F62-4131-9FB7-BE2D9DA65743}" type="pres">
      <dgm:prSet presAssocID="{751B073D-22A3-4518-A21B-5F71724713AC}" presName="hierChild4" presStyleCnt="0"/>
      <dgm:spPr/>
    </dgm:pt>
    <dgm:pt modelId="{4698B5F5-A9F0-47FC-A362-8880E20C737D}" type="pres">
      <dgm:prSet presAssocID="{751B073D-22A3-4518-A21B-5F71724713AC}" presName="hierChild5" presStyleCnt="0"/>
      <dgm:spPr/>
    </dgm:pt>
    <dgm:pt modelId="{9877EEF9-A82C-4EED-B178-96076A6BCA49}" type="pres">
      <dgm:prSet presAssocID="{1B15F224-2CD8-4BB3-A1AF-B1EC0ABB585A}" presName="Name37" presStyleLbl="parChTrans1D2" presStyleIdx="2" presStyleCnt="7"/>
      <dgm:spPr/>
      <dgm:t>
        <a:bodyPr/>
        <a:lstStyle/>
        <a:p>
          <a:endParaRPr lang="ru-RU"/>
        </a:p>
      </dgm:t>
    </dgm:pt>
    <dgm:pt modelId="{F8D24D58-80B5-43B3-804C-5A97E22881A7}" type="pres">
      <dgm:prSet presAssocID="{E74E1CE1-910D-4256-B3C6-B01F54FCE0DB}" presName="hierRoot2" presStyleCnt="0">
        <dgm:presLayoutVars>
          <dgm:hierBranch val="init"/>
        </dgm:presLayoutVars>
      </dgm:prSet>
      <dgm:spPr/>
    </dgm:pt>
    <dgm:pt modelId="{C881B74E-47F8-4495-BB20-87F63EEF6F3F}" type="pres">
      <dgm:prSet presAssocID="{E74E1CE1-910D-4256-B3C6-B01F54FCE0DB}" presName="rootComposite" presStyleCnt="0"/>
      <dgm:spPr/>
    </dgm:pt>
    <dgm:pt modelId="{C24F6E83-DAE5-4821-8D7A-FD7FFC360167}" type="pres">
      <dgm:prSet presAssocID="{E74E1CE1-910D-4256-B3C6-B01F54FCE0DB}" presName="rootText" presStyleLbl="node2" presStyleIdx="2" presStyleCnt="7" custScaleY="704671" custLinFactNeighborX="1463" custLinFactNeighborY="24979">
        <dgm:presLayoutVars>
          <dgm:chPref val="3"/>
        </dgm:presLayoutVars>
      </dgm:prSet>
      <dgm:spPr/>
      <dgm:t>
        <a:bodyPr/>
        <a:lstStyle/>
        <a:p>
          <a:endParaRPr lang="ru-RU"/>
        </a:p>
      </dgm:t>
    </dgm:pt>
    <dgm:pt modelId="{1590C9B2-83B5-4580-A7DF-032845533D7F}" type="pres">
      <dgm:prSet presAssocID="{E74E1CE1-910D-4256-B3C6-B01F54FCE0DB}" presName="rootConnector" presStyleLbl="node2" presStyleIdx="2" presStyleCnt="7"/>
      <dgm:spPr/>
      <dgm:t>
        <a:bodyPr/>
        <a:lstStyle/>
        <a:p>
          <a:endParaRPr lang="ru-RU"/>
        </a:p>
      </dgm:t>
    </dgm:pt>
    <dgm:pt modelId="{1B0D8BC4-0069-4AF3-8178-FA3E767B2530}" type="pres">
      <dgm:prSet presAssocID="{E74E1CE1-910D-4256-B3C6-B01F54FCE0DB}" presName="hierChild4" presStyleCnt="0"/>
      <dgm:spPr/>
    </dgm:pt>
    <dgm:pt modelId="{391B910A-42F5-48BB-8B06-1678ED3E0868}" type="pres">
      <dgm:prSet presAssocID="{E74E1CE1-910D-4256-B3C6-B01F54FCE0DB}" presName="hierChild5" presStyleCnt="0"/>
      <dgm:spPr/>
    </dgm:pt>
    <dgm:pt modelId="{4E7B7D49-8BA0-4696-A435-2666EFC8B06D}" type="pres">
      <dgm:prSet presAssocID="{85858AC8-0CBF-4F7D-AB0B-4CD193FEE1FB}" presName="Name37" presStyleLbl="parChTrans1D2" presStyleIdx="3" presStyleCnt="7"/>
      <dgm:spPr/>
      <dgm:t>
        <a:bodyPr/>
        <a:lstStyle/>
        <a:p>
          <a:endParaRPr lang="ru-RU"/>
        </a:p>
      </dgm:t>
    </dgm:pt>
    <dgm:pt modelId="{ECD09281-1B4D-4C1F-A545-D097EE2F7880}" type="pres">
      <dgm:prSet presAssocID="{AAB9ECE2-7B45-45B1-B4A6-A540443CCC37}" presName="hierRoot2" presStyleCnt="0">
        <dgm:presLayoutVars>
          <dgm:hierBranch val="init"/>
        </dgm:presLayoutVars>
      </dgm:prSet>
      <dgm:spPr/>
    </dgm:pt>
    <dgm:pt modelId="{0B8107EA-6077-49FF-941B-8C4B2DAD8015}" type="pres">
      <dgm:prSet presAssocID="{AAB9ECE2-7B45-45B1-B4A6-A540443CCC37}" presName="rootComposite" presStyleCnt="0"/>
      <dgm:spPr/>
    </dgm:pt>
    <dgm:pt modelId="{9C9327D2-821C-41FD-9CB1-77C00ACEAEBD}" type="pres">
      <dgm:prSet presAssocID="{AAB9ECE2-7B45-45B1-B4A6-A540443CCC37}" presName="rootText" presStyleLbl="node2" presStyleIdx="3" presStyleCnt="7" custScaleY="477939" custLinFactNeighborX="-2985" custLinFactNeighborY="12710">
        <dgm:presLayoutVars>
          <dgm:chPref val="3"/>
        </dgm:presLayoutVars>
      </dgm:prSet>
      <dgm:spPr/>
      <dgm:t>
        <a:bodyPr/>
        <a:lstStyle/>
        <a:p>
          <a:endParaRPr lang="ru-RU"/>
        </a:p>
      </dgm:t>
    </dgm:pt>
    <dgm:pt modelId="{2FB5C935-1CC5-4C0D-9FCE-4AA24A20001A}" type="pres">
      <dgm:prSet presAssocID="{AAB9ECE2-7B45-45B1-B4A6-A540443CCC37}" presName="rootConnector" presStyleLbl="node2" presStyleIdx="3" presStyleCnt="7"/>
      <dgm:spPr/>
      <dgm:t>
        <a:bodyPr/>
        <a:lstStyle/>
        <a:p>
          <a:endParaRPr lang="ru-RU"/>
        </a:p>
      </dgm:t>
    </dgm:pt>
    <dgm:pt modelId="{981A1B66-9CE7-421A-9093-11C0B2980164}" type="pres">
      <dgm:prSet presAssocID="{AAB9ECE2-7B45-45B1-B4A6-A540443CCC37}" presName="hierChild4" presStyleCnt="0"/>
      <dgm:spPr/>
    </dgm:pt>
    <dgm:pt modelId="{69C97282-AB0E-42D8-99F3-33CE4F1D22F8}" type="pres">
      <dgm:prSet presAssocID="{AAB9ECE2-7B45-45B1-B4A6-A540443CCC37}" presName="hierChild5" presStyleCnt="0"/>
      <dgm:spPr/>
    </dgm:pt>
    <dgm:pt modelId="{8EFBE900-F300-47B5-989E-9895B1DA1E35}" type="pres">
      <dgm:prSet presAssocID="{92D626A0-EFDD-4406-9BB6-9D496E0F99B4}" presName="Name37" presStyleLbl="parChTrans1D2" presStyleIdx="4" presStyleCnt="7"/>
      <dgm:spPr/>
      <dgm:t>
        <a:bodyPr/>
        <a:lstStyle/>
        <a:p>
          <a:endParaRPr lang="ru-RU"/>
        </a:p>
      </dgm:t>
    </dgm:pt>
    <dgm:pt modelId="{1F6709F0-3529-4449-B9BF-9CF011088029}" type="pres">
      <dgm:prSet presAssocID="{D934D7DA-2382-4902-8D3F-B691BA11C14D}" presName="hierRoot2" presStyleCnt="0">
        <dgm:presLayoutVars>
          <dgm:hierBranch val="init"/>
        </dgm:presLayoutVars>
      </dgm:prSet>
      <dgm:spPr/>
    </dgm:pt>
    <dgm:pt modelId="{7BDE0C6B-569C-4B7E-81EA-2A28CBA6A1FB}" type="pres">
      <dgm:prSet presAssocID="{D934D7DA-2382-4902-8D3F-B691BA11C14D}" presName="rootComposite" presStyleCnt="0"/>
      <dgm:spPr/>
    </dgm:pt>
    <dgm:pt modelId="{2D0E69EB-3B28-4E6C-A716-7C109D50DEB0}" type="pres">
      <dgm:prSet presAssocID="{D934D7DA-2382-4902-8D3F-B691BA11C14D}" presName="rootText" presStyleLbl="node2" presStyleIdx="4" presStyleCnt="7" custScaleY="404833" custLinFactNeighborX="-1298" custLinFactNeighborY="12710">
        <dgm:presLayoutVars>
          <dgm:chPref val="3"/>
        </dgm:presLayoutVars>
      </dgm:prSet>
      <dgm:spPr/>
      <dgm:t>
        <a:bodyPr/>
        <a:lstStyle/>
        <a:p>
          <a:endParaRPr lang="ru-RU"/>
        </a:p>
      </dgm:t>
    </dgm:pt>
    <dgm:pt modelId="{69F1ADF5-0B7C-4AB1-AE90-DA13DCB4C7A4}" type="pres">
      <dgm:prSet presAssocID="{D934D7DA-2382-4902-8D3F-B691BA11C14D}" presName="rootConnector" presStyleLbl="node2" presStyleIdx="4" presStyleCnt="7"/>
      <dgm:spPr/>
      <dgm:t>
        <a:bodyPr/>
        <a:lstStyle/>
        <a:p>
          <a:endParaRPr lang="ru-RU"/>
        </a:p>
      </dgm:t>
    </dgm:pt>
    <dgm:pt modelId="{D4A05270-1D1F-47A2-9E17-03B954BBB9FA}" type="pres">
      <dgm:prSet presAssocID="{D934D7DA-2382-4902-8D3F-B691BA11C14D}" presName="hierChild4" presStyleCnt="0"/>
      <dgm:spPr/>
    </dgm:pt>
    <dgm:pt modelId="{B4D04CEC-915B-43C1-9D8B-DB5A7ACA9C41}" type="pres">
      <dgm:prSet presAssocID="{D934D7DA-2382-4902-8D3F-B691BA11C14D}" presName="hierChild5" presStyleCnt="0"/>
      <dgm:spPr/>
    </dgm:pt>
    <dgm:pt modelId="{43AFD719-4A95-48A6-B624-51E0C499AD9D}" type="pres">
      <dgm:prSet presAssocID="{068B2602-7278-48FF-8FFE-A45B48A4FD2B}" presName="Name37" presStyleLbl="parChTrans1D2" presStyleIdx="5" presStyleCnt="7"/>
      <dgm:spPr/>
      <dgm:t>
        <a:bodyPr/>
        <a:lstStyle/>
        <a:p>
          <a:endParaRPr lang="ru-RU"/>
        </a:p>
      </dgm:t>
    </dgm:pt>
    <dgm:pt modelId="{10A37AE8-2EB2-4B91-ADDC-622762045652}" type="pres">
      <dgm:prSet presAssocID="{E8BADD96-E314-4413-B3FC-D29F2158437A}" presName="hierRoot2" presStyleCnt="0">
        <dgm:presLayoutVars>
          <dgm:hierBranch val="init"/>
        </dgm:presLayoutVars>
      </dgm:prSet>
      <dgm:spPr/>
    </dgm:pt>
    <dgm:pt modelId="{83C01C78-1BD5-4781-BBD3-C199D28AEC76}" type="pres">
      <dgm:prSet presAssocID="{E8BADD96-E314-4413-B3FC-D29F2158437A}" presName="rootComposite" presStyleCnt="0"/>
      <dgm:spPr/>
    </dgm:pt>
    <dgm:pt modelId="{37899E2A-3C91-451B-ABD4-418F1C93508D}" type="pres">
      <dgm:prSet presAssocID="{E8BADD96-E314-4413-B3FC-D29F2158437A}" presName="rootText" presStyleLbl="node2" presStyleIdx="5" presStyleCnt="7" custScaleY="355308" custLinFactNeighborX="6522" custLinFactNeighborY="24979">
        <dgm:presLayoutVars>
          <dgm:chPref val="3"/>
        </dgm:presLayoutVars>
      </dgm:prSet>
      <dgm:spPr/>
      <dgm:t>
        <a:bodyPr/>
        <a:lstStyle/>
        <a:p>
          <a:endParaRPr lang="ru-RU"/>
        </a:p>
      </dgm:t>
    </dgm:pt>
    <dgm:pt modelId="{B77FD9FD-0E8E-43C9-ACE1-A3D0BEF1B625}" type="pres">
      <dgm:prSet presAssocID="{E8BADD96-E314-4413-B3FC-D29F2158437A}" presName="rootConnector" presStyleLbl="node2" presStyleIdx="5" presStyleCnt="7"/>
      <dgm:spPr/>
      <dgm:t>
        <a:bodyPr/>
        <a:lstStyle/>
        <a:p>
          <a:endParaRPr lang="ru-RU"/>
        </a:p>
      </dgm:t>
    </dgm:pt>
    <dgm:pt modelId="{E7073E39-96E4-466F-B37F-8D4BFFFD9C7E}" type="pres">
      <dgm:prSet presAssocID="{E8BADD96-E314-4413-B3FC-D29F2158437A}" presName="hierChild4" presStyleCnt="0"/>
      <dgm:spPr/>
    </dgm:pt>
    <dgm:pt modelId="{2F5CB70B-89C2-47CC-B705-59DBF36C2AF5}" type="pres">
      <dgm:prSet presAssocID="{E8BADD96-E314-4413-B3FC-D29F2158437A}" presName="hierChild5" presStyleCnt="0"/>
      <dgm:spPr/>
    </dgm:pt>
    <dgm:pt modelId="{7C4C99D7-C4AF-42DF-BCC4-E46B5C8879EC}" type="pres">
      <dgm:prSet presAssocID="{8DDD6289-71BB-4E89-A7DE-0C3C659F0139}" presName="Name37" presStyleLbl="parChTrans1D2" presStyleIdx="6" presStyleCnt="7"/>
      <dgm:spPr/>
      <dgm:t>
        <a:bodyPr/>
        <a:lstStyle/>
        <a:p>
          <a:endParaRPr lang="ru-RU"/>
        </a:p>
      </dgm:t>
    </dgm:pt>
    <dgm:pt modelId="{D19BE54E-A951-42A4-AFF8-D2AF56034C66}" type="pres">
      <dgm:prSet presAssocID="{09C4B9EF-AE70-4124-AE1B-032524756C8D}" presName="hierRoot2" presStyleCnt="0">
        <dgm:presLayoutVars>
          <dgm:hierBranch val="init"/>
        </dgm:presLayoutVars>
      </dgm:prSet>
      <dgm:spPr/>
    </dgm:pt>
    <dgm:pt modelId="{8639F9E5-AC1C-4366-87E9-29F801AE9F96}" type="pres">
      <dgm:prSet presAssocID="{09C4B9EF-AE70-4124-AE1B-032524756C8D}" presName="rootComposite" presStyleCnt="0"/>
      <dgm:spPr/>
    </dgm:pt>
    <dgm:pt modelId="{D424EC3D-39F5-4E12-865E-E0815FC250B0}" type="pres">
      <dgm:prSet presAssocID="{09C4B9EF-AE70-4124-AE1B-032524756C8D}" presName="rootText" presStyleLbl="node2" presStyleIdx="6" presStyleCnt="7" custScaleY="116688">
        <dgm:presLayoutVars>
          <dgm:chPref val="3"/>
        </dgm:presLayoutVars>
      </dgm:prSet>
      <dgm:spPr/>
      <dgm:t>
        <a:bodyPr/>
        <a:lstStyle/>
        <a:p>
          <a:endParaRPr lang="ru-RU"/>
        </a:p>
      </dgm:t>
    </dgm:pt>
    <dgm:pt modelId="{12A4493D-4F58-4946-9C0A-09C0D7CC3211}" type="pres">
      <dgm:prSet presAssocID="{09C4B9EF-AE70-4124-AE1B-032524756C8D}" presName="rootConnector" presStyleLbl="node2" presStyleIdx="6" presStyleCnt="7"/>
      <dgm:spPr/>
      <dgm:t>
        <a:bodyPr/>
        <a:lstStyle/>
        <a:p>
          <a:endParaRPr lang="ru-RU"/>
        </a:p>
      </dgm:t>
    </dgm:pt>
    <dgm:pt modelId="{2FB42477-66BD-4126-B24C-0C43D739676C}" type="pres">
      <dgm:prSet presAssocID="{09C4B9EF-AE70-4124-AE1B-032524756C8D}" presName="hierChild4" presStyleCnt="0"/>
      <dgm:spPr/>
    </dgm:pt>
    <dgm:pt modelId="{CF3E838B-5989-4AE3-8A5B-72E741DAD67F}" type="pres">
      <dgm:prSet presAssocID="{09C4B9EF-AE70-4124-AE1B-032524756C8D}" presName="hierChild5" presStyleCnt="0"/>
      <dgm:spPr/>
    </dgm:pt>
    <dgm:pt modelId="{28082AC0-8824-4A69-9A52-FA06D1D4E386}" type="pres">
      <dgm:prSet presAssocID="{BD37B6A9-DFF1-4A93-BEDA-C539D40E49B3}" presName="hierChild3" presStyleCnt="0"/>
      <dgm:spPr/>
    </dgm:pt>
  </dgm:ptLst>
  <dgm:cxnLst>
    <dgm:cxn modelId="{7B761274-E588-49B6-85C0-59E8EDA1A678}" srcId="{BD37B6A9-DFF1-4A93-BEDA-C539D40E49B3}" destId="{E74E1CE1-910D-4256-B3C6-B01F54FCE0DB}" srcOrd="2" destOrd="0" parTransId="{1B15F224-2CD8-4BB3-A1AF-B1EC0ABB585A}" sibTransId="{593224A0-8E8F-4AEC-A196-505292483514}"/>
    <dgm:cxn modelId="{8AD0B95B-217C-4897-8E44-EE5EA69A6637}" type="presOf" srcId="{751B073D-22A3-4518-A21B-5F71724713AC}" destId="{6515BE7F-5D7E-4F77-BE5A-63245E199F6D}" srcOrd="0" destOrd="0" presId="urn:microsoft.com/office/officeart/2005/8/layout/orgChart1"/>
    <dgm:cxn modelId="{FE82AB6C-F3FC-4B4C-88B2-523574BF92ED}" srcId="{BD37B6A9-DFF1-4A93-BEDA-C539D40E49B3}" destId="{AAB9ECE2-7B45-45B1-B4A6-A540443CCC37}" srcOrd="3" destOrd="0" parTransId="{85858AC8-0CBF-4F7D-AB0B-4CD193FEE1FB}" sibTransId="{B7231763-CAA9-412A-8BAD-BC25B7195CB1}"/>
    <dgm:cxn modelId="{9F2A50F3-6C59-474A-A2DE-33F9A2D208A6}" type="presOf" srcId="{BD37B6A9-DFF1-4A93-BEDA-C539D40E49B3}" destId="{1F4675D2-5254-427C-8EFB-209C1FE087CB}" srcOrd="0" destOrd="0" presId="urn:microsoft.com/office/officeart/2005/8/layout/orgChart1"/>
    <dgm:cxn modelId="{316B9BC5-FA0D-49AB-AF14-C1DE233A8CE7}" srcId="{BD37B6A9-DFF1-4A93-BEDA-C539D40E49B3}" destId="{09C4B9EF-AE70-4124-AE1B-032524756C8D}" srcOrd="6" destOrd="0" parTransId="{8DDD6289-71BB-4E89-A7DE-0C3C659F0139}" sibTransId="{26CEB175-D52F-465C-AF9D-33A0265A2510}"/>
    <dgm:cxn modelId="{790FE19E-F5A5-4AEA-ACDF-04FD544DA6E5}" type="presOf" srcId="{E74E1CE1-910D-4256-B3C6-B01F54FCE0DB}" destId="{1590C9B2-83B5-4580-A7DF-032845533D7F}" srcOrd="1" destOrd="0" presId="urn:microsoft.com/office/officeart/2005/8/layout/orgChart1"/>
    <dgm:cxn modelId="{8F404CEC-AF9C-47FA-A43A-C980BBADB4FC}" type="presOf" srcId="{E8BADD96-E314-4413-B3FC-D29F2158437A}" destId="{37899E2A-3C91-451B-ABD4-418F1C93508D}" srcOrd="0" destOrd="0" presId="urn:microsoft.com/office/officeart/2005/8/layout/orgChart1"/>
    <dgm:cxn modelId="{CCA3E397-DA64-4DBA-8922-B3FF88ACC6CE}" type="presOf" srcId="{92D626A0-EFDD-4406-9BB6-9D496E0F99B4}" destId="{8EFBE900-F300-47B5-989E-9895B1DA1E35}" srcOrd="0" destOrd="0" presId="urn:microsoft.com/office/officeart/2005/8/layout/orgChart1"/>
    <dgm:cxn modelId="{BF2D588F-8FEE-437B-A4E7-2FDF311A1AB8}" srcId="{BD37B6A9-DFF1-4A93-BEDA-C539D40E49B3}" destId="{D934D7DA-2382-4902-8D3F-B691BA11C14D}" srcOrd="4" destOrd="0" parTransId="{92D626A0-EFDD-4406-9BB6-9D496E0F99B4}" sibTransId="{4496E9DB-C7DD-4621-8F79-9B84EC0F410F}"/>
    <dgm:cxn modelId="{9622DB43-98F8-43DD-A5DF-2889F3A812D1}" type="presOf" srcId="{09C4B9EF-AE70-4124-AE1B-032524756C8D}" destId="{12A4493D-4F58-4946-9C0A-09C0D7CC3211}" srcOrd="1" destOrd="0" presId="urn:microsoft.com/office/officeart/2005/8/layout/orgChart1"/>
    <dgm:cxn modelId="{3C669D68-4220-4D2F-9263-4AA258C46DF9}" type="presOf" srcId="{D934D7DA-2382-4902-8D3F-B691BA11C14D}" destId="{69F1ADF5-0B7C-4AB1-AE90-DA13DCB4C7A4}" srcOrd="1" destOrd="0" presId="urn:microsoft.com/office/officeart/2005/8/layout/orgChart1"/>
    <dgm:cxn modelId="{960FAA71-423D-4CA9-8897-A79F22E240BC}" srcId="{BD37B6A9-DFF1-4A93-BEDA-C539D40E49B3}" destId="{751B073D-22A3-4518-A21B-5F71724713AC}" srcOrd="1" destOrd="0" parTransId="{1391D7C7-EA04-4116-9551-392E27AFC7FF}" sibTransId="{47D6DA16-FECE-43B2-858B-89740FF0866A}"/>
    <dgm:cxn modelId="{5DBD3B0E-CD1C-472B-9FD6-7A70442A6EE1}" type="presOf" srcId="{09C4B9EF-AE70-4124-AE1B-032524756C8D}" destId="{D424EC3D-39F5-4E12-865E-E0815FC250B0}" srcOrd="0" destOrd="0" presId="urn:microsoft.com/office/officeart/2005/8/layout/orgChart1"/>
    <dgm:cxn modelId="{B7A33A76-2366-4F27-ADBA-7B8280E34ED3}" type="presOf" srcId="{AAB9ECE2-7B45-45B1-B4A6-A540443CCC37}" destId="{9C9327D2-821C-41FD-9CB1-77C00ACEAEBD}" srcOrd="0" destOrd="0" presId="urn:microsoft.com/office/officeart/2005/8/layout/orgChart1"/>
    <dgm:cxn modelId="{49B3480E-094F-4D63-9930-542E98D6EC66}" srcId="{BD37B6A9-DFF1-4A93-BEDA-C539D40E49B3}" destId="{E8BADD96-E314-4413-B3FC-D29F2158437A}" srcOrd="5" destOrd="0" parTransId="{068B2602-7278-48FF-8FFE-A45B48A4FD2B}" sibTransId="{C602BEBE-A6B3-47F0-826A-A7801C5ABAD1}"/>
    <dgm:cxn modelId="{E8DFEF8A-ACA6-424B-A351-5A2ABF76C9C0}" type="presOf" srcId="{AAB9ECE2-7B45-45B1-B4A6-A540443CCC37}" destId="{2FB5C935-1CC5-4C0D-9FCE-4AA24A20001A}" srcOrd="1" destOrd="0" presId="urn:microsoft.com/office/officeart/2005/8/layout/orgChart1"/>
    <dgm:cxn modelId="{E90CD3FF-1B55-4985-A461-A6769D14F793}" type="presOf" srcId="{8DDD6289-71BB-4E89-A7DE-0C3C659F0139}" destId="{7C4C99D7-C4AF-42DF-BCC4-E46B5C8879EC}" srcOrd="0" destOrd="0" presId="urn:microsoft.com/office/officeart/2005/8/layout/orgChart1"/>
    <dgm:cxn modelId="{80AF5025-2676-48BA-823F-5168A79DDDB8}" type="presOf" srcId="{E175DF0D-954D-44B9-9ED1-79911EC3579D}" destId="{07BC2F35-882F-418E-AF53-A36B3A64BD94}" srcOrd="0" destOrd="0" presId="urn:microsoft.com/office/officeart/2005/8/layout/orgChart1"/>
    <dgm:cxn modelId="{482A1EA2-0E80-422F-AE45-54ECCA3CFDE4}" type="presOf" srcId="{068B2602-7278-48FF-8FFE-A45B48A4FD2B}" destId="{43AFD719-4A95-48A6-B624-51E0C499AD9D}" srcOrd="0" destOrd="0" presId="urn:microsoft.com/office/officeart/2005/8/layout/orgChart1"/>
    <dgm:cxn modelId="{605EA3A7-8166-4EF9-996C-1FADBD521BAF}" type="presOf" srcId="{1B15F224-2CD8-4BB3-A1AF-B1EC0ABB585A}" destId="{9877EEF9-A82C-4EED-B178-96076A6BCA49}" srcOrd="0" destOrd="0" presId="urn:microsoft.com/office/officeart/2005/8/layout/orgChart1"/>
    <dgm:cxn modelId="{78428B2B-5B34-47CA-8F62-C67246B96F92}" type="presOf" srcId="{BACEF8ED-B8FA-4448-90F3-D80C5DDFCA0D}" destId="{F6CF9EF4-7EF4-47C8-A9C6-B7B3D6CB31F1}" srcOrd="1" destOrd="0" presId="urn:microsoft.com/office/officeart/2005/8/layout/orgChart1"/>
    <dgm:cxn modelId="{97FBEC13-78B3-4E45-A747-6DB2B2E167EF}" type="presOf" srcId="{E37B7EE0-5FC4-4AB3-9977-758033B792F3}" destId="{4CC70A20-A832-4F2A-B400-E81955488550}" srcOrd="0" destOrd="0" presId="urn:microsoft.com/office/officeart/2005/8/layout/orgChart1"/>
    <dgm:cxn modelId="{731D7A98-5230-4CCD-B616-19F89D7798A3}" type="presOf" srcId="{85858AC8-0CBF-4F7D-AB0B-4CD193FEE1FB}" destId="{4E7B7D49-8BA0-4696-A435-2666EFC8B06D}" srcOrd="0" destOrd="0" presId="urn:microsoft.com/office/officeart/2005/8/layout/orgChart1"/>
    <dgm:cxn modelId="{C7694B59-1B21-4A03-96AC-47FCED330886}" type="presOf" srcId="{1391D7C7-EA04-4116-9551-392E27AFC7FF}" destId="{45788E63-F6EB-4D8B-9177-783525D9E892}" srcOrd="0" destOrd="0" presId="urn:microsoft.com/office/officeart/2005/8/layout/orgChart1"/>
    <dgm:cxn modelId="{4B906BE3-2698-4759-8036-8D226EFB11DB}" type="presOf" srcId="{751B073D-22A3-4518-A21B-5F71724713AC}" destId="{8AD8EDF1-E3EC-40BB-BE52-594347D0D8D5}" srcOrd="1" destOrd="0" presId="urn:microsoft.com/office/officeart/2005/8/layout/orgChart1"/>
    <dgm:cxn modelId="{DD623010-C029-458A-B7AE-0674F1B0D0A8}" srcId="{E37B7EE0-5FC4-4AB3-9977-758033B792F3}" destId="{BD37B6A9-DFF1-4A93-BEDA-C539D40E49B3}" srcOrd="0" destOrd="0" parTransId="{92FC0065-C3BF-44DC-951F-62E8DEEF0389}" sibTransId="{18D97E2C-3E1B-4AD1-BC2B-1DCF24539867}"/>
    <dgm:cxn modelId="{3FC6E016-3ED8-4430-86F0-E4079DC0AD7A}" type="presOf" srcId="{E74E1CE1-910D-4256-B3C6-B01F54FCE0DB}" destId="{C24F6E83-DAE5-4821-8D7A-FD7FFC360167}" srcOrd="0" destOrd="0" presId="urn:microsoft.com/office/officeart/2005/8/layout/orgChart1"/>
    <dgm:cxn modelId="{A4EA3F3D-5E9F-41A0-A174-7CD50669C680}" type="presOf" srcId="{D934D7DA-2382-4902-8D3F-B691BA11C14D}" destId="{2D0E69EB-3B28-4E6C-A716-7C109D50DEB0}" srcOrd="0" destOrd="0" presId="urn:microsoft.com/office/officeart/2005/8/layout/orgChart1"/>
    <dgm:cxn modelId="{B7E9BAEF-0E79-4806-893C-9D190EC39C6C}" srcId="{BD37B6A9-DFF1-4A93-BEDA-C539D40E49B3}" destId="{BACEF8ED-B8FA-4448-90F3-D80C5DDFCA0D}" srcOrd="0" destOrd="0" parTransId="{E175DF0D-954D-44B9-9ED1-79911EC3579D}" sibTransId="{DBAAC5D6-B8B0-4568-BF58-3F02948346A3}"/>
    <dgm:cxn modelId="{FA2D21FE-0E39-4698-AA32-2D2718054E04}" type="presOf" srcId="{BACEF8ED-B8FA-4448-90F3-D80C5DDFCA0D}" destId="{1914CD8B-EECD-4D0E-913F-9AF428D136BA}" srcOrd="0" destOrd="0" presId="urn:microsoft.com/office/officeart/2005/8/layout/orgChart1"/>
    <dgm:cxn modelId="{7B508FA2-31DB-48A8-BE7B-84D82E68FEFC}" type="presOf" srcId="{BD37B6A9-DFF1-4A93-BEDA-C539D40E49B3}" destId="{1D4DA7B9-6B92-4E8E-846E-74EE30EE90B1}" srcOrd="1" destOrd="0" presId="urn:microsoft.com/office/officeart/2005/8/layout/orgChart1"/>
    <dgm:cxn modelId="{586340DC-C4D8-4CAB-924D-CE4A1FDD4ACB}" type="presOf" srcId="{E8BADD96-E314-4413-B3FC-D29F2158437A}" destId="{B77FD9FD-0E8E-43C9-ACE1-A3D0BEF1B625}" srcOrd="1" destOrd="0" presId="urn:microsoft.com/office/officeart/2005/8/layout/orgChart1"/>
    <dgm:cxn modelId="{117767E2-9DE2-4400-9E61-F7093926C605}" type="presParOf" srcId="{4CC70A20-A832-4F2A-B400-E81955488550}" destId="{26CC6185-6F59-4D4A-BB22-84C3CE8404C0}" srcOrd="0" destOrd="0" presId="urn:microsoft.com/office/officeart/2005/8/layout/orgChart1"/>
    <dgm:cxn modelId="{C37D897E-CE6B-4A29-BA91-AF9BC3E3F1D2}" type="presParOf" srcId="{26CC6185-6F59-4D4A-BB22-84C3CE8404C0}" destId="{8A40FAE2-7B2B-44E2-9C2A-DD9ABEEA8091}" srcOrd="0" destOrd="0" presId="urn:microsoft.com/office/officeart/2005/8/layout/orgChart1"/>
    <dgm:cxn modelId="{8FD9E280-2901-4DD0-95F2-1C692209FB09}" type="presParOf" srcId="{8A40FAE2-7B2B-44E2-9C2A-DD9ABEEA8091}" destId="{1F4675D2-5254-427C-8EFB-209C1FE087CB}" srcOrd="0" destOrd="0" presId="urn:microsoft.com/office/officeart/2005/8/layout/orgChart1"/>
    <dgm:cxn modelId="{FBAC0CDE-9007-47B0-8A31-C2A941251901}" type="presParOf" srcId="{8A40FAE2-7B2B-44E2-9C2A-DD9ABEEA8091}" destId="{1D4DA7B9-6B92-4E8E-846E-74EE30EE90B1}" srcOrd="1" destOrd="0" presId="urn:microsoft.com/office/officeart/2005/8/layout/orgChart1"/>
    <dgm:cxn modelId="{5FF54E3B-B85D-4D7D-AEA8-FFFD13D707E5}" type="presParOf" srcId="{26CC6185-6F59-4D4A-BB22-84C3CE8404C0}" destId="{0EACE837-CAD8-4452-B274-CE62431F3DCA}" srcOrd="1" destOrd="0" presId="urn:microsoft.com/office/officeart/2005/8/layout/orgChart1"/>
    <dgm:cxn modelId="{271716BA-41CD-4254-AD8E-65EF9E5A4F7A}" type="presParOf" srcId="{0EACE837-CAD8-4452-B274-CE62431F3DCA}" destId="{07BC2F35-882F-418E-AF53-A36B3A64BD94}" srcOrd="0" destOrd="0" presId="urn:microsoft.com/office/officeart/2005/8/layout/orgChart1"/>
    <dgm:cxn modelId="{598B70F1-4E5F-49D3-BDA8-3591CB10EAEC}" type="presParOf" srcId="{0EACE837-CAD8-4452-B274-CE62431F3DCA}" destId="{0C1F39BB-E3B5-4912-9357-A301FC26932A}" srcOrd="1" destOrd="0" presId="urn:microsoft.com/office/officeart/2005/8/layout/orgChart1"/>
    <dgm:cxn modelId="{646A21A5-6BAC-45F0-846B-CEFE419C89EF}" type="presParOf" srcId="{0C1F39BB-E3B5-4912-9357-A301FC26932A}" destId="{F7AE700E-3C90-4CAF-AD15-262613AC8E32}" srcOrd="0" destOrd="0" presId="urn:microsoft.com/office/officeart/2005/8/layout/orgChart1"/>
    <dgm:cxn modelId="{1D6B4DC5-AB7B-49AB-AEA0-63B74B35D184}" type="presParOf" srcId="{F7AE700E-3C90-4CAF-AD15-262613AC8E32}" destId="{1914CD8B-EECD-4D0E-913F-9AF428D136BA}" srcOrd="0" destOrd="0" presId="urn:microsoft.com/office/officeart/2005/8/layout/orgChart1"/>
    <dgm:cxn modelId="{8C90285F-0F3B-4089-AF02-06F49DB1D3A3}" type="presParOf" srcId="{F7AE700E-3C90-4CAF-AD15-262613AC8E32}" destId="{F6CF9EF4-7EF4-47C8-A9C6-B7B3D6CB31F1}" srcOrd="1" destOrd="0" presId="urn:microsoft.com/office/officeart/2005/8/layout/orgChart1"/>
    <dgm:cxn modelId="{A810C092-407F-4E77-9614-6D92F1EF7E1D}" type="presParOf" srcId="{0C1F39BB-E3B5-4912-9357-A301FC26932A}" destId="{5797D5E8-A69E-4812-B107-979ED5261D3D}" srcOrd="1" destOrd="0" presId="urn:microsoft.com/office/officeart/2005/8/layout/orgChart1"/>
    <dgm:cxn modelId="{66005504-8980-4E30-9C5D-03F7A1B2DCAA}" type="presParOf" srcId="{0C1F39BB-E3B5-4912-9357-A301FC26932A}" destId="{283B0843-D9F8-45B8-A377-3BE4F1558267}" srcOrd="2" destOrd="0" presId="urn:microsoft.com/office/officeart/2005/8/layout/orgChart1"/>
    <dgm:cxn modelId="{37AF0287-301D-4FA2-A190-D493738D22A2}" type="presParOf" srcId="{0EACE837-CAD8-4452-B274-CE62431F3DCA}" destId="{45788E63-F6EB-4D8B-9177-783525D9E892}" srcOrd="2" destOrd="0" presId="urn:microsoft.com/office/officeart/2005/8/layout/orgChart1"/>
    <dgm:cxn modelId="{68F9CDAF-C3D4-4697-B2C8-3E8BE1E643E1}" type="presParOf" srcId="{0EACE837-CAD8-4452-B274-CE62431F3DCA}" destId="{E2BDB725-DB97-4DE4-A9D1-92E26B4406E6}" srcOrd="3" destOrd="0" presId="urn:microsoft.com/office/officeart/2005/8/layout/orgChart1"/>
    <dgm:cxn modelId="{8EFC8C8F-2B99-467F-9DBC-60D6D41A1345}" type="presParOf" srcId="{E2BDB725-DB97-4DE4-A9D1-92E26B4406E6}" destId="{FBDFBE6A-EE58-4742-AD25-D9F860FAAD80}" srcOrd="0" destOrd="0" presId="urn:microsoft.com/office/officeart/2005/8/layout/orgChart1"/>
    <dgm:cxn modelId="{DE695C88-7135-43FF-B318-C473A242F50C}" type="presParOf" srcId="{FBDFBE6A-EE58-4742-AD25-D9F860FAAD80}" destId="{6515BE7F-5D7E-4F77-BE5A-63245E199F6D}" srcOrd="0" destOrd="0" presId="urn:microsoft.com/office/officeart/2005/8/layout/orgChart1"/>
    <dgm:cxn modelId="{EFAA2E11-71D9-4BF7-836F-8D7ECAE12DEC}" type="presParOf" srcId="{FBDFBE6A-EE58-4742-AD25-D9F860FAAD80}" destId="{8AD8EDF1-E3EC-40BB-BE52-594347D0D8D5}" srcOrd="1" destOrd="0" presId="urn:microsoft.com/office/officeart/2005/8/layout/orgChart1"/>
    <dgm:cxn modelId="{FD7011E6-382D-46B4-8BFC-F96741AD9108}" type="presParOf" srcId="{E2BDB725-DB97-4DE4-A9D1-92E26B4406E6}" destId="{A860DBA1-3F62-4131-9FB7-BE2D9DA65743}" srcOrd="1" destOrd="0" presId="urn:microsoft.com/office/officeart/2005/8/layout/orgChart1"/>
    <dgm:cxn modelId="{C160FFD4-BF24-49D3-AF7C-FC0B7C2CCCD1}" type="presParOf" srcId="{E2BDB725-DB97-4DE4-A9D1-92E26B4406E6}" destId="{4698B5F5-A9F0-47FC-A362-8880E20C737D}" srcOrd="2" destOrd="0" presId="urn:microsoft.com/office/officeart/2005/8/layout/orgChart1"/>
    <dgm:cxn modelId="{590E750E-B753-43D8-954E-484B4B835074}" type="presParOf" srcId="{0EACE837-CAD8-4452-B274-CE62431F3DCA}" destId="{9877EEF9-A82C-4EED-B178-96076A6BCA49}" srcOrd="4" destOrd="0" presId="urn:microsoft.com/office/officeart/2005/8/layout/orgChart1"/>
    <dgm:cxn modelId="{994B5A6B-DCF2-451A-B0D9-53F3849B0058}" type="presParOf" srcId="{0EACE837-CAD8-4452-B274-CE62431F3DCA}" destId="{F8D24D58-80B5-43B3-804C-5A97E22881A7}" srcOrd="5" destOrd="0" presId="urn:microsoft.com/office/officeart/2005/8/layout/orgChart1"/>
    <dgm:cxn modelId="{0EA80718-6C4E-4671-90BC-E4F9F9377A5B}" type="presParOf" srcId="{F8D24D58-80B5-43B3-804C-5A97E22881A7}" destId="{C881B74E-47F8-4495-BB20-87F63EEF6F3F}" srcOrd="0" destOrd="0" presId="urn:microsoft.com/office/officeart/2005/8/layout/orgChart1"/>
    <dgm:cxn modelId="{6B6F6B58-8426-4D36-A64B-0D63C7C3E40A}" type="presParOf" srcId="{C881B74E-47F8-4495-BB20-87F63EEF6F3F}" destId="{C24F6E83-DAE5-4821-8D7A-FD7FFC360167}" srcOrd="0" destOrd="0" presId="urn:microsoft.com/office/officeart/2005/8/layout/orgChart1"/>
    <dgm:cxn modelId="{88BC1BFA-D168-4BD9-B63F-F9938A869D78}" type="presParOf" srcId="{C881B74E-47F8-4495-BB20-87F63EEF6F3F}" destId="{1590C9B2-83B5-4580-A7DF-032845533D7F}" srcOrd="1" destOrd="0" presId="urn:microsoft.com/office/officeart/2005/8/layout/orgChart1"/>
    <dgm:cxn modelId="{09BC5BF0-4FFA-4BA1-8883-05BBBF8CDBE1}" type="presParOf" srcId="{F8D24D58-80B5-43B3-804C-5A97E22881A7}" destId="{1B0D8BC4-0069-4AF3-8178-FA3E767B2530}" srcOrd="1" destOrd="0" presId="urn:microsoft.com/office/officeart/2005/8/layout/orgChart1"/>
    <dgm:cxn modelId="{AE595F9D-0D45-40F6-B2E3-65C28FC9E76E}" type="presParOf" srcId="{F8D24D58-80B5-43B3-804C-5A97E22881A7}" destId="{391B910A-42F5-48BB-8B06-1678ED3E0868}" srcOrd="2" destOrd="0" presId="urn:microsoft.com/office/officeart/2005/8/layout/orgChart1"/>
    <dgm:cxn modelId="{AC0DFA86-2506-43F6-9548-2DF1D8F187AA}" type="presParOf" srcId="{0EACE837-CAD8-4452-B274-CE62431F3DCA}" destId="{4E7B7D49-8BA0-4696-A435-2666EFC8B06D}" srcOrd="6" destOrd="0" presId="urn:microsoft.com/office/officeart/2005/8/layout/orgChart1"/>
    <dgm:cxn modelId="{4D8AEF17-7B4E-44C3-BE54-41F79C758FB3}" type="presParOf" srcId="{0EACE837-CAD8-4452-B274-CE62431F3DCA}" destId="{ECD09281-1B4D-4C1F-A545-D097EE2F7880}" srcOrd="7" destOrd="0" presId="urn:microsoft.com/office/officeart/2005/8/layout/orgChart1"/>
    <dgm:cxn modelId="{A48ABBBA-8E83-4467-BDED-4DEC8CBC38AC}" type="presParOf" srcId="{ECD09281-1B4D-4C1F-A545-D097EE2F7880}" destId="{0B8107EA-6077-49FF-941B-8C4B2DAD8015}" srcOrd="0" destOrd="0" presId="urn:microsoft.com/office/officeart/2005/8/layout/orgChart1"/>
    <dgm:cxn modelId="{08155895-15B1-4457-A48E-2A02CD0031E3}" type="presParOf" srcId="{0B8107EA-6077-49FF-941B-8C4B2DAD8015}" destId="{9C9327D2-821C-41FD-9CB1-77C00ACEAEBD}" srcOrd="0" destOrd="0" presId="urn:microsoft.com/office/officeart/2005/8/layout/orgChart1"/>
    <dgm:cxn modelId="{10571B42-2674-4C2B-80C3-22D902E2743B}" type="presParOf" srcId="{0B8107EA-6077-49FF-941B-8C4B2DAD8015}" destId="{2FB5C935-1CC5-4C0D-9FCE-4AA24A20001A}" srcOrd="1" destOrd="0" presId="urn:microsoft.com/office/officeart/2005/8/layout/orgChart1"/>
    <dgm:cxn modelId="{73863B9E-17E0-4140-B2F9-82C38B45FDE4}" type="presParOf" srcId="{ECD09281-1B4D-4C1F-A545-D097EE2F7880}" destId="{981A1B66-9CE7-421A-9093-11C0B2980164}" srcOrd="1" destOrd="0" presId="urn:microsoft.com/office/officeart/2005/8/layout/orgChart1"/>
    <dgm:cxn modelId="{93C7DB69-C946-4997-8DFB-EEF694F45804}" type="presParOf" srcId="{ECD09281-1B4D-4C1F-A545-D097EE2F7880}" destId="{69C97282-AB0E-42D8-99F3-33CE4F1D22F8}" srcOrd="2" destOrd="0" presId="urn:microsoft.com/office/officeart/2005/8/layout/orgChart1"/>
    <dgm:cxn modelId="{E29E3ED3-0FD5-4192-BABD-22F19C7D6CA3}" type="presParOf" srcId="{0EACE837-CAD8-4452-B274-CE62431F3DCA}" destId="{8EFBE900-F300-47B5-989E-9895B1DA1E35}" srcOrd="8" destOrd="0" presId="urn:microsoft.com/office/officeart/2005/8/layout/orgChart1"/>
    <dgm:cxn modelId="{414DCDC8-E017-4D2B-A406-EC596B251690}" type="presParOf" srcId="{0EACE837-CAD8-4452-B274-CE62431F3DCA}" destId="{1F6709F0-3529-4449-B9BF-9CF011088029}" srcOrd="9" destOrd="0" presId="urn:microsoft.com/office/officeart/2005/8/layout/orgChart1"/>
    <dgm:cxn modelId="{D9A76C7C-4D28-45B4-AE3C-D2E08D09B913}" type="presParOf" srcId="{1F6709F0-3529-4449-B9BF-9CF011088029}" destId="{7BDE0C6B-569C-4B7E-81EA-2A28CBA6A1FB}" srcOrd="0" destOrd="0" presId="urn:microsoft.com/office/officeart/2005/8/layout/orgChart1"/>
    <dgm:cxn modelId="{1E59F6FB-06EE-4DFC-9CDD-B83E917C66A4}" type="presParOf" srcId="{7BDE0C6B-569C-4B7E-81EA-2A28CBA6A1FB}" destId="{2D0E69EB-3B28-4E6C-A716-7C109D50DEB0}" srcOrd="0" destOrd="0" presId="urn:microsoft.com/office/officeart/2005/8/layout/orgChart1"/>
    <dgm:cxn modelId="{DFE33C16-BB80-452C-87F0-326749321A81}" type="presParOf" srcId="{7BDE0C6B-569C-4B7E-81EA-2A28CBA6A1FB}" destId="{69F1ADF5-0B7C-4AB1-AE90-DA13DCB4C7A4}" srcOrd="1" destOrd="0" presId="urn:microsoft.com/office/officeart/2005/8/layout/orgChart1"/>
    <dgm:cxn modelId="{10172BDE-55A1-4DE8-9EA5-14F42801896E}" type="presParOf" srcId="{1F6709F0-3529-4449-B9BF-9CF011088029}" destId="{D4A05270-1D1F-47A2-9E17-03B954BBB9FA}" srcOrd="1" destOrd="0" presId="urn:microsoft.com/office/officeart/2005/8/layout/orgChart1"/>
    <dgm:cxn modelId="{C1310414-7849-41BF-8B03-77A220E24047}" type="presParOf" srcId="{1F6709F0-3529-4449-B9BF-9CF011088029}" destId="{B4D04CEC-915B-43C1-9D8B-DB5A7ACA9C41}" srcOrd="2" destOrd="0" presId="urn:microsoft.com/office/officeart/2005/8/layout/orgChart1"/>
    <dgm:cxn modelId="{9070BD40-9938-431C-8568-2AA2B2C14460}" type="presParOf" srcId="{0EACE837-CAD8-4452-B274-CE62431F3DCA}" destId="{43AFD719-4A95-48A6-B624-51E0C499AD9D}" srcOrd="10" destOrd="0" presId="urn:microsoft.com/office/officeart/2005/8/layout/orgChart1"/>
    <dgm:cxn modelId="{6248958E-5D88-4192-B7D6-F5DD929BEFD4}" type="presParOf" srcId="{0EACE837-CAD8-4452-B274-CE62431F3DCA}" destId="{10A37AE8-2EB2-4B91-ADDC-622762045652}" srcOrd="11" destOrd="0" presId="urn:microsoft.com/office/officeart/2005/8/layout/orgChart1"/>
    <dgm:cxn modelId="{9059FD90-5937-4128-A242-84464ADE0BCE}" type="presParOf" srcId="{10A37AE8-2EB2-4B91-ADDC-622762045652}" destId="{83C01C78-1BD5-4781-BBD3-C199D28AEC76}" srcOrd="0" destOrd="0" presId="urn:microsoft.com/office/officeart/2005/8/layout/orgChart1"/>
    <dgm:cxn modelId="{F794DD7E-F3EE-4763-A5B8-9DF3FE0698C4}" type="presParOf" srcId="{83C01C78-1BD5-4781-BBD3-C199D28AEC76}" destId="{37899E2A-3C91-451B-ABD4-418F1C93508D}" srcOrd="0" destOrd="0" presId="urn:microsoft.com/office/officeart/2005/8/layout/orgChart1"/>
    <dgm:cxn modelId="{9DD02348-2448-46DF-8DD9-5651EEC01A85}" type="presParOf" srcId="{83C01C78-1BD5-4781-BBD3-C199D28AEC76}" destId="{B77FD9FD-0E8E-43C9-ACE1-A3D0BEF1B625}" srcOrd="1" destOrd="0" presId="urn:microsoft.com/office/officeart/2005/8/layout/orgChart1"/>
    <dgm:cxn modelId="{1689819F-DA1C-428D-B5ED-459C53796275}" type="presParOf" srcId="{10A37AE8-2EB2-4B91-ADDC-622762045652}" destId="{E7073E39-96E4-466F-B37F-8D4BFFFD9C7E}" srcOrd="1" destOrd="0" presId="urn:microsoft.com/office/officeart/2005/8/layout/orgChart1"/>
    <dgm:cxn modelId="{A9E188A2-74C6-4EC6-A47F-7A075A9C3C76}" type="presParOf" srcId="{10A37AE8-2EB2-4B91-ADDC-622762045652}" destId="{2F5CB70B-89C2-47CC-B705-59DBF36C2AF5}" srcOrd="2" destOrd="0" presId="urn:microsoft.com/office/officeart/2005/8/layout/orgChart1"/>
    <dgm:cxn modelId="{D7D582B4-9E79-4936-97A7-F8092211742A}" type="presParOf" srcId="{0EACE837-CAD8-4452-B274-CE62431F3DCA}" destId="{7C4C99D7-C4AF-42DF-BCC4-E46B5C8879EC}" srcOrd="12" destOrd="0" presId="urn:microsoft.com/office/officeart/2005/8/layout/orgChart1"/>
    <dgm:cxn modelId="{6CCFCF25-D0A9-43E2-849E-C6E8547205F3}" type="presParOf" srcId="{0EACE837-CAD8-4452-B274-CE62431F3DCA}" destId="{D19BE54E-A951-42A4-AFF8-D2AF56034C66}" srcOrd="13" destOrd="0" presId="urn:microsoft.com/office/officeart/2005/8/layout/orgChart1"/>
    <dgm:cxn modelId="{FF8943A4-22F1-4831-BD45-B6656A35AB69}" type="presParOf" srcId="{D19BE54E-A951-42A4-AFF8-D2AF56034C66}" destId="{8639F9E5-AC1C-4366-87E9-29F801AE9F96}" srcOrd="0" destOrd="0" presId="urn:microsoft.com/office/officeart/2005/8/layout/orgChart1"/>
    <dgm:cxn modelId="{841E9A2C-DFA9-419A-B8C9-2A35E1409B55}" type="presParOf" srcId="{8639F9E5-AC1C-4366-87E9-29F801AE9F96}" destId="{D424EC3D-39F5-4E12-865E-E0815FC250B0}" srcOrd="0" destOrd="0" presId="urn:microsoft.com/office/officeart/2005/8/layout/orgChart1"/>
    <dgm:cxn modelId="{365D601B-EBFF-4567-88AD-04C4A56DC4D9}" type="presParOf" srcId="{8639F9E5-AC1C-4366-87E9-29F801AE9F96}" destId="{12A4493D-4F58-4946-9C0A-09C0D7CC3211}" srcOrd="1" destOrd="0" presId="urn:microsoft.com/office/officeart/2005/8/layout/orgChart1"/>
    <dgm:cxn modelId="{262FDF32-7CFB-402C-A1BB-595D94E027E7}" type="presParOf" srcId="{D19BE54E-A951-42A4-AFF8-D2AF56034C66}" destId="{2FB42477-66BD-4126-B24C-0C43D739676C}" srcOrd="1" destOrd="0" presId="urn:microsoft.com/office/officeart/2005/8/layout/orgChart1"/>
    <dgm:cxn modelId="{E2671035-987C-4065-9967-C4E43DE84355}" type="presParOf" srcId="{D19BE54E-A951-42A4-AFF8-D2AF56034C66}" destId="{CF3E838B-5989-4AE3-8A5B-72E741DAD67F}" srcOrd="2" destOrd="0" presId="urn:microsoft.com/office/officeart/2005/8/layout/orgChart1"/>
    <dgm:cxn modelId="{1C3247FF-FC37-4A31-827D-3DBEE0135955}" type="presParOf" srcId="{26CC6185-6F59-4D4A-BB22-84C3CE8404C0}" destId="{28082AC0-8824-4A69-9A52-FA06D1D4E386}" srcOrd="2" destOrd="0" presId="urn:microsoft.com/office/officeart/2005/8/layout/orgChart1"/>
  </dgm:cxnLst>
  <dgm:bg/>
  <dgm:whole>
    <a:ln w="38100"/>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FF4C4-44AC-4E96-80F3-D5835760BAD4}">
      <dsp:nvSpPr>
        <dsp:cNvPr id="0" name=""/>
        <dsp:cNvSpPr/>
      </dsp:nvSpPr>
      <dsp:spPr>
        <a:xfrm rot="3440571">
          <a:off x="702233" y="4520135"/>
          <a:ext cx="1773418" cy="53085"/>
        </a:xfrm>
        <a:custGeom>
          <a:avLst/>
          <a:gdLst/>
          <a:ahLst/>
          <a:cxnLst/>
          <a:rect l="0" t="0" r="0" b="0"/>
          <a:pathLst>
            <a:path>
              <a:moveTo>
                <a:pt x="0" y="26542"/>
              </a:moveTo>
              <a:lnTo>
                <a:pt x="1773418" y="26542"/>
              </a:lnTo>
            </a:path>
          </a:pathLst>
        </a:custGeom>
        <a:noFill/>
        <a:ln w="3175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C320CBC8-B4AF-474F-9BC0-F2F6F3B18664}">
      <dsp:nvSpPr>
        <dsp:cNvPr id="0" name=""/>
        <dsp:cNvSpPr/>
      </dsp:nvSpPr>
      <dsp:spPr>
        <a:xfrm rot="1776987">
          <a:off x="1242958" y="3857894"/>
          <a:ext cx="1444532" cy="53085"/>
        </a:xfrm>
        <a:custGeom>
          <a:avLst/>
          <a:gdLst/>
          <a:ahLst/>
          <a:cxnLst/>
          <a:rect l="0" t="0" r="0" b="0"/>
          <a:pathLst>
            <a:path>
              <a:moveTo>
                <a:pt x="0" y="26542"/>
              </a:moveTo>
              <a:lnTo>
                <a:pt x="1444532" y="26542"/>
              </a:lnTo>
            </a:path>
          </a:pathLst>
        </a:custGeom>
        <a:noFill/>
        <a:ln w="3175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8C7BF8FA-18BB-43A2-A0D0-9E024249E457}">
      <dsp:nvSpPr>
        <dsp:cNvPr id="0" name=""/>
        <dsp:cNvSpPr/>
      </dsp:nvSpPr>
      <dsp:spPr>
        <a:xfrm>
          <a:off x="1337320" y="3141809"/>
          <a:ext cx="1183421" cy="53085"/>
        </a:xfrm>
        <a:custGeom>
          <a:avLst/>
          <a:gdLst/>
          <a:ahLst/>
          <a:cxnLst/>
          <a:rect l="0" t="0" r="0" b="0"/>
          <a:pathLst>
            <a:path>
              <a:moveTo>
                <a:pt x="0" y="26542"/>
              </a:moveTo>
              <a:lnTo>
                <a:pt x="1183421" y="26542"/>
              </a:lnTo>
            </a:path>
          </a:pathLst>
        </a:custGeom>
        <a:noFill/>
        <a:ln w="3175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B296EA63-8049-4989-8868-E24E1BB0BB25}">
      <dsp:nvSpPr>
        <dsp:cNvPr id="0" name=""/>
        <dsp:cNvSpPr/>
      </dsp:nvSpPr>
      <dsp:spPr>
        <a:xfrm rot="19818003">
          <a:off x="1245925" y="2436742"/>
          <a:ext cx="1391435" cy="53085"/>
        </a:xfrm>
        <a:custGeom>
          <a:avLst/>
          <a:gdLst/>
          <a:ahLst/>
          <a:cxnLst/>
          <a:rect l="0" t="0" r="0" b="0"/>
          <a:pathLst>
            <a:path>
              <a:moveTo>
                <a:pt x="0" y="26542"/>
              </a:moveTo>
              <a:lnTo>
                <a:pt x="1391435" y="26542"/>
              </a:lnTo>
            </a:path>
          </a:pathLst>
        </a:custGeom>
        <a:noFill/>
        <a:ln w="3175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3881075C-BC48-45F8-A352-D137401D7CA7}">
      <dsp:nvSpPr>
        <dsp:cNvPr id="0" name=""/>
        <dsp:cNvSpPr/>
      </dsp:nvSpPr>
      <dsp:spPr>
        <a:xfrm rot="18229429">
          <a:off x="716771" y="1737863"/>
          <a:ext cx="1858923" cy="53085"/>
        </a:xfrm>
        <a:custGeom>
          <a:avLst/>
          <a:gdLst/>
          <a:ahLst/>
          <a:cxnLst/>
          <a:rect l="0" t="0" r="0" b="0"/>
          <a:pathLst>
            <a:path>
              <a:moveTo>
                <a:pt x="0" y="26542"/>
              </a:moveTo>
              <a:lnTo>
                <a:pt x="1858923" y="26542"/>
              </a:lnTo>
            </a:path>
          </a:pathLst>
        </a:custGeom>
        <a:noFill/>
        <a:ln w="34925"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A73EA543-D7D4-4148-BB47-E347213CECB4}">
      <dsp:nvSpPr>
        <dsp:cNvPr id="0" name=""/>
        <dsp:cNvSpPr/>
      </dsp:nvSpPr>
      <dsp:spPr>
        <a:xfrm>
          <a:off x="-197033" y="2265790"/>
          <a:ext cx="1805122" cy="1805122"/>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4E7033-DA1C-44B6-9A1E-560A7F4DE58B}">
      <dsp:nvSpPr>
        <dsp:cNvPr id="0" name=""/>
        <dsp:cNvSpPr/>
      </dsp:nvSpPr>
      <dsp:spPr>
        <a:xfrm>
          <a:off x="1923514" y="833"/>
          <a:ext cx="1083073" cy="1083073"/>
        </a:xfrm>
        <a:prstGeom prst="ellipse">
          <a:avLst/>
        </a:prstGeom>
        <a:solidFill>
          <a:schemeClr val="accent2">
            <a:hueOff val="936304"/>
            <a:satOff val="-1168"/>
            <a:lumOff val="27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b="1" kern="1200" dirty="0" smtClean="0"/>
            <a:t>User policies</a:t>
          </a:r>
          <a:endParaRPr lang="ru-RU" sz="1600" kern="1200" dirty="0"/>
        </a:p>
      </dsp:txBody>
      <dsp:txXfrm>
        <a:off x="2082126" y="159445"/>
        <a:ext cx="765849" cy="765849"/>
      </dsp:txXfrm>
    </dsp:sp>
    <dsp:sp modelId="{E1D86E15-59D5-4263-8A19-6693A362F8D8}">
      <dsp:nvSpPr>
        <dsp:cNvPr id="0" name=""/>
        <dsp:cNvSpPr/>
      </dsp:nvSpPr>
      <dsp:spPr>
        <a:xfrm>
          <a:off x="2363696" y="1152129"/>
          <a:ext cx="1666828" cy="1190102"/>
        </a:xfrm>
        <a:prstGeom prst="ellipse">
          <a:avLst/>
        </a:prstGeom>
        <a:solidFill>
          <a:schemeClr val="accent2">
            <a:hueOff val="1872608"/>
            <a:satOff val="-2336"/>
            <a:lumOff val="54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rtl="0">
            <a:lnSpc>
              <a:spcPct val="90000"/>
            </a:lnSpc>
            <a:spcBef>
              <a:spcPct val="0"/>
            </a:spcBef>
            <a:spcAft>
              <a:spcPct val="35000"/>
            </a:spcAft>
          </a:pPr>
          <a:r>
            <a:rPr lang="en-US" sz="1600" b="1" kern="1200" dirty="0" smtClean="0"/>
            <a:t>Computing infrastructure</a:t>
          </a:r>
          <a:endParaRPr lang="ru-RU" sz="1600" kern="1200" dirty="0"/>
        </a:p>
      </dsp:txBody>
      <dsp:txXfrm>
        <a:off x="2607797" y="1326415"/>
        <a:ext cx="1178626" cy="841530"/>
      </dsp:txXfrm>
    </dsp:sp>
    <dsp:sp modelId="{16148EC0-05B1-4F6B-8371-54624D1635AB}">
      <dsp:nvSpPr>
        <dsp:cNvPr id="0" name=""/>
        <dsp:cNvSpPr/>
      </dsp:nvSpPr>
      <dsp:spPr>
        <a:xfrm>
          <a:off x="2520742" y="2626815"/>
          <a:ext cx="1867857" cy="1083073"/>
        </a:xfrm>
        <a:prstGeom prst="ellipse">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1" kern="1200" dirty="0" smtClean="0"/>
            <a:t>Mathematical and software support</a:t>
          </a:r>
          <a:endParaRPr lang="ru-RU" sz="1400" kern="1200" dirty="0"/>
        </a:p>
      </dsp:txBody>
      <dsp:txXfrm>
        <a:off x="2794283" y="2785427"/>
        <a:ext cx="1320775" cy="765849"/>
      </dsp:txXfrm>
    </dsp:sp>
    <dsp:sp modelId="{9484B7F4-4466-492E-8D80-DC101C6D7C35}">
      <dsp:nvSpPr>
        <dsp:cNvPr id="0" name=""/>
        <dsp:cNvSpPr/>
      </dsp:nvSpPr>
      <dsp:spPr>
        <a:xfrm>
          <a:off x="2405997" y="4047986"/>
          <a:ext cx="1599147" cy="1083073"/>
        </a:xfrm>
        <a:prstGeom prst="ellipse">
          <a:avLst/>
        </a:prstGeom>
        <a:solidFill>
          <a:schemeClr val="accent4">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1" kern="1200" dirty="0" smtClean="0"/>
            <a:t>Corporative information system</a:t>
          </a:r>
          <a:endParaRPr lang="ru-RU" sz="1400" kern="1200" dirty="0"/>
        </a:p>
      </dsp:txBody>
      <dsp:txXfrm>
        <a:off x="2640187" y="4206598"/>
        <a:ext cx="1130767" cy="765849"/>
      </dsp:txXfrm>
    </dsp:sp>
    <dsp:sp modelId="{FDF5BC24-4B29-46CD-8818-85D807EAA92D}">
      <dsp:nvSpPr>
        <dsp:cNvPr id="0" name=""/>
        <dsp:cNvSpPr/>
      </dsp:nvSpPr>
      <dsp:spPr>
        <a:xfrm>
          <a:off x="1541291" y="5252797"/>
          <a:ext cx="1694630" cy="1083073"/>
        </a:xfrm>
        <a:prstGeom prst="ellipse">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b="1" kern="1200" dirty="0" smtClean="0"/>
            <a:t>Training, education and user support  </a:t>
          </a:r>
          <a:endParaRPr lang="ru-RU" sz="1400" kern="1200" dirty="0"/>
        </a:p>
      </dsp:txBody>
      <dsp:txXfrm>
        <a:off x="1789464" y="5411409"/>
        <a:ext cx="1198284" cy="7658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0E20EA-7C9D-4602-8978-8372F3963638}">
      <dsp:nvSpPr>
        <dsp:cNvPr id="0" name=""/>
        <dsp:cNvSpPr/>
      </dsp:nvSpPr>
      <dsp:spPr>
        <a:xfrm>
          <a:off x="8536383" y="2286621"/>
          <a:ext cx="118665" cy="3042686"/>
        </a:xfrm>
        <a:custGeom>
          <a:avLst/>
          <a:gdLst/>
          <a:ahLst/>
          <a:cxnLst/>
          <a:rect l="0" t="0" r="0" b="0"/>
          <a:pathLst>
            <a:path>
              <a:moveTo>
                <a:pt x="0" y="0"/>
              </a:moveTo>
              <a:lnTo>
                <a:pt x="0" y="3042686"/>
              </a:lnTo>
              <a:lnTo>
                <a:pt x="118665" y="3042686"/>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0168BAB-1EE5-4235-B85B-1873544E3E64}">
      <dsp:nvSpPr>
        <dsp:cNvPr id="0" name=""/>
        <dsp:cNvSpPr/>
      </dsp:nvSpPr>
      <dsp:spPr>
        <a:xfrm>
          <a:off x="8536383" y="2286621"/>
          <a:ext cx="118665" cy="2481003"/>
        </a:xfrm>
        <a:custGeom>
          <a:avLst/>
          <a:gdLst/>
          <a:ahLst/>
          <a:cxnLst/>
          <a:rect l="0" t="0" r="0" b="0"/>
          <a:pathLst>
            <a:path>
              <a:moveTo>
                <a:pt x="0" y="0"/>
              </a:moveTo>
              <a:lnTo>
                <a:pt x="0" y="2481003"/>
              </a:lnTo>
              <a:lnTo>
                <a:pt x="118665" y="2481003"/>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A86262-3017-4823-BD93-8AFD21EB9EBC}">
      <dsp:nvSpPr>
        <dsp:cNvPr id="0" name=""/>
        <dsp:cNvSpPr/>
      </dsp:nvSpPr>
      <dsp:spPr>
        <a:xfrm>
          <a:off x="8536383" y="2286621"/>
          <a:ext cx="118665" cy="1703297"/>
        </a:xfrm>
        <a:custGeom>
          <a:avLst/>
          <a:gdLst/>
          <a:ahLst/>
          <a:cxnLst/>
          <a:rect l="0" t="0" r="0" b="0"/>
          <a:pathLst>
            <a:path>
              <a:moveTo>
                <a:pt x="0" y="0"/>
              </a:moveTo>
              <a:lnTo>
                <a:pt x="0" y="1703297"/>
              </a:lnTo>
              <a:lnTo>
                <a:pt x="118665" y="170329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6429E52-DFD3-4134-9C1B-BB4792A6D443}">
      <dsp:nvSpPr>
        <dsp:cNvPr id="0" name=""/>
        <dsp:cNvSpPr/>
      </dsp:nvSpPr>
      <dsp:spPr>
        <a:xfrm>
          <a:off x="8536383" y="2286621"/>
          <a:ext cx="118665" cy="925591"/>
        </a:xfrm>
        <a:custGeom>
          <a:avLst/>
          <a:gdLst/>
          <a:ahLst/>
          <a:cxnLst/>
          <a:rect l="0" t="0" r="0" b="0"/>
          <a:pathLst>
            <a:path>
              <a:moveTo>
                <a:pt x="0" y="0"/>
              </a:moveTo>
              <a:lnTo>
                <a:pt x="0" y="925591"/>
              </a:lnTo>
              <a:lnTo>
                <a:pt x="118665" y="92559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902991C-DD17-4BF1-94A3-D7C0BEBBB342}">
      <dsp:nvSpPr>
        <dsp:cNvPr id="0" name=""/>
        <dsp:cNvSpPr/>
      </dsp:nvSpPr>
      <dsp:spPr>
        <a:xfrm>
          <a:off x="8536383" y="2286621"/>
          <a:ext cx="118665" cy="363907"/>
        </a:xfrm>
        <a:custGeom>
          <a:avLst/>
          <a:gdLst/>
          <a:ahLst/>
          <a:cxnLst/>
          <a:rect l="0" t="0" r="0" b="0"/>
          <a:pathLst>
            <a:path>
              <a:moveTo>
                <a:pt x="0" y="0"/>
              </a:moveTo>
              <a:lnTo>
                <a:pt x="0" y="363907"/>
              </a:lnTo>
              <a:lnTo>
                <a:pt x="118665" y="363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E2474B9-A375-4883-B9C1-6F2A2F55FEB5}">
      <dsp:nvSpPr>
        <dsp:cNvPr id="0" name=""/>
        <dsp:cNvSpPr/>
      </dsp:nvSpPr>
      <dsp:spPr>
        <a:xfrm>
          <a:off x="8807105" y="1724938"/>
          <a:ext cx="91440" cy="166131"/>
        </a:xfrm>
        <a:custGeom>
          <a:avLst/>
          <a:gdLst/>
          <a:ahLst/>
          <a:cxnLst/>
          <a:rect l="0" t="0" r="0" b="0"/>
          <a:pathLst>
            <a:path>
              <a:moveTo>
                <a:pt x="45720" y="0"/>
              </a:moveTo>
              <a:lnTo>
                <a:pt x="45720" y="1661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6787C0-EF99-4D03-90F5-A8FC1196FA1F}">
      <dsp:nvSpPr>
        <dsp:cNvPr id="0" name=""/>
        <dsp:cNvSpPr/>
      </dsp:nvSpPr>
      <dsp:spPr>
        <a:xfrm>
          <a:off x="7820543" y="1138461"/>
          <a:ext cx="1032281" cy="190924"/>
        </a:xfrm>
        <a:custGeom>
          <a:avLst/>
          <a:gdLst/>
          <a:ahLst/>
          <a:cxnLst/>
          <a:rect l="0" t="0" r="0" b="0"/>
          <a:pathLst>
            <a:path>
              <a:moveTo>
                <a:pt x="0" y="0"/>
              </a:moveTo>
              <a:lnTo>
                <a:pt x="0" y="107859"/>
              </a:lnTo>
              <a:lnTo>
                <a:pt x="1032281" y="107859"/>
              </a:lnTo>
              <a:lnTo>
                <a:pt x="1032281" y="19092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2552C9-9534-49C7-B8EA-904580B4B1A9}">
      <dsp:nvSpPr>
        <dsp:cNvPr id="0" name=""/>
        <dsp:cNvSpPr/>
      </dsp:nvSpPr>
      <dsp:spPr>
        <a:xfrm>
          <a:off x="7579148" y="2848305"/>
          <a:ext cx="118665" cy="582129"/>
        </a:xfrm>
        <a:custGeom>
          <a:avLst/>
          <a:gdLst/>
          <a:ahLst/>
          <a:cxnLst/>
          <a:rect l="0" t="0" r="0" b="0"/>
          <a:pathLst>
            <a:path>
              <a:moveTo>
                <a:pt x="0" y="0"/>
              </a:moveTo>
              <a:lnTo>
                <a:pt x="0" y="582129"/>
              </a:lnTo>
              <a:lnTo>
                <a:pt x="118665" y="582129"/>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0D9D95E-93B4-4E1F-B84D-B5BD741A8EC9}">
      <dsp:nvSpPr>
        <dsp:cNvPr id="0" name=""/>
        <dsp:cNvSpPr/>
      </dsp:nvSpPr>
      <dsp:spPr>
        <a:xfrm>
          <a:off x="6775482" y="2286621"/>
          <a:ext cx="1120107" cy="166131"/>
        </a:xfrm>
        <a:custGeom>
          <a:avLst/>
          <a:gdLst/>
          <a:ahLst/>
          <a:cxnLst/>
          <a:rect l="0" t="0" r="0" b="0"/>
          <a:pathLst>
            <a:path>
              <a:moveTo>
                <a:pt x="0" y="0"/>
              </a:moveTo>
              <a:lnTo>
                <a:pt x="0" y="83065"/>
              </a:lnTo>
              <a:lnTo>
                <a:pt x="1120107" y="83065"/>
              </a:lnTo>
              <a:lnTo>
                <a:pt x="1120107" y="1661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BCEB74-9341-4619-A347-9D3C49751222}">
      <dsp:nvSpPr>
        <dsp:cNvPr id="0" name=""/>
        <dsp:cNvSpPr/>
      </dsp:nvSpPr>
      <dsp:spPr>
        <a:xfrm>
          <a:off x="6621913" y="2848305"/>
          <a:ext cx="118665" cy="1487274"/>
        </a:xfrm>
        <a:custGeom>
          <a:avLst/>
          <a:gdLst/>
          <a:ahLst/>
          <a:cxnLst/>
          <a:rect l="0" t="0" r="0" b="0"/>
          <a:pathLst>
            <a:path>
              <a:moveTo>
                <a:pt x="0" y="0"/>
              </a:moveTo>
              <a:lnTo>
                <a:pt x="0" y="1487274"/>
              </a:lnTo>
              <a:lnTo>
                <a:pt x="118665" y="148727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0BE5DEB-B04C-42DA-B638-A089161DB89F}">
      <dsp:nvSpPr>
        <dsp:cNvPr id="0" name=""/>
        <dsp:cNvSpPr/>
      </dsp:nvSpPr>
      <dsp:spPr>
        <a:xfrm>
          <a:off x="6621913" y="2848305"/>
          <a:ext cx="118665" cy="925591"/>
        </a:xfrm>
        <a:custGeom>
          <a:avLst/>
          <a:gdLst/>
          <a:ahLst/>
          <a:cxnLst/>
          <a:rect l="0" t="0" r="0" b="0"/>
          <a:pathLst>
            <a:path>
              <a:moveTo>
                <a:pt x="0" y="0"/>
              </a:moveTo>
              <a:lnTo>
                <a:pt x="0" y="925591"/>
              </a:lnTo>
              <a:lnTo>
                <a:pt x="118665" y="92559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697CEA-1583-43F5-9616-F894B9572881}">
      <dsp:nvSpPr>
        <dsp:cNvPr id="0" name=""/>
        <dsp:cNvSpPr/>
      </dsp:nvSpPr>
      <dsp:spPr>
        <a:xfrm>
          <a:off x="6621913" y="2848305"/>
          <a:ext cx="118665" cy="363907"/>
        </a:xfrm>
        <a:custGeom>
          <a:avLst/>
          <a:gdLst/>
          <a:ahLst/>
          <a:cxnLst/>
          <a:rect l="0" t="0" r="0" b="0"/>
          <a:pathLst>
            <a:path>
              <a:moveTo>
                <a:pt x="0" y="0"/>
              </a:moveTo>
              <a:lnTo>
                <a:pt x="0" y="363907"/>
              </a:lnTo>
              <a:lnTo>
                <a:pt x="118665" y="36390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CC50CD-BF3B-458B-83B0-6547A78BAB88}">
      <dsp:nvSpPr>
        <dsp:cNvPr id="0" name=""/>
        <dsp:cNvSpPr/>
      </dsp:nvSpPr>
      <dsp:spPr>
        <a:xfrm>
          <a:off x="6775482" y="2286621"/>
          <a:ext cx="162872" cy="166131"/>
        </a:xfrm>
        <a:custGeom>
          <a:avLst/>
          <a:gdLst/>
          <a:ahLst/>
          <a:cxnLst/>
          <a:rect l="0" t="0" r="0" b="0"/>
          <a:pathLst>
            <a:path>
              <a:moveTo>
                <a:pt x="0" y="0"/>
              </a:moveTo>
              <a:lnTo>
                <a:pt x="0" y="83065"/>
              </a:lnTo>
              <a:lnTo>
                <a:pt x="162872" y="83065"/>
              </a:lnTo>
              <a:lnTo>
                <a:pt x="162872" y="1661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03A05AB-EC0F-4623-B97B-986E6698EABE}">
      <dsp:nvSpPr>
        <dsp:cNvPr id="0" name=""/>
        <dsp:cNvSpPr/>
      </dsp:nvSpPr>
      <dsp:spPr>
        <a:xfrm>
          <a:off x="5293213" y="2848305"/>
          <a:ext cx="91440" cy="2904135"/>
        </a:xfrm>
        <a:custGeom>
          <a:avLst/>
          <a:gdLst/>
          <a:ahLst/>
          <a:cxnLst/>
          <a:rect l="0" t="0" r="0" b="0"/>
          <a:pathLst>
            <a:path>
              <a:moveTo>
                <a:pt x="45720" y="0"/>
              </a:moveTo>
              <a:lnTo>
                <a:pt x="45720" y="2904135"/>
              </a:lnTo>
              <a:lnTo>
                <a:pt x="133105" y="2904135"/>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9D4E03E-F158-43D3-B64B-DFC13362BC6B}">
      <dsp:nvSpPr>
        <dsp:cNvPr id="0" name=""/>
        <dsp:cNvSpPr/>
      </dsp:nvSpPr>
      <dsp:spPr>
        <a:xfrm>
          <a:off x="5293213" y="2848305"/>
          <a:ext cx="91440" cy="1988472"/>
        </a:xfrm>
        <a:custGeom>
          <a:avLst/>
          <a:gdLst/>
          <a:ahLst/>
          <a:cxnLst/>
          <a:rect l="0" t="0" r="0" b="0"/>
          <a:pathLst>
            <a:path>
              <a:moveTo>
                <a:pt x="45720" y="0"/>
              </a:moveTo>
              <a:lnTo>
                <a:pt x="45720" y="1988472"/>
              </a:lnTo>
              <a:lnTo>
                <a:pt x="124371" y="1988472"/>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77564E-DADA-4C04-94B1-5AFCFABB9E21}">
      <dsp:nvSpPr>
        <dsp:cNvPr id="0" name=""/>
        <dsp:cNvSpPr/>
      </dsp:nvSpPr>
      <dsp:spPr>
        <a:xfrm>
          <a:off x="5338933" y="2848305"/>
          <a:ext cx="118665" cy="1135478"/>
        </a:xfrm>
        <a:custGeom>
          <a:avLst/>
          <a:gdLst/>
          <a:ahLst/>
          <a:cxnLst/>
          <a:rect l="0" t="0" r="0" b="0"/>
          <a:pathLst>
            <a:path>
              <a:moveTo>
                <a:pt x="0" y="0"/>
              </a:moveTo>
              <a:lnTo>
                <a:pt x="0" y="1135478"/>
              </a:lnTo>
              <a:lnTo>
                <a:pt x="118665" y="1135478"/>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5AF657-1CE0-4BEC-9651-504E41C08615}">
      <dsp:nvSpPr>
        <dsp:cNvPr id="0" name=""/>
        <dsp:cNvSpPr/>
      </dsp:nvSpPr>
      <dsp:spPr>
        <a:xfrm>
          <a:off x="5338933" y="2848305"/>
          <a:ext cx="118665" cy="468851"/>
        </a:xfrm>
        <a:custGeom>
          <a:avLst/>
          <a:gdLst/>
          <a:ahLst/>
          <a:cxnLst/>
          <a:rect l="0" t="0" r="0" b="0"/>
          <a:pathLst>
            <a:path>
              <a:moveTo>
                <a:pt x="0" y="0"/>
              </a:moveTo>
              <a:lnTo>
                <a:pt x="0" y="468851"/>
              </a:lnTo>
              <a:lnTo>
                <a:pt x="118665" y="46885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1248B41-B7BD-45E7-AFA5-1A7BDEFF0E42}">
      <dsp:nvSpPr>
        <dsp:cNvPr id="0" name=""/>
        <dsp:cNvSpPr/>
      </dsp:nvSpPr>
      <dsp:spPr>
        <a:xfrm>
          <a:off x="5655374" y="2286621"/>
          <a:ext cx="1120107" cy="166131"/>
        </a:xfrm>
        <a:custGeom>
          <a:avLst/>
          <a:gdLst/>
          <a:ahLst/>
          <a:cxnLst/>
          <a:rect l="0" t="0" r="0" b="0"/>
          <a:pathLst>
            <a:path>
              <a:moveTo>
                <a:pt x="1120107" y="0"/>
              </a:moveTo>
              <a:lnTo>
                <a:pt x="1120107" y="83065"/>
              </a:lnTo>
              <a:lnTo>
                <a:pt x="0" y="83065"/>
              </a:lnTo>
              <a:lnTo>
                <a:pt x="0" y="1661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8356C72-67FF-4E5D-9D40-B7BA8567D874}">
      <dsp:nvSpPr>
        <dsp:cNvPr id="0" name=""/>
        <dsp:cNvSpPr/>
      </dsp:nvSpPr>
      <dsp:spPr>
        <a:xfrm>
          <a:off x="6729762" y="1724938"/>
          <a:ext cx="91440" cy="166131"/>
        </a:xfrm>
        <a:custGeom>
          <a:avLst/>
          <a:gdLst/>
          <a:ahLst/>
          <a:cxnLst/>
          <a:rect l="0" t="0" r="0" b="0"/>
          <a:pathLst>
            <a:path>
              <a:moveTo>
                <a:pt x="45720" y="0"/>
              </a:moveTo>
              <a:lnTo>
                <a:pt x="45720" y="166131"/>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92F62B-9B9A-4952-B1A3-88E8A67F65B3}">
      <dsp:nvSpPr>
        <dsp:cNvPr id="0" name=""/>
        <dsp:cNvSpPr/>
      </dsp:nvSpPr>
      <dsp:spPr>
        <a:xfrm>
          <a:off x="6775482" y="1138461"/>
          <a:ext cx="1045061" cy="190924"/>
        </a:xfrm>
        <a:custGeom>
          <a:avLst/>
          <a:gdLst/>
          <a:ahLst/>
          <a:cxnLst/>
          <a:rect l="0" t="0" r="0" b="0"/>
          <a:pathLst>
            <a:path>
              <a:moveTo>
                <a:pt x="1045061" y="0"/>
              </a:moveTo>
              <a:lnTo>
                <a:pt x="1045061" y="107859"/>
              </a:lnTo>
              <a:lnTo>
                <a:pt x="0" y="107859"/>
              </a:lnTo>
              <a:lnTo>
                <a:pt x="0" y="19092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2F76357-9AC0-4DB9-9E12-7ED7BF21CF19}">
      <dsp:nvSpPr>
        <dsp:cNvPr id="0" name=""/>
        <dsp:cNvSpPr/>
      </dsp:nvSpPr>
      <dsp:spPr>
        <a:xfrm>
          <a:off x="4853221" y="395551"/>
          <a:ext cx="2967322" cy="143526"/>
        </a:xfrm>
        <a:custGeom>
          <a:avLst/>
          <a:gdLst/>
          <a:ahLst/>
          <a:cxnLst/>
          <a:rect l="0" t="0" r="0" b="0"/>
          <a:pathLst>
            <a:path>
              <a:moveTo>
                <a:pt x="0" y="0"/>
              </a:moveTo>
              <a:lnTo>
                <a:pt x="0" y="60460"/>
              </a:lnTo>
              <a:lnTo>
                <a:pt x="2967322" y="60460"/>
              </a:lnTo>
              <a:lnTo>
                <a:pt x="2967322" y="143526"/>
              </a:lnTo>
            </a:path>
          </a:pathLst>
        </a:custGeom>
        <a:noFill/>
        <a:ln w="25400" cap="flat" cmpd="sng" algn="ctr">
          <a:solidFill>
            <a:schemeClr val="accent4">
              <a:lumMod val="20000"/>
              <a:lumOff val="80000"/>
            </a:schemeClr>
          </a:solidFill>
          <a:prstDash val="solid"/>
        </a:ln>
        <a:effectLst/>
      </dsp:spPr>
      <dsp:style>
        <a:lnRef idx="2">
          <a:scrgbClr r="0" g="0" b="0"/>
        </a:lnRef>
        <a:fillRef idx="0">
          <a:scrgbClr r="0" g="0" b="0"/>
        </a:fillRef>
        <a:effectRef idx="0">
          <a:scrgbClr r="0" g="0" b="0"/>
        </a:effectRef>
        <a:fontRef idx="minor"/>
      </dsp:style>
    </dsp:sp>
    <dsp:sp modelId="{045E442E-C1E4-4295-A921-F29EFE3064C1}">
      <dsp:nvSpPr>
        <dsp:cNvPr id="0" name=""/>
        <dsp:cNvSpPr/>
      </dsp:nvSpPr>
      <dsp:spPr>
        <a:xfrm>
          <a:off x="4183922" y="959422"/>
          <a:ext cx="118665" cy="1864652"/>
        </a:xfrm>
        <a:custGeom>
          <a:avLst/>
          <a:gdLst/>
          <a:ahLst/>
          <a:cxnLst/>
          <a:rect l="0" t="0" r="0" b="0"/>
          <a:pathLst>
            <a:path>
              <a:moveTo>
                <a:pt x="0" y="0"/>
              </a:moveTo>
              <a:lnTo>
                <a:pt x="0" y="1864652"/>
              </a:lnTo>
              <a:lnTo>
                <a:pt x="118665" y="186465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E404EF-8742-431E-8552-08CD16F682F2}">
      <dsp:nvSpPr>
        <dsp:cNvPr id="0" name=""/>
        <dsp:cNvSpPr/>
      </dsp:nvSpPr>
      <dsp:spPr>
        <a:xfrm>
          <a:off x="4183922" y="959422"/>
          <a:ext cx="118665" cy="708973"/>
        </a:xfrm>
        <a:custGeom>
          <a:avLst/>
          <a:gdLst/>
          <a:ahLst/>
          <a:cxnLst/>
          <a:rect l="0" t="0" r="0" b="0"/>
          <a:pathLst>
            <a:path>
              <a:moveTo>
                <a:pt x="0" y="0"/>
              </a:moveTo>
              <a:lnTo>
                <a:pt x="0" y="708973"/>
              </a:lnTo>
              <a:lnTo>
                <a:pt x="118665" y="70897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F8E058-9D14-41FD-896A-D874F85E5F1E}">
      <dsp:nvSpPr>
        <dsp:cNvPr id="0" name=""/>
        <dsp:cNvSpPr/>
      </dsp:nvSpPr>
      <dsp:spPr>
        <a:xfrm>
          <a:off x="4500363" y="395551"/>
          <a:ext cx="352857" cy="168319"/>
        </a:xfrm>
        <a:custGeom>
          <a:avLst/>
          <a:gdLst/>
          <a:ahLst/>
          <a:cxnLst/>
          <a:rect l="0" t="0" r="0" b="0"/>
          <a:pathLst>
            <a:path>
              <a:moveTo>
                <a:pt x="352857" y="0"/>
              </a:moveTo>
              <a:lnTo>
                <a:pt x="352857" y="85253"/>
              </a:lnTo>
              <a:lnTo>
                <a:pt x="0" y="85253"/>
              </a:lnTo>
              <a:lnTo>
                <a:pt x="0" y="168319"/>
              </a:lnTo>
            </a:path>
          </a:pathLst>
        </a:custGeom>
        <a:noFill/>
        <a:ln w="25400" cap="flat" cmpd="sng" algn="ctr">
          <a:solidFill>
            <a:schemeClr val="accent4">
              <a:lumMod val="20000"/>
              <a:lumOff val="80000"/>
            </a:schemeClr>
          </a:solidFill>
          <a:prstDash val="solid"/>
        </a:ln>
        <a:effectLst/>
      </dsp:spPr>
      <dsp:style>
        <a:lnRef idx="2">
          <a:scrgbClr r="0" g="0" b="0"/>
        </a:lnRef>
        <a:fillRef idx="0">
          <a:scrgbClr r="0" g="0" b="0"/>
        </a:fillRef>
        <a:effectRef idx="0">
          <a:scrgbClr r="0" g="0" b="0"/>
        </a:effectRef>
        <a:fontRef idx="minor"/>
      </dsp:style>
    </dsp:sp>
    <dsp:sp modelId="{3EF6775B-EC8A-4F25-8D39-07DCD9514FC4}">
      <dsp:nvSpPr>
        <dsp:cNvPr id="0" name=""/>
        <dsp:cNvSpPr/>
      </dsp:nvSpPr>
      <dsp:spPr>
        <a:xfrm>
          <a:off x="2934633" y="959422"/>
          <a:ext cx="145746" cy="4331220"/>
        </a:xfrm>
        <a:custGeom>
          <a:avLst/>
          <a:gdLst/>
          <a:ahLst/>
          <a:cxnLst/>
          <a:rect l="0" t="0" r="0" b="0"/>
          <a:pathLst>
            <a:path>
              <a:moveTo>
                <a:pt x="0" y="0"/>
              </a:moveTo>
              <a:lnTo>
                <a:pt x="0" y="4331220"/>
              </a:lnTo>
              <a:lnTo>
                <a:pt x="145746" y="4331220"/>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A65E853-54DA-4BCB-8B0D-B64116ABE1A6}">
      <dsp:nvSpPr>
        <dsp:cNvPr id="0" name=""/>
        <dsp:cNvSpPr/>
      </dsp:nvSpPr>
      <dsp:spPr>
        <a:xfrm>
          <a:off x="2934633" y="959422"/>
          <a:ext cx="145746" cy="3369385"/>
        </a:xfrm>
        <a:custGeom>
          <a:avLst/>
          <a:gdLst/>
          <a:ahLst/>
          <a:cxnLst/>
          <a:rect l="0" t="0" r="0" b="0"/>
          <a:pathLst>
            <a:path>
              <a:moveTo>
                <a:pt x="0" y="0"/>
              </a:moveTo>
              <a:lnTo>
                <a:pt x="0" y="3369385"/>
              </a:lnTo>
              <a:lnTo>
                <a:pt x="145746" y="336938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8AEE52-AA94-4CF2-934B-3FA2CB4F51C5}">
      <dsp:nvSpPr>
        <dsp:cNvPr id="0" name=""/>
        <dsp:cNvSpPr/>
      </dsp:nvSpPr>
      <dsp:spPr>
        <a:xfrm>
          <a:off x="2934633" y="959422"/>
          <a:ext cx="145746" cy="2615336"/>
        </a:xfrm>
        <a:custGeom>
          <a:avLst/>
          <a:gdLst/>
          <a:ahLst/>
          <a:cxnLst/>
          <a:rect l="0" t="0" r="0" b="0"/>
          <a:pathLst>
            <a:path>
              <a:moveTo>
                <a:pt x="0" y="0"/>
              </a:moveTo>
              <a:lnTo>
                <a:pt x="0" y="2615336"/>
              </a:lnTo>
              <a:lnTo>
                <a:pt x="145746" y="261533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3928490-E49E-4A49-BCF5-13B209DB100D}">
      <dsp:nvSpPr>
        <dsp:cNvPr id="0" name=""/>
        <dsp:cNvSpPr/>
      </dsp:nvSpPr>
      <dsp:spPr>
        <a:xfrm>
          <a:off x="2934633" y="959422"/>
          <a:ext cx="145746" cy="1618965"/>
        </a:xfrm>
        <a:custGeom>
          <a:avLst/>
          <a:gdLst/>
          <a:ahLst/>
          <a:cxnLst/>
          <a:rect l="0" t="0" r="0" b="0"/>
          <a:pathLst>
            <a:path>
              <a:moveTo>
                <a:pt x="0" y="0"/>
              </a:moveTo>
              <a:lnTo>
                <a:pt x="0" y="1618965"/>
              </a:lnTo>
              <a:lnTo>
                <a:pt x="145746" y="1618965"/>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B9AE80-D6FD-4AA1-9B0D-08CF2736DCA7}">
      <dsp:nvSpPr>
        <dsp:cNvPr id="0" name=""/>
        <dsp:cNvSpPr/>
      </dsp:nvSpPr>
      <dsp:spPr>
        <a:xfrm>
          <a:off x="2934633" y="959422"/>
          <a:ext cx="145746" cy="589433"/>
        </a:xfrm>
        <a:custGeom>
          <a:avLst/>
          <a:gdLst/>
          <a:ahLst/>
          <a:cxnLst/>
          <a:rect l="0" t="0" r="0" b="0"/>
          <a:pathLst>
            <a:path>
              <a:moveTo>
                <a:pt x="0" y="0"/>
              </a:moveTo>
              <a:lnTo>
                <a:pt x="0" y="589433"/>
              </a:lnTo>
              <a:lnTo>
                <a:pt x="145746" y="589433"/>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984E3C-DC26-4B1E-8449-E8A82520C149}">
      <dsp:nvSpPr>
        <dsp:cNvPr id="0" name=""/>
        <dsp:cNvSpPr/>
      </dsp:nvSpPr>
      <dsp:spPr>
        <a:xfrm>
          <a:off x="3323290" y="395551"/>
          <a:ext cx="1529930" cy="168319"/>
        </a:xfrm>
        <a:custGeom>
          <a:avLst/>
          <a:gdLst/>
          <a:ahLst/>
          <a:cxnLst/>
          <a:rect l="0" t="0" r="0" b="0"/>
          <a:pathLst>
            <a:path>
              <a:moveTo>
                <a:pt x="1529930" y="0"/>
              </a:moveTo>
              <a:lnTo>
                <a:pt x="1529930" y="85253"/>
              </a:lnTo>
              <a:lnTo>
                <a:pt x="0" y="85253"/>
              </a:lnTo>
              <a:lnTo>
                <a:pt x="0" y="168319"/>
              </a:lnTo>
            </a:path>
          </a:pathLst>
        </a:custGeom>
        <a:noFill/>
        <a:ln w="25400" cap="flat" cmpd="sng" algn="ctr">
          <a:solidFill>
            <a:schemeClr val="accent4">
              <a:lumMod val="20000"/>
              <a:lumOff val="80000"/>
            </a:schemeClr>
          </a:solidFill>
          <a:prstDash val="solid"/>
        </a:ln>
        <a:effectLst/>
      </dsp:spPr>
      <dsp:style>
        <a:lnRef idx="2">
          <a:scrgbClr r="0" g="0" b="0"/>
        </a:lnRef>
        <a:fillRef idx="0">
          <a:scrgbClr r="0" g="0" b="0"/>
        </a:fillRef>
        <a:effectRef idx="0">
          <a:scrgbClr r="0" g="0" b="0"/>
        </a:effectRef>
        <a:fontRef idx="minor"/>
      </dsp:style>
    </dsp:sp>
    <dsp:sp modelId="{76B3E42B-59B1-4827-93BA-505735E0297A}">
      <dsp:nvSpPr>
        <dsp:cNvPr id="0" name=""/>
        <dsp:cNvSpPr/>
      </dsp:nvSpPr>
      <dsp:spPr>
        <a:xfrm>
          <a:off x="1959344" y="959422"/>
          <a:ext cx="118665" cy="3587508"/>
        </a:xfrm>
        <a:custGeom>
          <a:avLst/>
          <a:gdLst/>
          <a:ahLst/>
          <a:cxnLst/>
          <a:rect l="0" t="0" r="0" b="0"/>
          <a:pathLst>
            <a:path>
              <a:moveTo>
                <a:pt x="0" y="0"/>
              </a:moveTo>
              <a:lnTo>
                <a:pt x="0" y="3587508"/>
              </a:lnTo>
              <a:lnTo>
                <a:pt x="118665" y="3587508"/>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4FF936-805D-4750-9DDF-2194DB47E880}">
      <dsp:nvSpPr>
        <dsp:cNvPr id="0" name=""/>
        <dsp:cNvSpPr/>
      </dsp:nvSpPr>
      <dsp:spPr>
        <a:xfrm>
          <a:off x="1959344" y="959422"/>
          <a:ext cx="118665" cy="2243156"/>
        </a:xfrm>
        <a:custGeom>
          <a:avLst/>
          <a:gdLst/>
          <a:ahLst/>
          <a:cxnLst/>
          <a:rect l="0" t="0" r="0" b="0"/>
          <a:pathLst>
            <a:path>
              <a:moveTo>
                <a:pt x="0" y="0"/>
              </a:moveTo>
              <a:lnTo>
                <a:pt x="0" y="2243156"/>
              </a:lnTo>
              <a:lnTo>
                <a:pt x="118665" y="224315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513D9-B5F2-45B8-BAB3-860310240818}">
      <dsp:nvSpPr>
        <dsp:cNvPr id="0" name=""/>
        <dsp:cNvSpPr/>
      </dsp:nvSpPr>
      <dsp:spPr>
        <a:xfrm>
          <a:off x="1959344" y="959422"/>
          <a:ext cx="118665" cy="855062"/>
        </a:xfrm>
        <a:custGeom>
          <a:avLst/>
          <a:gdLst/>
          <a:ahLst/>
          <a:cxnLst/>
          <a:rect l="0" t="0" r="0" b="0"/>
          <a:pathLst>
            <a:path>
              <a:moveTo>
                <a:pt x="0" y="0"/>
              </a:moveTo>
              <a:lnTo>
                <a:pt x="0" y="855062"/>
              </a:lnTo>
              <a:lnTo>
                <a:pt x="118665" y="85506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DB78C22-E8B6-4051-8BF0-B1B57BBE5F51}">
      <dsp:nvSpPr>
        <dsp:cNvPr id="0" name=""/>
        <dsp:cNvSpPr/>
      </dsp:nvSpPr>
      <dsp:spPr>
        <a:xfrm>
          <a:off x="2275786" y="395551"/>
          <a:ext cx="2577435" cy="168319"/>
        </a:xfrm>
        <a:custGeom>
          <a:avLst/>
          <a:gdLst/>
          <a:ahLst/>
          <a:cxnLst/>
          <a:rect l="0" t="0" r="0" b="0"/>
          <a:pathLst>
            <a:path>
              <a:moveTo>
                <a:pt x="2577435" y="0"/>
              </a:moveTo>
              <a:lnTo>
                <a:pt x="2577435" y="85253"/>
              </a:lnTo>
              <a:lnTo>
                <a:pt x="0" y="85253"/>
              </a:lnTo>
              <a:lnTo>
                <a:pt x="0" y="168319"/>
              </a:lnTo>
            </a:path>
          </a:pathLst>
        </a:custGeom>
        <a:noFill/>
        <a:ln w="25400" cap="flat" cmpd="sng" algn="ctr">
          <a:solidFill>
            <a:schemeClr val="accent4">
              <a:lumMod val="20000"/>
              <a:lumOff val="80000"/>
            </a:schemeClr>
          </a:solidFill>
          <a:prstDash val="solid"/>
        </a:ln>
        <a:effectLst/>
      </dsp:spPr>
      <dsp:style>
        <a:lnRef idx="2">
          <a:scrgbClr r="0" g="0" b="0"/>
        </a:lnRef>
        <a:fillRef idx="0">
          <a:scrgbClr r="0" g="0" b="0"/>
        </a:fillRef>
        <a:effectRef idx="0">
          <a:scrgbClr r="0" g="0" b="0"/>
        </a:effectRef>
        <a:fontRef idx="minor"/>
      </dsp:style>
    </dsp:sp>
    <dsp:sp modelId="{B3A7D9A8-AB13-495E-A6E0-30FD5FF707DF}">
      <dsp:nvSpPr>
        <dsp:cNvPr id="0" name=""/>
        <dsp:cNvSpPr/>
      </dsp:nvSpPr>
      <dsp:spPr>
        <a:xfrm>
          <a:off x="1002109" y="959422"/>
          <a:ext cx="118665" cy="4684199"/>
        </a:xfrm>
        <a:custGeom>
          <a:avLst/>
          <a:gdLst/>
          <a:ahLst/>
          <a:cxnLst/>
          <a:rect l="0" t="0" r="0" b="0"/>
          <a:pathLst>
            <a:path>
              <a:moveTo>
                <a:pt x="0" y="0"/>
              </a:moveTo>
              <a:lnTo>
                <a:pt x="0" y="4684199"/>
              </a:lnTo>
              <a:lnTo>
                <a:pt x="118665" y="4684199"/>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19AD531-21FB-4F00-BDFC-2F57A8D6A7E5}">
      <dsp:nvSpPr>
        <dsp:cNvPr id="0" name=""/>
        <dsp:cNvSpPr/>
      </dsp:nvSpPr>
      <dsp:spPr>
        <a:xfrm>
          <a:off x="1002109" y="959422"/>
          <a:ext cx="126837" cy="3118514"/>
        </a:xfrm>
        <a:custGeom>
          <a:avLst/>
          <a:gdLst/>
          <a:ahLst/>
          <a:cxnLst/>
          <a:rect l="0" t="0" r="0" b="0"/>
          <a:pathLst>
            <a:path>
              <a:moveTo>
                <a:pt x="0" y="0"/>
              </a:moveTo>
              <a:lnTo>
                <a:pt x="0" y="3118514"/>
              </a:lnTo>
              <a:lnTo>
                <a:pt x="126837" y="3118514"/>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D09916E-50F5-4EDA-B976-C3913907F4CC}">
      <dsp:nvSpPr>
        <dsp:cNvPr id="0" name=""/>
        <dsp:cNvSpPr/>
      </dsp:nvSpPr>
      <dsp:spPr>
        <a:xfrm>
          <a:off x="1002109" y="959422"/>
          <a:ext cx="118665" cy="1735576"/>
        </a:xfrm>
        <a:custGeom>
          <a:avLst/>
          <a:gdLst/>
          <a:ahLst/>
          <a:cxnLst/>
          <a:rect l="0" t="0" r="0" b="0"/>
          <a:pathLst>
            <a:path>
              <a:moveTo>
                <a:pt x="0" y="0"/>
              </a:moveTo>
              <a:lnTo>
                <a:pt x="0" y="1735576"/>
              </a:lnTo>
              <a:lnTo>
                <a:pt x="118665" y="173557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64FCD5-7D9D-4F76-A604-28AF88930A3C}">
      <dsp:nvSpPr>
        <dsp:cNvPr id="0" name=""/>
        <dsp:cNvSpPr/>
      </dsp:nvSpPr>
      <dsp:spPr>
        <a:xfrm>
          <a:off x="1002109" y="959422"/>
          <a:ext cx="118665" cy="666676"/>
        </a:xfrm>
        <a:custGeom>
          <a:avLst/>
          <a:gdLst/>
          <a:ahLst/>
          <a:cxnLst/>
          <a:rect l="0" t="0" r="0" b="0"/>
          <a:pathLst>
            <a:path>
              <a:moveTo>
                <a:pt x="0" y="0"/>
              </a:moveTo>
              <a:lnTo>
                <a:pt x="0" y="666676"/>
              </a:lnTo>
              <a:lnTo>
                <a:pt x="118665" y="666676"/>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257B9F-5972-4A97-B768-E3D880C7FFFC}">
      <dsp:nvSpPr>
        <dsp:cNvPr id="0" name=""/>
        <dsp:cNvSpPr/>
      </dsp:nvSpPr>
      <dsp:spPr>
        <a:xfrm>
          <a:off x="1318551" y="395551"/>
          <a:ext cx="3534670" cy="168319"/>
        </a:xfrm>
        <a:custGeom>
          <a:avLst/>
          <a:gdLst/>
          <a:ahLst/>
          <a:cxnLst/>
          <a:rect l="0" t="0" r="0" b="0"/>
          <a:pathLst>
            <a:path>
              <a:moveTo>
                <a:pt x="3534670" y="0"/>
              </a:moveTo>
              <a:lnTo>
                <a:pt x="3534670" y="85253"/>
              </a:lnTo>
              <a:lnTo>
                <a:pt x="0" y="85253"/>
              </a:lnTo>
              <a:lnTo>
                <a:pt x="0" y="168319"/>
              </a:lnTo>
            </a:path>
          </a:pathLst>
        </a:custGeom>
        <a:noFill/>
        <a:ln w="25400" cap="flat" cmpd="sng" algn="ctr">
          <a:solidFill>
            <a:schemeClr val="accent4">
              <a:lumMod val="20000"/>
              <a:lumOff val="80000"/>
            </a:schemeClr>
          </a:solidFill>
          <a:prstDash val="solid"/>
        </a:ln>
        <a:effectLst/>
      </dsp:spPr>
      <dsp:style>
        <a:lnRef idx="2">
          <a:scrgbClr r="0" g="0" b="0"/>
        </a:lnRef>
        <a:fillRef idx="0">
          <a:scrgbClr r="0" g="0" b="0"/>
        </a:fillRef>
        <a:effectRef idx="0">
          <a:scrgbClr r="0" g="0" b="0"/>
        </a:effectRef>
        <a:fontRef idx="minor"/>
      </dsp:style>
    </dsp:sp>
    <dsp:sp modelId="{7C8CFA2D-C68C-432F-B720-C31F02CB1B75}">
      <dsp:nvSpPr>
        <dsp:cNvPr id="0" name=""/>
        <dsp:cNvSpPr/>
      </dsp:nvSpPr>
      <dsp:spPr>
        <a:xfrm>
          <a:off x="4014908" y="0"/>
          <a:ext cx="1676625" cy="39555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800100" rtl="0">
            <a:lnSpc>
              <a:spcPct val="90000"/>
            </a:lnSpc>
            <a:spcBef>
              <a:spcPct val="0"/>
            </a:spcBef>
            <a:spcAft>
              <a:spcPct val="35000"/>
            </a:spcAft>
          </a:pPr>
          <a:r>
            <a:rPr lang="en-US" sz="1800" b="1" kern="1200" dirty="0" smtClean="0"/>
            <a:t>IT-services</a:t>
          </a:r>
          <a:endParaRPr lang="ru-RU" sz="1800" b="1" kern="1200" dirty="0"/>
        </a:p>
      </dsp:txBody>
      <dsp:txXfrm>
        <a:off x="4014908" y="0"/>
        <a:ext cx="1676625" cy="395551"/>
      </dsp:txXfrm>
    </dsp:sp>
    <dsp:sp modelId="{F9857C75-4186-4B40-B010-CA0C45541EB4}">
      <dsp:nvSpPr>
        <dsp:cNvPr id="0" name=""/>
        <dsp:cNvSpPr/>
      </dsp:nvSpPr>
      <dsp:spPr>
        <a:xfrm>
          <a:off x="922999" y="563871"/>
          <a:ext cx="791103" cy="39555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Network</a:t>
          </a:r>
          <a:endParaRPr lang="ru-RU" sz="1200" b="1" kern="1200" dirty="0"/>
        </a:p>
      </dsp:txBody>
      <dsp:txXfrm>
        <a:off x="922999" y="563871"/>
        <a:ext cx="791103" cy="395551"/>
      </dsp:txXfrm>
    </dsp:sp>
    <dsp:sp modelId="{BDE5205E-72CA-4B9F-A5FB-D256628FD2A5}">
      <dsp:nvSpPr>
        <dsp:cNvPr id="0" name=""/>
        <dsp:cNvSpPr/>
      </dsp:nvSpPr>
      <dsp:spPr>
        <a:xfrm>
          <a:off x="1120775" y="1125554"/>
          <a:ext cx="791103" cy="1001090"/>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ts val="0"/>
            </a:spcAft>
          </a:pPr>
          <a:r>
            <a:rPr lang="en-US" sz="1100" b="1" kern="1200" dirty="0" err="1" smtClean="0"/>
            <a:t>Telecommu-nication</a:t>
          </a:r>
          <a:r>
            <a:rPr lang="en-US" sz="1100" b="1" kern="1200" dirty="0" smtClean="0"/>
            <a:t> channels </a:t>
          </a:r>
          <a:r>
            <a:rPr lang="en-US" sz="1100" b="1" kern="1200" dirty="0" err="1" smtClean="0"/>
            <a:t>JINR</a:t>
          </a:r>
          <a:r>
            <a:rPr lang="en-US" sz="1100" b="1" kern="1200" dirty="0" smtClean="0"/>
            <a:t> (LAN)</a:t>
          </a:r>
        </a:p>
        <a:p>
          <a:pPr lvl="0" algn="ctr" defTabSz="488950" rtl="0">
            <a:lnSpc>
              <a:spcPct val="90000"/>
            </a:lnSpc>
            <a:spcBef>
              <a:spcPct val="0"/>
            </a:spcBef>
            <a:spcAft>
              <a:spcPts val="0"/>
            </a:spcAft>
          </a:pPr>
          <a:r>
            <a:rPr lang="en-US" sz="1100" b="1" kern="1200" dirty="0" smtClean="0"/>
            <a:t> </a:t>
          </a:r>
          <a:r>
            <a:rPr lang="en-US" sz="1100" b="1" kern="1200" dirty="0" err="1" smtClean="0"/>
            <a:t>JINR</a:t>
          </a:r>
          <a:r>
            <a:rPr lang="en-US" sz="1100" b="1" kern="1200" dirty="0" smtClean="0"/>
            <a:t> </a:t>
          </a:r>
          <a:r>
            <a:rPr lang="en-US" sz="1100" b="1" kern="1200" dirty="0" err="1" smtClean="0"/>
            <a:t>IXP</a:t>
          </a:r>
          <a:r>
            <a:rPr lang="en-US" sz="1100" b="1" kern="1200" dirty="0" smtClean="0"/>
            <a:t> </a:t>
          </a:r>
          <a:endParaRPr lang="ru-RU" sz="1100" b="1" kern="1200" dirty="0"/>
        </a:p>
      </dsp:txBody>
      <dsp:txXfrm>
        <a:off x="1120775" y="1125554"/>
        <a:ext cx="791103" cy="1001090"/>
      </dsp:txXfrm>
    </dsp:sp>
    <dsp:sp modelId="{D559384E-3BFF-49C0-9696-BF63AB76ECED}">
      <dsp:nvSpPr>
        <dsp:cNvPr id="0" name=""/>
        <dsp:cNvSpPr/>
      </dsp:nvSpPr>
      <dsp:spPr>
        <a:xfrm>
          <a:off x="1120775" y="2292776"/>
          <a:ext cx="791103" cy="804445"/>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b="1" kern="1200" dirty="0" err="1" smtClean="0"/>
            <a:t>JINR</a:t>
          </a:r>
          <a:r>
            <a:rPr lang="en-US" sz="1100" b="1" kern="1200" dirty="0" smtClean="0"/>
            <a:t> LAN Remote Access Datacenter Network </a:t>
          </a:r>
          <a:endParaRPr lang="ru-RU" sz="1100" b="1" kern="1200" dirty="0"/>
        </a:p>
      </dsp:txBody>
      <dsp:txXfrm>
        <a:off x="1120775" y="2292776"/>
        <a:ext cx="791103" cy="804445"/>
      </dsp:txXfrm>
    </dsp:sp>
    <dsp:sp modelId="{1DA2D209-543C-40E0-B869-5EA9D3C35FFC}">
      <dsp:nvSpPr>
        <dsp:cNvPr id="0" name=""/>
        <dsp:cNvSpPr/>
      </dsp:nvSpPr>
      <dsp:spPr>
        <a:xfrm>
          <a:off x="1128947" y="3162859"/>
          <a:ext cx="791103" cy="1830154"/>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ts val="0"/>
            </a:spcAft>
          </a:pPr>
          <a:r>
            <a:rPr lang="en-US" sz="1100" b="1" kern="1200" dirty="0" smtClean="0"/>
            <a:t>Device registration  </a:t>
          </a:r>
          <a:r>
            <a:rPr lang="en-US" sz="1100" b="1" kern="1200" dirty="0" err="1" smtClean="0"/>
            <a:t>DHCP</a:t>
          </a:r>
          <a:r>
            <a:rPr lang="en-US" sz="1100" b="1" kern="1200" dirty="0" smtClean="0"/>
            <a:t> DNS </a:t>
          </a:r>
          <a:r>
            <a:rPr lang="en-US" sz="1100" b="1" kern="1200" dirty="0" err="1" smtClean="0"/>
            <a:t>IPDB</a:t>
          </a:r>
          <a:r>
            <a:rPr lang="en-US" sz="1100" b="1" kern="1200" dirty="0" smtClean="0"/>
            <a:t> </a:t>
          </a:r>
        </a:p>
        <a:p>
          <a:pPr lvl="0" algn="ctr" defTabSz="488950" rtl="0">
            <a:lnSpc>
              <a:spcPct val="90000"/>
            </a:lnSpc>
            <a:spcBef>
              <a:spcPct val="0"/>
            </a:spcBef>
            <a:spcAft>
              <a:spcPts val="0"/>
            </a:spcAft>
          </a:pPr>
          <a:r>
            <a:rPr lang="en-US" sz="1100" b="1" kern="1200" dirty="0" smtClean="0"/>
            <a:t>Network Registration &amp; Connection  Network Monitoring</a:t>
          </a:r>
          <a:endParaRPr lang="ru-RU" sz="1200" b="1" kern="1200" dirty="0"/>
        </a:p>
      </dsp:txBody>
      <dsp:txXfrm>
        <a:off x="1128947" y="3162859"/>
        <a:ext cx="791103" cy="1830154"/>
      </dsp:txXfrm>
    </dsp:sp>
    <dsp:sp modelId="{66D8B1BC-8F39-4238-A44A-D2676407700C}">
      <dsp:nvSpPr>
        <dsp:cNvPr id="0" name=""/>
        <dsp:cNvSpPr/>
      </dsp:nvSpPr>
      <dsp:spPr>
        <a:xfrm>
          <a:off x="1120775" y="5119875"/>
          <a:ext cx="791103" cy="104749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ts val="0"/>
            </a:spcAft>
          </a:pPr>
          <a:r>
            <a:rPr lang="en-US" sz="1100" b="1" kern="1200" dirty="0" smtClean="0"/>
            <a:t>Technical Network </a:t>
          </a:r>
        </a:p>
        <a:p>
          <a:pPr lvl="0" algn="ctr" defTabSz="488950" rtl="0">
            <a:lnSpc>
              <a:spcPct val="90000"/>
            </a:lnSpc>
            <a:spcBef>
              <a:spcPct val="0"/>
            </a:spcBef>
            <a:spcAft>
              <a:spcPts val="0"/>
            </a:spcAft>
          </a:pPr>
          <a:r>
            <a:rPr lang="en-US" sz="1100" b="1" kern="1200" dirty="0" err="1" smtClean="0"/>
            <a:t>WIFI</a:t>
          </a:r>
          <a:r>
            <a:rPr lang="en-US" sz="1100" b="1" kern="1200" dirty="0" smtClean="0"/>
            <a:t> </a:t>
          </a:r>
        </a:p>
        <a:p>
          <a:pPr lvl="0" algn="ctr" defTabSz="488950" rtl="0">
            <a:lnSpc>
              <a:spcPct val="90000"/>
            </a:lnSpc>
            <a:spcBef>
              <a:spcPct val="0"/>
            </a:spcBef>
            <a:spcAft>
              <a:spcPts val="0"/>
            </a:spcAft>
          </a:pPr>
          <a:r>
            <a:rPr lang="en-US" sz="1100" b="1" kern="1200" dirty="0" err="1" smtClean="0"/>
            <a:t>WLCG</a:t>
          </a:r>
          <a:r>
            <a:rPr lang="en-US" sz="1100" b="1" kern="1200" dirty="0" smtClean="0"/>
            <a:t> Network</a:t>
          </a:r>
          <a:endParaRPr lang="ru-RU" sz="1100" b="1" kern="1200" dirty="0"/>
        </a:p>
      </dsp:txBody>
      <dsp:txXfrm>
        <a:off x="1120775" y="5119875"/>
        <a:ext cx="791103" cy="1047492"/>
      </dsp:txXfrm>
    </dsp:sp>
    <dsp:sp modelId="{1549C70A-427F-4F30-9FF7-A101EF8D8C0C}">
      <dsp:nvSpPr>
        <dsp:cNvPr id="0" name=""/>
        <dsp:cNvSpPr/>
      </dsp:nvSpPr>
      <dsp:spPr>
        <a:xfrm>
          <a:off x="1880234" y="563871"/>
          <a:ext cx="791103" cy="39555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smtClean="0"/>
            <a:t>Basics</a:t>
          </a:r>
          <a:endParaRPr lang="ru-RU" sz="1200" b="1" kern="1200"/>
        </a:p>
      </dsp:txBody>
      <dsp:txXfrm>
        <a:off x="1880234" y="563871"/>
        <a:ext cx="791103" cy="395551"/>
      </dsp:txXfrm>
    </dsp:sp>
    <dsp:sp modelId="{AAB686CC-4CE7-448D-8AD9-D3B1C3AE87CF}">
      <dsp:nvSpPr>
        <dsp:cNvPr id="0" name=""/>
        <dsp:cNvSpPr/>
      </dsp:nvSpPr>
      <dsp:spPr>
        <a:xfrm>
          <a:off x="2078010" y="1125554"/>
          <a:ext cx="791103" cy="137786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Account </a:t>
          </a:r>
          <a:r>
            <a:rPr lang="en-US" sz="1200" b="1" kern="1100" spc="-100" baseline="0" dirty="0" smtClean="0"/>
            <a:t>Management</a:t>
          </a:r>
          <a:r>
            <a:rPr lang="en-US" sz="1200" b="1" kern="1200" dirty="0" smtClean="0"/>
            <a:t> </a:t>
          </a:r>
          <a:r>
            <a:rPr lang="en-US" sz="1200" b="1" kern="1200" dirty="0" err="1" smtClean="0"/>
            <a:t>JINR</a:t>
          </a:r>
          <a:r>
            <a:rPr lang="en-US" sz="1200" b="1" kern="1200" dirty="0" smtClean="0"/>
            <a:t> Certificate Authority Computer Security</a:t>
          </a:r>
          <a:endParaRPr lang="ru-RU" sz="1200" b="1" kern="1200" dirty="0"/>
        </a:p>
      </dsp:txBody>
      <dsp:txXfrm>
        <a:off x="2078010" y="1125554"/>
        <a:ext cx="791103" cy="1377861"/>
      </dsp:txXfrm>
    </dsp:sp>
    <dsp:sp modelId="{0FF7411E-3311-4BFE-9002-765EAC79267D}">
      <dsp:nvSpPr>
        <dsp:cNvPr id="0" name=""/>
        <dsp:cNvSpPr/>
      </dsp:nvSpPr>
      <dsp:spPr>
        <a:xfrm>
          <a:off x="2078010" y="2669547"/>
          <a:ext cx="791103" cy="106606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ts val="0"/>
            </a:spcAft>
          </a:pPr>
          <a:r>
            <a:rPr lang="en-US" sz="1200" b="1" kern="1200" dirty="0" smtClean="0"/>
            <a:t>Controls Security Firewall </a:t>
          </a:r>
        </a:p>
        <a:p>
          <a:pPr lvl="0" algn="ctr" defTabSz="533400" rtl="0">
            <a:lnSpc>
              <a:spcPct val="90000"/>
            </a:lnSpc>
            <a:spcBef>
              <a:spcPct val="0"/>
            </a:spcBef>
            <a:spcAft>
              <a:spcPts val="0"/>
            </a:spcAft>
          </a:pPr>
          <a:r>
            <a:rPr lang="en-US" sz="1200" b="1" kern="1200" dirty="0" smtClean="0"/>
            <a:t> Single Sign On</a:t>
          </a:r>
          <a:endParaRPr lang="ru-RU" sz="1200" b="1" kern="1200" dirty="0"/>
        </a:p>
      </dsp:txBody>
      <dsp:txXfrm>
        <a:off x="2078010" y="2669547"/>
        <a:ext cx="791103" cy="1066063"/>
      </dsp:txXfrm>
    </dsp:sp>
    <dsp:sp modelId="{F0BF0645-D50F-40EC-A0A7-ED6803E6621D}">
      <dsp:nvSpPr>
        <dsp:cNvPr id="0" name=""/>
        <dsp:cNvSpPr/>
      </dsp:nvSpPr>
      <dsp:spPr>
        <a:xfrm>
          <a:off x="2078010" y="3901742"/>
          <a:ext cx="791103" cy="1290376"/>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ts val="0"/>
            </a:spcAft>
          </a:pPr>
          <a:r>
            <a:rPr lang="en-US" sz="1200" b="1" kern="1200" dirty="0" err="1" smtClean="0"/>
            <a:t>SSH</a:t>
          </a:r>
          <a:r>
            <a:rPr lang="en-US" sz="1200" b="1" kern="1200" dirty="0" smtClean="0"/>
            <a:t> (Secure </a:t>
          </a:r>
          <a:r>
            <a:rPr lang="en-US" sz="1200" b="1" kern="1200" dirty="0" err="1" smtClean="0"/>
            <a:t>SHell</a:t>
          </a:r>
          <a:r>
            <a:rPr lang="en-US" sz="1200" b="1" kern="1200" dirty="0" smtClean="0"/>
            <a:t>)</a:t>
          </a:r>
        </a:p>
        <a:p>
          <a:pPr lvl="0" algn="ctr" defTabSz="533400" rtl="0">
            <a:lnSpc>
              <a:spcPct val="90000"/>
            </a:lnSpc>
            <a:spcBef>
              <a:spcPct val="0"/>
            </a:spcBef>
            <a:spcAft>
              <a:spcPts val="0"/>
            </a:spcAft>
          </a:pPr>
          <a:r>
            <a:rPr lang="en-US" sz="1200" b="1" kern="1200" dirty="0" smtClean="0"/>
            <a:t> E-mail Resources Portal</a:t>
          </a:r>
          <a:endParaRPr lang="ru-RU" sz="1200" b="1" kern="1200" dirty="0"/>
        </a:p>
      </dsp:txBody>
      <dsp:txXfrm>
        <a:off x="2078010" y="3901742"/>
        <a:ext cx="791103" cy="1290376"/>
      </dsp:txXfrm>
    </dsp:sp>
    <dsp:sp modelId="{A6C79072-92AC-40E7-9E75-468D90C5480B}">
      <dsp:nvSpPr>
        <dsp:cNvPr id="0" name=""/>
        <dsp:cNvSpPr/>
      </dsp:nvSpPr>
      <dsp:spPr>
        <a:xfrm>
          <a:off x="2837469" y="563871"/>
          <a:ext cx="971641" cy="39555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smtClean="0"/>
            <a:t>Collaboration</a:t>
          </a:r>
          <a:endParaRPr lang="ru-RU" sz="1200" b="1" kern="1200"/>
        </a:p>
      </dsp:txBody>
      <dsp:txXfrm>
        <a:off x="2837469" y="563871"/>
        <a:ext cx="971641" cy="395551"/>
      </dsp:txXfrm>
    </dsp:sp>
    <dsp:sp modelId="{681B5EF5-FC76-4E32-890B-DEAA4CD05294}">
      <dsp:nvSpPr>
        <dsp:cNvPr id="0" name=""/>
        <dsp:cNvSpPr/>
      </dsp:nvSpPr>
      <dsp:spPr>
        <a:xfrm>
          <a:off x="3080380" y="1125554"/>
          <a:ext cx="996347" cy="846603"/>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Audio Conferencing </a:t>
          </a:r>
          <a:r>
            <a:rPr lang="en-US" sz="1200" b="1" kern="1200" dirty="0" err="1" smtClean="0"/>
            <a:t>Eduroam</a:t>
          </a:r>
          <a:r>
            <a:rPr lang="en-US" sz="1200" b="1" kern="1200" dirty="0" smtClean="0"/>
            <a:t>  </a:t>
          </a:r>
          <a:r>
            <a:rPr lang="en-US" sz="1200" b="1" kern="1200" dirty="0" err="1" smtClean="0"/>
            <a:t>Indico</a:t>
          </a:r>
          <a:endParaRPr lang="ru-RU" sz="1200" b="1" kern="1200" dirty="0"/>
        </a:p>
      </dsp:txBody>
      <dsp:txXfrm>
        <a:off x="3080380" y="1125554"/>
        <a:ext cx="996347" cy="846603"/>
      </dsp:txXfrm>
    </dsp:sp>
    <dsp:sp modelId="{95504346-8B87-44F0-9151-2F3CB36DD755}">
      <dsp:nvSpPr>
        <dsp:cNvPr id="0" name=""/>
        <dsp:cNvSpPr/>
      </dsp:nvSpPr>
      <dsp:spPr>
        <a:xfrm>
          <a:off x="3080380" y="2138289"/>
          <a:ext cx="1056075" cy="880197"/>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Video Conferencing Webcast and Recording</a:t>
          </a:r>
          <a:endParaRPr lang="ru-RU" sz="1200" b="1" kern="1200" dirty="0"/>
        </a:p>
      </dsp:txBody>
      <dsp:txXfrm>
        <a:off x="3080380" y="2138289"/>
        <a:ext cx="1056075" cy="880197"/>
      </dsp:txXfrm>
    </dsp:sp>
    <dsp:sp modelId="{3100821B-19CC-426C-927F-6C173DAF5FD3}">
      <dsp:nvSpPr>
        <dsp:cNvPr id="0" name=""/>
        <dsp:cNvSpPr/>
      </dsp:nvSpPr>
      <dsp:spPr>
        <a:xfrm>
          <a:off x="3080380" y="3184619"/>
          <a:ext cx="936619" cy="78028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Project Management</a:t>
          </a:r>
          <a:endParaRPr lang="ru-RU" sz="1200" b="1" kern="1200" dirty="0"/>
        </a:p>
      </dsp:txBody>
      <dsp:txXfrm>
        <a:off x="3080380" y="3184619"/>
        <a:ext cx="936619" cy="780281"/>
      </dsp:txXfrm>
    </dsp:sp>
    <dsp:sp modelId="{CCAC5430-ADA7-4EAA-BFE4-247BE7762C59}">
      <dsp:nvSpPr>
        <dsp:cNvPr id="0" name=""/>
        <dsp:cNvSpPr/>
      </dsp:nvSpPr>
      <dsp:spPr>
        <a:xfrm>
          <a:off x="3080380" y="4131032"/>
          <a:ext cx="791103" cy="39555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err="1" smtClean="0"/>
            <a:t>GIT</a:t>
          </a:r>
          <a:endParaRPr lang="ru-RU" sz="1200" b="1" kern="1200" dirty="0"/>
        </a:p>
      </dsp:txBody>
      <dsp:txXfrm>
        <a:off x="3080380" y="4131032"/>
        <a:ext cx="791103" cy="395551"/>
      </dsp:txXfrm>
    </dsp:sp>
    <dsp:sp modelId="{6A4AC970-73D2-4C0F-9409-0EFFE78ECD86}">
      <dsp:nvSpPr>
        <dsp:cNvPr id="0" name=""/>
        <dsp:cNvSpPr/>
      </dsp:nvSpPr>
      <dsp:spPr>
        <a:xfrm>
          <a:off x="3080380" y="4692715"/>
          <a:ext cx="791103" cy="1195855"/>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err="1" smtClean="0"/>
            <a:t>JINR</a:t>
          </a:r>
          <a:r>
            <a:rPr lang="en-US" sz="1200" b="1" kern="1200" dirty="0" smtClean="0"/>
            <a:t> Document Server </a:t>
          </a:r>
          <a:r>
            <a:rPr lang="en-US" sz="1200" b="1" kern="1200" dirty="0" err="1" smtClean="0"/>
            <a:t>Invenio</a:t>
          </a:r>
          <a:endParaRPr lang="ru-RU" sz="1200" b="1" kern="1200" dirty="0"/>
        </a:p>
      </dsp:txBody>
      <dsp:txXfrm>
        <a:off x="3080380" y="4692715"/>
        <a:ext cx="791103" cy="1195855"/>
      </dsp:txXfrm>
    </dsp:sp>
    <dsp:sp modelId="{B1192A6D-BFB5-44C5-B21C-D97B610B1943}">
      <dsp:nvSpPr>
        <dsp:cNvPr id="0" name=""/>
        <dsp:cNvSpPr/>
      </dsp:nvSpPr>
      <dsp:spPr>
        <a:xfrm>
          <a:off x="4104811" y="563871"/>
          <a:ext cx="791103" cy="39555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smtClean="0"/>
            <a:t>Database Services</a:t>
          </a:r>
          <a:endParaRPr lang="ru-RU" sz="1200" b="1" kern="1200"/>
        </a:p>
      </dsp:txBody>
      <dsp:txXfrm>
        <a:off x="4104811" y="563871"/>
        <a:ext cx="791103" cy="395551"/>
      </dsp:txXfrm>
    </dsp:sp>
    <dsp:sp modelId="{F4D483E1-D2E2-45A7-87AA-A782310E1171}">
      <dsp:nvSpPr>
        <dsp:cNvPr id="0" name=""/>
        <dsp:cNvSpPr/>
      </dsp:nvSpPr>
      <dsp:spPr>
        <a:xfrm>
          <a:off x="4302587" y="1125554"/>
          <a:ext cx="1046408" cy="108568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ts val="0"/>
            </a:spcAft>
          </a:pPr>
          <a:r>
            <a:rPr lang="en-US" sz="1200" b="1" kern="1200" dirty="0" smtClean="0"/>
            <a:t>Administration Database Service</a:t>
          </a:r>
        </a:p>
        <a:p>
          <a:pPr lvl="0" algn="ctr" defTabSz="533400" rtl="0">
            <a:lnSpc>
              <a:spcPct val="90000"/>
            </a:lnSpc>
            <a:spcBef>
              <a:spcPct val="0"/>
            </a:spcBef>
            <a:spcAft>
              <a:spcPts val="0"/>
            </a:spcAft>
          </a:pPr>
          <a:r>
            <a:rPr lang="en-US" sz="1200" b="1" kern="1200" dirty="0" smtClean="0"/>
            <a:t>ADB2</a:t>
          </a:r>
        </a:p>
        <a:p>
          <a:pPr lvl="0" algn="ctr" defTabSz="533400" rtl="0">
            <a:lnSpc>
              <a:spcPct val="90000"/>
            </a:lnSpc>
            <a:spcBef>
              <a:spcPct val="0"/>
            </a:spcBef>
            <a:spcAft>
              <a:spcPts val="0"/>
            </a:spcAft>
          </a:pPr>
          <a:r>
            <a:rPr lang="en-US" sz="1200" b="1" kern="1200" dirty="0" err="1" smtClean="0"/>
            <a:t>ISS</a:t>
          </a:r>
          <a:endParaRPr lang="en-US" sz="1200" b="1" kern="1200" dirty="0" smtClean="0"/>
        </a:p>
        <a:p>
          <a:pPr lvl="0" algn="ctr" defTabSz="533400" rtl="0">
            <a:lnSpc>
              <a:spcPct val="90000"/>
            </a:lnSpc>
            <a:spcBef>
              <a:spcPct val="0"/>
            </a:spcBef>
            <a:spcAft>
              <a:spcPts val="0"/>
            </a:spcAft>
          </a:pPr>
          <a:r>
            <a:rPr lang="en-US" sz="1200" b="1" kern="1200" dirty="0" smtClean="0"/>
            <a:t>1.C  </a:t>
          </a:r>
          <a:r>
            <a:rPr lang="en-US" sz="1200" b="1" kern="1200" dirty="0" err="1" smtClean="0"/>
            <a:t>EPR</a:t>
          </a:r>
          <a:endParaRPr lang="ru-RU" sz="1200" b="1" kern="1200" dirty="0"/>
        </a:p>
      </dsp:txBody>
      <dsp:txXfrm>
        <a:off x="4302587" y="1125554"/>
        <a:ext cx="1046408" cy="1085682"/>
      </dsp:txXfrm>
    </dsp:sp>
    <dsp:sp modelId="{8EBB041E-82CB-43CE-926F-787C1AB7706D}">
      <dsp:nvSpPr>
        <dsp:cNvPr id="0" name=""/>
        <dsp:cNvSpPr/>
      </dsp:nvSpPr>
      <dsp:spPr>
        <a:xfrm>
          <a:off x="4302587" y="2377369"/>
          <a:ext cx="791103" cy="893412"/>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General Purpose Database Service</a:t>
          </a:r>
          <a:endParaRPr lang="ru-RU" sz="1200" b="1" kern="1200" dirty="0"/>
        </a:p>
      </dsp:txBody>
      <dsp:txXfrm>
        <a:off x="4302587" y="2377369"/>
        <a:ext cx="791103" cy="893412"/>
      </dsp:txXfrm>
    </dsp:sp>
    <dsp:sp modelId="{CA48BC3D-9362-497D-AFAC-61F3BF810ACB}">
      <dsp:nvSpPr>
        <dsp:cNvPr id="0" name=""/>
        <dsp:cNvSpPr/>
      </dsp:nvSpPr>
      <dsp:spPr>
        <a:xfrm>
          <a:off x="6792987" y="539077"/>
          <a:ext cx="2055112" cy="599383"/>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80000"/>
            </a:lnSpc>
            <a:spcBef>
              <a:spcPct val="0"/>
            </a:spcBef>
            <a:spcAft>
              <a:spcPts val="0"/>
            </a:spcAft>
          </a:pPr>
          <a:r>
            <a:rPr lang="en-US" sz="1200" b="1" kern="1200" dirty="0" smtClean="0"/>
            <a:t>Computer Science</a:t>
          </a:r>
        </a:p>
        <a:p>
          <a:pPr lvl="0" algn="ctr" defTabSz="533400" rtl="0">
            <a:lnSpc>
              <a:spcPct val="80000"/>
            </a:lnSpc>
            <a:spcBef>
              <a:spcPct val="0"/>
            </a:spcBef>
            <a:spcAft>
              <a:spcPts val="0"/>
            </a:spcAft>
          </a:pPr>
          <a:r>
            <a:rPr lang="en-US" sz="1200" b="1" kern="1200" dirty="0" smtClean="0"/>
            <a:t> &amp;</a:t>
          </a:r>
        </a:p>
        <a:p>
          <a:pPr lvl="0" algn="ctr" defTabSz="533400" rtl="0">
            <a:lnSpc>
              <a:spcPct val="80000"/>
            </a:lnSpc>
            <a:spcBef>
              <a:spcPct val="0"/>
            </a:spcBef>
            <a:spcAft>
              <a:spcPts val="0"/>
            </a:spcAft>
          </a:pPr>
          <a:r>
            <a:rPr lang="en-US" sz="1200" b="1" kern="1200" dirty="0" smtClean="0"/>
            <a:t>Physics Computing</a:t>
          </a:r>
          <a:endParaRPr lang="ru-RU" sz="1200" b="1" kern="1200" dirty="0"/>
        </a:p>
      </dsp:txBody>
      <dsp:txXfrm>
        <a:off x="6792987" y="539077"/>
        <a:ext cx="2055112" cy="599383"/>
      </dsp:txXfrm>
    </dsp:sp>
    <dsp:sp modelId="{FDBE0BB1-A889-4966-AD51-AA247753ED3F}">
      <dsp:nvSpPr>
        <dsp:cNvPr id="0" name=""/>
        <dsp:cNvSpPr/>
      </dsp:nvSpPr>
      <dsp:spPr>
        <a:xfrm>
          <a:off x="6300009" y="1329386"/>
          <a:ext cx="950945" cy="39555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Development</a:t>
          </a:r>
          <a:endParaRPr lang="ru-RU" sz="1200" b="1" kern="1200" dirty="0"/>
        </a:p>
      </dsp:txBody>
      <dsp:txXfrm>
        <a:off x="6300009" y="1329386"/>
        <a:ext cx="950945" cy="395551"/>
      </dsp:txXfrm>
    </dsp:sp>
    <dsp:sp modelId="{7CA8BE39-CC20-4430-BC1B-FE42E4861E7C}">
      <dsp:nvSpPr>
        <dsp:cNvPr id="0" name=""/>
        <dsp:cNvSpPr/>
      </dsp:nvSpPr>
      <dsp:spPr>
        <a:xfrm>
          <a:off x="6379930" y="1891069"/>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Computing</a:t>
          </a:r>
          <a:endParaRPr lang="ru-RU" sz="1200" b="1" kern="1200" dirty="0"/>
        </a:p>
      </dsp:txBody>
      <dsp:txXfrm>
        <a:off x="6379930" y="1891069"/>
        <a:ext cx="791103" cy="395551"/>
      </dsp:txXfrm>
    </dsp:sp>
    <dsp:sp modelId="{C8B5228D-0901-4A50-8995-95A69326F3F4}">
      <dsp:nvSpPr>
        <dsp:cNvPr id="0" name=""/>
        <dsp:cNvSpPr/>
      </dsp:nvSpPr>
      <dsp:spPr>
        <a:xfrm>
          <a:off x="5259822" y="2452753"/>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Grid</a:t>
          </a:r>
          <a:endParaRPr lang="ru-RU" sz="1200" b="1" kern="1200" dirty="0"/>
        </a:p>
      </dsp:txBody>
      <dsp:txXfrm>
        <a:off x="5259822" y="2452753"/>
        <a:ext cx="791103" cy="395551"/>
      </dsp:txXfrm>
    </dsp:sp>
    <dsp:sp modelId="{54570853-4441-438F-9B8A-F19F811BFC93}">
      <dsp:nvSpPr>
        <dsp:cNvPr id="0" name=""/>
        <dsp:cNvSpPr/>
      </dsp:nvSpPr>
      <dsp:spPr>
        <a:xfrm>
          <a:off x="5457598" y="3014436"/>
          <a:ext cx="791103" cy="605439"/>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ts val="0"/>
            </a:spcAft>
          </a:pPr>
          <a:r>
            <a:rPr lang="en-US" sz="1200" b="1" kern="1200" dirty="0" smtClean="0"/>
            <a:t>Tier-1 and Tier-2 Support</a:t>
          </a:r>
          <a:endParaRPr lang="ru-RU" sz="1200" b="1" kern="1200" dirty="0"/>
        </a:p>
      </dsp:txBody>
      <dsp:txXfrm>
        <a:off x="5457598" y="3014436"/>
        <a:ext cx="791103" cy="605439"/>
      </dsp:txXfrm>
    </dsp:sp>
    <dsp:sp modelId="{84B8689F-D319-47D9-AEED-9C341FD182EB}">
      <dsp:nvSpPr>
        <dsp:cNvPr id="0" name=""/>
        <dsp:cNvSpPr/>
      </dsp:nvSpPr>
      <dsp:spPr>
        <a:xfrm>
          <a:off x="5457598" y="3786008"/>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b="1" kern="1200" dirty="0" smtClean="0"/>
            <a:t>Storage Support</a:t>
          </a:r>
          <a:endParaRPr lang="ru-RU" sz="1200" b="1" kern="1200" dirty="0"/>
        </a:p>
      </dsp:txBody>
      <dsp:txXfrm>
        <a:off x="5457598" y="3786008"/>
        <a:ext cx="791103" cy="395551"/>
      </dsp:txXfrm>
    </dsp:sp>
    <dsp:sp modelId="{9D3B1C99-48E9-4041-B7CE-82DC4F62F484}">
      <dsp:nvSpPr>
        <dsp:cNvPr id="0" name=""/>
        <dsp:cNvSpPr/>
      </dsp:nvSpPr>
      <dsp:spPr>
        <a:xfrm>
          <a:off x="5417584" y="4372741"/>
          <a:ext cx="1116848" cy="92807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b="1" kern="1200" dirty="0" smtClean="0"/>
            <a:t>File Transfer      Compute Element    Grid Information Infrastructure Monitoring</a:t>
          </a:r>
          <a:endParaRPr lang="ru-RU" sz="1100" b="1" kern="1200" dirty="0"/>
        </a:p>
      </dsp:txBody>
      <dsp:txXfrm>
        <a:off x="5417584" y="4372741"/>
        <a:ext cx="1116848" cy="928071"/>
      </dsp:txXfrm>
    </dsp:sp>
    <dsp:sp modelId="{A991F5DE-F43C-4997-93F1-DCD3078B01AC}">
      <dsp:nvSpPr>
        <dsp:cNvPr id="0" name=""/>
        <dsp:cNvSpPr/>
      </dsp:nvSpPr>
      <dsp:spPr>
        <a:xfrm>
          <a:off x="5426318" y="5420380"/>
          <a:ext cx="1173530" cy="664119"/>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lvl="0" algn="ctr" defTabSz="488950" rtl="0">
            <a:lnSpc>
              <a:spcPct val="90000"/>
            </a:lnSpc>
            <a:spcBef>
              <a:spcPct val="0"/>
            </a:spcBef>
            <a:spcAft>
              <a:spcPct val="35000"/>
            </a:spcAft>
          </a:pPr>
          <a:r>
            <a:rPr lang="en-US" sz="1100" b="1" kern="1200" dirty="0" err="1" smtClean="0"/>
            <a:t>LFC</a:t>
          </a:r>
          <a:r>
            <a:rPr lang="en-US" sz="1100" b="1" kern="1200" dirty="0" smtClean="0"/>
            <a:t> Service </a:t>
          </a:r>
          <a:r>
            <a:rPr lang="en-US" sz="1100" b="1" kern="1200" dirty="0" err="1" smtClean="0"/>
            <a:t>MyProxy</a:t>
          </a:r>
          <a:r>
            <a:rPr lang="en-US" sz="1100" b="1" kern="1200" dirty="0" smtClean="0"/>
            <a:t>      </a:t>
          </a:r>
          <a:r>
            <a:rPr lang="en-US" sz="1100" b="1" kern="1200" dirty="0" err="1" smtClean="0"/>
            <a:t>VOMS</a:t>
          </a:r>
          <a:r>
            <a:rPr lang="en-US" sz="1100" b="1" kern="1200" dirty="0" smtClean="0"/>
            <a:t> Workload Management </a:t>
          </a:r>
          <a:endParaRPr lang="ru-RU" sz="1100" b="1" kern="1200" dirty="0"/>
        </a:p>
      </dsp:txBody>
      <dsp:txXfrm>
        <a:off x="5426318" y="5420380"/>
        <a:ext cx="1173530" cy="664119"/>
      </dsp:txXfrm>
    </dsp:sp>
    <dsp:sp modelId="{8E631A72-C67C-4F1A-97B4-1286EEA7E969}">
      <dsp:nvSpPr>
        <dsp:cNvPr id="0" name=""/>
        <dsp:cNvSpPr/>
      </dsp:nvSpPr>
      <dsp:spPr>
        <a:xfrm>
          <a:off x="6542802" y="2452753"/>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Cloud</a:t>
          </a:r>
          <a:endParaRPr lang="ru-RU" sz="1200" b="1" kern="1200" dirty="0" smtClean="0"/>
        </a:p>
      </dsp:txBody>
      <dsp:txXfrm>
        <a:off x="6542802" y="2452753"/>
        <a:ext cx="791103" cy="395551"/>
      </dsp:txXfrm>
    </dsp:sp>
    <dsp:sp modelId="{106B3431-0B40-4D4F-8E73-45B0D50AE90C}">
      <dsp:nvSpPr>
        <dsp:cNvPr id="0" name=""/>
        <dsp:cNvSpPr/>
      </dsp:nvSpPr>
      <dsp:spPr>
        <a:xfrm>
          <a:off x="6740578" y="3014436"/>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err="1" smtClean="0"/>
            <a:t>IaaS</a:t>
          </a:r>
          <a:endParaRPr lang="ru-RU" sz="1200" b="1" kern="1200" dirty="0" smtClean="0"/>
        </a:p>
      </dsp:txBody>
      <dsp:txXfrm>
        <a:off x="6740578" y="3014436"/>
        <a:ext cx="791103" cy="395551"/>
      </dsp:txXfrm>
    </dsp:sp>
    <dsp:sp modelId="{ABBD6AC1-7383-4C6E-BA3C-4D8A165416E8}">
      <dsp:nvSpPr>
        <dsp:cNvPr id="0" name=""/>
        <dsp:cNvSpPr/>
      </dsp:nvSpPr>
      <dsp:spPr>
        <a:xfrm>
          <a:off x="6740578" y="3576120"/>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SaaS</a:t>
          </a:r>
          <a:endParaRPr lang="ru-RU" sz="1200" b="1" kern="1200" dirty="0" smtClean="0"/>
        </a:p>
      </dsp:txBody>
      <dsp:txXfrm>
        <a:off x="6740578" y="3576120"/>
        <a:ext cx="791103" cy="395551"/>
      </dsp:txXfrm>
    </dsp:sp>
    <dsp:sp modelId="{33FCCFC1-F8BD-4527-A591-4D9FDEB8A40B}">
      <dsp:nvSpPr>
        <dsp:cNvPr id="0" name=""/>
        <dsp:cNvSpPr/>
      </dsp:nvSpPr>
      <dsp:spPr>
        <a:xfrm>
          <a:off x="6740578" y="4137803"/>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err="1" smtClean="0"/>
            <a:t>PaaS</a:t>
          </a:r>
          <a:endParaRPr lang="ru-RU" sz="1200" b="1" kern="1200" dirty="0" smtClean="0"/>
        </a:p>
      </dsp:txBody>
      <dsp:txXfrm>
        <a:off x="6740578" y="4137803"/>
        <a:ext cx="791103" cy="395551"/>
      </dsp:txXfrm>
    </dsp:sp>
    <dsp:sp modelId="{2A99DC5A-B290-4488-9461-04F62366A844}">
      <dsp:nvSpPr>
        <dsp:cNvPr id="0" name=""/>
        <dsp:cNvSpPr/>
      </dsp:nvSpPr>
      <dsp:spPr>
        <a:xfrm>
          <a:off x="7500038" y="2452753"/>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err="1" smtClean="0"/>
            <a:t>HybriLIT</a:t>
          </a:r>
          <a:endParaRPr lang="ru-RU" sz="1200" b="1" kern="1200" dirty="0" smtClean="0"/>
        </a:p>
      </dsp:txBody>
      <dsp:txXfrm>
        <a:off x="7500038" y="2452753"/>
        <a:ext cx="791103" cy="395551"/>
      </dsp:txXfrm>
    </dsp:sp>
    <dsp:sp modelId="{DC9F2961-1CDD-428F-8F2B-3A6766B50228}">
      <dsp:nvSpPr>
        <dsp:cNvPr id="0" name=""/>
        <dsp:cNvSpPr/>
      </dsp:nvSpPr>
      <dsp:spPr>
        <a:xfrm>
          <a:off x="7697813" y="3014436"/>
          <a:ext cx="791103" cy="831995"/>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ts val="0"/>
            </a:spcAft>
          </a:pPr>
          <a:r>
            <a:rPr lang="en-US" sz="1200" b="1" kern="1200" dirty="0" err="1" smtClean="0"/>
            <a:t>CUDA</a:t>
          </a:r>
          <a:r>
            <a:rPr lang="en-US" sz="1200" b="1" kern="1200" dirty="0" smtClean="0"/>
            <a:t> </a:t>
          </a:r>
        </a:p>
        <a:p>
          <a:pPr lvl="0" algn="ctr" defTabSz="533400">
            <a:lnSpc>
              <a:spcPct val="90000"/>
            </a:lnSpc>
            <a:spcBef>
              <a:spcPct val="0"/>
            </a:spcBef>
            <a:spcAft>
              <a:spcPts val="0"/>
            </a:spcAft>
          </a:pPr>
          <a:r>
            <a:rPr lang="en-US" sz="1200" b="1" kern="1200" dirty="0" err="1" smtClean="0"/>
            <a:t>MPI</a:t>
          </a:r>
          <a:r>
            <a:rPr lang="en-US" sz="1200" b="1" kern="1200" dirty="0" smtClean="0"/>
            <a:t> </a:t>
          </a:r>
        </a:p>
        <a:p>
          <a:pPr lvl="0" algn="ctr" defTabSz="533400">
            <a:lnSpc>
              <a:spcPct val="90000"/>
            </a:lnSpc>
            <a:spcBef>
              <a:spcPct val="0"/>
            </a:spcBef>
            <a:spcAft>
              <a:spcPts val="0"/>
            </a:spcAft>
          </a:pPr>
          <a:r>
            <a:rPr lang="en-US" sz="1200" b="1" kern="1200" dirty="0" err="1" smtClean="0"/>
            <a:t>OpenMP</a:t>
          </a:r>
          <a:endParaRPr lang="ru-RU" sz="1200" b="1" kern="1200" dirty="0" smtClean="0"/>
        </a:p>
      </dsp:txBody>
      <dsp:txXfrm>
        <a:off x="7697813" y="3014436"/>
        <a:ext cx="791103" cy="831995"/>
      </dsp:txXfrm>
    </dsp:sp>
    <dsp:sp modelId="{FFB47C08-E2F9-498A-B08D-AFE4C8860333}">
      <dsp:nvSpPr>
        <dsp:cNvPr id="0" name=""/>
        <dsp:cNvSpPr/>
      </dsp:nvSpPr>
      <dsp:spPr>
        <a:xfrm>
          <a:off x="8457273" y="1329386"/>
          <a:ext cx="791103" cy="39555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Research</a:t>
          </a:r>
          <a:endParaRPr lang="ru-RU" sz="1200" b="1" kern="1200" dirty="0" smtClean="0"/>
        </a:p>
      </dsp:txBody>
      <dsp:txXfrm>
        <a:off x="8457273" y="1329386"/>
        <a:ext cx="791103" cy="395551"/>
      </dsp:txXfrm>
    </dsp:sp>
    <dsp:sp modelId="{A0262A32-EA29-44CA-85C0-92B97B1F16E5}">
      <dsp:nvSpPr>
        <dsp:cNvPr id="0" name=""/>
        <dsp:cNvSpPr/>
      </dsp:nvSpPr>
      <dsp:spPr>
        <a:xfrm>
          <a:off x="8457273" y="1891069"/>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Applied Software</a:t>
          </a:r>
          <a:endParaRPr lang="ru-RU" sz="1200" b="1" kern="1200" dirty="0" smtClean="0"/>
        </a:p>
      </dsp:txBody>
      <dsp:txXfrm>
        <a:off x="8457273" y="1891069"/>
        <a:ext cx="791103" cy="395551"/>
      </dsp:txXfrm>
    </dsp:sp>
    <dsp:sp modelId="{3D5DF546-A51D-499F-BF95-6912EDEE0851}">
      <dsp:nvSpPr>
        <dsp:cNvPr id="0" name=""/>
        <dsp:cNvSpPr/>
      </dsp:nvSpPr>
      <dsp:spPr>
        <a:xfrm>
          <a:off x="8655049" y="2452753"/>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smtClean="0"/>
            <a:t>Computer Algebra</a:t>
          </a:r>
          <a:endParaRPr lang="ru-RU" sz="1200" b="1" kern="1200" dirty="0" smtClean="0"/>
        </a:p>
      </dsp:txBody>
      <dsp:txXfrm>
        <a:off x="8655049" y="2452753"/>
        <a:ext cx="791103" cy="395551"/>
      </dsp:txXfrm>
    </dsp:sp>
    <dsp:sp modelId="{E11FC51B-E6DF-4F6D-BB55-8780265784F7}">
      <dsp:nvSpPr>
        <dsp:cNvPr id="0" name=""/>
        <dsp:cNvSpPr/>
      </dsp:nvSpPr>
      <dsp:spPr>
        <a:xfrm>
          <a:off x="8655049" y="3014436"/>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US" sz="1200" b="1" kern="1200" dirty="0" err="1" smtClean="0"/>
            <a:t>JINRLIB</a:t>
          </a:r>
          <a:endParaRPr lang="ru-RU" sz="1200" b="1" kern="1200" dirty="0" smtClean="0"/>
        </a:p>
      </dsp:txBody>
      <dsp:txXfrm>
        <a:off x="8655049" y="3014436"/>
        <a:ext cx="791103" cy="395551"/>
      </dsp:txXfrm>
    </dsp:sp>
    <dsp:sp modelId="{457A3617-17AB-4F42-93CC-6CA665BD5AAA}">
      <dsp:nvSpPr>
        <dsp:cNvPr id="0" name=""/>
        <dsp:cNvSpPr/>
      </dsp:nvSpPr>
      <dsp:spPr>
        <a:xfrm>
          <a:off x="8655049" y="3576120"/>
          <a:ext cx="791103" cy="82759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smtClean="0"/>
            <a:t>Math. Methods algorithms, software</a:t>
          </a:r>
          <a:endParaRPr lang="ru-RU" sz="1200" b="1" kern="1200" dirty="0" smtClean="0"/>
        </a:p>
      </dsp:txBody>
      <dsp:txXfrm>
        <a:off x="8655049" y="3576120"/>
        <a:ext cx="791103" cy="827597"/>
      </dsp:txXfrm>
    </dsp:sp>
    <dsp:sp modelId="{EF006C20-74CE-4ACF-A698-5976EEEED815}">
      <dsp:nvSpPr>
        <dsp:cNvPr id="0" name=""/>
        <dsp:cNvSpPr/>
      </dsp:nvSpPr>
      <dsp:spPr>
        <a:xfrm>
          <a:off x="8655049" y="4569849"/>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ru-RU" sz="1200" b="1" kern="1200" dirty="0" smtClean="0"/>
            <a:t>В</a:t>
          </a:r>
          <a:r>
            <a:rPr lang="en-GB" sz="1200" b="1" kern="1200" dirty="0" err="1" smtClean="0"/>
            <a:t>ig</a:t>
          </a:r>
          <a:r>
            <a:rPr lang="en-GB" sz="1200" b="1" kern="1200" dirty="0" smtClean="0"/>
            <a:t> Data analytics</a:t>
          </a:r>
          <a:endParaRPr lang="ru-RU" sz="1200" b="1" kern="1200" dirty="0" smtClean="0"/>
        </a:p>
      </dsp:txBody>
      <dsp:txXfrm>
        <a:off x="8655049" y="4569849"/>
        <a:ext cx="791103" cy="395551"/>
      </dsp:txXfrm>
    </dsp:sp>
    <dsp:sp modelId="{2334A5C2-490D-46A6-B0A5-114B355C2CF7}">
      <dsp:nvSpPr>
        <dsp:cNvPr id="0" name=""/>
        <dsp:cNvSpPr/>
      </dsp:nvSpPr>
      <dsp:spPr>
        <a:xfrm>
          <a:off x="8655049" y="5131532"/>
          <a:ext cx="791103" cy="39555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n-GB" sz="1200" b="1" kern="1200" dirty="0" smtClean="0"/>
            <a:t>Quantum computing</a:t>
          </a:r>
          <a:endParaRPr lang="ru-RU" sz="1200" b="1" kern="1200" dirty="0" smtClean="0"/>
        </a:p>
      </dsp:txBody>
      <dsp:txXfrm>
        <a:off x="8655049" y="5131532"/>
        <a:ext cx="791103" cy="39555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E72738-96B9-48FA-ADE4-BE8BAF2413A8}">
      <dsp:nvSpPr>
        <dsp:cNvPr id="0" name=""/>
        <dsp:cNvSpPr/>
      </dsp:nvSpPr>
      <dsp:spPr>
        <a:xfrm rot="5400000">
          <a:off x="5180810" y="-1858140"/>
          <a:ext cx="1488015" cy="557629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rtl="0">
            <a:lnSpc>
              <a:spcPct val="90000"/>
            </a:lnSpc>
            <a:spcBef>
              <a:spcPct val="0"/>
            </a:spcBef>
            <a:spcAft>
              <a:spcPct val="15000"/>
            </a:spcAft>
            <a:buChar char="••"/>
          </a:pPr>
          <a:r>
            <a:rPr lang="en-US" sz="1600" kern="1200" smtClean="0"/>
            <a:t>Creation of a complex of tests for WLCG software </a:t>
          </a:r>
          <a:endParaRPr lang="ru-RU" sz="1600" kern="1200" dirty="0"/>
        </a:p>
        <a:p>
          <a:pPr marL="171450" lvl="1" indent="-171450" algn="l" defTabSz="711200">
            <a:lnSpc>
              <a:spcPct val="90000"/>
            </a:lnSpc>
            <a:spcBef>
              <a:spcPct val="0"/>
            </a:spcBef>
            <a:spcAft>
              <a:spcPct val="15000"/>
            </a:spcAft>
            <a:buChar char="••"/>
          </a:pPr>
          <a:r>
            <a:rPr lang="en-US" sz="1600" kern="1200" dirty="0" smtClean="0"/>
            <a:t>Introduction of WLCG services for experiments</a:t>
          </a:r>
          <a:endParaRPr lang="ru-RU" sz="1600" kern="1200" dirty="0" smtClean="0"/>
        </a:p>
        <a:p>
          <a:pPr marL="171450" lvl="1" indent="-171450" algn="l" defTabSz="711200">
            <a:lnSpc>
              <a:spcPct val="90000"/>
            </a:lnSpc>
            <a:spcBef>
              <a:spcPct val="0"/>
            </a:spcBef>
            <a:spcAft>
              <a:spcPct val="15000"/>
            </a:spcAft>
            <a:buChar char="••"/>
          </a:pPr>
          <a:r>
            <a:rPr lang="en-US" sz="1600" kern="1200" dirty="0" smtClean="0"/>
            <a:t>Development of WLCG monitoring systems </a:t>
          </a:r>
          <a:endParaRPr lang="ru-RU" sz="1600" kern="1200" dirty="0" smtClean="0"/>
        </a:p>
        <a:p>
          <a:pPr marL="171450" lvl="1" indent="-171450" algn="l" defTabSz="711200">
            <a:lnSpc>
              <a:spcPct val="90000"/>
            </a:lnSpc>
            <a:spcBef>
              <a:spcPct val="0"/>
            </a:spcBef>
            <a:spcAft>
              <a:spcPct val="15000"/>
            </a:spcAft>
            <a:buChar char="••"/>
          </a:pPr>
          <a:r>
            <a:rPr lang="en-US" sz="1600" kern="1200" dirty="0" smtClean="0"/>
            <a:t>Development of simulation packages for experiments</a:t>
          </a:r>
          <a:endParaRPr lang="ru-RU" sz="1600" kern="1200" dirty="0" smtClean="0"/>
        </a:p>
        <a:p>
          <a:pPr marL="171450" lvl="1" indent="-171450" algn="l" defTabSz="711200">
            <a:lnSpc>
              <a:spcPct val="90000"/>
            </a:lnSpc>
            <a:spcBef>
              <a:spcPct val="0"/>
            </a:spcBef>
            <a:spcAft>
              <a:spcPct val="15000"/>
            </a:spcAft>
            <a:buChar char="••"/>
          </a:pPr>
          <a:r>
            <a:rPr lang="en-US" sz="1600" kern="1200" dirty="0" smtClean="0"/>
            <a:t>Creation of a Tier1 center in Russia</a:t>
          </a:r>
          <a:endParaRPr lang="ru-RU" sz="1600" kern="1200" dirty="0" smtClean="0"/>
        </a:p>
      </dsp:txBody>
      <dsp:txXfrm rot="-5400000">
        <a:off x="3136669" y="258640"/>
        <a:ext cx="5503660" cy="1342737"/>
      </dsp:txXfrm>
    </dsp:sp>
    <dsp:sp modelId="{DC6FAB96-B269-46C3-8142-4E3DA6A01F90}">
      <dsp:nvSpPr>
        <dsp:cNvPr id="0" name=""/>
        <dsp:cNvSpPr/>
      </dsp:nvSpPr>
      <dsp:spPr>
        <a:xfrm>
          <a:off x="0" y="0"/>
          <a:ext cx="3136668" cy="1860019"/>
        </a:xfrm>
        <a:prstGeom prst="roundRect">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US" sz="2800" kern="1200" dirty="0" smtClean="0"/>
            <a:t>Tasks of the Russian centers and </a:t>
          </a:r>
          <a:r>
            <a:rPr lang="en-US" sz="2800" kern="1200" dirty="0" err="1" smtClean="0"/>
            <a:t>JINR</a:t>
          </a:r>
          <a:r>
            <a:rPr lang="en-US" sz="2800" kern="1200" dirty="0" smtClean="0"/>
            <a:t> within </a:t>
          </a:r>
          <a:r>
            <a:rPr lang="en-US" sz="2800" kern="1200" dirty="0" err="1" smtClean="0"/>
            <a:t>WLCG</a:t>
          </a:r>
          <a:r>
            <a:rPr lang="en-US" sz="2800" kern="1200" dirty="0" smtClean="0"/>
            <a:t> </a:t>
          </a:r>
          <a:r>
            <a:rPr lang="ru-RU" sz="2800" kern="1200" dirty="0" smtClean="0"/>
            <a:t>: </a:t>
          </a:r>
          <a:endParaRPr lang="ru-RU" sz="2800" kern="1200" dirty="0"/>
        </a:p>
      </dsp:txBody>
      <dsp:txXfrm>
        <a:off x="90799" y="90799"/>
        <a:ext cx="2955070" cy="167842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59DA85-5F51-4BFF-89C8-2C2E4B2E524C}">
      <dsp:nvSpPr>
        <dsp:cNvPr id="0" name=""/>
        <dsp:cNvSpPr/>
      </dsp:nvSpPr>
      <dsp:spPr>
        <a:xfrm rot="5400000">
          <a:off x="2168517" y="1402254"/>
          <a:ext cx="2018525" cy="1721453"/>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6000" tIns="72000" rIns="36000" bIns="72000" numCol="1" spcCol="1270" anchor="ctr" anchorCtr="0">
          <a:noAutofit/>
        </a:bodyPr>
        <a:lstStyle/>
        <a:p>
          <a:pPr marL="171450" lvl="1" indent="-171450" algn="l" defTabSz="711200" rtl="0">
            <a:lnSpc>
              <a:spcPct val="90000"/>
            </a:lnSpc>
            <a:spcBef>
              <a:spcPct val="0"/>
            </a:spcBef>
            <a:spcAft>
              <a:spcPct val="15000"/>
            </a:spcAft>
            <a:buChar char="••"/>
          </a:pPr>
          <a:endParaRPr lang="ru-RU" sz="1600" kern="1200" dirty="0"/>
        </a:p>
        <a:p>
          <a:pPr marL="171450" lvl="1" indent="-171450" algn="l" defTabSz="711200" rtl="0">
            <a:lnSpc>
              <a:spcPct val="90000"/>
            </a:lnSpc>
            <a:spcBef>
              <a:spcPct val="0"/>
            </a:spcBef>
            <a:spcAft>
              <a:spcPct val="15000"/>
            </a:spcAft>
            <a:buChar char="••"/>
          </a:pPr>
          <a:r>
            <a:rPr lang="en-US" sz="1600" kern="1200" dirty="0" smtClean="0"/>
            <a:t>Grid</a:t>
          </a:r>
          <a:endParaRPr lang="ru-RU" sz="1600" kern="1200" dirty="0"/>
        </a:p>
        <a:p>
          <a:pPr marL="171450" lvl="1" indent="-171450" algn="l" defTabSz="711200" rtl="0">
            <a:lnSpc>
              <a:spcPct val="90000"/>
            </a:lnSpc>
            <a:spcBef>
              <a:spcPct val="0"/>
            </a:spcBef>
            <a:spcAft>
              <a:spcPct val="15000"/>
            </a:spcAft>
            <a:buChar char="••"/>
          </a:pPr>
          <a:r>
            <a:rPr lang="en-US" sz="1600" kern="1200" dirty="0" smtClean="0"/>
            <a:t>Supercomputer (heterogeneous)</a:t>
          </a:r>
          <a:endParaRPr lang="ru-RU" sz="1600" kern="1200" dirty="0"/>
        </a:p>
        <a:p>
          <a:pPr marL="171450" lvl="1" indent="-171450" algn="l" defTabSz="711200" rtl="0">
            <a:lnSpc>
              <a:spcPct val="90000"/>
            </a:lnSpc>
            <a:spcBef>
              <a:spcPct val="0"/>
            </a:spcBef>
            <a:spcAft>
              <a:spcPct val="15000"/>
            </a:spcAft>
            <a:buChar char="••"/>
          </a:pPr>
          <a:r>
            <a:rPr lang="en-US" sz="1600" kern="1200" dirty="0" smtClean="0"/>
            <a:t>Cloud</a:t>
          </a:r>
          <a:endParaRPr lang="ru-RU" sz="1600" kern="1200" dirty="0"/>
        </a:p>
        <a:p>
          <a:pPr marL="171450" lvl="1" indent="-171450" algn="l" defTabSz="711200" rtl="0">
            <a:lnSpc>
              <a:spcPct val="90000"/>
            </a:lnSpc>
            <a:spcBef>
              <a:spcPct val="0"/>
            </a:spcBef>
            <a:spcAft>
              <a:spcPct val="15000"/>
            </a:spcAft>
            <a:buChar char="••"/>
          </a:pPr>
          <a:r>
            <a:rPr lang="en-GB" sz="1600" kern="1200" dirty="0" smtClean="0"/>
            <a:t>Local computing cluster</a:t>
          </a:r>
          <a:endParaRPr lang="ru-RU" sz="1600" kern="1200" dirty="0"/>
        </a:p>
        <a:p>
          <a:pPr marL="171450" lvl="1" indent="-171450" algn="l" defTabSz="711200" rtl="0">
            <a:lnSpc>
              <a:spcPct val="90000"/>
            </a:lnSpc>
            <a:spcBef>
              <a:spcPct val="0"/>
            </a:spcBef>
            <a:spcAft>
              <a:spcPct val="15000"/>
            </a:spcAft>
            <a:buChar char="••"/>
          </a:pPr>
          <a:r>
            <a:rPr lang="en-GB" sz="1600" kern="1200" dirty="0" smtClean="0"/>
            <a:t>….</a:t>
          </a:r>
          <a:endParaRPr lang="ru-RU" sz="1600" kern="1200" dirty="0"/>
        </a:p>
      </dsp:txBody>
      <dsp:txXfrm rot="-5400000">
        <a:off x="2317053" y="1337752"/>
        <a:ext cx="1637419" cy="1850457"/>
      </dsp:txXfrm>
    </dsp:sp>
    <dsp:sp modelId="{A0159193-D8BB-4741-AF99-9AF0358C4B35}">
      <dsp:nvSpPr>
        <dsp:cNvPr id="0" name=""/>
        <dsp:cNvSpPr/>
      </dsp:nvSpPr>
      <dsp:spPr>
        <a:xfrm>
          <a:off x="92" y="1037914"/>
          <a:ext cx="2316960" cy="245013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rtl="0">
            <a:lnSpc>
              <a:spcPct val="90000"/>
            </a:lnSpc>
            <a:spcBef>
              <a:spcPct val="0"/>
            </a:spcBef>
            <a:spcAft>
              <a:spcPct val="35000"/>
            </a:spcAft>
          </a:pPr>
          <a:r>
            <a:rPr lang="en-GB" sz="2800" kern="1200" dirty="0" smtClean="0"/>
            <a:t>Unified environment</a:t>
          </a:r>
          <a:endParaRPr lang="ru-RU" sz="2800" kern="1200" dirty="0"/>
        </a:p>
      </dsp:txBody>
      <dsp:txXfrm>
        <a:off x="113197" y="1151019"/>
        <a:ext cx="2090750" cy="22239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711F1B-609C-497C-8B4C-D5C0133A35FF}">
      <dsp:nvSpPr>
        <dsp:cNvPr id="0" name=""/>
        <dsp:cNvSpPr/>
      </dsp:nvSpPr>
      <dsp:spPr>
        <a:xfrm rot="5400000">
          <a:off x="1447966" y="1014042"/>
          <a:ext cx="2596563" cy="2584704"/>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rtl="0">
            <a:lnSpc>
              <a:spcPct val="90000"/>
            </a:lnSpc>
            <a:spcBef>
              <a:spcPct val="0"/>
            </a:spcBef>
            <a:spcAft>
              <a:spcPct val="15000"/>
            </a:spcAft>
            <a:buChar char="••"/>
          </a:pPr>
          <a:r>
            <a:rPr lang="en-US" sz="2000" kern="1200" dirty="0" smtClean="0"/>
            <a:t>scalability </a:t>
          </a:r>
          <a:endParaRPr lang="ru-RU" sz="2000" kern="1200" dirty="0"/>
        </a:p>
        <a:p>
          <a:pPr marL="228600" lvl="1" indent="-228600" algn="l" defTabSz="889000" rtl="0">
            <a:lnSpc>
              <a:spcPct val="90000"/>
            </a:lnSpc>
            <a:spcBef>
              <a:spcPct val="0"/>
            </a:spcBef>
            <a:spcAft>
              <a:spcPct val="15000"/>
            </a:spcAft>
            <a:buChar char="••"/>
          </a:pPr>
          <a:r>
            <a:rPr lang="en-US" sz="2000" kern="1200" smtClean="0"/>
            <a:t>interoperability</a:t>
          </a:r>
          <a:endParaRPr lang="ru-RU" sz="2000" kern="1200"/>
        </a:p>
        <a:p>
          <a:pPr marL="228600" lvl="1" indent="-228600" algn="l" defTabSz="889000" rtl="0">
            <a:lnSpc>
              <a:spcPct val="90000"/>
            </a:lnSpc>
            <a:spcBef>
              <a:spcPct val="0"/>
            </a:spcBef>
            <a:spcAft>
              <a:spcPct val="15000"/>
            </a:spcAft>
            <a:buChar char="••"/>
          </a:pPr>
          <a:r>
            <a:rPr lang="en-US" sz="2000" kern="1200" smtClean="0"/>
            <a:t>adaptability to new technical solutions. </a:t>
          </a:r>
          <a:endParaRPr lang="ru-RU" sz="2000" kern="1200"/>
        </a:p>
        <a:p>
          <a:pPr marL="228600" lvl="1" indent="-228600" algn="l" defTabSz="889000" rtl="0">
            <a:lnSpc>
              <a:spcPct val="90000"/>
            </a:lnSpc>
            <a:spcBef>
              <a:spcPct val="0"/>
            </a:spcBef>
            <a:spcAft>
              <a:spcPct val="15000"/>
            </a:spcAft>
            <a:buChar char="••"/>
          </a:pPr>
          <a:r>
            <a:rPr lang="en-US" sz="2000" kern="1200" smtClean="0"/>
            <a:t>operates 12 months a year in a 24х7 mode </a:t>
          </a:r>
          <a:endParaRPr lang="ru-RU" sz="2000" kern="1200"/>
        </a:p>
      </dsp:txBody>
      <dsp:txXfrm rot="-5400000">
        <a:off x="1453896" y="1134288"/>
        <a:ext cx="2458529" cy="2344213"/>
      </dsp:txXfrm>
    </dsp:sp>
    <dsp:sp modelId="{85D4FA11-7C13-4450-97D7-358E435806B3}">
      <dsp:nvSpPr>
        <dsp:cNvPr id="0" name=""/>
        <dsp:cNvSpPr/>
      </dsp:nvSpPr>
      <dsp:spPr>
        <a:xfrm>
          <a:off x="6151" y="936104"/>
          <a:ext cx="1453896" cy="279613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28575" rIns="57150" bIns="28575" numCol="1" spcCol="1270" anchor="ctr" anchorCtr="0">
          <a:noAutofit/>
        </a:bodyPr>
        <a:lstStyle/>
        <a:p>
          <a:pPr lvl="0" algn="ctr" defTabSz="666750" rtl="0">
            <a:lnSpc>
              <a:spcPct val="90000"/>
            </a:lnSpc>
            <a:spcBef>
              <a:spcPct val="0"/>
            </a:spcBef>
            <a:spcAft>
              <a:spcPct val="35000"/>
            </a:spcAft>
          </a:pPr>
          <a:r>
            <a:rPr lang="en-US" sz="1500" b="1" kern="1200" dirty="0" smtClean="0"/>
            <a:t>Requirements:</a:t>
          </a:r>
          <a:r>
            <a:rPr lang="en-US" sz="1500" kern="1200" dirty="0" smtClean="0"/>
            <a:t> </a:t>
          </a:r>
          <a:endParaRPr lang="ru-RU" sz="1500" kern="1200" dirty="0"/>
        </a:p>
      </dsp:txBody>
      <dsp:txXfrm>
        <a:off x="77124" y="1007077"/>
        <a:ext cx="1311950" cy="265419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C99D7-C4AF-42DF-BCC4-E46B5C8879EC}">
      <dsp:nvSpPr>
        <dsp:cNvPr id="0" name=""/>
        <dsp:cNvSpPr/>
      </dsp:nvSpPr>
      <dsp:spPr>
        <a:xfrm>
          <a:off x="4320480" y="1789852"/>
          <a:ext cx="3795437" cy="219570"/>
        </a:xfrm>
        <a:custGeom>
          <a:avLst/>
          <a:gdLst/>
          <a:ahLst/>
          <a:cxnLst/>
          <a:rect l="0" t="0" r="0" b="0"/>
          <a:pathLst>
            <a:path>
              <a:moveTo>
                <a:pt x="0" y="0"/>
              </a:moveTo>
              <a:lnTo>
                <a:pt x="0" y="109785"/>
              </a:lnTo>
              <a:lnTo>
                <a:pt x="3795437" y="109785"/>
              </a:lnTo>
              <a:lnTo>
                <a:pt x="3795437" y="21957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43AFD719-4A95-48A6-B624-51E0C499AD9D}">
      <dsp:nvSpPr>
        <dsp:cNvPr id="0" name=""/>
        <dsp:cNvSpPr/>
      </dsp:nvSpPr>
      <dsp:spPr>
        <a:xfrm>
          <a:off x="4320480" y="1789852"/>
          <a:ext cx="2598484" cy="350157"/>
        </a:xfrm>
        <a:custGeom>
          <a:avLst/>
          <a:gdLst/>
          <a:ahLst/>
          <a:cxnLst/>
          <a:rect l="0" t="0" r="0" b="0"/>
          <a:pathLst>
            <a:path>
              <a:moveTo>
                <a:pt x="0" y="0"/>
              </a:moveTo>
              <a:lnTo>
                <a:pt x="0" y="240372"/>
              </a:lnTo>
              <a:lnTo>
                <a:pt x="2598484" y="240372"/>
              </a:lnTo>
              <a:lnTo>
                <a:pt x="2598484" y="35015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8EFBE900-F300-47B5-989E-9895B1DA1E35}">
      <dsp:nvSpPr>
        <dsp:cNvPr id="0" name=""/>
        <dsp:cNvSpPr/>
      </dsp:nvSpPr>
      <dsp:spPr>
        <a:xfrm>
          <a:off x="4320480" y="1789852"/>
          <a:ext cx="1251574" cy="286017"/>
        </a:xfrm>
        <a:custGeom>
          <a:avLst/>
          <a:gdLst/>
          <a:ahLst/>
          <a:cxnLst/>
          <a:rect l="0" t="0" r="0" b="0"/>
          <a:pathLst>
            <a:path>
              <a:moveTo>
                <a:pt x="0" y="0"/>
              </a:moveTo>
              <a:lnTo>
                <a:pt x="0" y="176231"/>
              </a:lnTo>
              <a:lnTo>
                <a:pt x="1251574" y="176231"/>
              </a:lnTo>
              <a:lnTo>
                <a:pt x="1251574" y="28601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4E7B7D49-8BA0-4696-A435-2666EFC8B06D}">
      <dsp:nvSpPr>
        <dsp:cNvPr id="0" name=""/>
        <dsp:cNvSpPr/>
      </dsp:nvSpPr>
      <dsp:spPr>
        <a:xfrm>
          <a:off x="4243549" y="1789852"/>
          <a:ext cx="91440" cy="286017"/>
        </a:xfrm>
        <a:custGeom>
          <a:avLst/>
          <a:gdLst/>
          <a:ahLst/>
          <a:cxnLst/>
          <a:rect l="0" t="0" r="0" b="0"/>
          <a:pathLst>
            <a:path>
              <a:moveTo>
                <a:pt x="76930" y="0"/>
              </a:moveTo>
              <a:lnTo>
                <a:pt x="76930" y="176231"/>
              </a:lnTo>
              <a:lnTo>
                <a:pt x="45720" y="176231"/>
              </a:lnTo>
              <a:lnTo>
                <a:pt x="45720" y="28601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9877EEF9-A82C-4EED-B178-96076A6BCA49}">
      <dsp:nvSpPr>
        <dsp:cNvPr id="0" name=""/>
        <dsp:cNvSpPr/>
      </dsp:nvSpPr>
      <dsp:spPr>
        <a:xfrm>
          <a:off x="3070630" y="1789852"/>
          <a:ext cx="1249849" cy="350157"/>
        </a:xfrm>
        <a:custGeom>
          <a:avLst/>
          <a:gdLst/>
          <a:ahLst/>
          <a:cxnLst/>
          <a:rect l="0" t="0" r="0" b="0"/>
          <a:pathLst>
            <a:path>
              <a:moveTo>
                <a:pt x="1249849" y="0"/>
              </a:moveTo>
              <a:lnTo>
                <a:pt x="1249849" y="240372"/>
              </a:lnTo>
              <a:lnTo>
                <a:pt x="0" y="240372"/>
              </a:lnTo>
              <a:lnTo>
                <a:pt x="0" y="350157"/>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45788E63-F6EB-4D8B-9177-783525D9E892}">
      <dsp:nvSpPr>
        <dsp:cNvPr id="0" name=""/>
        <dsp:cNvSpPr/>
      </dsp:nvSpPr>
      <dsp:spPr>
        <a:xfrm>
          <a:off x="1925265" y="1789852"/>
          <a:ext cx="2395214" cy="238976"/>
        </a:xfrm>
        <a:custGeom>
          <a:avLst/>
          <a:gdLst/>
          <a:ahLst/>
          <a:cxnLst/>
          <a:rect l="0" t="0" r="0" b="0"/>
          <a:pathLst>
            <a:path>
              <a:moveTo>
                <a:pt x="2395214" y="0"/>
              </a:moveTo>
              <a:lnTo>
                <a:pt x="2395214" y="129191"/>
              </a:lnTo>
              <a:lnTo>
                <a:pt x="0" y="129191"/>
              </a:lnTo>
              <a:lnTo>
                <a:pt x="0" y="238976"/>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07BC2F35-882F-418E-AF53-A36B3A64BD94}">
      <dsp:nvSpPr>
        <dsp:cNvPr id="0" name=""/>
        <dsp:cNvSpPr/>
      </dsp:nvSpPr>
      <dsp:spPr>
        <a:xfrm>
          <a:off x="525042" y="1789852"/>
          <a:ext cx="3795437" cy="219570"/>
        </a:xfrm>
        <a:custGeom>
          <a:avLst/>
          <a:gdLst/>
          <a:ahLst/>
          <a:cxnLst/>
          <a:rect l="0" t="0" r="0" b="0"/>
          <a:pathLst>
            <a:path>
              <a:moveTo>
                <a:pt x="3795437" y="0"/>
              </a:moveTo>
              <a:lnTo>
                <a:pt x="3795437" y="109785"/>
              </a:lnTo>
              <a:lnTo>
                <a:pt x="0" y="109785"/>
              </a:lnTo>
              <a:lnTo>
                <a:pt x="0" y="219570"/>
              </a:lnTo>
            </a:path>
          </a:pathLst>
        </a:custGeom>
        <a:noFill/>
        <a:ln w="25400" cap="flat" cmpd="sng" algn="ctr">
          <a:solidFill>
            <a:schemeClr val="accent4">
              <a:lumMod val="20000"/>
              <a:lumOff val="80000"/>
            </a:schemeClr>
          </a:solidFill>
          <a:prstDash val="solid"/>
        </a:ln>
        <a:effectLst/>
      </dsp:spPr>
      <dsp:style>
        <a:lnRef idx="2">
          <a:scrgbClr r="0" g="0" b="0"/>
        </a:lnRef>
        <a:fillRef idx="0">
          <a:scrgbClr r="0" g="0" b="0"/>
        </a:fillRef>
        <a:effectRef idx="0">
          <a:scrgbClr r="0" g="0" b="0"/>
        </a:effectRef>
        <a:fontRef idx="minor"/>
      </dsp:style>
    </dsp:sp>
    <dsp:sp modelId="{1F4675D2-5254-427C-8EFB-209C1FE087CB}">
      <dsp:nvSpPr>
        <dsp:cNvPr id="0" name=""/>
        <dsp:cNvSpPr/>
      </dsp:nvSpPr>
      <dsp:spPr>
        <a:xfrm>
          <a:off x="2492516" y="769951"/>
          <a:ext cx="3655926" cy="1019901"/>
        </a:xfrm>
        <a:prstGeom prst="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rtl="0">
            <a:lnSpc>
              <a:spcPct val="90000"/>
            </a:lnSpc>
            <a:spcBef>
              <a:spcPct val="0"/>
            </a:spcBef>
            <a:spcAft>
              <a:spcPct val="35000"/>
            </a:spcAft>
          </a:pPr>
          <a:r>
            <a:rPr lang="ru-RU" sz="2000" b="1" kern="1200" dirty="0" smtClean="0"/>
            <a:t>М</a:t>
          </a:r>
          <a:r>
            <a:rPr lang="en-US" sz="2000" b="1" kern="1200" dirty="0" err="1" smtClean="0"/>
            <a:t>ultifunctional</a:t>
          </a:r>
          <a:r>
            <a:rPr lang="en-US" sz="2000" b="1" kern="1200" dirty="0" smtClean="0"/>
            <a:t> Information</a:t>
          </a:r>
          <a:r>
            <a:rPr lang="en-GB" sz="2000" b="1" kern="1200" dirty="0" smtClean="0"/>
            <a:t>&amp;</a:t>
          </a:r>
          <a:r>
            <a:rPr lang="en-US" sz="2000" b="1" kern="1200" dirty="0" smtClean="0"/>
            <a:t>Computing Complex</a:t>
          </a:r>
          <a:endParaRPr lang="ru-RU" sz="1800" kern="1200" dirty="0"/>
        </a:p>
      </dsp:txBody>
      <dsp:txXfrm>
        <a:off x="2492516" y="769951"/>
        <a:ext cx="3655926" cy="1019901"/>
      </dsp:txXfrm>
    </dsp:sp>
    <dsp:sp modelId="{1914CD8B-EECD-4D0E-913F-9AF428D136BA}">
      <dsp:nvSpPr>
        <dsp:cNvPr id="0" name=""/>
        <dsp:cNvSpPr/>
      </dsp:nvSpPr>
      <dsp:spPr>
        <a:xfrm>
          <a:off x="2254" y="2009423"/>
          <a:ext cx="1045575" cy="522787"/>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Engineering infrastructure</a:t>
          </a:r>
          <a:endParaRPr lang="ru-RU" sz="1400" kern="1200" dirty="0"/>
        </a:p>
      </dsp:txBody>
      <dsp:txXfrm>
        <a:off x="2254" y="2009423"/>
        <a:ext cx="1045575" cy="522787"/>
      </dsp:txXfrm>
    </dsp:sp>
    <dsp:sp modelId="{6515BE7F-5D7E-4F77-BE5A-63245E199F6D}">
      <dsp:nvSpPr>
        <dsp:cNvPr id="0" name=""/>
        <dsp:cNvSpPr/>
      </dsp:nvSpPr>
      <dsp:spPr>
        <a:xfrm>
          <a:off x="1402478" y="2028829"/>
          <a:ext cx="1045575" cy="2250579"/>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solidFill>
                <a:schemeClr val="bg1"/>
              </a:solidFill>
            </a:rPr>
            <a:t>Local network infrastructure and </a:t>
          </a:r>
          <a:r>
            <a:rPr lang="en-US" sz="1400" kern="1200" dirty="0" err="1" smtClean="0">
              <a:solidFill>
                <a:schemeClr val="bg1"/>
              </a:solidFill>
            </a:rPr>
            <a:t>telecommu-nication</a:t>
          </a:r>
          <a:r>
            <a:rPr lang="en-US" sz="1400" kern="1200" dirty="0" smtClean="0">
              <a:solidFill>
                <a:schemeClr val="bg1"/>
              </a:solidFill>
            </a:rPr>
            <a:t> data links</a:t>
          </a:r>
          <a:endParaRPr lang="ru-RU" sz="1400" kern="1200" dirty="0">
            <a:solidFill>
              <a:schemeClr val="bg1"/>
            </a:solidFill>
          </a:endParaRPr>
        </a:p>
      </dsp:txBody>
      <dsp:txXfrm>
        <a:off x="1402478" y="2028829"/>
        <a:ext cx="1045575" cy="2250579"/>
      </dsp:txXfrm>
    </dsp:sp>
    <dsp:sp modelId="{C24F6E83-DAE5-4821-8D7A-FD7FFC360167}">
      <dsp:nvSpPr>
        <dsp:cNvPr id="0" name=""/>
        <dsp:cNvSpPr/>
      </dsp:nvSpPr>
      <dsp:spPr>
        <a:xfrm>
          <a:off x="2547843" y="2140010"/>
          <a:ext cx="1045575" cy="3683932"/>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t>Tier1 level grid automated system of data processing of the CMS experiment on the Large Hadron Collider (LHC) </a:t>
          </a:r>
          <a:r>
            <a:rPr lang="en-US" sz="1200" b="0" kern="1200" dirty="0" smtClean="0"/>
            <a:t>, </a:t>
          </a:r>
          <a:r>
            <a:rPr lang="en-US" sz="1200" b="0" i="0" kern="1200" baseline="0" dirty="0" smtClean="0"/>
            <a:t>including that as a prototype of the system of data storage and processing of the NICA experiments in a role of the center of Tier0 and Tier1 levels</a:t>
          </a:r>
          <a:endParaRPr lang="ru-RU" sz="1200" b="1" i="0" kern="1200" baseline="0" dirty="0"/>
        </a:p>
      </dsp:txBody>
      <dsp:txXfrm>
        <a:off x="2547843" y="2140010"/>
        <a:ext cx="1045575" cy="3683932"/>
      </dsp:txXfrm>
    </dsp:sp>
    <dsp:sp modelId="{9C9327D2-821C-41FD-9CB1-77C00ACEAEBD}">
      <dsp:nvSpPr>
        <dsp:cNvPr id="0" name=""/>
        <dsp:cNvSpPr/>
      </dsp:nvSpPr>
      <dsp:spPr>
        <a:xfrm>
          <a:off x="3766482" y="2075870"/>
          <a:ext cx="1045575" cy="2498605"/>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t>Tier-2 level grid-system  to support LHC experiments (ATLAS, ALICE, CMS, LHCB), FAIR (PANDA) and other large-scale experiments and projects within the global grid-infrastructure</a:t>
          </a:r>
          <a:endParaRPr lang="ru-RU" sz="1200" kern="1200" dirty="0"/>
        </a:p>
      </dsp:txBody>
      <dsp:txXfrm>
        <a:off x="3766482" y="2075870"/>
        <a:ext cx="1045575" cy="2498605"/>
      </dsp:txXfrm>
    </dsp:sp>
    <dsp:sp modelId="{2D0E69EB-3B28-4E6C-A716-7C109D50DEB0}">
      <dsp:nvSpPr>
        <dsp:cNvPr id="0" name=""/>
        <dsp:cNvSpPr/>
      </dsp:nvSpPr>
      <dsp:spPr>
        <a:xfrm>
          <a:off x="5049266" y="2075870"/>
          <a:ext cx="1045575" cy="211641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t>High-performance computing system (including parallel computations) beyond the range of heterogeneous and grid systems</a:t>
          </a:r>
          <a:endParaRPr lang="ru-RU" sz="1200" kern="1200" dirty="0"/>
        </a:p>
      </dsp:txBody>
      <dsp:txXfrm>
        <a:off x="5049266" y="2075870"/>
        <a:ext cx="1045575" cy="2116416"/>
      </dsp:txXfrm>
    </dsp:sp>
    <dsp:sp modelId="{37899E2A-3C91-451B-ABD4-418F1C93508D}">
      <dsp:nvSpPr>
        <dsp:cNvPr id="0" name=""/>
        <dsp:cNvSpPr/>
      </dsp:nvSpPr>
      <dsp:spPr>
        <a:xfrm>
          <a:off x="6396176" y="2140010"/>
          <a:ext cx="1045575" cy="185750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rtl="0">
            <a:lnSpc>
              <a:spcPct val="90000"/>
            </a:lnSpc>
            <a:spcBef>
              <a:spcPct val="0"/>
            </a:spcBef>
            <a:spcAft>
              <a:spcPct val="35000"/>
            </a:spcAft>
          </a:pPr>
          <a:r>
            <a:rPr lang="en-US" sz="1200" kern="1200" dirty="0" smtClean="0"/>
            <a:t>Heterogeneous computer complex for high-efficiency calculations</a:t>
          </a:r>
          <a:endParaRPr lang="ru-RU" sz="1200" kern="1200" dirty="0"/>
        </a:p>
      </dsp:txBody>
      <dsp:txXfrm>
        <a:off x="6396176" y="2140010"/>
        <a:ext cx="1045575" cy="1857506"/>
      </dsp:txXfrm>
    </dsp:sp>
    <dsp:sp modelId="{D424EC3D-39F5-4E12-865E-E0815FC250B0}">
      <dsp:nvSpPr>
        <dsp:cNvPr id="0" name=""/>
        <dsp:cNvSpPr/>
      </dsp:nvSpPr>
      <dsp:spPr>
        <a:xfrm>
          <a:off x="7593130" y="2009423"/>
          <a:ext cx="1045575" cy="610030"/>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rtl="0">
            <a:lnSpc>
              <a:spcPct val="90000"/>
            </a:lnSpc>
            <a:spcBef>
              <a:spcPct val="0"/>
            </a:spcBef>
            <a:spcAft>
              <a:spcPct val="35000"/>
            </a:spcAft>
          </a:pPr>
          <a:r>
            <a:rPr lang="en-US" sz="1400" kern="1200" dirty="0" smtClean="0"/>
            <a:t>Cloud environment </a:t>
          </a:r>
          <a:endParaRPr lang="ru-RU" sz="1400" kern="1200" dirty="0"/>
        </a:p>
      </dsp:txBody>
      <dsp:txXfrm>
        <a:off x="7593130" y="2009423"/>
        <a:ext cx="1045575" cy="610030"/>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309847-C8BA-4D6C-9188-5217FAC7C39B}" type="datetimeFigureOut">
              <a:rPr lang="ru-RU" smtClean="0"/>
              <a:pPr/>
              <a:t>23.09.2015</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B7507D-0F1E-4FBA-98F4-B379B01E6DAC}" type="slidenum">
              <a:rPr lang="ru-RU" smtClean="0"/>
              <a:pPr/>
              <a:t>‹#›</a:t>
            </a:fld>
            <a:endParaRPr lang="ru-RU"/>
          </a:p>
        </p:txBody>
      </p:sp>
    </p:spTree>
    <p:extLst>
      <p:ext uri="{BB962C8B-B14F-4D97-AF65-F5344CB8AC3E}">
        <p14:creationId xmlns:p14="http://schemas.microsoft.com/office/powerpoint/2010/main" val="1034197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loud.jinr.ru/"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fld id="{31FFEFD3-A4FE-4021-88E4-F3AA7CD526A2}" type="slidenum">
              <a:rPr lang="ru-RU" altLang="ru-RU" smtClean="0"/>
              <a:pPr>
                <a:defRPr/>
              </a:pPr>
              <a:t>5</a:t>
            </a:fld>
            <a:endParaRPr lang="ru-RU" altLang="ru-RU" smtClean="0"/>
          </a:p>
        </p:txBody>
      </p:sp>
      <p:sp>
        <p:nvSpPr>
          <p:cNvPr id="91139" name="Образ слайда 1"/>
          <p:cNvSpPr>
            <a:spLocks noGrp="1" noRot="1" noChangeAspect="1" noTextEdit="1"/>
          </p:cNvSpPr>
          <p:nvPr>
            <p:ph type="sldImg"/>
          </p:nvPr>
        </p:nvSpPr>
        <p:spPr>
          <a:xfrm>
            <a:off x="1144588" y="684213"/>
            <a:ext cx="4572000" cy="3429000"/>
          </a:xfrm>
          <a:ln/>
        </p:spPr>
      </p:sp>
      <p:sp>
        <p:nvSpPr>
          <p:cNvPr id="91140" name="Заметки 2"/>
          <p:cNvSpPr>
            <a:spLocks noGrp="1"/>
          </p:cNvSpPr>
          <p:nvPr>
            <p:ph type="body" idx="1"/>
          </p:nvPr>
        </p:nvSpPr>
        <p:spPr>
          <a:xfrm>
            <a:off x="685800" y="4343400"/>
            <a:ext cx="5486400" cy="4116388"/>
          </a:xfrm>
          <a:noFill/>
        </p:spPr>
        <p:txBody>
          <a:bodyPr/>
          <a:lstStyle/>
          <a:p>
            <a:r>
              <a:rPr lang="en-US" altLang="ru-RU" b="1" smtClean="0"/>
              <a:t>This slide shows the JINR’s Computing Center Scheme of equipment. </a:t>
            </a:r>
            <a:endParaRPr lang="ru-RU" altLang="ru-RU" smtClean="0"/>
          </a:p>
          <a:p>
            <a:endParaRPr lang="en-US" altLang="ru-RU" b="1" smtClean="0"/>
          </a:p>
          <a:p>
            <a:r>
              <a:rPr lang="en-US" altLang="ru-RU" b="1" smtClean="0"/>
              <a:t>Here you can see the JINR Tier 1 connectivity plan with Tier0.</a:t>
            </a:r>
            <a:endParaRPr lang="ru-RU" altLang="ru-RU" smtClean="0"/>
          </a:p>
          <a:p>
            <a:endParaRPr lang="ru-RU" altLang="ru-RU" smtClean="0"/>
          </a:p>
        </p:txBody>
      </p:sp>
      <p:sp>
        <p:nvSpPr>
          <p:cNvPr id="91141" name="Номер слайда 3"/>
          <p:cNvSpPr txBox="1">
            <a:spLocks noGrp="1"/>
          </p:cNvSpPr>
          <p:nvPr/>
        </p:nvSpPr>
        <p:spPr bwMode="auto">
          <a:xfrm>
            <a:off x="3884613" y="8683625"/>
            <a:ext cx="2971800"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kumimoji="1" sz="1200">
                <a:solidFill>
                  <a:schemeClr val="tx1"/>
                </a:solidFill>
                <a:latin typeface="Arial" pitchFamily="34" charset="0"/>
              </a:defRPr>
            </a:lvl1pPr>
            <a:lvl2pPr marL="742950" indent="-285750" eaLnBrk="0" hangingPunct="0">
              <a:spcBef>
                <a:spcPct val="30000"/>
              </a:spcBef>
              <a:defRPr kumimoji="1" sz="1200">
                <a:solidFill>
                  <a:schemeClr val="tx1"/>
                </a:solidFill>
                <a:latin typeface="Arial" pitchFamily="34" charset="0"/>
              </a:defRPr>
            </a:lvl2pPr>
            <a:lvl3pPr marL="1143000" indent="-228600" eaLnBrk="0" hangingPunct="0">
              <a:spcBef>
                <a:spcPct val="30000"/>
              </a:spcBef>
              <a:defRPr kumimoji="1" sz="1200">
                <a:solidFill>
                  <a:schemeClr val="tx1"/>
                </a:solidFill>
                <a:latin typeface="Arial" pitchFamily="34" charset="0"/>
              </a:defRPr>
            </a:lvl3pPr>
            <a:lvl4pPr marL="1600200" indent="-228600" eaLnBrk="0" hangingPunct="0">
              <a:spcBef>
                <a:spcPct val="30000"/>
              </a:spcBef>
              <a:defRPr kumimoji="1" sz="1200">
                <a:solidFill>
                  <a:schemeClr val="tx1"/>
                </a:solidFill>
                <a:latin typeface="Arial" pitchFamily="34" charset="0"/>
              </a:defRPr>
            </a:lvl4pPr>
            <a:lvl5pPr marL="2057400" indent="-228600" eaLnBrk="0" hangingPunct="0">
              <a:spcBef>
                <a:spcPct val="30000"/>
              </a:spcBef>
              <a:defRPr kumimoji="1" sz="1200">
                <a:solidFill>
                  <a:schemeClr val="tx1"/>
                </a:solidFill>
                <a:latin typeface="Arial" pitchFamily="34" charset="0"/>
              </a:defRPr>
            </a:lvl5pPr>
            <a:lvl6pPr marL="2514600" indent="-228600" eaLnBrk="0" fontAlgn="base" hangingPunct="0">
              <a:spcBef>
                <a:spcPct val="30000"/>
              </a:spcBef>
              <a:spcAft>
                <a:spcPct val="0"/>
              </a:spcAft>
              <a:defRPr kumimoji="1" sz="1200">
                <a:solidFill>
                  <a:schemeClr val="tx1"/>
                </a:solidFill>
                <a:latin typeface="Arial" pitchFamily="34" charset="0"/>
              </a:defRPr>
            </a:lvl6pPr>
            <a:lvl7pPr marL="2971800" indent="-228600" eaLnBrk="0" fontAlgn="base" hangingPunct="0">
              <a:spcBef>
                <a:spcPct val="30000"/>
              </a:spcBef>
              <a:spcAft>
                <a:spcPct val="0"/>
              </a:spcAft>
              <a:defRPr kumimoji="1" sz="1200">
                <a:solidFill>
                  <a:schemeClr val="tx1"/>
                </a:solidFill>
                <a:latin typeface="Arial" pitchFamily="34" charset="0"/>
              </a:defRPr>
            </a:lvl7pPr>
            <a:lvl8pPr marL="3429000" indent="-228600" eaLnBrk="0" fontAlgn="base" hangingPunct="0">
              <a:spcBef>
                <a:spcPct val="30000"/>
              </a:spcBef>
              <a:spcAft>
                <a:spcPct val="0"/>
              </a:spcAft>
              <a:defRPr kumimoji="1" sz="1200">
                <a:solidFill>
                  <a:schemeClr val="tx1"/>
                </a:solidFill>
                <a:latin typeface="Arial" pitchFamily="34" charset="0"/>
              </a:defRPr>
            </a:lvl8pPr>
            <a:lvl9pPr marL="3886200" indent="-228600" eaLnBrk="0" fontAlgn="base" hangingPunct="0">
              <a:spcBef>
                <a:spcPct val="30000"/>
              </a:spcBef>
              <a:spcAft>
                <a:spcPct val="0"/>
              </a:spcAft>
              <a:defRPr kumimoji="1" sz="1200">
                <a:solidFill>
                  <a:schemeClr val="tx1"/>
                </a:solidFill>
                <a:latin typeface="Arial" pitchFamily="34" charset="0"/>
              </a:defRPr>
            </a:lvl9pPr>
          </a:lstStyle>
          <a:p>
            <a:pPr algn="r" eaLnBrk="1" hangingPunct="1">
              <a:spcBef>
                <a:spcPct val="0"/>
              </a:spcBef>
            </a:pPr>
            <a:fld id="{D000A059-D45C-43AC-A80C-C66570A5398E}" type="slidenum">
              <a:rPr kumimoji="0" lang="en-US" altLang="ru-RU"/>
              <a:pPr algn="r" eaLnBrk="1" hangingPunct="1">
                <a:spcBef>
                  <a:spcPct val="0"/>
                </a:spcBef>
              </a:pPr>
              <a:t>5</a:t>
            </a:fld>
            <a:endParaRPr kumimoji="0" lang="en-US" altLang="ru-RU"/>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Образ слайда 1"/>
          <p:cNvSpPr>
            <a:spLocks noGrp="1" noRot="1" noChangeAspect="1" noTextEdit="1"/>
          </p:cNvSpPr>
          <p:nvPr>
            <p:ph type="sldImg"/>
          </p:nvPr>
        </p:nvSpPr>
        <p:spPr>
          <a:ln/>
        </p:spPr>
      </p:sp>
      <p:sp>
        <p:nvSpPr>
          <p:cNvPr id="29699" name="Заметки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en-US" altLang="ru-RU" dirty="0" smtClean="0"/>
              <a:t>The BES-III experiment in Beijing is a world best facility to test Standard Model and QCD with high precision in tau-charm domain</a:t>
            </a:r>
          </a:p>
          <a:p>
            <a:pPr>
              <a:spcBef>
                <a:spcPct val="0"/>
              </a:spcBef>
              <a:defRPr/>
            </a:pPr>
            <a:r>
              <a:rPr lang="en-US" altLang="ru-RU" dirty="0" smtClean="0"/>
              <a:t>• BES-III data volume ~0.5 PB/year→2 PB (2015), 2</a:t>
            </a:r>
            <a:r>
              <a:rPr lang="ru-RU" altLang="ru-RU" dirty="0" smtClean="0"/>
              <a:t>х109 </a:t>
            </a:r>
            <a:r>
              <a:rPr lang="en-US" altLang="ru-RU" dirty="0" smtClean="0"/>
              <a:t>CPU hours for data processing. Consolidation of resources is necessary so the BES-III Grid is being constructed</a:t>
            </a:r>
          </a:p>
          <a:p>
            <a:pPr>
              <a:spcBef>
                <a:spcPct val="0"/>
              </a:spcBef>
              <a:defRPr/>
            </a:pPr>
            <a:r>
              <a:rPr lang="en-US" altLang="ru-RU" dirty="0" smtClean="0"/>
              <a:t>• DIRAC is BES-III grid solution.</a:t>
            </a:r>
          </a:p>
          <a:p>
            <a:pPr eaLnBrk="1" hangingPunct="1">
              <a:spcBef>
                <a:spcPct val="0"/>
              </a:spcBef>
              <a:defRPr/>
            </a:pPr>
            <a:r>
              <a:rPr lang="en-US" altLang="ru-RU" dirty="0" smtClean="0"/>
              <a:t>• JINR participates in the experiment since 2005</a:t>
            </a:r>
          </a:p>
          <a:p>
            <a:pPr eaLnBrk="1" hangingPunct="1">
              <a:spcBef>
                <a:spcPct val="0"/>
              </a:spcBef>
              <a:defRPr/>
            </a:pPr>
            <a:r>
              <a:rPr lang="en-US" altLang="ru-RU" dirty="0" smtClean="0"/>
              <a:t>• </a:t>
            </a:r>
            <a:r>
              <a:rPr lang="en-US" dirty="0" smtClean="0">
                <a:latin typeface="+mn-lt"/>
              </a:rPr>
              <a:t>LIT team </a:t>
            </a:r>
            <a:r>
              <a:rPr lang="en-US" altLang="ru-RU" dirty="0" smtClean="0">
                <a:solidFill>
                  <a:schemeClr val="tx1">
                    <a:lumMod val="65000"/>
                    <a:lumOff val="35000"/>
                  </a:schemeClr>
                </a:solidFill>
              </a:rPr>
              <a:t>participates in all tasks of BES-III grid development. Our main c</a:t>
            </a:r>
            <a:r>
              <a:rPr lang="en-US" dirty="0" smtClean="0">
                <a:latin typeface="+mn-lt"/>
              </a:rPr>
              <a:t>omputing activities are data management and grid monitoring.</a:t>
            </a:r>
            <a:r>
              <a:rPr lang="en-US" altLang="ru-RU" dirty="0" smtClean="0">
                <a:solidFill>
                  <a:schemeClr val="tx1">
                    <a:lumMod val="65000"/>
                    <a:lumOff val="35000"/>
                  </a:schemeClr>
                </a:solidFill>
              </a:rPr>
              <a:t> </a:t>
            </a:r>
            <a:r>
              <a:rPr lang="en-US" dirty="0" smtClean="0">
                <a:latin typeface="+mn-lt"/>
              </a:rPr>
              <a:t>Great progress have been reached in data-store infrastructure. First production version of the monitoring system for BES-III was developed and has been actively used.</a:t>
            </a:r>
          </a:p>
          <a:p>
            <a:pPr>
              <a:spcBef>
                <a:spcPct val="0"/>
              </a:spcBef>
              <a:defRPr/>
            </a:pPr>
            <a:r>
              <a:rPr lang="en-US" altLang="ru-RU" dirty="0" smtClean="0"/>
              <a:t>•</a:t>
            </a:r>
            <a:r>
              <a:rPr lang="en-US" dirty="0" smtClean="0">
                <a:latin typeface="+mn-lt"/>
              </a:rPr>
              <a:t>More development on BES-III grid organization needed at data set management, job management and data management integration, monitoring &amp; accounting and clouds integration</a:t>
            </a:r>
          </a:p>
          <a:p>
            <a:pPr>
              <a:spcBef>
                <a:spcPct val="0"/>
              </a:spcBef>
              <a:defRPr/>
            </a:pPr>
            <a:endParaRPr lang="en-US" altLang="ru-RU" dirty="0" smtClean="0"/>
          </a:p>
          <a:p>
            <a:pPr>
              <a:spcBef>
                <a:spcPct val="0"/>
              </a:spcBef>
              <a:defRPr/>
            </a:pPr>
            <a:r>
              <a:rPr lang="en-US" altLang="ru-RU" dirty="0" smtClean="0"/>
              <a:t>•The BES-III infrastructure can be used to process data in other joint JINR-China projects and may be in NICA</a:t>
            </a:r>
          </a:p>
          <a:p>
            <a:pPr>
              <a:spcBef>
                <a:spcPct val="0"/>
              </a:spcBef>
              <a:defRPr/>
            </a:pPr>
            <a:endParaRPr lang="ru-RU" altLang="ru-RU" dirty="0" smtClean="0"/>
          </a:p>
        </p:txBody>
      </p:sp>
      <p:sp>
        <p:nvSpPr>
          <p:cNvPr id="81924" name="Номер слайда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fld id="{C098E7D0-916F-4512-8686-712DBA957E61}" type="slidenum">
              <a:rPr lang="ru-RU" altLang="ru-RU" smtClean="0">
                <a:solidFill>
                  <a:srgbClr val="000000"/>
                </a:solidFill>
                <a:latin typeface="Calibri" pitchFamily="34" charset="0"/>
              </a:rPr>
              <a:pPr>
                <a:defRPr/>
              </a:pPr>
              <a:t>22</a:t>
            </a:fld>
            <a:endParaRPr lang="ru-RU" altLang="ru-RU" smtClean="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lvl="0"/>
            <a:r>
              <a:rPr lang="en-US" sz="1200" kern="1200" dirty="0" smtClean="0">
                <a:solidFill>
                  <a:schemeClr val="tx1"/>
                </a:solidFill>
                <a:effectLst/>
                <a:latin typeface="+mn-lt"/>
                <a:ea typeface="+mn-ea"/>
                <a:cs typeface="+mn-cs"/>
              </a:rPr>
              <a:t>To use as base subsystems of the integrated administrative information system of the </a:t>
            </a:r>
            <a:r>
              <a:rPr lang="en-US" sz="1200" kern="1200" dirty="0" err="1" smtClean="0">
                <a:solidFill>
                  <a:schemeClr val="tx1"/>
                </a:solidFill>
                <a:effectLst/>
                <a:latin typeface="+mn-lt"/>
                <a:ea typeface="+mn-ea"/>
                <a:cs typeface="+mn-cs"/>
              </a:rPr>
              <a:t>JINR</a:t>
            </a:r>
            <a:r>
              <a:rPr lang="en-US" sz="1200" kern="1200" dirty="0" smtClean="0">
                <a:solidFill>
                  <a:schemeClr val="tx1"/>
                </a:solidFill>
                <a:effectLst/>
                <a:latin typeface="+mn-lt"/>
                <a:ea typeface="+mn-ea"/>
                <a:cs typeface="+mn-cs"/>
              </a:rPr>
              <a:t> Management:</a:t>
            </a:r>
          </a:p>
          <a:p>
            <a:pPr lvl="0"/>
            <a:r>
              <a:rPr lang="en-US" sz="1200" kern="1200" dirty="0" smtClean="0">
                <a:solidFill>
                  <a:schemeClr val="tx1"/>
                </a:solidFill>
                <a:effectLst/>
                <a:latin typeface="+mn-lt"/>
                <a:ea typeface="+mn-ea"/>
                <a:cs typeface="+mn-cs"/>
              </a:rPr>
              <a:t>1C:Enterprise 8.2/8.3 </a:t>
            </a:r>
            <a:r>
              <a:rPr lang="en-US" sz="1200" kern="1200" dirty="0" err="1" smtClean="0">
                <a:solidFill>
                  <a:schemeClr val="tx1"/>
                </a:solidFill>
                <a:effectLst/>
                <a:latin typeface="+mn-lt"/>
                <a:ea typeface="+mn-ea"/>
                <a:cs typeface="+mn-cs"/>
              </a:rPr>
              <a:t>ERP</a:t>
            </a:r>
            <a:r>
              <a:rPr lang="en-US" sz="1200" kern="1200" dirty="0" smtClean="0">
                <a:solidFill>
                  <a:schemeClr val="tx1"/>
                </a:solidFill>
                <a:effectLst/>
                <a:latin typeface="+mn-lt"/>
                <a:ea typeface="+mn-ea"/>
                <a:cs typeface="+mn-cs"/>
              </a:rPr>
              <a:t> (1C:Manufacturing Enterprise Management)- for solving tasks of accounting and administration, budgeting, tasks of the personnel account;</a:t>
            </a:r>
          </a:p>
          <a:p>
            <a:pPr lvl="0"/>
            <a:r>
              <a:rPr lang="en-US" sz="1200" kern="1200" dirty="0" err="1" smtClean="0">
                <a:solidFill>
                  <a:schemeClr val="tx1"/>
                </a:solidFill>
                <a:effectLst/>
                <a:latin typeface="+mn-lt"/>
                <a:ea typeface="+mn-ea"/>
                <a:cs typeface="+mn-cs"/>
              </a:rPr>
              <a:t>ISS</a:t>
            </a:r>
            <a:r>
              <a:rPr lang="en-US" sz="1200" kern="1200" dirty="0" smtClean="0">
                <a:solidFill>
                  <a:schemeClr val="tx1"/>
                </a:solidFill>
                <a:effectLst/>
                <a:latin typeface="+mn-lt"/>
                <a:ea typeface="+mn-ea"/>
                <a:cs typeface="+mn-cs"/>
              </a:rPr>
              <a:t> - for receiving various kinds of reports and information on financial and personnel data imported from 1С;</a:t>
            </a:r>
          </a:p>
          <a:p>
            <a:pPr lvl="0"/>
            <a:r>
              <a:rPr lang="en-US" sz="1200" kern="1200" dirty="0" err="1" smtClean="0">
                <a:solidFill>
                  <a:schemeClr val="tx1"/>
                </a:solidFill>
                <a:effectLst/>
                <a:latin typeface="+mn-lt"/>
                <a:ea typeface="+mn-ea"/>
                <a:cs typeface="+mn-cs"/>
              </a:rPr>
              <a:t>ADB</a:t>
            </a:r>
            <a:r>
              <a:rPr lang="en-US" sz="1200" kern="1200" dirty="0" smtClean="0">
                <a:solidFill>
                  <a:schemeClr val="tx1"/>
                </a:solidFill>
                <a:effectLst/>
                <a:latin typeface="+mn-lt"/>
                <a:ea typeface="+mn-ea"/>
                <a:cs typeface="+mn-cs"/>
              </a:rPr>
              <a:t> - for receiving reports on financial data imported from 1С and budgeting;</a:t>
            </a:r>
          </a:p>
          <a:p>
            <a:pPr lvl="0"/>
            <a:r>
              <a:rPr lang="en-US" sz="1200" kern="1200" dirty="0" smtClean="0">
                <a:solidFill>
                  <a:schemeClr val="tx1"/>
                </a:solidFill>
                <a:effectLst/>
                <a:latin typeface="+mn-lt"/>
                <a:ea typeface="+mn-ea"/>
                <a:cs typeface="+mn-cs"/>
              </a:rPr>
              <a:t>ADB2-EVM + MS Project - for management of large projects in </a:t>
            </a:r>
            <a:r>
              <a:rPr lang="en-US" sz="1200" kern="1200" dirty="0" err="1" smtClean="0">
                <a:solidFill>
                  <a:schemeClr val="tx1"/>
                </a:solidFill>
                <a:effectLst/>
                <a:latin typeface="+mn-lt"/>
                <a:ea typeface="+mn-ea"/>
                <a:cs typeface="+mn-cs"/>
              </a:rPr>
              <a:t>JINR</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Pin - for accumulating and receiving a general information on the </a:t>
            </a:r>
            <a:r>
              <a:rPr lang="en-US" sz="1200" kern="1200" dirty="0" err="1" smtClean="0">
                <a:solidFill>
                  <a:schemeClr val="tx1"/>
                </a:solidFill>
                <a:effectLst/>
                <a:latin typeface="+mn-lt"/>
                <a:ea typeface="+mn-ea"/>
                <a:cs typeface="+mn-cs"/>
              </a:rPr>
              <a:t>JINR</a:t>
            </a:r>
            <a:r>
              <a:rPr lang="en-US" sz="1200" kern="1200" dirty="0" smtClean="0">
                <a:solidFill>
                  <a:schemeClr val="tx1"/>
                </a:solidFill>
                <a:effectLst/>
                <a:latin typeface="+mn-lt"/>
                <a:ea typeface="+mn-ea"/>
                <a:cs typeface="+mn-cs"/>
              </a:rPr>
              <a:t> staff and results of their scientific activity as well as for using as a </a:t>
            </a:r>
            <a:r>
              <a:rPr lang="en-US" sz="1200" kern="1200" dirty="0" err="1" smtClean="0">
                <a:solidFill>
                  <a:schemeClr val="tx1"/>
                </a:solidFill>
                <a:effectLst/>
                <a:latin typeface="+mn-lt"/>
                <a:ea typeface="+mn-ea"/>
                <a:cs typeface="+mn-cs"/>
              </a:rPr>
              <a:t>JINR</a:t>
            </a:r>
            <a:r>
              <a:rPr lang="en-US" sz="1200" kern="1200" dirty="0" smtClean="0">
                <a:solidFill>
                  <a:schemeClr val="tx1"/>
                </a:solidFill>
                <a:effectLst/>
                <a:latin typeface="+mn-lt"/>
                <a:ea typeface="+mn-ea"/>
                <a:cs typeface="+mn-cs"/>
              </a:rPr>
              <a:t> telephone directory;</a:t>
            </a:r>
          </a:p>
          <a:p>
            <a:pPr lvl="0"/>
            <a:r>
              <a:rPr lang="en-US" sz="1200" kern="1200" dirty="0" err="1" smtClean="0">
                <a:solidFill>
                  <a:schemeClr val="tx1"/>
                </a:solidFill>
                <a:effectLst/>
                <a:latin typeface="+mn-lt"/>
                <a:ea typeface="+mn-ea"/>
                <a:cs typeface="+mn-cs"/>
              </a:rPr>
              <a:t>JINR</a:t>
            </a:r>
            <a:r>
              <a:rPr lang="en-US" sz="1200" kern="1200" dirty="0" smtClean="0">
                <a:solidFill>
                  <a:schemeClr val="tx1"/>
                </a:solidFill>
                <a:effectLst/>
                <a:latin typeface="+mn-lt"/>
                <a:ea typeface="+mn-ea"/>
                <a:cs typeface="+mn-cs"/>
              </a:rPr>
              <a:t> document database - for electronic storage, coordination and  mailing of documents of the main office work at </a:t>
            </a:r>
            <a:r>
              <a:rPr lang="en-US" sz="1200" kern="1200" dirty="0" err="1" smtClean="0">
                <a:solidFill>
                  <a:schemeClr val="tx1"/>
                </a:solidFill>
                <a:effectLst/>
                <a:latin typeface="+mn-lt"/>
                <a:ea typeface="+mn-ea"/>
                <a:cs typeface="+mn-cs"/>
              </a:rPr>
              <a:t>JINR</a:t>
            </a:r>
            <a:r>
              <a:rPr lang="en-US" sz="1200" kern="1200" dirty="0" smtClean="0">
                <a:solidFill>
                  <a:schemeClr val="tx1"/>
                </a:solidFill>
                <a:effectLst/>
                <a:latin typeface="+mn-lt"/>
                <a:ea typeface="+mn-ea"/>
                <a:cs typeface="+mn-cs"/>
              </a:rPr>
              <a:t> and Laboratories;</a:t>
            </a:r>
          </a:p>
          <a:p>
            <a:pPr lvl="0"/>
            <a:r>
              <a:rPr lang="en-US" sz="1200" kern="1200" dirty="0" err="1" smtClean="0">
                <a:solidFill>
                  <a:schemeClr val="tx1"/>
                </a:solidFill>
                <a:effectLst/>
                <a:latin typeface="+mn-lt"/>
                <a:ea typeface="+mn-ea"/>
                <a:cs typeface="+mn-cs"/>
              </a:rPr>
              <a:t>Indico</a:t>
            </a:r>
            <a:r>
              <a:rPr lang="en-US" sz="1200" kern="1200" dirty="0" smtClean="0">
                <a:solidFill>
                  <a:schemeClr val="tx1"/>
                </a:solidFill>
                <a:effectLst/>
                <a:latin typeface="+mn-lt"/>
                <a:ea typeface="+mn-ea"/>
                <a:cs typeface="+mn-cs"/>
              </a:rPr>
              <a:t> -  manage complex conferences, workshops and meeting, storage of materials on procurement activities.</a:t>
            </a:r>
          </a:p>
        </p:txBody>
      </p:sp>
    </p:spTree>
    <p:extLst>
      <p:ext uri="{BB962C8B-B14F-4D97-AF65-F5344CB8AC3E}">
        <p14:creationId xmlns:p14="http://schemas.microsoft.com/office/powerpoint/2010/main" val="224499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B7507D-0F1E-4FBA-98F4-B379B01E6DAC}" type="slidenum">
              <a:rPr lang="ru-RU" smtClean="0"/>
              <a:pPr/>
              <a:t>24</a:t>
            </a:fld>
            <a:endParaRPr lang="ru-RU"/>
          </a:p>
        </p:txBody>
      </p:sp>
    </p:spTree>
    <p:extLst>
      <p:ext uri="{BB962C8B-B14F-4D97-AF65-F5344CB8AC3E}">
        <p14:creationId xmlns:p14="http://schemas.microsoft.com/office/powerpoint/2010/main" val="2281864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B7507D-0F1E-4FBA-98F4-B379B01E6DAC}" type="slidenum">
              <a:rPr lang="ru-RU" smtClean="0"/>
              <a:pPr/>
              <a:t>25</a:t>
            </a:fld>
            <a:endParaRPr lang="ru-RU"/>
          </a:p>
        </p:txBody>
      </p:sp>
    </p:spTree>
    <p:extLst>
      <p:ext uri="{BB962C8B-B14F-4D97-AF65-F5344CB8AC3E}">
        <p14:creationId xmlns:p14="http://schemas.microsoft.com/office/powerpoint/2010/main" val="16511897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F408FD24-B5CB-4E6A-B4A3-2EAF38590D3B}" type="slidenum">
              <a:rPr lang="ru-RU" smtClean="0">
                <a:solidFill>
                  <a:prstClr val="black"/>
                </a:solidFill>
              </a:rPr>
              <a:pPr/>
              <a:t>37</a:t>
            </a:fld>
            <a:endParaRPr lang="ru-RU">
              <a:solidFill>
                <a:prstClr val="black"/>
              </a:solidFill>
            </a:endParaRPr>
          </a:p>
        </p:txBody>
      </p:sp>
    </p:spTree>
    <p:extLst>
      <p:ext uri="{BB962C8B-B14F-4D97-AF65-F5344CB8AC3E}">
        <p14:creationId xmlns:p14="http://schemas.microsoft.com/office/powerpoint/2010/main" val="116798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C4B7507D-0F1E-4FBA-98F4-B379B01E6DAC}" type="slidenum">
              <a:rPr lang="ru-RU" smtClean="0"/>
              <a:pPr/>
              <a:t>6</a:t>
            </a:fld>
            <a:endParaRPr lang="ru-RU"/>
          </a:p>
        </p:txBody>
      </p:sp>
    </p:spTree>
    <p:extLst>
      <p:ext uri="{BB962C8B-B14F-4D97-AF65-F5344CB8AC3E}">
        <p14:creationId xmlns:p14="http://schemas.microsoft.com/office/powerpoint/2010/main" val="3591848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C4B7507D-0F1E-4FBA-98F4-B379B01E6DAC}" type="slidenum">
              <a:rPr lang="ru-RU" smtClean="0"/>
              <a:pPr/>
              <a:t>9</a:t>
            </a:fld>
            <a:endParaRPr lang="ru-RU"/>
          </a:p>
        </p:txBody>
      </p:sp>
    </p:spTree>
    <p:extLst>
      <p:ext uri="{BB962C8B-B14F-4D97-AF65-F5344CB8AC3E}">
        <p14:creationId xmlns:p14="http://schemas.microsoft.com/office/powerpoint/2010/main" val="279840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Образ слайда 1"/>
          <p:cNvSpPr>
            <a:spLocks noGrp="1" noRot="1" noChangeAspect="1" noTextEdit="1"/>
          </p:cNvSpPr>
          <p:nvPr>
            <p:ph type="sldImg"/>
          </p:nvPr>
        </p:nvSpPr>
        <p:spPr bwMode="auto">
          <a:noFill/>
          <a:ln>
            <a:solidFill>
              <a:srgbClr val="000000"/>
            </a:solidFill>
            <a:miter lim="800000"/>
            <a:headEnd/>
            <a:tailEnd/>
          </a:ln>
        </p:spPr>
      </p:sp>
      <p:sp>
        <p:nvSpPr>
          <p:cNvPr id="160771" name="Заметки 2"/>
          <p:cNvSpPr>
            <a:spLocks noGrp="1"/>
          </p:cNvSpPr>
          <p:nvPr>
            <p:ph type="body" idx="1"/>
          </p:nvPr>
        </p:nvSpPr>
        <p:spPr bwMode="auto">
          <a:noFill/>
        </p:spPr>
        <p:txBody>
          <a:bodyPr wrap="square" numCol="1" anchor="t" anchorCtr="0" compatLnSpc="1">
            <a:prstTxWarp prst="textNoShape">
              <a:avLst/>
            </a:prstTxWarp>
          </a:bodyPr>
          <a:lstStyle/>
          <a:p>
            <a:endParaRPr lang="ru-RU" altLang="en-US" smtClean="0"/>
          </a:p>
        </p:txBody>
      </p:sp>
      <p:sp>
        <p:nvSpPr>
          <p:cNvPr id="160772" name="Номер слайда 3"/>
          <p:cNvSpPr>
            <a:spLocks noGrp="1"/>
          </p:cNvSpPr>
          <p:nvPr>
            <p:ph type="sldNum" sz="quarter" idx="5"/>
          </p:nvPr>
        </p:nvSpPr>
        <p:spPr bwMode="auto">
          <a:noFill/>
          <a:ln>
            <a:miter lim="800000"/>
            <a:headEnd/>
            <a:tailEnd/>
          </a:ln>
        </p:spPr>
        <p:txBody>
          <a:bodyPr/>
          <a:lstStyle/>
          <a:p>
            <a:fld id="{EF93C437-9403-4EAC-AA2A-FF2453B43152}" type="slidenum">
              <a:rPr lang="ru-RU" altLang="en-US">
                <a:solidFill>
                  <a:prstClr val="black"/>
                </a:solidFill>
              </a:rPr>
              <a:pPr/>
              <a:t>11</a:t>
            </a:fld>
            <a:endParaRPr lang="ru-RU" altLang="en-US">
              <a:solidFill>
                <a:prstClr val="black"/>
              </a:solidFill>
            </a:endParaRPr>
          </a:p>
        </p:txBody>
      </p:sp>
    </p:spTree>
    <p:extLst>
      <p:ext uri="{BB962C8B-B14F-4D97-AF65-F5344CB8AC3E}">
        <p14:creationId xmlns:p14="http://schemas.microsoft.com/office/powerpoint/2010/main" val="16900560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1pPr>
            <a:lvl2pPr eaLnBrk="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2pPr>
            <a:lvl3pPr eaLnBrk="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3pPr>
            <a:lvl4pPr eaLnBrk="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4pPr>
            <a:lvl5pPr eaLnBrk="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5pPr>
            <a:lvl6pPr marL="2204550" indent="-200414" defTabSz="393869" eaLnBrk="0" fontAlgn="base" hangingPunct="0">
              <a:lnSpc>
                <a:spcPct val="93000"/>
              </a:lnSpc>
              <a:spcBef>
                <a:spcPct val="0"/>
              </a:spcBef>
              <a:spcAft>
                <a:spcPct val="0"/>
              </a:spcAft>
              <a:buClr>
                <a:srgbClr val="000000"/>
              </a:buClr>
              <a:buSzPct val="100000"/>
              <a:buFont typeface="Times New Roman" pitchFamily="18" charset="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6pPr>
            <a:lvl7pPr marL="2605377" indent="-200414" defTabSz="393869" eaLnBrk="0" fontAlgn="base" hangingPunct="0">
              <a:lnSpc>
                <a:spcPct val="93000"/>
              </a:lnSpc>
              <a:spcBef>
                <a:spcPct val="0"/>
              </a:spcBef>
              <a:spcAft>
                <a:spcPct val="0"/>
              </a:spcAft>
              <a:buClr>
                <a:srgbClr val="000000"/>
              </a:buClr>
              <a:buSzPct val="100000"/>
              <a:buFont typeface="Times New Roman" pitchFamily="18" charset="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7pPr>
            <a:lvl8pPr marL="3006204" indent="-200414" defTabSz="393869" eaLnBrk="0" fontAlgn="base" hangingPunct="0">
              <a:lnSpc>
                <a:spcPct val="93000"/>
              </a:lnSpc>
              <a:spcBef>
                <a:spcPct val="0"/>
              </a:spcBef>
              <a:spcAft>
                <a:spcPct val="0"/>
              </a:spcAft>
              <a:buClr>
                <a:srgbClr val="000000"/>
              </a:buClr>
              <a:buSzPct val="100000"/>
              <a:buFont typeface="Times New Roman" pitchFamily="18" charset="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8pPr>
            <a:lvl9pPr marL="3407032" indent="-200414" defTabSz="393869" eaLnBrk="0" fontAlgn="base" hangingPunct="0">
              <a:lnSpc>
                <a:spcPct val="93000"/>
              </a:lnSpc>
              <a:spcBef>
                <a:spcPct val="0"/>
              </a:spcBef>
              <a:spcAft>
                <a:spcPct val="0"/>
              </a:spcAft>
              <a:buClr>
                <a:srgbClr val="000000"/>
              </a:buClr>
              <a:buSzPct val="100000"/>
              <a:buFont typeface="Times New Roman" pitchFamily="18" charset="0"/>
              <a:tabLst>
                <a:tab pos="393869" algn="l"/>
                <a:tab pos="787737" algn="l"/>
                <a:tab pos="1181606" algn="l"/>
                <a:tab pos="1575474" algn="l"/>
                <a:tab pos="1969343" algn="l"/>
                <a:tab pos="2363211" algn="l"/>
                <a:tab pos="2757079" algn="l"/>
              </a:tabLst>
              <a:defRPr>
                <a:solidFill>
                  <a:schemeClr val="tx1"/>
                </a:solidFill>
                <a:latin typeface="Arial" pitchFamily="34" charset="0"/>
                <a:ea typeface="Droid Sans Fallback" charset="0"/>
                <a:cs typeface="Droid Sans Fallback" charset="0"/>
              </a:defRPr>
            </a:lvl9pPr>
          </a:lstStyle>
          <a:p>
            <a:pPr eaLnBrk="1">
              <a:buFont typeface="Times New Roman" pitchFamily="18" charset="0"/>
              <a:buNone/>
            </a:pPr>
            <a:fld id="{78DD87C4-48CD-408E-A386-AC18B68F1BAF}" type="slidenum">
              <a:rPr lang="ru-RU" altLang="ru-RU" smtClean="0">
                <a:solidFill>
                  <a:srgbClr val="000000"/>
                </a:solidFill>
                <a:latin typeface="Times New Roman" pitchFamily="18" charset="0"/>
                <a:cs typeface="DejaVu Sans" pitchFamily="34" charset="0"/>
              </a:rPr>
              <a:pPr eaLnBrk="1">
                <a:buFont typeface="Times New Roman" pitchFamily="18" charset="0"/>
                <a:buNone/>
              </a:pPr>
              <a:t>14</a:t>
            </a:fld>
            <a:endParaRPr lang="ru-RU" altLang="ru-RU" smtClean="0">
              <a:solidFill>
                <a:srgbClr val="000000"/>
              </a:solidFill>
              <a:latin typeface="Times New Roman" pitchFamily="18" charset="0"/>
              <a:cs typeface="DejaVu Sans" pitchFamily="34" charset="0"/>
            </a:endParaRPr>
          </a:p>
        </p:txBody>
      </p:sp>
      <p:sp>
        <p:nvSpPr>
          <p:cNvPr id="5123" name="Rectangle 1"/>
          <p:cNvSpPr>
            <a:spLocks noGrp="1" noRot="1" noChangeAspect="1" noChangeArrowheads="1" noTextEdit="1"/>
          </p:cNvSpPr>
          <p:nvPr>
            <p:ph type="sldImg"/>
          </p:nvPr>
        </p:nvSpPr>
        <p:spPr>
          <a:xfrm>
            <a:off x="1143000" y="695325"/>
            <a:ext cx="4570413" cy="3427413"/>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4" name="Rectangle 2"/>
          <p:cNvSpPr>
            <a:spLocks noGrp="1" noChangeArrowheads="1"/>
          </p:cNvSpPr>
          <p:nvPr>
            <p:ph type="body" idx="1"/>
          </p:nvPr>
        </p:nvSpPr>
        <p:spPr>
          <a:xfrm>
            <a:off x="685512" y="4343230"/>
            <a:ext cx="5486976" cy="4115139"/>
          </a:xfrm>
          <a:noFill/>
          <a:extLst>
            <a:ext uri="{91240B29-F687-4F45-9708-019B960494DF}">
              <a14:hiddenLine xmlns:a14="http://schemas.microsoft.com/office/drawing/2010/main" w="9525">
                <a:solidFill>
                  <a:srgbClr val="3465A4"/>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smtClean="0">
              <a:latin typeface="Times New Roman" pitchFamily="18" charset="0"/>
            </a:endParaRPr>
          </a:p>
        </p:txBody>
      </p:sp>
    </p:spTree>
    <p:extLst>
      <p:ext uri="{BB962C8B-B14F-4D97-AF65-F5344CB8AC3E}">
        <p14:creationId xmlns:p14="http://schemas.microsoft.com/office/powerpoint/2010/main" val="1814723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p:txBody>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fld id="{83F9029D-DBCD-42E5-AAA9-8C10FEF9E1D0}" type="slidenum">
              <a:rPr lang="en-US" altLang="ru-RU" smtClean="0"/>
              <a:pPr>
                <a:defRPr/>
              </a:pPr>
              <a:t>15</a:t>
            </a:fld>
            <a:endParaRPr lang="en-US" altLang="ru-RU" smtClean="0"/>
          </a:p>
        </p:txBody>
      </p:sp>
      <p:sp>
        <p:nvSpPr>
          <p:cNvPr id="56323" name="Rectangle 10"/>
          <p:cNvSpPr txBox="1">
            <a:spLocks noGrp="1" noChangeArrowheads="1"/>
          </p:cNvSpPr>
          <p:nvPr/>
        </p:nvSpPr>
        <p:spPr bwMode="auto">
          <a:xfrm>
            <a:off x="3879850" y="8683625"/>
            <a:ext cx="2971800" cy="450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b"/>
          <a:lstStyle>
            <a:lvl1pPr defTabSz="388938" eaLnBrk="0" hangingPunct="0">
              <a:spcBef>
                <a:spcPct val="30000"/>
              </a:spcBef>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1pPr>
            <a:lvl2pPr marL="742950" indent="-285750" defTabSz="388938" eaLnBrk="0" hangingPunct="0">
              <a:spcBef>
                <a:spcPct val="30000"/>
              </a:spcBef>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2pPr>
            <a:lvl3pPr marL="1143000" indent="-228600" defTabSz="388938" eaLnBrk="0" hangingPunct="0">
              <a:spcBef>
                <a:spcPct val="30000"/>
              </a:spcBef>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3pPr>
            <a:lvl4pPr marL="1600200" indent="-228600" defTabSz="388938" eaLnBrk="0" hangingPunct="0">
              <a:spcBef>
                <a:spcPct val="30000"/>
              </a:spcBef>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4pPr>
            <a:lvl5pPr marL="2057400" indent="-228600" defTabSz="388938" eaLnBrk="0" hangingPunct="0">
              <a:spcBef>
                <a:spcPct val="30000"/>
              </a:spcBef>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5pPr>
            <a:lvl6pPr marL="2514600" indent="-228600" defTabSz="388938" eaLnBrk="0" fontAlgn="base" hangingPunct="0">
              <a:spcBef>
                <a:spcPct val="30000"/>
              </a:spcBef>
              <a:spcAft>
                <a:spcPct val="0"/>
              </a:spcAft>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6pPr>
            <a:lvl7pPr marL="2971800" indent="-228600" defTabSz="388938" eaLnBrk="0" fontAlgn="base" hangingPunct="0">
              <a:spcBef>
                <a:spcPct val="30000"/>
              </a:spcBef>
              <a:spcAft>
                <a:spcPct val="0"/>
              </a:spcAft>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7pPr>
            <a:lvl8pPr marL="3429000" indent="-228600" defTabSz="388938" eaLnBrk="0" fontAlgn="base" hangingPunct="0">
              <a:spcBef>
                <a:spcPct val="30000"/>
              </a:spcBef>
              <a:spcAft>
                <a:spcPct val="0"/>
              </a:spcAft>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8pPr>
            <a:lvl9pPr marL="3886200" indent="-228600" defTabSz="388938" eaLnBrk="0" fontAlgn="base" hangingPunct="0">
              <a:spcBef>
                <a:spcPct val="30000"/>
              </a:spcBef>
              <a:spcAft>
                <a:spcPct val="0"/>
              </a:spcAft>
              <a:tabLst>
                <a:tab pos="0" algn="l"/>
                <a:tab pos="387350" algn="l"/>
                <a:tab pos="777875" algn="l"/>
                <a:tab pos="1166813" algn="l"/>
                <a:tab pos="1555750" algn="l"/>
                <a:tab pos="1946275" algn="l"/>
                <a:tab pos="2335213" algn="l"/>
                <a:tab pos="2724150" algn="l"/>
                <a:tab pos="3114675" algn="l"/>
                <a:tab pos="3503613" algn="l"/>
                <a:tab pos="3892550" algn="l"/>
                <a:tab pos="4283075" algn="l"/>
                <a:tab pos="4672013" algn="l"/>
                <a:tab pos="5062538" algn="l"/>
                <a:tab pos="5451475" algn="l"/>
                <a:tab pos="5840413" algn="l"/>
                <a:tab pos="6230938" algn="l"/>
                <a:tab pos="6619875" algn="l"/>
                <a:tab pos="7008813" algn="l"/>
                <a:tab pos="7397750" algn="l"/>
                <a:tab pos="7786688" algn="l"/>
              </a:tabLst>
              <a:defRPr kumimoji="1" sz="1200">
                <a:solidFill>
                  <a:schemeClr val="tx1"/>
                </a:solidFill>
                <a:latin typeface="Arial" pitchFamily="34" charset="0"/>
              </a:defRPr>
            </a:lvl9pPr>
          </a:lstStyle>
          <a:p>
            <a:pPr algn="r" eaLnBrk="1" hangingPunct="1">
              <a:lnSpc>
                <a:spcPct val="93000"/>
              </a:lnSpc>
              <a:spcBef>
                <a:spcPct val="0"/>
              </a:spcBef>
              <a:buClr>
                <a:srgbClr val="000000"/>
              </a:buClr>
              <a:buFont typeface="Times New Roman" pitchFamily="18" charset="0"/>
              <a:buNone/>
            </a:pPr>
            <a:fld id="{9C7A494C-2E54-4CE9-9B93-185780C8E5E3}" type="slidenum">
              <a:rPr kumimoji="0" lang="ru-RU" altLang="ru-RU">
                <a:solidFill>
                  <a:srgbClr val="000000"/>
                </a:solidFill>
                <a:latin typeface="Times New Roman" pitchFamily="18" charset="0"/>
              </a:rPr>
              <a:pPr algn="r" eaLnBrk="1" hangingPunct="1">
                <a:lnSpc>
                  <a:spcPct val="93000"/>
                </a:lnSpc>
                <a:spcBef>
                  <a:spcPct val="0"/>
                </a:spcBef>
                <a:buClr>
                  <a:srgbClr val="000000"/>
                </a:buClr>
                <a:buFont typeface="Times New Roman" pitchFamily="18" charset="0"/>
                <a:buNone/>
              </a:pPr>
              <a:t>15</a:t>
            </a:fld>
            <a:endParaRPr kumimoji="0" lang="ru-RU" altLang="ru-RU">
              <a:solidFill>
                <a:srgbClr val="000000"/>
              </a:solidFill>
              <a:latin typeface="Times New Roman" pitchFamily="18" charset="0"/>
            </a:endParaRPr>
          </a:p>
        </p:txBody>
      </p:sp>
      <p:sp>
        <p:nvSpPr>
          <p:cNvPr id="56324" name="Rectangle 2"/>
          <p:cNvSpPr>
            <a:spLocks noGrp="1" noRot="1" noChangeAspect="1" noChangeArrowheads="1" noTextEdit="1"/>
          </p:cNvSpPr>
          <p:nvPr>
            <p:ph type="sldImg"/>
          </p:nvPr>
        </p:nvSpPr>
        <p:spPr>
          <a:xfrm>
            <a:off x="1144588" y="693738"/>
            <a:ext cx="4559300" cy="3419475"/>
          </a:xfrm>
          <a:ln/>
        </p:spPr>
      </p:sp>
      <p:sp>
        <p:nvSpPr>
          <p:cNvPr id="56325" name="Rectangle 3"/>
          <p:cNvSpPr>
            <a:spLocks noGrp="1" noChangeArrowheads="1"/>
          </p:cNvSpPr>
          <p:nvPr>
            <p:ph type="body" idx="1"/>
          </p:nvPr>
        </p:nvSpPr>
        <p:spPr>
          <a:xfrm>
            <a:off x="685800" y="4343400"/>
            <a:ext cx="5478463" cy="4106863"/>
          </a:xfrm>
          <a:noFill/>
        </p:spPr>
        <p:txBody>
          <a:bodyPr lIns="0" tIns="0" rIns="0" bIns="0"/>
          <a:lstStyle/>
          <a:p>
            <a:r>
              <a:rPr lang="en-US" altLang="ru-RU" smtClean="0"/>
              <a:t>Training, research, development and testing in the grid environment are less effective or cannot be done at all on the production grid infrastructures. The use of dedicated facilities efficiently solves such tasks. Such a dedicated infrastructure was set up at LIT integrating the JINR cloud and educational grid infrastructure.</a:t>
            </a:r>
          </a:p>
          <a:p>
            <a:r>
              <a:rPr lang="en-US" altLang="ru-RU" smtClean="0"/>
              <a:t>This infrastructure is intensively used for training, research, development, and testing tasks in such modern IT-technologies as cloud and grid computing as well as distributed data management. More and more organizations from Russia and the JINR Member States showed interest in it and expressed their wish to set up and integrate their own grid sites into it as efficient means to use the modern grid technologies.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Образ слайда 1"/>
          <p:cNvSpPr>
            <a:spLocks noGrp="1" noRot="1" noChangeAspect="1" noTextEdit="1"/>
          </p:cNvSpPr>
          <p:nvPr>
            <p:ph type="sldImg"/>
          </p:nvPr>
        </p:nvSpPr>
        <p:spPr bwMode="auto">
          <a:noFill/>
          <a:ln>
            <a:solidFill>
              <a:srgbClr val="000000"/>
            </a:solidFill>
            <a:miter lim="800000"/>
            <a:headEnd/>
            <a:tailEnd/>
          </a:ln>
        </p:spPr>
      </p:sp>
      <p:sp>
        <p:nvSpPr>
          <p:cNvPr id="3" name="Заметки 2"/>
          <p:cNvSpPr>
            <a:spLocks noGrp="1"/>
          </p:cNvSpPr>
          <p:nvPr>
            <p:ph type="body" idx="1"/>
          </p:nvPr>
        </p:nvSpPr>
        <p:spPr/>
        <p:txBody>
          <a:bodyPr>
            <a:normAutofit fontScale="70000" lnSpcReduction="20000"/>
          </a:bodyPr>
          <a:lstStyle/>
          <a:p>
            <a:pPr>
              <a:defRPr/>
            </a:pPr>
            <a:r>
              <a:rPr lang="en-US" dirty="0" smtClean="0"/>
              <a:t>Ion-implantation nanotechnology and radiation materials science </a:t>
            </a:r>
            <a:r>
              <a:rPr lang="ru-RU" dirty="0" err="1" smtClean="0"/>
              <a:t>ЛЯР</a:t>
            </a:r>
            <a:endParaRPr lang="en-US" dirty="0" smtClean="0"/>
          </a:p>
          <a:p>
            <a:pPr>
              <a:defRPr/>
            </a:pPr>
            <a:endParaRPr lang="en-US" dirty="0" smtClean="0"/>
          </a:p>
          <a:p>
            <a:pPr>
              <a:defRPr/>
            </a:pPr>
            <a:endParaRPr lang="en-US" dirty="0" smtClean="0"/>
          </a:p>
          <a:p>
            <a:pPr>
              <a:defRPr/>
            </a:pPr>
            <a:r>
              <a:rPr lang="ru-RU" dirty="0" smtClean="0"/>
              <a:t>На слайде представлены статистические данные использования некоторых компонент Многофункционального </a:t>
            </a:r>
            <a:r>
              <a:rPr lang="ru-RU" smtClean="0"/>
              <a:t>центра хранения, </a:t>
            </a:r>
            <a:r>
              <a:rPr lang="ru-RU" dirty="0" smtClean="0"/>
              <a:t>обработки и анализа данных в 2014 году:</a:t>
            </a:r>
          </a:p>
          <a:p>
            <a:pPr>
              <a:defRPr/>
            </a:pPr>
            <a:r>
              <a:rPr lang="ru-RU" dirty="0" smtClean="0"/>
              <a:t>Слева вверху приведено распределение по астрономическому времени использования вычислительного кластера подразделениями Института и </a:t>
            </a:r>
            <a:r>
              <a:rPr lang="ru-RU" smtClean="0"/>
              <a:t>группам пользователей, </a:t>
            </a:r>
            <a:r>
              <a:rPr lang="ru-RU" dirty="0" smtClean="0"/>
              <a:t>за исключением пользователей </a:t>
            </a:r>
            <a:r>
              <a:rPr lang="ru-RU" dirty="0" err="1" smtClean="0"/>
              <a:t>грид-среды</a:t>
            </a:r>
            <a:r>
              <a:rPr lang="ru-RU" dirty="0" smtClean="0"/>
              <a:t>. Проект NICA/MPD занимает порядка 45% от общего времени работы кластера.</a:t>
            </a:r>
          </a:p>
          <a:p>
            <a:pPr>
              <a:defRPr/>
            </a:pPr>
            <a:r>
              <a:rPr lang="ru-RU" dirty="0" smtClean="0"/>
              <a:t>С начала 2014 г. введена в эксплуатацию облачная инфраструктура ОИЯИ (http://cloud.jinr.ru). В настоящий момент в облаке зарегистрировано 67 </a:t>
            </a:r>
            <a:r>
              <a:rPr lang="ru-RU" smtClean="0"/>
              <a:t>учётных записей, </a:t>
            </a:r>
            <a:r>
              <a:rPr lang="ru-RU" dirty="0" smtClean="0"/>
              <a:t>включая проект </a:t>
            </a:r>
            <a:r>
              <a:rPr lang="en-US" dirty="0" smtClean="0"/>
              <a:t>NICA</a:t>
            </a:r>
            <a:r>
              <a:rPr lang="ru-RU" dirty="0" smtClean="0"/>
              <a:t>. Слева внизу приведено распределение облачных ресурсов между Лабораториями и группами ОИЯИ за 2014 год.</a:t>
            </a:r>
          </a:p>
          <a:p>
            <a:pPr>
              <a:defRPr/>
            </a:pPr>
            <a:r>
              <a:rPr lang="ru-RU" dirty="0" smtClean="0"/>
              <a:t>На слайде справа вверху  приведены данные по использованию в 2014 г. </a:t>
            </a:r>
            <a:r>
              <a:rPr lang="ru-RU" dirty="0" err="1" smtClean="0"/>
              <a:t>грид</a:t>
            </a:r>
            <a:r>
              <a:rPr lang="ru-RU" dirty="0" smtClean="0"/>
              <a:t>-инфраструктуры ОИЯИ </a:t>
            </a:r>
            <a:r>
              <a:rPr lang="ru-RU" smtClean="0"/>
              <a:t>виртуальными организациями, </a:t>
            </a:r>
            <a:r>
              <a:rPr lang="ru-RU" dirty="0" smtClean="0"/>
              <a:t>входящими в RDIG/WLCG/EGI. В 2014 г. на этом сайте было выполнено около 5 </a:t>
            </a:r>
            <a:r>
              <a:rPr lang="ru-RU" smtClean="0"/>
              <a:t>миллионов задач, </a:t>
            </a:r>
            <a:r>
              <a:rPr lang="ru-RU" dirty="0" smtClean="0"/>
              <a:t>затраты процессорного времени при этом составили около 160 миллионов часов в единицах HEPSpec06.  Сайт ОИЯИ - один из наиболее эффективных сайтов уровня Tier2 в инфраструктуре </a:t>
            </a:r>
            <a:r>
              <a:rPr lang="en-US" dirty="0" smtClean="0"/>
              <a:t>WLCG</a:t>
            </a:r>
            <a:r>
              <a:rPr lang="ru-RU" dirty="0" smtClean="0"/>
              <a:t>.</a:t>
            </a:r>
          </a:p>
          <a:p>
            <a:pPr>
              <a:defRPr/>
            </a:pPr>
            <a:r>
              <a:rPr lang="ru-RU" dirty="0" smtClean="0"/>
              <a:t>В Лаборатории информационных технологий создан центр уровня Tier1 для эксперимента CMS. В 2014 г. на Tier1 сайте ОИЯИ было выполнено более 1 </a:t>
            </a:r>
            <a:r>
              <a:rPr lang="ru-RU" smtClean="0"/>
              <a:t>миллиона задач, </a:t>
            </a:r>
            <a:r>
              <a:rPr lang="ru-RU" dirty="0" smtClean="0"/>
              <a:t>затраты процессорного времени при этом составили около 65 миллионов часов в единицах HEPSpec06. На слайде справа внизу приведены данные по использованию </a:t>
            </a:r>
            <a:r>
              <a:rPr lang="en-US" dirty="0" smtClean="0"/>
              <a:t>Tier</a:t>
            </a:r>
            <a:r>
              <a:rPr lang="ru-RU" dirty="0" smtClean="0"/>
              <a:t>1 центров экспериментом </a:t>
            </a:r>
            <a:r>
              <a:rPr lang="en-US" dirty="0" smtClean="0"/>
              <a:t>CMS</a:t>
            </a:r>
            <a:r>
              <a:rPr lang="ru-RU" dirty="0" smtClean="0"/>
              <a:t>. Вклад </a:t>
            </a:r>
            <a:r>
              <a:rPr lang="en-US" dirty="0" smtClean="0"/>
              <a:t>Tier</a:t>
            </a:r>
            <a:r>
              <a:rPr lang="ru-RU" dirty="0" smtClean="0"/>
              <a:t>1 центра ОИЯИ </a:t>
            </a:r>
            <a:r>
              <a:rPr lang="ru-RU" smtClean="0"/>
              <a:t>составил 4,82</a:t>
            </a:r>
            <a:r>
              <a:rPr lang="ru-RU" dirty="0" smtClean="0"/>
              <a:t>%.  </a:t>
            </a:r>
            <a:endParaRPr lang="en-US" dirty="0" smtClean="0"/>
          </a:p>
          <a:p>
            <a:pPr>
              <a:defRPr/>
            </a:pPr>
            <a:endParaRPr lang="ru-RU" dirty="0" smtClean="0"/>
          </a:p>
          <a:p>
            <a:pPr>
              <a:defRPr/>
            </a:pPr>
            <a:r>
              <a:rPr lang="en-US" dirty="0" smtClean="0"/>
              <a:t>The slide presents the statistical data of the usage of some components of the Multifunctional Center for </a:t>
            </a:r>
            <a:r>
              <a:rPr lang="en-US" smtClean="0"/>
              <a:t>data storage, </a:t>
            </a:r>
            <a:r>
              <a:rPr lang="en-US" dirty="0" smtClean="0"/>
              <a:t>processing and analysis in 2014: </a:t>
            </a:r>
            <a:endParaRPr lang="ru-RU" dirty="0" smtClean="0"/>
          </a:p>
          <a:p>
            <a:pPr>
              <a:defRPr/>
            </a:pPr>
            <a:r>
              <a:rPr lang="en-US" dirty="0" smtClean="0"/>
              <a:t>At the upper left you can see the distribution of usage of the computing cluster by the divisions of the Institute and by user groups except for the users of grid environment. NICA/MPD project takes almost 45% of the total time of cluster operation. </a:t>
            </a:r>
            <a:endParaRPr lang="ru-RU" dirty="0" smtClean="0"/>
          </a:p>
          <a:p>
            <a:pPr>
              <a:defRPr/>
            </a:pPr>
            <a:r>
              <a:rPr lang="en-US" dirty="0" smtClean="0"/>
              <a:t>During the first half </a:t>
            </a:r>
            <a:r>
              <a:rPr lang="en-US" smtClean="0"/>
              <a:t>of 2014, </a:t>
            </a:r>
            <a:r>
              <a:rPr lang="en-US" dirty="0" smtClean="0"/>
              <a:t>a cloud infrastructure was brought into service (</a:t>
            </a:r>
            <a:r>
              <a:rPr lang="en-US" dirty="0" smtClean="0">
                <a:hlinkClick r:id="rId3"/>
              </a:rPr>
              <a:t>http://cloud.jinr.ru</a:t>
            </a:r>
            <a:r>
              <a:rPr lang="en-US" smtClean="0"/>
              <a:t>). Presently, </a:t>
            </a:r>
            <a:r>
              <a:rPr lang="en-US" dirty="0" smtClean="0"/>
              <a:t>67 accounts are registered in the cloud including the NICA project. At the lower left you can see the distribution of cloud resources among the Laboratories and JINR groups in 2014. </a:t>
            </a:r>
            <a:endParaRPr lang="ru-RU" dirty="0" smtClean="0"/>
          </a:p>
          <a:p>
            <a:pPr>
              <a:defRPr/>
            </a:pPr>
            <a:r>
              <a:rPr lang="en-US" dirty="0" smtClean="0"/>
              <a:t>At the upper right there is data on the usage of the JINR grid infrastructure in 2014 by virtual organizations that are a part of RDIG/WLCG/EGI. </a:t>
            </a:r>
            <a:r>
              <a:rPr lang="en-US" smtClean="0"/>
              <a:t>In 2014, </a:t>
            </a:r>
            <a:r>
              <a:rPr lang="en-US" dirty="0" smtClean="0"/>
              <a:t>5 million tasks were carried out on this site; processor time comprised almost 160 million hours in HEPSpec06. The JINR site is one of the most effective sites of Tier2 level in the WLCG infrastructure. </a:t>
            </a:r>
            <a:endParaRPr lang="ru-RU" dirty="0" smtClean="0"/>
          </a:p>
          <a:p>
            <a:pPr>
              <a:defRPr/>
            </a:pPr>
            <a:r>
              <a:rPr lang="en-US" dirty="0" smtClean="0"/>
              <a:t>A Tier1 center for the CMS experiment was constructed in the Laboratory of Information Technologies. </a:t>
            </a:r>
            <a:r>
              <a:rPr lang="en-US" smtClean="0"/>
              <a:t>In 2014, </a:t>
            </a:r>
            <a:r>
              <a:rPr lang="en-US" dirty="0" smtClean="0"/>
              <a:t>one million tasks were carried out on JINR Tier1 center; processor time comprised almost 65 million hours in HEPSpec06. At the lower right you can see data on the use of Tier1 centers by the CMS experiment. The contribution of the JINR Tier</a:t>
            </a:r>
            <a:r>
              <a:rPr lang="ru-RU" dirty="0" smtClean="0"/>
              <a:t>1 </a:t>
            </a:r>
            <a:r>
              <a:rPr lang="en-US" dirty="0" smtClean="0"/>
              <a:t>center </a:t>
            </a:r>
            <a:r>
              <a:rPr lang="en-US" smtClean="0"/>
              <a:t>comprised</a:t>
            </a:r>
            <a:r>
              <a:rPr lang="ru-RU" smtClean="0"/>
              <a:t> 4,82</a:t>
            </a:r>
            <a:r>
              <a:rPr lang="ru-RU" dirty="0" smtClean="0"/>
              <a:t>%. </a:t>
            </a:r>
            <a:r>
              <a:rPr lang="en-US" dirty="0" smtClean="0"/>
              <a:t>  </a:t>
            </a:r>
            <a:endParaRPr lang="ru-RU" dirty="0" smtClean="0"/>
          </a:p>
          <a:p>
            <a:pPr>
              <a:defRPr/>
            </a:pPr>
            <a:endParaRPr lang="ru-RU" dirty="0" smtClean="0"/>
          </a:p>
          <a:p>
            <a:pPr>
              <a:defRPr/>
            </a:pPr>
            <a:endParaRPr lang="ru-RU" dirty="0" smtClean="0"/>
          </a:p>
        </p:txBody>
      </p:sp>
      <p:sp>
        <p:nvSpPr>
          <p:cNvPr id="4" name="Номер слайда 3"/>
          <p:cNvSpPr>
            <a:spLocks noGrp="1"/>
          </p:cNvSpPr>
          <p:nvPr>
            <p:ph type="sldNum" sz="quarter" idx="5"/>
          </p:nvPr>
        </p:nvSpPr>
        <p:spPr/>
        <p:txBody>
          <a:bodyPr/>
          <a:lstStyle/>
          <a:p>
            <a:pPr>
              <a:defRPr/>
            </a:pPr>
            <a:fld id="{B36EC368-5BC1-4C5F-B5DA-D19C4E539357}" type="slidenum">
              <a:rPr lang="ru-RU" smtClean="0"/>
              <a:pPr>
                <a:defRPr/>
              </a:pPr>
              <a:t>16</a:t>
            </a:fld>
            <a:endParaRPr lang="ru-RU"/>
          </a:p>
        </p:txBody>
      </p:sp>
    </p:spTree>
    <p:extLst>
      <p:ext uri="{BB962C8B-B14F-4D97-AF65-F5344CB8AC3E}">
        <p14:creationId xmlns:p14="http://schemas.microsoft.com/office/powerpoint/2010/main" val="4041131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itchFamily="34" charset="0"/>
              </a:defRPr>
            </a:lvl1pPr>
            <a:lvl2pPr marL="742950" indent="-285750">
              <a:spcBef>
                <a:spcPct val="30000"/>
              </a:spcBef>
              <a:defRPr kumimoji="1" sz="1200">
                <a:solidFill>
                  <a:schemeClr val="tx1"/>
                </a:solidFill>
                <a:latin typeface="Arial" pitchFamily="34" charset="0"/>
              </a:defRPr>
            </a:lvl2pPr>
            <a:lvl3pPr marL="1143000" indent="-228600">
              <a:spcBef>
                <a:spcPct val="30000"/>
              </a:spcBef>
              <a:defRPr kumimoji="1" sz="1200">
                <a:solidFill>
                  <a:schemeClr val="tx1"/>
                </a:solidFill>
                <a:latin typeface="Arial" pitchFamily="34" charset="0"/>
              </a:defRPr>
            </a:lvl3pPr>
            <a:lvl4pPr marL="1600200" indent="-228600">
              <a:spcBef>
                <a:spcPct val="30000"/>
              </a:spcBef>
              <a:defRPr kumimoji="1" sz="1200">
                <a:solidFill>
                  <a:schemeClr val="tx1"/>
                </a:solidFill>
                <a:latin typeface="Arial" pitchFamily="34" charset="0"/>
              </a:defRPr>
            </a:lvl4pPr>
            <a:lvl5pPr marL="2057400" indent="-228600">
              <a:spcBef>
                <a:spcPct val="30000"/>
              </a:spcBef>
              <a:defRPr kumimoji="1" sz="1200">
                <a:solidFill>
                  <a:schemeClr val="tx1"/>
                </a:solidFill>
                <a:latin typeface="Arial" pitchFamily="34" charset="0"/>
              </a:defRPr>
            </a:lvl5pPr>
            <a:lvl6pPr marL="2514600" indent="-228600" eaLnBrk="0" fontAlgn="base" hangingPunct="0">
              <a:spcBef>
                <a:spcPct val="30000"/>
              </a:spcBef>
              <a:spcAft>
                <a:spcPct val="0"/>
              </a:spcAft>
              <a:defRPr kumimoji="1" sz="1200">
                <a:solidFill>
                  <a:schemeClr val="tx1"/>
                </a:solidFill>
                <a:latin typeface="Arial" pitchFamily="34" charset="0"/>
              </a:defRPr>
            </a:lvl6pPr>
            <a:lvl7pPr marL="2971800" indent="-228600" eaLnBrk="0" fontAlgn="base" hangingPunct="0">
              <a:spcBef>
                <a:spcPct val="30000"/>
              </a:spcBef>
              <a:spcAft>
                <a:spcPct val="0"/>
              </a:spcAft>
              <a:defRPr kumimoji="1" sz="1200">
                <a:solidFill>
                  <a:schemeClr val="tx1"/>
                </a:solidFill>
                <a:latin typeface="Arial" pitchFamily="34" charset="0"/>
              </a:defRPr>
            </a:lvl7pPr>
            <a:lvl8pPr marL="3429000" indent="-228600" eaLnBrk="0" fontAlgn="base" hangingPunct="0">
              <a:spcBef>
                <a:spcPct val="30000"/>
              </a:spcBef>
              <a:spcAft>
                <a:spcPct val="0"/>
              </a:spcAft>
              <a:defRPr kumimoji="1" sz="1200">
                <a:solidFill>
                  <a:schemeClr val="tx1"/>
                </a:solidFill>
                <a:latin typeface="Arial" pitchFamily="34" charset="0"/>
              </a:defRPr>
            </a:lvl8pPr>
            <a:lvl9pPr marL="3886200" indent="-228600" eaLnBrk="0" fontAlgn="base" hangingPunct="0">
              <a:spcBef>
                <a:spcPct val="30000"/>
              </a:spcBef>
              <a:spcAft>
                <a:spcPct val="0"/>
              </a:spcAft>
              <a:defRPr kumimoji="1" sz="1200">
                <a:solidFill>
                  <a:schemeClr val="tx1"/>
                </a:solidFill>
                <a:latin typeface="Arial" pitchFamily="34" charset="0"/>
              </a:defRPr>
            </a:lvl9pPr>
          </a:lstStyle>
          <a:p>
            <a:pPr eaLnBrk="1" hangingPunct="1">
              <a:spcBef>
                <a:spcPct val="0"/>
              </a:spcBef>
              <a:defRPr/>
            </a:pPr>
            <a:fld id="{C417522F-69A6-403F-B9BF-62746DAC9A76}" type="slidenum">
              <a:rPr kumimoji="0" lang="en-US" altLang="ru-RU" smtClean="0"/>
              <a:pPr eaLnBrk="1" hangingPunct="1">
                <a:spcBef>
                  <a:spcPct val="0"/>
                </a:spcBef>
                <a:defRPr/>
              </a:pPr>
              <a:t>17</a:t>
            </a:fld>
            <a:endParaRPr kumimoji="0" lang="en-US" altLang="ru-RU" smtClean="0"/>
          </a:p>
        </p:txBody>
      </p:sp>
      <p:sp>
        <p:nvSpPr>
          <p:cNvPr id="63491" name="Rectangle 7"/>
          <p:cNvSpPr txBox="1">
            <a:spLocks noGrp="1" noChangeArrowheads="1"/>
          </p:cNvSpPr>
          <p:nvPr/>
        </p:nvSpPr>
        <p:spPr bwMode="auto">
          <a:xfrm>
            <a:off x="3886200" y="8683625"/>
            <a:ext cx="2970213" cy="458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493" tIns="43247" rIns="86493" bIns="43247" anchor="b"/>
          <a:lstStyle>
            <a:lvl1pPr eaLnBrk="0" hangingPunct="0">
              <a:spcBef>
                <a:spcPct val="30000"/>
              </a:spcBef>
              <a:defRPr kumimoji="1" sz="1200">
                <a:solidFill>
                  <a:schemeClr val="tx1"/>
                </a:solidFill>
                <a:latin typeface="Arial" pitchFamily="34" charset="0"/>
              </a:defRPr>
            </a:lvl1pPr>
            <a:lvl2pPr marL="742950" indent="-285750" eaLnBrk="0" hangingPunct="0">
              <a:spcBef>
                <a:spcPct val="30000"/>
              </a:spcBef>
              <a:defRPr kumimoji="1" sz="1200">
                <a:solidFill>
                  <a:schemeClr val="tx1"/>
                </a:solidFill>
                <a:latin typeface="Arial" pitchFamily="34" charset="0"/>
              </a:defRPr>
            </a:lvl2pPr>
            <a:lvl3pPr marL="1143000" indent="-228600" eaLnBrk="0" hangingPunct="0">
              <a:spcBef>
                <a:spcPct val="30000"/>
              </a:spcBef>
              <a:defRPr kumimoji="1" sz="1200">
                <a:solidFill>
                  <a:schemeClr val="tx1"/>
                </a:solidFill>
                <a:latin typeface="Arial" pitchFamily="34" charset="0"/>
              </a:defRPr>
            </a:lvl3pPr>
            <a:lvl4pPr marL="1600200" indent="-228600" eaLnBrk="0" hangingPunct="0">
              <a:spcBef>
                <a:spcPct val="30000"/>
              </a:spcBef>
              <a:defRPr kumimoji="1" sz="1200">
                <a:solidFill>
                  <a:schemeClr val="tx1"/>
                </a:solidFill>
                <a:latin typeface="Arial" pitchFamily="34" charset="0"/>
              </a:defRPr>
            </a:lvl4pPr>
            <a:lvl5pPr marL="2057400" indent="-228600" eaLnBrk="0" hangingPunct="0">
              <a:spcBef>
                <a:spcPct val="30000"/>
              </a:spcBef>
              <a:defRPr kumimoji="1" sz="1200">
                <a:solidFill>
                  <a:schemeClr val="tx1"/>
                </a:solidFill>
                <a:latin typeface="Arial" pitchFamily="34" charset="0"/>
              </a:defRPr>
            </a:lvl5pPr>
            <a:lvl6pPr marL="2514600" indent="-228600" eaLnBrk="0" fontAlgn="base" hangingPunct="0">
              <a:spcBef>
                <a:spcPct val="30000"/>
              </a:spcBef>
              <a:spcAft>
                <a:spcPct val="0"/>
              </a:spcAft>
              <a:defRPr kumimoji="1" sz="1200">
                <a:solidFill>
                  <a:schemeClr val="tx1"/>
                </a:solidFill>
                <a:latin typeface="Arial" pitchFamily="34" charset="0"/>
              </a:defRPr>
            </a:lvl6pPr>
            <a:lvl7pPr marL="2971800" indent="-228600" eaLnBrk="0" fontAlgn="base" hangingPunct="0">
              <a:spcBef>
                <a:spcPct val="30000"/>
              </a:spcBef>
              <a:spcAft>
                <a:spcPct val="0"/>
              </a:spcAft>
              <a:defRPr kumimoji="1" sz="1200">
                <a:solidFill>
                  <a:schemeClr val="tx1"/>
                </a:solidFill>
                <a:latin typeface="Arial" pitchFamily="34" charset="0"/>
              </a:defRPr>
            </a:lvl7pPr>
            <a:lvl8pPr marL="3429000" indent="-228600" eaLnBrk="0" fontAlgn="base" hangingPunct="0">
              <a:spcBef>
                <a:spcPct val="30000"/>
              </a:spcBef>
              <a:spcAft>
                <a:spcPct val="0"/>
              </a:spcAft>
              <a:defRPr kumimoji="1" sz="1200">
                <a:solidFill>
                  <a:schemeClr val="tx1"/>
                </a:solidFill>
                <a:latin typeface="Arial" pitchFamily="34" charset="0"/>
              </a:defRPr>
            </a:lvl8pPr>
            <a:lvl9pPr marL="3886200" indent="-228600" eaLnBrk="0" fontAlgn="base" hangingPunct="0">
              <a:spcBef>
                <a:spcPct val="30000"/>
              </a:spcBef>
              <a:spcAft>
                <a:spcPct val="0"/>
              </a:spcAft>
              <a:defRPr kumimoji="1" sz="1200">
                <a:solidFill>
                  <a:schemeClr val="tx1"/>
                </a:solidFill>
                <a:latin typeface="Arial" pitchFamily="34" charset="0"/>
              </a:defRPr>
            </a:lvl9pPr>
          </a:lstStyle>
          <a:p>
            <a:pPr algn="r" eaLnBrk="1" hangingPunct="1">
              <a:spcBef>
                <a:spcPct val="0"/>
              </a:spcBef>
            </a:pPr>
            <a:fld id="{CE261B4E-F60F-4566-A585-F9CC5C75A016}" type="slidenum">
              <a:rPr kumimoji="0" lang="en-US" altLang="ru-RU" sz="1100"/>
              <a:pPr algn="r" eaLnBrk="1" hangingPunct="1">
                <a:spcBef>
                  <a:spcPct val="0"/>
                </a:spcBef>
              </a:pPr>
              <a:t>17</a:t>
            </a:fld>
            <a:endParaRPr kumimoji="0" lang="en-US" altLang="ru-RU" sz="1100"/>
          </a:p>
        </p:txBody>
      </p:sp>
      <p:sp>
        <p:nvSpPr>
          <p:cNvPr id="63492" name="Rectangle 2"/>
          <p:cNvSpPr>
            <a:spLocks noGrp="1" noRot="1" noChangeAspect="1" noChangeArrowheads="1" noTextEdit="1"/>
          </p:cNvSpPr>
          <p:nvPr>
            <p:ph type="sldImg"/>
          </p:nvPr>
        </p:nvSpPr>
        <p:spPr>
          <a:ln/>
        </p:spPr>
      </p:sp>
      <p:sp>
        <p:nvSpPr>
          <p:cNvPr id="6349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ru-RU" altLang="ru-RU"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Образ слайда 1"/>
          <p:cNvSpPr>
            <a:spLocks noGrp="1" noRot="1" noChangeAspect="1" noTextEdit="1"/>
          </p:cNvSpPr>
          <p:nvPr>
            <p:ph type="sldImg"/>
          </p:nvPr>
        </p:nvSpPr>
        <p:spPr bwMode="auto">
          <a:noFill/>
          <a:ln>
            <a:solidFill>
              <a:srgbClr val="000000"/>
            </a:solidFill>
            <a:miter lim="800000"/>
            <a:headEnd/>
            <a:tailEnd/>
          </a:ln>
        </p:spPr>
      </p:sp>
      <p:sp>
        <p:nvSpPr>
          <p:cNvPr id="21507" name="Заметки 2"/>
          <p:cNvSpPr>
            <a:spLocks noGrp="1"/>
          </p:cNvSpPr>
          <p:nvPr>
            <p:ph type="body" idx="1"/>
          </p:nvPr>
        </p:nvSpPr>
        <p:spPr bwMode="auto">
          <a:noFill/>
        </p:spPr>
        <p:txBody>
          <a:bodyPr wrap="square" numCol="1" anchor="t" anchorCtr="0" compatLnSpc="1">
            <a:prstTxWarp prst="textNoShape">
              <a:avLst/>
            </a:prstTxWarp>
          </a:bodyPr>
          <a:lstStyle/>
          <a:p>
            <a:r>
              <a:rPr lang="ru-RU" altLang="ru-RU" dirty="0" smtClean="0"/>
              <a:t>Для поддержки проекта </a:t>
            </a:r>
            <a:r>
              <a:rPr lang="en-US" altLang="ru-RU" dirty="0" smtClean="0"/>
              <a:t>NICA </a:t>
            </a:r>
            <a:r>
              <a:rPr lang="ru-RU" altLang="ru-RU" dirty="0" smtClean="0"/>
              <a:t>можно выделить два активно развивающихся направления:</a:t>
            </a:r>
          </a:p>
          <a:p>
            <a:r>
              <a:rPr lang="ru-RU" altLang="ru-RU" dirty="0" smtClean="0"/>
              <a:t> 1.      Разработка системы управления проектами для </a:t>
            </a:r>
            <a:r>
              <a:rPr lang="en-US" altLang="ru-RU" dirty="0" smtClean="0"/>
              <a:t>NICA</a:t>
            </a:r>
            <a:r>
              <a:rPr lang="ru-RU" altLang="ru-RU" dirty="0" smtClean="0"/>
              <a:t>. </a:t>
            </a:r>
            <a:br>
              <a:rPr lang="ru-RU" altLang="ru-RU" dirty="0" smtClean="0"/>
            </a:br>
            <a:r>
              <a:rPr lang="ru-RU" altLang="ru-RU" dirty="0" smtClean="0"/>
              <a:t>На данный момент система находится на стадии разработки:</a:t>
            </a:r>
          </a:p>
          <a:p>
            <a:r>
              <a:rPr lang="ru-RU" altLang="ru-RU" dirty="0" smtClean="0"/>
              <a:t>- планирование финансов, контроль фактической стоимости, регистрация данных и отчеты </a:t>
            </a:r>
            <a:r>
              <a:rPr lang="en-US" altLang="ru-RU" dirty="0" smtClean="0"/>
              <a:t>EVM</a:t>
            </a:r>
            <a:r>
              <a:rPr lang="ru-RU" altLang="ru-RU" dirty="0" smtClean="0"/>
              <a:t> (</a:t>
            </a:r>
            <a:r>
              <a:rPr lang="en-US" altLang="ru-RU" dirty="0" smtClean="0"/>
              <a:t>Earned Value Management system</a:t>
            </a:r>
            <a:r>
              <a:rPr lang="ru-RU" altLang="ru-RU" dirty="0" smtClean="0"/>
              <a:t>);</a:t>
            </a:r>
          </a:p>
          <a:p>
            <a:r>
              <a:rPr lang="ru-RU" altLang="ru-RU" dirty="0" smtClean="0"/>
              <a:t>-  </a:t>
            </a:r>
            <a:r>
              <a:rPr lang="en-US" altLang="ru-RU" dirty="0" smtClean="0"/>
              <a:t>EVM</a:t>
            </a:r>
            <a:r>
              <a:rPr lang="ru-RU" altLang="ru-RU" dirty="0" smtClean="0"/>
              <a:t>, разработанная в ЦЕРН для проекта </a:t>
            </a:r>
            <a:r>
              <a:rPr lang="en-US" altLang="ru-RU" dirty="0" smtClean="0"/>
              <a:t>LHC</a:t>
            </a:r>
            <a:r>
              <a:rPr lang="ru-RU" altLang="ru-RU" dirty="0" smtClean="0"/>
              <a:t>, была внедрена в инфраструктуру ОИЯИ и объединена с системой </a:t>
            </a:r>
            <a:r>
              <a:rPr lang="en-US" altLang="ru-RU" dirty="0" smtClean="0"/>
              <a:t>NICA</a:t>
            </a:r>
            <a:r>
              <a:rPr lang="ru-RU" altLang="ru-RU" dirty="0" smtClean="0"/>
              <a:t>-</a:t>
            </a:r>
            <a:r>
              <a:rPr lang="en-US" altLang="ru-RU" dirty="0" smtClean="0"/>
              <a:t>EVM</a:t>
            </a:r>
            <a:r>
              <a:rPr lang="ru-RU" altLang="ru-RU" dirty="0" smtClean="0"/>
              <a:t>.</a:t>
            </a:r>
          </a:p>
          <a:p>
            <a:r>
              <a:rPr lang="ru-RU" altLang="ru-RU" dirty="0" smtClean="0"/>
              <a:t>Несмотря на достигнутые результаты, необходимо также развивать другие направления, такие как объединение с </a:t>
            </a:r>
            <a:r>
              <a:rPr lang="en-US" altLang="ru-RU" dirty="0" smtClean="0"/>
              <a:t>MS Project</a:t>
            </a:r>
            <a:r>
              <a:rPr lang="ru-RU" altLang="ru-RU" dirty="0" smtClean="0"/>
              <a:t>, разработка версий планов и т.д.</a:t>
            </a:r>
          </a:p>
          <a:p>
            <a:r>
              <a:rPr lang="ru-RU" altLang="ru-RU" dirty="0" smtClean="0"/>
              <a:t>2.      Точное динамическое моделирование всех процессов, включенных в хранение, передачу и анализ данных.  Подход к моделированию информационно-вычислительной среды и мониторинг позволил сделать выводы по оптимальному соотношению числа процессоров и блоков для обработки данных. Полученные результаты предоставляют решения по моделированию проблем и последующей разработке хранилищ данных. </a:t>
            </a:r>
          </a:p>
          <a:p>
            <a:r>
              <a:rPr lang="ru-RU" altLang="ru-RU" dirty="0" smtClean="0"/>
              <a:t>  </a:t>
            </a:r>
          </a:p>
          <a:p>
            <a:r>
              <a:rPr lang="en-US" altLang="ru-RU" dirty="0" smtClean="0"/>
              <a:t>There are two kinds of intensively developed computing activities for NICA support: </a:t>
            </a:r>
            <a:endParaRPr lang="ru-RU" altLang="ru-RU" dirty="0" smtClean="0"/>
          </a:p>
          <a:p>
            <a:r>
              <a:rPr lang="en-US" altLang="ru-RU" dirty="0" smtClean="0"/>
              <a:t>Development of the project management system for NICA. </a:t>
            </a:r>
            <a:endParaRPr lang="ru-RU" altLang="ru-RU" dirty="0" smtClean="0"/>
          </a:p>
          <a:p>
            <a:r>
              <a:rPr lang="en-US" altLang="ru-RU" dirty="0" smtClean="0"/>
              <a:t>We can state that this system is in production:</a:t>
            </a:r>
            <a:endParaRPr lang="ru-RU" altLang="ru-RU" dirty="0" smtClean="0"/>
          </a:p>
          <a:p>
            <a:r>
              <a:rPr lang="en-US" altLang="ru-RU" dirty="0" smtClean="0"/>
              <a:t>- Financial planning, actual cost control, earned value data collection and EVM reports are in production;</a:t>
            </a:r>
            <a:endParaRPr lang="ru-RU" altLang="ru-RU" dirty="0" smtClean="0"/>
          </a:p>
          <a:p>
            <a:r>
              <a:rPr lang="en-US" altLang="ru-RU" dirty="0" smtClean="0"/>
              <a:t> Earned Value Management system (EVM), developed at CERN for LHC project, has been ported to JINR environment and integrated with JINR NICA-EVM system.</a:t>
            </a:r>
            <a:endParaRPr lang="ru-RU" altLang="ru-RU" dirty="0" smtClean="0"/>
          </a:p>
          <a:p>
            <a:r>
              <a:rPr lang="en-US" altLang="ru-RU" dirty="0" smtClean="0"/>
              <a:t>Nevertheless there is wide field for further development like integration with MS Project, versioning of plans etc..   </a:t>
            </a:r>
            <a:endParaRPr lang="ru-RU" altLang="ru-RU" dirty="0" smtClean="0"/>
          </a:p>
          <a:p>
            <a:r>
              <a:rPr lang="en-US" altLang="ru-RU" dirty="0" smtClean="0"/>
              <a:t>2. Careful dynamical simulations of all processes involved in the data storage, transfer and analysis. A dedicated approach to the design of the information-computer environment and monitoring allowed inferences on the optimal ratio between the number of processors and the number of drives for data processing. The obtained results bear general validity enabling solutions of future design problems and subsequent development of data repositories. </a:t>
            </a:r>
            <a:endParaRPr lang="ru-RU" altLang="ru-RU" dirty="0" smtClean="0"/>
          </a:p>
        </p:txBody>
      </p:sp>
      <p:sp>
        <p:nvSpPr>
          <p:cNvPr id="21508" name="Номер слайда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E8BFCAA-288F-495C-BFF3-7D3BD6440454}" type="slidenum">
              <a:rPr lang="ru-RU" altLang="ru-RU" sz="1200">
                <a:latin typeface="Calibri" pitchFamily="34" charset="0"/>
              </a:rPr>
              <a:pPr algn="r"/>
              <a:t>21</a:t>
            </a:fld>
            <a:endParaRPr lang="ru-RU" altLang="ru-RU" sz="1200">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3 Marcador de fecha"/>
          <p:cNvSpPr>
            <a:spLocks noGrp="1"/>
          </p:cNvSpPr>
          <p:nvPr>
            <p:ph type="dt" sz="half" idx="10"/>
          </p:nvPr>
        </p:nvSpPr>
        <p:spPr/>
        <p:txBody>
          <a:bodyPr/>
          <a:lstStyle/>
          <a:p>
            <a:fld id="{4DC22D4D-D727-4833-8EDA-49A99AF0C0F7}" type="datetime1">
              <a:rPr lang="ru-RU" smtClean="0"/>
              <a:t>23.09.2015</a:t>
            </a:fld>
            <a:endParaRPr lang="ru-RU"/>
          </a:p>
        </p:txBody>
      </p:sp>
      <p:sp>
        <p:nvSpPr>
          <p:cNvPr id="5" name="4 Marcador de pie de página"/>
          <p:cNvSpPr>
            <a:spLocks noGrp="1"/>
          </p:cNvSpPr>
          <p:nvPr>
            <p:ph type="ftr" sz="quarter" idx="11"/>
          </p:nvPr>
        </p:nvSpPr>
        <p:spPr/>
        <p:txBody>
          <a:bodyPr/>
          <a:lstStyle/>
          <a:p>
            <a:r>
              <a:rPr lang="en-US" smtClean="0"/>
              <a:t>NEC2015, Budva, 28 Sept.- 3 Oct. 2015</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7505" y="4653136"/>
            <a:ext cx="1915095" cy="1871171"/>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nvGrpSpPr>
          <p:cNvPr id="10" name="Группа 9"/>
          <p:cNvGrpSpPr/>
          <p:nvPr userDrawn="1"/>
        </p:nvGrpSpPr>
        <p:grpSpPr>
          <a:xfrm flipV="1">
            <a:off x="1089" y="0"/>
            <a:ext cx="9144000" cy="6858000"/>
            <a:chOff x="1089" y="140352"/>
            <a:chExt cx="9144000" cy="6858000"/>
          </a:xfrm>
        </p:grpSpPr>
        <p:pic>
          <p:nvPicPr>
            <p:cNvPr id="12" name="Picture 2" descr="C:\Documents and Settings\Usuario\Mis documentos\132\Diapositiva1.JPG"/>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rot="10800000" flipH="1">
              <a:off x="1089" y="140352"/>
              <a:ext cx="9144000" cy="6858000"/>
            </a:xfrm>
            <a:prstGeom prst="rect">
              <a:avLst/>
            </a:prstGeom>
            <a:noFill/>
          </p:spPr>
        </p:pic>
        <p:pic>
          <p:nvPicPr>
            <p:cNvPr id="13" name="Рисунок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62265" y="677166"/>
              <a:ext cx="3129615" cy="3057836"/>
            </a:xfrm>
            <a:prstGeom prst="ellipse">
              <a:avLst/>
            </a:prstGeom>
            <a:ln w="63500" cap="rnd">
              <a:solidFill>
                <a:schemeClr val="accent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pic>
        <p:nvPicPr>
          <p:cNvPr id="2253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texto vertical"/>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5DECB325-43C6-4905-B215-B2033E423D47}" type="datetime1">
              <a:rPr lang="ru-RU" smtClean="0"/>
              <a:t>23.09.2015</a:t>
            </a:fld>
            <a:endParaRPr lang="ru-RU"/>
          </a:p>
        </p:txBody>
      </p:sp>
      <p:sp>
        <p:nvSpPr>
          <p:cNvPr id="5" name="4 Marcador de pie de página"/>
          <p:cNvSpPr>
            <a:spLocks noGrp="1"/>
          </p:cNvSpPr>
          <p:nvPr>
            <p:ph type="ftr" sz="quarter" idx="11"/>
          </p:nvPr>
        </p:nvSpPr>
        <p:spPr/>
        <p:txBody>
          <a:bodyPr/>
          <a:lstStyle/>
          <a:p>
            <a:r>
              <a:rPr lang="en-US" smtClean="0"/>
              <a:t>NEC2015, Budva, 28 Sept.- 3 Oct. 2015</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pic>
        <p:nvPicPr>
          <p:cNvPr id="2355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vertical"/>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fecha"/>
          <p:cNvSpPr>
            <a:spLocks noGrp="1"/>
          </p:cNvSpPr>
          <p:nvPr>
            <p:ph type="dt" sz="half" idx="10"/>
          </p:nvPr>
        </p:nvSpPr>
        <p:spPr/>
        <p:txBody>
          <a:bodyPr/>
          <a:lstStyle/>
          <a:p>
            <a:fld id="{48FEAA25-29E5-4A7E-9A1D-2499160ABAF5}" type="datetime1">
              <a:rPr lang="ru-RU" smtClean="0"/>
              <a:t>23.09.2015</a:t>
            </a:fld>
            <a:endParaRPr lang="ru-RU"/>
          </a:p>
        </p:txBody>
      </p:sp>
      <p:sp>
        <p:nvSpPr>
          <p:cNvPr id="5" name="4 Marcador de pie de página"/>
          <p:cNvSpPr>
            <a:spLocks noGrp="1"/>
          </p:cNvSpPr>
          <p:nvPr>
            <p:ph type="ftr" sz="quarter" idx="11"/>
          </p:nvPr>
        </p:nvSpPr>
        <p:spPr/>
        <p:txBody>
          <a:bodyPr/>
          <a:lstStyle/>
          <a:p>
            <a:r>
              <a:rPr lang="en-US" smtClean="0"/>
              <a:t>NEC2015, Budva, 28 Sept.- 3 Oct. 2015</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15362"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331640" y="620688"/>
            <a:ext cx="7355160" cy="576064"/>
          </a:xfrm>
        </p:spPr>
        <p:txBody>
          <a:bodyPr/>
          <a:lstStyle/>
          <a:p>
            <a:r>
              <a:rPr lang="ru-RU" smtClean="0"/>
              <a:t>Образец заголовка</a:t>
            </a:r>
            <a:endParaRPr lang="ru-RU" dirty="0"/>
          </a:p>
        </p:txBody>
      </p:sp>
      <p:sp>
        <p:nvSpPr>
          <p:cNvPr id="3" name="2 Marcador de contenido"/>
          <p:cNvSpPr>
            <a:spLocks noGrp="1"/>
          </p:cNvSpPr>
          <p:nvPr>
            <p:ph idx="1"/>
          </p:nvPr>
        </p:nvSpPr>
        <p:spPr>
          <a:xfrm>
            <a:off x="1187624" y="1600200"/>
            <a:ext cx="7499176" cy="4525963"/>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fecha"/>
          <p:cNvSpPr>
            <a:spLocks noGrp="1"/>
          </p:cNvSpPr>
          <p:nvPr>
            <p:ph type="dt" sz="half" idx="10"/>
          </p:nvPr>
        </p:nvSpPr>
        <p:spPr/>
        <p:txBody>
          <a:bodyPr/>
          <a:lstStyle/>
          <a:p>
            <a:fld id="{5ABF7152-B8F9-43AE-8752-1CFB2929AAA9}" type="datetime1">
              <a:rPr lang="ru-RU" smtClean="0"/>
              <a:t>23.09.2015</a:t>
            </a:fld>
            <a:endParaRPr lang="ru-RU" dirty="0"/>
          </a:p>
        </p:txBody>
      </p:sp>
      <p:sp>
        <p:nvSpPr>
          <p:cNvPr id="5" name="4 Marcador de pie de página"/>
          <p:cNvSpPr>
            <a:spLocks noGrp="1"/>
          </p:cNvSpPr>
          <p:nvPr>
            <p:ph type="ftr" sz="quarter" idx="11"/>
          </p:nvPr>
        </p:nvSpPr>
        <p:spPr/>
        <p:txBody>
          <a:bodyPr/>
          <a:lstStyle/>
          <a:p>
            <a:r>
              <a:rPr lang="en-US" smtClean="0"/>
              <a:t>NEC2015, Budva, 28 Sept.- 3 Oct. 2015</a:t>
            </a:r>
            <a:endParaRPr lang="ru-RU" dirty="0"/>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pic>
        <p:nvPicPr>
          <p:cNvPr id="1638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3 Marcador de fecha"/>
          <p:cNvSpPr>
            <a:spLocks noGrp="1"/>
          </p:cNvSpPr>
          <p:nvPr>
            <p:ph type="dt" sz="half" idx="10"/>
          </p:nvPr>
        </p:nvSpPr>
        <p:spPr/>
        <p:txBody>
          <a:bodyPr/>
          <a:lstStyle/>
          <a:p>
            <a:fld id="{5FFDF24F-2CC7-4D93-884C-CC6AEE69AE1E}" type="datetime1">
              <a:rPr lang="ru-RU" smtClean="0"/>
              <a:t>23.09.2015</a:t>
            </a:fld>
            <a:endParaRPr lang="ru-RU"/>
          </a:p>
        </p:txBody>
      </p:sp>
      <p:sp>
        <p:nvSpPr>
          <p:cNvPr id="5" name="4 Marcador de pie de página"/>
          <p:cNvSpPr>
            <a:spLocks noGrp="1"/>
          </p:cNvSpPr>
          <p:nvPr>
            <p:ph type="ftr" sz="quarter" idx="11"/>
          </p:nvPr>
        </p:nvSpPr>
        <p:spPr/>
        <p:txBody>
          <a:bodyPr/>
          <a:lstStyle/>
          <a:p>
            <a:r>
              <a:rPr lang="en-US" smtClean="0"/>
              <a:t>NEC2015, Budva, 28 Sept.- 3 Oct. 2015</a:t>
            </a:r>
            <a:endParaRPr lang="ru-RU"/>
          </a:p>
        </p:txBody>
      </p:sp>
      <p:sp>
        <p:nvSpPr>
          <p:cNvPr id="6" name="5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pic>
        <p:nvPicPr>
          <p:cNvPr id="18434"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ru-RU" smtClean="0"/>
              <a:t>Образец заголовка</a:t>
            </a:r>
            <a:endParaRPr lang="ru-RU"/>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fecha"/>
          <p:cNvSpPr>
            <a:spLocks noGrp="1"/>
          </p:cNvSpPr>
          <p:nvPr>
            <p:ph type="dt" sz="half" idx="10"/>
          </p:nvPr>
        </p:nvSpPr>
        <p:spPr/>
        <p:txBody>
          <a:bodyPr/>
          <a:lstStyle/>
          <a:p>
            <a:fld id="{21D80A5C-0DF0-4FEA-9847-9C667E51C4FB}" type="datetime1">
              <a:rPr lang="ru-RU" smtClean="0"/>
              <a:t>23.09.2015</a:t>
            </a:fld>
            <a:endParaRPr lang="ru-RU"/>
          </a:p>
        </p:txBody>
      </p:sp>
      <p:sp>
        <p:nvSpPr>
          <p:cNvPr id="6" name="5 Marcador de pie de página"/>
          <p:cNvSpPr>
            <a:spLocks noGrp="1"/>
          </p:cNvSpPr>
          <p:nvPr>
            <p:ph type="ftr" sz="quarter" idx="11"/>
          </p:nvPr>
        </p:nvSpPr>
        <p:spPr/>
        <p:txBody>
          <a:bodyPr/>
          <a:lstStyle/>
          <a:p>
            <a:r>
              <a:rPr lang="en-US" smtClean="0"/>
              <a:t>NEC2015, Budva, 28 Sept.- 3 Oct. 2015</a:t>
            </a:r>
            <a:endParaRPr lang="ru-RU"/>
          </a:p>
        </p:txBody>
      </p:sp>
      <p:sp>
        <p:nvSpPr>
          <p:cNvPr id="7" name="6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7410"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defRPr/>
            </a:lvl1pPr>
          </a:lstStyle>
          <a:p>
            <a:r>
              <a:rPr lang="ru-RU" smtClean="0"/>
              <a:t>Образец заголовка</a:t>
            </a:r>
            <a:endParaRPr lang="ru-RU"/>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6 Marcador de fecha"/>
          <p:cNvSpPr>
            <a:spLocks noGrp="1"/>
          </p:cNvSpPr>
          <p:nvPr>
            <p:ph type="dt" sz="half" idx="10"/>
          </p:nvPr>
        </p:nvSpPr>
        <p:spPr/>
        <p:txBody>
          <a:bodyPr/>
          <a:lstStyle/>
          <a:p>
            <a:fld id="{96EF0A67-CBB4-4353-A4ED-ADAA9996FC3B}" type="datetime1">
              <a:rPr lang="ru-RU" smtClean="0"/>
              <a:t>23.09.2015</a:t>
            </a:fld>
            <a:endParaRPr lang="ru-RU"/>
          </a:p>
        </p:txBody>
      </p:sp>
      <p:sp>
        <p:nvSpPr>
          <p:cNvPr id="8" name="7 Marcador de pie de página"/>
          <p:cNvSpPr>
            <a:spLocks noGrp="1"/>
          </p:cNvSpPr>
          <p:nvPr>
            <p:ph type="ftr" sz="quarter" idx="11"/>
          </p:nvPr>
        </p:nvSpPr>
        <p:spPr/>
        <p:txBody>
          <a:bodyPr/>
          <a:lstStyle/>
          <a:p>
            <a:r>
              <a:rPr lang="en-US" smtClean="0"/>
              <a:t>NEC2015, Budva, 28 Sept.- 3 Oct. 2015</a:t>
            </a:r>
            <a:endParaRPr lang="ru-RU"/>
          </a:p>
        </p:txBody>
      </p:sp>
      <p:sp>
        <p:nvSpPr>
          <p:cNvPr id="9" name="8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pic>
        <p:nvPicPr>
          <p:cNvPr id="1945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0852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lvl1pPr algn="r">
              <a:defRPr baseline="0">
                <a:solidFill>
                  <a:srgbClr val="FFFF00"/>
                </a:solidFill>
              </a:defRPr>
            </a:lvl1pPr>
          </a:lstStyle>
          <a:p>
            <a:r>
              <a:rPr lang="ru-RU" dirty="0" smtClean="0"/>
              <a:t>Образец заголовка</a:t>
            </a:r>
            <a:endParaRPr lang="ru-RU" dirty="0"/>
          </a:p>
        </p:txBody>
      </p:sp>
      <p:sp>
        <p:nvSpPr>
          <p:cNvPr id="3" name="2 Marcador de fecha"/>
          <p:cNvSpPr>
            <a:spLocks noGrp="1"/>
          </p:cNvSpPr>
          <p:nvPr>
            <p:ph type="dt" sz="half" idx="10"/>
          </p:nvPr>
        </p:nvSpPr>
        <p:spPr/>
        <p:txBody>
          <a:bodyPr/>
          <a:lstStyle/>
          <a:p>
            <a:fld id="{2F929342-C440-4633-AE7D-24ADED13656C}" type="datetime1">
              <a:rPr lang="ru-RU" smtClean="0"/>
              <a:t>23.09.2015</a:t>
            </a:fld>
            <a:endParaRPr lang="ru-RU"/>
          </a:p>
        </p:txBody>
      </p:sp>
      <p:sp>
        <p:nvSpPr>
          <p:cNvPr id="4" name="3 Marcador de pie de página"/>
          <p:cNvSpPr>
            <a:spLocks noGrp="1"/>
          </p:cNvSpPr>
          <p:nvPr>
            <p:ph type="ftr" sz="quarter" idx="11"/>
          </p:nvPr>
        </p:nvSpPr>
        <p:spPr/>
        <p:txBody>
          <a:bodyPr/>
          <a:lstStyle/>
          <a:p>
            <a:r>
              <a:rPr lang="en-US" smtClean="0"/>
              <a:t>NEC2015, Budva, 28 Sept.- 3 Oct. 2015</a:t>
            </a:r>
            <a:endParaRPr lang="ru-RU"/>
          </a:p>
        </p:txBody>
      </p:sp>
      <p:sp>
        <p:nvSpPr>
          <p:cNvPr id="5" name="4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649378E6-1262-4DD4-90EE-F03398CBBF88}" type="datetime1">
              <a:rPr lang="ru-RU" smtClean="0"/>
              <a:t>23.09.2015</a:t>
            </a:fld>
            <a:endParaRPr lang="ru-RU"/>
          </a:p>
        </p:txBody>
      </p:sp>
      <p:sp>
        <p:nvSpPr>
          <p:cNvPr id="3" name="2 Marcador de pie de página"/>
          <p:cNvSpPr>
            <a:spLocks noGrp="1"/>
          </p:cNvSpPr>
          <p:nvPr>
            <p:ph type="ftr" sz="quarter" idx="11"/>
          </p:nvPr>
        </p:nvSpPr>
        <p:spPr/>
        <p:txBody>
          <a:bodyPr/>
          <a:lstStyle/>
          <a:p>
            <a:r>
              <a:rPr lang="en-US" smtClean="0"/>
              <a:t>NEC2015, Budva, 28 Sept.- 3 Oct. 2015</a:t>
            </a:r>
            <a:endParaRPr lang="ru-RU"/>
          </a:p>
        </p:txBody>
      </p:sp>
      <p:sp>
        <p:nvSpPr>
          <p:cNvPr id="4" name="3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pic>
        <p:nvPicPr>
          <p:cNvPr id="14338"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20482"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457200" y="273050"/>
            <a:ext cx="3008313" cy="1162050"/>
          </a:xfrm>
        </p:spPr>
        <p:txBody>
          <a:bodyPr anchor="b"/>
          <a:lstStyle>
            <a:lvl1pPr algn="l">
              <a:defRPr sz="2000" b="1" baseline="0">
                <a:solidFill>
                  <a:schemeClr val="bg1"/>
                </a:solidFill>
              </a:defRPr>
            </a:lvl1pPr>
          </a:lstStyle>
          <a:p>
            <a:r>
              <a:rPr lang="ru-RU" dirty="0" smtClean="0"/>
              <a:t>Образец заголовка</a:t>
            </a:r>
            <a:endParaRPr lang="ru-RU" dirty="0"/>
          </a:p>
        </p:txBody>
      </p:sp>
      <p:sp>
        <p:nvSpPr>
          <p:cNvPr id="3" name="2 Marcador de contenido"/>
          <p:cNvSpPr>
            <a:spLocks noGrp="1"/>
          </p:cNvSpPr>
          <p:nvPr>
            <p:ph idx="1"/>
          </p:nvPr>
        </p:nvSpPr>
        <p:spPr>
          <a:xfrm>
            <a:off x="3575050" y="273050"/>
            <a:ext cx="5111750" cy="5853113"/>
          </a:xfrm>
        </p:spPr>
        <p:txBody>
          <a:bodyPr/>
          <a:lstStyle>
            <a:lvl1pPr>
              <a:defRPr sz="3200" baseline="0">
                <a:solidFill>
                  <a:schemeClr val="bg1"/>
                </a:solidFill>
              </a:defRPr>
            </a:lvl1pPr>
            <a:lvl2pPr>
              <a:defRPr sz="2800" baseline="0">
                <a:solidFill>
                  <a:schemeClr val="bg1"/>
                </a:solidFill>
              </a:defRPr>
            </a:lvl2pPr>
            <a:lvl3pPr>
              <a:defRPr sz="2400" baseline="0">
                <a:solidFill>
                  <a:schemeClr val="bg1"/>
                </a:solidFill>
              </a:defRPr>
            </a:lvl3pPr>
            <a:lvl4pPr>
              <a:defRPr sz="2000" baseline="0">
                <a:solidFill>
                  <a:schemeClr val="bg1"/>
                </a:solidFill>
              </a:defRPr>
            </a:lvl4pPr>
            <a:lvl5pPr>
              <a:defRPr sz="2000" baseline="0">
                <a:solidFill>
                  <a:schemeClr val="bg1"/>
                </a:solidFill>
              </a:defRPr>
            </a:lvl5pPr>
            <a:lvl6pPr>
              <a:defRPr sz="2000"/>
            </a:lvl6pPr>
            <a:lvl7pPr>
              <a:defRPr sz="2000"/>
            </a:lvl7pPr>
            <a:lvl8pPr>
              <a:defRPr sz="2000"/>
            </a:lvl8pPr>
            <a:lvl9pPr>
              <a:defRPr sz="2000"/>
            </a:lvl9p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43323A98-32F7-4782-917A-3EE53652D756}" type="datetime1">
              <a:rPr lang="ru-RU" smtClean="0"/>
              <a:t>23.09.2015</a:t>
            </a:fld>
            <a:endParaRPr lang="ru-RU"/>
          </a:p>
        </p:txBody>
      </p:sp>
      <p:sp>
        <p:nvSpPr>
          <p:cNvPr id="6" name="5 Marcador de pie de página"/>
          <p:cNvSpPr>
            <a:spLocks noGrp="1"/>
          </p:cNvSpPr>
          <p:nvPr>
            <p:ph type="ftr" sz="quarter" idx="11"/>
          </p:nvPr>
        </p:nvSpPr>
        <p:spPr/>
        <p:txBody>
          <a:bodyPr/>
          <a:lstStyle/>
          <a:p>
            <a:r>
              <a:rPr lang="en-US" smtClean="0"/>
              <a:t>NEC2015, Budva, 28 Sept.- 3 Oct. 2015</a:t>
            </a:r>
            <a:endParaRPr lang="ru-RU"/>
          </a:p>
        </p:txBody>
      </p:sp>
      <p:sp>
        <p:nvSpPr>
          <p:cNvPr id="7" name="6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21506" name="Picture 2"/>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a:xfrm>
            <a:off x="1792288" y="4800600"/>
            <a:ext cx="5486400" cy="566738"/>
          </a:xfrm>
        </p:spPr>
        <p:txBody>
          <a:bodyPr anchor="b"/>
          <a:lstStyle>
            <a:lvl1pPr algn="l">
              <a:defRPr sz="2000" b="1"/>
            </a:lvl1pPr>
          </a:lstStyle>
          <a:p>
            <a:r>
              <a:rPr lang="ru-RU" dirty="0" smtClean="0"/>
              <a:t>Образец заголовка</a:t>
            </a:r>
            <a:endParaRPr lang="ru-RU" dirty="0"/>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ru-RU"/>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4 Marcador de fecha"/>
          <p:cNvSpPr>
            <a:spLocks noGrp="1"/>
          </p:cNvSpPr>
          <p:nvPr>
            <p:ph type="dt" sz="half" idx="10"/>
          </p:nvPr>
        </p:nvSpPr>
        <p:spPr/>
        <p:txBody>
          <a:bodyPr/>
          <a:lstStyle/>
          <a:p>
            <a:fld id="{0ACACC1B-A6CF-4EB1-9F1B-3D23D5519733}" type="datetime1">
              <a:rPr lang="ru-RU" smtClean="0"/>
              <a:t>23.09.2015</a:t>
            </a:fld>
            <a:endParaRPr lang="ru-RU"/>
          </a:p>
        </p:txBody>
      </p:sp>
      <p:sp>
        <p:nvSpPr>
          <p:cNvPr id="6" name="5 Marcador de pie de página"/>
          <p:cNvSpPr>
            <a:spLocks noGrp="1"/>
          </p:cNvSpPr>
          <p:nvPr>
            <p:ph type="ftr" sz="quarter" idx="11"/>
          </p:nvPr>
        </p:nvSpPr>
        <p:spPr/>
        <p:txBody>
          <a:bodyPr/>
          <a:lstStyle/>
          <a:p>
            <a:r>
              <a:rPr lang="en-US" smtClean="0"/>
              <a:t>NEC2015, Budva, 28 Sept.- 3 Oct. 2015</a:t>
            </a:r>
            <a:endParaRPr lang="ru-RU"/>
          </a:p>
        </p:txBody>
      </p:sp>
      <p:sp>
        <p:nvSpPr>
          <p:cNvPr id="7" name="6 Marcador de número de diapositiva"/>
          <p:cNvSpPr>
            <a:spLocks noGrp="1"/>
          </p:cNvSpPr>
          <p:nvPr>
            <p:ph type="sldNum" sz="quarter" idx="12"/>
          </p:nvPr>
        </p:nvSpPr>
        <p:spPr/>
        <p:txBody>
          <a:bodyPr/>
          <a:lstStyle/>
          <a:p>
            <a:fld id="{C75420B3-53D9-432E-BB6C-510EB706E06B}" type="slidenum">
              <a:rPr lang="ru-RU" smtClean="0"/>
              <a:pPr/>
              <a:t>‹#›</a:t>
            </a:fld>
            <a:endParaRPr lang="ru-RU"/>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userDrawn="1"/>
        </p:nvPicPr>
        <p:blipFill>
          <a:blip r:embed="rId1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título</a:t>
            </a:r>
            <a:r>
              <a:rPr lang="ru-RU" dirty="0" smtClean="0"/>
              <a:t> </a:t>
            </a:r>
            <a:r>
              <a:rPr lang="ru-RU" dirty="0" err="1" smtClean="0"/>
              <a:t>del</a:t>
            </a:r>
            <a:r>
              <a:rPr lang="ru-RU" dirty="0" smtClean="0"/>
              <a:t> </a:t>
            </a:r>
            <a:r>
              <a:rPr lang="ru-RU" dirty="0" err="1" smtClean="0"/>
              <a:t>patrón</a:t>
            </a:r>
            <a:endParaRPr lang="ru-RU" dirty="0"/>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dirty="0" err="1" smtClean="0"/>
              <a:t>Haga</a:t>
            </a:r>
            <a:r>
              <a:rPr lang="ru-RU" dirty="0" smtClean="0"/>
              <a:t> </a:t>
            </a:r>
            <a:r>
              <a:rPr lang="ru-RU" dirty="0" err="1" smtClean="0"/>
              <a:t>clic</a:t>
            </a:r>
            <a:r>
              <a:rPr lang="ru-RU" dirty="0" smtClean="0"/>
              <a:t> </a:t>
            </a:r>
            <a:r>
              <a:rPr lang="ru-RU" dirty="0" err="1" smtClean="0"/>
              <a:t>para</a:t>
            </a:r>
            <a:r>
              <a:rPr lang="ru-RU" dirty="0" smtClean="0"/>
              <a:t> </a:t>
            </a:r>
            <a:r>
              <a:rPr lang="ru-RU" dirty="0" err="1" smtClean="0"/>
              <a:t>modificar</a:t>
            </a:r>
            <a:r>
              <a:rPr lang="ru-RU" dirty="0" smtClean="0"/>
              <a:t> </a:t>
            </a:r>
            <a:r>
              <a:rPr lang="ru-RU" dirty="0" err="1" smtClean="0"/>
              <a:t>el</a:t>
            </a:r>
            <a:r>
              <a:rPr lang="ru-RU" dirty="0" smtClean="0"/>
              <a:t> </a:t>
            </a:r>
            <a:r>
              <a:rPr lang="ru-RU" dirty="0" err="1" smtClean="0"/>
              <a:t>estilo</a:t>
            </a:r>
            <a:r>
              <a:rPr lang="ru-RU" dirty="0" smtClean="0"/>
              <a:t> </a:t>
            </a:r>
            <a:r>
              <a:rPr lang="ru-RU" dirty="0" err="1" smtClean="0"/>
              <a:t>de</a:t>
            </a:r>
            <a:r>
              <a:rPr lang="ru-RU" dirty="0" smtClean="0"/>
              <a:t> </a:t>
            </a:r>
            <a:r>
              <a:rPr lang="ru-RU" dirty="0" err="1" smtClean="0"/>
              <a:t>texto</a:t>
            </a:r>
            <a:r>
              <a:rPr lang="ru-RU" dirty="0" smtClean="0"/>
              <a:t> </a:t>
            </a:r>
            <a:r>
              <a:rPr lang="ru-RU" dirty="0" err="1" smtClean="0"/>
              <a:t>del</a:t>
            </a:r>
            <a:r>
              <a:rPr lang="ru-RU" dirty="0" smtClean="0"/>
              <a:t> </a:t>
            </a:r>
            <a:r>
              <a:rPr lang="ru-RU" dirty="0" err="1" smtClean="0"/>
              <a:t>patrón</a:t>
            </a:r>
            <a:endParaRPr lang="ru-RU" dirty="0" smtClean="0"/>
          </a:p>
          <a:p>
            <a:pPr lvl="1"/>
            <a:r>
              <a:rPr lang="ru-RU" dirty="0" err="1" smtClean="0"/>
              <a:t>Segundo</a:t>
            </a:r>
            <a:r>
              <a:rPr lang="ru-RU" dirty="0" smtClean="0"/>
              <a:t> </a:t>
            </a:r>
            <a:r>
              <a:rPr lang="ru-RU" dirty="0" err="1" smtClean="0"/>
              <a:t>nivel</a:t>
            </a:r>
            <a:endParaRPr lang="ru-RU" dirty="0" smtClean="0"/>
          </a:p>
          <a:p>
            <a:pPr lvl="2"/>
            <a:r>
              <a:rPr lang="ru-RU" dirty="0" err="1" smtClean="0"/>
              <a:t>Tercer</a:t>
            </a:r>
            <a:r>
              <a:rPr lang="ru-RU" dirty="0" smtClean="0"/>
              <a:t> </a:t>
            </a:r>
            <a:r>
              <a:rPr lang="ru-RU" dirty="0" err="1" smtClean="0"/>
              <a:t>nivel</a:t>
            </a:r>
            <a:endParaRPr lang="ru-RU" dirty="0" smtClean="0"/>
          </a:p>
          <a:p>
            <a:pPr lvl="3"/>
            <a:r>
              <a:rPr lang="ru-RU" dirty="0" err="1" smtClean="0"/>
              <a:t>Cuarto</a:t>
            </a:r>
            <a:r>
              <a:rPr lang="ru-RU" dirty="0" smtClean="0"/>
              <a:t> </a:t>
            </a:r>
            <a:r>
              <a:rPr lang="ru-RU" dirty="0" err="1" smtClean="0"/>
              <a:t>nivel</a:t>
            </a:r>
            <a:endParaRPr lang="ru-RU" dirty="0" smtClean="0"/>
          </a:p>
          <a:p>
            <a:pPr lvl="4"/>
            <a:r>
              <a:rPr lang="ru-RU" dirty="0" err="1" smtClean="0"/>
              <a:t>Quinto</a:t>
            </a:r>
            <a:r>
              <a:rPr lang="ru-RU" dirty="0" smtClean="0"/>
              <a:t> </a:t>
            </a:r>
            <a:r>
              <a:rPr lang="ru-RU" dirty="0" err="1" smtClean="0"/>
              <a:t>nivel</a:t>
            </a:r>
            <a:endParaRPr lang="ru-RU" dirty="0"/>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66D3FE-A004-442F-8B71-F0FB65006D83}" type="datetime1">
              <a:rPr lang="ru-RU" smtClean="0"/>
              <a:t>23.09.2015</a:t>
            </a:fld>
            <a:endParaRPr lang="ru-RU"/>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NEC2015, Budva, 28 Sept.- 3 Oct. 2015</a:t>
            </a:r>
            <a:endParaRPr lang="ru-RU"/>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5420B3-53D9-432E-BB6C-510EB706E06B}"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4400" kern="1200">
          <a:solidFill>
            <a:srgbClr val="FFFF00"/>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0.jpe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eg"/><Relationship Id="rId7" Type="http://schemas.openxmlformats.org/officeDocument/2006/relationships/image" Target="../media/image60.em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 Id="rId9"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image" Target="../media/image4.jpeg"/><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image" Target="../media/image4.jpeg"/><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7.jpeg"/><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 Id="rId9" Type="http://schemas.openxmlformats.org/officeDocument/2006/relationships/image" Target="../media/image4.jpeg"/></Relationships>
</file>

<file path=ppt/slides/_rels/slide37.xml.rels><?xml version="1.0" encoding="UTF-8" standalone="yes"?>
<Relationships xmlns="http://schemas.openxmlformats.org/package/2006/relationships"><Relationship Id="rId8" Type="http://schemas.openxmlformats.org/officeDocument/2006/relationships/image" Target="../media/image78.gif"/><Relationship Id="rId3" Type="http://schemas.openxmlformats.org/officeDocument/2006/relationships/image" Target="../media/image73.gif"/><Relationship Id="rId7" Type="http://schemas.openxmlformats.org/officeDocument/2006/relationships/image" Target="../media/image7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76.gif"/><Relationship Id="rId5" Type="http://schemas.openxmlformats.org/officeDocument/2006/relationships/image" Target="../media/image75.gif"/><Relationship Id="rId4" Type="http://schemas.openxmlformats.org/officeDocument/2006/relationships/image" Target="../media/image74.gif"/><Relationship Id="rId9" Type="http://schemas.openxmlformats.org/officeDocument/2006/relationships/image" Target="../media/image4.jpeg"/></Relationships>
</file>

<file path=ppt/slides/_rels/slide38.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image" Target="../media/image79.emf"/><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 Id="rId9" Type="http://schemas.openxmlformats.org/officeDocument/2006/relationships/image" Target="../media/image4.jpe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4.jpeg"/><Relationship Id="rId2" Type="http://schemas.openxmlformats.org/officeDocument/2006/relationships/image" Target="../media/image86.png"/><Relationship Id="rId1" Type="http://schemas.openxmlformats.org/officeDocument/2006/relationships/slideLayout" Target="../slideLayouts/slideLayout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8.tif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94.jpeg"/><Relationship Id="rId4" Type="http://schemas.openxmlformats.org/officeDocument/2006/relationships/image" Target="../media/image93.jpeg"/></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5.xml"/><Relationship Id="rId6" Type="http://schemas.openxmlformats.org/officeDocument/2006/relationships/image" Target="../media/image15.jpeg"/><Relationship Id="rId11" Type="http://schemas.openxmlformats.org/officeDocument/2006/relationships/image" Target="../media/image4.jpeg"/><Relationship Id="rId5" Type="http://schemas.openxmlformats.org/officeDocument/2006/relationships/image" Target="../media/image14.jpeg"/><Relationship Id="rId10" Type="http://schemas.openxmlformats.org/officeDocument/2006/relationships/image" Target="../media/image19.png"/><Relationship Id="rId4" Type="http://schemas.openxmlformats.org/officeDocument/2006/relationships/image" Target="../media/image13.jpe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683568" y="1988840"/>
            <a:ext cx="8352928" cy="1470025"/>
          </a:xfrm>
        </p:spPr>
        <p:txBody>
          <a:bodyPr>
            <a:noAutofit/>
          </a:bodyPr>
          <a:lstStyle/>
          <a:p>
            <a:r>
              <a:rPr lang="en-US" sz="3600" dirty="0"/>
              <a:t>Status and perspectives of Laboratory of Information Technology at JINR</a:t>
            </a:r>
            <a:endParaRPr lang="ru-RU" sz="3600" dirty="0"/>
          </a:p>
        </p:txBody>
      </p:sp>
      <p:sp>
        <p:nvSpPr>
          <p:cNvPr id="5" name="Подзаголовок 4"/>
          <p:cNvSpPr>
            <a:spLocks noGrp="1"/>
          </p:cNvSpPr>
          <p:nvPr>
            <p:ph type="subTitle" idx="1"/>
          </p:nvPr>
        </p:nvSpPr>
        <p:spPr/>
        <p:txBody>
          <a:bodyPr/>
          <a:lstStyle/>
          <a:p>
            <a:pPr algn="r"/>
            <a:r>
              <a:rPr lang="en-US" dirty="0" smtClean="0">
                <a:solidFill>
                  <a:schemeClr val="bg1"/>
                </a:solidFill>
              </a:rPr>
              <a:t>Vladimir </a:t>
            </a:r>
            <a:r>
              <a:rPr lang="en-US" dirty="0" err="1" smtClean="0">
                <a:solidFill>
                  <a:schemeClr val="bg1"/>
                </a:solidFill>
              </a:rPr>
              <a:t>Korenkov</a:t>
            </a:r>
            <a:endParaRPr lang="en-US" dirty="0" smtClean="0">
              <a:solidFill>
                <a:schemeClr val="bg1"/>
              </a:solidFill>
            </a:endParaRPr>
          </a:p>
          <a:p>
            <a:pPr algn="r"/>
            <a:r>
              <a:rPr lang="en-US" sz="1800" dirty="0" smtClean="0">
                <a:solidFill>
                  <a:schemeClr val="bg1"/>
                </a:solidFill>
              </a:rPr>
              <a:t>LIT  </a:t>
            </a:r>
            <a:r>
              <a:rPr lang="en-US" sz="1800" dirty="0" smtClean="0">
                <a:solidFill>
                  <a:schemeClr val="bg1"/>
                </a:solidFill>
              </a:rPr>
              <a:t>JINR</a:t>
            </a:r>
          </a:p>
          <a:p>
            <a:pPr algn="r"/>
            <a:r>
              <a:rPr lang="en-US" sz="1800" dirty="0" smtClean="0">
                <a:solidFill>
                  <a:schemeClr val="bg1"/>
                </a:solidFill>
              </a:rPr>
              <a:t>University “</a:t>
            </a:r>
            <a:r>
              <a:rPr lang="en-US" sz="1800" dirty="0" err="1" smtClean="0">
                <a:solidFill>
                  <a:schemeClr val="bg1"/>
                </a:solidFill>
              </a:rPr>
              <a:t>Dubna</a:t>
            </a:r>
            <a:r>
              <a:rPr lang="en-US" sz="1800" dirty="0" smtClean="0">
                <a:solidFill>
                  <a:schemeClr val="bg1"/>
                </a:solidFill>
              </a:rPr>
              <a:t>”</a:t>
            </a:r>
            <a:endParaRPr lang="ru-RU" sz="1800" dirty="0">
              <a:solidFill>
                <a:schemeClr val="bg1"/>
              </a:solidFill>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Нижний колонтитул 2"/>
          <p:cNvSpPr>
            <a:spLocks noGrp="1"/>
          </p:cNvSpPr>
          <p:nvPr>
            <p:ph type="ftr" sz="quarter" idx="11"/>
          </p:nvPr>
        </p:nvSpPr>
        <p:spPr>
          <a:xfrm>
            <a:off x="3124200" y="6356350"/>
            <a:ext cx="3824064" cy="365125"/>
          </a:xfrm>
        </p:spPr>
        <p:txBody>
          <a:bodyPr/>
          <a:lstStyle/>
          <a:p>
            <a:r>
              <a:rPr lang="en-US" sz="1600" dirty="0" smtClean="0">
                <a:solidFill>
                  <a:srgbClr val="FFFF00"/>
                </a:solidFill>
              </a:rPr>
              <a:t>NEC2015, </a:t>
            </a:r>
            <a:r>
              <a:rPr lang="en-US" sz="1600" dirty="0" err="1" smtClean="0">
                <a:solidFill>
                  <a:srgbClr val="FFFF00"/>
                </a:solidFill>
              </a:rPr>
              <a:t>Budva</a:t>
            </a:r>
            <a:r>
              <a:rPr lang="en-US" sz="1600" dirty="0" smtClean="0">
                <a:solidFill>
                  <a:srgbClr val="FFFF00"/>
                </a:solidFill>
              </a:rPr>
              <a:t>, 28 Sept.- 3 Oct. 2015</a:t>
            </a:r>
            <a:endParaRPr lang="ru-RU" sz="1600" dirty="0">
              <a:solidFill>
                <a:srgbClr val="FFFF00"/>
              </a:solidFill>
            </a:endParaRPr>
          </a:p>
        </p:txBody>
      </p:sp>
      <p:sp>
        <p:nvSpPr>
          <p:cNvPr id="7" name="Номер слайда 6"/>
          <p:cNvSpPr>
            <a:spLocks noGrp="1"/>
          </p:cNvSpPr>
          <p:nvPr>
            <p:ph type="sldNum" sz="quarter" idx="12"/>
          </p:nvPr>
        </p:nvSpPr>
        <p:spPr/>
        <p:txBody>
          <a:bodyPr/>
          <a:lstStyle/>
          <a:p>
            <a:fld id="{C75420B3-53D9-432E-BB6C-510EB706E06B}" type="slidenum">
              <a:rPr lang="ru-RU" smtClean="0"/>
              <a:pPr/>
              <a:t>1</a:t>
            </a:fld>
            <a:endParaRPr lang="ru-RU"/>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8" name="Прямоугольник 2"/>
          <p:cNvSpPr>
            <a:spLocks noChangeArrowheads="1"/>
          </p:cNvSpPr>
          <p:nvPr/>
        </p:nvSpPr>
        <p:spPr bwMode="auto">
          <a:xfrm>
            <a:off x="53522" y="6139250"/>
            <a:ext cx="900622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fontAlgn="base" hangingPunct="1">
              <a:spcBef>
                <a:spcPct val="0"/>
              </a:spcBef>
              <a:spcAft>
                <a:spcPct val="0"/>
              </a:spcAft>
              <a:buFontTx/>
              <a:buNone/>
            </a:pPr>
            <a:r>
              <a:rPr lang="en-US" altLang="ru-RU" sz="1800" dirty="0" smtClean="0">
                <a:solidFill>
                  <a:schemeClr val="bg1"/>
                </a:solidFill>
                <a:latin typeface="Arial" pitchFamily="34" charset="0"/>
              </a:rPr>
              <a:t>Network monitoring information system - more than 623 network nodes are in round-the-clock monitoring </a:t>
            </a:r>
          </a:p>
        </p:txBody>
      </p:sp>
      <p:sp>
        <p:nvSpPr>
          <p:cNvPr id="2" name="Заголовок 1"/>
          <p:cNvSpPr>
            <a:spLocks noGrp="1"/>
          </p:cNvSpPr>
          <p:nvPr>
            <p:ph type="title"/>
          </p:nvPr>
        </p:nvSpPr>
        <p:spPr>
          <a:xfrm>
            <a:off x="1619672" y="254080"/>
            <a:ext cx="7355160" cy="576064"/>
          </a:xfrm>
        </p:spPr>
        <p:txBody>
          <a:bodyPr>
            <a:normAutofit fontScale="90000"/>
          </a:bodyPr>
          <a:lstStyle/>
          <a:p>
            <a:pPr algn="l"/>
            <a:r>
              <a:rPr lang="en-US" dirty="0" smtClean="0"/>
              <a:t>Monitoring</a:t>
            </a:r>
            <a:endParaRPr lang="ru-RU" dirty="0"/>
          </a:p>
        </p:txBody>
      </p:sp>
      <p:sp>
        <p:nvSpPr>
          <p:cNvPr id="3" name="Нижний колонтитул 2"/>
          <p:cNvSpPr>
            <a:spLocks noGrp="1"/>
          </p:cNvSpPr>
          <p:nvPr>
            <p:ph type="ftr" sz="quarter" idx="11"/>
          </p:nvPr>
        </p:nvSpPr>
        <p:spPr>
          <a:xfrm>
            <a:off x="3208338" y="6583046"/>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4" name="Номер слайда 3"/>
          <p:cNvSpPr>
            <a:spLocks noGrp="1"/>
          </p:cNvSpPr>
          <p:nvPr>
            <p:ph type="sldNum" sz="quarter" idx="12"/>
          </p:nvPr>
        </p:nvSpPr>
        <p:spPr/>
        <p:txBody>
          <a:bodyPr/>
          <a:lstStyle/>
          <a:p>
            <a:fld id="{C75420B3-53D9-432E-BB6C-510EB706E06B}" type="slidenum">
              <a:rPr lang="ru-RU" smtClean="0"/>
              <a:pPr/>
              <a:t>10</a:t>
            </a:fld>
            <a:endParaRPr lang="ru-RU" dirty="0"/>
          </a:p>
        </p:txBody>
      </p:sp>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1259" r="17833" b="5717"/>
          <a:stretch/>
        </p:blipFill>
        <p:spPr bwMode="auto">
          <a:xfrm>
            <a:off x="0" y="836712"/>
            <a:ext cx="9121940"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3766946"/>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47564" y="5478323"/>
            <a:ext cx="4500500" cy="830997"/>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defRPr/>
            </a:pPr>
            <a:r>
              <a:rPr lang="en-US" sz="1600" b="1" dirty="0" smtClean="0">
                <a:solidFill>
                  <a:prstClr val="white"/>
                </a:solidFill>
                <a:effectLst>
                  <a:outerShdw blurRad="38100" dist="38100" dir="2700000" algn="tl">
                    <a:srgbClr val="000000">
                      <a:alpha val="43137"/>
                    </a:srgbClr>
                  </a:outerShdw>
                </a:effectLst>
                <a:latin typeface="Corbel" pitchFamily="34" charset="0"/>
              </a:rPr>
              <a:t>Operating </a:t>
            </a:r>
            <a:r>
              <a:rPr lang="en-US" sz="1600" b="1" dirty="0">
                <a:solidFill>
                  <a:prstClr val="white"/>
                </a:solidFill>
                <a:effectLst>
                  <a:outerShdw blurRad="38100" dist="38100" dir="2700000" algn="tl">
                    <a:srgbClr val="000000">
                      <a:alpha val="43137"/>
                    </a:srgbClr>
                  </a:outerShdw>
                </a:effectLst>
                <a:latin typeface="Corbel" pitchFamily="34" charset="0"/>
              </a:rPr>
              <a:t>system:  Scientific Linux 6.5</a:t>
            </a:r>
          </a:p>
          <a:p>
            <a:pPr fontAlgn="auto">
              <a:spcBef>
                <a:spcPts val="0"/>
              </a:spcBef>
              <a:spcAft>
                <a:spcPts val="0"/>
              </a:spcAft>
              <a:defRPr/>
            </a:pPr>
            <a:r>
              <a:rPr lang="en-US" sz="1600" b="1" dirty="0">
                <a:solidFill>
                  <a:prstClr val="white"/>
                </a:solidFill>
                <a:latin typeface="Corbel"/>
              </a:rPr>
              <a:t>File systems:    EOS and NFS</a:t>
            </a:r>
          </a:p>
          <a:p>
            <a:pPr fontAlgn="auto">
              <a:spcBef>
                <a:spcPts val="0"/>
              </a:spcBef>
              <a:spcAft>
                <a:spcPts val="0"/>
              </a:spcAft>
              <a:defRPr/>
            </a:pPr>
            <a:r>
              <a:rPr lang="en-US" sz="1600" b="1" dirty="0">
                <a:solidFill>
                  <a:prstClr val="white"/>
                </a:solidFill>
                <a:latin typeface="Corbel"/>
              </a:rPr>
              <a:t>Batch system: SLURM </a:t>
            </a:r>
            <a:endParaRPr lang="ru-RU" sz="1600" dirty="0">
              <a:solidFill>
                <a:prstClr val="white"/>
              </a:solidFill>
              <a:effectLst>
                <a:outerShdw blurRad="38100" dist="38100" dir="2700000" algn="tl">
                  <a:srgbClr val="000000">
                    <a:alpha val="43137"/>
                  </a:srgbClr>
                </a:outerShdw>
              </a:effectLst>
              <a:latin typeface="Corbel" pitchFamily="34" charset="0"/>
            </a:endParaRPr>
          </a:p>
        </p:txBody>
      </p:sp>
      <p:sp>
        <p:nvSpPr>
          <p:cNvPr id="8" name="Прямоугольник 7"/>
          <p:cNvSpPr/>
          <p:nvPr/>
        </p:nvSpPr>
        <p:spPr>
          <a:xfrm>
            <a:off x="1043608" y="188640"/>
            <a:ext cx="6552728" cy="800219"/>
          </a:xfrm>
          <a:prstGeom prst="rect">
            <a:avLst/>
          </a:prstGeom>
        </p:spPr>
        <p:txBody>
          <a:bodyPr wrap="square">
            <a:spAutoFit/>
          </a:bodyPr>
          <a:lstStyle/>
          <a:p>
            <a:pPr fontAlgn="auto">
              <a:spcBef>
                <a:spcPts val="0"/>
              </a:spcBef>
              <a:spcAft>
                <a:spcPts val="0"/>
              </a:spcAft>
            </a:pPr>
            <a:r>
              <a:rPr lang="en-US" altLang="ru-RU" sz="2800" b="1" dirty="0" err="1" smtClean="0">
                <a:solidFill>
                  <a:srgbClr val="FFFF00"/>
                </a:solidFill>
                <a:latin typeface="Calibri"/>
                <a:cs typeface="Arial" pitchFamily="34" charset="0"/>
              </a:rPr>
              <a:t>HybriLIT</a:t>
            </a:r>
            <a:r>
              <a:rPr lang="ru-RU" altLang="ru-RU" sz="2800" b="1" dirty="0" smtClean="0">
                <a:solidFill>
                  <a:srgbClr val="FFFF00"/>
                </a:solidFill>
                <a:latin typeface="Calibri"/>
                <a:cs typeface="Arial" pitchFamily="34" charset="0"/>
              </a:rPr>
              <a:t> </a:t>
            </a:r>
            <a:r>
              <a:rPr lang="en-US" altLang="ru-RU" sz="2800" b="1" dirty="0">
                <a:solidFill>
                  <a:srgbClr val="FFFF00"/>
                </a:solidFill>
                <a:latin typeface="Calibri"/>
                <a:cs typeface="Arial" pitchFamily="34" charset="0"/>
              </a:rPr>
              <a:t>h</a:t>
            </a:r>
            <a:r>
              <a:rPr lang="en-US" altLang="ru-RU" sz="2800" b="1" dirty="0" smtClean="0">
                <a:solidFill>
                  <a:srgbClr val="FFFF00"/>
                </a:solidFill>
                <a:latin typeface="Calibri"/>
                <a:cs typeface="Arial" pitchFamily="34" charset="0"/>
              </a:rPr>
              <a:t>eterogeneous computing cluster</a:t>
            </a:r>
            <a:endParaRPr lang="ru-RU" altLang="ru-RU" sz="2800" b="1" dirty="0" smtClean="0">
              <a:solidFill>
                <a:srgbClr val="FFFF00"/>
              </a:solidFill>
              <a:latin typeface="Calibri"/>
              <a:cs typeface="Arial" pitchFamily="34" charset="0"/>
            </a:endParaRPr>
          </a:p>
          <a:p>
            <a:pPr fontAlgn="auto">
              <a:spcBef>
                <a:spcPts val="0"/>
              </a:spcBef>
              <a:spcAft>
                <a:spcPts val="0"/>
              </a:spcAft>
            </a:pPr>
            <a:r>
              <a:rPr lang="en-US" b="1" dirty="0" smtClean="0">
                <a:solidFill>
                  <a:prstClr val="white"/>
                </a:solidFill>
                <a:latin typeface="Calibri"/>
                <a:cs typeface="+mn-cs"/>
              </a:rPr>
              <a:t> </a:t>
            </a:r>
            <a:endParaRPr lang="ru-RU" dirty="0">
              <a:solidFill>
                <a:prstClr val="black"/>
              </a:solidFill>
              <a:latin typeface="Calibri"/>
              <a:cs typeface="+mn-cs"/>
            </a:endParaRPr>
          </a:p>
        </p:txBody>
      </p:sp>
      <p:sp>
        <p:nvSpPr>
          <p:cNvPr id="5" name="Нижний колонтитул 4"/>
          <p:cNvSpPr>
            <a:spLocks noGrp="1"/>
          </p:cNvSpPr>
          <p:nvPr>
            <p:ph type="ftr" sz="quarter" idx="11"/>
          </p:nvPr>
        </p:nvSpPr>
        <p:spPr>
          <a:xfrm>
            <a:off x="1547664" y="6528044"/>
            <a:ext cx="4472136" cy="365125"/>
          </a:xfrm>
        </p:spPr>
        <p:txBody>
          <a:bodyPr/>
          <a:lstStyle/>
          <a:p>
            <a:r>
              <a:rPr lang="en-US" smtClean="0">
                <a:solidFill>
                  <a:prstClr val="black">
                    <a:tint val="75000"/>
                  </a:prstClr>
                </a:solidFill>
              </a:rPr>
              <a:t>NEC2015, Budva, 28 Sept.- 3 Oct. 2015</a:t>
            </a:r>
            <a:endParaRPr lang="ru-RU" dirty="0">
              <a:solidFill>
                <a:prstClr val="black">
                  <a:tint val="75000"/>
                </a:prstClr>
              </a:solidFill>
            </a:endParaRPr>
          </a:p>
        </p:txBody>
      </p:sp>
      <p:sp>
        <p:nvSpPr>
          <p:cNvPr id="6" name="Номер слайда 5"/>
          <p:cNvSpPr>
            <a:spLocks noGrp="1"/>
          </p:cNvSpPr>
          <p:nvPr>
            <p:ph type="sldNum" sz="quarter" idx="12"/>
          </p:nvPr>
        </p:nvSpPr>
        <p:spPr/>
        <p:txBody>
          <a:bodyPr/>
          <a:lstStyle/>
          <a:p>
            <a:fld id="{C75420B3-53D9-432E-BB6C-510EB706E06B}" type="slidenum">
              <a:rPr lang="ru-RU" smtClean="0">
                <a:solidFill>
                  <a:prstClr val="black">
                    <a:tint val="75000"/>
                  </a:prstClr>
                </a:solidFill>
              </a:rPr>
              <a:pPr/>
              <a:t>11</a:t>
            </a:fld>
            <a:endParaRPr lang="ru-RU" dirty="0">
              <a:solidFill>
                <a:prstClr val="black">
                  <a:tint val="75000"/>
                </a:prstClr>
              </a:solidFill>
            </a:endParaRPr>
          </a:p>
        </p:txBody>
      </p:sp>
      <p:pic>
        <p:nvPicPr>
          <p:cNvPr id="13" name="Рисунок 12" descr="table_hybrilit.pn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3528" y="1340768"/>
            <a:ext cx="5187707" cy="4206249"/>
          </a:xfrm>
          <a:prstGeom prst="rect">
            <a:avLst/>
          </a:prstGeom>
        </p:spPr>
      </p:pic>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538356" y="4149080"/>
            <a:ext cx="3570148" cy="2525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Рисунок 5"/>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508104" y="1392734"/>
            <a:ext cx="2271566" cy="1820242"/>
          </a:xfrm>
          <a:prstGeom prst="rect">
            <a:avLst/>
          </a:prstGeom>
          <a:noFill/>
          <a:ln w="9525">
            <a:noFill/>
            <a:miter lim="800000"/>
            <a:headEnd/>
            <a:tailEnd/>
          </a:ln>
        </p:spPr>
      </p:pic>
      <p:pic>
        <p:nvPicPr>
          <p:cNvPr id="15" name="Picture 3" descr="C:\Users\Алиса\Dropbox\Доклады\Учеба\ОтчетНИРсеместр12\Old\intel_xeon_phi.jpg"/>
          <p:cNvPicPr>
            <a:picLocks noChangeAspect="1" noChangeArrowheads="1"/>
          </p:cNvPicPr>
          <p:nvPr/>
        </p:nvPicPr>
        <p:blipFill>
          <a:blip r:embed="rId6" cstate="print"/>
          <a:srcRect/>
          <a:stretch>
            <a:fillRect/>
          </a:stretch>
        </p:blipFill>
        <p:spPr bwMode="auto">
          <a:xfrm>
            <a:off x="6696744" y="2735470"/>
            <a:ext cx="2411760" cy="1413610"/>
          </a:xfrm>
          <a:prstGeom prst="rect">
            <a:avLst/>
          </a:prstGeom>
          <a:noFill/>
          <a:ln w="9525">
            <a:noFill/>
            <a:miter lim="800000"/>
            <a:headEnd/>
            <a:tailEnd/>
          </a:ln>
        </p:spPr>
      </p:pic>
      <p:sp>
        <p:nvSpPr>
          <p:cNvPr id="2" name="TextBox 1"/>
          <p:cNvSpPr txBox="1"/>
          <p:nvPr/>
        </p:nvSpPr>
        <p:spPr>
          <a:xfrm>
            <a:off x="683568" y="3861049"/>
            <a:ext cx="4680520" cy="584775"/>
          </a:xfrm>
          <a:prstGeom prst="rect">
            <a:avLst/>
          </a:prstGeom>
          <a:solidFill>
            <a:schemeClr val="bg1"/>
          </a:solidFill>
        </p:spPr>
        <p:txBody>
          <a:bodyPr wrap="square" rtlCol="0">
            <a:spAutoFit/>
          </a:bodyPr>
          <a:lstStyle/>
          <a:p>
            <a:pPr fontAlgn="auto">
              <a:spcBef>
                <a:spcPts val="0"/>
              </a:spcBef>
              <a:spcAft>
                <a:spcPts val="0"/>
              </a:spcAft>
            </a:pPr>
            <a:r>
              <a:rPr lang="en-US" sz="1700" b="1" dirty="0" smtClean="0">
                <a:solidFill>
                  <a:srgbClr val="0000FF"/>
                </a:solidFill>
                <a:latin typeface="Times New Roman" panose="02020603050405020304" pitchFamily="18" charset="0"/>
                <a:cs typeface="Times New Roman" panose="02020603050405020304" pitchFamily="18" charset="0"/>
              </a:rPr>
              <a:t>Peak performance </a:t>
            </a:r>
            <a:r>
              <a:rPr lang="en-US" sz="1700" dirty="0" smtClean="0">
                <a:solidFill>
                  <a:prstClr val="black"/>
                </a:solidFill>
                <a:latin typeface="Times New Roman" panose="02020603050405020304" pitchFamily="18" charset="0"/>
                <a:cs typeface="Times New Roman" panose="02020603050405020304" pitchFamily="18" charset="0"/>
              </a:rPr>
              <a:t>for floating point computations</a:t>
            </a:r>
          </a:p>
          <a:p>
            <a:pPr fontAlgn="auto">
              <a:spcBef>
                <a:spcPts val="0"/>
              </a:spcBef>
              <a:spcAft>
                <a:spcPts val="0"/>
              </a:spcAft>
            </a:pPr>
            <a:endParaRPr lang="en-US" sz="1500" b="1" dirty="0">
              <a:solidFill>
                <a:srgbClr val="0000FF"/>
              </a:solidFill>
              <a:latin typeface="Times New Roman" panose="02020603050405020304" pitchFamily="18" charset="0"/>
              <a:cs typeface="Times New Roman" panose="02020603050405020304" pitchFamily="18" charset="0"/>
            </a:endParaRP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0529555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288" y="0"/>
            <a:ext cx="9170988" cy="554038"/>
          </a:xfrm>
          <a:prstGeom prst="rect">
            <a:avLst/>
          </a:prstGeom>
          <a:solidFill>
            <a:srgbClr val="00B0F0"/>
          </a:solidFill>
        </p:spPr>
        <p:txBody>
          <a:bodyPr>
            <a:spAutoFit/>
          </a:bodyPr>
          <a:lstStyle/>
          <a:p>
            <a:pPr algn="ctr" fontAlgn="auto">
              <a:spcBef>
                <a:spcPts val="0"/>
              </a:spcBef>
              <a:spcAft>
                <a:spcPts val="0"/>
              </a:spcAft>
              <a:defRPr/>
            </a:pPr>
            <a:r>
              <a:rPr lang="en-US" sz="3000" b="1" dirty="0">
                <a:solidFill>
                  <a:prstClr val="white"/>
                </a:solidFill>
                <a:effectLst>
                  <a:outerShdw blurRad="38100" dist="38100" dir="2700000" algn="tl">
                    <a:srgbClr val="000000">
                      <a:alpha val="43137"/>
                    </a:srgbClr>
                  </a:outerShdw>
                </a:effectLst>
                <a:latin typeface="Corbel" panose="020B0503020204020204" pitchFamily="34" charset="0"/>
              </a:rPr>
              <a:t>Parallel computing on </a:t>
            </a:r>
            <a:r>
              <a:rPr lang="en-US" sz="3000" b="1" dirty="0">
                <a:solidFill>
                  <a:srgbClr val="FFFF00"/>
                </a:solidFill>
                <a:effectLst>
                  <a:outerShdw blurRad="38100" dist="38100" dir="2700000" algn="tl">
                    <a:srgbClr val="000000">
                      <a:alpha val="43137"/>
                    </a:srgbClr>
                  </a:outerShdw>
                </a:effectLst>
                <a:latin typeface="Corbel" panose="020B0503020204020204" pitchFamily="34" charset="0"/>
              </a:rPr>
              <a:t>HybriLIT</a:t>
            </a:r>
            <a:endParaRPr lang="ru-RU" sz="3000" dirty="0">
              <a:solidFill>
                <a:prstClr val="white"/>
              </a:solidFill>
              <a:effectLst>
                <a:outerShdw blurRad="38100" dist="38100" dir="2700000" algn="tl">
                  <a:srgbClr val="000000">
                    <a:alpha val="43137"/>
                  </a:srgbClr>
                </a:outerShdw>
              </a:effectLst>
              <a:latin typeface="Corbel" panose="020B0503020204020204" pitchFamily="34" charset="0"/>
            </a:endParaRPr>
          </a:p>
        </p:txBody>
      </p:sp>
      <p:sp>
        <p:nvSpPr>
          <p:cNvPr id="9" name="CustomShape 1"/>
          <p:cNvSpPr/>
          <p:nvPr/>
        </p:nvSpPr>
        <p:spPr>
          <a:xfrm>
            <a:off x="-1588" y="549275"/>
            <a:ext cx="9144001" cy="1879600"/>
          </a:xfrm>
          <a:prstGeom prst="rect">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0800000" scaled="1"/>
            <a:tileRect/>
          </a:gradFill>
          <a:ln w="25560">
            <a:noFill/>
          </a:ln>
        </p:spPr>
      </p:sp>
      <p:sp>
        <p:nvSpPr>
          <p:cNvPr id="1029" name="TextBox 10"/>
          <p:cNvSpPr txBox="1">
            <a:spLocks noChangeArrowheads="1"/>
          </p:cNvSpPr>
          <p:nvPr/>
        </p:nvSpPr>
        <p:spPr bwMode="auto">
          <a:xfrm>
            <a:off x="-14288" y="549275"/>
            <a:ext cx="5291138" cy="1570038"/>
          </a:xfrm>
          <a:prstGeom prst="rect">
            <a:avLst/>
          </a:prstGeom>
          <a:noFill/>
          <a:ln w="9525">
            <a:noFill/>
            <a:miter lim="800000"/>
            <a:headEnd/>
            <a:tailEnd/>
          </a:ln>
        </p:spPr>
        <p:txBody>
          <a:bodyPr>
            <a:spAutoFit/>
          </a:bodyPr>
          <a:lstStyle/>
          <a:p>
            <a:r>
              <a:rPr lang="en-US" altLang="ru-RU" sz="2400">
                <a:solidFill>
                  <a:srgbClr val="000000"/>
                </a:solidFill>
                <a:latin typeface="Times New Roman" pitchFamily="18" charset="0"/>
                <a:cs typeface="Times New Roman" pitchFamily="18" charset="0"/>
              </a:rPr>
              <a:t>Parallel computing for QCD problems:</a:t>
            </a:r>
          </a:p>
          <a:p>
            <a:r>
              <a:rPr lang="en-US" altLang="ru-RU" sz="2400">
                <a:solidFill>
                  <a:srgbClr val="000000"/>
                </a:solidFill>
                <a:latin typeface="Calibri" pitchFamily="34" charset="0"/>
              </a:rPr>
              <a:t> </a:t>
            </a:r>
            <a:r>
              <a:rPr lang="en-US" altLang="ru-RU" sz="1600">
                <a:solidFill>
                  <a:srgbClr val="000000"/>
                </a:solidFill>
                <a:latin typeface="Times New Roman" pitchFamily="18" charset="0"/>
                <a:cs typeface="Times New Roman" pitchFamily="18" charset="0"/>
              </a:rPr>
              <a:t>F. Burger(IP, HU, Berlin, ), </a:t>
            </a:r>
          </a:p>
          <a:p>
            <a:r>
              <a:rPr lang="en-US" altLang="ru-RU" sz="1600">
                <a:solidFill>
                  <a:srgbClr val="000000"/>
                </a:solidFill>
                <a:latin typeface="Times New Roman" pitchFamily="18" charset="0"/>
                <a:cs typeface="Times New Roman" pitchFamily="18" charset="0"/>
              </a:rPr>
              <a:t> M. Müller-Preussker (IP HU, Berlin, Germany),</a:t>
            </a:r>
          </a:p>
          <a:p>
            <a:r>
              <a:rPr lang="en-US" altLang="ru-RU" sz="1600">
                <a:solidFill>
                  <a:srgbClr val="000000"/>
                </a:solidFill>
                <a:latin typeface="Times New Roman" pitchFamily="18" charset="0"/>
                <a:cs typeface="Times New Roman" pitchFamily="18" charset="0"/>
              </a:rPr>
              <a:t> E.-M. Ilgenfritz (BLTP&amp; VBLHEP, JINR),</a:t>
            </a:r>
          </a:p>
          <a:p>
            <a:r>
              <a:rPr lang="en-US" altLang="ru-RU" sz="1600">
                <a:solidFill>
                  <a:srgbClr val="000000"/>
                </a:solidFill>
                <a:latin typeface="Times New Roman" pitchFamily="18" charset="0"/>
                <a:cs typeface="Times New Roman" pitchFamily="18" charset="0"/>
              </a:rPr>
              <a:t> A. M. Trunin (BLTP JINR) </a:t>
            </a:r>
          </a:p>
        </p:txBody>
      </p:sp>
      <p:sp>
        <p:nvSpPr>
          <p:cNvPr id="12" name="CustomShape 4"/>
          <p:cNvSpPr/>
          <p:nvPr/>
        </p:nvSpPr>
        <p:spPr>
          <a:xfrm>
            <a:off x="-49213" y="2363788"/>
            <a:ext cx="9205913" cy="1993900"/>
          </a:xfrm>
          <a:prstGeom prst="rect">
            <a:avLst/>
          </a:prstGeom>
          <a:gradFill flip="none" rotWithShape="1">
            <a:gsLst>
              <a:gs pos="0">
                <a:schemeClr val="accent3">
                  <a:lumMod val="20000"/>
                  <a:lumOff val="80000"/>
                  <a:shade val="30000"/>
                  <a:satMod val="115000"/>
                </a:schemeClr>
              </a:gs>
              <a:gs pos="50000">
                <a:schemeClr val="accent3">
                  <a:lumMod val="20000"/>
                  <a:lumOff val="80000"/>
                  <a:shade val="67500"/>
                  <a:satMod val="115000"/>
                </a:schemeClr>
              </a:gs>
              <a:gs pos="100000">
                <a:schemeClr val="accent3">
                  <a:lumMod val="20000"/>
                  <a:lumOff val="80000"/>
                  <a:shade val="100000"/>
                  <a:satMod val="115000"/>
                </a:schemeClr>
              </a:gs>
            </a:gsLst>
            <a:lin ang="0" scaled="1"/>
            <a:tileRect/>
          </a:gradFill>
          <a:ln w="25560">
            <a:noFill/>
          </a:ln>
        </p:spPr>
      </p:sp>
      <p:sp>
        <p:nvSpPr>
          <p:cNvPr id="1031" name="TextBox 12"/>
          <p:cNvSpPr txBox="1">
            <a:spLocks noChangeArrowheads="1"/>
          </p:cNvSpPr>
          <p:nvPr/>
        </p:nvSpPr>
        <p:spPr bwMode="auto">
          <a:xfrm>
            <a:off x="3549650" y="2476500"/>
            <a:ext cx="5273675" cy="1570038"/>
          </a:xfrm>
          <a:prstGeom prst="rect">
            <a:avLst/>
          </a:prstGeom>
          <a:noFill/>
          <a:ln w="9525">
            <a:noFill/>
            <a:miter lim="800000"/>
            <a:headEnd/>
            <a:tailEnd/>
          </a:ln>
        </p:spPr>
        <p:txBody>
          <a:bodyPr>
            <a:spAutoFit/>
          </a:bodyPr>
          <a:lstStyle/>
          <a:p>
            <a:r>
              <a:rPr lang="en-US" altLang="ru-RU" sz="2400">
                <a:solidFill>
                  <a:srgbClr val="000000"/>
                </a:solidFill>
                <a:latin typeface="Times New Roman" pitchFamily="18" charset="0"/>
                <a:cs typeface="Times New Roman" pitchFamily="18" charset="0"/>
              </a:rPr>
              <a:t>Parallel computing for investigation of Bose-systems:</a:t>
            </a:r>
          </a:p>
          <a:p>
            <a:r>
              <a:rPr lang="en-US" altLang="ru-RU" sz="1600">
                <a:solidFill>
                  <a:srgbClr val="000000"/>
                </a:solidFill>
                <a:latin typeface="Times New Roman" pitchFamily="18" charset="0"/>
                <a:cs typeface="Times New Roman" pitchFamily="18" charset="0"/>
              </a:rPr>
              <a:t>Alexej I. Streltsov (“Many-Body Theory of Bosons” group at CQD, Heidelberg University, Germany),</a:t>
            </a:r>
          </a:p>
          <a:p>
            <a:r>
              <a:rPr lang="en-US" altLang="ru-RU" sz="1600">
                <a:solidFill>
                  <a:srgbClr val="000000"/>
                </a:solidFill>
                <a:latin typeface="Times New Roman" pitchFamily="18" charset="0"/>
                <a:cs typeface="Times New Roman" pitchFamily="18" charset="0"/>
              </a:rPr>
              <a:t>Oksana I. Streltsova (LIT JINR)</a:t>
            </a:r>
          </a:p>
        </p:txBody>
      </p:sp>
      <p:sp>
        <p:nvSpPr>
          <p:cNvPr id="15" name="TextBox 14"/>
          <p:cNvSpPr txBox="1"/>
          <p:nvPr/>
        </p:nvSpPr>
        <p:spPr>
          <a:xfrm>
            <a:off x="0" y="2071881"/>
            <a:ext cx="5436096" cy="276999"/>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fontAlgn="auto">
              <a:spcBef>
                <a:spcPts val="0"/>
              </a:spcBef>
              <a:spcAft>
                <a:spcPts val="0"/>
              </a:spcAft>
              <a:defRPr/>
            </a:pPr>
            <a:r>
              <a:rPr lang="en-US" sz="1200" dirty="0">
                <a:solidFill>
                  <a:prstClr val="black"/>
                </a:solidFill>
              </a:rPr>
              <a:t>http://theor.jinr.ru/~diastp/summer14/program.html#posters</a:t>
            </a:r>
            <a:endParaRPr lang="ru-RU" sz="1200" dirty="0">
              <a:solidFill>
                <a:prstClr val="black"/>
              </a:solidFill>
            </a:endParaRPr>
          </a:p>
        </p:txBody>
      </p:sp>
      <p:graphicFrame>
        <p:nvGraphicFramePr>
          <p:cNvPr id="1026" name="Object 2"/>
          <p:cNvGraphicFramePr>
            <a:graphicFrameLocks noChangeAspect="1"/>
          </p:cNvGraphicFramePr>
          <p:nvPr/>
        </p:nvGraphicFramePr>
        <p:xfrm>
          <a:off x="250825" y="2409825"/>
          <a:ext cx="2941638" cy="1901825"/>
        </p:xfrm>
        <a:graphic>
          <a:graphicData uri="http://schemas.openxmlformats.org/presentationml/2006/ole">
            <mc:AlternateContent xmlns:mc="http://schemas.openxmlformats.org/markup-compatibility/2006">
              <mc:Choice xmlns:v="urn:schemas-microsoft-com:vml" Requires="v">
                <p:oleObj spid="_x0000_s1069" name="Acrobat Document" r:id="rId3" imgW="5395428" imgH="3238781" progId="Acrobat.Document.11">
                  <p:embed/>
                </p:oleObj>
              </mc:Choice>
              <mc:Fallback>
                <p:oleObj name="Acrobat Document" r:id="rId3" imgW="5395428" imgH="3238781" progId="Acrobat.Document.11">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409825"/>
                        <a:ext cx="2941638" cy="1901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Box 16"/>
          <p:cNvSpPr txBox="1"/>
          <p:nvPr/>
        </p:nvSpPr>
        <p:spPr>
          <a:xfrm>
            <a:off x="7050040" y="3869885"/>
            <a:ext cx="1944216" cy="307777"/>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fontAlgn="auto">
              <a:spcBef>
                <a:spcPts val="0"/>
              </a:spcBef>
              <a:spcAft>
                <a:spcPts val="0"/>
              </a:spcAft>
              <a:defRPr/>
            </a:pPr>
            <a:r>
              <a:rPr lang="en-US" sz="1400" dirty="0">
                <a:solidFill>
                  <a:srgbClr val="FFFF00"/>
                </a:solidFill>
              </a:rPr>
              <a:t>http://MCTDHB.org</a:t>
            </a:r>
            <a:endParaRPr lang="ru-RU" sz="1400" dirty="0">
              <a:solidFill>
                <a:prstClr val="white"/>
              </a:solidFill>
            </a:endParaRPr>
          </a:p>
        </p:txBody>
      </p:sp>
      <p:pic>
        <p:nvPicPr>
          <p:cNvPr id="24" name="Рисунок 23"/>
          <p:cNvPicPr/>
          <p:nvPr/>
        </p:nvPicPr>
        <p:blipFill rotWithShape="1">
          <a:blip r:embed="rId5" cstate="print">
            <a:extLst>
              <a:ext uri="{28A0092B-C50C-407E-A947-70E740481C1C}">
                <a14:useLocalDpi xmlns:a14="http://schemas.microsoft.com/office/drawing/2010/main"/>
              </a:ext>
            </a:extLst>
          </a:blip>
          <a:srcRect/>
          <a:stretch/>
        </p:blipFill>
        <p:spPr bwMode="auto">
          <a:xfrm>
            <a:off x="5441950" y="636588"/>
            <a:ext cx="3395663" cy="1704975"/>
          </a:xfrm>
          <a:prstGeom prst="rect">
            <a:avLst/>
          </a:prstGeom>
          <a:ln>
            <a:noFill/>
          </a:ln>
          <a:effectLst>
            <a:outerShdw blurRad="292100" dist="139700" dir="2700000" algn="tl" rotWithShape="0">
              <a:srgbClr val="333333">
                <a:alpha val="65000"/>
              </a:srgbClr>
            </a:outerShdw>
          </a:effectLst>
          <a:extLst/>
        </p:spPr>
      </p:pic>
      <p:sp>
        <p:nvSpPr>
          <p:cNvPr id="25" name="CustomShape 1"/>
          <p:cNvSpPr/>
          <p:nvPr/>
        </p:nvSpPr>
        <p:spPr>
          <a:xfrm>
            <a:off x="-14770" y="4357870"/>
            <a:ext cx="9157508" cy="1996782"/>
          </a:xfrm>
          <a:prstGeom prst="rect">
            <a:avLst/>
          </a:prstGeom>
          <a:gradFill flip="none" rotWithShape="1">
            <a:gsLst>
              <a:gs pos="0">
                <a:schemeClr val="accent5">
                  <a:lumMod val="20000"/>
                  <a:lumOff val="80000"/>
                  <a:shade val="30000"/>
                  <a:satMod val="115000"/>
                </a:schemeClr>
              </a:gs>
              <a:gs pos="50000">
                <a:schemeClr val="accent5">
                  <a:lumMod val="20000"/>
                  <a:lumOff val="80000"/>
                  <a:shade val="67500"/>
                  <a:satMod val="115000"/>
                </a:schemeClr>
              </a:gs>
              <a:gs pos="100000">
                <a:schemeClr val="accent5">
                  <a:lumMod val="20000"/>
                  <a:lumOff val="80000"/>
                  <a:shade val="100000"/>
                  <a:satMod val="115000"/>
                </a:schemeClr>
              </a:gs>
            </a:gsLst>
            <a:path path="circle">
              <a:fillToRect l="100000" b="100000"/>
            </a:path>
            <a:tileRect t="-100000" r="-100000"/>
          </a:gradFill>
          <a:ln w="25560">
            <a:noFill/>
          </a:ln>
        </p:spPr>
      </p:sp>
      <p:pic>
        <p:nvPicPr>
          <p:cNvPr id="1043" name="Рисунок 19"/>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5459413" y="4451350"/>
            <a:ext cx="3649662" cy="1903413"/>
          </a:xfrm>
          <a:prstGeom prst="rect">
            <a:avLst/>
          </a:prstGeom>
          <a:noFill/>
          <a:ln w="9525">
            <a:noFill/>
            <a:miter lim="800000"/>
            <a:headEnd/>
            <a:tailEnd/>
          </a:ln>
        </p:spPr>
      </p:pic>
      <p:sp>
        <p:nvSpPr>
          <p:cNvPr id="1044" name="TextBox 26"/>
          <p:cNvSpPr txBox="1">
            <a:spLocks noChangeArrowheads="1"/>
          </p:cNvSpPr>
          <p:nvPr/>
        </p:nvSpPr>
        <p:spPr bwMode="auto">
          <a:xfrm>
            <a:off x="-49213" y="4525963"/>
            <a:ext cx="5699126" cy="1568450"/>
          </a:xfrm>
          <a:prstGeom prst="rect">
            <a:avLst/>
          </a:prstGeom>
          <a:noFill/>
          <a:ln w="9525">
            <a:noFill/>
            <a:miter lim="800000"/>
            <a:headEnd/>
            <a:tailEnd/>
          </a:ln>
        </p:spPr>
        <p:txBody>
          <a:bodyPr>
            <a:spAutoFit/>
          </a:bodyPr>
          <a:lstStyle/>
          <a:p>
            <a:r>
              <a:rPr lang="en-US" altLang="ru-RU" sz="2400">
                <a:solidFill>
                  <a:srgbClr val="000000"/>
                </a:solidFill>
                <a:latin typeface="Times New Roman" pitchFamily="18" charset="0"/>
                <a:cs typeface="Times New Roman" pitchFamily="18" charset="0"/>
              </a:rPr>
              <a:t>Parallel computing for Technical problems:</a:t>
            </a:r>
          </a:p>
          <a:p>
            <a:r>
              <a:rPr lang="en-US" altLang="ru-RU" sz="2400">
                <a:solidFill>
                  <a:srgbClr val="000000"/>
                </a:solidFill>
                <a:latin typeface="Calibri" pitchFamily="34" charset="0"/>
              </a:rPr>
              <a:t> </a:t>
            </a:r>
            <a:r>
              <a:rPr lang="en-US" altLang="ru-RU" sz="1600">
                <a:solidFill>
                  <a:srgbClr val="000000"/>
                </a:solidFill>
                <a:latin typeface="Times New Roman" pitchFamily="18" charset="0"/>
                <a:cs typeface="Times New Roman" pitchFamily="18" charset="0"/>
              </a:rPr>
              <a:t>A. Ayriyan (LIT JINR), J. Busa Jr. (TU of Kǒsice, Slovakia), </a:t>
            </a:r>
          </a:p>
          <a:p>
            <a:r>
              <a:rPr lang="en-US" altLang="ru-RU" sz="1600">
                <a:solidFill>
                  <a:srgbClr val="000000"/>
                </a:solidFill>
                <a:latin typeface="Times New Roman" pitchFamily="18" charset="0"/>
                <a:cs typeface="Times New Roman" pitchFamily="18" charset="0"/>
              </a:rPr>
              <a:t> E.E. Donets (VBLHEP, JINR),</a:t>
            </a:r>
          </a:p>
          <a:p>
            <a:r>
              <a:rPr lang="en-US" altLang="ru-RU" sz="1600">
                <a:solidFill>
                  <a:srgbClr val="000000"/>
                </a:solidFill>
                <a:latin typeface="Times New Roman" pitchFamily="18" charset="0"/>
                <a:cs typeface="Times New Roman" pitchFamily="18" charset="0"/>
              </a:rPr>
              <a:t> H. Grigorian (LIT JINR,;Yerevan State University, Armenia),</a:t>
            </a:r>
          </a:p>
          <a:p>
            <a:r>
              <a:rPr lang="en-US" altLang="ru-RU" sz="1600">
                <a:solidFill>
                  <a:srgbClr val="000000"/>
                </a:solidFill>
                <a:latin typeface="Times New Roman" pitchFamily="18" charset="0"/>
                <a:cs typeface="Times New Roman" pitchFamily="18" charset="0"/>
              </a:rPr>
              <a:t>  J. Pribis  (LIT JINR; TU of Kǒsice, Slovakia) </a:t>
            </a:r>
          </a:p>
        </p:txBody>
      </p:sp>
      <p:sp>
        <p:nvSpPr>
          <p:cNvPr id="28" name="TextBox 27"/>
          <p:cNvSpPr txBox="1"/>
          <p:nvPr/>
        </p:nvSpPr>
        <p:spPr>
          <a:xfrm>
            <a:off x="3707808" y="6016098"/>
            <a:ext cx="1712352" cy="307777"/>
          </a:xfrm>
          <a:prstGeom prst="rect">
            <a:avLst/>
          </a:prstGeom>
          <a:solidFill>
            <a:srgbClr val="0070C0"/>
          </a:solidFill>
          <a:ln/>
          <a:scene3d>
            <a:camera prst="orthographicFront"/>
            <a:lightRig rig="threePt" dir="t"/>
          </a:scene3d>
          <a:sp3d>
            <a:bevelT/>
          </a:sp3d>
        </p:spPr>
        <p:style>
          <a:lnRef idx="1">
            <a:schemeClr val="accent3"/>
          </a:lnRef>
          <a:fillRef idx="2">
            <a:schemeClr val="accent3"/>
          </a:fillRef>
          <a:effectRef idx="1">
            <a:schemeClr val="accent3"/>
          </a:effectRef>
          <a:fontRef idx="minor">
            <a:schemeClr val="dk1"/>
          </a:fontRef>
        </p:style>
        <p:txBody>
          <a:bodyPr>
            <a:spAutoFit/>
          </a:bodyPr>
          <a:lstStyle/>
          <a:p>
            <a:pPr fontAlgn="auto">
              <a:spcBef>
                <a:spcPts val="0"/>
              </a:spcBef>
              <a:spcAft>
                <a:spcPts val="0"/>
              </a:spcAft>
              <a:defRPr/>
            </a:pPr>
            <a:r>
              <a:rPr lang="en-US" sz="1400" b="1" dirty="0">
                <a:solidFill>
                  <a:srgbClr val="FFFF00"/>
                </a:solidFill>
              </a:rPr>
              <a:t>arXiv:1408.5853</a:t>
            </a:r>
          </a:p>
        </p:txBody>
      </p:sp>
      <p:pic>
        <p:nvPicPr>
          <p:cNvPr id="18" name="Рисунок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00392" y="0"/>
            <a:ext cx="1043608" cy="10436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ижний колонтитул 1"/>
          <p:cNvSpPr>
            <a:spLocks noGrp="1"/>
          </p:cNvSpPr>
          <p:nvPr>
            <p:ph type="ftr" sz="quarter" idx="11"/>
          </p:nvPr>
        </p:nvSpPr>
        <p:spPr/>
        <p:txBody>
          <a:bodyPr/>
          <a:lstStyle/>
          <a:p>
            <a:r>
              <a:rPr lang="en-US" smtClean="0"/>
              <a:t>NEC2015, Budva, 28 Sept.- 3 Oct. 2015</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12</a:t>
            </a:fld>
            <a:endParaRPr lang="ru-RU" dirty="0"/>
          </a:p>
        </p:txBody>
      </p:sp>
    </p:spTree>
    <p:extLst>
      <p:ext uri="{BB962C8B-B14F-4D97-AF65-F5344CB8AC3E}">
        <p14:creationId xmlns:p14="http://schemas.microsoft.com/office/powerpoint/2010/main" val="33316859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F:\Firefox Downloads\ScreenShotes\Screen Shot 09-06-14 at 07.36 P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5084763"/>
            <a:ext cx="5688012" cy="1104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6867" name="Picture 5" descr="C:\Users\Zhukov\Desktop\Tutorial_schedul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950" y="692150"/>
            <a:ext cx="4857750" cy="13287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68" name="TextBox 1"/>
          <p:cNvSpPr txBox="1">
            <a:spLocks noChangeArrowheads="1"/>
          </p:cNvSpPr>
          <p:nvPr/>
        </p:nvSpPr>
        <p:spPr bwMode="auto">
          <a:xfrm>
            <a:off x="4965700" y="1241423"/>
            <a:ext cx="20383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600" b="1" dirty="0">
                <a:solidFill>
                  <a:srgbClr val="FF0000"/>
                </a:solidFill>
                <a:latin typeface="Calibri" pitchFamily="34" charset="0"/>
              </a:rPr>
              <a:t>7 – 17 July, 2014</a:t>
            </a:r>
          </a:p>
          <a:p>
            <a:pPr eaLnBrk="1" hangingPunct="1">
              <a:spcBef>
                <a:spcPct val="0"/>
              </a:spcBef>
              <a:buClrTx/>
              <a:buSzTx/>
              <a:buFontTx/>
              <a:buNone/>
            </a:pPr>
            <a:r>
              <a:rPr lang="en-US" altLang="ru-RU" sz="1600" b="1" dirty="0">
                <a:solidFill>
                  <a:srgbClr val="FFFF00"/>
                </a:solidFill>
                <a:latin typeface="Calibri" pitchFamily="34" charset="0"/>
              </a:rPr>
              <a:t>Participants</a:t>
            </a:r>
          </a:p>
          <a:p>
            <a:pPr eaLnBrk="1" hangingPunct="1">
              <a:spcBef>
                <a:spcPct val="0"/>
              </a:spcBef>
              <a:buClrTx/>
              <a:buSzTx/>
              <a:buFontTx/>
              <a:buNone/>
            </a:pPr>
            <a:r>
              <a:rPr lang="en-US" altLang="ru-RU" sz="1600" b="1" dirty="0">
                <a:solidFill>
                  <a:srgbClr val="FFFF00"/>
                </a:solidFill>
                <a:latin typeface="Calibri" pitchFamily="34" charset="0"/>
              </a:rPr>
              <a:t>From Mongolia, Romania,</a:t>
            </a:r>
          </a:p>
          <a:p>
            <a:pPr eaLnBrk="1" hangingPunct="1">
              <a:spcBef>
                <a:spcPct val="0"/>
              </a:spcBef>
              <a:buClrTx/>
              <a:buSzTx/>
              <a:buFontTx/>
              <a:buNone/>
            </a:pPr>
            <a:r>
              <a:rPr lang="en-US" altLang="ru-RU" sz="1600" b="1" dirty="0">
                <a:solidFill>
                  <a:srgbClr val="FFFF00"/>
                </a:solidFill>
                <a:latin typeface="Calibri" pitchFamily="34" charset="0"/>
              </a:rPr>
              <a:t>Russia</a:t>
            </a:r>
            <a:endParaRPr lang="ru-RU" altLang="ru-RU" sz="1600" b="1" dirty="0">
              <a:solidFill>
                <a:srgbClr val="FFFF00"/>
              </a:solidFill>
              <a:latin typeface="Calibri" pitchFamily="34" charset="0"/>
            </a:endParaRPr>
          </a:p>
        </p:txBody>
      </p:sp>
      <p:pic>
        <p:nvPicPr>
          <p:cNvPr id="36869" name="Picture 6" descr="C:\Users\Zhukov\Desktop\photo_0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6688" y="692150"/>
            <a:ext cx="24955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Box 15"/>
          <p:cNvSpPr txBox="1">
            <a:spLocks noChangeArrowheads="1"/>
          </p:cNvSpPr>
          <p:nvPr/>
        </p:nvSpPr>
        <p:spPr bwMode="auto">
          <a:xfrm>
            <a:off x="3492500" y="2276475"/>
            <a:ext cx="54102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600" b="1" dirty="0">
                <a:solidFill>
                  <a:srgbClr val="FF0000"/>
                </a:solidFill>
                <a:latin typeface="Calibri" pitchFamily="34" charset="0"/>
              </a:rPr>
              <a:t>27 August, 2014</a:t>
            </a:r>
          </a:p>
          <a:p>
            <a:pPr eaLnBrk="1" hangingPunct="1">
              <a:spcBef>
                <a:spcPct val="0"/>
              </a:spcBef>
              <a:buClrTx/>
              <a:buSzTx/>
              <a:buFontTx/>
              <a:buNone/>
            </a:pPr>
            <a:r>
              <a:rPr lang="en-US" altLang="ru-RU" sz="1600" b="1" dirty="0">
                <a:solidFill>
                  <a:srgbClr val="FFFF00"/>
                </a:solidFill>
                <a:latin typeface="Calibri" pitchFamily="34" charset="0"/>
              </a:rPr>
              <a:t>Participants from CIS and Russian institutes and companies </a:t>
            </a:r>
            <a:endParaRPr lang="ru-RU" altLang="ru-RU" sz="1600" b="1" dirty="0">
              <a:solidFill>
                <a:srgbClr val="FFFF00"/>
              </a:solidFill>
              <a:latin typeface="Calibri" pitchFamily="34" charset="0"/>
            </a:endParaRPr>
          </a:p>
        </p:txBody>
      </p:sp>
      <p:pic>
        <p:nvPicPr>
          <p:cNvPr id="36871" name="Picture 7" descr="C:\Users\Zhukov\Desktop\IMG_0075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2133600"/>
            <a:ext cx="3030537"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2" name="TextBox 17"/>
          <p:cNvSpPr txBox="1">
            <a:spLocks noChangeArrowheads="1"/>
          </p:cNvSpPr>
          <p:nvPr/>
        </p:nvSpPr>
        <p:spPr bwMode="auto">
          <a:xfrm>
            <a:off x="250825" y="4292600"/>
            <a:ext cx="56753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600" b="1" dirty="0">
                <a:solidFill>
                  <a:srgbClr val="FF0000"/>
                </a:solidFill>
                <a:latin typeface="Calibri" pitchFamily="34" charset="0"/>
              </a:rPr>
              <a:t>1 and 5 September, 2014</a:t>
            </a:r>
          </a:p>
          <a:p>
            <a:pPr eaLnBrk="1" hangingPunct="1">
              <a:spcBef>
                <a:spcPct val="0"/>
              </a:spcBef>
              <a:buClrTx/>
              <a:buSzTx/>
              <a:buFontTx/>
              <a:buNone/>
            </a:pPr>
            <a:r>
              <a:rPr lang="en-US" altLang="ru-RU" sz="1600" b="1" dirty="0">
                <a:solidFill>
                  <a:srgbClr val="FFFF00"/>
                </a:solidFill>
                <a:latin typeface="Calibri" pitchFamily="34" charset="0"/>
              </a:rPr>
              <a:t>Participants from India, Germany, Japan, Ireland, Austria, Ukraine, Russia</a:t>
            </a:r>
            <a:endParaRPr lang="ru-RU" altLang="ru-RU" sz="1600" b="1" dirty="0">
              <a:solidFill>
                <a:srgbClr val="FFFF00"/>
              </a:solidFill>
              <a:latin typeface="Calibri" pitchFamily="34" charset="0"/>
            </a:endParaRPr>
          </a:p>
        </p:txBody>
      </p:sp>
      <p:pic>
        <p:nvPicPr>
          <p:cNvPr id="36873" name="Picture 9" descr="C:\Users\Zhukov\Desktop\IMG_332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4075" y="4076700"/>
            <a:ext cx="320992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4" name="Picture 2" descr="C:\Users\Zhukov\Desktop\poster_mpamcs2014_ENG.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2500" y="2852738"/>
            <a:ext cx="5487988" cy="11318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6875" name="Прямоугольник 11"/>
          <p:cNvSpPr>
            <a:spLocks noChangeArrowheads="1"/>
          </p:cNvSpPr>
          <p:nvPr/>
        </p:nvSpPr>
        <p:spPr bwMode="auto">
          <a:xfrm>
            <a:off x="0" y="6273800"/>
            <a:ext cx="9144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ru-RU" altLang="ru-RU" sz="1600" dirty="0">
                <a:solidFill>
                  <a:srgbClr val="0000FF"/>
                </a:solidFill>
                <a:latin typeface="Calibri" pitchFamily="34" charset="0"/>
              </a:rPr>
              <a:t> </a:t>
            </a:r>
            <a:r>
              <a:rPr lang="ru-RU" altLang="ru-RU" sz="1800" dirty="0" smtClean="0">
                <a:solidFill>
                  <a:srgbClr val="0000FF"/>
                </a:solidFill>
                <a:latin typeface="Calibri" pitchFamily="34" charset="0"/>
              </a:rPr>
              <a:t> </a:t>
            </a:r>
            <a:r>
              <a:rPr lang="en-US" altLang="ru-RU" sz="1800" dirty="0" smtClean="0">
                <a:solidFill>
                  <a:srgbClr val="FFFF00"/>
                </a:solidFill>
                <a:latin typeface="Calibri" pitchFamily="34" charset="0"/>
              </a:rPr>
              <a:t>More </a:t>
            </a:r>
            <a:r>
              <a:rPr lang="en-US" altLang="ru-RU" sz="1800" b="1" dirty="0" smtClean="0">
                <a:solidFill>
                  <a:srgbClr val="FF0000"/>
                </a:solidFill>
                <a:latin typeface="Calibri" pitchFamily="34" charset="0"/>
              </a:rPr>
              <a:t>100</a:t>
            </a:r>
            <a:r>
              <a:rPr lang="en-US" altLang="ru-RU" sz="1800" dirty="0" smtClean="0">
                <a:solidFill>
                  <a:srgbClr val="FFFF00"/>
                </a:solidFill>
                <a:latin typeface="Calibri" pitchFamily="34" charset="0"/>
              </a:rPr>
              <a:t> </a:t>
            </a:r>
            <a:r>
              <a:rPr lang="ru-RU" altLang="ru-RU" sz="1800" dirty="0" smtClean="0">
                <a:solidFill>
                  <a:srgbClr val="FFFF00"/>
                </a:solidFill>
                <a:latin typeface="Calibri" pitchFamily="34" charset="0"/>
              </a:rPr>
              <a:t> </a:t>
            </a:r>
            <a:r>
              <a:rPr lang="en-US" altLang="ru-RU" sz="1800" dirty="0" smtClean="0">
                <a:solidFill>
                  <a:srgbClr val="FFFF00"/>
                </a:solidFill>
                <a:latin typeface="Calibri" pitchFamily="34" charset="0"/>
              </a:rPr>
              <a:t>students  and  young  scientists from Germany, India, Mongolia, Ukraine, Romania, Bulgaria, Moldova , Egypt…</a:t>
            </a:r>
            <a:r>
              <a:rPr lang="ru-RU" altLang="ru-RU" sz="1800" dirty="0" smtClean="0">
                <a:solidFill>
                  <a:srgbClr val="FFFF00"/>
                </a:solidFill>
                <a:latin typeface="Calibri" pitchFamily="34" charset="0"/>
              </a:rPr>
              <a:t> </a:t>
            </a:r>
            <a:endParaRPr lang="ru-RU" altLang="ru-RU" sz="1800" dirty="0">
              <a:solidFill>
                <a:srgbClr val="FFFF00"/>
              </a:solidFill>
              <a:latin typeface="Calibri" pitchFamily="34" charset="0"/>
            </a:endParaRPr>
          </a:p>
        </p:txBody>
      </p:sp>
      <p:sp>
        <p:nvSpPr>
          <p:cNvPr id="13" name="Rectangle 2"/>
          <p:cNvSpPr txBox="1">
            <a:spLocks noChangeArrowheads="1"/>
          </p:cNvSpPr>
          <p:nvPr/>
        </p:nvSpPr>
        <p:spPr>
          <a:xfrm>
            <a:off x="549275" y="50800"/>
            <a:ext cx="7478713" cy="557213"/>
          </a:xfrm>
          <a:prstGeom prst="rect">
            <a:avLst/>
          </a:prstGeom>
          <a:solidFill>
            <a:srgbClr val="99000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fontAlgn="auto">
              <a:spcBef>
                <a:spcPts val="0"/>
              </a:spcBef>
              <a:spcAft>
                <a:spcPts val="0"/>
              </a:spcAft>
              <a:defRPr/>
            </a:pPr>
            <a:r>
              <a:rPr lang="en-US" sz="2800" b="1" dirty="0" smtClean="0">
                <a:solidFill>
                  <a:srgbClr val="FFFF00"/>
                </a:solidFill>
                <a:effectLst>
                  <a:outerShdw blurRad="38100" dist="38100" dir="2700000" algn="tl">
                    <a:srgbClr val="000000">
                      <a:alpha val="43137"/>
                    </a:srgbClr>
                  </a:outerShdw>
                </a:effectLst>
                <a:latin typeface="Corbel" panose="020B0503020204020204" pitchFamily="34" charset="0"/>
              </a:rPr>
              <a:t>Training courses on </a:t>
            </a:r>
            <a:r>
              <a:rPr lang="en-US" sz="2800" b="1" dirty="0" err="1" smtClean="0">
                <a:solidFill>
                  <a:srgbClr val="FFFF00"/>
                </a:solidFill>
                <a:effectLst>
                  <a:outerShdw blurRad="38100" dist="38100" dir="2700000" algn="tl">
                    <a:srgbClr val="000000">
                      <a:alpha val="43137"/>
                    </a:srgbClr>
                  </a:outerShdw>
                </a:effectLst>
                <a:latin typeface="Corbel" panose="020B0503020204020204" pitchFamily="34" charset="0"/>
              </a:rPr>
              <a:t>HybriLIT</a:t>
            </a:r>
            <a:r>
              <a:rPr lang="ru-RU" sz="2800" dirty="0" smtClean="0">
                <a:solidFill>
                  <a:prstClr val="white"/>
                </a:solidFill>
                <a:effectLst>
                  <a:outerShdw blurRad="38100" dist="38100" dir="2700000" algn="tl">
                    <a:srgbClr val="000000">
                      <a:alpha val="43137"/>
                    </a:srgbClr>
                  </a:outerShdw>
                </a:effectLst>
                <a:latin typeface="Corbel" panose="020B0503020204020204" pitchFamily="34" charset="0"/>
              </a:rPr>
              <a:t> </a:t>
            </a:r>
            <a:endParaRPr lang="ru-RU" sz="2800" dirty="0">
              <a:solidFill>
                <a:prstClr val="white"/>
              </a:solidFill>
              <a:effectLst>
                <a:outerShdw blurRad="38100" dist="38100" dir="2700000" algn="tl">
                  <a:srgbClr val="000000">
                    <a:alpha val="43137"/>
                  </a:srgbClr>
                </a:outerShdw>
              </a:effectLst>
              <a:latin typeface="Corbel" panose="020B0503020204020204" pitchFamily="34" charset="0"/>
            </a:endParaRPr>
          </a:p>
        </p:txBody>
      </p:sp>
      <p:pic>
        <p:nvPicPr>
          <p:cNvPr id="36877" name="Picture 3" descr="C:\Users\DemonGuards\Dropbox\Доклады\2014HybriLITПрезентация кластера\Untitled-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0800"/>
            <a:ext cx="1589087"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Рисунок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00392" y="0"/>
            <a:ext cx="1043608" cy="10436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ижний колонтитул 1"/>
          <p:cNvSpPr>
            <a:spLocks noGrp="1"/>
          </p:cNvSpPr>
          <p:nvPr>
            <p:ph type="ftr" sz="quarter" idx="11"/>
          </p:nvPr>
        </p:nvSpPr>
        <p:spPr>
          <a:xfrm>
            <a:off x="3124200" y="6550134"/>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13</a:t>
            </a:fld>
            <a:endParaRPr lang="ru-RU" dirty="0"/>
          </a:p>
        </p:txBody>
      </p:sp>
    </p:spTree>
    <p:extLst>
      <p:ext uri="{BB962C8B-B14F-4D97-AF65-F5344CB8AC3E}">
        <p14:creationId xmlns:p14="http://schemas.microsoft.com/office/powerpoint/2010/main" val="16275637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a:xfrm>
            <a:off x="480960" y="240506"/>
            <a:ext cx="8228160" cy="589021"/>
          </a:xfrm>
        </p:spPr>
        <p:txBody>
          <a:bodyPr tIns="35203">
            <a:normAutofit fontScale="90000"/>
          </a:bodyPr>
          <a:lstStyle/>
          <a:p>
            <a:pPr algn="ctr">
              <a:tabLst>
                <a:tab pos="407526" algn="l"/>
                <a:tab pos="815052" algn="l"/>
                <a:tab pos="1222578" algn="l"/>
                <a:tab pos="1630104" algn="l"/>
                <a:tab pos="2037631" algn="l"/>
                <a:tab pos="2445156" algn="l"/>
                <a:tab pos="2852683" algn="l"/>
                <a:tab pos="3260208" algn="l"/>
                <a:tab pos="3667735" algn="l"/>
                <a:tab pos="4075260" algn="l"/>
                <a:tab pos="4482787" algn="l"/>
                <a:tab pos="4890312" algn="l"/>
                <a:tab pos="5297839" algn="l"/>
                <a:tab pos="5705364" algn="l"/>
                <a:tab pos="6112891" algn="l"/>
                <a:tab pos="6520416" algn="l"/>
                <a:tab pos="6927943" algn="l"/>
                <a:tab pos="7335468" algn="l"/>
                <a:tab pos="7742995" algn="l"/>
                <a:tab pos="8150520" algn="l"/>
              </a:tabLst>
            </a:pPr>
            <a:r>
              <a:rPr lang="ru-RU" altLang="ru-RU" b="1" dirty="0" smtClean="0"/>
              <a:t>JINR </a:t>
            </a:r>
            <a:r>
              <a:rPr lang="ru-RU" altLang="ru-RU" b="1" dirty="0" err="1" smtClean="0"/>
              <a:t>cloud</a:t>
            </a:r>
            <a:r>
              <a:rPr lang="ru-RU" altLang="ru-RU" b="1" dirty="0" smtClean="0"/>
              <a:t> </a:t>
            </a:r>
            <a:r>
              <a:rPr lang="ru-RU" altLang="ru-RU" b="1" dirty="0" err="1" smtClean="0"/>
              <a:t>service</a:t>
            </a:r>
            <a:endParaRPr lang="ru-RU" altLang="ru-RU" b="1" dirty="0" smtClean="0"/>
          </a:p>
        </p:txBody>
      </p:sp>
      <p:sp>
        <p:nvSpPr>
          <p:cNvPr id="5" name="Номер слайда 4"/>
          <p:cNvSpPr>
            <a:spLocks noGrp="1"/>
          </p:cNvSpPr>
          <p:nvPr>
            <p:ph type="sldNum" sz="quarter" idx="12"/>
          </p:nvPr>
        </p:nvSpPr>
        <p:spPr/>
        <p:txBody>
          <a:bodyPr/>
          <a:lstStyle/>
          <a:p>
            <a:fld id="{C75420B3-53D9-432E-BB6C-510EB706E06B}" type="slidenum">
              <a:rPr lang="ru-RU" smtClean="0"/>
              <a:pPr/>
              <a:t>14</a:t>
            </a:fld>
            <a:endParaRPr lang="ru-RU"/>
          </a:p>
        </p:txBody>
      </p:sp>
      <p:sp>
        <p:nvSpPr>
          <p:cNvPr id="2051" name="Text Box 442"/>
          <p:cNvSpPr txBox="1">
            <a:spLocks noChangeArrowheads="1"/>
          </p:cNvSpPr>
          <p:nvPr/>
        </p:nvSpPr>
        <p:spPr bwMode="auto">
          <a:xfrm>
            <a:off x="90688" y="5157193"/>
            <a:ext cx="3960440" cy="1584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1639" tIns="56821" rIns="81639" bIns="40820"/>
          <a:lstStyle>
            <a:lvl1pPr marL="215900" indent="-215900" eaLnBrk="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1pPr>
            <a:lvl2pPr marL="431800" indent="-215900" eaLnBrk="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2pPr>
            <a:lvl3pPr eaLnBrk="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3pPr>
            <a:lvl4pPr eaLnBrk="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4pPr>
            <a:lvl5pPr eaLnBrk="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a:solidFill>
                  <a:schemeClr val="tx1"/>
                </a:solidFill>
                <a:latin typeface="Arial" pitchFamily="34" charset="0"/>
                <a:ea typeface="Droid Sans Fallback" charset="0"/>
                <a:cs typeface="Droid Sans Fallback" charset="0"/>
              </a:defRPr>
            </a:lvl9pPr>
          </a:lstStyle>
          <a:p>
            <a:pPr marL="0" indent="0" eaLnBrk="1">
              <a:buSzPct val="45000"/>
            </a:pPr>
            <a:r>
              <a:rPr lang="en-US" altLang="ru-RU" sz="1400" dirty="0" smtClean="0">
                <a:solidFill>
                  <a:schemeClr val="bg1"/>
                </a:solidFill>
              </a:rPr>
              <a:t>Cloud characteristics:</a:t>
            </a:r>
          </a:p>
          <a:p>
            <a:pPr marL="215900" lvl="1" indent="0" eaLnBrk="1">
              <a:buSzPct val="45000"/>
            </a:pPr>
            <a:r>
              <a:rPr lang="en-US" altLang="ru-RU" sz="1400" dirty="0" smtClean="0">
                <a:solidFill>
                  <a:schemeClr val="bg1"/>
                </a:solidFill>
              </a:rPr>
              <a:t>Number of users: 74</a:t>
            </a:r>
          </a:p>
          <a:p>
            <a:pPr marL="215900" lvl="1" indent="0" eaLnBrk="1">
              <a:buSzPct val="45000"/>
            </a:pPr>
            <a:r>
              <a:rPr lang="en-US" altLang="ru-RU" sz="1400" dirty="0" smtClean="0">
                <a:solidFill>
                  <a:schemeClr val="bg1"/>
                </a:solidFill>
              </a:rPr>
              <a:t>Number of running </a:t>
            </a:r>
            <a:r>
              <a:rPr lang="en-US" altLang="ru-RU" sz="1400" dirty="0" err="1" smtClean="0">
                <a:solidFill>
                  <a:schemeClr val="bg1"/>
                </a:solidFill>
              </a:rPr>
              <a:t>VMs</a:t>
            </a:r>
            <a:r>
              <a:rPr lang="en-US" altLang="ru-RU" sz="1400" dirty="0" smtClean="0">
                <a:solidFill>
                  <a:schemeClr val="bg1"/>
                </a:solidFill>
              </a:rPr>
              <a:t>: 81</a:t>
            </a:r>
          </a:p>
          <a:p>
            <a:pPr marL="215900" lvl="1" indent="0" eaLnBrk="1">
              <a:buSzPct val="45000"/>
            </a:pPr>
            <a:r>
              <a:rPr lang="en-US" altLang="ru-RU" sz="1400" dirty="0" smtClean="0">
                <a:solidFill>
                  <a:schemeClr val="bg1"/>
                </a:solidFill>
              </a:rPr>
              <a:t>Number of cores: 122</a:t>
            </a:r>
          </a:p>
          <a:p>
            <a:pPr marL="215900" lvl="1" indent="0" eaLnBrk="1">
              <a:buSzPct val="45000"/>
            </a:pPr>
            <a:r>
              <a:rPr lang="en-US" altLang="ru-RU" sz="1400" dirty="0" smtClean="0">
                <a:solidFill>
                  <a:schemeClr val="bg1"/>
                </a:solidFill>
              </a:rPr>
              <a:t>Occupied by </a:t>
            </a:r>
            <a:r>
              <a:rPr lang="en-US" altLang="ru-RU" sz="1400" dirty="0" err="1" smtClean="0">
                <a:solidFill>
                  <a:schemeClr val="bg1"/>
                </a:solidFill>
              </a:rPr>
              <a:t>VMs</a:t>
            </a:r>
            <a:r>
              <a:rPr lang="en-US" altLang="ru-RU" sz="1400" dirty="0" smtClean="0">
                <a:solidFill>
                  <a:schemeClr val="bg1"/>
                </a:solidFill>
              </a:rPr>
              <a:t>: 134</a:t>
            </a:r>
          </a:p>
          <a:p>
            <a:pPr marL="215900" lvl="1" indent="0" eaLnBrk="1">
              <a:buSzPct val="45000"/>
            </a:pPr>
            <a:r>
              <a:rPr lang="en-US" altLang="ru-RU" sz="1400" dirty="0" smtClean="0">
                <a:solidFill>
                  <a:schemeClr val="bg1"/>
                </a:solidFill>
              </a:rPr>
              <a:t>Total RAM capacity: 252 GB</a:t>
            </a:r>
          </a:p>
          <a:p>
            <a:pPr marL="215900" lvl="1" indent="0" eaLnBrk="1">
              <a:buSzPct val="45000"/>
            </a:pPr>
            <a:r>
              <a:rPr lang="en-US" altLang="ru-RU" sz="1400" dirty="0" smtClean="0">
                <a:solidFill>
                  <a:schemeClr val="bg1"/>
                </a:solidFill>
              </a:rPr>
              <a:t>RAM occupied by </a:t>
            </a:r>
            <a:r>
              <a:rPr lang="en-US" altLang="ru-RU" sz="1400" dirty="0" err="1" smtClean="0">
                <a:solidFill>
                  <a:schemeClr val="bg1"/>
                </a:solidFill>
              </a:rPr>
              <a:t>VMs</a:t>
            </a:r>
            <a:r>
              <a:rPr lang="en-US" altLang="ru-RU" sz="1400" dirty="0" smtClean="0">
                <a:solidFill>
                  <a:schemeClr val="bg1"/>
                </a:solidFill>
              </a:rPr>
              <a:t>: 170 GB</a:t>
            </a:r>
          </a:p>
        </p:txBody>
      </p:sp>
      <p:grpSp>
        <p:nvGrpSpPr>
          <p:cNvPr id="2" name="Группа 1"/>
          <p:cNvGrpSpPr/>
          <p:nvPr/>
        </p:nvGrpSpPr>
        <p:grpSpPr>
          <a:xfrm>
            <a:off x="179512" y="1671461"/>
            <a:ext cx="3073554" cy="3263899"/>
            <a:chOff x="-310498" y="1285334"/>
            <a:chExt cx="4814698" cy="5269513"/>
          </a:xfrm>
        </p:grpSpPr>
        <p:grpSp>
          <p:nvGrpSpPr>
            <p:cNvPr id="2053" name="Group 2"/>
            <p:cNvGrpSpPr>
              <a:grpSpLocks/>
            </p:cNvGrpSpPr>
            <p:nvPr/>
          </p:nvGrpSpPr>
          <p:grpSpPr bwMode="auto">
            <a:xfrm>
              <a:off x="702600" y="4980762"/>
              <a:ext cx="1448640" cy="967782"/>
              <a:chOff x="475" y="3583"/>
              <a:chExt cx="1006" cy="672"/>
            </a:xfrm>
          </p:grpSpPr>
          <p:grpSp>
            <p:nvGrpSpPr>
              <p:cNvPr id="2448" name="Group 3"/>
              <p:cNvGrpSpPr>
                <a:grpSpLocks/>
              </p:cNvGrpSpPr>
              <p:nvPr/>
            </p:nvGrpSpPr>
            <p:grpSpPr bwMode="auto">
              <a:xfrm>
                <a:off x="475" y="3583"/>
                <a:ext cx="961" cy="672"/>
                <a:chOff x="475" y="3583"/>
                <a:chExt cx="961" cy="672"/>
              </a:xfrm>
            </p:grpSpPr>
            <p:sp>
              <p:nvSpPr>
                <p:cNvPr id="2477" name="Freeform 4"/>
                <p:cNvSpPr>
                  <a:spLocks noChangeArrowheads="1"/>
                </p:cNvSpPr>
                <p:nvPr/>
              </p:nvSpPr>
              <p:spPr bwMode="auto">
                <a:xfrm>
                  <a:off x="504" y="3815"/>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999999"/>
                    </a:gs>
                    <a:gs pos="100000">
                      <a:srgbClr val="333333"/>
                    </a:gs>
                  </a:gsLst>
                  <a:lin ang="10800000" scaled="1"/>
                </a:gradFill>
                <a:ln w="14400" cap="flat">
                  <a:solidFill>
                    <a:srgbClr val="B2B2B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8" name="Freeform 5"/>
                <p:cNvSpPr>
                  <a:spLocks noChangeArrowheads="1"/>
                </p:cNvSpPr>
                <p:nvPr/>
              </p:nvSpPr>
              <p:spPr bwMode="auto">
                <a:xfrm>
                  <a:off x="1006" y="3854"/>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999999"/>
                    </a:gs>
                    <a:gs pos="100000">
                      <a:srgbClr val="333333"/>
                    </a:gs>
                  </a:gsLst>
                  <a:path path="rect">
                    <a:fillToRect l="29999" t="29999" r="70001" b="70001"/>
                  </a:path>
                </a:gradFill>
                <a:ln w="14400" cap="flat">
                  <a:solidFill>
                    <a:srgbClr val="B2B2B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9" name="Freeform 6"/>
                <p:cNvSpPr>
                  <a:spLocks noChangeArrowheads="1"/>
                </p:cNvSpPr>
                <p:nvPr/>
              </p:nvSpPr>
              <p:spPr bwMode="auto">
                <a:xfrm>
                  <a:off x="504" y="3583"/>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333333"/>
                    </a:gs>
                    <a:gs pos="100000">
                      <a:srgbClr val="999999"/>
                    </a:gs>
                  </a:gsLst>
                  <a:lin ang="5400000" scaled="1"/>
                </a:gradFill>
                <a:ln w="14400" cap="flat">
                  <a:solidFill>
                    <a:srgbClr val="B2B2B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80" name="Line 7"/>
                <p:cNvSpPr>
                  <a:spLocks noChangeShapeType="1"/>
                </p:cNvSpPr>
                <p:nvPr/>
              </p:nvSpPr>
              <p:spPr bwMode="auto">
                <a:xfrm>
                  <a:off x="676" y="3939"/>
                  <a:ext cx="0" cy="92"/>
                </a:xfrm>
                <a:prstGeom prst="line">
                  <a:avLst/>
                </a:prstGeom>
                <a:noFill/>
                <a:ln w="14400">
                  <a:solidFill>
                    <a:srgbClr val="99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1" name="Line 8"/>
                <p:cNvSpPr>
                  <a:spLocks noChangeShapeType="1"/>
                </p:cNvSpPr>
                <p:nvPr/>
              </p:nvSpPr>
              <p:spPr bwMode="auto">
                <a:xfrm flipH="1" flipV="1">
                  <a:off x="761" y="4012"/>
                  <a:ext cx="231" cy="125"/>
                </a:xfrm>
                <a:prstGeom prst="line">
                  <a:avLst/>
                </a:prstGeom>
                <a:noFill/>
                <a:ln w="144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2" name="Line 9"/>
                <p:cNvSpPr>
                  <a:spLocks noChangeShapeType="1"/>
                </p:cNvSpPr>
                <p:nvPr/>
              </p:nvSpPr>
              <p:spPr bwMode="auto">
                <a:xfrm>
                  <a:off x="761" y="3985"/>
                  <a:ext cx="0" cy="30"/>
                </a:xfrm>
                <a:prstGeom prst="line">
                  <a:avLst/>
                </a:prstGeom>
                <a:noFill/>
                <a:ln w="14400">
                  <a:solidFill>
                    <a:srgbClr val="B2B2B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3" name="Line 10"/>
                <p:cNvSpPr>
                  <a:spLocks noChangeShapeType="1"/>
                </p:cNvSpPr>
                <p:nvPr/>
              </p:nvSpPr>
              <p:spPr bwMode="auto">
                <a:xfrm>
                  <a:off x="991" y="4109"/>
                  <a:ext cx="0" cy="30"/>
                </a:xfrm>
                <a:prstGeom prst="line">
                  <a:avLst/>
                </a:prstGeom>
                <a:noFill/>
                <a:ln w="14400">
                  <a:solidFill>
                    <a:srgbClr val="66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4" name="Line 11"/>
                <p:cNvSpPr>
                  <a:spLocks noChangeShapeType="1"/>
                </p:cNvSpPr>
                <p:nvPr/>
              </p:nvSpPr>
              <p:spPr bwMode="auto">
                <a:xfrm flipH="1" flipV="1">
                  <a:off x="760" y="3984"/>
                  <a:ext cx="231" cy="125"/>
                </a:xfrm>
                <a:prstGeom prst="line">
                  <a:avLst/>
                </a:prstGeom>
                <a:noFill/>
                <a:ln w="14400">
                  <a:solidFill>
                    <a:srgbClr val="6666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5" name="Freeform 12"/>
                <p:cNvSpPr>
                  <a:spLocks noChangeArrowheads="1"/>
                </p:cNvSpPr>
                <p:nvPr/>
              </p:nvSpPr>
              <p:spPr bwMode="auto">
                <a:xfrm>
                  <a:off x="705" y="3954"/>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666666"/>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86" name="Line 13"/>
                <p:cNvSpPr>
                  <a:spLocks noChangeShapeType="1"/>
                </p:cNvSpPr>
                <p:nvPr/>
              </p:nvSpPr>
              <p:spPr bwMode="auto">
                <a:xfrm>
                  <a:off x="647" y="3923"/>
                  <a:ext cx="0" cy="92"/>
                </a:xfrm>
                <a:prstGeom prst="line">
                  <a:avLst/>
                </a:prstGeom>
                <a:noFill/>
                <a:ln w="14400">
                  <a:solidFill>
                    <a:srgbClr val="99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7" name="Line 14"/>
                <p:cNvSpPr>
                  <a:spLocks noChangeShapeType="1"/>
                </p:cNvSpPr>
                <p:nvPr/>
              </p:nvSpPr>
              <p:spPr bwMode="auto">
                <a:xfrm>
                  <a:off x="619" y="3908"/>
                  <a:ext cx="0" cy="92"/>
                </a:xfrm>
                <a:prstGeom prst="line">
                  <a:avLst/>
                </a:prstGeom>
                <a:noFill/>
                <a:ln w="14400">
                  <a:solidFill>
                    <a:srgbClr val="99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8" name="Line 15"/>
                <p:cNvSpPr>
                  <a:spLocks noChangeShapeType="1"/>
                </p:cNvSpPr>
                <p:nvPr/>
              </p:nvSpPr>
              <p:spPr bwMode="auto">
                <a:xfrm>
                  <a:off x="590" y="3892"/>
                  <a:ext cx="0" cy="92"/>
                </a:xfrm>
                <a:prstGeom prst="line">
                  <a:avLst/>
                </a:prstGeom>
                <a:noFill/>
                <a:ln w="14400">
                  <a:solidFill>
                    <a:srgbClr val="99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89" name="Line 16"/>
                <p:cNvSpPr>
                  <a:spLocks noChangeShapeType="1"/>
                </p:cNvSpPr>
                <p:nvPr/>
              </p:nvSpPr>
              <p:spPr bwMode="auto">
                <a:xfrm>
                  <a:off x="561" y="3877"/>
                  <a:ext cx="0" cy="92"/>
                </a:xfrm>
                <a:prstGeom prst="line">
                  <a:avLst/>
                </a:prstGeom>
                <a:noFill/>
                <a:ln w="14400">
                  <a:solidFill>
                    <a:srgbClr val="99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90" name="Line 17"/>
                <p:cNvSpPr>
                  <a:spLocks noChangeShapeType="1"/>
                </p:cNvSpPr>
                <p:nvPr/>
              </p:nvSpPr>
              <p:spPr bwMode="auto">
                <a:xfrm>
                  <a:off x="532" y="3861"/>
                  <a:ext cx="0" cy="92"/>
                </a:xfrm>
                <a:prstGeom prst="line">
                  <a:avLst/>
                </a:prstGeom>
                <a:noFill/>
                <a:ln w="14400">
                  <a:solidFill>
                    <a:srgbClr val="999999"/>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91" name="Freeform 18"/>
                <p:cNvSpPr>
                  <a:spLocks noChangeArrowheads="1"/>
                </p:cNvSpPr>
                <p:nvPr/>
              </p:nvSpPr>
              <p:spPr bwMode="auto">
                <a:xfrm>
                  <a:off x="475" y="3799"/>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999999"/>
                    </a:gs>
                    <a:gs pos="100000">
                      <a:srgbClr val="333333"/>
                    </a:gs>
                  </a:gsLst>
                  <a:lin ang="10800000" scaled="1"/>
                </a:gradFill>
                <a:ln w="14400" cap="flat">
                  <a:solidFill>
                    <a:srgbClr val="B2B2B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92" name="Freeform 19"/>
                <p:cNvSpPr>
                  <a:spLocks noChangeArrowheads="1"/>
                </p:cNvSpPr>
                <p:nvPr/>
              </p:nvSpPr>
              <p:spPr bwMode="auto">
                <a:xfrm>
                  <a:off x="1006" y="4086"/>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999999"/>
                    </a:gs>
                    <a:gs pos="100000">
                      <a:srgbClr val="333333"/>
                    </a:gs>
                  </a:gsLst>
                  <a:lin ang="10800000" scaled="1"/>
                </a:gradFill>
                <a:ln w="14400" cap="flat">
                  <a:solidFill>
                    <a:srgbClr val="B2B2B2"/>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93" name="Freeform 20"/>
                <p:cNvSpPr>
                  <a:spLocks noChangeArrowheads="1"/>
                </p:cNvSpPr>
                <p:nvPr/>
              </p:nvSpPr>
              <p:spPr bwMode="auto">
                <a:xfrm>
                  <a:off x="475" y="3583"/>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449" name="Group 21"/>
              <p:cNvGrpSpPr>
                <a:grpSpLocks/>
              </p:cNvGrpSpPr>
              <p:nvPr/>
            </p:nvGrpSpPr>
            <p:grpSpPr bwMode="auto">
              <a:xfrm>
                <a:off x="1343" y="3916"/>
                <a:ext cx="138" cy="188"/>
                <a:chOff x="1343" y="3916"/>
                <a:chExt cx="138" cy="188"/>
              </a:xfrm>
            </p:grpSpPr>
            <p:sp>
              <p:nvSpPr>
                <p:cNvPr id="2475" name="AutoShape 22"/>
                <p:cNvSpPr>
                  <a:spLocks noChangeArrowheads="1"/>
                </p:cNvSpPr>
                <p:nvPr/>
              </p:nvSpPr>
              <p:spPr bwMode="auto">
                <a:xfrm>
                  <a:off x="1343" y="3916"/>
                  <a:ext cx="138" cy="188"/>
                </a:xfrm>
                <a:prstGeom prst="flowChartMagneticDisk">
                  <a:avLst/>
                </a:prstGeom>
                <a:gradFill rotWithShape="0">
                  <a:gsLst>
                    <a:gs pos="0">
                      <a:srgbClr val="C3E8C8"/>
                    </a:gs>
                    <a:gs pos="50000">
                      <a:srgbClr val="EBF7EC"/>
                    </a:gs>
                    <a:gs pos="100000">
                      <a:srgbClr val="C3E8C8"/>
                    </a:gs>
                  </a:gsLst>
                  <a:lin ang="10800000" scaled="1"/>
                </a:gradFill>
                <a:ln w="144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
              <p:nvSpPr>
                <p:cNvPr id="2476" name="Oval 23"/>
                <p:cNvSpPr>
                  <a:spLocks noChangeArrowheads="1"/>
                </p:cNvSpPr>
                <p:nvPr/>
              </p:nvSpPr>
              <p:spPr bwMode="auto">
                <a:xfrm>
                  <a:off x="1343" y="3916"/>
                  <a:ext cx="138" cy="55"/>
                </a:xfrm>
                <a:prstGeom prst="ellipse">
                  <a:avLst/>
                </a:prstGeom>
                <a:gradFill rotWithShape="0">
                  <a:gsLst>
                    <a:gs pos="0">
                      <a:srgbClr val="C3E8C8"/>
                    </a:gs>
                    <a:gs pos="100000">
                      <a:srgbClr val="EBF7EC"/>
                    </a:gs>
                  </a:gsLst>
                  <a:lin ang="5400000" scaled="1"/>
                </a:gradFill>
                <a:ln w="144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grpSp>
          <p:grpSp>
            <p:nvGrpSpPr>
              <p:cNvPr id="2450" name="Group 24"/>
              <p:cNvGrpSpPr>
                <a:grpSpLocks/>
              </p:cNvGrpSpPr>
              <p:nvPr/>
            </p:nvGrpSpPr>
            <p:grpSpPr bwMode="auto">
              <a:xfrm>
                <a:off x="1059" y="4078"/>
                <a:ext cx="173" cy="160"/>
                <a:chOff x="1059" y="4078"/>
                <a:chExt cx="173" cy="160"/>
              </a:xfrm>
            </p:grpSpPr>
            <p:sp>
              <p:nvSpPr>
                <p:cNvPr id="2470" name="Freeform 25"/>
                <p:cNvSpPr>
                  <a:spLocks noChangeArrowheads="1"/>
                </p:cNvSpPr>
                <p:nvPr/>
              </p:nvSpPr>
              <p:spPr bwMode="auto">
                <a:xfrm>
                  <a:off x="1100" y="4078"/>
                  <a:ext cx="132" cy="160"/>
                </a:xfrm>
                <a:custGeom>
                  <a:avLst/>
                  <a:gdLst>
                    <a:gd name="T0" fmla="*/ 0 w 585"/>
                    <a:gd name="T1" fmla="*/ 20 h 709"/>
                    <a:gd name="T2" fmla="*/ 0 w 585"/>
                    <a:gd name="T3" fmla="*/ 0 h 709"/>
                    <a:gd name="T4" fmla="*/ 20 w 585"/>
                    <a:gd name="T5" fmla="*/ 11 h 709"/>
                    <a:gd name="T6" fmla="*/ 22 w 585"/>
                    <a:gd name="T7" fmla="*/ 8 h 709"/>
                    <a:gd name="T8" fmla="*/ 30 w 585"/>
                    <a:gd name="T9" fmla="*/ 12 h 709"/>
                    <a:gd name="T10" fmla="*/ 30 w 585"/>
                    <a:gd name="T11" fmla="*/ 36 h 709"/>
                    <a:gd name="T12" fmla="*/ 0 w 585"/>
                    <a:gd name="T13" fmla="*/ 20 h 7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85" h="709">
                      <a:moveTo>
                        <a:pt x="0" y="394"/>
                      </a:moveTo>
                      <a:lnTo>
                        <a:pt x="0" y="0"/>
                      </a:lnTo>
                      <a:lnTo>
                        <a:pt x="401" y="216"/>
                      </a:lnTo>
                      <a:lnTo>
                        <a:pt x="438" y="157"/>
                      </a:lnTo>
                      <a:lnTo>
                        <a:pt x="584" y="236"/>
                      </a:lnTo>
                      <a:lnTo>
                        <a:pt x="584" y="708"/>
                      </a:lnTo>
                      <a:lnTo>
                        <a:pt x="0" y="394"/>
                      </a:lnTo>
                    </a:path>
                  </a:pathLst>
                </a:custGeom>
                <a:solidFill>
                  <a:srgbClr val="FCDEBB"/>
                </a:solidFill>
                <a:ln w="14400" cap="flat">
                  <a:solidFill>
                    <a:srgbClr val="FBC98E"/>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1" name="Freeform 26"/>
                <p:cNvSpPr>
                  <a:spLocks noChangeArrowheads="1"/>
                </p:cNvSpPr>
                <p:nvPr/>
              </p:nvSpPr>
              <p:spPr bwMode="auto">
                <a:xfrm>
                  <a:off x="1084" y="4087"/>
                  <a:ext cx="148" cy="151"/>
                </a:xfrm>
                <a:custGeom>
                  <a:avLst/>
                  <a:gdLst>
                    <a:gd name="T0" fmla="*/ 4 w 658"/>
                    <a:gd name="T1" fmla="*/ 18 h 669"/>
                    <a:gd name="T2" fmla="*/ 0 w 658"/>
                    <a:gd name="T3" fmla="*/ 0 h 669"/>
                    <a:gd name="T4" fmla="*/ 29 w 658"/>
                    <a:gd name="T5" fmla="*/ 16 h 669"/>
                    <a:gd name="T6" fmla="*/ 33 w 658"/>
                    <a:gd name="T7" fmla="*/ 34 h 669"/>
                    <a:gd name="T8" fmla="*/ 4 w 658"/>
                    <a:gd name="T9" fmla="*/ 18 h 6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 h="669">
                      <a:moveTo>
                        <a:pt x="73" y="354"/>
                      </a:moveTo>
                      <a:lnTo>
                        <a:pt x="0" y="0"/>
                      </a:lnTo>
                      <a:lnTo>
                        <a:pt x="584" y="315"/>
                      </a:lnTo>
                      <a:lnTo>
                        <a:pt x="657" y="668"/>
                      </a:lnTo>
                      <a:lnTo>
                        <a:pt x="73" y="354"/>
                      </a:lnTo>
                    </a:path>
                  </a:pathLst>
                </a:custGeom>
                <a:solidFill>
                  <a:srgbClr val="FEF4E8"/>
                </a:solidFill>
                <a:ln w="14400" cap="flat">
                  <a:solidFill>
                    <a:srgbClr val="FBC98E"/>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2" name="Freeform 27"/>
                <p:cNvSpPr>
                  <a:spLocks noChangeArrowheads="1"/>
                </p:cNvSpPr>
                <p:nvPr/>
              </p:nvSpPr>
              <p:spPr bwMode="auto">
                <a:xfrm>
                  <a:off x="1067" y="4100"/>
                  <a:ext cx="165" cy="137"/>
                </a:xfrm>
                <a:custGeom>
                  <a:avLst/>
                  <a:gdLst>
                    <a:gd name="T0" fmla="*/ 7 w 731"/>
                    <a:gd name="T1" fmla="*/ 15 h 610"/>
                    <a:gd name="T2" fmla="*/ 0 w 731"/>
                    <a:gd name="T3" fmla="*/ 0 h 610"/>
                    <a:gd name="T4" fmla="*/ 30 w 731"/>
                    <a:gd name="T5" fmla="*/ 16 h 610"/>
                    <a:gd name="T6" fmla="*/ 37 w 731"/>
                    <a:gd name="T7" fmla="*/ 31 h 610"/>
                    <a:gd name="T8" fmla="*/ 7 w 731"/>
                    <a:gd name="T9" fmla="*/ 15 h 6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1" h="610">
                      <a:moveTo>
                        <a:pt x="146" y="295"/>
                      </a:moveTo>
                      <a:lnTo>
                        <a:pt x="0" y="0"/>
                      </a:lnTo>
                      <a:lnTo>
                        <a:pt x="584" y="315"/>
                      </a:lnTo>
                      <a:lnTo>
                        <a:pt x="730" y="609"/>
                      </a:lnTo>
                      <a:lnTo>
                        <a:pt x="146" y="295"/>
                      </a:lnTo>
                    </a:path>
                  </a:pathLst>
                </a:custGeom>
                <a:solidFill>
                  <a:srgbClr val="FEF4E8"/>
                </a:solidFill>
                <a:ln w="14400" cap="flat">
                  <a:solidFill>
                    <a:srgbClr val="FBC98E"/>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3" name="Freeform 28"/>
                <p:cNvSpPr>
                  <a:spLocks noChangeArrowheads="1"/>
                </p:cNvSpPr>
                <p:nvPr/>
              </p:nvSpPr>
              <p:spPr bwMode="auto">
                <a:xfrm>
                  <a:off x="1059" y="4118"/>
                  <a:ext cx="173" cy="120"/>
                </a:xfrm>
                <a:custGeom>
                  <a:avLst/>
                  <a:gdLst>
                    <a:gd name="T0" fmla="*/ 9 w 768"/>
                    <a:gd name="T1" fmla="*/ 11 h 532"/>
                    <a:gd name="T2" fmla="*/ 0 w 768"/>
                    <a:gd name="T3" fmla="*/ 0 h 532"/>
                    <a:gd name="T4" fmla="*/ 28 w 768"/>
                    <a:gd name="T5" fmla="*/ 14 h 532"/>
                    <a:gd name="T6" fmla="*/ 39 w 768"/>
                    <a:gd name="T7" fmla="*/ 27 h 532"/>
                    <a:gd name="T8" fmla="*/ 9 w 768"/>
                    <a:gd name="T9" fmla="*/ 11 h 5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532">
                      <a:moveTo>
                        <a:pt x="183" y="216"/>
                      </a:moveTo>
                      <a:lnTo>
                        <a:pt x="0" y="0"/>
                      </a:lnTo>
                      <a:lnTo>
                        <a:pt x="548" y="275"/>
                      </a:lnTo>
                      <a:lnTo>
                        <a:pt x="767" y="531"/>
                      </a:lnTo>
                      <a:lnTo>
                        <a:pt x="183" y="216"/>
                      </a:lnTo>
                    </a:path>
                  </a:pathLst>
                </a:custGeom>
                <a:solidFill>
                  <a:srgbClr val="FCDEBB"/>
                </a:solidFill>
                <a:ln w="14400" cap="flat">
                  <a:solidFill>
                    <a:srgbClr val="FBC98E"/>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74" name="Freeform 29"/>
                <p:cNvSpPr>
                  <a:spLocks noChangeArrowheads="1"/>
                </p:cNvSpPr>
                <p:nvPr/>
              </p:nvSpPr>
              <p:spPr bwMode="auto">
                <a:xfrm>
                  <a:off x="1059" y="4078"/>
                  <a:ext cx="173" cy="160"/>
                </a:xfrm>
                <a:custGeom>
                  <a:avLst/>
                  <a:gdLst>
                    <a:gd name="T0" fmla="*/ 9 w 768"/>
                    <a:gd name="T1" fmla="*/ 4 h 709"/>
                    <a:gd name="T2" fmla="*/ 9 w 768"/>
                    <a:gd name="T3" fmla="*/ 0 h 709"/>
                    <a:gd name="T4" fmla="*/ 30 w 768"/>
                    <a:gd name="T5" fmla="*/ 11 h 709"/>
                    <a:gd name="T6" fmla="*/ 32 w 768"/>
                    <a:gd name="T7" fmla="*/ 8 h 709"/>
                    <a:gd name="T8" fmla="*/ 39 w 768"/>
                    <a:gd name="T9" fmla="*/ 12 h 709"/>
                    <a:gd name="T10" fmla="*/ 39 w 768"/>
                    <a:gd name="T11" fmla="*/ 36 h 709"/>
                    <a:gd name="T12" fmla="*/ 9 w 768"/>
                    <a:gd name="T13" fmla="*/ 20 h 709"/>
                    <a:gd name="T14" fmla="*/ 0 w 768"/>
                    <a:gd name="T15" fmla="*/ 9 h 709"/>
                    <a:gd name="T16" fmla="*/ 5 w 768"/>
                    <a:gd name="T17" fmla="*/ 12 h 709"/>
                    <a:gd name="T18" fmla="*/ 2 w 768"/>
                    <a:gd name="T19" fmla="*/ 5 h 709"/>
                    <a:gd name="T20" fmla="*/ 7 w 768"/>
                    <a:gd name="T21" fmla="*/ 8 h 709"/>
                    <a:gd name="T22" fmla="*/ 6 w 768"/>
                    <a:gd name="T23" fmla="*/ 2 h 709"/>
                    <a:gd name="T24" fmla="*/ 9 w 768"/>
                    <a:gd name="T25" fmla="*/ 4 h 70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68" h="709">
                      <a:moveTo>
                        <a:pt x="183" y="79"/>
                      </a:moveTo>
                      <a:lnTo>
                        <a:pt x="183" y="0"/>
                      </a:lnTo>
                      <a:lnTo>
                        <a:pt x="584" y="216"/>
                      </a:lnTo>
                      <a:lnTo>
                        <a:pt x="620" y="157"/>
                      </a:lnTo>
                      <a:lnTo>
                        <a:pt x="767" y="236"/>
                      </a:lnTo>
                      <a:lnTo>
                        <a:pt x="767" y="708"/>
                      </a:lnTo>
                      <a:lnTo>
                        <a:pt x="183" y="394"/>
                      </a:lnTo>
                      <a:lnTo>
                        <a:pt x="0" y="177"/>
                      </a:lnTo>
                      <a:lnTo>
                        <a:pt x="102" y="226"/>
                      </a:lnTo>
                      <a:lnTo>
                        <a:pt x="36" y="98"/>
                      </a:lnTo>
                      <a:lnTo>
                        <a:pt x="131" y="150"/>
                      </a:lnTo>
                      <a:lnTo>
                        <a:pt x="110" y="39"/>
                      </a:lnTo>
                      <a:lnTo>
                        <a:pt x="183" y="79"/>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451" name="Group 30"/>
              <p:cNvGrpSpPr>
                <a:grpSpLocks/>
              </p:cNvGrpSpPr>
              <p:nvPr/>
            </p:nvGrpSpPr>
            <p:grpSpPr bwMode="auto">
              <a:xfrm>
                <a:off x="1193" y="4008"/>
                <a:ext cx="156" cy="153"/>
                <a:chOff x="1193" y="4008"/>
                <a:chExt cx="156" cy="153"/>
              </a:xfrm>
            </p:grpSpPr>
            <p:sp>
              <p:nvSpPr>
                <p:cNvPr id="2452" name="Oval 31"/>
                <p:cNvSpPr>
                  <a:spLocks noChangeArrowheads="1"/>
                </p:cNvSpPr>
                <p:nvPr/>
              </p:nvSpPr>
              <p:spPr bwMode="auto">
                <a:xfrm>
                  <a:off x="1193" y="4008"/>
                  <a:ext cx="156" cy="153"/>
                </a:xfrm>
                <a:prstGeom prst="ellipse">
                  <a:avLst/>
                </a:prstGeom>
                <a:gradFill rotWithShape="0">
                  <a:gsLst>
                    <a:gs pos="0">
                      <a:srgbClr val="7FB9DD"/>
                    </a:gs>
                    <a:gs pos="100000">
                      <a:srgbClr val="0073BC"/>
                    </a:gs>
                  </a:gsLst>
                  <a:path path="shape">
                    <a:fillToRect l="29999" t="29999" r="70001" b="70001"/>
                  </a:path>
                </a:gradFill>
                <a:ln w="144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ltLang="ru-RU"/>
                </a:p>
              </p:txBody>
            </p:sp>
            <p:sp>
              <p:nvSpPr>
                <p:cNvPr id="2453" name="Freeform 32"/>
                <p:cNvSpPr>
                  <a:spLocks noChangeArrowheads="1"/>
                </p:cNvSpPr>
                <p:nvPr/>
              </p:nvSpPr>
              <p:spPr bwMode="auto">
                <a:xfrm>
                  <a:off x="1227" y="4020"/>
                  <a:ext cx="92" cy="132"/>
                </a:xfrm>
                <a:custGeom>
                  <a:avLst/>
                  <a:gdLst>
                    <a:gd name="T0" fmla="*/ 0 w 412"/>
                    <a:gd name="T1" fmla="*/ 2 h 585"/>
                    <a:gd name="T2" fmla="*/ 4 w 412"/>
                    <a:gd name="T3" fmla="*/ 2 h 585"/>
                    <a:gd name="T4" fmla="*/ 6 w 412"/>
                    <a:gd name="T5" fmla="*/ 1 h 585"/>
                    <a:gd name="T6" fmla="*/ 9 w 412"/>
                    <a:gd name="T7" fmla="*/ 0 h 585"/>
                    <a:gd name="T8" fmla="*/ 15 w 412"/>
                    <a:gd name="T9" fmla="*/ 2 h 585"/>
                    <a:gd name="T10" fmla="*/ 11 w 412"/>
                    <a:gd name="T11" fmla="*/ 2 h 585"/>
                    <a:gd name="T12" fmla="*/ 13 w 412"/>
                    <a:gd name="T13" fmla="*/ 5 h 585"/>
                    <a:gd name="T14" fmla="*/ 7 w 412"/>
                    <a:gd name="T15" fmla="*/ 10 h 585"/>
                    <a:gd name="T16" fmla="*/ 6 w 412"/>
                    <a:gd name="T17" fmla="*/ 11 h 585"/>
                    <a:gd name="T18" fmla="*/ 4 w 412"/>
                    <a:gd name="T19" fmla="*/ 12 h 585"/>
                    <a:gd name="T20" fmla="*/ 7 w 412"/>
                    <a:gd name="T21" fmla="*/ 14 h 585"/>
                    <a:gd name="T22" fmla="*/ 9 w 412"/>
                    <a:gd name="T23" fmla="*/ 16 h 585"/>
                    <a:gd name="T24" fmla="*/ 15 w 412"/>
                    <a:gd name="T25" fmla="*/ 16 h 585"/>
                    <a:gd name="T26" fmla="*/ 21 w 412"/>
                    <a:gd name="T27" fmla="*/ 19 h 585"/>
                    <a:gd name="T28" fmla="*/ 17 w 412"/>
                    <a:gd name="T29" fmla="*/ 26 h 585"/>
                    <a:gd name="T30" fmla="*/ 11 w 412"/>
                    <a:gd name="T31" fmla="*/ 30 h 585"/>
                    <a:gd name="T32" fmla="*/ 11 w 412"/>
                    <a:gd name="T33" fmla="*/ 24 h 585"/>
                    <a:gd name="T34" fmla="*/ 7 w 412"/>
                    <a:gd name="T35" fmla="*/ 19 h 585"/>
                    <a:gd name="T36" fmla="*/ 9 w 412"/>
                    <a:gd name="T37" fmla="*/ 17 h 585"/>
                    <a:gd name="T38" fmla="*/ 6 w 412"/>
                    <a:gd name="T39" fmla="*/ 14 h 585"/>
                    <a:gd name="T40" fmla="*/ 2 w 412"/>
                    <a:gd name="T41" fmla="*/ 13 h 585"/>
                    <a:gd name="T42" fmla="*/ 0 w 412"/>
                    <a:gd name="T43" fmla="*/ 9 h 585"/>
                    <a:gd name="T44" fmla="*/ 0 w 412"/>
                    <a:gd name="T45" fmla="*/ 2 h 58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12" h="585">
                      <a:moveTo>
                        <a:pt x="0" y="41"/>
                      </a:moveTo>
                      <a:lnTo>
                        <a:pt x="75" y="41"/>
                      </a:lnTo>
                      <a:lnTo>
                        <a:pt x="112" y="20"/>
                      </a:lnTo>
                      <a:lnTo>
                        <a:pt x="187" y="0"/>
                      </a:lnTo>
                      <a:lnTo>
                        <a:pt x="299" y="41"/>
                      </a:lnTo>
                      <a:lnTo>
                        <a:pt x="224" y="41"/>
                      </a:lnTo>
                      <a:lnTo>
                        <a:pt x="262" y="101"/>
                      </a:lnTo>
                      <a:lnTo>
                        <a:pt x="150" y="201"/>
                      </a:lnTo>
                      <a:lnTo>
                        <a:pt x="112" y="221"/>
                      </a:lnTo>
                      <a:lnTo>
                        <a:pt x="75" y="242"/>
                      </a:lnTo>
                      <a:lnTo>
                        <a:pt x="150" y="282"/>
                      </a:lnTo>
                      <a:lnTo>
                        <a:pt x="187" y="322"/>
                      </a:lnTo>
                      <a:lnTo>
                        <a:pt x="299" y="322"/>
                      </a:lnTo>
                      <a:lnTo>
                        <a:pt x="411" y="382"/>
                      </a:lnTo>
                      <a:lnTo>
                        <a:pt x="337" y="504"/>
                      </a:lnTo>
                      <a:lnTo>
                        <a:pt x="224" y="584"/>
                      </a:lnTo>
                      <a:lnTo>
                        <a:pt x="224" y="464"/>
                      </a:lnTo>
                      <a:lnTo>
                        <a:pt x="150" y="382"/>
                      </a:lnTo>
                      <a:lnTo>
                        <a:pt x="187" y="342"/>
                      </a:lnTo>
                      <a:lnTo>
                        <a:pt x="112" y="282"/>
                      </a:lnTo>
                      <a:lnTo>
                        <a:pt x="38" y="262"/>
                      </a:lnTo>
                      <a:lnTo>
                        <a:pt x="0" y="181"/>
                      </a:lnTo>
                      <a:lnTo>
                        <a:pt x="0" y="41"/>
                      </a:lnTo>
                    </a:path>
                  </a:pathLst>
                </a:custGeom>
                <a:solidFill>
                  <a:srgbClr val="39B54A"/>
                </a:solidFill>
                <a:ln w="1440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54" name="Freeform 33"/>
                <p:cNvSpPr>
                  <a:spLocks noChangeArrowheads="1"/>
                </p:cNvSpPr>
                <p:nvPr/>
              </p:nvSpPr>
              <p:spPr bwMode="auto">
                <a:xfrm>
                  <a:off x="1303" y="4020"/>
                  <a:ext cx="50" cy="68"/>
                </a:xfrm>
                <a:custGeom>
                  <a:avLst/>
                  <a:gdLst>
                    <a:gd name="T0" fmla="*/ 7 w 225"/>
                    <a:gd name="T1" fmla="*/ 15 h 303"/>
                    <a:gd name="T2" fmla="*/ 7 w 225"/>
                    <a:gd name="T3" fmla="*/ 14 h 303"/>
                    <a:gd name="T4" fmla="*/ 6 w 225"/>
                    <a:gd name="T5" fmla="*/ 11 h 303"/>
                    <a:gd name="T6" fmla="*/ 6 w 225"/>
                    <a:gd name="T7" fmla="*/ 8 h 303"/>
                    <a:gd name="T8" fmla="*/ 4 w 225"/>
                    <a:gd name="T9" fmla="*/ 4 h 303"/>
                    <a:gd name="T10" fmla="*/ 0 w 225"/>
                    <a:gd name="T11" fmla="*/ 2 h 303"/>
                    <a:gd name="T12" fmla="*/ 7 w 225"/>
                    <a:gd name="T13" fmla="*/ 15 h 30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25" h="303">
                      <a:moveTo>
                        <a:pt x="150" y="302"/>
                      </a:moveTo>
                      <a:lnTo>
                        <a:pt x="150" y="282"/>
                      </a:lnTo>
                      <a:lnTo>
                        <a:pt x="112" y="222"/>
                      </a:lnTo>
                      <a:lnTo>
                        <a:pt x="112" y="161"/>
                      </a:lnTo>
                      <a:lnTo>
                        <a:pt x="75" y="80"/>
                      </a:lnTo>
                      <a:lnTo>
                        <a:pt x="0" y="40"/>
                      </a:lnTo>
                      <a:cubicBezTo>
                        <a:pt x="75" y="0"/>
                        <a:pt x="224" y="261"/>
                        <a:pt x="150" y="302"/>
                      </a:cubicBezTo>
                    </a:path>
                  </a:pathLst>
                </a:custGeom>
                <a:solidFill>
                  <a:srgbClr val="39B54A"/>
                </a:solidFill>
                <a:ln w="14400" cap="flat">
                  <a:solidFill>
                    <a:srgbClr val="80808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nvGrpSpPr>
                <p:cNvPr id="2455" name="Group 34"/>
                <p:cNvGrpSpPr>
                  <a:grpSpLocks/>
                </p:cNvGrpSpPr>
                <p:nvPr/>
              </p:nvGrpSpPr>
              <p:grpSpPr bwMode="auto">
                <a:xfrm>
                  <a:off x="1253" y="4074"/>
                  <a:ext cx="33" cy="31"/>
                  <a:chOff x="1253" y="4074"/>
                  <a:chExt cx="33" cy="31"/>
                </a:xfrm>
              </p:grpSpPr>
              <p:sp>
                <p:nvSpPr>
                  <p:cNvPr id="2466" name="Line 35"/>
                  <p:cNvSpPr>
                    <a:spLocks noChangeShapeType="1"/>
                  </p:cNvSpPr>
                  <p:nvPr/>
                </p:nvSpPr>
                <p:spPr bwMode="auto">
                  <a:xfrm flipH="1" flipV="1">
                    <a:off x="1251" y="4073"/>
                    <a:ext cx="10" cy="33"/>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7" name="Line 36"/>
                  <p:cNvSpPr>
                    <a:spLocks noChangeShapeType="1"/>
                  </p:cNvSpPr>
                  <p:nvPr/>
                </p:nvSpPr>
                <p:spPr bwMode="auto">
                  <a:xfrm flipV="1">
                    <a:off x="1261" y="4082"/>
                    <a:ext cx="8" cy="24"/>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8" name="Line 37"/>
                  <p:cNvSpPr>
                    <a:spLocks noChangeShapeType="1"/>
                  </p:cNvSpPr>
                  <p:nvPr/>
                </p:nvSpPr>
                <p:spPr bwMode="auto">
                  <a:xfrm flipH="1" flipV="1">
                    <a:off x="1268" y="4082"/>
                    <a:ext cx="10" cy="24"/>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9" name="Line 38"/>
                  <p:cNvSpPr>
                    <a:spLocks noChangeShapeType="1"/>
                  </p:cNvSpPr>
                  <p:nvPr/>
                </p:nvSpPr>
                <p:spPr bwMode="auto">
                  <a:xfrm flipV="1">
                    <a:off x="1278" y="4073"/>
                    <a:ext cx="8" cy="33"/>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2456" name="Group 39"/>
                <p:cNvGrpSpPr>
                  <a:grpSpLocks/>
                </p:cNvGrpSpPr>
                <p:nvPr/>
              </p:nvGrpSpPr>
              <p:grpSpPr bwMode="auto">
                <a:xfrm>
                  <a:off x="1303" y="4074"/>
                  <a:ext cx="33" cy="31"/>
                  <a:chOff x="1303" y="4074"/>
                  <a:chExt cx="33" cy="31"/>
                </a:xfrm>
              </p:grpSpPr>
              <p:sp>
                <p:nvSpPr>
                  <p:cNvPr id="2462" name="Line 40"/>
                  <p:cNvSpPr>
                    <a:spLocks noChangeShapeType="1"/>
                  </p:cNvSpPr>
                  <p:nvPr/>
                </p:nvSpPr>
                <p:spPr bwMode="auto">
                  <a:xfrm flipH="1" flipV="1">
                    <a:off x="1302" y="4073"/>
                    <a:ext cx="10" cy="33"/>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3" name="Line 41"/>
                  <p:cNvSpPr>
                    <a:spLocks noChangeShapeType="1"/>
                  </p:cNvSpPr>
                  <p:nvPr/>
                </p:nvSpPr>
                <p:spPr bwMode="auto">
                  <a:xfrm flipV="1">
                    <a:off x="1312" y="4082"/>
                    <a:ext cx="8" cy="24"/>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4" name="Line 42"/>
                  <p:cNvSpPr>
                    <a:spLocks noChangeShapeType="1"/>
                  </p:cNvSpPr>
                  <p:nvPr/>
                </p:nvSpPr>
                <p:spPr bwMode="auto">
                  <a:xfrm flipH="1" flipV="1">
                    <a:off x="1319" y="4082"/>
                    <a:ext cx="10" cy="24"/>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5" name="Line 43"/>
                  <p:cNvSpPr>
                    <a:spLocks noChangeShapeType="1"/>
                  </p:cNvSpPr>
                  <p:nvPr/>
                </p:nvSpPr>
                <p:spPr bwMode="auto">
                  <a:xfrm flipV="1">
                    <a:off x="1329" y="4073"/>
                    <a:ext cx="8" cy="33"/>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nvGrpSpPr>
                <p:cNvPr id="2457" name="Group 44"/>
                <p:cNvGrpSpPr>
                  <a:grpSpLocks/>
                </p:cNvGrpSpPr>
                <p:nvPr/>
              </p:nvGrpSpPr>
              <p:grpSpPr bwMode="auto">
                <a:xfrm>
                  <a:off x="1202" y="4074"/>
                  <a:ext cx="33" cy="31"/>
                  <a:chOff x="1202" y="4074"/>
                  <a:chExt cx="33" cy="31"/>
                </a:xfrm>
              </p:grpSpPr>
              <p:sp>
                <p:nvSpPr>
                  <p:cNvPr id="2458" name="Line 45"/>
                  <p:cNvSpPr>
                    <a:spLocks noChangeShapeType="1"/>
                  </p:cNvSpPr>
                  <p:nvPr/>
                </p:nvSpPr>
                <p:spPr bwMode="auto">
                  <a:xfrm flipH="1" flipV="1">
                    <a:off x="1201" y="4073"/>
                    <a:ext cx="10" cy="33"/>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59" name="Line 46"/>
                  <p:cNvSpPr>
                    <a:spLocks noChangeShapeType="1"/>
                  </p:cNvSpPr>
                  <p:nvPr/>
                </p:nvSpPr>
                <p:spPr bwMode="auto">
                  <a:xfrm flipV="1">
                    <a:off x="1210" y="4082"/>
                    <a:ext cx="8" cy="24"/>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0" name="Line 47"/>
                  <p:cNvSpPr>
                    <a:spLocks noChangeShapeType="1"/>
                  </p:cNvSpPr>
                  <p:nvPr/>
                </p:nvSpPr>
                <p:spPr bwMode="auto">
                  <a:xfrm flipH="1" flipV="1">
                    <a:off x="1217" y="4082"/>
                    <a:ext cx="10" cy="24"/>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61" name="Line 48"/>
                  <p:cNvSpPr>
                    <a:spLocks noChangeShapeType="1"/>
                  </p:cNvSpPr>
                  <p:nvPr/>
                </p:nvSpPr>
                <p:spPr bwMode="auto">
                  <a:xfrm flipV="1">
                    <a:off x="1227" y="4073"/>
                    <a:ext cx="8" cy="33"/>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grpSp>
          </p:grpSp>
        </p:grpSp>
        <p:grpSp>
          <p:nvGrpSpPr>
            <p:cNvPr id="2054" name="Group 49"/>
            <p:cNvGrpSpPr>
              <a:grpSpLocks/>
            </p:cNvGrpSpPr>
            <p:nvPr/>
          </p:nvGrpSpPr>
          <p:grpSpPr bwMode="auto">
            <a:xfrm>
              <a:off x="2946120" y="5019646"/>
              <a:ext cx="1383840" cy="967782"/>
              <a:chOff x="2033" y="3610"/>
              <a:chExt cx="961" cy="672"/>
            </a:xfrm>
          </p:grpSpPr>
          <p:sp>
            <p:nvSpPr>
              <p:cNvPr id="2431" name="Freeform 50"/>
              <p:cNvSpPr>
                <a:spLocks noChangeArrowheads="1"/>
              </p:cNvSpPr>
              <p:nvPr/>
            </p:nvSpPr>
            <p:spPr bwMode="auto">
              <a:xfrm>
                <a:off x="2062" y="3842"/>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32" name="Freeform 51"/>
              <p:cNvSpPr>
                <a:spLocks noChangeArrowheads="1"/>
              </p:cNvSpPr>
              <p:nvPr/>
            </p:nvSpPr>
            <p:spPr bwMode="auto">
              <a:xfrm>
                <a:off x="2564" y="3881"/>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33" name="Freeform 52"/>
              <p:cNvSpPr>
                <a:spLocks noChangeArrowheads="1"/>
              </p:cNvSpPr>
              <p:nvPr/>
            </p:nvSpPr>
            <p:spPr bwMode="auto">
              <a:xfrm>
                <a:off x="2062" y="3610"/>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34" name="Line 53"/>
              <p:cNvSpPr>
                <a:spLocks noChangeShapeType="1"/>
              </p:cNvSpPr>
              <p:nvPr/>
            </p:nvSpPr>
            <p:spPr bwMode="auto">
              <a:xfrm>
                <a:off x="2234" y="396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35" name="Line 54"/>
              <p:cNvSpPr>
                <a:spLocks noChangeShapeType="1"/>
              </p:cNvSpPr>
              <p:nvPr/>
            </p:nvSpPr>
            <p:spPr bwMode="auto">
              <a:xfrm flipH="1" flipV="1">
                <a:off x="2319" y="4039"/>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36" name="Line 55"/>
              <p:cNvSpPr>
                <a:spLocks noChangeShapeType="1"/>
              </p:cNvSpPr>
              <p:nvPr/>
            </p:nvSpPr>
            <p:spPr bwMode="auto">
              <a:xfrm>
                <a:off x="2319" y="4012"/>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37" name="Line 56"/>
              <p:cNvSpPr>
                <a:spLocks noChangeShapeType="1"/>
              </p:cNvSpPr>
              <p:nvPr/>
            </p:nvSpPr>
            <p:spPr bwMode="auto">
              <a:xfrm>
                <a:off x="2549" y="4136"/>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38" name="Line 57"/>
              <p:cNvSpPr>
                <a:spLocks noChangeShapeType="1"/>
              </p:cNvSpPr>
              <p:nvPr/>
            </p:nvSpPr>
            <p:spPr bwMode="auto">
              <a:xfrm flipH="1" flipV="1">
                <a:off x="2317" y="4011"/>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39" name="Freeform 58"/>
              <p:cNvSpPr>
                <a:spLocks noChangeArrowheads="1"/>
              </p:cNvSpPr>
              <p:nvPr/>
            </p:nvSpPr>
            <p:spPr bwMode="auto">
              <a:xfrm>
                <a:off x="2263" y="3981"/>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40" name="Line 59"/>
              <p:cNvSpPr>
                <a:spLocks noChangeShapeType="1"/>
              </p:cNvSpPr>
              <p:nvPr/>
            </p:nvSpPr>
            <p:spPr bwMode="auto">
              <a:xfrm>
                <a:off x="2205" y="395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41" name="Line 60"/>
              <p:cNvSpPr>
                <a:spLocks noChangeShapeType="1"/>
              </p:cNvSpPr>
              <p:nvPr/>
            </p:nvSpPr>
            <p:spPr bwMode="auto">
              <a:xfrm>
                <a:off x="2177" y="393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42" name="Line 61"/>
              <p:cNvSpPr>
                <a:spLocks noChangeShapeType="1"/>
              </p:cNvSpPr>
              <p:nvPr/>
            </p:nvSpPr>
            <p:spPr bwMode="auto">
              <a:xfrm>
                <a:off x="2148" y="391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43" name="Line 62"/>
              <p:cNvSpPr>
                <a:spLocks noChangeShapeType="1"/>
              </p:cNvSpPr>
              <p:nvPr/>
            </p:nvSpPr>
            <p:spPr bwMode="auto">
              <a:xfrm>
                <a:off x="2119" y="390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44" name="Line 63"/>
              <p:cNvSpPr>
                <a:spLocks noChangeShapeType="1"/>
              </p:cNvSpPr>
              <p:nvPr/>
            </p:nvSpPr>
            <p:spPr bwMode="auto">
              <a:xfrm>
                <a:off x="2090" y="388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45" name="Freeform 64"/>
              <p:cNvSpPr>
                <a:spLocks noChangeArrowheads="1"/>
              </p:cNvSpPr>
              <p:nvPr/>
            </p:nvSpPr>
            <p:spPr bwMode="auto">
              <a:xfrm>
                <a:off x="2033" y="3826"/>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46" name="Freeform 65"/>
              <p:cNvSpPr>
                <a:spLocks noChangeArrowheads="1"/>
              </p:cNvSpPr>
              <p:nvPr/>
            </p:nvSpPr>
            <p:spPr bwMode="auto">
              <a:xfrm>
                <a:off x="2564" y="4113"/>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47" name="Freeform 66"/>
              <p:cNvSpPr>
                <a:spLocks noChangeArrowheads="1"/>
              </p:cNvSpPr>
              <p:nvPr/>
            </p:nvSpPr>
            <p:spPr bwMode="auto">
              <a:xfrm>
                <a:off x="2033" y="3610"/>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55" name="Group 67"/>
            <p:cNvGrpSpPr>
              <a:grpSpLocks/>
            </p:cNvGrpSpPr>
            <p:nvPr/>
          </p:nvGrpSpPr>
          <p:grpSpPr bwMode="auto">
            <a:xfrm>
              <a:off x="698280" y="4676890"/>
              <a:ext cx="1383840" cy="967782"/>
              <a:chOff x="472" y="3372"/>
              <a:chExt cx="961" cy="672"/>
            </a:xfrm>
          </p:grpSpPr>
          <p:sp>
            <p:nvSpPr>
              <p:cNvPr id="2414" name="Freeform 68"/>
              <p:cNvSpPr>
                <a:spLocks noChangeArrowheads="1"/>
              </p:cNvSpPr>
              <p:nvPr/>
            </p:nvSpPr>
            <p:spPr bwMode="auto">
              <a:xfrm>
                <a:off x="501" y="3604"/>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5" name="Freeform 69"/>
              <p:cNvSpPr>
                <a:spLocks noChangeArrowheads="1"/>
              </p:cNvSpPr>
              <p:nvPr/>
            </p:nvSpPr>
            <p:spPr bwMode="auto">
              <a:xfrm>
                <a:off x="1004" y="3642"/>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6" name="Freeform 70"/>
              <p:cNvSpPr>
                <a:spLocks noChangeArrowheads="1"/>
              </p:cNvSpPr>
              <p:nvPr/>
            </p:nvSpPr>
            <p:spPr bwMode="auto">
              <a:xfrm>
                <a:off x="501" y="3372"/>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7" name="Line 71"/>
              <p:cNvSpPr>
                <a:spLocks noChangeShapeType="1"/>
              </p:cNvSpPr>
              <p:nvPr/>
            </p:nvSpPr>
            <p:spPr bwMode="auto">
              <a:xfrm>
                <a:off x="674" y="372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18" name="Line 72"/>
              <p:cNvSpPr>
                <a:spLocks noChangeShapeType="1"/>
              </p:cNvSpPr>
              <p:nvPr/>
            </p:nvSpPr>
            <p:spPr bwMode="auto">
              <a:xfrm flipH="1" flipV="1">
                <a:off x="758" y="3801"/>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19" name="Line 73"/>
              <p:cNvSpPr>
                <a:spLocks noChangeShapeType="1"/>
              </p:cNvSpPr>
              <p:nvPr/>
            </p:nvSpPr>
            <p:spPr bwMode="auto">
              <a:xfrm>
                <a:off x="758" y="3774"/>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0" name="Line 74"/>
              <p:cNvSpPr>
                <a:spLocks noChangeShapeType="1"/>
              </p:cNvSpPr>
              <p:nvPr/>
            </p:nvSpPr>
            <p:spPr bwMode="auto">
              <a:xfrm>
                <a:off x="988" y="3898"/>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1" name="Line 75"/>
              <p:cNvSpPr>
                <a:spLocks noChangeShapeType="1"/>
              </p:cNvSpPr>
              <p:nvPr/>
            </p:nvSpPr>
            <p:spPr bwMode="auto">
              <a:xfrm flipH="1" flipV="1">
                <a:off x="757" y="3773"/>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2" name="Freeform 76"/>
              <p:cNvSpPr>
                <a:spLocks noChangeArrowheads="1"/>
              </p:cNvSpPr>
              <p:nvPr/>
            </p:nvSpPr>
            <p:spPr bwMode="auto">
              <a:xfrm>
                <a:off x="702" y="3743"/>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23" name="Line 77"/>
              <p:cNvSpPr>
                <a:spLocks noChangeShapeType="1"/>
              </p:cNvSpPr>
              <p:nvPr/>
            </p:nvSpPr>
            <p:spPr bwMode="auto">
              <a:xfrm>
                <a:off x="645" y="371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4" name="Line 78"/>
              <p:cNvSpPr>
                <a:spLocks noChangeShapeType="1"/>
              </p:cNvSpPr>
              <p:nvPr/>
            </p:nvSpPr>
            <p:spPr bwMode="auto">
              <a:xfrm>
                <a:off x="616" y="369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5" name="Line 79"/>
              <p:cNvSpPr>
                <a:spLocks noChangeShapeType="1"/>
              </p:cNvSpPr>
              <p:nvPr/>
            </p:nvSpPr>
            <p:spPr bwMode="auto">
              <a:xfrm>
                <a:off x="587" y="368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6" name="Line 80"/>
              <p:cNvSpPr>
                <a:spLocks noChangeShapeType="1"/>
              </p:cNvSpPr>
              <p:nvPr/>
            </p:nvSpPr>
            <p:spPr bwMode="auto">
              <a:xfrm>
                <a:off x="559" y="366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7" name="Line 81"/>
              <p:cNvSpPr>
                <a:spLocks noChangeShapeType="1"/>
              </p:cNvSpPr>
              <p:nvPr/>
            </p:nvSpPr>
            <p:spPr bwMode="auto">
              <a:xfrm>
                <a:off x="530" y="365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28" name="Freeform 82"/>
              <p:cNvSpPr>
                <a:spLocks noChangeArrowheads="1"/>
              </p:cNvSpPr>
              <p:nvPr/>
            </p:nvSpPr>
            <p:spPr bwMode="auto">
              <a:xfrm>
                <a:off x="472" y="3588"/>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29" name="Freeform 83"/>
              <p:cNvSpPr>
                <a:spLocks noChangeArrowheads="1"/>
              </p:cNvSpPr>
              <p:nvPr/>
            </p:nvSpPr>
            <p:spPr bwMode="auto">
              <a:xfrm>
                <a:off x="1004" y="3874"/>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30" name="Freeform 84"/>
              <p:cNvSpPr>
                <a:spLocks noChangeArrowheads="1"/>
              </p:cNvSpPr>
              <p:nvPr/>
            </p:nvSpPr>
            <p:spPr bwMode="auto">
              <a:xfrm>
                <a:off x="472" y="3372"/>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56" name="Group 85"/>
            <p:cNvGrpSpPr>
              <a:grpSpLocks/>
            </p:cNvGrpSpPr>
            <p:nvPr/>
          </p:nvGrpSpPr>
          <p:grpSpPr bwMode="auto">
            <a:xfrm>
              <a:off x="698280" y="4375899"/>
              <a:ext cx="1383840" cy="967782"/>
              <a:chOff x="472" y="3163"/>
              <a:chExt cx="961" cy="672"/>
            </a:xfrm>
          </p:grpSpPr>
          <p:sp>
            <p:nvSpPr>
              <p:cNvPr id="2397" name="Freeform 86"/>
              <p:cNvSpPr>
                <a:spLocks noChangeArrowheads="1"/>
              </p:cNvSpPr>
              <p:nvPr/>
            </p:nvSpPr>
            <p:spPr bwMode="auto">
              <a:xfrm>
                <a:off x="501" y="3395"/>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98" name="Freeform 87"/>
              <p:cNvSpPr>
                <a:spLocks noChangeArrowheads="1"/>
              </p:cNvSpPr>
              <p:nvPr/>
            </p:nvSpPr>
            <p:spPr bwMode="auto">
              <a:xfrm>
                <a:off x="1004" y="3433"/>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99" name="Freeform 88"/>
              <p:cNvSpPr>
                <a:spLocks noChangeArrowheads="1"/>
              </p:cNvSpPr>
              <p:nvPr/>
            </p:nvSpPr>
            <p:spPr bwMode="auto">
              <a:xfrm>
                <a:off x="501" y="3163"/>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00" name="Line 89"/>
              <p:cNvSpPr>
                <a:spLocks noChangeShapeType="1"/>
              </p:cNvSpPr>
              <p:nvPr/>
            </p:nvSpPr>
            <p:spPr bwMode="auto">
              <a:xfrm>
                <a:off x="674" y="351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1" name="Line 90"/>
              <p:cNvSpPr>
                <a:spLocks noChangeShapeType="1"/>
              </p:cNvSpPr>
              <p:nvPr/>
            </p:nvSpPr>
            <p:spPr bwMode="auto">
              <a:xfrm flipH="1" flipV="1">
                <a:off x="758" y="3591"/>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2" name="Line 91"/>
              <p:cNvSpPr>
                <a:spLocks noChangeShapeType="1"/>
              </p:cNvSpPr>
              <p:nvPr/>
            </p:nvSpPr>
            <p:spPr bwMode="auto">
              <a:xfrm>
                <a:off x="758" y="3565"/>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3" name="Line 92"/>
              <p:cNvSpPr>
                <a:spLocks noChangeShapeType="1"/>
              </p:cNvSpPr>
              <p:nvPr/>
            </p:nvSpPr>
            <p:spPr bwMode="auto">
              <a:xfrm>
                <a:off x="988" y="3688"/>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4" name="Line 93"/>
              <p:cNvSpPr>
                <a:spLocks noChangeShapeType="1"/>
              </p:cNvSpPr>
              <p:nvPr/>
            </p:nvSpPr>
            <p:spPr bwMode="auto">
              <a:xfrm flipH="1" flipV="1">
                <a:off x="757" y="3563"/>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5" name="Freeform 94"/>
              <p:cNvSpPr>
                <a:spLocks noChangeArrowheads="1"/>
              </p:cNvSpPr>
              <p:nvPr/>
            </p:nvSpPr>
            <p:spPr bwMode="auto">
              <a:xfrm>
                <a:off x="702" y="3534"/>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06" name="Line 95"/>
              <p:cNvSpPr>
                <a:spLocks noChangeShapeType="1"/>
              </p:cNvSpPr>
              <p:nvPr/>
            </p:nvSpPr>
            <p:spPr bwMode="auto">
              <a:xfrm>
                <a:off x="645" y="350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7" name="Line 96"/>
              <p:cNvSpPr>
                <a:spLocks noChangeShapeType="1"/>
              </p:cNvSpPr>
              <p:nvPr/>
            </p:nvSpPr>
            <p:spPr bwMode="auto">
              <a:xfrm>
                <a:off x="616" y="348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8" name="Line 97"/>
              <p:cNvSpPr>
                <a:spLocks noChangeShapeType="1"/>
              </p:cNvSpPr>
              <p:nvPr/>
            </p:nvSpPr>
            <p:spPr bwMode="auto">
              <a:xfrm>
                <a:off x="587" y="347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09" name="Line 98"/>
              <p:cNvSpPr>
                <a:spLocks noChangeShapeType="1"/>
              </p:cNvSpPr>
              <p:nvPr/>
            </p:nvSpPr>
            <p:spPr bwMode="auto">
              <a:xfrm>
                <a:off x="559" y="345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10" name="Line 99"/>
              <p:cNvSpPr>
                <a:spLocks noChangeShapeType="1"/>
              </p:cNvSpPr>
              <p:nvPr/>
            </p:nvSpPr>
            <p:spPr bwMode="auto">
              <a:xfrm>
                <a:off x="530" y="344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411" name="Freeform 100"/>
              <p:cNvSpPr>
                <a:spLocks noChangeArrowheads="1"/>
              </p:cNvSpPr>
              <p:nvPr/>
            </p:nvSpPr>
            <p:spPr bwMode="auto">
              <a:xfrm>
                <a:off x="472" y="3379"/>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2" name="Freeform 101"/>
              <p:cNvSpPr>
                <a:spLocks noChangeArrowheads="1"/>
              </p:cNvSpPr>
              <p:nvPr/>
            </p:nvSpPr>
            <p:spPr bwMode="auto">
              <a:xfrm>
                <a:off x="1004" y="3665"/>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413" name="Freeform 102"/>
              <p:cNvSpPr>
                <a:spLocks noChangeArrowheads="1"/>
              </p:cNvSpPr>
              <p:nvPr/>
            </p:nvSpPr>
            <p:spPr bwMode="auto">
              <a:xfrm>
                <a:off x="472" y="3163"/>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57" name="Group 103"/>
            <p:cNvGrpSpPr>
              <a:grpSpLocks/>
            </p:cNvGrpSpPr>
            <p:nvPr/>
          </p:nvGrpSpPr>
          <p:grpSpPr bwMode="auto">
            <a:xfrm>
              <a:off x="698280" y="4073467"/>
              <a:ext cx="1383840" cy="967782"/>
              <a:chOff x="472" y="2953"/>
              <a:chExt cx="961" cy="672"/>
            </a:xfrm>
          </p:grpSpPr>
          <p:sp>
            <p:nvSpPr>
              <p:cNvPr id="2380" name="Freeform 104"/>
              <p:cNvSpPr>
                <a:spLocks noChangeArrowheads="1"/>
              </p:cNvSpPr>
              <p:nvPr/>
            </p:nvSpPr>
            <p:spPr bwMode="auto">
              <a:xfrm>
                <a:off x="501" y="3185"/>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81" name="Freeform 105"/>
              <p:cNvSpPr>
                <a:spLocks noChangeArrowheads="1"/>
              </p:cNvSpPr>
              <p:nvPr/>
            </p:nvSpPr>
            <p:spPr bwMode="auto">
              <a:xfrm>
                <a:off x="1004" y="3224"/>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82" name="Freeform 106"/>
              <p:cNvSpPr>
                <a:spLocks noChangeArrowheads="1"/>
              </p:cNvSpPr>
              <p:nvPr/>
            </p:nvSpPr>
            <p:spPr bwMode="auto">
              <a:xfrm>
                <a:off x="501" y="2953"/>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83" name="Line 107"/>
              <p:cNvSpPr>
                <a:spLocks noChangeShapeType="1"/>
              </p:cNvSpPr>
              <p:nvPr/>
            </p:nvSpPr>
            <p:spPr bwMode="auto">
              <a:xfrm>
                <a:off x="674" y="330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84" name="Line 108"/>
              <p:cNvSpPr>
                <a:spLocks noChangeShapeType="1"/>
              </p:cNvSpPr>
              <p:nvPr/>
            </p:nvSpPr>
            <p:spPr bwMode="auto">
              <a:xfrm flipH="1" flipV="1">
                <a:off x="758" y="3382"/>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85" name="Line 109"/>
              <p:cNvSpPr>
                <a:spLocks noChangeShapeType="1"/>
              </p:cNvSpPr>
              <p:nvPr/>
            </p:nvSpPr>
            <p:spPr bwMode="auto">
              <a:xfrm>
                <a:off x="758" y="3356"/>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86" name="Line 110"/>
              <p:cNvSpPr>
                <a:spLocks noChangeShapeType="1"/>
              </p:cNvSpPr>
              <p:nvPr/>
            </p:nvSpPr>
            <p:spPr bwMode="auto">
              <a:xfrm>
                <a:off x="988" y="3479"/>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87" name="Line 111"/>
              <p:cNvSpPr>
                <a:spLocks noChangeShapeType="1"/>
              </p:cNvSpPr>
              <p:nvPr/>
            </p:nvSpPr>
            <p:spPr bwMode="auto">
              <a:xfrm flipH="1" flipV="1">
                <a:off x="757" y="3354"/>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88" name="Freeform 112"/>
              <p:cNvSpPr>
                <a:spLocks noChangeArrowheads="1"/>
              </p:cNvSpPr>
              <p:nvPr/>
            </p:nvSpPr>
            <p:spPr bwMode="auto">
              <a:xfrm>
                <a:off x="702" y="3325"/>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89" name="Line 113"/>
              <p:cNvSpPr>
                <a:spLocks noChangeShapeType="1"/>
              </p:cNvSpPr>
              <p:nvPr/>
            </p:nvSpPr>
            <p:spPr bwMode="auto">
              <a:xfrm>
                <a:off x="645" y="329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90" name="Line 114"/>
              <p:cNvSpPr>
                <a:spLocks noChangeShapeType="1"/>
              </p:cNvSpPr>
              <p:nvPr/>
            </p:nvSpPr>
            <p:spPr bwMode="auto">
              <a:xfrm>
                <a:off x="616" y="327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91" name="Line 115"/>
              <p:cNvSpPr>
                <a:spLocks noChangeShapeType="1"/>
              </p:cNvSpPr>
              <p:nvPr/>
            </p:nvSpPr>
            <p:spPr bwMode="auto">
              <a:xfrm>
                <a:off x="587" y="326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92" name="Line 116"/>
              <p:cNvSpPr>
                <a:spLocks noChangeShapeType="1"/>
              </p:cNvSpPr>
              <p:nvPr/>
            </p:nvSpPr>
            <p:spPr bwMode="auto">
              <a:xfrm>
                <a:off x="559" y="324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93" name="Line 117"/>
              <p:cNvSpPr>
                <a:spLocks noChangeShapeType="1"/>
              </p:cNvSpPr>
              <p:nvPr/>
            </p:nvSpPr>
            <p:spPr bwMode="auto">
              <a:xfrm>
                <a:off x="530" y="323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94" name="Freeform 118"/>
              <p:cNvSpPr>
                <a:spLocks noChangeArrowheads="1"/>
              </p:cNvSpPr>
              <p:nvPr/>
            </p:nvSpPr>
            <p:spPr bwMode="auto">
              <a:xfrm>
                <a:off x="472" y="3170"/>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95" name="Freeform 119"/>
              <p:cNvSpPr>
                <a:spLocks noChangeArrowheads="1"/>
              </p:cNvSpPr>
              <p:nvPr/>
            </p:nvSpPr>
            <p:spPr bwMode="auto">
              <a:xfrm>
                <a:off x="1004" y="3456"/>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96" name="Freeform 120"/>
              <p:cNvSpPr>
                <a:spLocks noChangeArrowheads="1"/>
              </p:cNvSpPr>
              <p:nvPr/>
            </p:nvSpPr>
            <p:spPr bwMode="auto">
              <a:xfrm>
                <a:off x="472" y="2953"/>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58" name="Group 121"/>
            <p:cNvGrpSpPr>
              <a:grpSpLocks/>
            </p:cNvGrpSpPr>
            <p:nvPr/>
          </p:nvGrpSpPr>
          <p:grpSpPr bwMode="auto">
            <a:xfrm>
              <a:off x="698280" y="3772475"/>
              <a:ext cx="1383840" cy="967782"/>
              <a:chOff x="472" y="2744"/>
              <a:chExt cx="961" cy="672"/>
            </a:xfrm>
          </p:grpSpPr>
          <p:sp>
            <p:nvSpPr>
              <p:cNvPr id="2363" name="Freeform 122"/>
              <p:cNvSpPr>
                <a:spLocks noChangeArrowheads="1"/>
              </p:cNvSpPr>
              <p:nvPr/>
            </p:nvSpPr>
            <p:spPr bwMode="auto">
              <a:xfrm>
                <a:off x="501" y="2976"/>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64" name="Freeform 123"/>
              <p:cNvSpPr>
                <a:spLocks noChangeArrowheads="1"/>
              </p:cNvSpPr>
              <p:nvPr/>
            </p:nvSpPr>
            <p:spPr bwMode="auto">
              <a:xfrm>
                <a:off x="1004" y="3015"/>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65" name="Freeform 124"/>
              <p:cNvSpPr>
                <a:spLocks noChangeArrowheads="1"/>
              </p:cNvSpPr>
              <p:nvPr/>
            </p:nvSpPr>
            <p:spPr bwMode="auto">
              <a:xfrm>
                <a:off x="501" y="2744"/>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66" name="Line 125"/>
              <p:cNvSpPr>
                <a:spLocks noChangeShapeType="1"/>
              </p:cNvSpPr>
              <p:nvPr/>
            </p:nvSpPr>
            <p:spPr bwMode="auto">
              <a:xfrm>
                <a:off x="674" y="310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67" name="Line 126"/>
              <p:cNvSpPr>
                <a:spLocks noChangeShapeType="1"/>
              </p:cNvSpPr>
              <p:nvPr/>
            </p:nvSpPr>
            <p:spPr bwMode="auto">
              <a:xfrm flipH="1" flipV="1">
                <a:off x="758" y="3173"/>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68" name="Line 127"/>
              <p:cNvSpPr>
                <a:spLocks noChangeShapeType="1"/>
              </p:cNvSpPr>
              <p:nvPr/>
            </p:nvSpPr>
            <p:spPr bwMode="auto">
              <a:xfrm>
                <a:off x="758" y="3146"/>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69" name="Line 128"/>
              <p:cNvSpPr>
                <a:spLocks noChangeShapeType="1"/>
              </p:cNvSpPr>
              <p:nvPr/>
            </p:nvSpPr>
            <p:spPr bwMode="auto">
              <a:xfrm>
                <a:off x="988" y="3270"/>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70" name="Line 129"/>
              <p:cNvSpPr>
                <a:spLocks noChangeShapeType="1"/>
              </p:cNvSpPr>
              <p:nvPr/>
            </p:nvSpPr>
            <p:spPr bwMode="auto">
              <a:xfrm flipH="1" flipV="1">
                <a:off x="757" y="3145"/>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71" name="Freeform 130"/>
              <p:cNvSpPr>
                <a:spLocks noChangeArrowheads="1"/>
              </p:cNvSpPr>
              <p:nvPr/>
            </p:nvSpPr>
            <p:spPr bwMode="auto">
              <a:xfrm>
                <a:off x="702" y="3115"/>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72" name="Line 131"/>
              <p:cNvSpPr>
                <a:spLocks noChangeShapeType="1"/>
              </p:cNvSpPr>
              <p:nvPr/>
            </p:nvSpPr>
            <p:spPr bwMode="auto">
              <a:xfrm>
                <a:off x="645" y="308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73" name="Line 132"/>
              <p:cNvSpPr>
                <a:spLocks noChangeShapeType="1"/>
              </p:cNvSpPr>
              <p:nvPr/>
            </p:nvSpPr>
            <p:spPr bwMode="auto">
              <a:xfrm>
                <a:off x="616" y="306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74" name="Line 133"/>
              <p:cNvSpPr>
                <a:spLocks noChangeShapeType="1"/>
              </p:cNvSpPr>
              <p:nvPr/>
            </p:nvSpPr>
            <p:spPr bwMode="auto">
              <a:xfrm>
                <a:off x="587" y="305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75" name="Line 134"/>
              <p:cNvSpPr>
                <a:spLocks noChangeShapeType="1"/>
              </p:cNvSpPr>
              <p:nvPr/>
            </p:nvSpPr>
            <p:spPr bwMode="auto">
              <a:xfrm>
                <a:off x="559" y="303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76" name="Line 135"/>
              <p:cNvSpPr>
                <a:spLocks noChangeShapeType="1"/>
              </p:cNvSpPr>
              <p:nvPr/>
            </p:nvSpPr>
            <p:spPr bwMode="auto">
              <a:xfrm>
                <a:off x="530" y="302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77" name="Freeform 136"/>
              <p:cNvSpPr>
                <a:spLocks noChangeArrowheads="1"/>
              </p:cNvSpPr>
              <p:nvPr/>
            </p:nvSpPr>
            <p:spPr bwMode="auto">
              <a:xfrm>
                <a:off x="472" y="2961"/>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78" name="Freeform 137"/>
              <p:cNvSpPr>
                <a:spLocks noChangeArrowheads="1"/>
              </p:cNvSpPr>
              <p:nvPr/>
            </p:nvSpPr>
            <p:spPr bwMode="auto">
              <a:xfrm>
                <a:off x="1004" y="3247"/>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79" name="Freeform 138"/>
              <p:cNvSpPr>
                <a:spLocks noChangeArrowheads="1"/>
              </p:cNvSpPr>
              <p:nvPr/>
            </p:nvSpPr>
            <p:spPr bwMode="auto">
              <a:xfrm>
                <a:off x="472" y="2744"/>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59" name="Group 139"/>
            <p:cNvGrpSpPr>
              <a:grpSpLocks/>
            </p:cNvGrpSpPr>
            <p:nvPr/>
          </p:nvGrpSpPr>
          <p:grpSpPr bwMode="auto">
            <a:xfrm>
              <a:off x="698280" y="3471484"/>
              <a:ext cx="1383840" cy="967782"/>
              <a:chOff x="472" y="2535"/>
              <a:chExt cx="961" cy="672"/>
            </a:xfrm>
          </p:grpSpPr>
          <p:sp>
            <p:nvSpPr>
              <p:cNvPr id="2346" name="Freeform 140"/>
              <p:cNvSpPr>
                <a:spLocks noChangeArrowheads="1"/>
              </p:cNvSpPr>
              <p:nvPr/>
            </p:nvSpPr>
            <p:spPr bwMode="auto">
              <a:xfrm>
                <a:off x="501" y="2767"/>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47" name="Freeform 141"/>
              <p:cNvSpPr>
                <a:spLocks noChangeArrowheads="1"/>
              </p:cNvSpPr>
              <p:nvPr/>
            </p:nvSpPr>
            <p:spPr bwMode="auto">
              <a:xfrm>
                <a:off x="1004" y="2806"/>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48" name="Freeform 142"/>
              <p:cNvSpPr>
                <a:spLocks noChangeArrowheads="1"/>
              </p:cNvSpPr>
              <p:nvPr/>
            </p:nvSpPr>
            <p:spPr bwMode="auto">
              <a:xfrm>
                <a:off x="501" y="2535"/>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49" name="Line 143"/>
              <p:cNvSpPr>
                <a:spLocks noChangeShapeType="1"/>
              </p:cNvSpPr>
              <p:nvPr/>
            </p:nvSpPr>
            <p:spPr bwMode="auto">
              <a:xfrm>
                <a:off x="674" y="289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0" name="Line 144"/>
              <p:cNvSpPr>
                <a:spLocks noChangeShapeType="1"/>
              </p:cNvSpPr>
              <p:nvPr/>
            </p:nvSpPr>
            <p:spPr bwMode="auto">
              <a:xfrm flipH="1" flipV="1">
                <a:off x="758" y="2964"/>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1" name="Line 145"/>
              <p:cNvSpPr>
                <a:spLocks noChangeShapeType="1"/>
              </p:cNvSpPr>
              <p:nvPr/>
            </p:nvSpPr>
            <p:spPr bwMode="auto">
              <a:xfrm>
                <a:off x="758" y="2937"/>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2" name="Line 146"/>
              <p:cNvSpPr>
                <a:spLocks noChangeShapeType="1"/>
              </p:cNvSpPr>
              <p:nvPr/>
            </p:nvSpPr>
            <p:spPr bwMode="auto">
              <a:xfrm>
                <a:off x="988" y="3061"/>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3" name="Line 147"/>
              <p:cNvSpPr>
                <a:spLocks noChangeShapeType="1"/>
              </p:cNvSpPr>
              <p:nvPr/>
            </p:nvSpPr>
            <p:spPr bwMode="auto">
              <a:xfrm flipH="1" flipV="1">
                <a:off x="757" y="2936"/>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4" name="Freeform 148"/>
              <p:cNvSpPr>
                <a:spLocks noChangeArrowheads="1"/>
              </p:cNvSpPr>
              <p:nvPr/>
            </p:nvSpPr>
            <p:spPr bwMode="auto">
              <a:xfrm>
                <a:off x="702" y="2906"/>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55" name="Line 149"/>
              <p:cNvSpPr>
                <a:spLocks noChangeShapeType="1"/>
              </p:cNvSpPr>
              <p:nvPr/>
            </p:nvSpPr>
            <p:spPr bwMode="auto">
              <a:xfrm>
                <a:off x="645" y="287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6" name="Line 150"/>
              <p:cNvSpPr>
                <a:spLocks noChangeShapeType="1"/>
              </p:cNvSpPr>
              <p:nvPr/>
            </p:nvSpPr>
            <p:spPr bwMode="auto">
              <a:xfrm>
                <a:off x="616" y="286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7" name="Line 151"/>
              <p:cNvSpPr>
                <a:spLocks noChangeShapeType="1"/>
              </p:cNvSpPr>
              <p:nvPr/>
            </p:nvSpPr>
            <p:spPr bwMode="auto">
              <a:xfrm>
                <a:off x="587" y="284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8" name="Line 152"/>
              <p:cNvSpPr>
                <a:spLocks noChangeShapeType="1"/>
              </p:cNvSpPr>
              <p:nvPr/>
            </p:nvSpPr>
            <p:spPr bwMode="auto">
              <a:xfrm>
                <a:off x="559" y="282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59" name="Line 153"/>
              <p:cNvSpPr>
                <a:spLocks noChangeShapeType="1"/>
              </p:cNvSpPr>
              <p:nvPr/>
            </p:nvSpPr>
            <p:spPr bwMode="auto">
              <a:xfrm>
                <a:off x="530" y="281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60" name="Freeform 154"/>
              <p:cNvSpPr>
                <a:spLocks noChangeArrowheads="1"/>
              </p:cNvSpPr>
              <p:nvPr/>
            </p:nvSpPr>
            <p:spPr bwMode="auto">
              <a:xfrm>
                <a:off x="472" y="2752"/>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61" name="Freeform 155"/>
              <p:cNvSpPr>
                <a:spLocks noChangeArrowheads="1"/>
              </p:cNvSpPr>
              <p:nvPr/>
            </p:nvSpPr>
            <p:spPr bwMode="auto">
              <a:xfrm>
                <a:off x="1004" y="3038"/>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62" name="Freeform 156"/>
              <p:cNvSpPr>
                <a:spLocks noChangeArrowheads="1"/>
              </p:cNvSpPr>
              <p:nvPr/>
            </p:nvSpPr>
            <p:spPr bwMode="auto">
              <a:xfrm>
                <a:off x="472" y="2535"/>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0" name="Group 157"/>
            <p:cNvGrpSpPr>
              <a:grpSpLocks/>
            </p:cNvGrpSpPr>
            <p:nvPr/>
          </p:nvGrpSpPr>
          <p:grpSpPr bwMode="auto">
            <a:xfrm>
              <a:off x="698280" y="3170492"/>
              <a:ext cx="1383840" cy="967782"/>
              <a:chOff x="472" y="2326"/>
              <a:chExt cx="961" cy="672"/>
            </a:xfrm>
          </p:grpSpPr>
          <p:sp>
            <p:nvSpPr>
              <p:cNvPr id="2329" name="Freeform 158"/>
              <p:cNvSpPr>
                <a:spLocks noChangeArrowheads="1"/>
              </p:cNvSpPr>
              <p:nvPr/>
            </p:nvSpPr>
            <p:spPr bwMode="auto">
              <a:xfrm>
                <a:off x="501" y="2558"/>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30" name="Freeform 159"/>
              <p:cNvSpPr>
                <a:spLocks noChangeArrowheads="1"/>
              </p:cNvSpPr>
              <p:nvPr/>
            </p:nvSpPr>
            <p:spPr bwMode="auto">
              <a:xfrm>
                <a:off x="1004" y="2597"/>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31" name="Freeform 160"/>
              <p:cNvSpPr>
                <a:spLocks noChangeArrowheads="1"/>
              </p:cNvSpPr>
              <p:nvPr/>
            </p:nvSpPr>
            <p:spPr bwMode="auto">
              <a:xfrm>
                <a:off x="501" y="2326"/>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32" name="Line 161"/>
              <p:cNvSpPr>
                <a:spLocks noChangeShapeType="1"/>
              </p:cNvSpPr>
              <p:nvPr/>
            </p:nvSpPr>
            <p:spPr bwMode="auto">
              <a:xfrm>
                <a:off x="674" y="268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33" name="Line 162"/>
              <p:cNvSpPr>
                <a:spLocks noChangeShapeType="1"/>
              </p:cNvSpPr>
              <p:nvPr/>
            </p:nvSpPr>
            <p:spPr bwMode="auto">
              <a:xfrm flipH="1" flipV="1">
                <a:off x="758" y="2755"/>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34" name="Line 163"/>
              <p:cNvSpPr>
                <a:spLocks noChangeShapeType="1"/>
              </p:cNvSpPr>
              <p:nvPr/>
            </p:nvSpPr>
            <p:spPr bwMode="auto">
              <a:xfrm>
                <a:off x="758" y="2728"/>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35" name="Line 164"/>
              <p:cNvSpPr>
                <a:spLocks noChangeShapeType="1"/>
              </p:cNvSpPr>
              <p:nvPr/>
            </p:nvSpPr>
            <p:spPr bwMode="auto">
              <a:xfrm>
                <a:off x="988" y="2852"/>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36" name="Line 165"/>
              <p:cNvSpPr>
                <a:spLocks noChangeShapeType="1"/>
              </p:cNvSpPr>
              <p:nvPr/>
            </p:nvSpPr>
            <p:spPr bwMode="auto">
              <a:xfrm flipH="1" flipV="1">
                <a:off x="757" y="2727"/>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37" name="Freeform 166"/>
              <p:cNvSpPr>
                <a:spLocks noChangeArrowheads="1"/>
              </p:cNvSpPr>
              <p:nvPr/>
            </p:nvSpPr>
            <p:spPr bwMode="auto">
              <a:xfrm>
                <a:off x="702" y="2697"/>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38" name="Line 167"/>
              <p:cNvSpPr>
                <a:spLocks noChangeShapeType="1"/>
              </p:cNvSpPr>
              <p:nvPr/>
            </p:nvSpPr>
            <p:spPr bwMode="auto">
              <a:xfrm>
                <a:off x="645" y="266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39" name="Line 168"/>
              <p:cNvSpPr>
                <a:spLocks noChangeShapeType="1"/>
              </p:cNvSpPr>
              <p:nvPr/>
            </p:nvSpPr>
            <p:spPr bwMode="auto">
              <a:xfrm>
                <a:off x="616" y="265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40" name="Line 169"/>
              <p:cNvSpPr>
                <a:spLocks noChangeShapeType="1"/>
              </p:cNvSpPr>
              <p:nvPr/>
            </p:nvSpPr>
            <p:spPr bwMode="auto">
              <a:xfrm>
                <a:off x="587" y="263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41" name="Line 170"/>
              <p:cNvSpPr>
                <a:spLocks noChangeShapeType="1"/>
              </p:cNvSpPr>
              <p:nvPr/>
            </p:nvSpPr>
            <p:spPr bwMode="auto">
              <a:xfrm>
                <a:off x="559" y="262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42" name="Line 171"/>
              <p:cNvSpPr>
                <a:spLocks noChangeShapeType="1"/>
              </p:cNvSpPr>
              <p:nvPr/>
            </p:nvSpPr>
            <p:spPr bwMode="auto">
              <a:xfrm>
                <a:off x="530" y="260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43" name="Freeform 172"/>
              <p:cNvSpPr>
                <a:spLocks noChangeArrowheads="1"/>
              </p:cNvSpPr>
              <p:nvPr/>
            </p:nvSpPr>
            <p:spPr bwMode="auto">
              <a:xfrm>
                <a:off x="472" y="2542"/>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44" name="Freeform 173"/>
              <p:cNvSpPr>
                <a:spLocks noChangeArrowheads="1"/>
              </p:cNvSpPr>
              <p:nvPr/>
            </p:nvSpPr>
            <p:spPr bwMode="auto">
              <a:xfrm>
                <a:off x="1004" y="2829"/>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45" name="Freeform 174"/>
              <p:cNvSpPr>
                <a:spLocks noChangeArrowheads="1"/>
              </p:cNvSpPr>
              <p:nvPr/>
            </p:nvSpPr>
            <p:spPr bwMode="auto">
              <a:xfrm>
                <a:off x="472" y="2326"/>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1" name="Group 175"/>
            <p:cNvGrpSpPr>
              <a:grpSpLocks/>
            </p:cNvGrpSpPr>
            <p:nvPr/>
          </p:nvGrpSpPr>
          <p:grpSpPr bwMode="auto">
            <a:xfrm>
              <a:off x="698280" y="2869500"/>
              <a:ext cx="1383840" cy="967782"/>
              <a:chOff x="472" y="2117"/>
              <a:chExt cx="961" cy="672"/>
            </a:xfrm>
          </p:grpSpPr>
          <p:sp>
            <p:nvSpPr>
              <p:cNvPr id="2312" name="Freeform 176"/>
              <p:cNvSpPr>
                <a:spLocks noChangeArrowheads="1"/>
              </p:cNvSpPr>
              <p:nvPr/>
            </p:nvSpPr>
            <p:spPr bwMode="auto">
              <a:xfrm>
                <a:off x="501" y="2349"/>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13" name="Freeform 177"/>
              <p:cNvSpPr>
                <a:spLocks noChangeArrowheads="1"/>
              </p:cNvSpPr>
              <p:nvPr/>
            </p:nvSpPr>
            <p:spPr bwMode="auto">
              <a:xfrm>
                <a:off x="1004" y="2387"/>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14" name="Freeform 178"/>
              <p:cNvSpPr>
                <a:spLocks noChangeArrowheads="1"/>
              </p:cNvSpPr>
              <p:nvPr/>
            </p:nvSpPr>
            <p:spPr bwMode="auto">
              <a:xfrm>
                <a:off x="501" y="2117"/>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15" name="Line 179"/>
              <p:cNvSpPr>
                <a:spLocks noChangeShapeType="1"/>
              </p:cNvSpPr>
              <p:nvPr/>
            </p:nvSpPr>
            <p:spPr bwMode="auto">
              <a:xfrm>
                <a:off x="674" y="247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16" name="Line 180"/>
              <p:cNvSpPr>
                <a:spLocks noChangeShapeType="1"/>
              </p:cNvSpPr>
              <p:nvPr/>
            </p:nvSpPr>
            <p:spPr bwMode="auto">
              <a:xfrm flipH="1" flipV="1">
                <a:off x="758" y="2546"/>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17" name="Line 181"/>
              <p:cNvSpPr>
                <a:spLocks noChangeShapeType="1"/>
              </p:cNvSpPr>
              <p:nvPr/>
            </p:nvSpPr>
            <p:spPr bwMode="auto">
              <a:xfrm>
                <a:off x="758" y="2519"/>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18" name="Line 182"/>
              <p:cNvSpPr>
                <a:spLocks noChangeShapeType="1"/>
              </p:cNvSpPr>
              <p:nvPr/>
            </p:nvSpPr>
            <p:spPr bwMode="auto">
              <a:xfrm>
                <a:off x="988" y="2643"/>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19" name="Line 183"/>
              <p:cNvSpPr>
                <a:spLocks noChangeShapeType="1"/>
              </p:cNvSpPr>
              <p:nvPr/>
            </p:nvSpPr>
            <p:spPr bwMode="auto">
              <a:xfrm flipH="1" flipV="1">
                <a:off x="757" y="2518"/>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20" name="Freeform 184"/>
              <p:cNvSpPr>
                <a:spLocks noChangeArrowheads="1"/>
              </p:cNvSpPr>
              <p:nvPr/>
            </p:nvSpPr>
            <p:spPr bwMode="auto">
              <a:xfrm>
                <a:off x="702" y="2488"/>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21" name="Line 185"/>
              <p:cNvSpPr>
                <a:spLocks noChangeShapeType="1"/>
              </p:cNvSpPr>
              <p:nvPr/>
            </p:nvSpPr>
            <p:spPr bwMode="auto">
              <a:xfrm>
                <a:off x="645" y="245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22" name="Line 186"/>
              <p:cNvSpPr>
                <a:spLocks noChangeShapeType="1"/>
              </p:cNvSpPr>
              <p:nvPr/>
            </p:nvSpPr>
            <p:spPr bwMode="auto">
              <a:xfrm>
                <a:off x="616" y="244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23" name="Line 187"/>
              <p:cNvSpPr>
                <a:spLocks noChangeShapeType="1"/>
              </p:cNvSpPr>
              <p:nvPr/>
            </p:nvSpPr>
            <p:spPr bwMode="auto">
              <a:xfrm>
                <a:off x="587" y="242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24" name="Line 188"/>
              <p:cNvSpPr>
                <a:spLocks noChangeShapeType="1"/>
              </p:cNvSpPr>
              <p:nvPr/>
            </p:nvSpPr>
            <p:spPr bwMode="auto">
              <a:xfrm>
                <a:off x="559" y="241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25" name="Line 189"/>
              <p:cNvSpPr>
                <a:spLocks noChangeShapeType="1"/>
              </p:cNvSpPr>
              <p:nvPr/>
            </p:nvSpPr>
            <p:spPr bwMode="auto">
              <a:xfrm>
                <a:off x="530" y="239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26" name="Freeform 190"/>
              <p:cNvSpPr>
                <a:spLocks noChangeArrowheads="1"/>
              </p:cNvSpPr>
              <p:nvPr/>
            </p:nvSpPr>
            <p:spPr bwMode="auto">
              <a:xfrm>
                <a:off x="472" y="2333"/>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27" name="Freeform 191"/>
              <p:cNvSpPr>
                <a:spLocks noChangeArrowheads="1"/>
              </p:cNvSpPr>
              <p:nvPr/>
            </p:nvSpPr>
            <p:spPr bwMode="auto">
              <a:xfrm>
                <a:off x="1004" y="2619"/>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28" name="Freeform 192"/>
              <p:cNvSpPr>
                <a:spLocks noChangeArrowheads="1"/>
              </p:cNvSpPr>
              <p:nvPr/>
            </p:nvSpPr>
            <p:spPr bwMode="auto">
              <a:xfrm>
                <a:off x="472" y="2117"/>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2" name="Group 193"/>
            <p:cNvGrpSpPr>
              <a:grpSpLocks/>
            </p:cNvGrpSpPr>
            <p:nvPr/>
          </p:nvGrpSpPr>
          <p:grpSpPr bwMode="auto">
            <a:xfrm>
              <a:off x="698280" y="2548346"/>
              <a:ext cx="1383840" cy="967782"/>
              <a:chOff x="472" y="1894"/>
              <a:chExt cx="961" cy="672"/>
            </a:xfrm>
          </p:grpSpPr>
          <p:sp>
            <p:nvSpPr>
              <p:cNvPr id="2295" name="Freeform 194"/>
              <p:cNvSpPr>
                <a:spLocks noChangeArrowheads="1"/>
              </p:cNvSpPr>
              <p:nvPr/>
            </p:nvSpPr>
            <p:spPr bwMode="auto">
              <a:xfrm>
                <a:off x="501" y="2126"/>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96" name="Freeform 195"/>
              <p:cNvSpPr>
                <a:spLocks noChangeArrowheads="1"/>
              </p:cNvSpPr>
              <p:nvPr/>
            </p:nvSpPr>
            <p:spPr bwMode="auto">
              <a:xfrm>
                <a:off x="1004" y="2164"/>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97" name="Freeform 196"/>
              <p:cNvSpPr>
                <a:spLocks noChangeArrowheads="1"/>
              </p:cNvSpPr>
              <p:nvPr/>
            </p:nvSpPr>
            <p:spPr bwMode="auto">
              <a:xfrm>
                <a:off x="501" y="1894"/>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98" name="Line 197"/>
              <p:cNvSpPr>
                <a:spLocks noChangeShapeType="1"/>
              </p:cNvSpPr>
              <p:nvPr/>
            </p:nvSpPr>
            <p:spPr bwMode="auto">
              <a:xfrm>
                <a:off x="674" y="225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99" name="Line 198"/>
              <p:cNvSpPr>
                <a:spLocks noChangeShapeType="1"/>
              </p:cNvSpPr>
              <p:nvPr/>
            </p:nvSpPr>
            <p:spPr bwMode="auto">
              <a:xfrm flipH="1" flipV="1">
                <a:off x="758" y="2323"/>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0" name="Line 199"/>
              <p:cNvSpPr>
                <a:spLocks noChangeShapeType="1"/>
              </p:cNvSpPr>
              <p:nvPr/>
            </p:nvSpPr>
            <p:spPr bwMode="auto">
              <a:xfrm>
                <a:off x="758" y="2296"/>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1" name="Line 200"/>
              <p:cNvSpPr>
                <a:spLocks noChangeShapeType="1"/>
              </p:cNvSpPr>
              <p:nvPr/>
            </p:nvSpPr>
            <p:spPr bwMode="auto">
              <a:xfrm>
                <a:off x="988" y="2420"/>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2" name="Line 201"/>
              <p:cNvSpPr>
                <a:spLocks noChangeShapeType="1"/>
              </p:cNvSpPr>
              <p:nvPr/>
            </p:nvSpPr>
            <p:spPr bwMode="auto">
              <a:xfrm flipH="1" flipV="1">
                <a:off x="757" y="2295"/>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3" name="Freeform 202"/>
              <p:cNvSpPr>
                <a:spLocks noChangeArrowheads="1"/>
              </p:cNvSpPr>
              <p:nvPr/>
            </p:nvSpPr>
            <p:spPr bwMode="auto">
              <a:xfrm>
                <a:off x="702" y="2265"/>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04" name="Line 203"/>
              <p:cNvSpPr>
                <a:spLocks noChangeShapeType="1"/>
              </p:cNvSpPr>
              <p:nvPr/>
            </p:nvSpPr>
            <p:spPr bwMode="auto">
              <a:xfrm>
                <a:off x="645" y="223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5" name="Line 204"/>
              <p:cNvSpPr>
                <a:spLocks noChangeShapeType="1"/>
              </p:cNvSpPr>
              <p:nvPr/>
            </p:nvSpPr>
            <p:spPr bwMode="auto">
              <a:xfrm>
                <a:off x="616" y="221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6" name="Line 205"/>
              <p:cNvSpPr>
                <a:spLocks noChangeShapeType="1"/>
              </p:cNvSpPr>
              <p:nvPr/>
            </p:nvSpPr>
            <p:spPr bwMode="auto">
              <a:xfrm>
                <a:off x="587" y="220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7" name="Line 206"/>
              <p:cNvSpPr>
                <a:spLocks noChangeShapeType="1"/>
              </p:cNvSpPr>
              <p:nvPr/>
            </p:nvSpPr>
            <p:spPr bwMode="auto">
              <a:xfrm>
                <a:off x="559" y="218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8" name="Line 207"/>
              <p:cNvSpPr>
                <a:spLocks noChangeShapeType="1"/>
              </p:cNvSpPr>
              <p:nvPr/>
            </p:nvSpPr>
            <p:spPr bwMode="auto">
              <a:xfrm>
                <a:off x="530" y="217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309" name="Freeform 208"/>
              <p:cNvSpPr>
                <a:spLocks noChangeArrowheads="1"/>
              </p:cNvSpPr>
              <p:nvPr/>
            </p:nvSpPr>
            <p:spPr bwMode="auto">
              <a:xfrm>
                <a:off x="472" y="2110"/>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10" name="Freeform 209"/>
              <p:cNvSpPr>
                <a:spLocks noChangeArrowheads="1"/>
              </p:cNvSpPr>
              <p:nvPr/>
            </p:nvSpPr>
            <p:spPr bwMode="auto">
              <a:xfrm>
                <a:off x="1004" y="2397"/>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311" name="Freeform 210"/>
              <p:cNvSpPr>
                <a:spLocks noChangeArrowheads="1"/>
              </p:cNvSpPr>
              <p:nvPr/>
            </p:nvSpPr>
            <p:spPr bwMode="auto">
              <a:xfrm>
                <a:off x="472" y="1894"/>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3" name="Group 211"/>
            <p:cNvGrpSpPr>
              <a:grpSpLocks/>
            </p:cNvGrpSpPr>
            <p:nvPr/>
          </p:nvGrpSpPr>
          <p:grpSpPr bwMode="auto">
            <a:xfrm>
              <a:off x="698280" y="2245914"/>
              <a:ext cx="1383840" cy="967782"/>
              <a:chOff x="472" y="1684"/>
              <a:chExt cx="961" cy="672"/>
            </a:xfrm>
          </p:grpSpPr>
          <p:sp>
            <p:nvSpPr>
              <p:cNvPr id="2278" name="Freeform 212"/>
              <p:cNvSpPr>
                <a:spLocks noChangeArrowheads="1"/>
              </p:cNvSpPr>
              <p:nvPr/>
            </p:nvSpPr>
            <p:spPr bwMode="auto">
              <a:xfrm>
                <a:off x="501" y="1916"/>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79" name="Freeform 213"/>
              <p:cNvSpPr>
                <a:spLocks noChangeArrowheads="1"/>
              </p:cNvSpPr>
              <p:nvPr/>
            </p:nvSpPr>
            <p:spPr bwMode="auto">
              <a:xfrm>
                <a:off x="1004" y="1955"/>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80" name="Freeform 214"/>
              <p:cNvSpPr>
                <a:spLocks noChangeArrowheads="1"/>
              </p:cNvSpPr>
              <p:nvPr/>
            </p:nvSpPr>
            <p:spPr bwMode="auto">
              <a:xfrm>
                <a:off x="501" y="1684"/>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81" name="Line 215"/>
              <p:cNvSpPr>
                <a:spLocks noChangeShapeType="1"/>
              </p:cNvSpPr>
              <p:nvPr/>
            </p:nvSpPr>
            <p:spPr bwMode="auto">
              <a:xfrm>
                <a:off x="674" y="204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82" name="Line 216"/>
              <p:cNvSpPr>
                <a:spLocks noChangeShapeType="1"/>
              </p:cNvSpPr>
              <p:nvPr/>
            </p:nvSpPr>
            <p:spPr bwMode="auto">
              <a:xfrm flipH="1" flipV="1">
                <a:off x="758" y="2113"/>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83" name="Line 217"/>
              <p:cNvSpPr>
                <a:spLocks noChangeShapeType="1"/>
              </p:cNvSpPr>
              <p:nvPr/>
            </p:nvSpPr>
            <p:spPr bwMode="auto">
              <a:xfrm>
                <a:off x="758" y="2087"/>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84" name="Line 218"/>
              <p:cNvSpPr>
                <a:spLocks noChangeShapeType="1"/>
              </p:cNvSpPr>
              <p:nvPr/>
            </p:nvSpPr>
            <p:spPr bwMode="auto">
              <a:xfrm>
                <a:off x="988" y="2211"/>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85" name="Line 219"/>
              <p:cNvSpPr>
                <a:spLocks noChangeShapeType="1"/>
              </p:cNvSpPr>
              <p:nvPr/>
            </p:nvSpPr>
            <p:spPr bwMode="auto">
              <a:xfrm flipH="1" flipV="1">
                <a:off x="757" y="2086"/>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86" name="Freeform 220"/>
              <p:cNvSpPr>
                <a:spLocks noChangeArrowheads="1"/>
              </p:cNvSpPr>
              <p:nvPr/>
            </p:nvSpPr>
            <p:spPr bwMode="auto">
              <a:xfrm>
                <a:off x="702" y="2056"/>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87" name="Line 221"/>
              <p:cNvSpPr>
                <a:spLocks noChangeShapeType="1"/>
              </p:cNvSpPr>
              <p:nvPr/>
            </p:nvSpPr>
            <p:spPr bwMode="auto">
              <a:xfrm>
                <a:off x="645" y="202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88" name="Line 222"/>
              <p:cNvSpPr>
                <a:spLocks noChangeShapeType="1"/>
              </p:cNvSpPr>
              <p:nvPr/>
            </p:nvSpPr>
            <p:spPr bwMode="auto">
              <a:xfrm>
                <a:off x="616" y="200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89" name="Line 223"/>
              <p:cNvSpPr>
                <a:spLocks noChangeShapeType="1"/>
              </p:cNvSpPr>
              <p:nvPr/>
            </p:nvSpPr>
            <p:spPr bwMode="auto">
              <a:xfrm>
                <a:off x="587" y="199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90" name="Line 224"/>
              <p:cNvSpPr>
                <a:spLocks noChangeShapeType="1"/>
              </p:cNvSpPr>
              <p:nvPr/>
            </p:nvSpPr>
            <p:spPr bwMode="auto">
              <a:xfrm>
                <a:off x="559" y="197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91" name="Line 225"/>
              <p:cNvSpPr>
                <a:spLocks noChangeShapeType="1"/>
              </p:cNvSpPr>
              <p:nvPr/>
            </p:nvSpPr>
            <p:spPr bwMode="auto">
              <a:xfrm>
                <a:off x="530" y="196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92" name="Freeform 226"/>
              <p:cNvSpPr>
                <a:spLocks noChangeArrowheads="1"/>
              </p:cNvSpPr>
              <p:nvPr/>
            </p:nvSpPr>
            <p:spPr bwMode="auto">
              <a:xfrm>
                <a:off x="472" y="1901"/>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93" name="Freeform 227"/>
              <p:cNvSpPr>
                <a:spLocks noChangeArrowheads="1"/>
              </p:cNvSpPr>
              <p:nvPr/>
            </p:nvSpPr>
            <p:spPr bwMode="auto">
              <a:xfrm>
                <a:off x="1004" y="2187"/>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94" name="Freeform 228"/>
              <p:cNvSpPr>
                <a:spLocks noChangeArrowheads="1"/>
              </p:cNvSpPr>
              <p:nvPr/>
            </p:nvSpPr>
            <p:spPr bwMode="auto">
              <a:xfrm>
                <a:off x="472" y="1684"/>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4" name="Group 229"/>
            <p:cNvGrpSpPr>
              <a:grpSpLocks/>
            </p:cNvGrpSpPr>
            <p:nvPr/>
          </p:nvGrpSpPr>
          <p:grpSpPr bwMode="auto">
            <a:xfrm>
              <a:off x="2946120" y="4717214"/>
              <a:ext cx="1383840" cy="967782"/>
              <a:chOff x="2033" y="3400"/>
              <a:chExt cx="961" cy="672"/>
            </a:xfrm>
          </p:grpSpPr>
          <p:sp>
            <p:nvSpPr>
              <p:cNvPr id="2261" name="Freeform 230"/>
              <p:cNvSpPr>
                <a:spLocks noChangeArrowheads="1"/>
              </p:cNvSpPr>
              <p:nvPr/>
            </p:nvSpPr>
            <p:spPr bwMode="auto">
              <a:xfrm>
                <a:off x="2061" y="3632"/>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62" name="Freeform 231"/>
              <p:cNvSpPr>
                <a:spLocks noChangeArrowheads="1"/>
              </p:cNvSpPr>
              <p:nvPr/>
            </p:nvSpPr>
            <p:spPr bwMode="auto">
              <a:xfrm>
                <a:off x="2564" y="3671"/>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63" name="Freeform 232"/>
              <p:cNvSpPr>
                <a:spLocks noChangeArrowheads="1"/>
              </p:cNvSpPr>
              <p:nvPr/>
            </p:nvSpPr>
            <p:spPr bwMode="auto">
              <a:xfrm>
                <a:off x="2061" y="3400"/>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64" name="Line 233"/>
              <p:cNvSpPr>
                <a:spLocks noChangeShapeType="1"/>
              </p:cNvSpPr>
              <p:nvPr/>
            </p:nvSpPr>
            <p:spPr bwMode="auto">
              <a:xfrm>
                <a:off x="2234" y="375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65" name="Line 234"/>
              <p:cNvSpPr>
                <a:spLocks noChangeShapeType="1"/>
              </p:cNvSpPr>
              <p:nvPr/>
            </p:nvSpPr>
            <p:spPr bwMode="auto">
              <a:xfrm flipH="1" flipV="1">
                <a:off x="2319" y="3829"/>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66" name="Line 235"/>
              <p:cNvSpPr>
                <a:spLocks noChangeShapeType="1"/>
              </p:cNvSpPr>
              <p:nvPr/>
            </p:nvSpPr>
            <p:spPr bwMode="auto">
              <a:xfrm>
                <a:off x="2319" y="3803"/>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67" name="Line 236"/>
              <p:cNvSpPr>
                <a:spLocks noChangeShapeType="1"/>
              </p:cNvSpPr>
              <p:nvPr/>
            </p:nvSpPr>
            <p:spPr bwMode="auto">
              <a:xfrm>
                <a:off x="2548" y="3927"/>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68" name="Line 237"/>
              <p:cNvSpPr>
                <a:spLocks noChangeShapeType="1"/>
              </p:cNvSpPr>
              <p:nvPr/>
            </p:nvSpPr>
            <p:spPr bwMode="auto">
              <a:xfrm flipH="1" flipV="1">
                <a:off x="2317" y="3802"/>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69" name="Freeform 238"/>
              <p:cNvSpPr>
                <a:spLocks noChangeArrowheads="1"/>
              </p:cNvSpPr>
              <p:nvPr/>
            </p:nvSpPr>
            <p:spPr bwMode="auto">
              <a:xfrm>
                <a:off x="2263" y="3772"/>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70" name="Line 239"/>
              <p:cNvSpPr>
                <a:spLocks noChangeShapeType="1"/>
              </p:cNvSpPr>
              <p:nvPr/>
            </p:nvSpPr>
            <p:spPr bwMode="auto">
              <a:xfrm>
                <a:off x="2205" y="374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71" name="Line 240"/>
              <p:cNvSpPr>
                <a:spLocks noChangeShapeType="1"/>
              </p:cNvSpPr>
              <p:nvPr/>
            </p:nvSpPr>
            <p:spPr bwMode="auto">
              <a:xfrm>
                <a:off x="2176" y="372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72" name="Line 241"/>
              <p:cNvSpPr>
                <a:spLocks noChangeShapeType="1"/>
              </p:cNvSpPr>
              <p:nvPr/>
            </p:nvSpPr>
            <p:spPr bwMode="auto">
              <a:xfrm>
                <a:off x="2148" y="371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73" name="Line 242"/>
              <p:cNvSpPr>
                <a:spLocks noChangeShapeType="1"/>
              </p:cNvSpPr>
              <p:nvPr/>
            </p:nvSpPr>
            <p:spPr bwMode="auto">
              <a:xfrm>
                <a:off x="2119" y="369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74" name="Line 243"/>
              <p:cNvSpPr>
                <a:spLocks noChangeShapeType="1"/>
              </p:cNvSpPr>
              <p:nvPr/>
            </p:nvSpPr>
            <p:spPr bwMode="auto">
              <a:xfrm>
                <a:off x="2090" y="367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75" name="Freeform 244"/>
              <p:cNvSpPr>
                <a:spLocks noChangeArrowheads="1"/>
              </p:cNvSpPr>
              <p:nvPr/>
            </p:nvSpPr>
            <p:spPr bwMode="auto">
              <a:xfrm>
                <a:off x="2033" y="3617"/>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76" name="Freeform 245"/>
              <p:cNvSpPr>
                <a:spLocks noChangeArrowheads="1"/>
              </p:cNvSpPr>
              <p:nvPr/>
            </p:nvSpPr>
            <p:spPr bwMode="auto">
              <a:xfrm>
                <a:off x="2564" y="3903"/>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77" name="Freeform 246"/>
              <p:cNvSpPr>
                <a:spLocks noChangeArrowheads="1"/>
              </p:cNvSpPr>
              <p:nvPr/>
            </p:nvSpPr>
            <p:spPr bwMode="auto">
              <a:xfrm>
                <a:off x="2033" y="3400"/>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5" name="Group 247"/>
            <p:cNvGrpSpPr>
              <a:grpSpLocks/>
            </p:cNvGrpSpPr>
            <p:nvPr/>
          </p:nvGrpSpPr>
          <p:grpSpPr bwMode="auto">
            <a:xfrm>
              <a:off x="2946120" y="4416223"/>
              <a:ext cx="1383840" cy="967782"/>
              <a:chOff x="2033" y="3191"/>
              <a:chExt cx="961" cy="672"/>
            </a:xfrm>
          </p:grpSpPr>
          <p:sp>
            <p:nvSpPr>
              <p:cNvPr id="2244" name="Freeform 248"/>
              <p:cNvSpPr>
                <a:spLocks noChangeArrowheads="1"/>
              </p:cNvSpPr>
              <p:nvPr/>
            </p:nvSpPr>
            <p:spPr bwMode="auto">
              <a:xfrm>
                <a:off x="2061" y="3423"/>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45" name="Freeform 249"/>
              <p:cNvSpPr>
                <a:spLocks noChangeArrowheads="1"/>
              </p:cNvSpPr>
              <p:nvPr/>
            </p:nvSpPr>
            <p:spPr bwMode="auto">
              <a:xfrm>
                <a:off x="2564" y="3462"/>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46" name="Freeform 250"/>
              <p:cNvSpPr>
                <a:spLocks noChangeArrowheads="1"/>
              </p:cNvSpPr>
              <p:nvPr/>
            </p:nvSpPr>
            <p:spPr bwMode="auto">
              <a:xfrm>
                <a:off x="2061" y="3191"/>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47" name="Line 251"/>
              <p:cNvSpPr>
                <a:spLocks noChangeShapeType="1"/>
              </p:cNvSpPr>
              <p:nvPr/>
            </p:nvSpPr>
            <p:spPr bwMode="auto">
              <a:xfrm>
                <a:off x="2234" y="354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48" name="Line 252"/>
              <p:cNvSpPr>
                <a:spLocks noChangeShapeType="1"/>
              </p:cNvSpPr>
              <p:nvPr/>
            </p:nvSpPr>
            <p:spPr bwMode="auto">
              <a:xfrm flipH="1" flipV="1">
                <a:off x="2319" y="3620"/>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49" name="Line 253"/>
              <p:cNvSpPr>
                <a:spLocks noChangeShapeType="1"/>
              </p:cNvSpPr>
              <p:nvPr/>
            </p:nvSpPr>
            <p:spPr bwMode="auto">
              <a:xfrm>
                <a:off x="2319" y="3594"/>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0" name="Line 254"/>
              <p:cNvSpPr>
                <a:spLocks noChangeShapeType="1"/>
              </p:cNvSpPr>
              <p:nvPr/>
            </p:nvSpPr>
            <p:spPr bwMode="auto">
              <a:xfrm>
                <a:off x="2548" y="3717"/>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1" name="Line 255"/>
              <p:cNvSpPr>
                <a:spLocks noChangeShapeType="1"/>
              </p:cNvSpPr>
              <p:nvPr/>
            </p:nvSpPr>
            <p:spPr bwMode="auto">
              <a:xfrm flipH="1" flipV="1">
                <a:off x="2317" y="3592"/>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2" name="Freeform 256"/>
              <p:cNvSpPr>
                <a:spLocks noChangeArrowheads="1"/>
              </p:cNvSpPr>
              <p:nvPr/>
            </p:nvSpPr>
            <p:spPr bwMode="auto">
              <a:xfrm>
                <a:off x="2263" y="3563"/>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3" name="Line 257"/>
              <p:cNvSpPr>
                <a:spLocks noChangeShapeType="1"/>
              </p:cNvSpPr>
              <p:nvPr/>
            </p:nvSpPr>
            <p:spPr bwMode="auto">
              <a:xfrm>
                <a:off x="2205" y="353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4" name="Line 258"/>
              <p:cNvSpPr>
                <a:spLocks noChangeShapeType="1"/>
              </p:cNvSpPr>
              <p:nvPr/>
            </p:nvSpPr>
            <p:spPr bwMode="auto">
              <a:xfrm>
                <a:off x="2176" y="351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5" name="Line 259"/>
              <p:cNvSpPr>
                <a:spLocks noChangeShapeType="1"/>
              </p:cNvSpPr>
              <p:nvPr/>
            </p:nvSpPr>
            <p:spPr bwMode="auto">
              <a:xfrm>
                <a:off x="2148" y="350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6" name="Line 260"/>
              <p:cNvSpPr>
                <a:spLocks noChangeShapeType="1"/>
              </p:cNvSpPr>
              <p:nvPr/>
            </p:nvSpPr>
            <p:spPr bwMode="auto">
              <a:xfrm>
                <a:off x="2119" y="348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7" name="Line 261"/>
              <p:cNvSpPr>
                <a:spLocks noChangeShapeType="1"/>
              </p:cNvSpPr>
              <p:nvPr/>
            </p:nvSpPr>
            <p:spPr bwMode="auto">
              <a:xfrm>
                <a:off x="2090" y="347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58" name="Freeform 262"/>
              <p:cNvSpPr>
                <a:spLocks noChangeArrowheads="1"/>
              </p:cNvSpPr>
              <p:nvPr/>
            </p:nvSpPr>
            <p:spPr bwMode="auto">
              <a:xfrm>
                <a:off x="2033" y="3408"/>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59" name="Freeform 263"/>
              <p:cNvSpPr>
                <a:spLocks noChangeArrowheads="1"/>
              </p:cNvSpPr>
              <p:nvPr/>
            </p:nvSpPr>
            <p:spPr bwMode="auto">
              <a:xfrm>
                <a:off x="2564" y="3694"/>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60" name="Freeform 264"/>
              <p:cNvSpPr>
                <a:spLocks noChangeArrowheads="1"/>
              </p:cNvSpPr>
              <p:nvPr/>
            </p:nvSpPr>
            <p:spPr bwMode="auto">
              <a:xfrm>
                <a:off x="2033" y="3191"/>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6" name="Group 265"/>
            <p:cNvGrpSpPr>
              <a:grpSpLocks/>
            </p:cNvGrpSpPr>
            <p:nvPr/>
          </p:nvGrpSpPr>
          <p:grpSpPr bwMode="auto">
            <a:xfrm>
              <a:off x="2946120" y="4115231"/>
              <a:ext cx="1383840" cy="967782"/>
              <a:chOff x="2033" y="2982"/>
              <a:chExt cx="961" cy="672"/>
            </a:xfrm>
          </p:grpSpPr>
          <p:sp>
            <p:nvSpPr>
              <p:cNvPr id="2227" name="Freeform 266"/>
              <p:cNvSpPr>
                <a:spLocks noChangeArrowheads="1"/>
              </p:cNvSpPr>
              <p:nvPr/>
            </p:nvSpPr>
            <p:spPr bwMode="auto">
              <a:xfrm>
                <a:off x="2061" y="3214"/>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28" name="Freeform 267"/>
              <p:cNvSpPr>
                <a:spLocks noChangeArrowheads="1"/>
              </p:cNvSpPr>
              <p:nvPr/>
            </p:nvSpPr>
            <p:spPr bwMode="auto">
              <a:xfrm>
                <a:off x="2564" y="3253"/>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29" name="Freeform 268"/>
              <p:cNvSpPr>
                <a:spLocks noChangeArrowheads="1"/>
              </p:cNvSpPr>
              <p:nvPr/>
            </p:nvSpPr>
            <p:spPr bwMode="auto">
              <a:xfrm>
                <a:off x="2061" y="2982"/>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30" name="Line 269"/>
              <p:cNvSpPr>
                <a:spLocks noChangeShapeType="1"/>
              </p:cNvSpPr>
              <p:nvPr/>
            </p:nvSpPr>
            <p:spPr bwMode="auto">
              <a:xfrm>
                <a:off x="2234" y="333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1" name="Line 270"/>
              <p:cNvSpPr>
                <a:spLocks noChangeShapeType="1"/>
              </p:cNvSpPr>
              <p:nvPr/>
            </p:nvSpPr>
            <p:spPr bwMode="auto">
              <a:xfrm flipH="1" flipV="1">
                <a:off x="2319" y="3411"/>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2" name="Line 271"/>
              <p:cNvSpPr>
                <a:spLocks noChangeShapeType="1"/>
              </p:cNvSpPr>
              <p:nvPr/>
            </p:nvSpPr>
            <p:spPr bwMode="auto">
              <a:xfrm>
                <a:off x="2319" y="3384"/>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3" name="Line 272"/>
              <p:cNvSpPr>
                <a:spLocks noChangeShapeType="1"/>
              </p:cNvSpPr>
              <p:nvPr/>
            </p:nvSpPr>
            <p:spPr bwMode="auto">
              <a:xfrm>
                <a:off x="2548" y="3508"/>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4" name="Line 273"/>
              <p:cNvSpPr>
                <a:spLocks noChangeShapeType="1"/>
              </p:cNvSpPr>
              <p:nvPr/>
            </p:nvSpPr>
            <p:spPr bwMode="auto">
              <a:xfrm flipH="1" flipV="1">
                <a:off x="2317" y="3383"/>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5" name="Freeform 274"/>
              <p:cNvSpPr>
                <a:spLocks noChangeArrowheads="1"/>
              </p:cNvSpPr>
              <p:nvPr/>
            </p:nvSpPr>
            <p:spPr bwMode="auto">
              <a:xfrm>
                <a:off x="2263" y="3353"/>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36" name="Line 275"/>
              <p:cNvSpPr>
                <a:spLocks noChangeShapeType="1"/>
              </p:cNvSpPr>
              <p:nvPr/>
            </p:nvSpPr>
            <p:spPr bwMode="auto">
              <a:xfrm>
                <a:off x="2205" y="332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7" name="Line 276"/>
              <p:cNvSpPr>
                <a:spLocks noChangeShapeType="1"/>
              </p:cNvSpPr>
              <p:nvPr/>
            </p:nvSpPr>
            <p:spPr bwMode="auto">
              <a:xfrm>
                <a:off x="2176" y="330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8" name="Line 277"/>
              <p:cNvSpPr>
                <a:spLocks noChangeShapeType="1"/>
              </p:cNvSpPr>
              <p:nvPr/>
            </p:nvSpPr>
            <p:spPr bwMode="auto">
              <a:xfrm>
                <a:off x="2148" y="329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39" name="Line 278"/>
              <p:cNvSpPr>
                <a:spLocks noChangeShapeType="1"/>
              </p:cNvSpPr>
              <p:nvPr/>
            </p:nvSpPr>
            <p:spPr bwMode="auto">
              <a:xfrm>
                <a:off x="2119" y="327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40" name="Line 279"/>
              <p:cNvSpPr>
                <a:spLocks noChangeShapeType="1"/>
              </p:cNvSpPr>
              <p:nvPr/>
            </p:nvSpPr>
            <p:spPr bwMode="auto">
              <a:xfrm>
                <a:off x="2090" y="326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41" name="Freeform 280"/>
              <p:cNvSpPr>
                <a:spLocks noChangeArrowheads="1"/>
              </p:cNvSpPr>
              <p:nvPr/>
            </p:nvSpPr>
            <p:spPr bwMode="auto">
              <a:xfrm>
                <a:off x="2033" y="3199"/>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42" name="Freeform 281"/>
              <p:cNvSpPr>
                <a:spLocks noChangeArrowheads="1"/>
              </p:cNvSpPr>
              <p:nvPr/>
            </p:nvSpPr>
            <p:spPr bwMode="auto">
              <a:xfrm>
                <a:off x="2564" y="3485"/>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43" name="Freeform 282"/>
              <p:cNvSpPr>
                <a:spLocks noChangeArrowheads="1"/>
              </p:cNvSpPr>
              <p:nvPr/>
            </p:nvSpPr>
            <p:spPr bwMode="auto">
              <a:xfrm>
                <a:off x="2033" y="2982"/>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7" name="Group 283"/>
            <p:cNvGrpSpPr>
              <a:grpSpLocks/>
            </p:cNvGrpSpPr>
            <p:nvPr/>
          </p:nvGrpSpPr>
          <p:grpSpPr bwMode="auto">
            <a:xfrm>
              <a:off x="2946120" y="3814240"/>
              <a:ext cx="1383840" cy="967782"/>
              <a:chOff x="2033" y="2773"/>
              <a:chExt cx="961" cy="672"/>
            </a:xfrm>
          </p:grpSpPr>
          <p:sp>
            <p:nvSpPr>
              <p:cNvPr id="2210" name="Freeform 284"/>
              <p:cNvSpPr>
                <a:spLocks noChangeArrowheads="1"/>
              </p:cNvSpPr>
              <p:nvPr/>
            </p:nvSpPr>
            <p:spPr bwMode="auto">
              <a:xfrm>
                <a:off x="2061" y="3005"/>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11" name="Freeform 285"/>
              <p:cNvSpPr>
                <a:spLocks noChangeArrowheads="1"/>
              </p:cNvSpPr>
              <p:nvPr/>
            </p:nvSpPr>
            <p:spPr bwMode="auto">
              <a:xfrm>
                <a:off x="2564" y="3044"/>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12" name="Freeform 286"/>
              <p:cNvSpPr>
                <a:spLocks noChangeArrowheads="1"/>
              </p:cNvSpPr>
              <p:nvPr/>
            </p:nvSpPr>
            <p:spPr bwMode="auto">
              <a:xfrm>
                <a:off x="2061" y="2773"/>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13" name="Line 287"/>
              <p:cNvSpPr>
                <a:spLocks noChangeShapeType="1"/>
              </p:cNvSpPr>
              <p:nvPr/>
            </p:nvSpPr>
            <p:spPr bwMode="auto">
              <a:xfrm>
                <a:off x="2234" y="312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14" name="Line 288"/>
              <p:cNvSpPr>
                <a:spLocks noChangeShapeType="1"/>
              </p:cNvSpPr>
              <p:nvPr/>
            </p:nvSpPr>
            <p:spPr bwMode="auto">
              <a:xfrm flipH="1" flipV="1">
                <a:off x="2319" y="3202"/>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15" name="Line 289"/>
              <p:cNvSpPr>
                <a:spLocks noChangeShapeType="1"/>
              </p:cNvSpPr>
              <p:nvPr/>
            </p:nvSpPr>
            <p:spPr bwMode="auto">
              <a:xfrm>
                <a:off x="2319" y="3175"/>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16" name="Line 290"/>
              <p:cNvSpPr>
                <a:spLocks noChangeShapeType="1"/>
              </p:cNvSpPr>
              <p:nvPr/>
            </p:nvSpPr>
            <p:spPr bwMode="auto">
              <a:xfrm>
                <a:off x="2548" y="3299"/>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17" name="Line 291"/>
              <p:cNvSpPr>
                <a:spLocks noChangeShapeType="1"/>
              </p:cNvSpPr>
              <p:nvPr/>
            </p:nvSpPr>
            <p:spPr bwMode="auto">
              <a:xfrm flipH="1" flipV="1">
                <a:off x="2317" y="3174"/>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18" name="Freeform 292"/>
              <p:cNvSpPr>
                <a:spLocks noChangeArrowheads="1"/>
              </p:cNvSpPr>
              <p:nvPr/>
            </p:nvSpPr>
            <p:spPr bwMode="auto">
              <a:xfrm>
                <a:off x="2263" y="3144"/>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19" name="Line 293"/>
              <p:cNvSpPr>
                <a:spLocks noChangeShapeType="1"/>
              </p:cNvSpPr>
              <p:nvPr/>
            </p:nvSpPr>
            <p:spPr bwMode="auto">
              <a:xfrm>
                <a:off x="2205" y="311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20" name="Line 294"/>
              <p:cNvSpPr>
                <a:spLocks noChangeShapeType="1"/>
              </p:cNvSpPr>
              <p:nvPr/>
            </p:nvSpPr>
            <p:spPr bwMode="auto">
              <a:xfrm>
                <a:off x="2176" y="309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21" name="Line 295"/>
              <p:cNvSpPr>
                <a:spLocks noChangeShapeType="1"/>
              </p:cNvSpPr>
              <p:nvPr/>
            </p:nvSpPr>
            <p:spPr bwMode="auto">
              <a:xfrm>
                <a:off x="2148" y="308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22" name="Line 296"/>
              <p:cNvSpPr>
                <a:spLocks noChangeShapeType="1"/>
              </p:cNvSpPr>
              <p:nvPr/>
            </p:nvSpPr>
            <p:spPr bwMode="auto">
              <a:xfrm>
                <a:off x="2119" y="306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23" name="Line 297"/>
              <p:cNvSpPr>
                <a:spLocks noChangeShapeType="1"/>
              </p:cNvSpPr>
              <p:nvPr/>
            </p:nvSpPr>
            <p:spPr bwMode="auto">
              <a:xfrm>
                <a:off x="2090" y="305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24" name="Freeform 298"/>
              <p:cNvSpPr>
                <a:spLocks noChangeArrowheads="1"/>
              </p:cNvSpPr>
              <p:nvPr/>
            </p:nvSpPr>
            <p:spPr bwMode="auto">
              <a:xfrm>
                <a:off x="2033" y="2990"/>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25" name="Freeform 299"/>
              <p:cNvSpPr>
                <a:spLocks noChangeArrowheads="1"/>
              </p:cNvSpPr>
              <p:nvPr/>
            </p:nvSpPr>
            <p:spPr bwMode="auto">
              <a:xfrm>
                <a:off x="2564" y="3276"/>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26" name="Freeform 300"/>
              <p:cNvSpPr>
                <a:spLocks noChangeArrowheads="1"/>
              </p:cNvSpPr>
              <p:nvPr/>
            </p:nvSpPr>
            <p:spPr bwMode="auto">
              <a:xfrm>
                <a:off x="2033" y="2773"/>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8" name="Group 301"/>
            <p:cNvGrpSpPr>
              <a:grpSpLocks/>
            </p:cNvGrpSpPr>
            <p:nvPr/>
          </p:nvGrpSpPr>
          <p:grpSpPr bwMode="auto">
            <a:xfrm>
              <a:off x="2946120" y="3513248"/>
              <a:ext cx="1383840" cy="967782"/>
              <a:chOff x="2033" y="2564"/>
              <a:chExt cx="961" cy="672"/>
            </a:xfrm>
          </p:grpSpPr>
          <p:sp>
            <p:nvSpPr>
              <p:cNvPr id="2193" name="Freeform 302"/>
              <p:cNvSpPr>
                <a:spLocks noChangeArrowheads="1"/>
              </p:cNvSpPr>
              <p:nvPr/>
            </p:nvSpPr>
            <p:spPr bwMode="auto">
              <a:xfrm>
                <a:off x="2061" y="2796"/>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94" name="Freeform 303"/>
              <p:cNvSpPr>
                <a:spLocks noChangeArrowheads="1"/>
              </p:cNvSpPr>
              <p:nvPr/>
            </p:nvSpPr>
            <p:spPr bwMode="auto">
              <a:xfrm>
                <a:off x="2564" y="2835"/>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95" name="Freeform 304"/>
              <p:cNvSpPr>
                <a:spLocks noChangeArrowheads="1"/>
              </p:cNvSpPr>
              <p:nvPr/>
            </p:nvSpPr>
            <p:spPr bwMode="auto">
              <a:xfrm>
                <a:off x="2061" y="2564"/>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96" name="Line 305"/>
              <p:cNvSpPr>
                <a:spLocks noChangeShapeType="1"/>
              </p:cNvSpPr>
              <p:nvPr/>
            </p:nvSpPr>
            <p:spPr bwMode="auto">
              <a:xfrm>
                <a:off x="2234" y="292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97" name="Line 306"/>
              <p:cNvSpPr>
                <a:spLocks noChangeShapeType="1"/>
              </p:cNvSpPr>
              <p:nvPr/>
            </p:nvSpPr>
            <p:spPr bwMode="auto">
              <a:xfrm flipH="1" flipV="1">
                <a:off x="2319" y="2993"/>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98" name="Line 307"/>
              <p:cNvSpPr>
                <a:spLocks noChangeShapeType="1"/>
              </p:cNvSpPr>
              <p:nvPr/>
            </p:nvSpPr>
            <p:spPr bwMode="auto">
              <a:xfrm>
                <a:off x="2319" y="2966"/>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99" name="Line 308"/>
              <p:cNvSpPr>
                <a:spLocks noChangeShapeType="1"/>
              </p:cNvSpPr>
              <p:nvPr/>
            </p:nvSpPr>
            <p:spPr bwMode="auto">
              <a:xfrm>
                <a:off x="2548" y="3090"/>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00" name="Line 309"/>
              <p:cNvSpPr>
                <a:spLocks noChangeShapeType="1"/>
              </p:cNvSpPr>
              <p:nvPr/>
            </p:nvSpPr>
            <p:spPr bwMode="auto">
              <a:xfrm flipH="1" flipV="1">
                <a:off x="2317" y="2965"/>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01" name="Freeform 310"/>
              <p:cNvSpPr>
                <a:spLocks noChangeArrowheads="1"/>
              </p:cNvSpPr>
              <p:nvPr/>
            </p:nvSpPr>
            <p:spPr bwMode="auto">
              <a:xfrm>
                <a:off x="2263" y="2935"/>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02" name="Line 311"/>
              <p:cNvSpPr>
                <a:spLocks noChangeShapeType="1"/>
              </p:cNvSpPr>
              <p:nvPr/>
            </p:nvSpPr>
            <p:spPr bwMode="auto">
              <a:xfrm>
                <a:off x="2205" y="290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03" name="Line 312"/>
              <p:cNvSpPr>
                <a:spLocks noChangeShapeType="1"/>
              </p:cNvSpPr>
              <p:nvPr/>
            </p:nvSpPr>
            <p:spPr bwMode="auto">
              <a:xfrm>
                <a:off x="2176" y="288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04" name="Line 313"/>
              <p:cNvSpPr>
                <a:spLocks noChangeShapeType="1"/>
              </p:cNvSpPr>
              <p:nvPr/>
            </p:nvSpPr>
            <p:spPr bwMode="auto">
              <a:xfrm>
                <a:off x="2148" y="287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05" name="Line 314"/>
              <p:cNvSpPr>
                <a:spLocks noChangeShapeType="1"/>
              </p:cNvSpPr>
              <p:nvPr/>
            </p:nvSpPr>
            <p:spPr bwMode="auto">
              <a:xfrm>
                <a:off x="2119" y="285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06" name="Line 315"/>
              <p:cNvSpPr>
                <a:spLocks noChangeShapeType="1"/>
              </p:cNvSpPr>
              <p:nvPr/>
            </p:nvSpPr>
            <p:spPr bwMode="auto">
              <a:xfrm>
                <a:off x="2090" y="284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207" name="Freeform 316"/>
              <p:cNvSpPr>
                <a:spLocks noChangeArrowheads="1"/>
              </p:cNvSpPr>
              <p:nvPr/>
            </p:nvSpPr>
            <p:spPr bwMode="auto">
              <a:xfrm>
                <a:off x="2033" y="2780"/>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08" name="Freeform 317"/>
              <p:cNvSpPr>
                <a:spLocks noChangeArrowheads="1"/>
              </p:cNvSpPr>
              <p:nvPr/>
            </p:nvSpPr>
            <p:spPr bwMode="auto">
              <a:xfrm>
                <a:off x="2564" y="3067"/>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209" name="Freeform 318"/>
              <p:cNvSpPr>
                <a:spLocks noChangeArrowheads="1"/>
              </p:cNvSpPr>
              <p:nvPr/>
            </p:nvSpPr>
            <p:spPr bwMode="auto">
              <a:xfrm>
                <a:off x="2033" y="2564"/>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69" name="Group 319"/>
            <p:cNvGrpSpPr>
              <a:grpSpLocks/>
            </p:cNvGrpSpPr>
            <p:nvPr/>
          </p:nvGrpSpPr>
          <p:grpSpPr bwMode="auto">
            <a:xfrm>
              <a:off x="2946120" y="3212256"/>
              <a:ext cx="1383840" cy="967782"/>
              <a:chOff x="2033" y="2355"/>
              <a:chExt cx="961" cy="672"/>
            </a:xfrm>
          </p:grpSpPr>
          <p:sp>
            <p:nvSpPr>
              <p:cNvPr id="2176" name="Freeform 320"/>
              <p:cNvSpPr>
                <a:spLocks noChangeArrowheads="1"/>
              </p:cNvSpPr>
              <p:nvPr/>
            </p:nvSpPr>
            <p:spPr bwMode="auto">
              <a:xfrm>
                <a:off x="2061" y="2587"/>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77" name="Freeform 321"/>
              <p:cNvSpPr>
                <a:spLocks noChangeArrowheads="1"/>
              </p:cNvSpPr>
              <p:nvPr/>
            </p:nvSpPr>
            <p:spPr bwMode="auto">
              <a:xfrm>
                <a:off x="2564" y="2626"/>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78" name="Freeform 322"/>
              <p:cNvSpPr>
                <a:spLocks noChangeArrowheads="1"/>
              </p:cNvSpPr>
              <p:nvPr/>
            </p:nvSpPr>
            <p:spPr bwMode="auto">
              <a:xfrm>
                <a:off x="2061" y="2355"/>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79" name="Line 323"/>
              <p:cNvSpPr>
                <a:spLocks noChangeShapeType="1"/>
              </p:cNvSpPr>
              <p:nvPr/>
            </p:nvSpPr>
            <p:spPr bwMode="auto">
              <a:xfrm>
                <a:off x="2234" y="271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0" name="Line 324"/>
              <p:cNvSpPr>
                <a:spLocks noChangeShapeType="1"/>
              </p:cNvSpPr>
              <p:nvPr/>
            </p:nvSpPr>
            <p:spPr bwMode="auto">
              <a:xfrm flipH="1" flipV="1">
                <a:off x="2319" y="2784"/>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1" name="Line 325"/>
              <p:cNvSpPr>
                <a:spLocks noChangeShapeType="1"/>
              </p:cNvSpPr>
              <p:nvPr/>
            </p:nvSpPr>
            <p:spPr bwMode="auto">
              <a:xfrm>
                <a:off x="2319" y="2757"/>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2" name="Line 326"/>
              <p:cNvSpPr>
                <a:spLocks noChangeShapeType="1"/>
              </p:cNvSpPr>
              <p:nvPr/>
            </p:nvSpPr>
            <p:spPr bwMode="auto">
              <a:xfrm>
                <a:off x="2548" y="2881"/>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3" name="Line 327"/>
              <p:cNvSpPr>
                <a:spLocks noChangeShapeType="1"/>
              </p:cNvSpPr>
              <p:nvPr/>
            </p:nvSpPr>
            <p:spPr bwMode="auto">
              <a:xfrm flipH="1" flipV="1">
                <a:off x="2317" y="2756"/>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4" name="Freeform 328"/>
              <p:cNvSpPr>
                <a:spLocks noChangeArrowheads="1"/>
              </p:cNvSpPr>
              <p:nvPr/>
            </p:nvSpPr>
            <p:spPr bwMode="auto">
              <a:xfrm>
                <a:off x="2263" y="2726"/>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85" name="Line 329"/>
              <p:cNvSpPr>
                <a:spLocks noChangeShapeType="1"/>
              </p:cNvSpPr>
              <p:nvPr/>
            </p:nvSpPr>
            <p:spPr bwMode="auto">
              <a:xfrm>
                <a:off x="2205" y="269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6" name="Line 330"/>
              <p:cNvSpPr>
                <a:spLocks noChangeShapeType="1"/>
              </p:cNvSpPr>
              <p:nvPr/>
            </p:nvSpPr>
            <p:spPr bwMode="auto">
              <a:xfrm>
                <a:off x="2176" y="268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7" name="Line 331"/>
              <p:cNvSpPr>
                <a:spLocks noChangeShapeType="1"/>
              </p:cNvSpPr>
              <p:nvPr/>
            </p:nvSpPr>
            <p:spPr bwMode="auto">
              <a:xfrm>
                <a:off x="2148" y="266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8" name="Line 332"/>
              <p:cNvSpPr>
                <a:spLocks noChangeShapeType="1"/>
              </p:cNvSpPr>
              <p:nvPr/>
            </p:nvSpPr>
            <p:spPr bwMode="auto">
              <a:xfrm>
                <a:off x="2119" y="264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89" name="Line 333"/>
              <p:cNvSpPr>
                <a:spLocks noChangeShapeType="1"/>
              </p:cNvSpPr>
              <p:nvPr/>
            </p:nvSpPr>
            <p:spPr bwMode="auto">
              <a:xfrm>
                <a:off x="2090" y="263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90" name="Freeform 334"/>
              <p:cNvSpPr>
                <a:spLocks noChangeArrowheads="1"/>
              </p:cNvSpPr>
              <p:nvPr/>
            </p:nvSpPr>
            <p:spPr bwMode="auto">
              <a:xfrm>
                <a:off x="2033" y="2571"/>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91" name="Freeform 335"/>
              <p:cNvSpPr>
                <a:spLocks noChangeArrowheads="1"/>
              </p:cNvSpPr>
              <p:nvPr/>
            </p:nvSpPr>
            <p:spPr bwMode="auto">
              <a:xfrm>
                <a:off x="2564" y="2858"/>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92" name="Freeform 336"/>
              <p:cNvSpPr>
                <a:spLocks noChangeArrowheads="1"/>
              </p:cNvSpPr>
              <p:nvPr/>
            </p:nvSpPr>
            <p:spPr bwMode="auto">
              <a:xfrm>
                <a:off x="2033" y="2355"/>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70" name="Group 337"/>
            <p:cNvGrpSpPr>
              <a:grpSpLocks/>
            </p:cNvGrpSpPr>
            <p:nvPr/>
          </p:nvGrpSpPr>
          <p:grpSpPr bwMode="auto">
            <a:xfrm>
              <a:off x="2946120" y="2909825"/>
              <a:ext cx="1383840" cy="967782"/>
              <a:chOff x="2033" y="2145"/>
              <a:chExt cx="961" cy="672"/>
            </a:xfrm>
          </p:grpSpPr>
          <p:sp>
            <p:nvSpPr>
              <p:cNvPr id="2159" name="Freeform 338"/>
              <p:cNvSpPr>
                <a:spLocks noChangeArrowheads="1"/>
              </p:cNvSpPr>
              <p:nvPr/>
            </p:nvSpPr>
            <p:spPr bwMode="auto">
              <a:xfrm>
                <a:off x="2061" y="2378"/>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60" name="Freeform 339"/>
              <p:cNvSpPr>
                <a:spLocks noChangeArrowheads="1"/>
              </p:cNvSpPr>
              <p:nvPr/>
            </p:nvSpPr>
            <p:spPr bwMode="auto">
              <a:xfrm>
                <a:off x="2564" y="2416"/>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61" name="Freeform 340"/>
              <p:cNvSpPr>
                <a:spLocks noChangeArrowheads="1"/>
              </p:cNvSpPr>
              <p:nvPr/>
            </p:nvSpPr>
            <p:spPr bwMode="auto">
              <a:xfrm>
                <a:off x="2061" y="2145"/>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62" name="Line 341"/>
              <p:cNvSpPr>
                <a:spLocks noChangeShapeType="1"/>
              </p:cNvSpPr>
              <p:nvPr/>
            </p:nvSpPr>
            <p:spPr bwMode="auto">
              <a:xfrm>
                <a:off x="2234" y="250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63" name="Line 342"/>
              <p:cNvSpPr>
                <a:spLocks noChangeShapeType="1"/>
              </p:cNvSpPr>
              <p:nvPr/>
            </p:nvSpPr>
            <p:spPr bwMode="auto">
              <a:xfrm flipH="1" flipV="1">
                <a:off x="2319" y="2574"/>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64" name="Line 343"/>
              <p:cNvSpPr>
                <a:spLocks noChangeShapeType="1"/>
              </p:cNvSpPr>
              <p:nvPr/>
            </p:nvSpPr>
            <p:spPr bwMode="auto">
              <a:xfrm>
                <a:off x="2319" y="2548"/>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65" name="Line 344"/>
              <p:cNvSpPr>
                <a:spLocks noChangeShapeType="1"/>
              </p:cNvSpPr>
              <p:nvPr/>
            </p:nvSpPr>
            <p:spPr bwMode="auto">
              <a:xfrm>
                <a:off x="2548" y="2672"/>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66" name="Line 345"/>
              <p:cNvSpPr>
                <a:spLocks noChangeShapeType="1"/>
              </p:cNvSpPr>
              <p:nvPr/>
            </p:nvSpPr>
            <p:spPr bwMode="auto">
              <a:xfrm flipH="1" flipV="1">
                <a:off x="2317" y="2547"/>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67" name="Freeform 346"/>
              <p:cNvSpPr>
                <a:spLocks noChangeArrowheads="1"/>
              </p:cNvSpPr>
              <p:nvPr/>
            </p:nvSpPr>
            <p:spPr bwMode="auto">
              <a:xfrm>
                <a:off x="2263" y="2517"/>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68" name="Line 347"/>
              <p:cNvSpPr>
                <a:spLocks noChangeShapeType="1"/>
              </p:cNvSpPr>
              <p:nvPr/>
            </p:nvSpPr>
            <p:spPr bwMode="auto">
              <a:xfrm>
                <a:off x="2205" y="248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69" name="Line 348"/>
              <p:cNvSpPr>
                <a:spLocks noChangeShapeType="1"/>
              </p:cNvSpPr>
              <p:nvPr/>
            </p:nvSpPr>
            <p:spPr bwMode="auto">
              <a:xfrm>
                <a:off x="2176" y="247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70" name="Line 349"/>
              <p:cNvSpPr>
                <a:spLocks noChangeShapeType="1"/>
              </p:cNvSpPr>
              <p:nvPr/>
            </p:nvSpPr>
            <p:spPr bwMode="auto">
              <a:xfrm>
                <a:off x="2148" y="2455"/>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71" name="Line 350"/>
              <p:cNvSpPr>
                <a:spLocks noChangeShapeType="1"/>
              </p:cNvSpPr>
              <p:nvPr/>
            </p:nvSpPr>
            <p:spPr bwMode="auto">
              <a:xfrm>
                <a:off x="2119" y="2440"/>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72" name="Line 351"/>
              <p:cNvSpPr>
                <a:spLocks noChangeShapeType="1"/>
              </p:cNvSpPr>
              <p:nvPr/>
            </p:nvSpPr>
            <p:spPr bwMode="auto">
              <a:xfrm>
                <a:off x="2090" y="242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73" name="Freeform 352"/>
              <p:cNvSpPr>
                <a:spLocks noChangeArrowheads="1"/>
              </p:cNvSpPr>
              <p:nvPr/>
            </p:nvSpPr>
            <p:spPr bwMode="auto">
              <a:xfrm>
                <a:off x="2033" y="2362"/>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74" name="Freeform 353"/>
              <p:cNvSpPr>
                <a:spLocks noChangeArrowheads="1"/>
              </p:cNvSpPr>
              <p:nvPr/>
            </p:nvSpPr>
            <p:spPr bwMode="auto">
              <a:xfrm>
                <a:off x="2564" y="2648"/>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75" name="Freeform 354"/>
              <p:cNvSpPr>
                <a:spLocks noChangeArrowheads="1"/>
              </p:cNvSpPr>
              <p:nvPr/>
            </p:nvSpPr>
            <p:spPr bwMode="auto">
              <a:xfrm>
                <a:off x="2033" y="2145"/>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71" name="Group 355"/>
            <p:cNvGrpSpPr>
              <a:grpSpLocks/>
            </p:cNvGrpSpPr>
            <p:nvPr/>
          </p:nvGrpSpPr>
          <p:grpSpPr bwMode="auto">
            <a:xfrm>
              <a:off x="2946120" y="2590111"/>
              <a:ext cx="1383840" cy="967782"/>
              <a:chOff x="2033" y="1923"/>
              <a:chExt cx="961" cy="672"/>
            </a:xfrm>
          </p:grpSpPr>
          <p:sp>
            <p:nvSpPr>
              <p:cNvPr id="2142" name="Freeform 356"/>
              <p:cNvSpPr>
                <a:spLocks noChangeArrowheads="1"/>
              </p:cNvSpPr>
              <p:nvPr/>
            </p:nvSpPr>
            <p:spPr bwMode="auto">
              <a:xfrm>
                <a:off x="2061" y="2155"/>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43" name="Freeform 357"/>
              <p:cNvSpPr>
                <a:spLocks noChangeArrowheads="1"/>
              </p:cNvSpPr>
              <p:nvPr/>
            </p:nvSpPr>
            <p:spPr bwMode="auto">
              <a:xfrm>
                <a:off x="2564" y="2193"/>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44" name="Freeform 358"/>
              <p:cNvSpPr>
                <a:spLocks noChangeArrowheads="1"/>
              </p:cNvSpPr>
              <p:nvPr/>
            </p:nvSpPr>
            <p:spPr bwMode="auto">
              <a:xfrm>
                <a:off x="2061" y="1923"/>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45" name="Line 359"/>
              <p:cNvSpPr>
                <a:spLocks noChangeShapeType="1"/>
              </p:cNvSpPr>
              <p:nvPr/>
            </p:nvSpPr>
            <p:spPr bwMode="auto">
              <a:xfrm>
                <a:off x="2234" y="227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46" name="Line 360"/>
              <p:cNvSpPr>
                <a:spLocks noChangeShapeType="1"/>
              </p:cNvSpPr>
              <p:nvPr/>
            </p:nvSpPr>
            <p:spPr bwMode="auto">
              <a:xfrm flipH="1" flipV="1">
                <a:off x="2319" y="2352"/>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47" name="Line 361"/>
              <p:cNvSpPr>
                <a:spLocks noChangeShapeType="1"/>
              </p:cNvSpPr>
              <p:nvPr/>
            </p:nvSpPr>
            <p:spPr bwMode="auto">
              <a:xfrm>
                <a:off x="2319" y="2325"/>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48" name="Line 362"/>
              <p:cNvSpPr>
                <a:spLocks noChangeShapeType="1"/>
              </p:cNvSpPr>
              <p:nvPr/>
            </p:nvSpPr>
            <p:spPr bwMode="auto">
              <a:xfrm>
                <a:off x="2548" y="2449"/>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49" name="Line 363"/>
              <p:cNvSpPr>
                <a:spLocks noChangeShapeType="1"/>
              </p:cNvSpPr>
              <p:nvPr/>
            </p:nvSpPr>
            <p:spPr bwMode="auto">
              <a:xfrm flipH="1" flipV="1">
                <a:off x="2317" y="2324"/>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50" name="Freeform 364"/>
              <p:cNvSpPr>
                <a:spLocks noChangeArrowheads="1"/>
              </p:cNvSpPr>
              <p:nvPr/>
            </p:nvSpPr>
            <p:spPr bwMode="auto">
              <a:xfrm>
                <a:off x="2263" y="2294"/>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1" name="Line 365"/>
              <p:cNvSpPr>
                <a:spLocks noChangeShapeType="1"/>
              </p:cNvSpPr>
              <p:nvPr/>
            </p:nvSpPr>
            <p:spPr bwMode="auto">
              <a:xfrm>
                <a:off x="2205" y="226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52" name="Line 366"/>
              <p:cNvSpPr>
                <a:spLocks noChangeShapeType="1"/>
              </p:cNvSpPr>
              <p:nvPr/>
            </p:nvSpPr>
            <p:spPr bwMode="auto">
              <a:xfrm>
                <a:off x="2176" y="224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53" name="Line 367"/>
              <p:cNvSpPr>
                <a:spLocks noChangeShapeType="1"/>
              </p:cNvSpPr>
              <p:nvPr/>
            </p:nvSpPr>
            <p:spPr bwMode="auto">
              <a:xfrm>
                <a:off x="2148" y="223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54" name="Line 368"/>
              <p:cNvSpPr>
                <a:spLocks noChangeShapeType="1"/>
              </p:cNvSpPr>
              <p:nvPr/>
            </p:nvSpPr>
            <p:spPr bwMode="auto">
              <a:xfrm>
                <a:off x="2119" y="2216"/>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55" name="Line 369"/>
              <p:cNvSpPr>
                <a:spLocks noChangeShapeType="1"/>
              </p:cNvSpPr>
              <p:nvPr/>
            </p:nvSpPr>
            <p:spPr bwMode="auto">
              <a:xfrm>
                <a:off x="2090" y="2201"/>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56" name="Freeform 370"/>
              <p:cNvSpPr>
                <a:spLocks noChangeArrowheads="1"/>
              </p:cNvSpPr>
              <p:nvPr/>
            </p:nvSpPr>
            <p:spPr bwMode="auto">
              <a:xfrm>
                <a:off x="2033" y="2139"/>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7" name="Freeform 371"/>
              <p:cNvSpPr>
                <a:spLocks noChangeArrowheads="1"/>
              </p:cNvSpPr>
              <p:nvPr/>
            </p:nvSpPr>
            <p:spPr bwMode="auto">
              <a:xfrm>
                <a:off x="2564" y="2425"/>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58" name="Freeform 372"/>
              <p:cNvSpPr>
                <a:spLocks noChangeArrowheads="1"/>
              </p:cNvSpPr>
              <p:nvPr/>
            </p:nvSpPr>
            <p:spPr bwMode="auto">
              <a:xfrm>
                <a:off x="2033" y="1923"/>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grpSp>
          <p:nvGrpSpPr>
            <p:cNvPr id="2072" name="Group 373"/>
            <p:cNvGrpSpPr>
              <a:grpSpLocks/>
            </p:cNvGrpSpPr>
            <p:nvPr/>
          </p:nvGrpSpPr>
          <p:grpSpPr bwMode="auto">
            <a:xfrm>
              <a:off x="2946120" y="2287679"/>
              <a:ext cx="1383840" cy="967782"/>
              <a:chOff x="2033" y="1713"/>
              <a:chExt cx="961" cy="672"/>
            </a:xfrm>
          </p:grpSpPr>
          <p:sp>
            <p:nvSpPr>
              <p:cNvPr id="2125" name="Freeform 374"/>
              <p:cNvSpPr>
                <a:spLocks noChangeArrowheads="1"/>
              </p:cNvSpPr>
              <p:nvPr/>
            </p:nvSpPr>
            <p:spPr bwMode="auto">
              <a:xfrm>
                <a:off x="2061" y="1945"/>
                <a:ext cx="502" cy="425"/>
              </a:xfrm>
              <a:custGeom>
                <a:avLst/>
                <a:gdLst>
                  <a:gd name="T0" fmla="*/ 0 w 2217"/>
                  <a:gd name="T1" fmla="*/ 35 h 1877"/>
                  <a:gd name="T2" fmla="*/ 0 w 2217"/>
                  <a:gd name="T3" fmla="*/ 0 h 1877"/>
                  <a:gd name="T4" fmla="*/ 114 w 2217"/>
                  <a:gd name="T5" fmla="*/ 61 h 1877"/>
                  <a:gd name="T6" fmla="*/ 114 w 2217"/>
                  <a:gd name="T7" fmla="*/ 96 h 1877"/>
                  <a:gd name="T8" fmla="*/ 0 w 2217"/>
                  <a:gd name="T9" fmla="*/ 35 h 187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7" h="1877">
                    <a:moveTo>
                      <a:pt x="0" y="682"/>
                    </a:moveTo>
                    <a:lnTo>
                      <a:pt x="0" y="0"/>
                    </a:lnTo>
                    <a:lnTo>
                      <a:pt x="2216" y="1194"/>
                    </a:lnTo>
                    <a:lnTo>
                      <a:pt x="2216" y="1876"/>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6" name="Freeform 375"/>
              <p:cNvSpPr>
                <a:spLocks noChangeArrowheads="1"/>
              </p:cNvSpPr>
              <p:nvPr/>
            </p:nvSpPr>
            <p:spPr bwMode="auto">
              <a:xfrm>
                <a:off x="2564" y="1984"/>
                <a:ext cx="430" cy="386"/>
              </a:xfrm>
              <a:custGeom>
                <a:avLst/>
                <a:gdLst>
                  <a:gd name="T0" fmla="*/ 0 w 1901"/>
                  <a:gd name="T1" fmla="*/ 87 h 1707"/>
                  <a:gd name="T2" fmla="*/ 0 w 1901"/>
                  <a:gd name="T3" fmla="*/ 52 h 1707"/>
                  <a:gd name="T4" fmla="*/ 97 w 1901"/>
                  <a:gd name="T5" fmla="*/ 0 h 1707"/>
                  <a:gd name="T6" fmla="*/ 97 w 1901"/>
                  <a:gd name="T7" fmla="*/ 35 h 1707"/>
                  <a:gd name="T8" fmla="*/ 0 w 1901"/>
                  <a:gd name="T9" fmla="*/ 87 h 17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01" h="1707">
                    <a:moveTo>
                      <a:pt x="0" y="1706"/>
                    </a:moveTo>
                    <a:lnTo>
                      <a:pt x="0" y="1023"/>
                    </a:lnTo>
                    <a:lnTo>
                      <a:pt x="1900" y="0"/>
                    </a:lnTo>
                    <a:lnTo>
                      <a:pt x="1900" y="682"/>
                    </a:lnTo>
                    <a:lnTo>
                      <a:pt x="0" y="1706"/>
                    </a:lnTo>
                  </a:path>
                </a:pathLst>
              </a:custGeom>
              <a:gradFill rotWithShape="0">
                <a:gsLst>
                  <a:gs pos="0">
                    <a:srgbClr val="E5E5E5"/>
                  </a:gs>
                  <a:gs pos="100000">
                    <a:srgbClr val="B3B3B3"/>
                  </a:gs>
                </a:gsLst>
                <a:path path="rect">
                  <a:fillToRect l="29999" t="29999" r="70001" b="70001"/>
                </a:path>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7" name="Freeform 376"/>
              <p:cNvSpPr>
                <a:spLocks noChangeArrowheads="1"/>
              </p:cNvSpPr>
              <p:nvPr/>
            </p:nvSpPr>
            <p:spPr bwMode="auto">
              <a:xfrm>
                <a:off x="2061" y="1713"/>
                <a:ext cx="933" cy="502"/>
              </a:xfrm>
              <a:custGeom>
                <a:avLst/>
                <a:gdLst>
                  <a:gd name="T0" fmla="*/ 114 w 4118"/>
                  <a:gd name="T1" fmla="*/ 114 h 2218"/>
                  <a:gd name="T2" fmla="*/ 0 w 4118"/>
                  <a:gd name="T3" fmla="*/ 53 h 2218"/>
                  <a:gd name="T4" fmla="*/ 97 w 4118"/>
                  <a:gd name="T5" fmla="*/ 0 h 2218"/>
                  <a:gd name="T6" fmla="*/ 211 w 4118"/>
                  <a:gd name="T7" fmla="*/ 61 h 2218"/>
                  <a:gd name="T8" fmla="*/ 114 w 4118"/>
                  <a:gd name="T9" fmla="*/ 114 h 22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8" h="2218">
                    <a:moveTo>
                      <a:pt x="2216" y="2217"/>
                    </a:moveTo>
                    <a:lnTo>
                      <a:pt x="0" y="1023"/>
                    </a:lnTo>
                    <a:lnTo>
                      <a:pt x="1900" y="0"/>
                    </a:lnTo>
                    <a:lnTo>
                      <a:pt x="4117" y="1194"/>
                    </a:lnTo>
                    <a:lnTo>
                      <a:pt x="2216" y="2217"/>
                    </a:lnTo>
                  </a:path>
                </a:pathLst>
              </a:custGeom>
              <a:gradFill rotWithShape="0">
                <a:gsLst>
                  <a:gs pos="0">
                    <a:srgbClr val="B3B3B3"/>
                  </a:gs>
                  <a:gs pos="100000">
                    <a:srgbClr val="E5E5E5"/>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8" name="Line 377"/>
              <p:cNvSpPr>
                <a:spLocks noChangeShapeType="1"/>
              </p:cNvSpPr>
              <p:nvPr/>
            </p:nvSpPr>
            <p:spPr bwMode="auto">
              <a:xfrm>
                <a:off x="2234" y="2069"/>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29" name="Line 378"/>
              <p:cNvSpPr>
                <a:spLocks noChangeShapeType="1"/>
              </p:cNvSpPr>
              <p:nvPr/>
            </p:nvSpPr>
            <p:spPr bwMode="auto">
              <a:xfrm flipH="1" flipV="1">
                <a:off x="2319" y="2142"/>
                <a:ext cx="231" cy="125"/>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0" name="Line 379"/>
              <p:cNvSpPr>
                <a:spLocks noChangeShapeType="1"/>
              </p:cNvSpPr>
              <p:nvPr/>
            </p:nvSpPr>
            <p:spPr bwMode="auto">
              <a:xfrm>
                <a:off x="2319" y="2116"/>
                <a:ext cx="0" cy="30"/>
              </a:xfrm>
              <a:prstGeom prst="line">
                <a:avLst/>
              </a:prstGeom>
              <a:noFill/>
              <a:ln w="1440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1" name="Line 380"/>
              <p:cNvSpPr>
                <a:spLocks noChangeShapeType="1"/>
              </p:cNvSpPr>
              <p:nvPr/>
            </p:nvSpPr>
            <p:spPr bwMode="auto">
              <a:xfrm>
                <a:off x="2548" y="2239"/>
                <a:ext cx="0" cy="30"/>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2" name="Line 381"/>
              <p:cNvSpPr>
                <a:spLocks noChangeShapeType="1"/>
              </p:cNvSpPr>
              <p:nvPr/>
            </p:nvSpPr>
            <p:spPr bwMode="auto">
              <a:xfrm flipH="1" flipV="1">
                <a:off x="2317" y="2114"/>
                <a:ext cx="231" cy="125"/>
              </a:xfrm>
              <a:prstGeom prst="line">
                <a:avLst/>
              </a:prstGeom>
              <a:noFill/>
              <a:ln w="144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3" name="Freeform 382"/>
              <p:cNvSpPr>
                <a:spLocks noChangeArrowheads="1"/>
              </p:cNvSpPr>
              <p:nvPr/>
            </p:nvSpPr>
            <p:spPr bwMode="auto">
              <a:xfrm>
                <a:off x="2263" y="2085"/>
                <a:ext cx="28" cy="46"/>
              </a:xfrm>
              <a:custGeom>
                <a:avLst/>
                <a:gdLst>
                  <a:gd name="T0" fmla="*/ 0 w 128"/>
                  <a:gd name="T1" fmla="*/ 7 h 206"/>
                  <a:gd name="T2" fmla="*/ 0 w 128"/>
                  <a:gd name="T3" fmla="*/ 0 h 206"/>
                  <a:gd name="T4" fmla="*/ 6 w 128"/>
                  <a:gd name="T5" fmla="*/ 3 h 206"/>
                  <a:gd name="T6" fmla="*/ 6 w 128"/>
                  <a:gd name="T7" fmla="*/ 10 h 206"/>
                  <a:gd name="T8" fmla="*/ 0 w 128"/>
                  <a:gd name="T9" fmla="*/ 7 h 20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206">
                    <a:moveTo>
                      <a:pt x="0" y="136"/>
                    </a:moveTo>
                    <a:lnTo>
                      <a:pt x="0" y="0"/>
                    </a:lnTo>
                    <a:lnTo>
                      <a:pt x="127" y="68"/>
                    </a:lnTo>
                    <a:lnTo>
                      <a:pt x="127" y="205"/>
                    </a:lnTo>
                    <a:lnTo>
                      <a:pt x="0" y="136"/>
                    </a:lnTo>
                  </a:path>
                </a:pathLst>
              </a:custGeom>
              <a:solidFill>
                <a:srgbClr val="39B54A"/>
              </a:solidFill>
              <a:ln w="14400" cap="flat">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34" name="Line 383"/>
              <p:cNvSpPr>
                <a:spLocks noChangeShapeType="1"/>
              </p:cNvSpPr>
              <p:nvPr/>
            </p:nvSpPr>
            <p:spPr bwMode="auto">
              <a:xfrm>
                <a:off x="2205" y="2054"/>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5" name="Line 384"/>
              <p:cNvSpPr>
                <a:spLocks noChangeShapeType="1"/>
              </p:cNvSpPr>
              <p:nvPr/>
            </p:nvSpPr>
            <p:spPr bwMode="auto">
              <a:xfrm>
                <a:off x="2176" y="2038"/>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6" name="Line 385"/>
              <p:cNvSpPr>
                <a:spLocks noChangeShapeType="1"/>
              </p:cNvSpPr>
              <p:nvPr/>
            </p:nvSpPr>
            <p:spPr bwMode="auto">
              <a:xfrm>
                <a:off x="2148" y="2023"/>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7" name="Line 386"/>
              <p:cNvSpPr>
                <a:spLocks noChangeShapeType="1"/>
              </p:cNvSpPr>
              <p:nvPr/>
            </p:nvSpPr>
            <p:spPr bwMode="auto">
              <a:xfrm>
                <a:off x="2119" y="2007"/>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8" name="Line 387"/>
              <p:cNvSpPr>
                <a:spLocks noChangeShapeType="1"/>
              </p:cNvSpPr>
              <p:nvPr/>
            </p:nvSpPr>
            <p:spPr bwMode="auto">
              <a:xfrm>
                <a:off x="2090" y="1992"/>
                <a:ext cx="0" cy="92"/>
              </a:xfrm>
              <a:prstGeom prst="line">
                <a:avLst/>
              </a:prstGeom>
              <a:noFill/>
              <a:ln w="14400">
                <a:solidFill>
                  <a:srgbClr val="7F7F7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ru-RU"/>
              </a:p>
            </p:txBody>
          </p:sp>
          <p:sp>
            <p:nvSpPr>
              <p:cNvPr id="2139" name="Freeform 388"/>
              <p:cNvSpPr>
                <a:spLocks noChangeArrowheads="1"/>
              </p:cNvSpPr>
              <p:nvPr/>
            </p:nvSpPr>
            <p:spPr bwMode="auto">
              <a:xfrm>
                <a:off x="2033" y="1930"/>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40" name="Freeform 389"/>
              <p:cNvSpPr>
                <a:spLocks noChangeArrowheads="1"/>
              </p:cNvSpPr>
              <p:nvPr/>
            </p:nvSpPr>
            <p:spPr bwMode="auto">
              <a:xfrm>
                <a:off x="2564" y="2216"/>
                <a:ext cx="28" cy="170"/>
              </a:xfrm>
              <a:custGeom>
                <a:avLst/>
                <a:gdLst>
                  <a:gd name="T0" fmla="*/ 0 w 128"/>
                  <a:gd name="T1" fmla="*/ 35 h 752"/>
                  <a:gd name="T2" fmla="*/ 0 w 128"/>
                  <a:gd name="T3" fmla="*/ 0 h 752"/>
                  <a:gd name="T4" fmla="*/ 6 w 128"/>
                  <a:gd name="T5" fmla="*/ 3 h 752"/>
                  <a:gd name="T6" fmla="*/ 6 w 128"/>
                  <a:gd name="T7" fmla="*/ 38 h 752"/>
                  <a:gd name="T8" fmla="*/ 0 w 128"/>
                  <a:gd name="T9" fmla="*/ 35 h 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8" h="752">
                    <a:moveTo>
                      <a:pt x="0" y="682"/>
                    </a:moveTo>
                    <a:lnTo>
                      <a:pt x="0" y="0"/>
                    </a:lnTo>
                    <a:lnTo>
                      <a:pt x="127" y="68"/>
                    </a:lnTo>
                    <a:lnTo>
                      <a:pt x="127" y="751"/>
                    </a:lnTo>
                    <a:lnTo>
                      <a:pt x="0" y="682"/>
                    </a:lnTo>
                  </a:path>
                </a:pathLst>
              </a:custGeom>
              <a:gradFill rotWithShape="0">
                <a:gsLst>
                  <a:gs pos="0">
                    <a:srgbClr val="E5E5E5"/>
                  </a:gs>
                  <a:gs pos="100000">
                    <a:srgbClr val="B3B3B3"/>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41" name="Freeform 390"/>
              <p:cNvSpPr>
                <a:spLocks noChangeArrowheads="1"/>
              </p:cNvSpPr>
              <p:nvPr/>
            </p:nvSpPr>
            <p:spPr bwMode="auto">
              <a:xfrm>
                <a:off x="2033" y="1713"/>
                <a:ext cx="961" cy="672"/>
              </a:xfrm>
              <a:custGeom>
                <a:avLst/>
                <a:gdLst>
                  <a:gd name="T0" fmla="*/ 0 w 4244"/>
                  <a:gd name="T1" fmla="*/ 84 h 2969"/>
                  <a:gd name="T2" fmla="*/ 0 w 4244"/>
                  <a:gd name="T3" fmla="*/ 49 h 2969"/>
                  <a:gd name="T4" fmla="*/ 7 w 4244"/>
                  <a:gd name="T5" fmla="*/ 53 h 2969"/>
                  <a:gd name="T6" fmla="*/ 104 w 4244"/>
                  <a:gd name="T7" fmla="*/ 0 h 2969"/>
                  <a:gd name="T8" fmla="*/ 218 w 4244"/>
                  <a:gd name="T9" fmla="*/ 61 h 2969"/>
                  <a:gd name="T10" fmla="*/ 218 w 4244"/>
                  <a:gd name="T11" fmla="*/ 96 h 2969"/>
                  <a:gd name="T12" fmla="*/ 127 w 4244"/>
                  <a:gd name="T13" fmla="*/ 145 h 2969"/>
                  <a:gd name="T14" fmla="*/ 127 w 4244"/>
                  <a:gd name="T15" fmla="*/ 152 h 2969"/>
                  <a:gd name="T16" fmla="*/ 0 w 4244"/>
                  <a:gd name="T17" fmla="*/ 84 h 29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244" h="2969">
                    <a:moveTo>
                      <a:pt x="0" y="1637"/>
                    </a:moveTo>
                    <a:lnTo>
                      <a:pt x="0" y="955"/>
                    </a:lnTo>
                    <a:lnTo>
                      <a:pt x="127" y="1023"/>
                    </a:lnTo>
                    <a:lnTo>
                      <a:pt x="2026" y="0"/>
                    </a:lnTo>
                    <a:lnTo>
                      <a:pt x="4243" y="1194"/>
                    </a:lnTo>
                    <a:lnTo>
                      <a:pt x="4243" y="1876"/>
                    </a:lnTo>
                    <a:lnTo>
                      <a:pt x="2470" y="2831"/>
                    </a:lnTo>
                    <a:lnTo>
                      <a:pt x="2470" y="2968"/>
                    </a:lnTo>
                    <a:lnTo>
                      <a:pt x="0" y="1637"/>
                    </a:ln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sp>
          <p:nvSpPr>
            <p:cNvPr id="2073" name="Text Box 391"/>
            <p:cNvSpPr txBox="1">
              <a:spLocks noChangeArrowheads="1"/>
            </p:cNvSpPr>
            <p:nvPr/>
          </p:nvSpPr>
          <p:spPr bwMode="auto">
            <a:xfrm>
              <a:off x="272040" y="5268792"/>
              <a:ext cx="380160" cy="2635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57347" rIns="90000" bIns="45000"/>
            <a:lstStyle/>
            <a:p>
              <a:r>
                <a:rPr lang="ru-RU" altLang="ru-RU" sz="1300" dirty="0" err="1">
                  <a:solidFill>
                    <a:schemeClr val="bg1"/>
                  </a:solidFill>
                </a:rPr>
                <a:t>FN</a:t>
              </a:r>
              <a:endParaRPr lang="ru-RU" altLang="ru-RU" sz="1300" dirty="0">
                <a:solidFill>
                  <a:schemeClr val="bg1"/>
                </a:solidFill>
              </a:endParaRPr>
            </a:p>
          </p:txBody>
        </p:sp>
        <p:sp>
          <p:nvSpPr>
            <p:cNvPr id="2074" name="Text Box 392"/>
            <p:cNvSpPr txBox="1">
              <a:spLocks noChangeArrowheads="1"/>
            </p:cNvSpPr>
            <p:nvPr/>
          </p:nvSpPr>
          <p:spPr bwMode="auto">
            <a:xfrm>
              <a:off x="-310498" y="2532505"/>
              <a:ext cx="1008779" cy="7258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eaLnBrk="0">
                <a:tabLst>
                  <a:tab pos="449263" algn="l"/>
                </a:tabLst>
                <a:defRPr>
                  <a:solidFill>
                    <a:schemeClr val="tx1"/>
                  </a:solidFill>
                  <a:latin typeface="Arial" pitchFamily="34" charset="0"/>
                  <a:ea typeface="Droid Sans Fallback" charset="0"/>
                  <a:cs typeface="Droid Sans Fallback" charset="0"/>
                </a:defRPr>
              </a:lvl1pPr>
              <a:lvl2pPr eaLnBrk="0">
                <a:tabLst>
                  <a:tab pos="449263" algn="l"/>
                </a:tabLst>
                <a:defRPr>
                  <a:solidFill>
                    <a:schemeClr val="tx1"/>
                  </a:solidFill>
                  <a:latin typeface="Arial" pitchFamily="34" charset="0"/>
                  <a:ea typeface="Droid Sans Fallback" charset="0"/>
                  <a:cs typeface="Droid Sans Fallback" charset="0"/>
                </a:defRPr>
              </a:lvl2pPr>
              <a:lvl3pPr eaLnBrk="0">
                <a:tabLst>
                  <a:tab pos="449263" algn="l"/>
                </a:tabLst>
                <a:defRPr>
                  <a:solidFill>
                    <a:schemeClr val="tx1"/>
                  </a:solidFill>
                  <a:latin typeface="Arial" pitchFamily="34" charset="0"/>
                  <a:ea typeface="Droid Sans Fallback" charset="0"/>
                  <a:cs typeface="Droid Sans Fallback" charset="0"/>
                </a:defRPr>
              </a:lvl3pPr>
              <a:lvl4pPr eaLnBrk="0">
                <a:tabLst>
                  <a:tab pos="449263" algn="l"/>
                </a:tabLst>
                <a:defRPr>
                  <a:solidFill>
                    <a:schemeClr val="tx1"/>
                  </a:solidFill>
                  <a:latin typeface="Arial" pitchFamily="34" charset="0"/>
                  <a:ea typeface="Droid Sans Fallback" charset="0"/>
                  <a:cs typeface="Droid Sans Fallback" charset="0"/>
                </a:defRPr>
              </a:lvl4pPr>
              <a:lvl5pPr eaLnBrk="0">
                <a:tabLst>
                  <a:tab pos="449263" algn="l"/>
                </a:tabLst>
                <a:defRPr>
                  <a:solidFill>
                    <a:schemeClr val="tx1"/>
                  </a:solidFill>
                  <a:latin typeface="Arial"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Lst>
                <a:defRPr>
                  <a:solidFill>
                    <a:schemeClr val="tx1"/>
                  </a:solidFill>
                  <a:latin typeface="Arial"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Lst>
                <a:defRPr>
                  <a:solidFill>
                    <a:schemeClr val="tx1"/>
                  </a:solidFill>
                  <a:latin typeface="Arial"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Lst>
                <a:defRPr>
                  <a:solidFill>
                    <a:schemeClr val="tx1"/>
                  </a:solidFill>
                  <a:latin typeface="Arial"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Lst>
                <a:defRPr>
                  <a:solidFill>
                    <a:schemeClr val="tx1"/>
                  </a:solidFill>
                  <a:latin typeface="Arial" pitchFamily="34" charset="0"/>
                  <a:ea typeface="Droid Sans Fallback" charset="0"/>
                  <a:cs typeface="Droid Sans Fallback" charset="0"/>
                </a:defRPr>
              </a:lvl9pPr>
            </a:lstStyle>
            <a:p>
              <a:pPr eaLnBrk="1"/>
              <a:r>
                <a:rPr lang="ru-RU" altLang="ru-RU" sz="1300" dirty="0" err="1">
                  <a:solidFill>
                    <a:schemeClr val="bg1"/>
                  </a:solidFill>
                </a:rPr>
                <a:t>CNs</a:t>
              </a:r>
              <a:endParaRPr lang="ru-RU" altLang="ru-RU" sz="1300" dirty="0">
                <a:solidFill>
                  <a:schemeClr val="bg1"/>
                </a:solidFill>
              </a:endParaRPr>
            </a:p>
          </p:txBody>
        </p:sp>
        <p:grpSp>
          <p:nvGrpSpPr>
            <p:cNvPr id="2075" name="Group 393"/>
            <p:cNvGrpSpPr>
              <a:grpSpLocks/>
            </p:cNvGrpSpPr>
            <p:nvPr/>
          </p:nvGrpSpPr>
          <p:grpSpPr bwMode="auto">
            <a:xfrm>
              <a:off x="1140360" y="2149425"/>
              <a:ext cx="573120" cy="504053"/>
              <a:chOff x="779" y="1617"/>
              <a:chExt cx="398" cy="350"/>
            </a:xfrm>
          </p:grpSpPr>
          <p:sp>
            <p:nvSpPr>
              <p:cNvPr id="2118" name="Freeform 394"/>
              <p:cNvSpPr>
                <a:spLocks noChangeArrowheads="1"/>
              </p:cNvSpPr>
              <p:nvPr/>
            </p:nvSpPr>
            <p:spPr bwMode="auto">
              <a:xfrm>
                <a:off x="779" y="1734"/>
                <a:ext cx="398" cy="234"/>
              </a:xfrm>
              <a:custGeom>
                <a:avLst/>
                <a:gdLst>
                  <a:gd name="T0" fmla="*/ 90 w 1761"/>
                  <a:gd name="T1" fmla="*/ 0 h 1035"/>
                  <a:gd name="T2" fmla="*/ 90 w 1761"/>
                  <a:gd name="T3" fmla="*/ 26 h 1035"/>
                  <a:gd name="T4" fmla="*/ 45 w 1761"/>
                  <a:gd name="T5" fmla="*/ 53 h 1035"/>
                  <a:gd name="T6" fmla="*/ 0 w 1761"/>
                  <a:gd name="T7" fmla="*/ 26 h 1035"/>
                  <a:gd name="T8" fmla="*/ 0 w 1761"/>
                  <a:gd name="T9" fmla="*/ 0 h 1035"/>
                  <a:gd name="T10" fmla="*/ 45 w 1761"/>
                  <a:gd name="T11" fmla="*/ 26 h 1035"/>
                  <a:gd name="T12" fmla="*/ 90 w 1761"/>
                  <a:gd name="T13" fmla="*/ 0 h 10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61" h="1035">
                    <a:moveTo>
                      <a:pt x="1760" y="0"/>
                    </a:moveTo>
                    <a:cubicBezTo>
                      <a:pt x="1760" y="0"/>
                      <a:pt x="1760" y="689"/>
                      <a:pt x="1759" y="516"/>
                    </a:cubicBezTo>
                    <a:cubicBezTo>
                      <a:pt x="1760" y="818"/>
                      <a:pt x="1380" y="1034"/>
                      <a:pt x="881" y="1034"/>
                    </a:cubicBezTo>
                    <a:cubicBezTo>
                      <a:pt x="382" y="1034"/>
                      <a:pt x="1" y="818"/>
                      <a:pt x="0" y="516"/>
                    </a:cubicBezTo>
                    <a:cubicBezTo>
                      <a:pt x="1" y="517"/>
                      <a:pt x="0" y="301"/>
                      <a:pt x="0" y="0"/>
                    </a:cubicBezTo>
                    <a:cubicBezTo>
                      <a:pt x="0" y="301"/>
                      <a:pt x="400" y="516"/>
                      <a:pt x="880" y="516"/>
                    </a:cubicBezTo>
                    <a:cubicBezTo>
                      <a:pt x="1361" y="516"/>
                      <a:pt x="1760" y="301"/>
                      <a:pt x="1760" y="0"/>
                    </a:cubicBezTo>
                  </a:path>
                </a:pathLst>
              </a:custGeom>
              <a:gradFill rotWithShape="0">
                <a:gsLst>
                  <a:gs pos="0">
                    <a:srgbClr val="0073BC"/>
                  </a:gs>
                  <a:gs pos="50000">
                    <a:srgbClr val="7FB9DD"/>
                  </a:gs>
                  <a:gs pos="100000">
                    <a:srgbClr val="0073BC"/>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9" name="Freeform 395"/>
              <p:cNvSpPr>
                <a:spLocks noChangeArrowheads="1"/>
              </p:cNvSpPr>
              <p:nvPr/>
            </p:nvSpPr>
            <p:spPr bwMode="auto">
              <a:xfrm>
                <a:off x="779" y="1617"/>
                <a:ext cx="398" cy="233"/>
              </a:xfrm>
              <a:custGeom>
                <a:avLst/>
                <a:gdLst>
                  <a:gd name="T0" fmla="*/ 45 w 1760"/>
                  <a:gd name="T1" fmla="*/ 0 h 1033"/>
                  <a:gd name="T2" fmla="*/ 90 w 1760"/>
                  <a:gd name="T3" fmla="*/ 26 h 1033"/>
                  <a:gd name="T4" fmla="*/ 45 w 1760"/>
                  <a:gd name="T5" fmla="*/ 53 h 1033"/>
                  <a:gd name="T6" fmla="*/ 0 w 1760"/>
                  <a:gd name="T7" fmla="*/ 26 h 1033"/>
                  <a:gd name="T8" fmla="*/ 45 w 1760"/>
                  <a:gd name="T9" fmla="*/ 0 h 10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0" h="1033">
                    <a:moveTo>
                      <a:pt x="880" y="0"/>
                    </a:moveTo>
                    <a:cubicBezTo>
                      <a:pt x="1378" y="0"/>
                      <a:pt x="1759" y="223"/>
                      <a:pt x="1759" y="516"/>
                    </a:cubicBezTo>
                    <a:cubicBezTo>
                      <a:pt x="1759" y="809"/>
                      <a:pt x="1378" y="1032"/>
                      <a:pt x="880" y="1032"/>
                    </a:cubicBezTo>
                    <a:cubicBezTo>
                      <a:pt x="381" y="1032"/>
                      <a:pt x="0" y="809"/>
                      <a:pt x="0" y="516"/>
                    </a:cubicBezTo>
                    <a:cubicBezTo>
                      <a:pt x="0" y="223"/>
                      <a:pt x="381" y="0"/>
                      <a:pt x="880" y="0"/>
                    </a:cubicBezTo>
                  </a:path>
                </a:pathLst>
              </a:custGeom>
              <a:gradFill rotWithShape="0">
                <a:gsLst>
                  <a:gs pos="0">
                    <a:srgbClr val="0073BC"/>
                  </a:gs>
                  <a:gs pos="100000">
                    <a:srgbClr val="7FB9DD"/>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0" name="Freeform 396"/>
              <p:cNvSpPr>
                <a:spLocks noChangeArrowheads="1"/>
              </p:cNvSpPr>
              <p:nvPr/>
            </p:nvSpPr>
            <p:spPr bwMode="auto">
              <a:xfrm>
                <a:off x="997" y="1744"/>
                <a:ext cx="108" cy="58"/>
              </a:xfrm>
              <a:custGeom>
                <a:avLst/>
                <a:gdLst>
                  <a:gd name="T0" fmla="*/ 12 w 481"/>
                  <a:gd name="T1" fmla="*/ 0 h 259"/>
                  <a:gd name="T2" fmla="*/ 8 w 481"/>
                  <a:gd name="T3" fmla="*/ 2 h 259"/>
                  <a:gd name="T4" fmla="*/ 24 w 481"/>
                  <a:gd name="T5" fmla="*/ 11 h 259"/>
                  <a:gd name="T6" fmla="*/ 20 w 481"/>
                  <a:gd name="T7" fmla="*/ 13 h 259"/>
                  <a:gd name="T8" fmla="*/ 4 w 481"/>
                  <a:gd name="T9" fmla="*/ 4 h 259"/>
                  <a:gd name="T10" fmla="*/ 0 w 481"/>
                  <a:gd name="T11" fmla="*/ 6 h 259"/>
                  <a:gd name="T12" fmla="*/ 0 w 481"/>
                  <a:gd name="T13" fmla="*/ 0 h 259"/>
                  <a:gd name="T14" fmla="*/ 12 w 481"/>
                  <a:gd name="T15" fmla="*/ 0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240" y="0"/>
                    </a:moveTo>
                    <a:lnTo>
                      <a:pt x="160" y="43"/>
                    </a:lnTo>
                    <a:lnTo>
                      <a:pt x="480" y="215"/>
                    </a:lnTo>
                    <a:lnTo>
                      <a:pt x="400" y="258"/>
                    </a:lnTo>
                    <a:lnTo>
                      <a:pt x="80" y="86"/>
                    </a:lnTo>
                    <a:lnTo>
                      <a:pt x="0" y="129"/>
                    </a:lnTo>
                    <a:lnTo>
                      <a:pt x="0" y="0"/>
                    </a:lnTo>
                    <a:lnTo>
                      <a:pt x="240" y="0"/>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1" name="Freeform 397"/>
              <p:cNvSpPr>
                <a:spLocks noChangeArrowheads="1"/>
              </p:cNvSpPr>
              <p:nvPr/>
            </p:nvSpPr>
            <p:spPr bwMode="auto">
              <a:xfrm>
                <a:off x="852" y="1666"/>
                <a:ext cx="108" cy="58"/>
              </a:xfrm>
              <a:custGeom>
                <a:avLst/>
                <a:gdLst>
                  <a:gd name="T0" fmla="*/ 20 w 481"/>
                  <a:gd name="T1" fmla="*/ 9 h 259"/>
                  <a:gd name="T2" fmla="*/ 24 w 481"/>
                  <a:gd name="T3" fmla="*/ 6 h 259"/>
                  <a:gd name="T4" fmla="*/ 24 w 481"/>
                  <a:gd name="T5" fmla="*/ 13 h 259"/>
                  <a:gd name="T6" fmla="*/ 12 w 481"/>
                  <a:gd name="T7" fmla="*/ 13 h 259"/>
                  <a:gd name="T8" fmla="*/ 16 w 481"/>
                  <a:gd name="T9" fmla="*/ 11 h 259"/>
                  <a:gd name="T10" fmla="*/ 0 w 481"/>
                  <a:gd name="T11" fmla="*/ 2 h 259"/>
                  <a:gd name="T12" fmla="*/ 4 w 481"/>
                  <a:gd name="T13" fmla="*/ 0 h 259"/>
                  <a:gd name="T14" fmla="*/ 20 w 481"/>
                  <a:gd name="T15" fmla="*/ 9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400" y="172"/>
                    </a:moveTo>
                    <a:lnTo>
                      <a:pt x="480" y="129"/>
                    </a:lnTo>
                    <a:lnTo>
                      <a:pt x="480" y="258"/>
                    </a:lnTo>
                    <a:lnTo>
                      <a:pt x="240" y="258"/>
                    </a:lnTo>
                    <a:lnTo>
                      <a:pt x="319" y="215"/>
                    </a:lnTo>
                    <a:lnTo>
                      <a:pt x="0" y="43"/>
                    </a:lnTo>
                    <a:lnTo>
                      <a:pt x="80" y="0"/>
                    </a:lnTo>
                    <a:lnTo>
                      <a:pt x="400" y="172"/>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2" name="Freeform 398"/>
              <p:cNvSpPr>
                <a:spLocks noChangeArrowheads="1"/>
              </p:cNvSpPr>
              <p:nvPr/>
            </p:nvSpPr>
            <p:spPr bwMode="auto">
              <a:xfrm>
                <a:off x="852" y="1744"/>
                <a:ext cx="108" cy="58"/>
              </a:xfrm>
              <a:custGeom>
                <a:avLst/>
                <a:gdLst>
                  <a:gd name="T0" fmla="*/ 4 w 481"/>
                  <a:gd name="T1" fmla="*/ 9 h 259"/>
                  <a:gd name="T2" fmla="*/ 20 w 481"/>
                  <a:gd name="T3" fmla="*/ 0 h 259"/>
                  <a:gd name="T4" fmla="*/ 24 w 481"/>
                  <a:gd name="T5" fmla="*/ 2 h 259"/>
                  <a:gd name="T6" fmla="*/ 8 w 481"/>
                  <a:gd name="T7" fmla="*/ 11 h 259"/>
                  <a:gd name="T8" fmla="*/ 12 w 481"/>
                  <a:gd name="T9" fmla="*/ 13 h 259"/>
                  <a:gd name="T10" fmla="*/ 0 w 481"/>
                  <a:gd name="T11" fmla="*/ 13 h 259"/>
                  <a:gd name="T12" fmla="*/ 0 w 481"/>
                  <a:gd name="T13" fmla="*/ 6 h 259"/>
                  <a:gd name="T14" fmla="*/ 4 w 481"/>
                  <a:gd name="T15" fmla="*/ 9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80" y="172"/>
                    </a:moveTo>
                    <a:lnTo>
                      <a:pt x="401" y="0"/>
                    </a:lnTo>
                    <a:lnTo>
                      <a:pt x="480" y="43"/>
                    </a:lnTo>
                    <a:lnTo>
                      <a:pt x="160" y="215"/>
                    </a:lnTo>
                    <a:lnTo>
                      <a:pt x="240" y="258"/>
                    </a:lnTo>
                    <a:lnTo>
                      <a:pt x="0" y="258"/>
                    </a:lnTo>
                    <a:lnTo>
                      <a:pt x="0" y="129"/>
                    </a:lnTo>
                    <a:lnTo>
                      <a:pt x="80" y="172"/>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3" name="Freeform 399"/>
              <p:cNvSpPr>
                <a:spLocks noChangeArrowheads="1"/>
              </p:cNvSpPr>
              <p:nvPr/>
            </p:nvSpPr>
            <p:spPr bwMode="auto">
              <a:xfrm>
                <a:off x="997" y="1666"/>
                <a:ext cx="108" cy="58"/>
              </a:xfrm>
              <a:custGeom>
                <a:avLst/>
                <a:gdLst>
                  <a:gd name="T0" fmla="*/ 16 w 481"/>
                  <a:gd name="T1" fmla="*/ 2 h 259"/>
                  <a:gd name="T2" fmla="*/ 12 w 481"/>
                  <a:gd name="T3" fmla="*/ 0 h 259"/>
                  <a:gd name="T4" fmla="*/ 24 w 481"/>
                  <a:gd name="T5" fmla="*/ 0 h 259"/>
                  <a:gd name="T6" fmla="*/ 24 w 481"/>
                  <a:gd name="T7" fmla="*/ 6 h 259"/>
                  <a:gd name="T8" fmla="*/ 20 w 481"/>
                  <a:gd name="T9" fmla="*/ 4 h 259"/>
                  <a:gd name="T10" fmla="*/ 4 w 481"/>
                  <a:gd name="T11" fmla="*/ 13 h 259"/>
                  <a:gd name="T12" fmla="*/ 0 w 481"/>
                  <a:gd name="T13" fmla="*/ 11 h 259"/>
                  <a:gd name="T14" fmla="*/ 16 w 481"/>
                  <a:gd name="T15" fmla="*/ 2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319" y="43"/>
                    </a:moveTo>
                    <a:lnTo>
                      <a:pt x="240" y="0"/>
                    </a:lnTo>
                    <a:lnTo>
                      <a:pt x="480" y="0"/>
                    </a:lnTo>
                    <a:lnTo>
                      <a:pt x="480" y="129"/>
                    </a:lnTo>
                    <a:lnTo>
                      <a:pt x="400" y="86"/>
                    </a:lnTo>
                    <a:lnTo>
                      <a:pt x="80" y="258"/>
                    </a:lnTo>
                    <a:lnTo>
                      <a:pt x="0" y="215"/>
                    </a:lnTo>
                    <a:lnTo>
                      <a:pt x="319" y="43"/>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24" name="Freeform 400"/>
              <p:cNvSpPr>
                <a:spLocks noChangeArrowheads="1"/>
              </p:cNvSpPr>
              <p:nvPr/>
            </p:nvSpPr>
            <p:spPr bwMode="auto">
              <a:xfrm>
                <a:off x="779" y="1617"/>
                <a:ext cx="398" cy="350"/>
              </a:xfrm>
              <a:custGeom>
                <a:avLst/>
                <a:gdLst>
                  <a:gd name="T0" fmla="*/ 45 w 1761"/>
                  <a:gd name="T1" fmla="*/ 0 h 1550"/>
                  <a:gd name="T2" fmla="*/ 90 w 1761"/>
                  <a:gd name="T3" fmla="*/ 26 h 1550"/>
                  <a:gd name="T4" fmla="*/ 90 w 1761"/>
                  <a:gd name="T5" fmla="*/ 53 h 1550"/>
                  <a:gd name="T6" fmla="*/ 45 w 1761"/>
                  <a:gd name="T7" fmla="*/ 79 h 1550"/>
                  <a:gd name="T8" fmla="*/ 0 w 1761"/>
                  <a:gd name="T9" fmla="*/ 53 h 1550"/>
                  <a:gd name="T10" fmla="*/ 0 w 1761"/>
                  <a:gd name="T11" fmla="*/ 26 h 1550"/>
                  <a:gd name="T12" fmla="*/ 45 w 1761"/>
                  <a:gd name="T13" fmla="*/ 0 h 15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61" h="1550">
                    <a:moveTo>
                      <a:pt x="880" y="0"/>
                    </a:moveTo>
                    <a:cubicBezTo>
                      <a:pt x="1378" y="0"/>
                      <a:pt x="1760" y="224"/>
                      <a:pt x="1760" y="516"/>
                    </a:cubicBezTo>
                    <a:lnTo>
                      <a:pt x="1760" y="1033"/>
                    </a:lnTo>
                    <a:cubicBezTo>
                      <a:pt x="1760" y="1334"/>
                      <a:pt x="1360" y="1549"/>
                      <a:pt x="880" y="1549"/>
                    </a:cubicBezTo>
                    <a:cubicBezTo>
                      <a:pt x="401" y="1549"/>
                      <a:pt x="0" y="1334"/>
                      <a:pt x="0" y="1033"/>
                    </a:cubicBezTo>
                    <a:cubicBezTo>
                      <a:pt x="0" y="1033"/>
                      <a:pt x="1" y="516"/>
                      <a:pt x="0" y="516"/>
                    </a:cubicBezTo>
                    <a:cubicBezTo>
                      <a:pt x="0" y="223"/>
                      <a:pt x="381" y="0"/>
                      <a:pt x="880" y="0"/>
                    </a:cubicBez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cxnSp>
          <p:nvCxnSpPr>
            <p:cNvPr id="2076" name="AutoShape 401"/>
            <p:cNvCxnSpPr>
              <a:cxnSpLocks noChangeShapeType="1"/>
            </p:cNvCxnSpPr>
            <p:nvPr/>
          </p:nvCxnSpPr>
          <p:spPr bwMode="auto">
            <a:xfrm rot="10800000">
              <a:off x="1714920" y="2401451"/>
              <a:ext cx="375840" cy="3064642"/>
            </a:xfrm>
            <a:prstGeom prst="bentConnector3">
              <a:avLst>
                <a:gd name="adj1" fmla="val -45491"/>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77" name="AutoShape 402"/>
            <p:cNvCxnSpPr>
              <a:cxnSpLocks noChangeShapeType="1"/>
            </p:cNvCxnSpPr>
            <p:nvPr/>
          </p:nvCxnSpPr>
          <p:spPr bwMode="auto">
            <a:xfrm>
              <a:off x="2085000" y="5160781"/>
              <a:ext cx="165600" cy="1441"/>
            </a:xfrm>
            <a:prstGeom prst="bentConnector3">
              <a:avLst>
                <a:gd name="adj1" fmla="val 103171"/>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78" name="AutoShape 403"/>
            <p:cNvCxnSpPr>
              <a:cxnSpLocks noChangeShapeType="1"/>
            </p:cNvCxnSpPr>
            <p:nvPr/>
          </p:nvCxnSpPr>
          <p:spPr bwMode="auto">
            <a:xfrm>
              <a:off x="2085000" y="4859789"/>
              <a:ext cx="168480" cy="8641"/>
            </a:xfrm>
            <a:prstGeom prst="bentConnector3">
              <a:avLst>
                <a:gd name="adj1" fmla="val 100773"/>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79" name="AutoShape 404"/>
            <p:cNvCxnSpPr>
              <a:cxnSpLocks noChangeShapeType="1"/>
            </p:cNvCxnSpPr>
            <p:nvPr/>
          </p:nvCxnSpPr>
          <p:spPr bwMode="auto">
            <a:xfrm>
              <a:off x="2085000" y="4558797"/>
              <a:ext cx="168480" cy="2880"/>
            </a:xfrm>
            <a:prstGeom prst="bentConnector3">
              <a:avLst>
                <a:gd name="adj1" fmla="val 100773"/>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0" name="AutoShape 405"/>
            <p:cNvCxnSpPr>
              <a:cxnSpLocks noChangeShapeType="1"/>
            </p:cNvCxnSpPr>
            <p:nvPr/>
          </p:nvCxnSpPr>
          <p:spPr bwMode="auto">
            <a:xfrm flipV="1">
              <a:off x="2085000" y="4253485"/>
              <a:ext cx="168480" cy="5761"/>
            </a:xfrm>
            <a:prstGeom prst="bentConnector3">
              <a:avLst>
                <a:gd name="adj1" fmla="val 103097"/>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1" name="AutoShape 406"/>
            <p:cNvCxnSpPr>
              <a:cxnSpLocks noChangeShapeType="1"/>
            </p:cNvCxnSpPr>
            <p:nvPr/>
          </p:nvCxnSpPr>
          <p:spPr bwMode="auto">
            <a:xfrm flipV="1">
              <a:off x="2085000" y="3953934"/>
              <a:ext cx="174240" cy="4321"/>
            </a:xfrm>
            <a:prstGeom prst="bentConnector3">
              <a:avLst>
                <a:gd name="adj1" fmla="val 98870"/>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2" name="AutoShape 407"/>
            <p:cNvCxnSpPr>
              <a:cxnSpLocks noChangeShapeType="1"/>
            </p:cNvCxnSpPr>
            <p:nvPr/>
          </p:nvCxnSpPr>
          <p:spPr bwMode="auto">
            <a:xfrm flipV="1">
              <a:off x="2085000" y="3654382"/>
              <a:ext cx="168480" cy="1441"/>
            </a:xfrm>
            <a:prstGeom prst="bentConnector3">
              <a:avLst>
                <a:gd name="adj1" fmla="val 100773"/>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3" name="AutoShape 408"/>
            <p:cNvCxnSpPr>
              <a:cxnSpLocks noChangeShapeType="1"/>
            </p:cNvCxnSpPr>
            <p:nvPr/>
          </p:nvCxnSpPr>
          <p:spPr bwMode="auto">
            <a:xfrm flipV="1">
              <a:off x="2085000" y="3353391"/>
              <a:ext cx="172800" cy="1440"/>
            </a:xfrm>
            <a:prstGeom prst="bentConnector3">
              <a:avLst>
                <a:gd name="adj1" fmla="val 99056"/>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4" name="AutoShape 409"/>
            <p:cNvCxnSpPr>
              <a:cxnSpLocks noChangeShapeType="1"/>
            </p:cNvCxnSpPr>
            <p:nvPr/>
          </p:nvCxnSpPr>
          <p:spPr bwMode="auto">
            <a:xfrm>
              <a:off x="2085000" y="3032237"/>
              <a:ext cx="172800" cy="1441"/>
            </a:xfrm>
            <a:prstGeom prst="bentConnector3">
              <a:avLst>
                <a:gd name="adj1" fmla="val 99241"/>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5" name="AutoShape 410"/>
            <p:cNvCxnSpPr>
              <a:cxnSpLocks noChangeShapeType="1"/>
            </p:cNvCxnSpPr>
            <p:nvPr/>
          </p:nvCxnSpPr>
          <p:spPr bwMode="auto">
            <a:xfrm flipV="1">
              <a:off x="2085000" y="2731246"/>
              <a:ext cx="172800" cy="1440"/>
            </a:xfrm>
            <a:prstGeom prst="bentConnector3">
              <a:avLst>
                <a:gd name="adj1" fmla="val 99056"/>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2086" name="Group 411"/>
            <p:cNvGrpSpPr>
              <a:grpSpLocks/>
            </p:cNvGrpSpPr>
            <p:nvPr/>
          </p:nvGrpSpPr>
          <p:grpSpPr bwMode="auto">
            <a:xfrm>
              <a:off x="3339240" y="2122061"/>
              <a:ext cx="573120" cy="505494"/>
              <a:chOff x="2306" y="1598"/>
              <a:chExt cx="398" cy="351"/>
            </a:xfrm>
          </p:grpSpPr>
          <p:sp>
            <p:nvSpPr>
              <p:cNvPr id="2111" name="Freeform 412"/>
              <p:cNvSpPr>
                <a:spLocks noChangeArrowheads="1"/>
              </p:cNvSpPr>
              <p:nvPr/>
            </p:nvSpPr>
            <p:spPr bwMode="auto">
              <a:xfrm>
                <a:off x="2306" y="1716"/>
                <a:ext cx="398" cy="234"/>
              </a:xfrm>
              <a:custGeom>
                <a:avLst/>
                <a:gdLst>
                  <a:gd name="T0" fmla="*/ 90 w 1761"/>
                  <a:gd name="T1" fmla="*/ 0 h 1035"/>
                  <a:gd name="T2" fmla="*/ 90 w 1761"/>
                  <a:gd name="T3" fmla="*/ 26 h 1035"/>
                  <a:gd name="T4" fmla="*/ 45 w 1761"/>
                  <a:gd name="T5" fmla="*/ 53 h 1035"/>
                  <a:gd name="T6" fmla="*/ 0 w 1761"/>
                  <a:gd name="T7" fmla="*/ 26 h 1035"/>
                  <a:gd name="T8" fmla="*/ 0 w 1761"/>
                  <a:gd name="T9" fmla="*/ 0 h 1035"/>
                  <a:gd name="T10" fmla="*/ 45 w 1761"/>
                  <a:gd name="T11" fmla="*/ 26 h 1035"/>
                  <a:gd name="T12" fmla="*/ 90 w 1761"/>
                  <a:gd name="T13" fmla="*/ 0 h 10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61" h="1035">
                    <a:moveTo>
                      <a:pt x="1760" y="0"/>
                    </a:moveTo>
                    <a:cubicBezTo>
                      <a:pt x="1760" y="0"/>
                      <a:pt x="1760" y="689"/>
                      <a:pt x="1759" y="516"/>
                    </a:cubicBezTo>
                    <a:cubicBezTo>
                      <a:pt x="1760" y="818"/>
                      <a:pt x="1380" y="1034"/>
                      <a:pt x="881" y="1034"/>
                    </a:cubicBezTo>
                    <a:cubicBezTo>
                      <a:pt x="382" y="1034"/>
                      <a:pt x="1" y="818"/>
                      <a:pt x="0" y="516"/>
                    </a:cubicBezTo>
                    <a:cubicBezTo>
                      <a:pt x="1" y="517"/>
                      <a:pt x="0" y="301"/>
                      <a:pt x="0" y="0"/>
                    </a:cubicBezTo>
                    <a:cubicBezTo>
                      <a:pt x="0" y="301"/>
                      <a:pt x="400" y="516"/>
                      <a:pt x="880" y="516"/>
                    </a:cubicBezTo>
                    <a:cubicBezTo>
                      <a:pt x="1361" y="516"/>
                      <a:pt x="1760" y="301"/>
                      <a:pt x="1760" y="0"/>
                    </a:cubicBezTo>
                  </a:path>
                </a:pathLst>
              </a:custGeom>
              <a:gradFill rotWithShape="0">
                <a:gsLst>
                  <a:gs pos="0">
                    <a:srgbClr val="0073BC"/>
                  </a:gs>
                  <a:gs pos="50000">
                    <a:srgbClr val="7FB9DD"/>
                  </a:gs>
                  <a:gs pos="100000">
                    <a:srgbClr val="0073BC"/>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2" name="Freeform 413"/>
              <p:cNvSpPr>
                <a:spLocks noChangeArrowheads="1"/>
              </p:cNvSpPr>
              <p:nvPr/>
            </p:nvSpPr>
            <p:spPr bwMode="auto">
              <a:xfrm>
                <a:off x="2306" y="1598"/>
                <a:ext cx="398" cy="233"/>
              </a:xfrm>
              <a:custGeom>
                <a:avLst/>
                <a:gdLst>
                  <a:gd name="T0" fmla="*/ 45 w 1760"/>
                  <a:gd name="T1" fmla="*/ 0 h 1033"/>
                  <a:gd name="T2" fmla="*/ 90 w 1760"/>
                  <a:gd name="T3" fmla="*/ 26 h 1033"/>
                  <a:gd name="T4" fmla="*/ 45 w 1760"/>
                  <a:gd name="T5" fmla="*/ 53 h 1033"/>
                  <a:gd name="T6" fmla="*/ 0 w 1760"/>
                  <a:gd name="T7" fmla="*/ 26 h 1033"/>
                  <a:gd name="T8" fmla="*/ 45 w 1760"/>
                  <a:gd name="T9" fmla="*/ 0 h 10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0" h="1033">
                    <a:moveTo>
                      <a:pt x="880" y="0"/>
                    </a:moveTo>
                    <a:cubicBezTo>
                      <a:pt x="1378" y="0"/>
                      <a:pt x="1759" y="223"/>
                      <a:pt x="1759" y="516"/>
                    </a:cubicBezTo>
                    <a:cubicBezTo>
                      <a:pt x="1759" y="809"/>
                      <a:pt x="1378" y="1032"/>
                      <a:pt x="880" y="1032"/>
                    </a:cubicBezTo>
                    <a:cubicBezTo>
                      <a:pt x="381" y="1032"/>
                      <a:pt x="0" y="809"/>
                      <a:pt x="0" y="516"/>
                    </a:cubicBezTo>
                    <a:cubicBezTo>
                      <a:pt x="0" y="223"/>
                      <a:pt x="381" y="0"/>
                      <a:pt x="880" y="0"/>
                    </a:cubicBezTo>
                  </a:path>
                </a:pathLst>
              </a:custGeom>
              <a:gradFill rotWithShape="0">
                <a:gsLst>
                  <a:gs pos="0">
                    <a:srgbClr val="0073BC"/>
                  </a:gs>
                  <a:gs pos="100000">
                    <a:srgbClr val="7FB9DD"/>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3" name="Freeform 414"/>
              <p:cNvSpPr>
                <a:spLocks noChangeArrowheads="1"/>
              </p:cNvSpPr>
              <p:nvPr/>
            </p:nvSpPr>
            <p:spPr bwMode="auto">
              <a:xfrm>
                <a:off x="2524" y="1725"/>
                <a:ext cx="108" cy="58"/>
              </a:xfrm>
              <a:custGeom>
                <a:avLst/>
                <a:gdLst>
                  <a:gd name="T0" fmla="*/ 12 w 481"/>
                  <a:gd name="T1" fmla="*/ 0 h 259"/>
                  <a:gd name="T2" fmla="*/ 8 w 481"/>
                  <a:gd name="T3" fmla="*/ 2 h 259"/>
                  <a:gd name="T4" fmla="*/ 24 w 481"/>
                  <a:gd name="T5" fmla="*/ 11 h 259"/>
                  <a:gd name="T6" fmla="*/ 20 w 481"/>
                  <a:gd name="T7" fmla="*/ 13 h 259"/>
                  <a:gd name="T8" fmla="*/ 4 w 481"/>
                  <a:gd name="T9" fmla="*/ 4 h 259"/>
                  <a:gd name="T10" fmla="*/ 0 w 481"/>
                  <a:gd name="T11" fmla="*/ 6 h 259"/>
                  <a:gd name="T12" fmla="*/ 0 w 481"/>
                  <a:gd name="T13" fmla="*/ 0 h 259"/>
                  <a:gd name="T14" fmla="*/ 12 w 481"/>
                  <a:gd name="T15" fmla="*/ 0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240" y="0"/>
                    </a:moveTo>
                    <a:lnTo>
                      <a:pt x="160" y="43"/>
                    </a:lnTo>
                    <a:lnTo>
                      <a:pt x="480" y="215"/>
                    </a:lnTo>
                    <a:lnTo>
                      <a:pt x="400" y="258"/>
                    </a:lnTo>
                    <a:lnTo>
                      <a:pt x="80" y="86"/>
                    </a:lnTo>
                    <a:lnTo>
                      <a:pt x="0" y="129"/>
                    </a:lnTo>
                    <a:lnTo>
                      <a:pt x="0" y="0"/>
                    </a:lnTo>
                    <a:lnTo>
                      <a:pt x="240" y="0"/>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4" name="Freeform 415"/>
              <p:cNvSpPr>
                <a:spLocks noChangeArrowheads="1"/>
              </p:cNvSpPr>
              <p:nvPr/>
            </p:nvSpPr>
            <p:spPr bwMode="auto">
              <a:xfrm>
                <a:off x="2378" y="1647"/>
                <a:ext cx="108" cy="58"/>
              </a:xfrm>
              <a:custGeom>
                <a:avLst/>
                <a:gdLst>
                  <a:gd name="T0" fmla="*/ 20 w 481"/>
                  <a:gd name="T1" fmla="*/ 9 h 259"/>
                  <a:gd name="T2" fmla="*/ 24 w 481"/>
                  <a:gd name="T3" fmla="*/ 6 h 259"/>
                  <a:gd name="T4" fmla="*/ 24 w 481"/>
                  <a:gd name="T5" fmla="*/ 13 h 259"/>
                  <a:gd name="T6" fmla="*/ 12 w 481"/>
                  <a:gd name="T7" fmla="*/ 13 h 259"/>
                  <a:gd name="T8" fmla="*/ 16 w 481"/>
                  <a:gd name="T9" fmla="*/ 11 h 259"/>
                  <a:gd name="T10" fmla="*/ 0 w 481"/>
                  <a:gd name="T11" fmla="*/ 2 h 259"/>
                  <a:gd name="T12" fmla="*/ 4 w 481"/>
                  <a:gd name="T13" fmla="*/ 0 h 259"/>
                  <a:gd name="T14" fmla="*/ 20 w 481"/>
                  <a:gd name="T15" fmla="*/ 9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400" y="172"/>
                    </a:moveTo>
                    <a:lnTo>
                      <a:pt x="480" y="129"/>
                    </a:lnTo>
                    <a:lnTo>
                      <a:pt x="480" y="258"/>
                    </a:lnTo>
                    <a:lnTo>
                      <a:pt x="240" y="258"/>
                    </a:lnTo>
                    <a:lnTo>
                      <a:pt x="319" y="215"/>
                    </a:lnTo>
                    <a:lnTo>
                      <a:pt x="0" y="43"/>
                    </a:lnTo>
                    <a:lnTo>
                      <a:pt x="80" y="0"/>
                    </a:lnTo>
                    <a:lnTo>
                      <a:pt x="400" y="172"/>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5" name="Freeform 416"/>
              <p:cNvSpPr>
                <a:spLocks noChangeArrowheads="1"/>
              </p:cNvSpPr>
              <p:nvPr/>
            </p:nvSpPr>
            <p:spPr bwMode="auto">
              <a:xfrm>
                <a:off x="2378" y="1725"/>
                <a:ext cx="108" cy="58"/>
              </a:xfrm>
              <a:custGeom>
                <a:avLst/>
                <a:gdLst>
                  <a:gd name="T0" fmla="*/ 4 w 481"/>
                  <a:gd name="T1" fmla="*/ 9 h 259"/>
                  <a:gd name="T2" fmla="*/ 20 w 481"/>
                  <a:gd name="T3" fmla="*/ 0 h 259"/>
                  <a:gd name="T4" fmla="*/ 24 w 481"/>
                  <a:gd name="T5" fmla="*/ 2 h 259"/>
                  <a:gd name="T6" fmla="*/ 8 w 481"/>
                  <a:gd name="T7" fmla="*/ 11 h 259"/>
                  <a:gd name="T8" fmla="*/ 12 w 481"/>
                  <a:gd name="T9" fmla="*/ 13 h 259"/>
                  <a:gd name="T10" fmla="*/ 0 w 481"/>
                  <a:gd name="T11" fmla="*/ 13 h 259"/>
                  <a:gd name="T12" fmla="*/ 0 w 481"/>
                  <a:gd name="T13" fmla="*/ 6 h 259"/>
                  <a:gd name="T14" fmla="*/ 4 w 481"/>
                  <a:gd name="T15" fmla="*/ 9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80" y="172"/>
                    </a:moveTo>
                    <a:lnTo>
                      <a:pt x="401" y="0"/>
                    </a:lnTo>
                    <a:lnTo>
                      <a:pt x="480" y="43"/>
                    </a:lnTo>
                    <a:lnTo>
                      <a:pt x="160" y="215"/>
                    </a:lnTo>
                    <a:lnTo>
                      <a:pt x="240" y="258"/>
                    </a:lnTo>
                    <a:lnTo>
                      <a:pt x="0" y="258"/>
                    </a:lnTo>
                    <a:lnTo>
                      <a:pt x="0" y="129"/>
                    </a:lnTo>
                    <a:lnTo>
                      <a:pt x="80" y="172"/>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6" name="Freeform 417"/>
              <p:cNvSpPr>
                <a:spLocks noChangeArrowheads="1"/>
              </p:cNvSpPr>
              <p:nvPr/>
            </p:nvSpPr>
            <p:spPr bwMode="auto">
              <a:xfrm>
                <a:off x="2524" y="1647"/>
                <a:ext cx="108" cy="58"/>
              </a:xfrm>
              <a:custGeom>
                <a:avLst/>
                <a:gdLst>
                  <a:gd name="T0" fmla="*/ 16 w 481"/>
                  <a:gd name="T1" fmla="*/ 2 h 259"/>
                  <a:gd name="T2" fmla="*/ 12 w 481"/>
                  <a:gd name="T3" fmla="*/ 0 h 259"/>
                  <a:gd name="T4" fmla="*/ 24 w 481"/>
                  <a:gd name="T5" fmla="*/ 0 h 259"/>
                  <a:gd name="T6" fmla="*/ 24 w 481"/>
                  <a:gd name="T7" fmla="*/ 6 h 259"/>
                  <a:gd name="T8" fmla="*/ 20 w 481"/>
                  <a:gd name="T9" fmla="*/ 4 h 259"/>
                  <a:gd name="T10" fmla="*/ 4 w 481"/>
                  <a:gd name="T11" fmla="*/ 13 h 259"/>
                  <a:gd name="T12" fmla="*/ 0 w 481"/>
                  <a:gd name="T13" fmla="*/ 11 h 259"/>
                  <a:gd name="T14" fmla="*/ 16 w 481"/>
                  <a:gd name="T15" fmla="*/ 2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319" y="43"/>
                    </a:moveTo>
                    <a:lnTo>
                      <a:pt x="240" y="0"/>
                    </a:lnTo>
                    <a:lnTo>
                      <a:pt x="480" y="0"/>
                    </a:lnTo>
                    <a:lnTo>
                      <a:pt x="480" y="129"/>
                    </a:lnTo>
                    <a:lnTo>
                      <a:pt x="400" y="86"/>
                    </a:lnTo>
                    <a:lnTo>
                      <a:pt x="80" y="258"/>
                    </a:lnTo>
                    <a:lnTo>
                      <a:pt x="0" y="215"/>
                    </a:lnTo>
                    <a:lnTo>
                      <a:pt x="319" y="43"/>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7" name="Freeform 418"/>
              <p:cNvSpPr>
                <a:spLocks noChangeArrowheads="1"/>
              </p:cNvSpPr>
              <p:nvPr/>
            </p:nvSpPr>
            <p:spPr bwMode="auto">
              <a:xfrm>
                <a:off x="2306" y="1598"/>
                <a:ext cx="398" cy="350"/>
              </a:xfrm>
              <a:custGeom>
                <a:avLst/>
                <a:gdLst>
                  <a:gd name="T0" fmla="*/ 45 w 1761"/>
                  <a:gd name="T1" fmla="*/ 0 h 1550"/>
                  <a:gd name="T2" fmla="*/ 90 w 1761"/>
                  <a:gd name="T3" fmla="*/ 26 h 1550"/>
                  <a:gd name="T4" fmla="*/ 90 w 1761"/>
                  <a:gd name="T5" fmla="*/ 53 h 1550"/>
                  <a:gd name="T6" fmla="*/ 45 w 1761"/>
                  <a:gd name="T7" fmla="*/ 79 h 1550"/>
                  <a:gd name="T8" fmla="*/ 0 w 1761"/>
                  <a:gd name="T9" fmla="*/ 53 h 1550"/>
                  <a:gd name="T10" fmla="*/ 0 w 1761"/>
                  <a:gd name="T11" fmla="*/ 26 h 1550"/>
                  <a:gd name="T12" fmla="*/ 45 w 1761"/>
                  <a:gd name="T13" fmla="*/ 0 h 15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61" h="1550">
                    <a:moveTo>
                      <a:pt x="880" y="0"/>
                    </a:moveTo>
                    <a:cubicBezTo>
                      <a:pt x="1378" y="0"/>
                      <a:pt x="1760" y="224"/>
                      <a:pt x="1760" y="516"/>
                    </a:cubicBezTo>
                    <a:lnTo>
                      <a:pt x="1760" y="1033"/>
                    </a:lnTo>
                    <a:cubicBezTo>
                      <a:pt x="1760" y="1334"/>
                      <a:pt x="1360" y="1549"/>
                      <a:pt x="880" y="1549"/>
                    </a:cubicBezTo>
                    <a:cubicBezTo>
                      <a:pt x="401" y="1549"/>
                      <a:pt x="0" y="1334"/>
                      <a:pt x="0" y="1033"/>
                    </a:cubicBezTo>
                    <a:cubicBezTo>
                      <a:pt x="0" y="1033"/>
                      <a:pt x="1" y="516"/>
                      <a:pt x="0" y="516"/>
                    </a:cubicBezTo>
                    <a:cubicBezTo>
                      <a:pt x="0" y="223"/>
                      <a:pt x="381" y="0"/>
                      <a:pt x="880" y="0"/>
                    </a:cubicBez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cxnSp>
          <p:nvCxnSpPr>
            <p:cNvPr id="2087" name="AutoShape 419"/>
            <p:cNvCxnSpPr>
              <a:cxnSpLocks noChangeShapeType="1"/>
            </p:cNvCxnSpPr>
            <p:nvPr/>
          </p:nvCxnSpPr>
          <p:spPr bwMode="auto">
            <a:xfrm rot="10800000">
              <a:off x="3912360" y="2374088"/>
              <a:ext cx="420480" cy="3130889"/>
            </a:xfrm>
            <a:prstGeom prst="bentConnector3">
              <a:avLst>
                <a:gd name="adj1" fmla="val -40699"/>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8" name="AutoShape 420"/>
            <p:cNvCxnSpPr>
              <a:cxnSpLocks noChangeShapeType="1"/>
            </p:cNvCxnSpPr>
            <p:nvPr/>
          </p:nvCxnSpPr>
          <p:spPr bwMode="auto">
            <a:xfrm>
              <a:off x="4331400" y="5202545"/>
              <a:ext cx="168480" cy="11521"/>
            </a:xfrm>
            <a:prstGeom prst="bentConnector3">
              <a:avLst>
                <a:gd name="adj1" fmla="val 101162"/>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89" name="AutoShape 421"/>
            <p:cNvCxnSpPr>
              <a:cxnSpLocks noChangeShapeType="1"/>
            </p:cNvCxnSpPr>
            <p:nvPr/>
          </p:nvCxnSpPr>
          <p:spPr bwMode="auto">
            <a:xfrm>
              <a:off x="4331400" y="4901553"/>
              <a:ext cx="164160" cy="1441"/>
            </a:xfrm>
            <a:prstGeom prst="bentConnector3">
              <a:avLst>
                <a:gd name="adj1" fmla="val 103574"/>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0" name="AutoShape 422"/>
            <p:cNvCxnSpPr>
              <a:cxnSpLocks noChangeShapeType="1"/>
            </p:cNvCxnSpPr>
            <p:nvPr/>
          </p:nvCxnSpPr>
          <p:spPr bwMode="auto">
            <a:xfrm>
              <a:off x="4331400" y="4600562"/>
              <a:ext cx="112320" cy="1440"/>
            </a:xfrm>
            <a:prstGeom prst="bentConnector3">
              <a:avLst>
                <a:gd name="adj1" fmla="val 152338"/>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1" name="AutoShape 423"/>
            <p:cNvCxnSpPr>
              <a:cxnSpLocks noChangeShapeType="1"/>
            </p:cNvCxnSpPr>
            <p:nvPr/>
          </p:nvCxnSpPr>
          <p:spPr bwMode="auto">
            <a:xfrm>
              <a:off x="4331400" y="4298130"/>
              <a:ext cx="168480" cy="20162"/>
            </a:xfrm>
            <a:prstGeom prst="bentConnector3">
              <a:avLst>
                <a:gd name="adj1" fmla="val 101162"/>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2" name="AutoShape 424"/>
            <p:cNvCxnSpPr>
              <a:cxnSpLocks noChangeShapeType="1"/>
            </p:cNvCxnSpPr>
            <p:nvPr/>
          </p:nvCxnSpPr>
          <p:spPr bwMode="auto">
            <a:xfrm flipV="1">
              <a:off x="4331400" y="3987058"/>
              <a:ext cx="164160" cy="11521"/>
            </a:xfrm>
            <a:prstGeom prst="bentConnector3">
              <a:avLst>
                <a:gd name="adj1" fmla="val 103574"/>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3" name="AutoShape 425"/>
            <p:cNvCxnSpPr>
              <a:cxnSpLocks noChangeShapeType="1"/>
            </p:cNvCxnSpPr>
            <p:nvPr/>
          </p:nvCxnSpPr>
          <p:spPr bwMode="auto">
            <a:xfrm>
              <a:off x="4331400" y="3696147"/>
              <a:ext cx="172800" cy="5761"/>
            </a:xfrm>
            <a:prstGeom prst="bentConnector3">
              <a:avLst>
                <a:gd name="adj1" fmla="val 99431"/>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4" name="AutoShape 426"/>
            <p:cNvCxnSpPr>
              <a:cxnSpLocks noChangeShapeType="1"/>
            </p:cNvCxnSpPr>
            <p:nvPr/>
          </p:nvCxnSpPr>
          <p:spPr bwMode="auto">
            <a:xfrm flipV="1">
              <a:off x="4331400" y="3382194"/>
              <a:ext cx="164160" cy="14402"/>
            </a:xfrm>
            <a:prstGeom prst="bentConnector3">
              <a:avLst>
                <a:gd name="adj1" fmla="val 103574"/>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5" name="AutoShape 427"/>
            <p:cNvCxnSpPr>
              <a:cxnSpLocks noChangeShapeType="1"/>
            </p:cNvCxnSpPr>
            <p:nvPr/>
          </p:nvCxnSpPr>
          <p:spPr bwMode="auto">
            <a:xfrm flipV="1">
              <a:off x="4331400" y="3052399"/>
              <a:ext cx="168480" cy="23042"/>
            </a:xfrm>
            <a:prstGeom prst="bentConnector3">
              <a:avLst>
                <a:gd name="adj1" fmla="val 101162"/>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6" name="AutoShape 428"/>
            <p:cNvCxnSpPr>
              <a:cxnSpLocks noChangeShapeType="1"/>
            </p:cNvCxnSpPr>
            <p:nvPr/>
          </p:nvCxnSpPr>
          <p:spPr bwMode="auto">
            <a:xfrm flipV="1">
              <a:off x="4331400" y="2761489"/>
              <a:ext cx="168480" cy="12962"/>
            </a:xfrm>
            <a:prstGeom prst="bentConnector3">
              <a:avLst>
                <a:gd name="adj1" fmla="val 101162"/>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grpSp>
          <p:nvGrpSpPr>
            <p:cNvPr id="2097" name="Group 429"/>
            <p:cNvGrpSpPr>
              <a:grpSpLocks/>
            </p:cNvGrpSpPr>
            <p:nvPr/>
          </p:nvGrpSpPr>
          <p:grpSpPr bwMode="auto">
            <a:xfrm>
              <a:off x="2260680" y="1783626"/>
              <a:ext cx="573120" cy="505493"/>
              <a:chOff x="1557" y="1363"/>
              <a:chExt cx="398" cy="351"/>
            </a:xfrm>
          </p:grpSpPr>
          <p:sp>
            <p:nvSpPr>
              <p:cNvPr id="2104" name="Freeform 430"/>
              <p:cNvSpPr>
                <a:spLocks noChangeArrowheads="1"/>
              </p:cNvSpPr>
              <p:nvPr/>
            </p:nvSpPr>
            <p:spPr bwMode="auto">
              <a:xfrm>
                <a:off x="1557" y="1480"/>
                <a:ext cx="398" cy="234"/>
              </a:xfrm>
              <a:custGeom>
                <a:avLst/>
                <a:gdLst>
                  <a:gd name="T0" fmla="*/ 90 w 1761"/>
                  <a:gd name="T1" fmla="*/ 0 h 1035"/>
                  <a:gd name="T2" fmla="*/ 90 w 1761"/>
                  <a:gd name="T3" fmla="*/ 26 h 1035"/>
                  <a:gd name="T4" fmla="*/ 45 w 1761"/>
                  <a:gd name="T5" fmla="*/ 53 h 1035"/>
                  <a:gd name="T6" fmla="*/ 0 w 1761"/>
                  <a:gd name="T7" fmla="*/ 26 h 1035"/>
                  <a:gd name="T8" fmla="*/ 0 w 1761"/>
                  <a:gd name="T9" fmla="*/ 0 h 1035"/>
                  <a:gd name="T10" fmla="*/ 45 w 1761"/>
                  <a:gd name="T11" fmla="*/ 26 h 1035"/>
                  <a:gd name="T12" fmla="*/ 90 w 1761"/>
                  <a:gd name="T13" fmla="*/ 0 h 10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61" h="1035">
                    <a:moveTo>
                      <a:pt x="1760" y="0"/>
                    </a:moveTo>
                    <a:cubicBezTo>
                      <a:pt x="1760" y="0"/>
                      <a:pt x="1760" y="689"/>
                      <a:pt x="1759" y="516"/>
                    </a:cubicBezTo>
                    <a:cubicBezTo>
                      <a:pt x="1760" y="818"/>
                      <a:pt x="1380" y="1034"/>
                      <a:pt x="881" y="1034"/>
                    </a:cubicBezTo>
                    <a:cubicBezTo>
                      <a:pt x="382" y="1034"/>
                      <a:pt x="1" y="818"/>
                      <a:pt x="0" y="516"/>
                    </a:cubicBezTo>
                    <a:cubicBezTo>
                      <a:pt x="1" y="517"/>
                      <a:pt x="0" y="301"/>
                      <a:pt x="0" y="0"/>
                    </a:cubicBezTo>
                    <a:cubicBezTo>
                      <a:pt x="0" y="301"/>
                      <a:pt x="400" y="516"/>
                      <a:pt x="880" y="516"/>
                    </a:cubicBezTo>
                    <a:cubicBezTo>
                      <a:pt x="1361" y="516"/>
                      <a:pt x="1760" y="301"/>
                      <a:pt x="1760" y="0"/>
                    </a:cubicBezTo>
                  </a:path>
                </a:pathLst>
              </a:custGeom>
              <a:gradFill rotWithShape="0">
                <a:gsLst>
                  <a:gs pos="0">
                    <a:srgbClr val="0073BC"/>
                  </a:gs>
                  <a:gs pos="50000">
                    <a:srgbClr val="7FB9DD"/>
                  </a:gs>
                  <a:gs pos="100000">
                    <a:srgbClr val="0073BC"/>
                  </a:gs>
                </a:gsLst>
                <a:lin ang="108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05" name="Freeform 431"/>
              <p:cNvSpPr>
                <a:spLocks noChangeArrowheads="1"/>
              </p:cNvSpPr>
              <p:nvPr/>
            </p:nvSpPr>
            <p:spPr bwMode="auto">
              <a:xfrm>
                <a:off x="1557" y="1363"/>
                <a:ext cx="398" cy="233"/>
              </a:xfrm>
              <a:custGeom>
                <a:avLst/>
                <a:gdLst>
                  <a:gd name="T0" fmla="*/ 45 w 1760"/>
                  <a:gd name="T1" fmla="*/ 0 h 1033"/>
                  <a:gd name="T2" fmla="*/ 90 w 1760"/>
                  <a:gd name="T3" fmla="*/ 26 h 1033"/>
                  <a:gd name="T4" fmla="*/ 45 w 1760"/>
                  <a:gd name="T5" fmla="*/ 53 h 1033"/>
                  <a:gd name="T6" fmla="*/ 0 w 1760"/>
                  <a:gd name="T7" fmla="*/ 26 h 1033"/>
                  <a:gd name="T8" fmla="*/ 45 w 1760"/>
                  <a:gd name="T9" fmla="*/ 0 h 10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60" h="1033">
                    <a:moveTo>
                      <a:pt x="880" y="0"/>
                    </a:moveTo>
                    <a:cubicBezTo>
                      <a:pt x="1378" y="0"/>
                      <a:pt x="1759" y="223"/>
                      <a:pt x="1759" y="516"/>
                    </a:cubicBezTo>
                    <a:cubicBezTo>
                      <a:pt x="1759" y="809"/>
                      <a:pt x="1378" y="1032"/>
                      <a:pt x="880" y="1032"/>
                    </a:cubicBezTo>
                    <a:cubicBezTo>
                      <a:pt x="381" y="1032"/>
                      <a:pt x="0" y="809"/>
                      <a:pt x="0" y="516"/>
                    </a:cubicBezTo>
                    <a:cubicBezTo>
                      <a:pt x="0" y="223"/>
                      <a:pt x="381" y="0"/>
                      <a:pt x="880" y="0"/>
                    </a:cubicBezTo>
                  </a:path>
                </a:pathLst>
              </a:custGeom>
              <a:gradFill rotWithShape="0">
                <a:gsLst>
                  <a:gs pos="0">
                    <a:srgbClr val="0073BC"/>
                  </a:gs>
                  <a:gs pos="100000">
                    <a:srgbClr val="7FB9DD"/>
                  </a:gs>
                </a:gsLst>
                <a:lin ang="5400000" scaled="1"/>
              </a:gra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06" name="Freeform 432"/>
              <p:cNvSpPr>
                <a:spLocks noChangeArrowheads="1"/>
              </p:cNvSpPr>
              <p:nvPr/>
            </p:nvSpPr>
            <p:spPr bwMode="auto">
              <a:xfrm>
                <a:off x="1775" y="1490"/>
                <a:ext cx="108" cy="58"/>
              </a:xfrm>
              <a:custGeom>
                <a:avLst/>
                <a:gdLst>
                  <a:gd name="T0" fmla="*/ 12 w 481"/>
                  <a:gd name="T1" fmla="*/ 0 h 259"/>
                  <a:gd name="T2" fmla="*/ 8 w 481"/>
                  <a:gd name="T3" fmla="*/ 2 h 259"/>
                  <a:gd name="T4" fmla="*/ 24 w 481"/>
                  <a:gd name="T5" fmla="*/ 11 h 259"/>
                  <a:gd name="T6" fmla="*/ 20 w 481"/>
                  <a:gd name="T7" fmla="*/ 13 h 259"/>
                  <a:gd name="T8" fmla="*/ 4 w 481"/>
                  <a:gd name="T9" fmla="*/ 4 h 259"/>
                  <a:gd name="T10" fmla="*/ 0 w 481"/>
                  <a:gd name="T11" fmla="*/ 6 h 259"/>
                  <a:gd name="T12" fmla="*/ 0 w 481"/>
                  <a:gd name="T13" fmla="*/ 0 h 259"/>
                  <a:gd name="T14" fmla="*/ 12 w 481"/>
                  <a:gd name="T15" fmla="*/ 0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240" y="0"/>
                    </a:moveTo>
                    <a:lnTo>
                      <a:pt x="160" y="43"/>
                    </a:lnTo>
                    <a:lnTo>
                      <a:pt x="480" y="215"/>
                    </a:lnTo>
                    <a:lnTo>
                      <a:pt x="400" y="258"/>
                    </a:lnTo>
                    <a:lnTo>
                      <a:pt x="80" y="86"/>
                    </a:lnTo>
                    <a:lnTo>
                      <a:pt x="0" y="129"/>
                    </a:lnTo>
                    <a:lnTo>
                      <a:pt x="0" y="0"/>
                    </a:lnTo>
                    <a:lnTo>
                      <a:pt x="240" y="0"/>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07" name="Freeform 433"/>
              <p:cNvSpPr>
                <a:spLocks noChangeArrowheads="1"/>
              </p:cNvSpPr>
              <p:nvPr/>
            </p:nvSpPr>
            <p:spPr bwMode="auto">
              <a:xfrm>
                <a:off x="1630" y="1412"/>
                <a:ext cx="108" cy="58"/>
              </a:xfrm>
              <a:custGeom>
                <a:avLst/>
                <a:gdLst>
                  <a:gd name="T0" fmla="*/ 20 w 481"/>
                  <a:gd name="T1" fmla="*/ 9 h 259"/>
                  <a:gd name="T2" fmla="*/ 24 w 481"/>
                  <a:gd name="T3" fmla="*/ 6 h 259"/>
                  <a:gd name="T4" fmla="*/ 24 w 481"/>
                  <a:gd name="T5" fmla="*/ 13 h 259"/>
                  <a:gd name="T6" fmla="*/ 12 w 481"/>
                  <a:gd name="T7" fmla="*/ 13 h 259"/>
                  <a:gd name="T8" fmla="*/ 16 w 481"/>
                  <a:gd name="T9" fmla="*/ 11 h 259"/>
                  <a:gd name="T10" fmla="*/ 0 w 481"/>
                  <a:gd name="T11" fmla="*/ 2 h 259"/>
                  <a:gd name="T12" fmla="*/ 4 w 481"/>
                  <a:gd name="T13" fmla="*/ 0 h 259"/>
                  <a:gd name="T14" fmla="*/ 20 w 481"/>
                  <a:gd name="T15" fmla="*/ 9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400" y="172"/>
                    </a:moveTo>
                    <a:lnTo>
                      <a:pt x="480" y="129"/>
                    </a:lnTo>
                    <a:lnTo>
                      <a:pt x="480" y="258"/>
                    </a:lnTo>
                    <a:lnTo>
                      <a:pt x="240" y="258"/>
                    </a:lnTo>
                    <a:lnTo>
                      <a:pt x="319" y="215"/>
                    </a:lnTo>
                    <a:lnTo>
                      <a:pt x="0" y="43"/>
                    </a:lnTo>
                    <a:lnTo>
                      <a:pt x="80" y="0"/>
                    </a:lnTo>
                    <a:lnTo>
                      <a:pt x="400" y="172"/>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08" name="Freeform 434"/>
              <p:cNvSpPr>
                <a:spLocks noChangeArrowheads="1"/>
              </p:cNvSpPr>
              <p:nvPr/>
            </p:nvSpPr>
            <p:spPr bwMode="auto">
              <a:xfrm>
                <a:off x="1630" y="1490"/>
                <a:ext cx="108" cy="58"/>
              </a:xfrm>
              <a:custGeom>
                <a:avLst/>
                <a:gdLst>
                  <a:gd name="T0" fmla="*/ 4 w 481"/>
                  <a:gd name="T1" fmla="*/ 9 h 259"/>
                  <a:gd name="T2" fmla="*/ 20 w 481"/>
                  <a:gd name="T3" fmla="*/ 0 h 259"/>
                  <a:gd name="T4" fmla="*/ 24 w 481"/>
                  <a:gd name="T5" fmla="*/ 2 h 259"/>
                  <a:gd name="T6" fmla="*/ 8 w 481"/>
                  <a:gd name="T7" fmla="*/ 11 h 259"/>
                  <a:gd name="T8" fmla="*/ 12 w 481"/>
                  <a:gd name="T9" fmla="*/ 13 h 259"/>
                  <a:gd name="T10" fmla="*/ 0 w 481"/>
                  <a:gd name="T11" fmla="*/ 13 h 259"/>
                  <a:gd name="T12" fmla="*/ 0 w 481"/>
                  <a:gd name="T13" fmla="*/ 6 h 259"/>
                  <a:gd name="T14" fmla="*/ 4 w 481"/>
                  <a:gd name="T15" fmla="*/ 9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80" y="172"/>
                    </a:moveTo>
                    <a:lnTo>
                      <a:pt x="401" y="0"/>
                    </a:lnTo>
                    <a:lnTo>
                      <a:pt x="480" y="43"/>
                    </a:lnTo>
                    <a:lnTo>
                      <a:pt x="160" y="215"/>
                    </a:lnTo>
                    <a:lnTo>
                      <a:pt x="240" y="258"/>
                    </a:lnTo>
                    <a:lnTo>
                      <a:pt x="0" y="258"/>
                    </a:lnTo>
                    <a:lnTo>
                      <a:pt x="0" y="129"/>
                    </a:lnTo>
                    <a:lnTo>
                      <a:pt x="80" y="172"/>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09" name="Freeform 435"/>
              <p:cNvSpPr>
                <a:spLocks noChangeArrowheads="1"/>
              </p:cNvSpPr>
              <p:nvPr/>
            </p:nvSpPr>
            <p:spPr bwMode="auto">
              <a:xfrm>
                <a:off x="1775" y="1412"/>
                <a:ext cx="108" cy="58"/>
              </a:xfrm>
              <a:custGeom>
                <a:avLst/>
                <a:gdLst>
                  <a:gd name="T0" fmla="*/ 16 w 481"/>
                  <a:gd name="T1" fmla="*/ 2 h 259"/>
                  <a:gd name="T2" fmla="*/ 12 w 481"/>
                  <a:gd name="T3" fmla="*/ 0 h 259"/>
                  <a:gd name="T4" fmla="*/ 24 w 481"/>
                  <a:gd name="T5" fmla="*/ 0 h 259"/>
                  <a:gd name="T6" fmla="*/ 24 w 481"/>
                  <a:gd name="T7" fmla="*/ 6 h 259"/>
                  <a:gd name="T8" fmla="*/ 20 w 481"/>
                  <a:gd name="T9" fmla="*/ 4 h 259"/>
                  <a:gd name="T10" fmla="*/ 4 w 481"/>
                  <a:gd name="T11" fmla="*/ 13 h 259"/>
                  <a:gd name="T12" fmla="*/ 0 w 481"/>
                  <a:gd name="T13" fmla="*/ 11 h 259"/>
                  <a:gd name="T14" fmla="*/ 16 w 481"/>
                  <a:gd name="T15" fmla="*/ 2 h 25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81" h="259">
                    <a:moveTo>
                      <a:pt x="319" y="43"/>
                    </a:moveTo>
                    <a:lnTo>
                      <a:pt x="240" y="0"/>
                    </a:lnTo>
                    <a:lnTo>
                      <a:pt x="480" y="0"/>
                    </a:lnTo>
                    <a:lnTo>
                      <a:pt x="480" y="129"/>
                    </a:lnTo>
                    <a:lnTo>
                      <a:pt x="400" y="86"/>
                    </a:lnTo>
                    <a:lnTo>
                      <a:pt x="80" y="258"/>
                    </a:lnTo>
                    <a:lnTo>
                      <a:pt x="0" y="215"/>
                    </a:lnTo>
                    <a:lnTo>
                      <a:pt x="319" y="43"/>
                    </a:lnTo>
                  </a:path>
                </a:pathLst>
              </a:custGeom>
              <a:solidFill>
                <a:srgbClr val="FFFFFF"/>
              </a:solidFill>
              <a:ln w="14400" cap="flat">
                <a:solidFill>
                  <a:srgbClr val="FFFFFF"/>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sp>
            <p:nvSpPr>
              <p:cNvPr id="2110" name="Freeform 436"/>
              <p:cNvSpPr>
                <a:spLocks noChangeArrowheads="1"/>
              </p:cNvSpPr>
              <p:nvPr/>
            </p:nvSpPr>
            <p:spPr bwMode="auto">
              <a:xfrm>
                <a:off x="1557" y="1363"/>
                <a:ext cx="398" cy="350"/>
              </a:xfrm>
              <a:custGeom>
                <a:avLst/>
                <a:gdLst>
                  <a:gd name="T0" fmla="*/ 45 w 1761"/>
                  <a:gd name="T1" fmla="*/ 0 h 1550"/>
                  <a:gd name="T2" fmla="*/ 90 w 1761"/>
                  <a:gd name="T3" fmla="*/ 26 h 1550"/>
                  <a:gd name="T4" fmla="*/ 90 w 1761"/>
                  <a:gd name="T5" fmla="*/ 53 h 1550"/>
                  <a:gd name="T6" fmla="*/ 45 w 1761"/>
                  <a:gd name="T7" fmla="*/ 79 h 1550"/>
                  <a:gd name="T8" fmla="*/ 0 w 1761"/>
                  <a:gd name="T9" fmla="*/ 53 h 1550"/>
                  <a:gd name="T10" fmla="*/ 0 w 1761"/>
                  <a:gd name="T11" fmla="*/ 26 h 1550"/>
                  <a:gd name="T12" fmla="*/ 45 w 1761"/>
                  <a:gd name="T13" fmla="*/ 0 h 155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61" h="1550">
                    <a:moveTo>
                      <a:pt x="880" y="0"/>
                    </a:moveTo>
                    <a:cubicBezTo>
                      <a:pt x="1378" y="0"/>
                      <a:pt x="1760" y="224"/>
                      <a:pt x="1760" y="516"/>
                    </a:cubicBezTo>
                    <a:lnTo>
                      <a:pt x="1760" y="1033"/>
                    </a:lnTo>
                    <a:cubicBezTo>
                      <a:pt x="1760" y="1334"/>
                      <a:pt x="1360" y="1549"/>
                      <a:pt x="880" y="1549"/>
                    </a:cubicBezTo>
                    <a:cubicBezTo>
                      <a:pt x="401" y="1549"/>
                      <a:pt x="0" y="1334"/>
                      <a:pt x="0" y="1033"/>
                    </a:cubicBezTo>
                    <a:cubicBezTo>
                      <a:pt x="0" y="1033"/>
                      <a:pt x="1" y="516"/>
                      <a:pt x="0" y="516"/>
                    </a:cubicBezTo>
                    <a:cubicBezTo>
                      <a:pt x="0" y="223"/>
                      <a:pt x="381" y="0"/>
                      <a:pt x="880" y="0"/>
                    </a:cubicBezTo>
                  </a:path>
                </a:pathLst>
              </a:custGeom>
              <a:noFill/>
              <a:ln w="14400" cap="flat">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ru-RU"/>
              </a:p>
            </p:txBody>
          </p:sp>
        </p:grpSp>
        <p:cxnSp>
          <p:nvCxnSpPr>
            <p:cNvPr id="2098" name="AutoShape 437"/>
            <p:cNvCxnSpPr>
              <a:cxnSpLocks noChangeShapeType="1"/>
            </p:cNvCxnSpPr>
            <p:nvPr/>
          </p:nvCxnSpPr>
          <p:spPr bwMode="auto">
            <a:xfrm rot="16200000">
              <a:off x="1787634" y="1676379"/>
              <a:ext cx="115212" cy="833760"/>
            </a:xfrm>
            <a:prstGeom prst="bentConnector4">
              <a:avLst>
                <a:gd name="adj1" fmla="val 98259"/>
                <a:gd name="adj2" fmla="val 67227"/>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cxnSp>
          <p:nvCxnSpPr>
            <p:cNvPr id="2099" name="AutoShape 438"/>
            <p:cNvCxnSpPr>
              <a:cxnSpLocks noChangeShapeType="1"/>
            </p:cNvCxnSpPr>
            <p:nvPr/>
          </p:nvCxnSpPr>
          <p:spPr bwMode="auto">
            <a:xfrm>
              <a:off x="2835240" y="2037093"/>
              <a:ext cx="790560" cy="86409"/>
            </a:xfrm>
            <a:prstGeom prst="bentConnector4">
              <a:avLst>
                <a:gd name="adj1" fmla="val 31801"/>
                <a:gd name="adj2" fmla="val 1898"/>
              </a:avLst>
            </a:prstGeom>
            <a:noFill/>
            <a:ln w="28575">
              <a:solidFill>
                <a:schemeClr val="tx2">
                  <a:lumMod val="20000"/>
                  <a:lumOff val="8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00" name="Text Box 439"/>
            <p:cNvSpPr txBox="1">
              <a:spLocks noChangeArrowheads="1"/>
            </p:cNvSpPr>
            <p:nvPr/>
          </p:nvSpPr>
          <p:spPr bwMode="auto">
            <a:xfrm>
              <a:off x="-197698" y="1285334"/>
              <a:ext cx="2346613" cy="5861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57347" rIns="90000" bIns="45000"/>
            <a:lstStyle>
              <a:lvl1pPr eaLnBrk="0">
                <a:tabLst>
                  <a:tab pos="449263" algn="l"/>
                  <a:tab pos="898525" algn="l"/>
                </a:tabLst>
                <a:defRPr>
                  <a:solidFill>
                    <a:schemeClr val="tx1"/>
                  </a:solidFill>
                  <a:latin typeface="Arial" pitchFamily="34" charset="0"/>
                  <a:ea typeface="Droid Sans Fallback" charset="0"/>
                  <a:cs typeface="Droid Sans Fallback" charset="0"/>
                </a:defRPr>
              </a:lvl1pPr>
              <a:lvl2pPr eaLnBrk="0">
                <a:tabLst>
                  <a:tab pos="449263" algn="l"/>
                  <a:tab pos="898525" algn="l"/>
                </a:tabLst>
                <a:defRPr>
                  <a:solidFill>
                    <a:schemeClr val="tx1"/>
                  </a:solidFill>
                  <a:latin typeface="Arial" pitchFamily="34" charset="0"/>
                  <a:ea typeface="Droid Sans Fallback" charset="0"/>
                  <a:cs typeface="Droid Sans Fallback" charset="0"/>
                </a:defRPr>
              </a:lvl2pPr>
              <a:lvl3pPr eaLnBrk="0">
                <a:tabLst>
                  <a:tab pos="449263" algn="l"/>
                  <a:tab pos="898525" algn="l"/>
                </a:tabLst>
                <a:defRPr>
                  <a:solidFill>
                    <a:schemeClr val="tx1"/>
                  </a:solidFill>
                  <a:latin typeface="Arial" pitchFamily="34" charset="0"/>
                  <a:ea typeface="Droid Sans Fallback" charset="0"/>
                  <a:cs typeface="Droid Sans Fallback" charset="0"/>
                </a:defRPr>
              </a:lvl3pPr>
              <a:lvl4pPr eaLnBrk="0">
                <a:tabLst>
                  <a:tab pos="449263" algn="l"/>
                  <a:tab pos="898525" algn="l"/>
                </a:tabLst>
                <a:defRPr>
                  <a:solidFill>
                    <a:schemeClr val="tx1"/>
                  </a:solidFill>
                  <a:latin typeface="Arial" pitchFamily="34" charset="0"/>
                  <a:ea typeface="Droid Sans Fallback" charset="0"/>
                  <a:cs typeface="Droid Sans Fallback" charset="0"/>
                </a:defRPr>
              </a:lvl4pPr>
              <a:lvl5pPr eaLnBrk="0">
                <a:tabLst>
                  <a:tab pos="449263" algn="l"/>
                  <a:tab pos="898525" algn="l"/>
                </a:tabLst>
                <a:defRPr>
                  <a:solidFill>
                    <a:schemeClr val="tx1"/>
                  </a:solidFill>
                  <a:latin typeface="Arial"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Lst>
                <a:defRPr>
                  <a:solidFill>
                    <a:schemeClr val="tx1"/>
                  </a:solidFill>
                  <a:latin typeface="Arial"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Lst>
                <a:defRPr>
                  <a:solidFill>
                    <a:schemeClr val="tx1"/>
                  </a:solidFill>
                  <a:latin typeface="Arial"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Lst>
                <a:defRPr>
                  <a:solidFill>
                    <a:schemeClr val="tx1"/>
                  </a:solidFill>
                  <a:latin typeface="Arial"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Lst>
                <a:defRPr>
                  <a:solidFill>
                    <a:schemeClr val="tx1"/>
                  </a:solidFill>
                  <a:latin typeface="Arial" pitchFamily="34" charset="0"/>
                  <a:ea typeface="Droid Sans Fallback" charset="0"/>
                  <a:cs typeface="Droid Sans Fallback" charset="0"/>
                </a:defRPr>
              </a:lvl9pPr>
            </a:lstStyle>
            <a:p>
              <a:pPr algn="ctr" eaLnBrk="1"/>
              <a:r>
                <a:rPr lang="ru-RU" altLang="ru-RU" sz="1300" dirty="0" err="1">
                  <a:solidFill>
                    <a:schemeClr val="bg1"/>
                  </a:solidFill>
                </a:rPr>
                <a:t>JINR</a:t>
              </a:r>
              <a:r>
                <a:rPr lang="ru-RU" altLang="ru-RU" sz="1300" dirty="0">
                  <a:solidFill>
                    <a:srgbClr val="000000"/>
                  </a:solidFill>
                </a:rPr>
                <a:t> </a:t>
              </a:r>
              <a:r>
                <a:rPr lang="ru-RU" altLang="ru-RU" sz="1300" dirty="0" err="1">
                  <a:solidFill>
                    <a:schemeClr val="bg1"/>
                  </a:solidFill>
                </a:rPr>
                <a:t>network</a:t>
              </a:r>
              <a:endParaRPr lang="ru-RU" altLang="ru-RU" sz="1300" dirty="0">
                <a:solidFill>
                  <a:schemeClr val="bg1"/>
                </a:solidFill>
              </a:endParaRPr>
            </a:p>
          </p:txBody>
        </p:sp>
        <p:cxnSp>
          <p:nvCxnSpPr>
            <p:cNvPr id="2101" name="AutoShape 440"/>
            <p:cNvCxnSpPr>
              <a:cxnSpLocks noChangeShapeType="1"/>
            </p:cNvCxnSpPr>
            <p:nvPr/>
          </p:nvCxnSpPr>
          <p:spPr bwMode="auto">
            <a:xfrm rot="16200000" flipV="1">
              <a:off x="2457951" y="1692897"/>
              <a:ext cx="177138" cy="7200"/>
            </a:xfrm>
            <a:prstGeom prst="bentConnector3">
              <a:avLst>
                <a:gd name="adj1" fmla="val 98685"/>
              </a:avLst>
            </a:prstGeom>
            <a:noFill/>
            <a:ln w="36000">
              <a:solidFill>
                <a:schemeClr val="tx2">
                  <a:lumMod val="20000"/>
                  <a:lumOff val="80000"/>
                </a:schemeClr>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2102" name="Freeform 441"/>
            <p:cNvSpPr>
              <a:spLocks noChangeArrowheads="1"/>
            </p:cNvSpPr>
            <p:nvPr/>
          </p:nvSpPr>
          <p:spPr bwMode="auto">
            <a:xfrm>
              <a:off x="1779720" y="1285334"/>
              <a:ext cx="1520640" cy="352837"/>
            </a:xfrm>
            <a:custGeom>
              <a:avLst/>
              <a:gdLst>
                <a:gd name="T0" fmla="*/ 11625291 w 21600"/>
                <a:gd name="T1" fmla="*/ 2321468 h 21600"/>
                <a:gd name="T2" fmla="*/ 31743798 w 21600"/>
                <a:gd name="T3" fmla="*/ 638721 h 21600"/>
                <a:gd name="T4" fmla="*/ 41983653 w 21600"/>
                <a:gd name="T5" fmla="*/ 842985 h 21600"/>
                <a:gd name="T6" fmla="*/ 56259363 w 21600"/>
                <a:gd name="T7" fmla="*/ 210746 h 21600"/>
                <a:gd name="T8" fmla="*/ 67523297 w 21600"/>
                <a:gd name="T9" fmla="*/ 551192 h 21600"/>
                <a:gd name="T10" fmla="*/ 79208813 w 21600"/>
                <a:gd name="T11" fmla="*/ 0 h 21600"/>
                <a:gd name="T12" fmla="*/ 89569198 w 21600"/>
                <a:gd name="T13" fmla="*/ 376098 h 21600"/>
                <a:gd name="T14" fmla="*/ 100833132 w 21600"/>
                <a:gd name="T15" fmla="*/ 0 h 21600"/>
                <a:gd name="T16" fmla="*/ 115108764 w 21600"/>
                <a:gd name="T17" fmla="*/ 878655 h 21600"/>
                <a:gd name="T18" fmla="*/ 126854585 w 21600"/>
                <a:gd name="T19" fmla="*/ 2016692 h 21600"/>
                <a:gd name="T20" fmla="*/ 125469149 w 21600"/>
                <a:gd name="T21" fmla="*/ 2483597 h 21600"/>
                <a:gd name="T22" fmla="*/ 130107267 w 21600"/>
                <a:gd name="T23" fmla="*/ 3391423 h 21600"/>
                <a:gd name="T24" fmla="*/ 112337970 w 21600"/>
                <a:gd name="T25" fmla="*/ 4866664 h 21600"/>
                <a:gd name="T26" fmla="*/ 94990334 w 21600"/>
                <a:gd name="T27" fmla="*/ 6134401 h 21600"/>
                <a:gd name="T28" fmla="*/ 85774403 w 21600"/>
                <a:gd name="T29" fmla="*/ 5936619 h 21600"/>
                <a:gd name="T30" fmla="*/ 66258313 w 21600"/>
                <a:gd name="T31" fmla="*/ 7003333 h 21600"/>
                <a:gd name="T32" fmla="*/ 49452791 w 21600"/>
                <a:gd name="T33" fmla="*/ 6325700 h 21600"/>
                <a:gd name="T34" fmla="*/ 37586518 w 21600"/>
                <a:gd name="T35" fmla="*/ 6578599 h 21600"/>
                <a:gd name="T36" fmla="*/ 17468088 w 21600"/>
                <a:gd name="T37" fmla="*/ 5719391 h 21600"/>
                <a:gd name="T38" fmla="*/ 2891247 w 21600"/>
                <a:gd name="T39" fmla="*/ 4753188 h 21600"/>
                <a:gd name="T40" fmla="*/ 6445137 w 21600"/>
                <a:gd name="T41" fmla="*/ 4098244 h 21600"/>
                <a:gd name="T42" fmla="*/ 0 w 21600"/>
                <a:gd name="T43" fmla="*/ 3281188 h 21600"/>
                <a:gd name="T44" fmla="*/ 11625291 w 21600"/>
                <a:gd name="T45" fmla="*/ 2321468 h 21600"/>
                <a:gd name="T46" fmla="*/ 11625291 w 21600"/>
                <a:gd name="T47" fmla="*/ 2321468 h 21600"/>
                <a:gd name="T48" fmla="*/ 12589066 w 21600"/>
                <a:gd name="T49" fmla="*/ 2567885 h 21600"/>
                <a:gd name="T50" fmla="*/ 41983653 w 21600"/>
                <a:gd name="T51" fmla="*/ 842985 h 21600"/>
                <a:gd name="T52" fmla="*/ 46200109 w 21600"/>
                <a:gd name="T53" fmla="*/ 1073196 h 21600"/>
                <a:gd name="T54" fmla="*/ 67523297 w 21600"/>
                <a:gd name="T55" fmla="*/ 551192 h 21600"/>
                <a:gd name="T56" fmla="*/ 66439069 w 21600"/>
                <a:gd name="T57" fmla="*/ 778144 h 21600"/>
                <a:gd name="T58" fmla="*/ 89569198 w 21600"/>
                <a:gd name="T59" fmla="*/ 376098 h 21600"/>
                <a:gd name="T60" fmla="*/ 87581500 w 21600"/>
                <a:gd name="T61" fmla="*/ 651704 h 21600"/>
                <a:gd name="T62" fmla="*/ 115108764 w 21600"/>
                <a:gd name="T63" fmla="*/ 878655 h 21600"/>
                <a:gd name="T64" fmla="*/ 115590652 w 21600"/>
                <a:gd name="T65" fmla="*/ 1095884 h 21600"/>
                <a:gd name="T66" fmla="*/ 125469149 w 21600"/>
                <a:gd name="T67" fmla="*/ 2483597 h 21600"/>
                <a:gd name="T68" fmla="*/ 121132240 w 21600"/>
                <a:gd name="T69" fmla="*/ 2914813 h 21600"/>
                <a:gd name="T70" fmla="*/ 112398196 w 21600"/>
                <a:gd name="T71" fmla="*/ 4866664 h 21600"/>
                <a:gd name="T72" fmla="*/ 102399246 w 21600"/>
                <a:gd name="T73" fmla="*/ 3712422 h 21600"/>
                <a:gd name="T74" fmla="*/ 85774403 w 21600"/>
                <a:gd name="T75" fmla="*/ 5936619 h 21600"/>
                <a:gd name="T76" fmla="*/ 86557499 w 21600"/>
                <a:gd name="T77" fmla="*/ 5628603 h 21600"/>
                <a:gd name="T78" fmla="*/ 49513017 w 21600"/>
                <a:gd name="T79" fmla="*/ 6325700 h 21600"/>
                <a:gd name="T80" fmla="*/ 47344563 w 21600"/>
                <a:gd name="T81" fmla="*/ 6043613 h 21600"/>
                <a:gd name="T82" fmla="*/ 17468088 w 21600"/>
                <a:gd name="T83" fmla="*/ 5719391 h 21600"/>
                <a:gd name="T84" fmla="*/ 20841222 w 21600"/>
                <a:gd name="T85" fmla="*/ 5657791 h 21600"/>
                <a:gd name="T86" fmla="*/ 6445137 w 21600"/>
                <a:gd name="T87" fmla="*/ 4098244 h 21600"/>
                <a:gd name="T88" fmla="*/ 14034728 w 21600"/>
                <a:gd name="T89" fmla="*/ 4227943 h 2160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3000 w 21600"/>
                <a:gd name="T136" fmla="*/ 3320 h 21600"/>
                <a:gd name="T137" fmla="*/ 17110 w 21600"/>
                <a:gd name="T138" fmla="*/ 17330 h 2160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1600" h="21600">
                  <a:moveTo>
                    <a:pt x="1930" y="7160"/>
                  </a:moveTo>
                  <a:cubicBezTo>
                    <a:pt x="1530" y="4490"/>
                    <a:pt x="3400" y="1970"/>
                    <a:pt x="5270" y="1970"/>
                  </a:cubicBezTo>
                  <a:cubicBezTo>
                    <a:pt x="5860" y="1950"/>
                    <a:pt x="6470" y="2210"/>
                    <a:pt x="6970" y="2600"/>
                  </a:cubicBezTo>
                  <a:cubicBezTo>
                    <a:pt x="7450" y="1390"/>
                    <a:pt x="8340" y="650"/>
                    <a:pt x="9340" y="650"/>
                  </a:cubicBezTo>
                  <a:cubicBezTo>
                    <a:pt x="10004" y="690"/>
                    <a:pt x="10710" y="1050"/>
                    <a:pt x="11210" y="1700"/>
                  </a:cubicBezTo>
                  <a:cubicBezTo>
                    <a:pt x="11570" y="630"/>
                    <a:pt x="12330" y="0"/>
                    <a:pt x="13150" y="0"/>
                  </a:cubicBezTo>
                  <a:cubicBezTo>
                    <a:pt x="13840" y="0"/>
                    <a:pt x="14470" y="460"/>
                    <a:pt x="14870" y="1160"/>
                  </a:cubicBezTo>
                  <a:cubicBezTo>
                    <a:pt x="15330" y="440"/>
                    <a:pt x="16020" y="0"/>
                    <a:pt x="16740" y="0"/>
                  </a:cubicBezTo>
                  <a:cubicBezTo>
                    <a:pt x="17910" y="0"/>
                    <a:pt x="18900" y="1130"/>
                    <a:pt x="19110" y="2710"/>
                  </a:cubicBezTo>
                  <a:cubicBezTo>
                    <a:pt x="20240" y="3150"/>
                    <a:pt x="21060" y="4580"/>
                    <a:pt x="21060" y="6220"/>
                  </a:cubicBezTo>
                  <a:cubicBezTo>
                    <a:pt x="21060" y="6720"/>
                    <a:pt x="21000" y="7200"/>
                    <a:pt x="20830" y="7660"/>
                  </a:cubicBezTo>
                  <a:cubicBezTo>
                    <a:pt x="21310" y="8460"/>
                    <a:pt x="21600" y="9450"/>
                    <a:pt x="21600" y="10460"/>
                  </a:cubicBezTo>
                  <a:cubicBezTo>
                    <a:pt x="21600" y="12750"/>
                    <a:pt x="20310" y="14680"/>
                    <a:pt x="18650" y="15010"/>
                  </a:cubicBezTo>
                  <a:cubicBezTo>
                    <a:pt x="18650" y="17200"/>
                    <a:pt x="17370" y="18920"/>
                    <a:pt x="15770" y="18920"/>
                  </a:cubicBezTo>
                  <a:cubicBezTo>
                    <a:pt x="15220" y="18920"/>
                    <a:pt x="14700" y="18710"/>
                    <a:pt x="14240" y="18310"/>
                  </a:cubicBezTo>
                  <a:cubicBezTo>
                    <a:pt x="13820" y="20240"/>
                    <a:pt x="12490" y="21600"/>
                    <a:pt x="11000" y="21600"/>
                  </a:cubicBezTo>
                  <a:cubicBezTo>
                    <a:pt x="9890" y="21600"/>
                    <a:pt x="8840" y="20790"/>
                    <a:pt x="8210" y="19510"/>
                  </a:cubicBezTo>
                  <a:cubicBezTo>
                    <a:pt x="7620" y="20000"/>
                    <a:pt x="7930" y="20290"/>
                    <a:pt x="6240" y="20290"/>
                  </a:cubicBezTo>
                  <a:cubicBezTo>
                    <a:pt x="4850" y="20290"/>
                    <a:pt x="3570" y="19280"/>
                    <a:pt x="2900" y="17640"/>
                  </a:cubicBezTo>
                  <a:cubicBezTo>
                    <a:pt x="1300" y="17600"/>
                    <a:pt x="480" y="16300"/>
                    <a:pt x="480" y="14660"/>
                  </a:cubicBezTo>
                  <a:cubicBezTo>
                    <a:pt x="480" y="13900"/>
                    <a:pt x="690" y="13210"/>
                    <a:pt x="1070" y="12640"/>
                  </a:cubicBezTo>
                  <a:cubicBezTo>
                    <a:pt x="380" y="12160"/>
                    <a:pt x="0" y="11210"/>
                    <a:pt x="0" y="10120"/>
                  </a:cubicBezTo>
                  <a:cubicBezTo>
                    <a:pt x="0" y="8590"/>
                    <a:pt x="840" y="7330"/>
                    <a:pt x="1930" y="7160"/>
                  </a:cubicBezTo>
                  <a:close/>
                </a:path>
                <a:path w="21600" h="21600" fill="none">
                  <a:moveTo>
                    <a:pt x="1930" y="7160"/>
                  </a:moveTo>
                  <a:cubicBezTo>
                    <a:pt x="1950" y="7410"/>
                    <a:pt x="2040" y="7690"/>
                    <a:pt x="2090" y="7920"/>
                  </a:cubicBezTo>
                </a:path>
                <a:path w="21600" h="21600" fill="none">
                  <a:moveTo>
                    <a:pt x="6970" y="2600"/>
                  </a:moveTo>
                  <a:cubicBezTo>
                    <a:pt x="7200" y="2790"/>
                    <a:pt x="7480" y="3050"/>
                    <a:pt x="7670" y="3310"/>
                  </a:cubicBezTo>
                </a:path>
                <a:path w="21600" h="21600" fill="none">
                  <a:moveTo>
                    <a:pt x="11210" y="1700"/>
                  </a:moveTo>
                  <a:cubicBezTo>
                    <a:pt x="11130" y="1910"/>
                    <a:pt x="11080" y="2160"/>
                    <a:pt x="11030" y="2400"/>
                  </a:cubicBezTo>
                </a:path>
                <a:path w="21600" h="21600" fill="none">
                  <a:moveTo>
                    <a:pt x="14870" y="1160"/>
                  </a:moveTo>
                  <a:cubicBezTo>
                    <a:pt x="14720" y="1400"/>
                    <a:pt x="14640" y="1720"/>
                    <a:pt x="14540" y="2010"/>
                  </a:cubicBezTo>
                </a:path>
                <a:path w="21600" h="21600" fill="none">
                  <a:moveTo>
                    <a:pt x="19110" y="2710"/>
                  </a:moveTo>
                  <a:cubicBezTo>
                    <a:pt x="19130" y="2890"/>
                    <a:pt x="19230" y="3290"/>
                    <a:pt x="19190" y="3380"/>
                  </a:cubicBezTo>
                </a:path>
                <a:path w="21600" h="21600" fill="none">
                  <a:moveTo>
                    <a:pt x="20830" y="7660"/>
                  </a:moveTo>
                  <a:cubicBezTo>
                    <a:pt x="20660" y="8170"/>
                    <a:pt x="20430" y="8620"/>
                    <a:pt x="20110" y="8990"/>
                  </a:cubicBezTo>
                </a:path>
                <a:path w="21600" h="21600" fill="none">
                  <a:moveTo>
                    <a:pt x="18660" y="15010"/>
                  </a:moveTo>
                  <a:cubicBezTo>
                    <a:pt x="18740" y="14200"/>
                    <a:pt x="18280" y="12200"/>
                    <a:pt x="17000" y="11450"/>
                  </a:cubicBezTo>
                </a:path>
                <a:path w="21600" h="21600" fill="none">
                  <a:moveTo>
                    <a:pt x="14240" y="18310"/>
                  </a:moveTo>
                  <a:cubicBezTo>
                    <a:pt x="14320" y="17980"/>
                    <a:pt x="14350" y="17680"/>
                    <a:pt x="14370" y="17360"/>
                  </a:cubicBezTo>
                </a:path>
                <a:path w="21600" h="21600" fill="none">
                  <a:moveTo>
                    <a:pt x="8220" y="19510"/>
                  </a:moveTo>
                  <a:cubicBezTo>
                    <a:pt x="8060" y="19250"/>
                    <a:pt x="7960" y="18950"/>
                    <a:pt x="7860" y="18640"/>
                  </a:cubicBezTo>
                </a:path>
                <a:path w="21600" h="21600" fill="none">
                  <a:moveTo>
                    <a:pt x="2900" y="17640"/>
                  </a:moveTo>
                  <a:cubicBezTo>
                    <a:pt x="3090" y="17600"/>
                    <a:pt x="3280" y="17540"/>
                    <a:pt x="3460" y="17450"/>
                  </a:cubicBezTo>
                </a:path>
                <a:path w="21600" h="21600" fill="none">
                  <a:moveTo>
                    <a:pt x="1070" y="12640"/>
                  </a:moveTo>
                  <a:cubicBezTo>
                    <a:pt x="1400" y="12900"/>
                    <a:pt x="1780" y="13130"/>
                    <a:pt x="2330" y="13040"/>
                  </a:cubicBezTo>
                </a:path>
              </a:pathLst>
            </a:custGeom>
            <a:gradFill rotWithShape="0">
              <a:gsLst>
                <a:gs pos="0">
                  <a:srgbClr val="7FB9DD"/>
                </a:gs>
                <a:gs pos="100000">
                  <a:srgbClr val="0073BC"/>
                </a:gs>
              </a:gsLst>
              <a:path path="rect">
                <a:fillToRect l="50000" t="50000" r="50000" b="50000"/>
              </a:path>
            </a:gradFill>
            <a:ln w="1440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79200" tIns="41760" rIns="79200" bIns="34200" anchor="ctr"/>
            <a:lstStyle>
              <a:lvl1pPr eaLnBrk="0">
                <a:tabLst>
                  <a:tab pos="449263" algn="l"/>
                  <a:tab pos="898525" algn="l"/>
                  <a:tab pos="1347788" algn="l"/>
                </a:tabLst>
                <a:defRPr>
                  <a:solidFill>
                    <a:schemeClr val="tx1"/>
                  </a:solidFill>
                  <a:latin typeface="Arial" pitchFamily="34" charset="0"/>
                  <a:ea typeface="Droid Sans Fallback" charset="0"/>
                  <a:cs typeface="Droid Sans Fallback" charset="0"/>
                </a:defRPr>
              </a:lvl1pPr>
              <a:lvl2pPr eaLnBrk="0">
                <a:tabLst>
                  <a:tab pos="449263" algn="l"/>
                  <a:tab pos="898525" algn="l"/>
                  <a:tab pos="1347788" algn="l"/>
                </a:tabLst>
                <a:defRPr>
                  <a:solidFill>
                    <a:schemeClr val="tx1"/>
                  </a:solidFill>
                  <a:latin typeface="Arial" pitchFamily="34" charset="0"/>
                  <a:ea typeface="Droid Sans Fallback" charset="0"/>
                  <a:cs typeface="Droid Sans Fallback" charset="0"/>
                </a:defRPr>
              </a:lvl2pPr>
              <a:lvl3pPr eaLnBrk="0">
                <a:tabLst>
                  <a:tab pos="449263" algn="l"/>
                  <a:tab pos="898525" algn="l"/>
                  <a:tab pos="1347788" algn="l"/>
                </a:tabLst>
                <a:defRPr>
                  <a:solidFill>
                    <a:schemeClr val="tx1"/>
                  </a:solidFill>
                  <a:latin typeface="Arial" pitchFamily="34" charset="0"/>
                  <a:ea typeface="Droid Sans Fallback" charset="0"/>
                  <a:cs typeface="Droid Sans Fallback" charset="0"/>
                </a:defRPr>
              </a:lvl3pPr>
              <a:lvl4pPr eaLnBrk="0">
                <a:tabLst>
                  <a:tab pos="449263" algn="l"/>
                  <a:tab pos="898525" algn="l"/>
                  <a:tab pos="1347788" algn="l"/>
                </a:tabLst>
                <a:defRPr>
                  <a:solidFill>
                    <a:schemeClr val="tx1"/>
                  </a:solidFill>
                  <a:latin typeface="Arial" pitchFamily="34" charset="0"/>
                  <a:ea typeface="Droid Sans Fallback" charset="0"/>
                  <a:cs typeface="Droid Sans Fallback" charset="0"/>
                </a:defRPr>
              </a:lvl4pPr>
              <a:lvl5pPr eaLnBrk="0">
                <a:tabLst>
                  <a:tab pos="449263" algn="l"/>
                  <a:tab pos="898525" algn="l"/>
                  <a:tab pos="1347788" algn="l"/>
                </a:tabLst>
                <a:defRPr>
                  <a:solidFill>
                    <a:schemeClr val="tx1"/>
                  </a:solidFill>
                  <a:latin typeface="Arial"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Lst>
                <a:defRPr>
                  <a:solidFill>
                    <a:schemeClr val="tx1"/>
                  </a:solidFill>
                  <a:latin typeface="Arial"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Lst>
                <a:defRPr>
                  <a:solidFill>
                    <a:schemeClr val="tx1"/>
                  </a:solidFill>
                  <a:latin typeface="Arial"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Lst>
                <a:defRPr>
                  <a:solidFill>
                    <a:schemeClr val="tx1"/>
                  </a:solidFill>
                  <a:latin typeface="Arial"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Lst>
                <a:defRPr>
                  <a:solidFill>
                    <a:schemeClr val="tx1"/>
                  </a:solidFill>
                  <a:latin typeface="Arial" pitchFamily="34" charset="0"/>
                  <a:ea typeface="Droid Sans Fallback" charset="0"/>
                  <a:cs typeface="Droid Sans Fallback" charset="0"/>
                </a:defRPr>
              </a:lvl9pPr>
            </a:lstStyle>
            <a:p>
              <a:pPr algn="ctr" eaLnBrk="1">
                <a:lnSpc>
                  <a:spcPct val="97000"/>
                </a:lnSpc>
              </a:pPr>
              <a:r>
                <a:rPr lang="ru-RU" altLang="ru-RU" sz="1600" b="1" i="1" dirty="0" err="1">
                  <a:solidFill>
                    <a:srgbClr val="FFFFFF"/>
                  </a:solidFill>
                  <a:latin typeface="Arial Narrow" pitchFamily="34" charset="0"/>
                  <a:cs typeface="DejaVu Sans" pitchFamily="34" charset="0"/>
                </a:rPr>
                <a:t>Internet</a:t>
              </a:r>
              <a:endParaRPr lang="ru-RU" altLang="ru-RU" sz="1600" b="1" i="1" dirty="0">
                <a:solidFill>
                  <a:srgbClr val="FFFFFF"/>
                </a:solidFill>
                <a:latin typeface="Arial Narrow" pitchFamily="34" charset="0"/>
                <a:cs typeface="DejaVu Sans" pitchFamily="34" charset="0"/>
              </a:endParaRPr>
            </a:p>
          </p:txBody>
        </p:sp>
        <p:sp>
          <p:nvSpPr>
            <p:cNvPr id="2103" name="Text Box 443"/>
            <p:cNvSpPr txBox="1">
              <a:spLocks noChangeArrowheads="1"/>
            </p:cNvSpPr>
            <p:nvPr/>
          </p:nvSpPr>
          <p:spPr bwMode="auto">
            <a:xfrm>
              <a:off x="214440" y="5958624"/>
              <a:ext cx="3228481" cy="59622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60876" rIns="90000" bIns="45000"/>
            <a:lstStyle>
              <a:lvl1pPr eaLnBrk="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1pPr>
              <a:lvl2pPr eaLnBrk="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2pPr>
              <a:lvl3pPr eaLnBrk="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3pPr>
              <a:lvl4pPr eaLnBrk="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4pPr>
              <a:lvl5pPr eaLnBrk="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chemeClr val="tx1"/>
                  </a:solidFill>
                  <a:latin typeface="Arial" pitchFamily="34" charset="0"/>
                  <a:ea typeface="Droid Sans Fallback" charset="0"/>
                  <a:cs typeface="Droid Sans Fallback" charset="0"/>
                </a:defRPr>
              </a:lvl9pPr>
            </a:lstStyle>
            <a:p>
              <a:pPr eaLnBrk="1"/>
              <a:r>
                <a:rPr lang="ru-RU" altLang="ru-RU" sz="1400" dirty="0" err="1">
                  <a:solidFill>
                    <a:schemeClr val="bg1"/>
                  </a:solidFill>
                </a:rPr>
                <a:t>FN</a:t>
              </a:r>
              <a:r>
                <a:rPr lang="ru-RU" altLang="ru-RU" sz="1400" dirty="0">
                  <a:solidFill>
                    <a:schemeClr val="bg1"/>
                  </a:solidFill>
                </a:rPr>
                <a:t> — </a:t>
              </a:r>
              <a:r>
                <a:rPr lang="en-US" altLang="ru-RU" sz="1400" smtClean="0">
                  <a:solidFill>
                    <a:schemeClr val="bg1"/>
                  </a:solidFill>
                </a:rPr>
                <a:t>front-end</a:t>
              </a:r>
              <a:r>
                <a:rPr lang="ru-RU" altLang="ru-RU" sz="1400" smtClean="0">
                  <a:solidFill>
                    <a:schemeClr val="bg1"/>
                  </a:solidFill>
                </a:rPr>
                <a:t> node,</a:t>
              </a:r>
              <a:endParaRPr lang="ru-RU" altLang="ru-RU" sz="1400" dirty="0">
                <a:solidFill>
                  <a:schemeClr val="bg1"/>
                </a:solidFill>
              </a:endParaRPr>
            </a:p>
            <a:p>
              <a:pPr eaLnBrk="1"/>
              <a:r>
                <a:rPr lang="ru-RU" altLang="ru-RU" sz="1400" dirty="0" err="1">
                  <a:solidFill>
                    <a:schemeClr val="bg1"/>
                  </a:solidFill>
                </a:rPr>
                <a:t>CNs</a:t>
              </a:r>
              <a:r>
                <a:rPr lang="ru-RU" altLang="ru-RU" sz="1400" dirty="0">
                  <a:solidFill>
                    <a:schemeClr val="bg1"/>
                  </a:solidFill>
                </a:rPr>
                <a:t> — </a:t>
              </a:r>
              <a:r>
                <a:rPr lang="ru-RU" altLang="ru-RU" sz="1400" dirty="0" err="1">
                  <a:solidFill>
                    <a:schemeClr val="bg1"/>
                  </a:solidFill>
                </a:rPr>
                <a:t>cloud</a:t>
              </a:r>
              <a:r>
                <a:rPr lang="ru-RU" altLang="ru-RU" sz="1400" dirty="0">
                  <a:solidFill>
                    <a:schemeClr val="bg1"/>
                  </a:solidFill>
                </a:rPr>
                <a:t> </a:t>
              </a:r>
              <a:r>
                <a:rPr lang="ru-RU" altLang="ru-RU" sz="1400" dirty="0" err="1">
                  <a:solidFill>
                    <a:schemeClr val="bg1"/>
                  </a:solidFill>
                </a:rPr>
                <a:t>nodes</a:t>
              </a:r>
              <a:endParaRPr lang="ru-RU" altLang="ru-RU" sz="1400" dirty="0">
                <a:solidFill>
                  <a:schemeClr val="bg1"/>
                </a:solidFill>
              </a:endParaRPr>
            </a:p>
          </p:txBody>
        </p:sp>
      </p:grpSp>
      <p:pic>
        <p:nvPicPr>
          <p:cNvPr id="4" name="Picture 3"/>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3491880" y="1717924"/>
            <a:ext cx="5344336" cy="4401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9" name="Рисунок 44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Нижний колонтитул 2"/>
          <p:cNvSpPr>
            <a:spLocks noGrp="1"/>
          </p:cNvSpPr>
          <p:nvPr>
            <p:ph type="ftr" sz="quarter" idx="11"/>
          </p:nvPr>
        </p:nvSpPr>
        <p:spPr/>
        <p:txBody>
          <a:bodyPr/>
          <a:lstStyle/>
          <a:p>
            <a:r>
              <a:rPr lang="en-US" smtClean="0"/>
              <a:t>NEC2015, Budva, 28 Sept.- 3 Oct. 2015</a:t>
            </a:r>
            <a:endParaRPr lang="ru-RU"/>
          </a:p>
        </p:txBody>
      </p:sp>
    </p:spTree>
    <p:extLst>
      <p:ext uri="{BB962C8B-B14F-4D97-AF65-F5344CB8AC3E}">
        <p14:creationId xmlns:p14="http://schemas.microsoft.com/office/powerpoint/2010/main" val="8953316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ChangeArrowheads="1"/>
          </p:cNvSpPr>
          <p:nvPr/>
        </p:nvSpPr>
        <p:spPr bwMode="auto">
          <a:xfrm>
            <a:off x="-21332" y="-243408"/>
            <a:ext cx="8172400" cy="106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27" tIns="41464" rIns="82927" bIns="41464" anchor="b"/>
          <a:lstStyle>
            <a:lvl1pPr defTabSz="407988"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407988"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407988"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407988"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407988"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lnSpc>
                <a:spcPct val="93000"/>
              </a:lnSpc>
              <a:spcBef>
                <a:spcPct val="0"/>
              </a:spcBef>
              <a:buClr>
                <a:srgbClr val="000000"/>
              </a:buClr>
              <a:buFont typeface="Times New Roman" pitchFamily="18" charset="0"/>
              <a:buNone/>
            </a:pPr>
            <a:r>
              <a:rPr lang="en-US" altLang="ru-RU" b="1" dirty="0">
                <a:solidFill>
                  <a:srgbClr val="FFFF00"/>
                </a:solidFill>
                <a:latin typeface="Times New Roman" pitchFamily="18" charset="0"/>
              </a:rPr>
              <a:t>JINR distributed cloud grid-infrastructure </a:t>
            </a:r>
            <a:endParaRPr lang="en-US" altLang="ru-RU" b="1" dirty="0" smtClean="0">
              <a:solidFill>
                <a:srgbClr val="FFFF00"/>
              </a:solidFill>
              <a:latin typeface="Times New Roman" pitchFamily="18" charset="0"/>
            </a:endParaRPr>
          </a:p>
          <a:p>
            <a:pPr algn="ctr" eaLnBrk="1" hangingPunct="1">
              <a:lnSpc>
                <a:spcPct val="93000"/>
              </a:lnSpc>
              <a:spcBef>
                <a:spcPct val="0"/>
              </a:spcBef>
              <a:buClr>
                <a:srgbClr val="000000"/>
              </a:buClr>
              <a:buFont typeface="Times New Roman" pitchFamily="18" charset="0"/>
              <a:buNone/>
            </a:pPr>
            <a:r>
              <a:rPr lang="en-US" altLang="ru-RU" b="1" dirty="0" smtClean="0">
                <a:solidFill>
                  <a:srgbClr val="FFFF00"/>
                </a:solidFill>
                <a:latin typeface="Times New Roman" pitchFamily="18" charset="0"/>
              </a:rPr>
              <a:t>for </a:t>
            </a:r>
            <a:r>
              <a:rPr lang="en-US" altLang="ru-RU" b="1" dirty="0">
                <a:solidFill>
                  <a:srgbClr val="FFFF00"/>
                </a:solidFill>
                <a:latin typeface="Times New Roman" pitchFamily="18" charset="0"/>
              </a:rPr>
              <a:t>training and research</a:t>
            </a:r>
          </a:p>
        </p:txBody>
      </p:sp>
      <p:sp>
        <p:nvSpPr>
          <p:cNvPr id="19459" name="Text Box 10"/>
          <p:cNvSpPr txBox="1">
            <a:spLocks noChangeArrowheads="1"/>
          </p:cNvSpPr>
          <p:nvPr/>
        </p:nvSpPr>
        <p:spPr bwMode="auto">
          <a:xfrm>
            <a:off x="195263" y="5911850"/>
            <a:ext cx="8753475" cy="39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2927" tIns="41464" rIns="82927" bIns="41464">
            <a:spAutoFit/>
          </a:bodyPr>
          <a:lstStyle>
            <a:lvl1pPr defTabSz="407988"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407988"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407988"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407988"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407988"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407988"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lnSpc>
                <a:spcPct val="93000"/>
              </a:lnSpc>
              <a:spcBef>
                <a:spcPct val="50000"/>
              </a:spcBef>
              <a:buClr>
                <a:srgbClr val="000000"/>
              </a:buClr>
              <a:buFont typeface="Times New Roman" pitchFamily="18" charset="0"/>
              <a:buNone/>
            </a:pPr>
            <a:endParaRPr lang="ru-RU" altLang="ru-RU" sz="2200">
              <a:solidFill>
                <a:schemeClr val="bg1"/>
              </a:solidFill>
              <a:latin typeface="Arial" pitchFamily="34" charset="0"/>
            </a:endParaRPr>
          </a:p>
        </p:txBody>
      </p:sp>
      <p:pic>
        <p:nvPicPr>
          <p:cNvPr id="19460"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l="7265" t="19478" r="18274" b="10957"/>
          <a:stretch>
            <a:fillRect/>
          </a:stretch>
        </p:blipFill>
        <p:spPr bwMode="auto">
          <a:xfrm>
            <a:off x="-17636" y="1275388"/>
            <a:ext cx="4191000" cy="255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0" name="Text Box 6"/>
          <p:cNvSpPr txBox="1">
            <a:spLocks noChangeArrowheads="1"/>
          </p:cNvSpPr>
          <p:nvPr/>
        </p:nvSpPr>
        <p:spPr bwMode="auto">
          <a:xfrm>
            <a:off x="2686125" y="2701132"/>
            <a:ext cx="1728787"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en-US" sz="1200" dirty="0">
                <a:solidFill>
                  <a:srgbClr val="000099"/>
                </a:solidFill>
                <a:effectLst>
                  <a:outerShdw blurRad="38100" dist="38100" dir="2700000" algn="tl">
                    <a:srgbClr val="000000"/>
                  </a:outerShdw>
                </a:effectLst>
              </a:rPr>
              <a:t>Main components of modern distributed computing and data</a:t>
            </a:r>
          </a:p>
          <a:p>
            <a:pPr>
              <a:defRPr/>
            </a:pPr>
            <a:r>
              <a:rPr lang="en-US" sz="1200" dirty="0">
                <a:solidFill>
                  <a:srgbClr val="000099"/>
                </a:solidFill>
                <a:effectLst>
                  <a:outerShdw blurRad="38100" dist="38100" dir="2700000" algn="tl">
                    <a:srgbClr val="000000"/>
                  </a:outerShdw>
                </a:effectLst>
              </a:rPr>
              <a:t>management technologies</a:t>
            </a:r>
          </a:p>
        </p:txBody>
      </p:sp>
      <p:pic>
        <p:nvPicPr>
          <p:cNvPr id="19462" name="Picture 7"/>
          <p:cNvPicPr>
            <a:picLocks noChangeAspect="1" noChangeArrowheads="1"/>
          </p:cNvPicPr>
          <p:nvPr/>
        </p:nvPicPr>
        <p:blipFill>
          <a:blip r:embed="rId4">
            <a:extLst>
              <a:ext uri="{28A0092B-C50C-407E-A947-70E740481C1C}">
                <a14:useLocalDpi xmlns:a14="http://schemas.microsoft.com/office/drawing/2010/main" val="0"/>
              </a:ext>
            </a:extLst>
          </a:blip>
          <a:srcRect b="7605"/>
          <a:stretch>
            <a:fillRect/>
          </a:stretch>
        </p:blipFill>
        <p:spPr bwMode="auto">
          <a:xfrm>
            <a:off x="-73025" y="3933056"/>
            <a:ext cx="5724525" cy="2719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92" name="Text Box 8"/>
          <p:cNvSpPr txBox="1">
            <a:spLocks noChangeArrowheads="1"/>
          </p:cNvSpPr>
          <p:nvPr/>
        </p:nvSpPr>
        <p:spPr bwMode="auto">
          <a:xfrm>
            <a:off x="2824163" y="6013450"/>
            <a:ext cx="295275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defRPr/>
            </a:pPr>
            <a:r>
              <a:rPr lang="en-US" sz="1600" dirty="0">
                <a:solidFill>
                  <a:srgbClr val="000099"/>
                </a:solidFill>
                <a:effectLst>
                  <a:outerShdw blurRad="38100" dist="38100" dir="2700000" algn="tl">
                    <a:srgbClr val="000000"/>
                  </a:outerShdw>
                </a:effectLst>
              </a:rPr>
              <a:t>Scheme of the distributed cloud grid-infrastructure</a:t>
            </a:r>
          </a:p>
        </p:txBody>
      </p:sp>
      <p:sp>
        <p:nvSpPr>
          <p:cNvPr id="19464" name="Text Box 9"/>
          <p:cNvSpPr txBox="1">
            <a:spLocks noChangeArrowheads="1"/>
          </p:cNvSpPr>
          <p:nvPr/>
        </p:nvSpPr>
        <p:spPr bwMode="auto">
          <a:xfrm>
            <a:off x="4300538" y="1170012"/>
            <a:ext cx="4751388" cy="256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800" dirty="0">
                <a:solidFill>
                  <a:schemeClr val="bg1"/>
                </a:solidFill>
                <a:latin typeface="Times New Roman" pitchFamily="18" charset="0"/>
              </a:rPr>
              <a:t>There is a demand in special infrastructure what could become a platform for training, research, development, tests and evaluation of modern technologies in distributed</a:t>
            </a:r>
          </a:p>
          <a:p>
            <a:pPr eaLnBrk="1" hangingPunct="1">
              <a:spcBef>
                <a:spcPct val="0"/>
              </a:spcBef>
              <a:buClrTx/>
              <a:buSzTx/>
              <a:buFontTx/>
              <a:buNone/>
            </a:pPr>
            <a:r>
              <a:rPr lang="en-US" altLang="ru-RU" sz="1800" dirty="0">
                <a:solidFill>
                  <a:schemeClr val="bg1"/>
                </a:solidFill>
                <a:latin typeface="Times New Roman" pitchFamily="18" charset="0"/>
              </a:rPr>
              <a:t>computing and data management.</a:t>
            </a:r>
          </a:p>
          <a:p>
            <a:pPr eaLnBrk="1" hangingPunct="1">
              <a:spcBef>
                <a:spcPct val="0"/>
              </a:spcBef>
              <a:buClrTx/>
              <a:buSzTx/>
              <a:buFontTx/>
              <a:buNone/>
            </a:pPr>
            <a:r>
              <a:rPr lang="en-US" altLang="ru-RU" sz="1800" dirty="0">
                <a:solidFill>
                  <a:schemeClr val="bg1"/>
                </a:solidFill>
                <a:latin typeface="Times New Roman" pitchFamily="18" charset="0"/>
              </a:rPr>
              <a:t>Such infrastructure was set up at LIT integrating the JINR cloud and  educational grid infrastructure of the sites located at the following organizations: </a:t>
            </a:r>
          </a:p>
        </p:txBody>
      </p:sp>
      <p:sp>
        <p:nvSpPr>
          <p:cNvPr id="19465" name="Text Box 10"/>
          <p:cNvSpPr txBox="1">
            <a:spLocks noChangeArrowheads="1"/>
          </p:cNvSpPr>
          <p:nvPr/>
        </p:nvSpPr>
        <p:spPr bwMode="auto">
          <a:xfrm>
            <a:off x="5657180" y="3738587"/>
            <a:ext cx="34925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
                <a:srgbClr val="FFFF00"/>
              </a:buClr>
              <a:buSzPct val="120000"/>
              <a:buFont typeface="Wingdings" pitchFamily="2" charset="2"/>
              <a:buChar char="Ø"/>
            </a:pPr>
            <a:r>
              <a:rPr lang="en-US" altLang="ru-RU" sz="1400" dirty="0">
                <a:solidFill>
                  <a:schemeClr val="bg1"/>
                </a:solidFill>
                <a:latin typeface="Times New Roman" pitchFamily="18" charset="0"/>
              </a:rPr>
              <a:t>Institute of High-Energy Physics  (</a:t>
            </a:r>
            <a:r>
              <a:rPr lang="en-US" altLang="ru-RU" sz="1400" dirty="0" err="1">
                <a:solidFill>
                  <a:schemeClr val="bg1"/>
                </a:solidFill>
                <a:latin typeface="Times New Roman" pitchFamily="18" charset="0"/>
              </a:rPr>
              <a:t>Protvino</a:t>
            </a:r>
            <a:r>
              <a:rPr lang="en-US" altLang="ru-RU" sz="1400" dirty="0">
                <a:solidFill>
                  <a:schemeClr val="bg1"/>
                </a:solidFill>
                <a:latin typeface="Times New Roman" pitchFamily="18" charset="0"/>
              </a:rPr>
              <a:t>, Moscow region), </a:t>
            </a:r>
          </a:p>
          <a:p>
            <a:pPr eaLnBrk="1" hangingPunct="1">
              <a:spcBef>
                <a:spcPct val="0"/>
              </a:spcBef>
              <a:buClr>
                <a:srgbClr val="FFFF00"/>
              </a:buClr>
              <a:buSzPct val="120000"/>
              <a:buFont typeface="Wingdings" pitchFamily="2" charset="2"/>
              <a:buChar char="Ø"/>
            </a:pPr>
            <a:r>
              <a:rPr lang="en-US" altLang="ru-RU" sz="1400" dirty="0" err="1">
                <a:solidFill>
                  <a:schemeClr val="bg1"/>
                </a:solidFill>
                <a:latin typeface="Times New Roman" pitchFamily="18" charset="0"/>
              </a:rPr>
              <a:t>Bogolyubov</a:t>
            </a:r>
            <a:r>
              <a:rPr lang="en-US" altLang="ru-RU" sz="1400" dirty="0">
                <a:solidFill>
                  <a:schemeClr val="bg1"/>
                </a:solidFill>
                <a:latin typeface="Times New Roman" pitchFamily="18" charset="0"/>
              </a:rPr>
              <a:t> Institute for Theoretical Physics (Kiev, Ukraine), </a:t>
            </a:r>
          </a:p>
          <a:p>
            <a:pPr eaLnBrk="1" hangingPunct="1">
              <a:spcBef>
                <a:spcPct val="0"/>
              </a:spcBef>
              <a:buClr>
                <a:srgbClr val="FFFF00"/>
              </a:buClr>
              <a:buSzPct val="120000"/>
              <a:buFont typeface="Wingdings" pitchFamily="2" charset="2"/>
              <a:buChar char="Ø"/>
            </a:pPr>
            <a:r>
              <a:rPr lang="en-US" altLang="ru-RU" sz="1400" dirty="0">
                <a:solidFill>
                  <a:schemeClr val="bg1"/>
                </a:solidFill>
                <a:latin typeface="Times New Roman" pitchFamily="18" charset="0"/>
              </a:rPr>
              <a:t>National Technical University of Ukraine "Kyiv Polytechnic Institute"  (Kiev, Ukraine), </a:t>
            </a:r>
          </a:p>
          <a:p>
            <a:pPr eaLnBrk="1" hangingPunct="1">
              <a:spcBef>
                <a:spcPct val="0"/>
              </a:spcBef>
              <a:buClr>
                <a:srgbClr val="FFFF00"/>
              </a:buClr>
              <a:buSzPct val="120000"/>
              <a:buFont typeface="Wingdings" pitchFamily="2" charset="2"/>
              <a:buChar char="Ø"/>
            </a:pPr>
            <a:r>
              <a:rPr lang="en-US" altLang="ru-RU" sz="1400" dirty="0">
                <a:solidFill>
                  <a:schemeClr val="bg1"/>
                </a:solidFill>
                <a:latin typeface="Times New Roman" pitchFamily="18" charset="0"/>
              </a:rPr>
              <a:t>L.N. </a:t>
            </a:r>
            <a:r>
              <a:rPr lang="en-US" altLang="ru-RU" sz="1400" dirty="0" err="1">
                <a:solidFill>
                  <a:schemeClr val="bg1"/>
                </a:solidFill>
                <a:latin typeface="Times New Roman" pitchFamily="18" charset="0"/>
              </a:rPr>
              <a:t>Gumilyov</a:t>
            </a:r>
            <a:r>
              <a:rPr lang="en-US" altLang="ru-RU" sz="1400" dirty="0">
                <a:solidFill>
                  <a:schemeClr val="bg1"/>
                </a:solidFill>
                <a:latin typeface="Times New Roman" pitchFamily="18" charset="0"/>
              </a:rPr>
              <a:t> Eurasian National University  (Astana, Kazakhstan), </a:t>
            </a:r>
          </a:p>
          <a:p>
            <a:pPr eaLnBrk="1" hangingPunct="1">
              <a:spcBef>
                <a:spcPct val="0"/>
              </a:spcBef>
              <a:buClr>
                <a:srgbClr val="FFFF00"/>
              </a:buClr>
              <a:buSzPct val="120000"/>
              <a:buFont typeface="Wingdings" pitchFamily="2" charset="2"/>
              <a:buChar char="Ø"/>
            </a:pPr>
            <a:r>
              <a:rPr lang="en-US" altLang="ru-RU" sz="1400" dirty="0" err="1">
                <a:solidFill>
                  <a:schemeClr val="bg1"/>
                </a:solidFill>
                <a:latin typeface="Times New Roman" pitchFamily="18" charset="0"/>
              </a:rPr>
              <a:t>B.Verkin</a:t>
            </a:r>
            <a:r>
              <a:rPr lang="en-US" altLang="ru-RU" sz="1400" dirty="0">
                <a:solidFill>
                  <a:schemeClr val="bg1"/>
                </a:solidFill>
                <a:latin typeface="Times New Roman" pitchFamily="18" charset="0"/>
              </a:rPr>
              <a:t> Institute for Low Temperature Physics and Engineering of the National Academy of Sciences of Ukraine  (</a:t>
            </a:r>
            <a:r>
              <a:rPr lang="en-US" altLang="ru-RU" sz="1400" dirty="0" err="1">
                <a:solidFill>
                  <a:schemeClr val="bg1"/>
                </a:solidFill>
                <a:latin typeface="Times New Roman" pitchFamily="18" charset="0"/>
              </a:rPr>
              <a:t>Kharkov,Ukraine</a:t>
            </a:r>
            <a:r>
              <a:rPr lang="en-US" altLang="ru-RU" sz="1400" dirty="0">
                <a:solidFill>
                  <a:schemeClr val="bg1"/>
                </a:solidFill>
                <a:latin typeface="Times New Roman" pitchFamily="18" charset="0"/>
              </a:rPr>
              <a:t>), </a:t>
            </a:r>
          </a:p>
          <a:p>
            <a:pPr eaLnBrk="1" hangingPunct="1">
              <a:spcBef>
                <a:spcPct val="0"/>
              </a:spcBef>
              <a:buClr>
                <a:srgbClr val="FFFF00"/>
              </a:buClr>
              <a:buSzPct val="120000"/>
              <a:buFont typeface="Wingdings" pitchFamily="2" charset="2"/>
              <a:buChar char="Ø"/>
            </a:pPr>
            <a:r>
              <a:rPr lang="en-US" altLang="ru-RU" sz="1400" dirty="0">
                <a:solidFill>
                  <a:schemeClr val="bg1"/>
                </a:solidFill>
                <a:latin typeface="Times New Roman" pitchFamily="18" charset="0"/>
              </a:rPr>
              <a:t>Institute of Physics of Azerbaijan National Academy of Sciences (Baku, Azerbaijan)</a:t>
            </a: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828433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323850" y="120650"/>
            <a:ext cx="8064500" cy="830263"/>
          </a:xfrm>
          <a:prstGeom prst="rect">
            <a:avLst/>
          </a:prstGeom>
          <a:noFill/>
          <a:ln>
            <a:noFill/>
          </a:ln>
          <a:extLst/>
        </p:spPr>
        <p:txBody>
          <a:bodyPr lIns="91430" tIns="45715" rIns="91430" bIns="45715">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defRPr/>
            </a:pPr>
            <a:r>
              <a:rPr lang="en-US" sz="2400" b="1" dirty="0" err="1" smtClean="0">
                <a:solidFill>
                  <a:srgbClr val="FFFF00"/>
                </a:solidFill>
                <a:latin typeface="Tahoma" panose="020B0604030504040204" pitchFamily="34" charset="0"/>
                <a:ea typeface="Tahoma" panose="020B0604030504040204" pitchFamily="34" charset="0"/>
                <a:cs typeface="Tahoma" panose="020B0604030504040204" pitchFamily="34" charset="0"/>
              </a:rPr>
              <a:t>JINR</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 Computing Centre for </a:t>
            </a:r>
            <a:r>
              <a:rPr lang="en-US" sz="2400" b="1" smtClean="0">
                <a:solidFill>
                  <a:srgbClr val="FFFF00"/>
                </a:solidFill>
                <a:latin typeface="Tahoma" panose="020B0604030504040204" pitchFamily="34" charset="0"/>
                <a:ea typeface="Tahoma" panose="020B0604030504040204" pitchFamily="34" charset="0"/>
                <a:cs typeface="Tahoma" panose="020B0604030504040204" pitchFamily="34" charset="0"/>
              </a:rPr>
              <a:t>Data Storage,  </a:t>
            </a:r>
            <a:r>
              <a:rPr lang="en-US" sz="2400" b="1" dirty="0" smtClean="0">
                <a:solidFill>
                  <a:srgbClr val="FFFF00"/>
                </a:solidFill>
                <a:latin typeface="Tahoma" panose="020B0604030504040204" pitchFamily="34" charset="0"/>
                <a:ea typeface="Tahoma" panose="020B0604030504040204" pitchFamily="34" charset="0"/>
                <a:cs typeface="Tahoma" panose="020B0604030504040204" pitchFamily="34" charset="0"/>
              </a:rPr>
              <a:t>Processing and Analysis</a:t>
            </a:r>
            <a:endParaRPr lang="en-US" sz="2400" b="1" dirty="0">
              <a:solidFill>
                <a:srgbClr val="FFFF00"/>
              </a:solidFill>
              <a:latin typeface="Tahoma" panose="020B0604030504040204" pitchFamily="34" charset="0"/>
              <a:ea typeface="Tahoma" panose="020B0604030504040204" pitchFamily="34" charset="0"/>
              <a:cs typeface="Tahoma" panose="020B0604030504040204" pitchFamily="34" charset="0"/>
            </a:endParaRPr>
          </a:p>
        </p:txBody>
      </p:sp>
      <p:sp>
        <p:nvSpPr>
          <p:cNvPr id="15364" name="Прямоугольник 3"/>
          <p:cNvSpPr>
            <a:spLocks noChangeArrowheads="1"/>
          </p:cNvSpPr>
          <p:nvPr/>
        </p:nvSpPr>
        <p:spPr bwMode="auto">
          <a:xfrm>
            <a:off x="-6280" y="2035946"/>
            <a:ext cx="3930208" cy="830997"/>
          </a:xfrm>
          <a:prstGeom prst="rect">
            <a:avLst/>
          </a:prstGeom>
          <a:noFill/>
          <a:ln w="9525">
            <a:noFill/>
            <a:miter lim="800000"/>
            <a:headEnd/>
            <a:tailEnd/>
          </a:ln>
        </p:spPr>
        <p:txBody>
          <a:bodyPr wrap="square">
            <a:spAutoFit/>
          </a:bodyPr>
          <a:lstStyle/>
          <a:p>
            <a:pPr algn="just"/>
            <a:r>
              <a:rPr lang="en-US" altLang="ru-RU" sz="1600" b="1" dirty="0">
                <a:solidFill>
                  <a:schemeClr val="bg1"/>
                </a:solidFill>
              </a:rPr>
              <a:t>Sharing of the resources </a:t>
            </a:r>
            <a:r>
              <a:rPr lang="en-US" altLang="ru-RU" sz="1600" b="1" dirty="0" smtClean="0">
                <a:solidFill>
                  <a:schemeClr val="bg1"/>
                </a:solidFill>
              </a:rPr>
              <a:t>according </a:t>
            </a:r>
            <a:r>
              <a:rPr lang="en-US" altLang="ru-RU" sz="1600" b="1" dirty="0">
                <a:solidFill>
                  <a:schemeClr val="bg1"/>
                </a:solidFill>
              </a:rPr>
              <a:t>to the processing time among the divisions of the Institute and user groups in </a:t>
            </a:r>
            <a:r>
              <a:rPr lang="en-US" altLang="ru-RU" sz="1600" b="1" dirty="0" smtClean="0">
                <a:solidFill>
                  <a:schemeClr val="bg1"/>
                </a:solidFill>
              </a:rPr>
              <a:t>2015</a:t>
            </a:r>
            <a:r>
              <a:rPr lang="en-US" altLang="ru-RU" sz="1600" b="1" dirty="0">
                <a:solidFill>
                  <a:schemeClr val="bg1"/>
                </a:solidFill>
              </a:rPr>
              <a:t>. </a:t>
            </a:r>
          </a:p>
        </p:txBody>
      </p:sp>
      <p:sp>
        <p:nvSpPr>
          <p:cNvPr id="15366" name="Прямоугольник 9"/>
          <p:cNvSpPr>
            <a:spLocks noChangeArrowheads="1"/>
          </p:cNvSpPr>
          <p:nvPr/>
        </p:nvSpPr>
        <p:spPr bwMode="auto">
          <a:xfrm>
            <a:off x="224419" y="1446850"/>
            <a:ext cx="4295931" cy="646331"/>
          </a:xfrm>
          <a:prstGeom prst="rect">
            <a:avLst/>
          </a:prstGeom>
          <a:noFill/>
          <a:ln w="9525">
            <a:noFill/>
            <a:miter lim="800000"/>
            <a:headEnd/>
            <a:tailEnd/>
          </a:ln>
        </p:spPr>
        <p:txBody>
          <a:bodyPr wrap="square">
            <a:spAutoFit/>
          </a:bodyPr>
          <a:lstStyle/>
          <a:p>
            <a:r>
              <a:rPr lang="en-US" altLang="ru-RU" b="1" dirty="0">
                <a:solidFill>
                  <a:srgbClr val="FFFF00"/>
                </a:solidFill>
              </a:rPr>
              <a:t>General Purpose Computing Cluster</a:t>
            </a:r>
          </a:p>
          <a:p>
            <a:r>
              <a:rPr lang="en-US" altLang="ru-RU" b="1" dirty="0" smtClean="0">
                <a:solidFill>
                  <a:srgbClr val="FFFF00"/>
                </a:solidFill>
              </a:rPr>
              <a:t>Local </a:t>
            </a:r>
            <a:r>
              <a:rPr lang="en-US" altLang="ru-RU" b="1" dirty="0">
                <a:solidFill>
                  <a:srgbClr val="FFFF00"/>
                </a:solidFill>
              </a:rPr>
              <a:t>users (no grid)</a:t>
            </a:r>
            <a:endParaRPr lang="ru-RU" altLang="ru-RU" dirty="0">
              <a:solidFill>
                <a:srgbClr val="FFFF00"/>
              </a:solidFill>
            </a:endParaRPr>
          </a:p>
        </p:txBody>
      </p:sp>
      <p:sp>
        <p:nvSpPr>
          <p:cNvPr id="12" name="Rectangle 3"/>
          <p:cNvSpPr txBox="1">
            <a:spLocks noChangeArrowheads="1"/>
          </p:cNvSpPr>
          <p:nvPr/>
        </p:nvSpPr>
        <p:spPr>
          <a:xfrm>
            <a:off x="790910" y="4794168"/>
            <a:ext cx="2520950" cy="360362"/>
          </a:xfrm>
          <a:prstGeom prst="rect">
            <a:avLst/>
          </a:prstGeom>
          <a:extLst/>
        </p:spPr>
        <p:txBody>
          <a:bodyPr tIns="35199"/>
          <a:lstStyle/>
          <a:p>
            <a:pPr defTabSz="449263">
              <a:tabLst>
                <a:tab pos="449263" algn="l"/>
                <a:tab pos="896938" algn="l"/>
                <a:tab pos="1347788" algn="l"/>
                <a:tab pos="1797050" algn="l"/>
                <a:tab pos="2246313" algn="l"/>
                <a:tab pos="2695575" algn="l"/>
                <a:tab pos="3144838" algn="l"/>
                <a:tab pos="3594100" algn="l"/>
                <a:tab pos="4041775" algn="l"/>
                <a:tab pos="4492625" algn="l"/>
                <a:tab pos="4941888" algn="l"/>
                <a:tab pos="5391150" algn="l"/>
                <a:tab pos="5838825" algn="l"/>
                <a:tab pos="6289675" algn="l"/>
                <a:tab pos="6738938" algn="l"/>
                <a:tab pos="7186613" algn="l"/>
                <a:tab pos="7635875" algn="l"/>
                <a:tab pos="8086725" algn="l"/>
                <a:tab pos="8534400" algn="l"/>
                <a:tab pos="8983663" algn="l"/>
              </a:tabLst>
              <a:defRPr/>
            </a:pPr>
            <a:r>
              <a:rPr lang="en-US" altLang="ru-RU" b="1" kern="0" dirty="0">
                <a:solidFill>
                  <a:srgbClr val="FFFF00"/>
                </a:solidFill>
                <a:latin typeface="+mj-lt"/>
                <a:ea typeface="+mj-ea"/>
                <a:cs typeface="+mj-cs"/>
              </a:rPr>
              <a:t>Cloud</a:t>
            </a:r>
            <a:r>
              <a:rPr lang="ru-RU" altLang="ru-RU" b="1" kern="0" dirty="0">
                <a:solidFill>
                  <a:srgbClr val="FFFF00"/>
                </a:solidFill>
                <a:latin typeface="+mj-lt"/>
                <a:ea typeface="+mj-ea"/>
                <a:cs typeface="+mj-cs"/>
              </a:rPr>
              <a:t> </a:t>
            </a:r>
            <a:r>
              <a:rPr lang="en-US" altLang="ru-RU" b="1" kern="0" dirty="0">
                <a:solidFill>
                  <a:srgbClr val="FFFF00"/>
                </a:solidFill>
                <a:latin typeface="+mj-lt"/>
                <a:ea typeface="+mj-ea"/>
                <a:cs typeface="+mj-cs"/>
              </a:rPr>
              <a:t>Infrastructure</a:t>
            </a:r>
          </a:p>
        </p:txBody>
      </p:sp>
      <p:sp>
        <p:nvSpPr>
          <p:cNvPr id="15370" name="Прямоугольник 14"/>
          <p:cNvSpPr>
            <a:spLocks noChangeArrowheads="1"/>
          </p:cNvSpPr>
          <p:nvPr/>
        </p:nvSpPr>
        <p:spPr bwMode="auto">
          <a:xfrm>
            <a:off x="4578228" y="1453079"/>
            <a:ext cx="4519797" cy="646331"/>
          </a:xfrm>
          <a:prstGeom prst="rect">
            <a:avLst/>
          </a:prstGeom>
          <a:noFill/>
          <a:ln w="9525">
            <a:noFill/>
            <a:miter lim="800000"/>
            <a:headEnd/>
            <a:tailEnd/>
          </a:ln>
        </p:spPr>
        <p:txBody>
          <a:bodyPr wrap="square">
            <a:spAutoFit/>
          </a:bodyPr>
          <a:lstStyle/>
          <a:p>
            <a:pPr algn="ctr"/>
            <a:r>
              <a:rPr lang="en-US" altLang="ru-RU" b="1" dirty="0" smtClean="0">
                <a:solidFill>
                  <a:srgbClr val="FFFF00"/>
                </a:solidFill>
              </a:rPr>
              <a:t>Grid-Infrastructure:  JINR-LCG2 </a:t>
            </a:r>
            <a:r>
              <a:rPr lang="en-US" altLang="ru-RU" b="1" dirty="0">
                <a:solidFill>
                  <a:srgbClr val="FFFF00"/>
                </a:solidFill>
              </a:rPr>
              <a:t>Tier2 Site </a:t>
            </a:r>
            <a:r>
              <a:rPr lang="en-US" altLang="ru-RU" b="1" dirty="0" smtClean="0">
                <a:solidFill>
                  <a:srgbClr val="FFFF00"/>
                </a:solidFill>
              </a:rPr>
              <a:t>JINR-CMS </a:t>
            </a:r>
            <a:r>
              <a:rPr lang="en-US" altLang="ru-RU" b="1" dirty="0">
                <a:solidFill>
                  <a:srgbClr val="FFFF00"/>
                </a:solidFill>
              </a:rPr>
              <a:t>Tier1 Site</a:t>
            </a:r>
            <a:endParaRPr lang="ru-RU" altLang="ru-RU" b="1" dirty="0">
              <a:solidFill>
                <a:srgbClr val="FFFF00"/>
              </a:solidFill>
            </a:endParaRPr>
          </a:p>
        </p:txBody>
      </p:sp>
      <p:sp>
        <p:nvSpPr>
          <p:cNvPr id="15371" name="Прямоугольник 15"/>
          <p:cNvSpPr>
            <a:spLocks noChangeArrowheads="1"/>
          </p:cNvSpPr>
          <p:nvPr/>
        </p:nvSpPr>
        <p:spPr bwMode="auto">
          <a:xfrm>
            <a:off x="4211960" y="2052063"/>
            <a:ext cx="4886066" cy="584775"/>
          </a:xfrm>
          <a:prstGeom prst="rect">
            <a:avLst/>
          </a:prstGeom>
          <a:noFill/>
          <a:ln w="9525">
            <a:noFill/>
            <a:miter lim="800000"/>
            <a:headEnd/>
            <a:tailEnd/>
          </a:ln>
        </p:spPr>
        <p:txBody>
          <a:bodyPr wrap="square">
            <a:spAutoFit/>
          </a:bodyPr>
          <a:lstStyle/>
          <a:p>
            <a:r>
              <a:rPr lang="en-US" altLang="ru-RU" sz="1600" b="1" dirty="0" smtClean="0">
                <a:solidFill>
                  <a:schemeClr val="bg1"/>
                </a:solidFill>
              </a:rPr>
              <a:t>Usage summary of the JINR </a:t>
            </a:r>
            <a:r>
              <a:rPr lang="en-US" altLang="ru-RU" sz="1600" b="1" dirty="0">
                <a:solidFill>
                  <a:schemeClr val="bg1"/>
                </a:solidFill>
              </a:rPr>
              <a:t>Tier2 grid-infrastructure </a:t>
            </a:r>
            <a:r>
              <a:rPr lang="en-US" altLang="ru-RU" sz="1600" b="1" dirty="0" smtClean="0">
                <a:solidFill>
                  <a:schemeClr val="bg1"/>
                </a:solidFill>
              </a:rPr>
              <a:t>by </a:t>
            </a:r>
            <a:r>
              <a:rPr lang="en-US" altLang="ru-RU" sz="1600" b="1" dirty="0">
                <a:solidFill>
                  <a:schemeClr val="bg1"/>
                </a:solidFill>
              </a:rPr>
              <a:t>virtual organizations of </a:t>
            </a:r>
            <a:r>
              <a:rPr lang="en-US" altLang="ru-RU" sz="1600" b="1" dirty="0" smtClean="0">
                <a:solidFill>
                  <a:schemeClr val="bg1"/>
                </a:solidFill>
              </a:rPr>
              <a:t>RDIG/WLCG/EGI (2014-2015) </a:t>
            </a:r>
            <a:endParaRPr lang="ru-RU" altLang="ru-RU" sz="1600" b="1" dirty="0">
              <a:solidFill>
                <a:schemeClr val="bg1"/>
              </a:solidFill>
            </a:endParaRPr>
          </a:p>
        </p:txBody>
      </p:sp>
      <p:sp>
        <p:nvSpPr>
          <p:cNvPr id="18" name="Пятиугольник 17"/>
          <p:cNvSpPr/>
          <p:nvPr/>
        </p:nvSpPr>
        <p:spPr>
          <a:xfrm>
            <a:off x="3491880" y="3284983"/>
            <a:ext cx="2448271" cy="720279"/>
          </a:xfrm>
          <a:prstGeom prst="homePlat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ru-RU" sz="1200" b="1" dirty="0" err="1" smtClean="0">
                <a:solidFill>
                  <a:srgbClr val="333399"/>
                </a:solidFill>
              </a:rPr>
              <a:t>JINR</a:t>
            </a:r>
            <a:r>
              <a:rPr lang="en-US" altLang="ru-RU" sz="1200" b="1" dirty="0" smtClean="0">
                <a:solidFill>
                  <a:srgbClr val="333399"/>
                </a:solidFill>
              </a:rPr>
              <a:t> Tier-2</a:t>
            </a:r>
          </a:p>
          <a:p>
            <a:pPr>
              <a:defRPr/>
            </a:pPr>
            <a:r>
              <a:rPr lang="en-US" altLang="ru-RU" sz="1200" b="1" dirty="0" smtClean="0">
                <a:solidFill>
                  <a:srgbClr val="333399"/>
                </a:solidFill>
              </a:rPr>
              <a:t>~ </a:t>
            </a:r>
            <a:r>
              <a:rPr lang="en-US" altLang="ru-RU" sz="1200" b="1" dirty="0" smtClean="0">
                <a:solidFill>
                  <a:srgbClr val="A50021"/>
                </a:solidFill>
              </a:rPr>
              <a:t>7 </a:t>
            </a:r>
            <a:r>
              <a:rPr lang="en-US" altLang="ru-RU" sz="1200" b="1" dirty="0">
                <a:solidFill>
                  <a:srgbClr val="A50021"/>
                </a:solidFill>
              </a:rPr>
              <a:t>million </a:t>
            </a:r>
            <a:r>
              <a:rPr lang="en-US" altLang="ru-RU" sz="1200" b="1" dirty="0" smtClean="0">
                <a:solidFill>
                  <a:srgbClr val="A50021"/>
                </a:solidFill>
              </a:rPr>
              <a:t>jobs</a:t>
            </a:r>
            <a:endParaRPr lang="en-US" altLang="ru-RU" sz="1200" b="1" dirty="0">
              <a:solidFill>
                <a:srgbClr val="333399"/>
              </a:solidFill>
            </a:endParaRPr>
          </a:p>
          <a:p>
            <a:pPr>
              <a:defRPr/>
            </a:pPr>
            <a:r>
              <a:rPr lang="en-US" altLang="ru-RU" sz="1200" b="1" dirty="0" smtClean="0">
                <a:solidFill>
                  <a:srgbClr val="333399"/>
                </a:solidFill>
              </a:rPr>
              <a:t>~</a:t>
            </a:r>
            <a:r>
              <a:rPr lang="en-US" altLang="ru-RU" sz="1200" b="1" dirty="0" smtClean="0">
                <a:solidFill>
                  <a:srgbClr val="A50021"/>
                </a:solidFill>
              </a:rPr>
              <a:t>220 million HEPSPEC06-hours </a:t>
            </a:r>
            <a:endParaRPr lang="ru-RU" sz="1200" dirty="0"/>
          </a:p>
        </p:txBody>
      </p:sp>
      <p:sp>
        <p:nvSpPr>
          <p:cNvPr id="15374" name="Прямоугольник 18"/>
          <p:cNvSpPr>
            <a:spLocks noChangeArrowheads="1"/>
          </p:cNvSpPr>
          <p:nvPr/>
        </p:nvSpPr>
        <p:spPr bwMode="auto">
          <a:xfrm>
            <a:off x="4823619" y="4558850"/>
            <a:ext cx="2273571" cy="830997"/>
          </a:xfrm>
          <a:prstGeom prst="rect">
            <a:avLst/>
          </a:prstGeom>
          <a:noFill/>
          <a:ln w="9525">
            <a:noFill/>
            <a:miter lim="800000"/>
            <a:headEnd/>
            <a:tailEnd/>
          </a:ln>
        </p:spPr>
        <p:txBody>
          <a:bodyPr wrap="none">
            <a:spAutoFit/>
          </a:bodyPr>
          <a:lstStyle/>
          <a:p>
            <a:r>
              <a:rPr lang="en-US" altLang="ru-RU" sz="1600" b="1" dirty="0">
                <a:solidFill>
                  <a:schemeClr val="bg1"/>
                </a:solidFill>
              </a:rPr>
              <a:t>Usage of Tier1 </a:t>
            </a:r>
            <a:r>
              <a:rPr lang="en-US" altLang="ru-RU" sz="1600" b="1" dirty="0" smtClean="0">
                <a:solidFill>
                  <a:schemeClr val="bg1"/>
                </a:solidFill>
              </a:rPr>
              <a:t>centers</a:t>
            </a:r>
          </a:p>
          <a:p>
            <a:r>
              <a:rPr lang="en-US" altLang="ru-RU" sz="1600" b="1" dirty="0" smtClean="0">
                <a:solidFill>
                  <a:schemeClr val="bg1"/>
                </a:solidFill>
              </a:rPr>
              <a:t> </a:t>
            </a:r>
            <a:r>
              <a:rPr lang="en-US" altLang="ru-RU" sz="1600" b="1" dirty="0">
                <a:solidFill>
                  <a:schemeClr val="bg1"/>
                </a:solidFill>
              </a:rPr>
              <a:t>by </a:t>
            </a:r>
            <a:r>
              <a:rPr lang="en-US" altLang="ru-RU" sz="1600" b="1" dirty="0" smtClean="0">
                <a:solidFill>
                  <a:schemeClr val="bg1"/>
                </a:solidFill>
              </a:rPr>
              <a:t>the CMS experiment </a:t>
            </a:r>
          </a:p>
          <a:p>
            <a:r>
              <a:rPr lang="en-US" altLang="ru-RU" sz="1600" b="1" dirty="0" smtClean="0">
                <a:solidFill>
                  <a:schemeClr val="bg1"/>
                </a:solidFill>
              </a:rPr>
              <a:t> (last month) </a:t>
            </a:r>
            <a:endParaRPr lang="ru-RU" altLang="ru-RU" sz="1600" b="1" dirty="0">
              <a:solidFill>
                <a:schemeClr val="bg1"/>
              </a:solidFill>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511553" y="2814513"/>
            <a:ext cx="2692295" cy="201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702762" y="5082737"/>
            <a:ext cx="3120857" cy="1771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Пятиугольник 12"/>
          <p:cNvSpPr/>
          <p:nvPr/>
        </p:nvSpPr>
        <p:spPr>
          <a:xfrm>
            <a:off x="0" y="5229225"/>
            <a:ext cx="1944688" cy="1557338"/>
          </a:xfrm>
          <a:prstGeom prst="homePlat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nSpc>
                <a:spcPct val="120000"/>
              </a:lnSpc>
              <a:defRPr/>
            </a:pPr>
            <a:r>
              <a:rPr lang="en-US" sz="1200" b="1" dirty="0">
                <a:solidFill>
                  <a:srgbClr val="CC3300"/>
                </a:solidFill>
                <a:latin typeface="Arial" pitchFamily="34" charset="0"/>
                <a:ea typeface="Times New Roman" pitchFamily="18" charset="0"/>
              </a:rPr>
              <a:t>Distribution of cloud resources among the Laboratories and JINR groups in </a:t>
            </a:r>
            <a:r>
              <a:rPr lang="en-US" sz="1200" b="1" dirty="0" smtClean="0">
                <a:solidFill>
                  <a:srgbClr val="CC3300"/>
                </a:solidFill>
                <a:latin typeface="Arial" pitchFamily="34" charset="0"/>
                <a:ea typeface="Times New Roman" pitchFamily="18" charset="0"/>
              </a:rPr>
              <a:t>2015.</a:t>
            </a:r>
            <a:endParaRPr lang="en-US" sz="1200" b="1" dirty="0">
              <a:solidFill>
                <a:srgbClr val="CC3300"/>
              </a:solidFill>
              <a:latin typeface="Arial" pitchFamily="34" charset="0"/>
            </a:endParaRPr>
          </a:p>
        </p:txBody>
      </p:sp>
      <p:pic>
        <p:nvPicPr>
          <p:cNvPr id="1030"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992618" y="2585435"/>
            <a:ext cx="2683838" cy="1976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Нижний колонтитул 1"/>
          <p:cNvSpPr>
            <a:spLocks noGrp="1"/>
          </p:cNvSpPr>
          <p:nvPr>
            <p:ph type="ftr" sz="quarter" idx="11"/>
          </p:nvPr>
        </p:nvSpPr>
        <p:spPr>
          <a:xfrm>
            <a:off x="4591073" y="6520704"/>
            <a:ext cx="2283941" cy="365125"/>
          </a:xfrm>
        </p:spPr>
        <p:txBody>
          <a:bodyPr/>
          <a:lstStyle/>
          <a:p>
            <a:r>
              <a:rPr lang="en-US" smtClean="0"/>
              <a:t>NEC2015, Budva, 28 Sept.- 3 Oct. 2015</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16</a:t>
            </a:fld>
            <a:endParaRPr lang="ru-RU"/>
          </a:p>
        </p:txBody>
      </p:sp>
      <p:sp>
        <p:nvSpPr>
          <p:cNvPr id="4" name="AutoShape 2" descr="http://dashb-cms-jobsmry.cern.ch/tmp/C2BOB9D.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dashb-cms-jobsmry.cern.ch/tmp/C2BOB9D.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0" name="Рисунок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00392" y="0"/>
            <a:ext cx="1043608" cy="10436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6"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510" t="7458" r="22434" b="9232"/>
          <a:stretch/>
        </p:blipFill>
        <p:spPr bwMode="auto">
          <a:xfrm>
            <a:off x="6986284" y="4717634"/>
            <a:ext cx="2109781" cy="2133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Пятиугольник 20"/>
          <p:cNvSpPr/>
          <p:nvPr/>
        </p:nvSpPr>
        <p:spPr>
          <a:xfrm>
            <a:off x="5362021" y="5856556"/>
            <a:ext cx="1748874" cy="417108"/>
          </a:xfrm>
          <a:prstGeom prst="homePlate">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ru-RU" sz="1200" b="1" dirty="0" err="1" smtClean="0">
                <a:solidFill>
                  <a:srgbClr val="A50021"/>
                </a:solidFill>
              </a:rPr>
              <a:t>JINR</a:t>
            </a:r>
            <a:r>
              <a:rPr lang="en-US" altLang="ru-RU" sz="1200" b="1" dirty="0" smtClean="0">
                <a:solidFill>
                  <a:srgbClr val="A50021"/>
                </a:solidFill>
              </a:rPr>
              <a:t> Tier-1 CMS</a:t>
            </a:r>
          </a:p>
          <a:p>
            <a:pPr>
              <a:defRPr/>
            </a:pPr>
            <a:r>
              <a:rPr lang="en-US" altLang="ru-RU" sz="1200" b="1" dirty="0" smtClean="0">
                <a:solidFill>
                  <a:srgbClr val="A50021"/>
                </a:solidFill>
              </a:rPr>
              <a:t>525 939 jobs</a:t>
            </a:r>
          </a:p>
        </p:txBody>
      </p:sp>
    </p:spTree>
    <p:extLst>
      <p:ext uri="{BB962C8B-B14F-4D97-AF65-F5344CB8AC3E}">
        <p14:creationId xmlns:p14="http://schemas.microsoft.com/office/powerpoint/2010/main" val="31164342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Номер слайда 5"/>
          <p:cNvSpPr txBox="1">
            <a:spLocks noGrp="1"/>
          </p:cNvSpPr>
          <p:nvPr/>
        </p:nvSpPr>
        <p:spPr bwMode="auto">
          <a:xfrm>
            <a:off x="6553200" y="6243638"/>
            <a:ext cx="2133600" cy="457200"/>
          </a:xfrm>
          <a:prstGeom prst="rect">
            <a:avLst/>
          </a:prstGeom>
          <a:noFill/>
          <a:ln>
            <a:miter lim="800000"/>
            <a:headEnd/>
            <a:tailEnd/>
          </a:ln>
        </p:spPr>
        <p:txBody>
          <a:bodyPr/>
          <a:lstStyle/>
          <a:p>
            <a:pPr algn="r">
              <a:defRPr/>
            </a:pPr>
            <a:fld id="{C931E514-CB6A-4428-BCB4-86A4726AC7A1}" type="slidenum">
              <a:rPr lang="en-US" sz="1000">
                <a:effectLst>
                  <a:outerShdw blurRad="38100" dist="38100" dir="2700000" algn="tl">
                    <a:srgbClr val="000000"/>
                  </a:outerShdw>
                </a:effectLst>
                <a:latin typeface="+mn-lt"/>
              </a:rPr>
              <a:pPr algn="r">
                <a:defRPr/>
              </a:pPr>
              <a:t>17</a:t>
            </a:fld>
            <a:endParaRPr lang="en-US" sz="1000">
              <a:effectLst>
                <a:outerShdw blurRad="38100" dist="38100" dir="2700000" algn="tl">
                  <a:srgbClr val="000000"/>
                </a:outerShdw>
              </a:effectLst>
              <a:latin typeface="+mn-lt"/>
            </a:endParaRPr>
          </a:p>
        </p:txBody>
      </p:sp>
      <p:sp>
        <p:nvSpPr>
          <p:cNvPr id="19459" name="Rectangle 2"/>
          <p:cNvSpPr>
            <a:spLocks noChangeArrowheads="1"/>
          </p:cNvSpPr>
          <p:nvPr/>
        </p:nvSpPr>
        <p:spPr bwMode="auto">
          <a:xfrm>
            <a:off x="684213" y="133350"/>
            <a:ext cx="7677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lgn="ctr" eaLnBrk="1" hangingPunct="1">
              <a:spcBef>
                <a:spcPct val="0"/>
              </a:spcBef>
              <a:buClrTx/>
              <a:buSzTx/>
              <a:buFontTx/>
              <a:buNone/>
            </a:pPr>
            <a:r>
              <a:rPr lang="en-US" altLang="ru-RU" sz="3200" b="1" dirty="0">
                <a:solidFill>
                  <a:srgbClr val="FFFF00"/>
                </a:solidFill>
                <a:latin typeface="Calibri" pitchFamily="34" charset="0"/>
              </a:rPr>
              <a:t>Country Normalized CPU time </a:t>
            </a:r>
            <a:r>
              <a:rPr lang="en-US" altLang="ru-RU" sz="3200" b="1" dirty="0" smtClean="0">
                <a:solidFill>
                  <a:srgbClr val="FFFF00"/>
                </a:solidFill>
                <a:latin typeface="Calibri" pitchFamily="34" charset="0"/>
              </a:rPr>
              <a:t>2014-</a:t>
            </a:r>
            <a:r>
              <a:rPr lang="ru-RU" altLang="ru-RU" sz="3200" b="1" dirty="0" smtClean="0">
                <a:solidFill>
                  <a:srgbClr val="FFFF00"/>
                </a:solidFill>
                <a:latin typeface="Calibri" pitchFamily="34" charset="0"/>
              </a:rPr>
              <a:t>2015</a:t>
            </a:r>
            <a:endParaRPr lang="ru-RU" altLang="ru-RU" sz="3200" b="1" dirty="0">
              <a:solidFill>
                <a:srgbClr val="FFFF00"/>
              </a:solidFill>
              <a:latin typeface="Calibri" pitchFamily="34" charset="0"/>
            </a:endParaRPr>
          </a:p>
        </p:txBody>
      </p:sp>
      <p:pic>
        <p:nvPicPr>
          <p:cNvPr id="19460"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50800"/>
            <a:ext cx="992808" cy="992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Прямоугольник 10"/>
          <p:cNvSpPr>
            <a:spLocks noChangeArrowheads="1"/>
          </p:cNvSpPr>
          <p:nvPr/>
        </p:nvSpPr>
        <p:spPr bwMode="auto">
          <a:xfrm>
            <a:off x="406400" y="5992813"/>
            <a:ext cx="77152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449263"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2000" b="1" dirty="0">
                <a:solidFill>
                  <a:srgbClr val="FFFF00"/>
                </a:solidFill>
                <a:latin typeface="Times New Roman" pitchFamily="18" charset="0"/>
                <a:cs typeface="Times New Roman" pitchFamily="18" charset="0"/>
              </a:rPr>
              <a:t>All Country</a:t>
            </a:r>
            <a:r>
              <a:rPr lang="ru-RU" altLang="ru-RU" sz="2000" b="1" dirty="0">
                <a:solidFill>
                  <a:srgbClr val="FFFF00"/>
                </a:solidFill>
                <a:latin typeface="Times New Roman" pitchFamily="18" charset="0"/>
                <a:cs typeface="Times New Roman" pitchFamily="18" charset="0"/>
              </a:rPr>
              <a:t> - </a:t>
            </a:r>
            <a:r>
              <a:rPr lang="ru-RU" sz="2000" b="1" dirty="0">
                <a:solidFill>
                  <a:srgbClr val="FFFF00"/>
                </a:solidFill>
              </a:rPr>
              <a:t>36,467,583,228</a:t>
            </a:r>
            <a:r>
              <a:rPr lang="ru-RU" altLang="ru-RU" sz="2000" b="1" dirty="0" smtClean="0">
                <a:solidFill>
                  <a:srgbClr val="FFFF00"/>
                </a:solidFill>
                <a:latin typeface="Times New Roman" pitchFamily="18" charset="0"/>
              </a:rPr>
              <a:t>     </a:t>
            </a:r>
            <a:r>
              <a:rPr lang="en-US" altLang="ru-RU" sz="2000" b="1" dirty="0">
                <a:solidFill>
                  <a:srgbClr val="FFFF00"/>
                </a:solidFill>
                <a:latin typeface="Times New Roman" pitchFamily="18" charset="0"/>
                <a:cs typeface="Times New Roman" pitchFamily="18" charset="0"/>
              </a:rPr>
              <a:t>Russia</a:t>
            </a:r>
            <a:r>
              <a:rPr lang="ru-RU" altLang="ru-RU" sz="2000" b="1" dirty="0">
                <a:solidFill>
                  <a:srgbClr val="FFFF00"/>
                </a:solidFill>
                <a:latin typeface="Times New Roman" pitchFamily="18" charset="0"/>
                <a:cs typeface="Times New Roman" pitchFamily="18" charset="0"/>
              </a:rPr>
              <a:t>-</a:t>
            </a:r>
            <a:r>
              <a:rPr lang="en-US" altLang="ru-RU" sz="2000" b="1" dirty="0">
                <a:solidFill>
                  <a:srgbClr val="FFFF00"/>
                </a:solidFill>
                <a:latin typeface="Times New Roman" pitchFamily="18" charset="0"/>
                <a:cs typeface="Times New Roman" pitchFamily="18" charset="0"/>
              </a:rPr>
              <a:t>  </a:t>
            </a:r>
            <a:r>
              <a:rPr lang="ru-RU" sz="2000" b="1" dirty="0" smtClean="0">
                <a:solidFill>
                  <a:srgbClr val="FFFF00"/>
                </a:solidFill>
              </a:rPr>
              <a:t>1,564,065,136</a:t>
            </a:r>
            <a:endParaRPr lang="en-US" sz="2000" b="1" dirty="0" smtClean="0">
              <a:solidFill>
                <a:srgbClr val="FFFF00"/>
              </a:solidFill>
            </a:endParaRPr>
          </a:p>
          <a:p>
            <a:pPr eaLnBrk="1" hangingPunct="1">
              <a:spcBef>
                <a:spcPct val="0"/>
              </a:spcBef>
              <a:buClrTx/>
              <a:buSzTx/>
              <a:buFontTx/>
              <a:buNone/>
            </a:pPr>
            <a:r>
              <a:rPr lang="en-US" altLang="ru-RU" sz="2000" b="1" dirty="0" smtClean="0">
                <a:solidFill>
                  <a:srgbClr val="FFFF00"/>
                </a:solidFill>
                <a:latin typeface="Times New Roman" pitchFamily="18" charset="0"/>
              </a:rPr>
              <a:t>Job</a:t>
            </a:r>
            <a:r>
              <a:rPr lang="ru-RU" altLang="ru-RU" sz="2000" b="1" dirty="0" smtClean="0">
                <a:solidFill>
                  <a:srgbClr val="FFFF00"/>
                </a:solidFill>
                <a:latin typeface="Times New Roman" pitchFamily="18" charset="0"/>
              </a:rPr>
              <a:t>                 </a:t>
            </a:r>
            <a:r>
              <a:rPr lang="en-US" altLang="ru-RU" sz="2000" b="1" dirty="0" smtClean="0">
                <a:solidFill>
                  <a:srgbClr val="FFFF00"/>
                </a:solidFill>
                <a:latin typeface="Times New Roman" pitchFamily="18" charset="0"/>
              </a:rPr>
              <a:t>    </a:t>
            </a:r>
            <a:r>
              <a:rPr lang="ru-RU" sz="2000" b="1" dirty="0">
                <a:solidFill>
                  <a:srgbClr val="FFFF00"/>
                </a:solidFill>
              </a:rPr>
              <a:t>1,115,150,142</a:t>
            </a:r>
            <a:r>
              <a:rPr lang="ru-RU" altLang="ru-RU" sz="2000" dirty="0" smtClean="0">
                <a:solidFill>
                  <a:srgbClr val="FFFF00"/>
                </a:solidFill>
                <a:latin typeface="Times New Roman" pitchFamily="18" charset="0"/>
              </a:rPr>
              <a:t>  </a:t>
            </a:r>
            <a:r>
              <a:rPr lang="ru-RU" altLang="ru-RU" sz="1600" dirty="0" smtClean="0">
                <a:solidFill>
                  <a:srgbClr val="FFFF00"/>
                </a:solidFill>
                <a:latin typeface="Times New Roman" pitchFamily="18" charset="0"/>
              </a:rPr>
              <a:t>                    </a:t>
            </a:r>
            <a:r>
              <a:rPr lang="en-US" altLang="ru-RU" sz="1600" dirty="0" smtClean="0">
                <a:solidFill>
                  <a:srgbClr val="FFFF00"/>
                </a:solidFill>
                <a:latin typeface="Times New Roman" pitchFamily="18" charset="0"/>
              </a:rPr>
              <a:t>      </a:t>
            </a:r>
            <a:r>
              <a:rPr lang="ru-RU" sz="2000" b="1" dirty="0">
                <a:solidFill>
                  <a:srgbClr val="FFFF00"/>
                </a:solidFill>
              </a:rPr>
              <a:t>38,488,225</a:t>
            </a:r>
            <a:endParaRPr lang="ru-RU" altLang="ru-RU" sz="2000" b="1" dirty="0">
              <a:solidFill>
                <a:srgbClr val="FFFF00"/>
              </a:solidFill>
              <a:latin typeface="Times New Roman" pitchFamily="18" charset="0"/>
              <a:cs typeface="Times New Roman" pitchFamily="18" charset="0"/>
            </a:endParaRPr>
          </a:p>
        </p:txBody>
      </p:sp>
      <p:pic>
        <p:nvPicPr>
          <p:cNvPr id="2050" name="Picture 2" descr="http://accounting.egi.eu/graphcache/8953a345cacdd310f90c8bab202d381c524b2f64.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576" y="1043608"/>
            <a:ext cx="10807625" cy="5049688"/>
          </a:xfrm>
          <a:prstGeom prst="rect">
            <a:avLst/>
          </a:prstGeom>
          <a:noFill/>
          <a:extLst>
            <a:ext uri="{909E8E84-426E-40DD-AFC4-6F175D3DCCD1}">
              <a14:hiddenFill xmlns:a14="http://schemas.microsoft.com/office/drawing/2010/main">
                <a:solidFill>
                  <a:srgbClr val="FFFFFF"/>
                </a:solidFill>
              </a14:hiddenFill>
            </a:ext>
          </a:ex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0"/>
            <a:ext cx="1043608" cy="10436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961010970"/>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6" name="Rectangle 2"/>
          <p:cNvSpPr>
            <a:spLocks noGrp="1" noChangeArrowheads="1"/>
          </p:cNvSpPr>
          <p:nvPr>
            <p:ph type="ctrTitle"/>
          </p:nvPr>
        </p:nvSpPr>
        <p:spPr>
          <a:xfrm>
            <a:off x="323850" y="188913"/>
            <a:ext cx="6984454" cy="692150"/>
          </a:xfrm>
        </p:spPr>
        <p:txBody>
          <a:bodyPr/>
          <a:lstStyle/>
          <a:p>
            <a:pPr algn="r" eaLnBrk="1" hangingPunct="1"/>
            <a:r>
              <a:rPr lang="en-US" altLang="ru-RU" sz="2800" b="1" dirty="0" smtClean="0">
                <a:solidFill>
                  <a:srgbClr val="FFFF00"/>
                </a:solidFill>
              </a:rPr>
              <a:t>Worldwide LHC Computing Grid (WLCG)</a:t>
            </a:r>
          </a:p>
        </p:txBody>
      </p:sp>
      <p:sp>
        <p:nvSpPr>
          <p:cNvPr id="21507" name="Rectangle 3"/>
          <p:cNvSpPr>
            <a:spLocks noChangeArrowheads="1"/>
          </p:cNvSpPr>
          <p:nvPr/>
        </p:nvSpPr>
        <p:spPr bwMode="auto">
          <a:xfrm>
            <a:off x="971550" y="1217613"/>
            <a:ext cx="8139113"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defRPr/>
            </a:pPr>
            <a:r>
              <a:rPr lang="en-US" altLang="ru-RU" sz="2400" b="1" dirty="0">
                <a:solidFill>
                  <a:schemeClr val="bg1"/>
                </a:solidFill>
                <a:latin typeface="+mj-lt"/>
              </a:rPr>
              <a:t>The primary goal of the </a:t>
            </a:r>
            <a:r>
              <a:rPr lang="en-US" altLang="ru-RU" sz="2400" b="1" dirty="0" err="1">
                <a:solidFill>
                  <a:schemeClr val="bg1"/>
                </a:solidFill>
                <a:latin typeface="+mj-lt"/>
              </a:rPr>
              <a:t>WLCG</a:t>
            </a:r>
            <a:r>
              <a:rPr lang="en-US" altLang="ru-RU" sz="2400" b="1" dirty="0">
                <a:solidFill>
                  <a:schemeClr val="bg1"/>
                </a:solidFill>
                <a:latin typeface="+mj-lt"/>
              </a:rPr>
              <a:t> project is to create a global infrastructure of regional centers for processing, storage and analysis of data of the </a:t>
            </a:r>
            <a:r>
              <a:rPr lang="en-US" altLang="ru-RU" sz="2400" b="1" dirty="0" err="1">
                <a:solidFill>
                  <a:schemeClr val="bg1"/>
                </a:solidFill>
                <a:latin typeface="+mj-lt"/>
              </a:rPr>
              <a:t>LHC</a:t>
            </a:r>
            <a:r>
              <a:rPr lang="en-US" altLang="ru-RU" sz="2400" b="1" dirty="0">
                <a:solidFill>
                  <a:schemeClr val="bg1"/>
                </a:solidFill>
                <a:latin typeface="+mj-lt"/>
              </a:rPr>
              <a:t> physical experiments.</a:t>
            </a:r>
          </a:p>
          <a:p>
            <a:pPr lvl="1">
              <a:defRPr/>
            </a:pPr>
            <a:endParaRPr lang="en-US" altLang="ru-RU" sz="1200" b="1" dirty="0" smtClean="0">
              <a:solidFill>
                <a:schemeClr val="bg1"/>
              </a:solidFill>
              <a:latin typeface="+mj-lt"/>
            </a:endParaRPr>
          </a:p>
          <a:p>
            <a:pPr lvl="1">
              <a:defRPr/>
            </a:pPr>
            <a:r>
              <a:rPr lang="en-US" altLang="ru-RU" sz="2800" b="1" dirty="0" smtClean="0">
                <a:solidFill>
                  <a:schemeClr val="bg1"/>
                </a:solidFill>
                <a:latin typeface="+mj-lt"/>
              </a:rPr>
              <a:t>The </a:t>
            </a:r>
            <a:r>
              <a:rPr lang="en-US" altLang="ru-RU" sz="2800" b="1" dirty="0">
                <a:solidFill>
                  <a:schemeClr val="bg1"/>
                </a:solidFill>
                <a:latin typeface="+mj-lt"/>
              </a:rPr>
              <a:t>grid-technologies are a basis for constructing this infrastructure. </a:t>
            </a:r>
          </a:p>
          <a:p>
            <a:pPr>
              <a:defRPr/>
            </a:pPr>
            <a:endParaRPr lang="en-US" altLang="ru-RU" sz="1200" b="1" dirty="0" smtClean="0">
              <a:solidFill>
                <a:schemeClr val="bg1"/>
              </a:solidFill>
              <a:latin typeface="+mj-lt"/>
            </a:endParaRPr>
          </a:p>
          <a:p>
            <a:pPr>
              <a:defRPr/>
            </a:pPr>
            <a:r>
              <a:rPr lang="en-US" altLang="ru-RU" sz="2400" b="1" dirty="0" smtClean="0">
                <a:solidFill>
                  <a:schemeClr val="bg1"/>
                </a:solidFill>
                <a:latin typeface="+mj-lt"/>
              </a:rPr>
              <a:t>A </a:t>
            </a:r>
            <a:r>
              <a:rPr lang="en-US" altLang="ru-RU" sz="2400" b="1" dirty="0">
                <a:solidFill>
                  <a:schemeClr val="bg1"/>
                </a:solidFill>
                <a:latin typeface="+mj-lt"/>
              </a:rPr>
              <a:t>protocol between CERN, Russia and </a:t>
            </a:r>
            <a:r>
              <a:rPr lang="en-US" altLang="ru-RU" sz="2400" b="1" dirty="0" err="1">
                <a:solidFill>
                  <a:schemeClr val="bg1"/>
                </a:solidFill>
                <a:latin typeface="+mj-lt"/>
              </a:rPr>
              <a:t>JINR</a:t>
            </a:r>
            <a:r>
              <a:rPr lang="en-US" altLang="ru-RU" sz="2400" b="1" dirty="0">
                <a:solidFill>
                  <a:schemeClr val="bg1"/>
                </a:solidFill>
                <a:latin typeface="+mj-lt"/>
              </a:rPr>
              <a:t> on participation in the </a:t>
            </a:r>
            <a:r>
              <a:rPr lang="en-US" altLang="ru-RU" sz="2400" b="1" dirty="0" err="1">
                <a:solidFill>
                  <a:schemeClr val="bg1"/>
                </a:solidFill>
                <a:latin typeface="+mj-lt"/>
              </a:rPr>
              <a:t>LCG</a:t>
            </a:r>
            <a:r>
              <a:rPr lang="en-US" altLang="ru-RU" sz="2400" b="1" dirty="0">
                <a:solidFill>
                  <a:schemeClr val="bg1"/>
                </a:solidFill>
                <a:latin typeface="+mj-lt"/>
              </a:rPr>
              <a:t> project was signed in 2003. </a:t>
            </a:r>
            <a:r>
              <a:rPr lang="en-US" altLang="ru-RU" sz="2400" b="1" dirty="0" err="1">
                <a:solidFill>
                  <a:schemeClr val="bg1"/>
                </a:solidFill>
                <a:latin typeface="+mj-lt"/>
              </a:rPr>
              <a:t>MoU</a:t>
            </a:r>
            <a:r>
              <a:rPr lang="en-US" altLang="ru-RU" sz="2400" b="1" dirty="0">
                <a:solidFill>
                  <a:schemeClr val="bg1"/>
                </a:solidFill>
                <a:latin typeface="+mj-lt"/>
              </a:rPr>
              <a:t> about participation in the </a:t>
            </a:r>
            <a:r>
              <a:rPr lang="en-US" altLang="ru-RU" sz="2400" b="1" dirty="0" err="1">
                <a:solidFill>
                  <a:schemeClr val="bg1"/>
                </a:solidFill>
                <a:latin typeface="+mj-lt"/>
              </a:rPr>
              <a:t>WLCG</a:t>
            </a:r>
            <a:r>
              <a:rPr lang="en-US" altLang="ru-RU" sz="2400" b="1" dirty="0">
                <a:solidFill>
                  <a:schemeClr val="bg1"/>
                </a:solidFill>
                <a:latin typeface="+mj-lt"/>
              </a:rPr>
              <a:t> project was signed in 2007.</a:t>
            </a:r>
          </a:p>
        </p:txBody>
      </p:sp>
      <p:graphicFrame>
        <p:nvGraphicFramePr>
          <p:cNvPr id="3" name="Схема 2"/>
          <p:cNvGraphicFramePr/>
          <p:nvPr/>
        </p:nvGraphicFramePr>
        <p:xfrm>
          <a:off x="397620" y="4725144"/>
          <a:ext cx="8712968" cy="1860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Рисунок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00392" y="0"/>
            <a:ext cx="1043608" cy="10436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Нижний колонтитул 4"/>
          <p:cNvSpPr>
            <a:spLocks noGrp="1"/>
          </p:cNvSpPr>
          <p:nvPr>
            <p:ph type="ftr" sz="quarter" idx="11"/>
          </p:nvPr>
        </p:nvSpPr>
        <p:spPr/>
        <p:txBody>
          <a:bodyPr/>
          <a:lstStyle/>
          <a:p>
            <a:r>
              <a:rPr lang="en-US" smtClean="0"/>
              <a:t>NEC2015, Budva, 28 Sept.- 3 Oct. 2015</a:t>
            </a:r>
            <a:endParaRPr lang="ru-RU"/>
          </a:p>
        </p:txBody>
      </p:sp>
      <p:sp>
        <p:nvSpPr>
          <p:cNvPr id="7" name="Номер слайда 6"/>
          <p:cNvSpPr>
            <a:spLocks noGrp="1"/>
          </p:cNvSpPr>
          <p:nvPr>
            <p:ph type="sldNum" sz="quarter" idx="12"/>
          </p:nvPr>
        </p:nvSpPr>
        <p:spPr/>
        <p:txBody>
          <a:bodyPr/>
          <a:lstStyle/>
          <a:p>
            <a:fld id="{C75420B3-53D9-432E-BB6C-510EB706E06B}" type="slidenum">
              <a:rPr lang="ru-RU" smtClean="0"/>
              <a:pPr/>
              <a:t>18</a:t>
            </a:fld>
            <a:endParaRPr lang="ru-RU"/>
          </a:p>
        </p:txBody>
      </p:sp>
    </p:spTree>
    <p:extLst>
      <p:ext uri="{BB962C8B-B14F-4D97-AF65-F5344CB8AC3E}">
        <p14:creationId xmlns:p14="http://schemas.microsoft.com/office/powerpoint/2010/main" val="424630313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1000"/>
                                        <p:tgtEl>
                                          <p:spTgt spid="62466"/>
                                        </p:tgtEl>
                                      </p:cBhvr>
                                    </p:animEffect>
                                    <p:anim calcmode="lin" valueType="num">
                                      <p:cBhvr>
                                        <p:cTn id="8" dur="1000" fill="hold"/>
                                        <p:tgtEl>
                                          <p:spTgt spid="62466"/>
                                        </p:tgtEl>
                                        <p:attrNameLst>
                                          <p:attrName>ppt_x</p:attrName>
                                        </p:attrNameLst>
                                      </p:cBhvr>
                                      <p:tavLst>
                                        <p:tav tm="0">
                                          <p:val>
                                            <p:strVal val="#ppt_x"/>
                                          </p:val>
                                        </p:tav>
                                        <p:tav tm="100000">
                                          <p:val>
                                            <p:strVal val="#ppt_x"/>
                                          </p:val>
                                        </p:tav>
                                      </p:tavLst>
                                    </p:anim>
                                    <p:anim calcmode="lin" valueType="num">
                                      <p:cBhvr>
                                        <p:cTn id="9" dur="1000" fill="hold"/>
                                        <p:tgtEl>
                                          <p:spTgt spid="624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331640" y="188640"/>
            <a:ext cx="6624736" cy="576064"/>
          </a:xfrm>
        </p:spPr>
        <p:txBody>
          <a:bodyPr>
            <a:normAutofit fontScale="90000"/>
          </a:bodyPr>
          <a:lstStyle/>
          <a:p>
            <a:r>
              <a:rPr lang="en-US" altLang="ru-RU" b="1" dirty="0" smtClean="0"/>
              <a:t>JINR activity at WLCG project</a:t>
            </a:r>
            <a:endParaRPr lang="ru-RU" dirty="0"/>
          </a:p>
        </p:txBody>
      </p:sp>
      <p:sp>
        <p:nvSpPr>
          <p:cNvPr id="3" name="Объект 2"/>
          <p:cNvSpPr>
            <a:spLocks noGrp="1"/>
          </p:cNvSpPr>
          <p:nvPr>
            <p:ph idx="1"/>
          </p:nvPr>
        </p:nvSpPr>
        <p:spPr>
          <a:xfrm>
            <a:off x="251520" y="1600200"/>
            <a:ext cx="8784976" cy="4525963"/>
          </a:xfrm>
        </p:spPr>
        <p:txBody>
          <a:bodyPr>
            <a:normAutofit fontScale="92500" lnSpcReduction="20000"/>
          </a:bodyPr>
          <a:lstStyle/>
          <a:p>
            <a:r>
              <a:rPr lang="en-US" dirty="0" smtClean="0"/>
              <a:t>Participation in development of </a:t>
            </a:r>
            <a:r>
              <a:rPr lang="en-US" dirty="0"/>
              <a:t>software for ATLAS, ALICE, CMS</a:t>
            </a:r>
            <a:endParaRPr lang="ru-RU" dirty="0"/>
          </a:p>
          <a:p>
            <a:r>
              <a:rPr lang="en-US" dirty="0" smtClean="0"/>
              <a:t>Development WLCG Dashboard</a:t>
            </a:r>
          </a:p>
          <a:p>
            <a:r>
              <a:rPr lang="en-US" altLang="ru-RU" dirty="0">
                <a:cs typeface="Times New Roman" pitchFamily="18" charset="0"/>
              </a:rPr>
              <a:t>Global data transfer monitoring system for WLCG </a:t>
            </a:r>
            <a:r>
              <a:rPr lang="en-US" altLang="ru-RU" dirty="0" smtClean="0">
                <a:cs typeface="Times New Roman" pitchFamily="18" charset="0"/>
              </a:rPr>
              <a:t>infrastructure</a:t>
            </a:r>
          </a:p>
          <a:p>
            <a:r>
              <a:rPr lang="en-US" dirty="0" smtClean="0">
                <a:cs typeface="Times New Roman" pitchFamily="18" charset="0"/>
              </a:rPr>
              <a:t>NOSQL storage</a:t>
            </a:r>
          </a:p>
          <a:p>
            <a:r>
              <a:rPr lang="en-US" dirty="0" smtClean="0">
                <a:cs typeface="Times New Roman" pitchFamily="18" charset="0"/>
              </a:rPr>
              <a:t>Integration GRID, Cloud, HPC</a:t>
            </a:r>
            <a:endParaRPr lang="en-US" dirty="0" smtClean="0"/>
          </a:p>
          <a:p>
            <a:r>
              <a:rPr lang="en-US" dirty="0" smtClean="0"/>
              <a:t>Local and global Monitoring of Tier3 centers</a:t>
            </a:r>
          </a:p>
          <a:p>
            <a:r>
              <a:rPr lang="en-US" dirty="0" smtClean="0"/>
              <a:t>Development of DDM, AGIS for ATLAS </a:t>
            </a:r>
          </a:p>
          <a:p>
            <a:r>
              <a:rPr lang="en-US" dirty="0" smtClean="0"/>
              <a:t>GENSER &amp; MCDB</a:t>
            </a:r>
          </a:p>
        </p:txBody>
      </p:sp>
      <p:sp>
        <p:nvSpPr>
          <p:cNvPr id="5" name="Номер слайда 4"/>
          <p:cNvSpPr>
            <a:spLocks noGrp="1"/>
          </p:cNvSpPr>
          <p:nvPr>
            <p:ph type="sldNum" sz="quarter" idx="12"/>
          </p:nvPr>
        </p:nvSpPr>
        <p:spPr/>
        <p:txBody>
          <a:bodyPr/>
          <a:lstStyle/>
          <a:p>
            <a:fld id="{C75420B3-53D9-432E-BB6C-510EB706E06B}" type="slidenum">
              <a:rPr lang="ru-RU" smtClean="0"/>
              <a:pPr/>
              <a:t>19</a:t>
            </a:fld>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00392" y="0"/>
            <a:ext cx="1043608" cy="10436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Нижний колонтитул 3"/>
          <p:cNvSpPr>
            <a:spLocks noGrp="1"/>
          </p:cNvSpPr>
          <p:nvPr>
            <p:ph type="ftr" sz="quarter" idx="11"/>
          </p:nvPr>
        </p:nvSpPr>
        <p:spPr/>
        <p:txBody>
          <a:bodyPr/>
          <a:lstStyle/>
          <a:p>
            <a:r>
              <a:rPr lang="en-US" smtClean="0"/>
              <a:t>NEC2015, Budva, 28 Sept.- 3 Oct. 2015</a:t>
            </a:r>
            <a:endParaRPr lang="ru-RU" dirty="0"/>
          </a:p>
        </p:txBody>
      </p:sp>
    </p:spTree>
    <p:extLst>
      <p:ext uri="{BB962C8B-B14F-4D97-AF65-F5344CB8AC3E}">
        <p14:creationId xmlns:p14="http://schemas.microsoft.com/office/powerpoint/2010/main" val="19653919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403648" y="252458"/>
            <a:ext cx="7355160" cy="576064"/>
          </a:xfrm>
        </p:spPr>
        <p:txBody>
          <a:bodyPr>
            <a:normAutofit fontScale="90000"/>
          </a:bodyPr>
          <a:lstStyle/>
          <a:p>
            <a:pPr algn="l"/>
            <a:r>
              <a:rPr lang="en-US" b="1" dirty="0">
                <a:solidFill>
                  <a:srgbClr val="FFFF00"/>
                </a:solidFill>
              </a:rPr>
              <a:t>LIT Fundamentals </a:t>
            </a:r>
            <a:endParaRPr lang="ru-RU" dirty="0"/>
          </a:p>
        </p:txBody>
      </p:sp>
      <p:pic>
        <p:nvPicPr>
          <p:cNvPr id="6" name="Объект 5"/>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139952" y="2924944"/>
            <a:ext cx="1224136" cy="1024075"/>
          </a:xfrm>
          <a:prstGeom prst="rect">
            <a:avLst/>
          </a:prstGeom>
          <a:effectLst>
            <a:softEdge rad="88900"/>
          </a:effectLst>
        </p:spPr>
      </p:pic>
      <p:graphicFrame>
        <p:nvGraphicFramePr>
          <p:cNvPr id="5" name="Схема 4"/>
          <p:cNvGraphicFramePr/>
          <p:nvPr>
            <p:extLst>
              <p:ext uri="{D42A27DB-BD31-4B8C-83A1-F6EECF244321}">
                <p14:modId xmlns:p14="http://schemas.microsoft.com/office/powerpoint/2010/main" val="312480317"/>
              </p:ext>
            </p:extLst>
          </p:nvPr>
        </p:nvGraphicFramePr>
        <p:xfrm>
          <a:off x="3995936" y="188640"/>
          <a:ext cx="6120680"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Объект 2"/>
          <p:cNvSpPr txBox="1">
            <a:spLocks/>
          </p:cNvSpPr>
          <p:nvPr/>
        </p:nvSpPr>
        <p:spPr>
          <a:xfrm>
            <a:off x="179512" y="1536751"/>
            <a:ext cx="3407408" cy="482453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Wingdings" panose="05000000000000000000" pitchFamily="2" charset="2"/>
              <a:buChar char="Ø"/>
            </a:pPr>
            <a:r>
              <a:rPr lang="en-US" sz="2000" dirty="0" smtClean="0">
                <a:solidFill>
                  <a:schemeClr val="bg1"/>
                </a:solidFill>
              </a:rPr>
              <a:t>Provide IT services necessary for the fulfillment of the JINR Topical Plan on Research and International Cooperation  in an efficient and effective manner </a:t>
            </a:r>
          </a:p>
          <a:p>
            <a:pPr>
              <a:buFont typeface="Wingdings" panose="05000000000000000000" pitchFamily="2" charset="2"/>
              <a:buChar char="Ø"/>
            </a:pPr>
            <a:r>
              <a:rPr lang="en-US" sz="2000" dirty="0" smtClean="0">
                <a:solidFill>
                  <a:schemeClr val="bg1"/>
                </a:solidFill>
              </a:rPr>
              <a:t>Building world-class competence in IT and computational physics </a:t>
            </a:r>
          </a:p>
          <a:p>
            <a:pPr>
              <a:buFont typeface="Wingdings" panose="05000000000000000000" pitchFamily="2" charset="2"/>
              <a:buChar char="Ø"/>
            </a:pPr>
            <a:r>
              <a:rPr lang="en-US" sz="2000" dirty="0" smtClean="0">
                <a:solidFill>
                  <a:schemeClr val="bg1"/>
                </a:solidFill>
              </a:rPr>
              <a:t>24/7 support of computing infrastructure and services</a:t>
            </a:r>
            <a:r>
              <a:rPr lang="en-US" altLang="ru-RU" sz="2000" b="1" dirty="0" smtClean="0">
                <a:solidFill>
                  <a:schemeClr val="bg1"/>
                </a:solidFill>
              </a:rPr>
              <a:t> </a:t>
            </a:r>
            <a:r>
              <a:rPr lang="en-US" altLang="ru-RU" sz="2000" dirty="0" smtClean="0">
                <a:solidFill>
                  <a:schemeClr val="bg1"/>
                </a:solidFill>
              </a:rPr>
              <a:t>such availability is called </a:t>
            </a:r>
            <a:r>
              <a:rPr lang="en-US" altLang="ru-RU" sz="2000" u="sng" dirty="0" smtClean="0">
                <a:solidFill>
                  <a:schemeClr val="bg1"/>
                </a:solidFill>
              </a:rPr>
              <a:t>nonstop service</a:t>
            </a:r>
          </a:p>
          <a:p>
            <a:pPr>
              <a:buFont typeface="Wingdings" panose="05000000000000000000" pitchFamily="2" charset="2"/>
              <a:buChar char="Ø"/>
            </a:pPr>
            <a:endParaRPr lang="en-US" dirty="0" smtClean="0"/>
          </a:p>
          <a:p>
            <a:endParaRPr lang="ru-RU" dirty="0"/>
          </a:p>
        </p:txBody>
      </p:sp>
      <p:sp>
        <p:nvSpPr>
          <p:cNvPr id="8" name="TextBox 7"/>
          <p:cNvSpPr txBox="1"/>
          <p:nvPr/>
        </p:nvSpPr>
        <p:spPr>
          <a:xfrm>
            <a:off x="185912" y="5945788"/>
            <a:ext cx="4392488" cy="830997"/>
          </a:xfrm>
          <a:prstGeom prst="rect">
            <a:avLst/>
          </a:prstGeom>
          <a:noFill/>
        </p:spPr>
        <p:txBody>
          <a:bodyPr wrap="square" rtlCol="0">
            <a:spAutoFit/>
          </a:bodyPr>
          <a:lstStyle/>
          <a:p>
            <a:pPr algn="ctr"/>
            <a:r>
              <a:rPr lang="en-US" altLang="ru-RU" sz="2400" b="1" dirty="0">
                <a:solidFill>
                  <a:srgbClr val="FFFF00"/>
                </a:solidFill>
              </a:rPr>
              <a:t>IT-infrastructure </a:t>
            </a:r>
            <a:r>
              <a:rPr lang="en-US" altLang="ru-RU" sz="2400" b="1" dirty="0" smtClean="0">
                <a:solidFill>
                  <a:srgbClr val="FFFF00"/>
                </a:solidFill>
              </a:rPr>
              <a:t>is </a:t>
            </a:r>
            <a:r>
              <a:rPr lang="en-US" altLang="ru-RU" sz="2400" b="1" dirty="0">
                <a:solidFill>
                  <a:srgbClr val="FFFF00"/>
                </a:solidFill>
              </a:rPr>
              <a:t>one </a:t>
            </a:r>
            <a:r>
              <a:rPr lang="en-US" altLang="ru-RU" sz="2400" b="1" dirty="0" smtClean="0">
                <a:solidFill>
                  <a:srgbClr val="FFFF00"/>
                </a:solidFill>
              </a:rPr>
              <a:t>of the JINR </a:t>
            </a:r>
            <a:r>
              <a:rPr lang="en-US" altLang="ru-RU" sz="2400" b="1" dirty="0">
                <a:solidFill>
                  <a:srgbClr val="FFFF00"/>
                </a:solidFill>
              </a:rPr>
              <a:t>basic facilities</a:t>
            </a:r>
            <a:endParaRPr lang="ru-RU" sz="2400" dirty="0"/>
          </a:p>
        </p:txBody>
      </p:sp>
      <p:pic>
        <p:nvPicPr>
          <p:cNvPr id="9" name="Рисунок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68612" y="13712"/>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Нижний колонтитул 2"/>
          <p:cNvSpPr>
            <a:spLocks noGrp="1"/>
          </p:cNvSpPr>
          <p:nvPr>
            <p:ph type="ftr" sz="quarter" idx="11"/>
          </p:nvPr>
        </p:nvSpPr>
        <p:spPr>
          <a:xfrm>
            <a:off x="3779912" y="6434604"/>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4" name="Номер слайда 3"/>
          <p:cNvSpPr>
            <a:spLocks noGrp="1"/>
          </p:cNvSpPr>
          <p:nvPr>
            <p:ph type="sldNum" sz="quarter" idx="12"/>
          </p:nvPr>
        </p:nvSpPr>
        <p:spPr/>
        <p:txBody>
          <a:bodyPr/>
          <a:lstStyle/>
          <a:p>
            <a:fld id="{C75420B3-53D9-432E-BB6C-510EB706E06B}" type="slidenum">
              <a:rPr lang="ru-RU" smtClean="0"/>
              <a:pPr/>
              <a:t>2</a:t>
            </a:fld>
            <a:endParaRPr lang="ru-RU" dirty="0"/>
          </a:p>
        </p:txBody>
      </p:sp>
    </p:spTree>
    <p:extLst>
      <p:ext uri="{BB962C8B-B14F-4D97-AF65-F5344CB8AC3E}">
        <p14:creationId xmlns:p14="http://schemas.microsoft.com/office/powerpoint/2010/main" val="803151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1924050" y="-11596"/>
            <a:ext cx="6176342" cy="1066800"/>
          </a:xfrm>
        </p:spPr>
        <p:txBody>
          <a:bodyPr>
            <a:normAutofit fontScale="90000"/>
          </a:bodyPr>
          <a:lstStyle/>
          <a:p>
            <a:r>
              <a:rPr lang="en-US" sz="3600" dirty="0"/>
              <a:t>Evolving </a:t>
            </a:r>
            <a:r>
              <a:rPr lang="en-US" sz="3600" dirty="0" err="1"/>
              <a:t>PanDA</a:t>
            </a:r>
            <a:r>
              <a:rPr lang="en-US" sz="3600" dirty="0"/>
              <a:t> for Advanced </a:t>
            </a:r>
            <a:r>
              <a:rPr lang="en-US" sz="3600" dirty="0" smtClean="0"/>
              <a:t/>
            </a:r>
            <a:br>
              <a:rPr lang="en-US" sz="3600" dirty="0" smtClean="0"/>
            </a:br>
            <a:r>
              <a:rPr lang="en-US" sz="3600" dirty="0" smtClean="0"/>
              <a:t>Scientific </a:t>
            </a:r>
            <a:r>
              <a:rPr lang="en-US" sz="3600" dirty="0"/>
              <a:t>Computing</a:t>
            </a:r>
            <a:endParaRPr lang="en-US" altLang="ru-RU" sz="3600" dirty="0" smtClean="0">
              <a:solidFill>
                <a:srgbClr val="FFFF00"/>
              </a:solidFill>
            </a:endParaRPr>
          </a:p>
        </p:txBody>
      </p:sp>
      <p:sp>
        <p:nvSpPr>
          <p:cNvPr id="3" name="Content Placeholder 2"/>
          <p:cNvSpPr>
            <a:spLocks noGrp="1"/>
          </p:cNvSpPr>
          <p:nvPr>
            <p:ph idx="1"/>
          </p:nvPr>
        </p:nvSpPr>
        <p:spPr>
          <a:xfrm>
            <a:off x="-304800" y="4986338"/>
            <a:ext cx="9448800" cy="1885950"/>
          </a:xfrm>
        </p:spPr>
        <p:txBody>
          <a:bodyPr>
            <a:normAutofit fontScale="47500" lnSpcReduction="20000"/>
          </a:bodyPr>
          <a:lstStyle/>
          <a:p>
            <a:pPr>
              <a:defRPr/>
            </a:pPr>
            <a:r>
              <a:rPr lang="en-US" dirty="0" smtClean="0"/>
              <a:t>         ATLAS (BNL, UTA), OLCF, ALICE (CERN,LBNL,UTK), LIT JINR:</a:t>
            </a:r>
          </a:p>
          <a:p>
            <a:pPr lvl="1">
              <a:defRPr/>
            </a:pPr>
            <a:r>
              <a:rPr lang="en-US" dirty="0" smtClean="0"/>
              <a:t> </a:t>
            </a:r>
            <a:r>
              <a:rPr lang="en-US" sz="2500" dirty="0" smtClean="0"/>
              <a:t>adapt </a:t>
            </a:r>
            <a:r>
              <a:rPr lang="en-US" sz="2500" dirty="0" err="1"/>
              <a:t>PanDA</a:t>
            </a:r>
            <a:r>
              <a:rPr lang="en-US" sz="2500" dirty="0"/>
              <a:t> for OLCF (Titan</a:t>
            </a:r>
            <a:r>
              <a:rPr lang="en-US" sz="2500" dirty="0" smtClean="0"/>
              <a:t>)</a:t>
            </a:r>
            <a:endParaRPr lang="en-US" sz="2500" dirty="0"/>
          </a:p>
          <a:p>
            <a:pPr lvl="1">
              <a:defRPr/>
            </a:pPr>
            <a:r>
              <a:rPr lang="en-US" sz="2500" dirty="0" smtClean="0"/>
              <a:t>reuse </a:t>
            </a:r>
            <a:r>
              <a:rPr lang="en-US" sz="2500" dirty="0"/>
              <a:t>existing </a:t>
            </a:r>
            <a:r>
              <a:rPr lang="en-US" sz="2500" dirty="0" err="1"/>
              <a:t>PanDA</a:t>
            </a:r>
            <a:r>
              <a:rPr lang="en-US" sz="2500" dirty="0"/>
              <a:t> components and workflow as much as possible</a:t>
            </a:r>
            <a:r>
              <a:rPr lang="en-US" sz="2500" dirty="0" smtClean="0"/>
              <a:t>.</a:t>
            </a:r>
          </a:p>
          <a:p>
            <a:pPr lvl="1">
              <a:defRPr/>
            </a:pPr>
            <a:r>
              <a:rPr lang="en-US" sz="2500" dirty="0" smtClean="0"/>
              <a:t> </a:t>
            </a:r>
            <a:r>
              <a:rPr lang="en-US" sz="2500" dirty="0" err="1"/>
              <a:t>PanDA</a:t>
            </a:r>
            <a:r>
              <a:rPr lang="en-US" sz="2500" dirty="0"/>
              <a:t> connection layer runs on front-end nodes in user space. There is a predefined host to communicate with CERN from OLCF, connections are initiated from the front-end </a:t>
            </a:r>
            <a:r>
              <a:rPr lang="en-US" sz="2500" dirty="0" smtClean="0"/>
              <a:t>nodes </a:t>
            </a:r>
          </a:p>
          <a:p>
            <a:pPr lvl="1">
              <a:defRPr/>
            </a:pPr>
            <a:r>
              <a:rPr lang="en-US" sz="2500" dirty="0" smtClean="0"/>
              <a:t>SAGA  </a:t>
            </a:r>
            <a:r>
              <a:rPr lang="en-US" sz="2500" dirty="0"/>
              <a:t>(a Simple API for Grid Applications) framework as a local batch interface. </a:t>
            </a:r>
            <a:endParaRPr lang="en-US" sz="2500" dirty="0" smtClean="0"/>
          </a:p>
          <a:p>
            <a:pPr lvl="1">
              <a:defRPr/>
            </a:pPr>
            <a:r>
              <a:rPr lang="en-US" sz="2500" dirty="0" smtClean="0"/>
              <a:t>Pilot </a:t>
            </a:r>
            <a:r>
              <a:rPr lang="en-US" sz="2500" dirty="0"/>
              <a:t>(payload submission) is running on HPC interactive node and communicating </a:t>
            </a:r>
            <a:r>
              <a:rPr lang="en-US" sz="2500" dirty="0" smtClean="0"/>
              <a:t>with </a:t>
            </a:r>
            <a:r>
              <a:rPr lang="en-GB" sz="2500" dirty="0" smtClean="0"/>
              <a:t>local batch scheduler to manage jobs on Titan. </a:t>
            </a:r>
          </a:p>
          <a:p>
            <a:pPr lvl="1">
              <a:defRPr/>
            </a:pPr>
            <a:r>
              <a:rPr lang="en-GB" sz="2500" dirty="0" smtClean="0"/>
              <a:t>Outputs are transferred to BNL T1 or to local storage </a:t>
            </a:r>
            <a:r>
              <a:rPr lang="en-US" sz="2500" dirty="0" smtClean="0"/>
              <a:t> </a:t>
            </a:r>
            <a:endParaRPr lang="en-US" sz="2500" dirty="0"/>
          </a:p>
          <a:p>
            <a:pPr>
              <a:defRPr/>
            </a:pPr>
            <a:endParaRPr lang="en-US" dirty="0"/>
          </a:p>
        </p:txBody>
      </p:sp>
      <p:pic>
        <p:nvPicPr>
          <p:cNvPr id="43012" name="Picture 2" descr="https://lh6.googleusercontent.com/-ggm7lDssQ16niyfsIX5aJryd65ebDbpAFsVZq6pmjVjXyjCzjtJHSYKFWwQU7HdddNkASlu8vK8Sh8nddvxXSztA4locVB2uwTLvpHNrc-K5vlEutOT_4lHKS_RSKG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6050" y="0"/>
            <a:ext cx="10160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6" descr="PanDa_on_Titan.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1521711"/>
            <a:ext cx="4815218" cy="3299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924050" y="3048000"/>
            <a:ext cx="933450" cy="246063"/>
          </a:xfrm>
          <a:prstGeom prst="rect">
            <a:avLst/>
          </a:prstGeom>
          <a:solidFill>
            <a:schemeClr val="bg1">
              <a:lumMod val="85000"/>
            </a:schemeClr>
          </a:solidFill>
        </p:spPr>
        <p:txBody>
          <a:bodyPr>
            <a:spAutoFit/>
          </a:bodyPr>
          <a:lstStyle/>
          <a:p>
            <a:pPr>
              <a:defRPr/>
            </a:pPr>
            <a:r>
              <a:rPr lang="en-US" sz="1000" b="1" dirty="0"/>
              <a:t> Grid Center</a:t>
            </a:r>
          </a:p>
        </p:txBody>
      </p:sp>
      <p:sp>
        <p:nvSpPr>
          <p:cNvPr id="10" name="TextBox 9"/>
          <p:cNvSpPr txBox="1"/>
          <p:nvPr/>
        </p:nvSpPr>
        <p:spPr>
          <a:xfrm>
            <a:off x="1924050" y="4349750"/>
            <a:ext cx="800100" cy="215900"/>
          </a:xfrm>
          <a:prstGeom prst="rect">
            <a:avLst/>
          </a:prstGeom>
          <a:solidFill>
            <a:schemeClr val="accent3">
              <a:lumMod val="85000"/>
            </a:schemeClr>
          </a:solidFill>
        </p:spPr>
        <p:txBody>
          <a:bodyPr>
            <a:spAutoFit/>
          </a:bodyPr>
          <a:lstStyle/>
          <a:p>
            <a:pPr>
              <a:defRPr/>
            </a:pPr>
            <a:r>
              <a:rPr lang="en-US" sz="800" b="1" dirty="0"/>
              <a:t>Payload SW</a:t>
            </a:r>
          </a:p>
        </p:txBody>
      </p:sp>
      <p:sp>
        <p:nvSpPr>
          <p:cNvPr id="11" name="Can 10"/>
          <p:cNvSpPr/>
          <p:nvPr/>
        </p:nvSpPr>
        <p:spPr>
          <a:xfrm>
            <a:off x="2974605" y="3974980"/>
            <a:ext cx="647700" cy="431800"/>
          </a:xfrm>
          <a:prstGeom prst="can">
            <a:avLst/>
          </a:prstGeom>
          <a:solidFill>
            <a:schemeClr val="bg2">
              <a:lumMod val="20000"/>
              <a:lumOff val="80000"/>
            </a:schemeClr>
          </a:solidFill>
          <a:ln w="22225">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43019" name="TextBox 11"/>
          <p:cNvSpPr txBox="1">
            <a:spLocks noChangeArrowheads="1"/>
          </p:cNvSpPr>
          <p:nvPr/>
        </p:nvSpPr>
        <p:spPr bwMode="auto">
          <a:xfrm>
            <a:off x="3009900" y="40386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ru-RU" sz="1000"/>
              <a:t>Local </a:t>
            </a:r>
          </a:p>
          <a:p>
            <a:r>
              <a:rPr lang="en-US" altLang="ru-RU" sz="1000"/>
              <a:t>storage</a:t>
            </a:r>
          </a:p>
        </p:txBody>
      </p:sp>
      <p:cxnSp>
        <p:nvCxnSpPr>
          <p:cNvPr id="14" name="Straight Arrow Connector 13"/>
          <p:cNvCxnSpPr/>
          <p:nvPr/>
        </p:nvCxnSpPr>
        <p:spPr>
          <a:xfrm flipV="1">
            <a:off x="3657600" y="3702050"/>
            <a:ext cx="431800" cy="393700"/>
          </a:xfrm>
          <a:prstGeom prst="straightConnector1">
            <a:avLst/>
          </a:prstGeom>
          <a:ln>
            <a:solidFill>
              <a:srgbClr val="FF0000"/>
            </a:solidFill>
            <a:headEnd type="stealth" w="lg" len="lg"/>
            <a:tailEnd type="stealth" w="lg" len="lg"/>
          </a:ln>
        </p:spPr>
        <p:style>
          <a:lnRef idx="2">
            <a:schemeClr val="accent1"/>
          </a:lnRef>
          <a:fillRef idx="0">
            <a:schemeClr val="accent1"/>
          </a:fillRef>
          <a:effectRef idx="1">
            <a:schemeClr val="accent1"/>
          </a:effectRef>
          <a:fontRef idx="minor">
            <a:schemeClr val="tx1"/>
          </a:fontRef>
        </p:style>
      </p:cxnSp>
      <p:sp>
        <p:nvSpPr>
          <p:cNvPr id="43021" name="TextBox 14"/>
          <p:cNvSpPr txBox="1">
            <a:spLocks noChangeArrowheads="1"/>
          </p:cNvSpPr>
          <p:nvPr/>
        </p:nvSpPr>
        <p:spPr bwMode="auto">
          <a:xfrm>
            <a:off x="2927350" y="3730625"/>
            <a:ext cx="1049338" cy="20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ru-RU" sz="700" b="1">
                <a:solidFill>
                  <a:srgbClr val="FF0000"/>
                </a:solidFill>
              </a:rPr>
              <a:t>Data (PanDAmover)</a:t>
            </a:r>
          </a:p>
        </p:txBody>
      </p:sp>
      <p:sp>
        <p:nvSpPr>
          <p:cNvPr id="43022" name="TextBox 15"/>
          <p:cNvSpPr txBox="1">
            <a:spLocks noChangeArrowheads="1"/>
          </p:cNvSpPr>
          <p:nvPr/>
        </p:nvSpPr>
        <p:spPr bwMode="auto">
          <a:xfrm>
            <a:off x="3030538" y="3294063"/>
            <a:ext cx="817562" cy="200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ru-RU" sz="700" b="1">
                <a:solidFill>
                  <a:srgbClr val="FF0000"/>
                </a:solidFill>
              </a:rPr>
              <a:t>Data (GridFTP)</a:t>
            </a:r>
          </a:p>
        </p:txBody>
      </p:sp>
      <p:sp>
        <p:nvSpPr>
          <p:cNvPr id="43023" name="TextBox 16"/>
          <p:cNvSpPr txBox="1">
            <a:spLocks noChangeArrowheads="1"/>
          </p:cNvSpPr>
          <p:nvPr/>
        </p:nvSpPr>
        <p:spPr bwMode="auto">
          <a:xfrm>
            <a:off x="4089400" y="4306888"/>
            <a:ext cx="846138"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r>
              <a:rPr lang="en-US" altLang="ru-RU" sz="800" b="1" dirty="0">
                <a:solidFill>
                  <a:srgbClr val="FF0000"/>
                </a:solidFill>
              </a:rPr>
              <a:t>CVMFS/</a:t>
            </a:r>
            <a:r>
              <a:rPr lang="en-US" altLang="ru-RU" sz="800" b="1" dirty="0" err="1">
                <a:solidFill>
                  <a:srgbClr val="FF0000"/>
                </a:solidFill>
              </a:rPr>
              <a:t>rsync</a:t>
            </a:r>
            <a:endParaRPr lang="en-US" altLang="ru-RU" sz="800" b="1" dirty="0">
              <a:solidFill>
                <a:srgbClr val="FF0000"/>
              </a:solidFill>
            </a:endParaRPr>
          </a:p>
        </p:txBody>
      </p:sp>
      <p:pic>
        <p:nvPicPr>
          <p:cNvPr id="15" name="Picture 6" descr="Screen Shot 2013-09-10 at 5.25.49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532035"/>
            <a:ext cx="4302648" cy="3190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00392" y="0"/>
            <a:ext cx="1043608" cy="104360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ижний колонтитул 1"/>
          <p:cNvSpPr>
            <a:spLocks noGrp="1"/>
          </p:cNvSpPr>
          <p:nvPr>
            <p:ph type="ftr" sz="quarter" idx="11"/>
          </p:nvPr>
        </p:nvSpPr>
        <p:spPr/>
        <p:txBody>
          <a:bodyPr/>
          <a:lstStyle/>
          <a:p>
            <a:r>
              <a:rPr lang="en-US" smtClean="0"/>
              <a:t>NEC2015, Budva, 28 Sept.- 3 Oct. 2015</a:t>
            </a:r>
            <a:endParaRPr lang="ru-RU" dirty="0"/>
          </a:p>
        </p:txBody>
      </p:sp>
      <p:sp>
        <p:nvSpPr>
          <p:cNvPr id="4" name="Номер слайда 3"/>
          <p:cNvSpPr>
            <a:spLocks noGrp="1"/>
          </p:cNvSpPr>
          <p:nvPr>
            <p:ph type="sldNum" sz="quarter" idx="12"/>
          </p:nvPr>
        </p:nvSpPr>
        <p:spPr/>
        <p:txBody>
          <a:bodyPr/>
          <a:lstStyle/>
          <a:p>
            <a:fld id="{C75420B3-53D9-432E-BB6C-510EB706E06B}" type="slidenum">
              <a:rPr lang="ru-RU" smtClean="0"/>
              <a:pPr/>
              <a:t>20</a:t>
            </a:fld>
            <a:endParaRPr lang="ru-RU" dirty="0"/>
          </a:p>
        </p:txBody>
      </p:sp>
    </p:spTree>
    <p:extLst>
      <p:ext uri="{BB962C8B-B14F-4D97-AF65-F5344CB8AC3E}">
        <p14:creationId xmlns:p14="http://schemas.microsoft.com/office/powerpoint/2010/main" val="2705994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Группа 11"/>
          <p:cNvGrpSpPr>
            <a:grpSpLocks/>
          </p:cNvGrpSpPr>
          <p:nvPr/>
        </p:nvGrpSpPr>
        <p:grpSpPr bwMode="auto">
          <a:xfrm>
            <a:off x="-108520" y="454025"/>
            <a:ext cx="4712270" cy="6380163"/>
            <a:chOff x="0" y="476672"/>
            <a:chExt cx="4572000" cy="6380892"/>
          </a:xfrm>
        </p:grpSpPr>
        <p:sp>
          <p:nvSpPr>
            <p:cNvPr id="4" name="Прямоугольник 3"/>
            <p:cNvSpPr/>
            <p:nvPr/>
          </p:nvSpPr>
          <p:spPr>
            <a:xfrm>
              <a:off x="0" y="476672"/>
              <a:ext cx="4572000" cy="6380892"/>
            </a:xfrm>
            <a:prstGeom prst="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pic>
          <p:nvPicPr>
            <p:cNvPr id="14" name="Picture 3" descr="C:\app_data\EVM\NICA_plan.pn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b="-277"/>
            <a:stretch/>
          </p:blipFill>
          <p:spPr bwMode="auto">
            <a:xfrm>
              <a:off x="74613" y="1181603"/>
              <a:ext cx="4019550" cy="2279910"/>
            </a:xfrm>
            <a:prstGeom prst="rect">
              <a:avLst/>
            </a:prstGeom>
            <a:noFill/>
            <a:ln>
              <a:solidFill>
                <a:schemeClr val="accent2">
                  <a:lumMod val="75000"/>
                </a:schemeClr>
              </a:solidFill>
            </a:ln>
            <a:effectLst>
              <a:outerShdw blurRad="50800" dist="38100" dir="2700000" algn="tl" rotWithShape="0">
                <a:prstClr val="black">
                  <a:alpha val="40000"/>
                </a:prstClr>
              </a:outerShdw>
            </a:effectLst>
            <a:extLst/>
          </p:spPr>
        </p:pic>
        <p:pic>
          <p:nvPicPr>
            <p:cNvPr id="15" name="Picture 4" descr="C:\app_data\EVM\NICA_svod.png"/>
            <p:cNvPicPr>
              <a:picLocks noChangeAspect="1" noChangeArrowheads="1"/>
            </p:cNvPicPr>
            <p:nvPr/>
          </p:nvPicPr>
          <p:blipFill rotWithShape="1">
            <a:blip r:embed="rId4" cstate="print"/>
            <a:srcRect/>
            <a:stretch/>
          </p:blipFill>
          <p:spPr bwMode="auto">
            <a:xfrm>
              <a:off x="795338" y="2353311"/>
              <a:ext cx="3743325" cy="1800431"/>
            </a:xfrm>
            <a:prstGeom prst="rect">
              <a:avLst/>
            </a:prstGeom>
            <a:noFill/>
            <a:ln>
              <a:solidFill>
                <a:schemeClr val="accent2">
                  <a:lumMod val="75000"/>
                </a:schemeClr>
              </a:solidFill>
            </a:ln>
            <a:effectLst>
              <a:outerShdw blurRad="50800" dist="38100" dir="2700000" algn="tl" rotWithShape="0">
                <a:prstClr val="black">
                  <a:alpha val="40000"/>
                </a:prstClr>
              </a:outerShdw>
            </a:effectLst>
            <a:extLst/>
          </p:spPr>
        </p:pic>
        <p:pic>
          <p:nvPicPr>
            <p:cNvPr id="16" name="Picture 1"/>
            <p:cNvPicPr>
              <a:picLocks noChangeAspect="1" noChangeArrowheads="1"/>
            </p:cNvPicPr>
            <p:nvPr/>
          </p:nvPicPr>
          <p:blipFill>
            <a:blip r:embed="rId5" cstate="print"/>
            <a:srcRect/>
            <a:stretch>
              <a:fillRect/>
            </a:stretch>
          </p:blipFill>
          <p:spPr bwMode="auto">
            <a:xfrm>
              <a:off x="177800" y="3945756"/>
              <a:ext cx="1800225" cy="1201874"/>
            </a:xfrm>
            <a:prstGeom prst="rect">
              <a:avLst/>
            </a:prstGeom>
            <a:noFill/>
            <a:ln>
              <a:solidFill>
                <a:schemeClr val="accent2">
                  <a:lumMod val="75000"/>
                </a:schemeClr>
              </a:solidFill>
            </a:ln>
            <a:effectLst>
              <a:outerShdw blurRad="50800" dist="38100" dir="2700000" algn="tl" rotWithShape="0">
                <a:prstClr val="black">
                  <a:alpha val="40000"/>
                </a:prstClr>
              </a:outerShdw>
            </a:effectLst>
            <a:extLst/>
          </p:spPr>
        </p:pic>
        <p:sp>
          <p:nvSpPr>
            <p:cNvPr id="16404" name="Заголовок 1"/>
            <p:cNvSpPr txBox="1">
              <a:spLocks/>
            </p:cNvSpPr>
            <p:nvPr/>
          </p:nvSpPr>
          <p:spPr bwMode="auto">
            <a:xfrm>
              <a:off x="177804" y="632092"/>
              <a:ext cx="4214896" cy="431833"/>
            </a:xfrm>
            <a:prstGeom prst="rect">
              <a:avLst/>
            </a:prstGeom>
            <a:noFill/>
            <a:ln w="9525">
              <a:noFill/>
              <a:miter lim="800000"/>
              <a:headEnd/>
              <a:tailEnd/>
            </a:ln>
          </p:spPr>
          <p:txBody>
            <a:bodyPr lIns="0" tIns="0" rIns="0" bIns="0" anchor="ctr"/>
            <a:lstStyle/>
            <a:p>
              <a:pPr algn="ctr" defTabSz="449263">
                <a:lnSpc>
                  <a:spcPct val="98000"/>
                </a:lnSpc>
                <a:buClr>
                  <a:srgbClr val="000000"/>
                </a:buClr>
                <a:buFont typeface="Times New Roman" pitchFamily="18" charset="0"/>
                <a:buNone/>
              </a:pPr>
              <a:r>
                <a:rPr lang="en-US" altLang="ru-RU" sz="1600" b="1">
                  <a:solidFill>
                    <a:srgbClr val="0000CC"/>
                  </a:solidFill>
                  <a:latin typeface="Calibri" pitchFamily="34" charset="0"/>
                </a:rPr>
                <a:t>Development of management system </a:t>
              </a:r>
              <a:br>
                <a:rPr lang="en-US" altLang="ru-RU" sz="1600" b="1">
                  <a:solidFill>
                    <a:srgbClr val="0000CC"/>
                  </a:solidFill>
                  <a:latin typeface="Calibri" pitchFamily="34" charset="0"/>
                </a:rPr>
              </a:br>
              <a:r>
                <a:rPr lang="en-US" altLang="ru-RU" sz="1600" b="1">
                  <a:solidFill>
                    <a:srgbClr val="0000CC"/>
                  </a:solidFill>
                  <a:latin typeface="Calibri" pitchFamily="34" charset="0"/>
                </a:rPr>
                <a:t>for NICA project</a:t>
              </a:r>
              <a:r>
                <a:rPr lang="en-US" altLang="ru-RU" sz="1600" b="1">
                  <a:solidFill>
                    <a:srgbClr val="000000"/>
                  </a:solidFill>
                  <a:latin typeface="Calibri" pitchFamily="34" charset="0"/>
                </a:rPr>
                <a:t> </a:t>
              </a:r>
            </a:p>
          </p:txBody>
        </p:sp>
      </p:grpSp>
      <p:sp>
        <p:nvSpPr>
          <p:cNvPr id="16387" name="TextBox 4"/>
          <p:cNvSpPr txBox="1">
            <a:spLocks noChangeArrowheads="1"/>
          </p:cNvSpPr>
          <p:nvPr/>
        </p:nvSpPr>
        <p:spPr bwMode="auto">
          <a:xfrm>
            <a:off x="106363" y="5008563"/>
            <a:ext cx="4200525" cy="1949450"/>
          </a:xfrm>
          <a:prstGeom prst="rect">
            <a:avLst/>
          </a:prstGeom>
          <a:noFill/>
          <a:ln w="9525">
            <a:noFill/>
            <a:miter lim="800000"/>
            <a:headEnd/>
            <a:tailEnd/>
          </a:ln>
        </p:spPr>
        <p:txBody>
          <a:bodyPr lIns="0" tIns="0" rIns="0" bIns="0" anchor="ctr"/>
          <a:lstStyle/>
          <a:p>
            <a:pPr algn="ctr" defTabSz="449263">
              <a:lnSpc>
                <a:spcPct val="98000"/>
              </a:lnSpc>
              <a:buClr>
                <a:srgbClr val="000000"/>
              </a:buClr>
              <a:buFont typeface="Times New Roman" pitchFamily="18" charset="0"/>
              <a:buNone/>
            </a:pPr>
            <a:r>
              <a:rPr lang="en-US" altLang="ru-RU" sz="1600" b="1">
                <a:solidFill>
                  <a:srgbClr val="170571"/>
                </a:solidFill>
                <a:latin typeface="Calibri" pitchFamily="34" charset="0"/>
              </a:rPr>
              <a:t>Current status:</a:t>
            </a:r>
          </a:p>
          <a:p>
            <a:pPr defTabSz="449263">
              <a:lnSpc>
                <a:spcPct val="98000"/>
              </a:lnSpc>
              <a:buClr>
                <a:srgbClr val="000000"/>
              </a:buClr>
              <a:buFont typeface="Wingdings" pitchFamily="2" charset="2"/>
              <a:buChar char="q"/>
            </a:pPr>
            <a:r>
              <a:rPr lang="en-US" altLang="ru-RU" sz="1200" b="1">
                <a:solidFill>
                  <a:srgbClr val="170571"/>
                </a:solidFill>
                <a:latin typeface="Calibri" pitchFamily="34" charset="0"/>
              </a:rPr>
              <a:t>Financial planning and cost control – in production;</a:t>
            </a:r>
          </a:p>
          <a:p>
            <a:pPr defTabSz="449263">
              <a:lnSpc>
                <a:spcPct val="98000"/>
              </a:lnSpc>
              <a:buClr>
                <a:srgbClr val="000000"/>
              </a:buClr>
              <a:buFont typeface="Wingdings" pitchFamily="2" charset="2"/>
              <a:buChar char="q"/>
            </a:pPr>
            <a:r>
              <a:rPr lang="en-US" altLang="ru-RU" sz="1200" b="1">
                <a:solidFill>
                  <a:srgbClr val="170571"/>
                </a:solidFill>
                <a:latin typeface="Calibri" pitchFamily="34" charset="0"/>
              </a:rPr>
              <a:t>Distributed collection of earned value data – in production;</a:t>
            </a:r>
          </a:p>
          <a:p>
            <a:pPr defTabSz="449263">
              <a:lnSpc>
                <a:spcPct val="98000"/>
              </a:lnSpc>
              <a:buClr>
                <a:srgbClr val="000000"/>
              </a:buClr>
              <a:buFont typeface="Wingdings" pitchFamily="2" charset="2"/>
              <a:buChar char="q"/>
            </a:pPr>
            <a:r>
              <a:rPr lang="en-US" altLang="ru-RU" sz="1200" b="1">
                <a:solidFill>
                  <a:srgbClr val="170571"/>
                </a:solidFill>
                <a:latin typeface="Calibri" pitchFamily="34" charset="0"/>
              </a:rPr>
              <a:t>Installation of CERN’s EVM system at JINR and system integration – finished, in production;</a:t>
            </a:r>
          </a:p>
          <a:p>
            <a:pPr defTabSz="449263">
              <a:lnSpc>
                <a:spcPct val="98000"/>
              </a:lnSpc>
              <a:buClr>
                <a:srgbClr val="000000"/>
              </a:buClr>
              <a:buFont typeface="Wingdings" pitchFamily="2" charset="2"/>
              <a:buChar char="q"/>
            </a:pPr>
            <a:r>
              <a:rPr lang="en-US" altLang="ru-RU" sz="1200" b="1">
                <a:solidFill>
                  <a:srgbClr val="170571"/>
                </a:solidFill>
                <a:latin typeface="Calibri" pitchFamily="34" charset="0"/>
              </a:rPr>
              <a:t>Development of subsystem for versioning of plans – in progress.</a:t>
            </a:r>
          </a:p>
        </p:txBody>
      </p:sp>
      <p:sp>
        <p:nvSpPr>
          <p:cNvPr id="5" name="Прямоугольник 4"/>
          <p:cNvSpPr/>
          <p:nvPr/>
        </p:nvSpPr>
        <p:spPr bwMode="auto">
          <a:xfrm>
            <a:off x="4660900" y="452437"/>
            <a:ext cx="4470400" cy="6381751"/>
          </a:xfrm>
          <a:prstGeom prst="rect">
            <a:avLst/>
          </a:prstGeom>
          <a:gradFill>
            <a:gsLst>
              <a:gs pos="0">
                <a:srgbClr val="FFEFD1"/>
              </a:gs>
              <a:gs pos="64999">
                <a:srgbClr val="F0EBD5"/>
              </a:gs>
              <a:gs pos="100000">
                <a:srgbClr val="D1C39F"/>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anchorCtr="1"/>
          <a:lstStyle/>
          <a:p>
            <a:pPr fontAlgn="auto">
              <a:spcBef>
                <a:spcPts val="0"/>
              </a:spcBef>
              <a:spcAft>
                <a:spcPts val="0"/>
              </a:spcAft>
              <a:defRPr/>
            </a:pPr>
            <a:r>
              <a:rPr lang="en-US" altLang="ru-RU" sz="1700" b="1" dirty="0">
                <a:solidFill>
                  <a:srgbClr val="0000CC"/>
                </a:solidFill>
              </a:rPr>
              <a:t>Solution of tasks on processing, </a:t>
            </a:r>
            <a:endParaRPr lang="en-US" altLang="ru-RU" sz="1700" b="1" dirty="0" smtClean="0">
              <a:solidFill>
                <a:srgbClr val="0000CC"/>
              </a:solidFill>
            </a:endParaRPr>
          </a:p>
          <a:p>
            <a:pPr fontAlgn="auto">
              <a:spcBef>
                <a:spcPts val="0"/>
              </a:spcBef>
              <a:spcAft>
                <a:spcPts val="0"/>
              </a:spcAft>
              <a:defRPr/>
            </a:pPr>
            <a:r>
              <a:rPr lang="en-US" altLang="ru-RU" sz="1700" b="1" dirty="0" smtClean="0">
                <a:solidFill>
                  <a:srgbClr val="0000CC"/>
                </a:solidFill>
              </a:rPr>
              <a:t>storage </a:t>
            </a:r>
            <a:r>
              <a:rPr lang="en-US" altLang="ru-RU" sz="1700" b="1" dirty="0">
                <a:solidFill>
                  <a:srgbClr val="0000CC"/>
                </a:solidFill>
              </a:rPr>
              <a:t>and security of petabyte data volume of experiments on NICA complex</a:t>
            </a:r>
          </a:p>
        </p:txBody>
      </p:sp>
      <p:sp>
        <p:nvSpPr>
          <p:cNvPr id="16389" name="TextBox 9"/>
          <p:cNvSpPr txBox="1">
            <a:spLocks noChangeArrowheads="1"/>
          </p:cNvSpPr>
          <p:nvPr/>
        </p:nvSpPr>
        <p:spPr bwMode="auto">
          <a:xfrm>
            <a:off x="4860032" y="1268760"/>
            <a:ext cx="4092575" cy="517525"/>
          </a:xfrm>
          <a:prstGeom prst="rect">
            <a:avLst/>
          </a:prstGeom>
          <a:noFill/>
          <a:ln w="9525">
            <a:noFill/>
            <a:miter lim="800000"/>
            <a:headEnd/>
            <a:tailEnd/>
          </a:ln>
        </p:spPr>
        <p:txBody>
          <a:bodyPr>
            <a:spAutoFit/>
          </a:bodyPr>
          <a:lstStyle/>
          <a:p>
            <a:r>
              <a:rPr lang="en-US" altLang="ru-RU" sz="1400" b="1" dirty="0">
                <a:solidFill>
                  <a:srgbClr val="170571"/>
                </a:solidFill>
                <a:ea typeface="Droid Sans"/>
                <a:cs typeface="Droid Sans"/>
              </a:rPr>
              <a:t>Aim: get optimal configuration of processors</a:t>
            </a:r>
            <a:r>
              <a:rPr lang="ru-RU" altLang="ru-RU" sz="1400" b="1" dirty="0">
                <a:solidFill>
                  <a:srgbClr val="170571"/>
                </a:solidFill>
                <a:ea typeface="Droid Sans"/>
                <a:cs typeface="Droid Sans"/>
              </a:rPr>
              <a:t>, </a:t>
            </a:r>
            <a:r>
              <a:rPr lang="en-US" altLang="ru-RU" sz="1400" b="1" dirty="0">
                <a:solidFill>
                  <a:srgbClr val="170571"/>
                </a:solidFill>
                <a:ea typeface="Droid Sans"/>
                <a:cs typeface="Droid Sans"/>
              </a:rPr>
              <a:t> tape drives, and changers for data processing</a:t>
            </a:r>
            <a:endParaRPr lang="ru-RU" altLang="ru-RU" sz="1400" b="1" dirty="0">
              <a:solidFill>
                <a:srgbClr val="170571"/>
              </a:solidFill>
            </a:endParaRPr>
          </a:p>
        </p:txBody>
      </p:sp>
      <p:pic>
        <p:nvPicPr>
          <p:cNvPr id="16391" name="Объект 3"/>
          <p:cNvPicPr>
            <a:picLocks noChangeAspect="1"/>
          </p:cNvPicPr>
          <p:nvPr/>
        </p:nvPicPr>
        <p:blipFill>
          <a:blip r:embed="rId6" cstate="print"/>
          <a:srcRect/>
          <a:stretch>
            <a:fillRect/>
          </a:stretch>
        </p:blipFill>
        <p:spPr bwMode="auto">
          <a:xfrm>
            <a:off x="4787900" y="2060575"/>
            <a:ext cx="4225925" cy="3168650"/>
          </a:xfrm>
          <a:prstGeom prst="rect">
            <a:avLst/>
          </a:prstGeom>
          <a:noFill/>
          <a:ln w="9525">
            <a:noFill/>
            <a:miter lim="800000"/>
            <a:headEnd/>
            <a:tailEnd/>
          </a:ln>
        </p:spPr>
      </p:pic>
      <p:sp>
        <p:nvSpPr>
          <p:cNvPr id="20" name="Прямоугольник 19"/>
          <p:cNvSpPr/>
          <p:nvPr/>
        </p:nvSpPr>
        <p:spPr>
          <a:xfrm>
            <a:off x="4716463" y="3357563"/>
            <a:ext cx="979487" cy="1871662"/>
          </a:xfrm>
          <a:prstGeom prst="rect">
            <a:avLst/>
          </a:prstGeom>
          <a:solidFill>
            <a:srgbClr val="92D050">
              <a:alpha val="7000"/>
            </a:srgb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dirty="0"/>
          </a:p>
        </p:txBody>
      </p:sp>
      <p:sp>
        <p:nvSpPr>
          <p:cNvPr id="16393" name="TextBox 20"/>
          <p:cNvSpPr txBox="1">
            <a:spLocks noChangeArrowheads="1"/>
          </p:cNvSpPr>
          <p:nvPr/>
        </p:nvSpPr>
        <p:spPr bwMode="auto">
          <a:xfrm>
            <a:off x="4716463" y="3716338"/>
            <a:ext cx="1008062" cy="461962"/>
          </a:xfrm>
          <a:prstGeom prst="rect">
            <a:avLst/>
          </a:prstGeom>
          <a:noFill/>
          <a:ln w="9525">
            <a:noFill/>
            <a:miter lim="800000"/>
            <a:headEnd/>
            <a:tailEnd/>
          </a:ln>
        </p:spPr>
        <p:txBody>
          <a:bodyPr>
            <a:spAutoFit/>
          </a:bodyPr>
          <a:lstStyle/>
          <a:p>
            <a:r>
              <a:rPr lang="en-US" altLang="ru-RU" sz="1200">
                <a:solidFill>
                  <a:srgbClr val="00B050"/>
                </a:solidFill>
                <a:latin typeface="Calibri" pitchFamily="34" charset="0"/>
              </a:rPr>
              <a:t>Site</a:t>
            </a:r>
            <a:r>
              <a:rPr lang="ru-RU" altLang="ru-RU" sz="1200">
                <a:solidFill>
                  <a:srgbClr val="00B050"/>
                </a:solidFill>
                <a:latin typeface="Calibri" pitchFamily="34" charset="0"/>
              </a:rPr>
              <a:t> </a:t>
            </a:r>
            <a:r>
              <a:rPr lang="en-US" altLang="ru-RU" sz="1200">
                <a:solidFill>
                  <a:srgbClr val="00B050"/>
                </a:solidFill>
                <a:latin typeface="Calibri" pitchFamily="34" charset="0"/>
              </a:rPr>
              <a:t>for </a:t>
            </a:r>
            <a:r>
              <a:rPr lang="ru-RU" altLang="ru-RU" sz="1200">
                <a:solidFill>
                  <a:srgbClr val="00B050"/>
                </a:solidFill>
                <a:latin typeface="Calibri" pitchFamily="34" charset="0"/>
              </a:rPr>
              <a:t>Т0</a:t>
            </a:r>
          </a:p>
          <a:p>
            <a:r>
              <a:rPr lang="en-US" altLang="ru-RU" sz="1200">
                <a:solidFill>
                  <a:srgbClr val="00B050"/>
                </a:solidFill>
                <a:latin typeface="Calibri" pitchFamily="34" charset="0"/>
              </a:rPr>
              <a:t>NICA-MPD</a:t>
            </a:r>
            <a:endParaRPr lang="ru-RU" altLang="ru-RU" sz="1200">
              <a:solidFill>
                <a:srgbClr val="00B050"/>
              </a:solidFill>
              <a:latin typeface="Calibri" pitchFamily="34" charset="0"/>
            </a:endParaRPr>
          </a:p>
        </p:txBody>
      </p:sp>
      <p:sp>
        <p:nvSpPr>
          <p:cNvPr id="16394" name="TextBox 21"/>
          <p:cNvSpPr txBox="1">
            <a:spLocks noChangeArrowheads="1"/>
          </p:cNvSpPr>
          <p:nvPr/>
        </p:nvSpPr>
        <p:spPr bwMode="auto">
          <a:xfrm>
            <a:off x="4716463" y="4868863"/>
            <a:ext cx="901700" cy="277812"/>
          </a:xfrm>
          <a:prstGeom prst="rect">
            <a:avLst/>
          </a:prstGeom>
          <a:noFill/>
          <a:ln w="9525">
            <a:noFill/>
            <a:miter lim="800000"/>
            <a:headEnd/>
            <a:tailEnd/>
          </a:ln>
        </p:spPr>
        <p:txBody>
          <a:bodyPr wrap="none">
            <a:spAutoFit/>
          </a:bodyPr>
          <a:lstStyle/>
          <a:p>
            <a:r>
              <a:rPr lang="en-US" altLang="ru-RU" sz="1200">
                <a:solidFill>
                  <a:srgbClr val="00B050"/>
                </a:solidFill>
                <a:latin typeface="Calibri" pitchFamily="34" charset="0"/>
              </a:rPr>
              <a:t>MPD DAQ</a:t>
            </a:r>
            <a:endParaRPr lang="ru-RU" altLang="ru-RU" sz="1200">
              <a:solidFill>
                <a:srgbClr val="00B050"/>
              </a:solidFill>
              <a:latin typeface="Calibri" pitchFamily="34" charset="0"/>
            </a:endParaRPr>
          </a:p>
        </p:txBody>
      </p:sp>
      <p:sp>
        <p:nvSpPr>
          <p:cNvPr id="23" name="Прямоугольник 22"/>
          <p:cNvSpPr/>
          <p:nvPr/>
        </p:nvSpPr>
        <p:spPr>
          <a:xfrm>
            <a:off x="6084888" y="2060575"/>
            <a:ext cx="2914650" cy="3168650"/>
          </a:xfrm>
          <a:prstGeom prst="rect">
            <a:avLst/>
          </a:prstGeom>
          <a:solidFill>
            <a:schemeClr val="accent1">
              <a:alpha val="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err="1"/>
              <a:t>ss</a:t>
            </a:r>
            <a:endParaRPr lang="ru-RU" dirty="0"/>
          </a:p>
        </p:txBody>
      </p:sp>
      <p:sp>
        <p:nvSpPr>
          <p:cNvPr id="16396" name="TextBox 7"/>
          <p:cNvSpPr txBox="1">
            <a:spLocks noChangeArrowheads="1"/>
          </p:cNvSpPr>
          <p:nvPr/>
        </p:nvSpPr>
        <p:spPr bwMode="auto">
          <a:xfrm>
            <a:off x="4859338" y="5805488"/>
            <a:ext cx="3889375" cy="954087"/>
          </a:xfrm>
          <a:prstGeom prst="rect">
            <a:avLst/>
          </a:prstGeom>
          <a:noFill/>
          <a:ln w="9525">
            <a:noFill/>
            <a:miter lim="800000"/>
            <a:headEnd/>
            <a:tailEnd/>
          </a:ln>
        </p:spPr>
        <p:txBody>
          <a:bodyPr>
            <a:spAutoFit/>
          </a:bodyPr>
          <a:lstStyle/>
          <a:p>
            <a:r>
              <a:rPr lang="en-US" altLang="ru-RU" sz="1400" b="1">
                <a:solidFill>
                  <a:srgbClr val="002060"/>
                </a:solidFill>
                <a:ea typeface="Droid Sans"/>
                <a:cs typeface="Droid Sans"/>
              </a:rPr>
              <a:t>Under study structure composition: </a:t>
            </a:r>
            <a:endParaRPr lang="en-US" altLang="ru-RU" sz="1400" b="1">
              <a:solidFill>
                <a:srgbClr val="002060"/>
              </a:solidFill>
            </a:endParaRPr>
          </a:p>
          <a:p>
            <a:pPr>
              <a:buFont typeface="Wingdings" pitchFamily="2" charset="2"/>
              <a:buChar char=""/>
            </a:pPr>
            <a:r>
              <a:rPr lang="en-US" altLang="ru-RU" sz="1400" b="1">
                <a:solidFill>
                  <a:srgbClr val="002060"/>
                </a:solidFill>
                <a:ea typeface="Droid Sans"/>
                <a:cs typeface="Droid Sans"/>
              </a:rPr>
              <a:t>Tape robot, </a:t>
            </a:r>
            <a:endParaRPr lang="en-US" altLang="ru-RU" sz="1400" b="1">
              <a:solidFill>
                <a:srgbClr val="002060"/>
              </a:solidFill>
            </a:endParaRPr>
          </a:p>
          <a:p>
            <a:pPr>
              <a:buFont typeface="Wingdings" pitchFamily="2" charset="2"/>
              <a:buChar char=""/>
            </a:pPr>
            <a:r>
              <a:rPr lang="en-US" altLang="ru-RU" sz="1400" b="1">
                <a:solidFill>
                  <a:srgbClr val="002060"/>
                </a:solidFill>
                <a:ea typeface="Droid Sans"/>
                <a:cs typeface="Droid Sans"/>
              </a:rPr>
              <a:t>Disk array, </a:t>
            </a:r>
            <a:endParaRPr lang="en-US" altLang="ru-RU" sz="1400" b="1">
              <a:solidFill>
                <a:srgbClr val="002060"/>
              </a:solidFill>
            </a:endParaRPr>
          </a:p>
          <a:p>
            <a:pPr>
              <a:buFont typeface="Wingdings" pitchFamily="2" charset="2"/>
              <a:buChar char=""/>
            </a:pPr>
            <a:r>
              <a:rPr lang="en-US" altLang="ru-RU" sz="1400" b="1">
                <a:solidFill>
                  <a:srgbClr val="002060"/>
                </a:solidFill>
                <a:ea typeface="Droid Sans"/>
                <a:cs typeface="Droid Sans"/>
              </a:rPr>
              <a:t>CPU Cluster</a:t>
            </a:r>
            <a:r>
              <a:rPr lang="en-US" altLang="ru-RU" sz="1400">
                <a:solidFill>
                  <a:srgbClr val="000000"/>
                </a:solidFill>
                <a:ea typeface="Droid Sans"/>
                <a:cs typeface="Droid Sans"/>
              </a:rPr>
              <a:t>.</a:t>
            </a:r>
            <a:endParaRPr lang="en-US" altLang="ru-RU" sz="1400"/>
          </a:p>
        </p:txBody>
      </p:sp>
      <p:sp>
        <p:nvSpPr>
          <p:cNvPr id="16397" name="TextBox 25"/>
          <p:cNvSpPr txBox="1">
            <a:spLocks noChangeArrowheads="1"/>
          </p:cNvSpPr>
          <p:nvPr/>
        </p:nvSpPr>
        <p:spPr bwMode="auto">
          <a:xfrm>
            <a:off x="4787900" y="5373688"/>
            <a:ext cx="4032250" cy="307975"/>
          </a:xfrm>
          <a:prstGeom prst="rect">
            <a:avLst/>
          </a:prstGeom>
          <a:noFill/>
          <a:ln w="9525">
            <a:noFill/>
            <a:miter lim="800000"/>
            <a:headEnd/>
            <a:tailEnd/>
          </a:ln>
        </p:spPr>
        <p:txBody>
          <a:bodyPr>
            <a:spAutoFit/>
          </a:bodyPr>
          <a:lstStyle/>
          <a:p>
            <a:pPr algn="ctr"/>
            <a:r>
              <a:rPr lang="en-US" altLang="ru-RU" sz="1400" b="1">
                <a:latin typeface="Calibri" pitchFamily="34" charset="0"/>
              </a:rPr>
              <a:t>Job &amp; data flow scheme of </a:t>
            </a:r>
            <a:r>
              <a:rPr lang="ru-RU" altLang="ru-RU" sz="1400" b="1">
                <a:latin typeface="Calibri" pitchFamily="34" charset="0"/>
              </a:rPr>
              <a:t>Т0-Т1 </a:t>
            </a:r>
            <a:r>
              <a:rPr lang="en-US" altLang="ru-RU" sz="1400" b="1">
                <a:latin typeface="Calibri" pitchFamily="34" charset="0"/>
              </a:rPr>
              <a:t>NICA-MPD</a:t>
            </a:r>
            <a:endParaRPr lang="ru-RU" altLang="ru-RU" sz="1400" b="1">
              <a:latin typeface="Calibri" pitchFamily="34" charset="0"/>
            </a:endParaRPr>
          </a:p>
        </p:txBody>
      </p:sp>
      <p:sp>
        <p:nvSpPr>
          <p:cNvPr id="28" name="TextBox 27"/>
          <p:cNvSpPr txBox="1"/>
          <p:nvPr/>
        </p:nvSpPr>
        <p:spPr>
          <a:xfrm>
            <a:off x="6588125" y="3141663"/>
            <a:ext cx="1079500" cy="460375"/>
          </a:xfrm>
          <a:prstGeom prst="rect">
            <a:avLst/>
          </a:prstGeom>
          <a:noFill/>
        </p:spPr>
        <p:txBody>
          <a:bodyPr>
            <a:spAutoFit/>
          </a:bodyPr>
          <a:lstStyle/>
          <a:p>
            <a:pPr fontAlgn="auto">
              <a:spcBef>
                <a:spcPts val="0"/>
              </a:spcBef>
              <a:spcAft>
                <a:spcPts val="0"/>
              </a:spcAft>
              <a:defRPr/>
            </a:pPr>
            <a:r>
              <a:rPr lang="en-US" sz="1200" b="1" kern="0" dirty="0">
                <a:solidFill>
                  <a:srgbClr val="00007D">
                    <a:lumMod val="60000"/>
                    <a:lumOff val="40000"/>
                  </a:srgbClr>
                </a:solidFill>
                <a:latin typeface="+mn-lt"/>
              </a:rPr>
              <a:t>Site for T1</a:t>
            </a:r>
          </a:p>
          <a:p>
            <a:pPr fontAlgn="auto">
              <a:spcBef>
                <a:spcPts val="0"/>
              </a:spcBef>
              <a:spcAft>
                <a:spcPts val="0"/>
              </a:spcAft>
              <a:defRPr/>
            </a:pPr>
            <a:r>
              <a:rPr lang="en-US" sz="1200" b="1" kern="0" dirty="0">
                <a:solidFill>
                  <a:srgbClr val="00007D">
                    <a:lumMod val="60000"/>
                    <a:lumOff val="40000"/>
                  </a:srgbClr>
                </a:solidFill>
                <a:latin typeface="+mn-lt"/>
              </a:rPr>
              <a:t>NICA-MPD</a:t>
            </a:r>
            <a:endParaRPr lang="ru-RU" sz="1200" b="1" kern="0" dirty="0">
              <a:solidFill>
                <a:srgbClr val="00007D">
                  <a:lumMod val="60000"/>
                  <a:lumOff val="40000"/>
                </a:srgbClr>
              </a:solidFill>
              <a:latin typeface="+mn-lt"/>
            </a:endParaRPr>
          </a:p>
        </p:txBody>
      </p:sp>
      <p:pic>
        <p:nvPicPr>
          <p:cNvPr id="2068" name="Picture 20"/>
          <p:cNvPicPr>
            <a:picLocks noChangeAspect="1" noChangeArrowheads="1"/>
          </p:cNvPicPr>
          <p:nvPr/>
        </p:nvPicPr>
        <p:blipFill>
          <a:blip r:embed="rId7" cstate="print"/>
          <a:srcRect/>
          <a:stretch>
            <a:fillRect/>
          </a:stretch>
        </p:blipFill>
        <p:spPr bwMode="auto">
          <a:xfrm>
            <a:off x="2247900" y="3921125"/>
            <a:ext cx="1878013" cy="1225550"/>
          </a:xfrm>
          <a:prstGeom prst="rect">
            <a:avLst/>
          </a:prstGeom>
          <a:noFill/>
          <a:ln>
            <a:solidFill>
              <a:schemeClr val="accent2">
                <a:lumMod val="75000"/>
              </a:schemeClr>
            </a:solidFill>
          </a:ln>
          <a:effectLst>
            <a:outerShdw blurRad="50800" dist="38100" dir="2700000" algn="tl" rotWithShape="0">
              <a:prstClr val="black">
                <a:alpha val="40000"/>
              </a:prstClr>
            </a:outerShdw>
          </a:effectLst>
          <a:extLst/>
        </p:spPr>
      </p:pic>
      <p:sp>
        <p:nvSpPr>
          <p:cNvPr id="3" name="TextBox 2"/>
          <p:cNvSpPr txBox="1"/>
          <p:nvPr/>
        </p:nvSpPr>
        <p:spPr>
          <a:xfrm>
            <a:off x="1333587" y="0"/>
            <a:ext cx="5946601" cy="584775"/>
          </a:xfrm>
          <a:prstGeom prst="rect">
            <a:avLst/>
          </a:prstGeom>
          <a:noFill/>
        </p:spPr>
        <p:txBody>
          <a:bodyPr wrap="square" rtlCol="0">
            <a:spAutoFit/>
          </a:bodyPr>
          <a:lstStyle/>
          <a:p>
            <a:pPr algn="ctr"/>
            <a:r>
              <a:rPr lang="en-US" sz="3200" b="1" dirty="0" smtClean="0">
                <a:solidFill>
                  <a:srgbClr val="FFFF00"/>
                </a:solidFill>
              </a:rPr>
              <a:t>Computing for </a:t>
            </a:r>
            <a:r>
              <a:rPr lang="en-US" sz="3200" b="1" dirty="0" err="1" smtClean="0">
                <a:solidFill>
                  <a:srgbClr val="FFFF00"/>
                </a:solidFill>
              </a:rPr>
              <a:t>NICA</a:t>
            </a:r>
            <a:endParaRPr lang="ru-RU" sz="3200" b="1" dirty="0">
              <a:solidFill>
                <a:srgbClr val="FFFF00"/>
              </a:solidFill>
            </a:endParaRPr>
          </a:p>
        </p:txBody>
      </p:sp>
      <p:pic>
        <p:nvPicPr>
          <p:cNvPr id="21" name="Рисунок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8384" y="0"/>
            <a:ext cx="1115616" cy="1115616"/>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Нижний колонтитул 5"/>
          <p:cNvSpPr>
            <a:spLocks noGrp="1"/>
          </p:cNvSpPr>
          <p:nvPr>
            <p:ph type="ftr" sz="quarter" idx="11"/>
          </p:nvPr>
        </p:nvSpPr>
        <p:spPr>
          <a:xfrm>
            <a:off x="3121590" y="6577012"/>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7" name="Номер слайда 6"/>
          <p:cNvSpPr>
            <a:spLocks noGrp="1"/>
          </p:cNvSpPr>
          <p:nvPr>
            <p:ph type="sldNum" sz="quarter" idx="12"/>
          </p:nvPr>
        </p:nvSpPr>
        <p:spPr/>
        <p:txBody>
          <a:bodyPr/>
          <a:lstStyle/>
          <a:p>
            <a:fld id="{C75420B3-53D9-432E-BB6C-510EB706E06B}" type="slidenum">
              <a:rPr lang="ru-RU" smtClean="0"/>
              <a:pPr/>
              <a:t>21</a:t>
            </a:fld>
            <a:endParaRPr lang="ru-RU"/>
          </a:p>
        </p:txBody>
      </p:sp>
    </p:spTree>
    <p:extLst>
      <p:ext uri="{BB962C8B-B14F-4D97-AF65-F5344CB8AC3E}">
        <p14:creationId xmlns:p14="http://schemas.microsoft.com/office/powerpoint/2010/main" val="8803278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Заголовок 1"/>
          <p:cNvSpPr>
            <a:spLocks noGrp="1"/>
          </p:cNvSpPr>
          <p:nvPr>
            <p:ph type="title"/>
          </p:nvPr>
        </p:nvSpPr>
        <p:spPr>
          <a:xfrm>
            <a:off x="371475" y="76200"/>
            <a:ext cx="8229600" cy="752475"/>
          </a:xfrm>
        </p:spPr>
        <p:txBody>
          <a:bodyPr/>
          <a:lstStyle/>
          <a:p>
            <a:pPr algn="l"/>
            <a:r>
              <a:rPr lang="en-US" altLang="ru-RU" sz="3600" b="1" smtClean="0">
                <a:solidFill>
                  <a:srgbClr val="FFFF00"/>
                </a:solidFill>
              </a:rPr>
              <a:t>LIT JINR - China collaboration</a:t>
            </a:r>
            <a:endParaRPr lang="ru-RU" altLang="ru-RU" sz="3600" b="1" smtClean="0">
              <a:solidFill>
                <a:srgbClr val="FFFF00"/>
              </a:solidFill>
            </a:endParaRPr>
          </a:p>
        </p:txBody>
      </p:sp>
      <p:sp>
        <p:nvSpPr>
          <p:cNvPr id="3" name="Объект 2"/>
          <p:cNvSpPr>
            <a:spLocks noGrp="1"/>
          </p:cNvSpPr>
          <p:nvPr>
            <p:ph idx="1"/>
          </p:nvPr>
        </p:nvSpPr>
        <p:spPr>
          <a:xfrm>
            <a:off x="179388" y="908050"/>
            <a:ext cx="4352925" cy="5761038"/>
          </a:xfrm>
          <a:gradFill>
            <a:gsLst>
              <a:gs pos="0">
                <a:srgbClr val="FFEFD1"/>
              </a:gs>
              <a:gs pos="64999">
                <a:srgbClr val="F0EBD5"/>
              </a:gs>
              <a:gs pos="100000">
                <a:srgbClr val="D1C39F"/>
              </a:gs>
            </a:gsLst>
            <a:lin ang="16200000" scaled="0"/>
          </a:gradFill>
        </p:spPr>
        <p:txBody>
          <a:bodyPr>
            <a:noAutofit/>
          </a:bodyPr>
          <a:lstStyle/>
          <a:p>
            <a:pPr marL="0" indent="0">
              <a:buFont typeface="Arial" charset="0"/>
              <a:buNone/>
              <a:defRPr/>
            </a:pPr>
            <a:r>
              <a:rPr lang="en-US" sz="2000" dirty="0" smtClean="0">
                <a:solidFill>
                  <a:srgbClr val="002060"/>
                </a:solidFill>
              </a:rPr>
              <a:t>LIT team is a key developer of the BES-III distributed computing system</a:t>
            </a:r>
            <a:endParaRPr lang="en-US" sz="2000" dirty="0">
              <a:solidFill>
                <a:srgbClr val="002060"/>
              </a:solidFill>
            </a:endParaRPr>
          </a:p>
          <a:p>
            <a:pPr marL="0" indent="0">
              <a:buFont typeface="Arial" charset="0"/>
              <a:buNone/>
              <a:defRPr/>
            </a:pPr>
            <a:r>
              <a:rPr lang="en-US" sz="1400" dirty="0" smtClean="0">
                <a:solidFill>
                  <a:srgbClr val="002060"/>
                </a:solidFill>
              </a:rPr>
              <a:t>A prototype of BES-III  Grid has  been built  (9 sites including </a:t>
            </a:r>
            <a:r>
              <a:rPr lang="en-US" sz="1400" dirty="0" err="1" smtClean="0">
                <a:solidFill>
                  <a:srgbClr val="002060"/>
                </a:solidFill>
              </a:rPr>
              <a:t>IHEP</a:t>
            </a:r>
            <a:r>
              <a:rPr lang="en-US" sz="1400" dirty="0" smtClean="0">
                <a:solidFill>
                  <a:srgbClr val="002060"/>
                </a:solidFill>
              </a:rPr>
              <a:t>  </a:t>
            </a:r>
            <a:r>
              <a:rPr lang="en-US" sz="1400" dirty="0" err="1" smtClean="0">
                <a:solidFill>
                  <a:srgbClr val="002060"/>
                </a:solidFill>
              </a:rPr>
              <a:t>CAS</a:t>
            </a:r>
            <a:r>
              <a:rPr lang="en-US" sz="1400" dirty="0" smtClean="0">
                <a:solidFill>
                  <a:srgbClr val="002060"/>
                </a:solidFill>
              </a:rPr>
              <a:t>  and  </a:t>
            </a:r>
            <a:r>
              <a:rPr lang="en-US" sz="1400" dirty="0" err="1" smtClean="0">
                <a:solidFill>
                  <a:srgbClr val="002060"/>
                </a:solidFill>
              </a:rPr>
              <a:t>JINR</a:t>
            </a:r>
            <a:r>
              <a:rPr lang="en-US" sz="1400" dirty="0" smtClean="0">
                <a:solidFill>
                  <a:srgbClr val="002060"/>
                </a:solidFill>
              </a:rPr>
              <a:t>). Main developments have been done at </a:t>
            </a:r>
            <a:r>
              <a:rPr lang="en-US" sz="1400" dirty="0" err="1" smtClean="0">
                <a:solidFill>
                  <a:srgbClr val="002060"/>
                </a:solidFill>
              </a:rPr>
              <a:t>IHEP</a:t>
            </a:r>
            <a:r>
              <a:rPr lang="en-US" sz="1400" dirty="0" smtClean="0">
                <a:solidFill>
                  <a:srgbClr val="002060"/>
                </a:solidFill>
              </a:rPr>
              <a:t> and </a:t>
            </a:r>
            <a:r>
              <a:rPr lang="en-US" sz="1400" dirty="0" err="1" smtClean="0">
                <a:solidFill>
                  <a:srgbClr val="002060"/>
                </a:solidFill>
              </a:rPr>
              <a:t>JINR</a:t>
            </a:r>
            <a:r>
              <a:rPr lang="en-US" sz="1400" dirty="0" smtClean="0">
                <a:solidFill>
                  <a:srgbClr val="002060"/>
                </a:solidFill>
              </a:rPr>
              <a:t>. The Grid is based on DIRAC </a:t>
            </a:r>
            <a:r>
              <a:rPr lang="en-US" sz="1400" dirty="0" err="1" smtClean="0">
                <a:solidFill>
                  <a:srgbClr val="002060"/>
                </a:solidFill>
              </a:rPr>
              <a:t>interware</a:t>
            </a:r>
            <a:r>
              <a:rPr lang="en-US" sz="1400" dirty="0" smtClean="0">
                <a:solidFill>
                  <a:srgbClr val="002060"/>
                </a:solidFill>
              </a:rPr>
              <a:t>.</a:t>
            </a:r>
          </a:p>
          <a:p>
            <a:pPr marL="0" indent="0">
              <a:buFont typeface="Arial" charset="0"/>
              <a:buNone/>
              <a:defRPr/>
            </a:pPr>
            <a:r>
              <a:rPr lang="en-US" sz="1600" b="1" dirty="0" smtClean="0">
                <a:solidFill>
                  <a:srgbClr val="002060"/>
                </a:solidFill>
              </a:rPr>
              <a:t>Monitoring</a:t>
            </a:r>
            <a:r>
              <a:rPr lang="en-US" sz="1400" dirty="0" smtClean="0">
                <a:solidFill>
                  <a:srgbClr val="002060"/>
                </a:solidFill>
              </a:rPr>
              <a:t/>
            </a:r>
            <a:br>
              <a:rPr lang="en-US" sz="1400" dirty="0" smtClean="0">
                <a:solidFill>
                  <a:srgbClr val="002060"/>
                </a:solidFill>
              </a:rPr>
            </a:br>
            <a:r>
              <a:rPr lang="en-US" sz="1400" dirty="0" smtClean="0">
                <a:solidFill>
                  <a:srgbClr val="002060"/>
                </a:solidFill>
              </a:rPr>
              <a:t>- BES-III grid monitoring system is operational since February 2014. </a:t>
            </a:r>
            <a:br>
              <a:rPr lang="en-US" sz="1400" dirty="0" smtClean="0">
                <a:solidFill>
                  <a:srgbClr val="002060"/>
                </a:solidFill>
              </a:rPr>
            </a:br>
            <a:r>
              <a:rPr lang="en-US" sz="1400" dirty="0" smtClean="0">
                <a:solidFill>
                  <a:srgbClr val="002060"/>
                </a:solidFill>
              </a:rPr>
              <a:t>- Implementation of the new monitoring system based on DIRAC RSS service are in progress</a:t>
            </a:r>
          </a:p>
          <a:p>
            <a:pPr marL="0" indent="0">
              <a:buFont typeface="Arial" charset="0"/>
              <a:buNone/>
              <a:defRPr/>
            </a:pPr>
            <a:r>
              <a:rPr lang="en-US" sz="1600" b="1" dirty="0" smtClean="0">
                <a:solidFill>
                  <a:srgbClr val="002060"/>
                </a:solidFill>
              </a:rPr>
              <a:t>Job management</a:t>
            </a:r>
            <a:r>
              <a:rPr lang="en-US" sz="1400" dirty="0" smtClean="0">
                <a:solidFill>
                  <a:srgbClr val="002060"/>
                </a:solidFill>
              </a:rPr>
              <a:t/>
            </a:r>
            <a:br>
              <a:rPr lang="en-US" sz="1400" dirty="0" smtClean="0">
                <a:solidFill>
                  <a:srgbClr val="002060"/>
                </a:solidFill>
              </a:rPr>
            </a:br>
            <a:r>
              <a:rPr lang="en-US" sz="1400" dirty="0" smtClean="0">
                <a:solidFill>
                  <a:srgbClr val="002060"/>
                </a:solidFill>
              </a:rPr>
              <a:t>- Advising on the CE's installation and management </a:t>
            </a:r>
            <a:br>
              <a:rPr lang="en-US" sz="1400" dirty="0" smtClean="0">
                <a:solidFill>
                  <a:srgbClr val="002060"/>
                </a:solidFill>
              </a:rPr>
            </a:br>
            <a:r>
              <a:rPr lang="en-US" sz="1400" dirty="0" smtClean="0">
                <a:solidFill>
                  <a:srgbClr val="002060"/>
                </a:solidFill>
              </a:rPr>
              <a:t>- BES-III jobs can be submitted on </a:t>
            </a:r>
            <a:r>
              <a:rPr lang="en-US" sz="1400" dirty="0" err="1" smtClean="0">
                <a:solidFill>
                  <a:srgbClr val="002060"/>
                </a:solidFill>
              </a:rPr>
              <a:t>JINR</a:t>
            </a:r>
            <a:r>
              <a:rPr lang="en-US" sz="1400" dirty="0" smtClean="0">
                <a:solidFill>
                  <a:srgbClr val="002060"/>
                </a:solidFill>
              </a:rPr>
              <a:t> cloud service now</a:t>
            </a:r>
          </a:p>
          <a:p>
            <a:pPr marL="0" indent="0">
              <a:buFont typeface="Arial" charset="0"/>
              <a:buNone/>
              <a:defRPr/>
            </a:pPr>
            <a:r>
              <a:rPr lang="en-US" sz="1600" b="1" dirty="0">
                <a:solidFill>
                  <a:srgbClr val="002060"/>
                </a:solidFill>
              </a:rPr>
              <a:t>Data management</a:t>
            </a:r>
            <a:r>
              <a:rPr lang="en-US" sz="1400" b="1" dirty="0" smtClean="0">
                <a:solidFill>
                  <a:srgbClr val="002060"/>
                </a:solidFill>
              </a:rPr>
              <a:t/>
            </a:r>
            <a:br>
              <a:rPr lang="en-US" sz="1400" b="1" dirty="0" smtClean="0">
                <a:solidFill>
                  <a:srgbClr val="002060"/>
                </a:solidFill>
              </a:rPr>
            </a:br>
            <a:r>
              <a:rPr lang="en-US" sz="1400" dirty="0" smtClean="0">
                <a:solidFill>
                  <a:srgbClr val="002060"/>
                </a:solidFill>
              </a:rPr>
              <a:t>- Installation package for Storage Element was adopted for BES-III Grid</a:t>
            </a:r>
            <a:br>
              <a:rPr lang="en-US" sz="1400" dirty="0" smtClean="0">
                <a:solidFill>
                  <a:srgbClr val="002060"/>
                </a:solidFill>
              </a:rPr>
            </a:br>
            <a:r>
              <a:rPr lang="en-US" sz="1400" dirty="0" smtClean="0">
                <a:solidFill>
                  <a:srgbClr val="002060"/>
                </a:solidFill>
              </a:rPr>
              <a:t>- Solution on </a:t>
            </a:r>
            <a:r>
              <a:rPr lang="en-US" sz="1400" dirty="0" err="1" smtClean="0">
                <a:solidFill>
                  <a:srgbClr val="002060"/>
                </a:solidFill>
              </a:rPr>
              <a:t>dCache-Lustre</a:t>
            </a:r>
            <a:r>
              <a:rPr lang="en-US" sz="1400" dirty="0" smtClean="0">
                <a:solidFill>
                  <a:srgbClr val="002060"/>
                </a:solidFill>
              </a:rPr>
              <a:t> integration was provided for main data storage in IHEP</a:t>
            </a:r>
            <a:br>
              <a:rPr lang="en-US" sz="1400" dirty="0" smtClean="0">
                <a:solidFill>
                  <a:srgbClr val="002060"/>
                </a:solidFill>
              </a:rPr>
            </a:br>
            <a:r>
              <a:rPr lang="en-US" sz="1400" dirty="0" smtClean="0">
                <a:solidFill>
                  <a:srgbClr val="002060"/>
                </a:solidFill>
              </a:rPr>
              <a:t>- Research on the alternative DB and data management service optimization is in progress</a:t>
            </a:r>
          </a:p>
          <a:p>
            <a:pPr marL="0" indent="0">
              <a:buFont typeface="Symbol" pitchFamily="18" charset="2"/>
              <a:buNone/>
              <a:defRPr/>
            </a:pPr>
            <a:r>
              <a:rPr lang="en-US" sz="1600" b="1" dirty="0" smtClean="0">
                <a:solidFill>
                  <a:srgbClr val="002060"/>
                </a:solidFill>
              </a:rPr>
              <a:t>Infrastructure</a:t>
            </a:r>
            <a:r>
              <a:rPr lang="en-US" sz="1400" dirty="0">
                <a:solidFill>
                  <a:srgbClr val="002060"/>
                </a:solidFill>
              </a:rPr>
              <a:t/>
            </a:r>
            <a:br>
              <a:rPr lang="en-US" sz="1400" dirty="0">
                <a:solidFill>
                  <a:srgbClr val="002060"/>
                </a:solidFill>
              </a:rPr>
            </a:br>
            <a:r>
              <a:rPr lang="en-US" sz="1400" dirty="0" smtClean="0">
                <a:solidFill>
                  <a:srgbClr val="002060"/>
                </a:solidFill>
              </a:rPr>
              <a:t>- Creation </a:t>
            </a:r>
            <a:r>
              <a:rPr lang="en-US" sz="1400" dirty="0">
                <a:solidFill>
                  <a:srgbClr val="002060"/>
                </a:solidFill>
              </a:rPr>
              <a:t>of the </a:t>
            </a:r>
            <a:r>
              <a:rPr lang="en-US" sz="1400" dirty="0" smtClean="0">
                <a:solidFill>
                  <a:srgbClr val="002060"/>
                </a:solidFill>
              </a:rPr>
              <a:t>back-up DIRAC </a:t>
            </a:r>
            <a:r>
              <a:rPr lang="en-US" sz="1400" dirty="0">
                <a:solidFill>
                  <a:srgbClr val="002060"/>
                </a:solidFill>
              </a:rPr>
              <a:t>services for BES-III grid at JINR is in progress</a:t>
            </a:r>
          </a:p>
          <a:p>
            <a:pPr marL="0" indent="0">
              <a:buFont typeface="Arial" charset="0"/>
              <a:buNone/>
              <a:defRPr/>
            </a:pPr>
            <a:endParaRPr lang="en-US" sz="1400" dirty="0" smtClean="0"/>
          </a:p>
        </p:txBody>
      </p:sp>
      <p:grpSp>
        <p:nvGrpSpPr>
          <p:cNvPr id="49156" name="Группа 5"/>
          <p:cNvGrpSpPr>
            <a:grpSpLocks/>
          </p:cNvGrpSpPr>
          <p:nvPr/>
        </p:nvGrpSpPr>
        <p:grpSpPr bwMode="auto">
          <a:xfrm>
            <a:off x="4486275" y="1162760"/>
            <a:ext cx="4657725" cy="5506328"/>
            <a:chOff x="4487011" y="1162149"/>
            <a:chExt cx="4657093" cy="5507045"/>
          </a:xfrm>
        </p:grpSpPr>
        <p:grpSp>
          <p:nvGrpSpPr>
            <p:cNvPr id="49157" name="Группа 4"/>
            <p:cNvGrpSpPr>
              <a:grpSpLocks/>
            </p:cNvGrpSpPr>
            <p:nvPr/>
          </p:nvGrpSpPr>
          <p:grpSpPr bwMode="auto">
            <a:xfrm>
              <a:off x="4487011" y="1395468"/>
              <a:ext cx="4657093" cy="5273726"/>
              <a:chOff x="4487011" y="1395468"/>
              <a:chExt cx="4657093" cy="5273726"/>
            </a:xfrm>
          </p:grpSpPr>
          <p:pic>
            <p:nvPicPr>
              <p:cNvPr id="4" name="Рисунок 3"/>
              <p:cNvPicPr>
                <a:picLocks noChangeAspect="1"/>
              </p:cNvPicPr>
              <p:nvPr/>
            </p:nvPicPr>
            <p:blipFill>
              <a:blip r:embed="rId3" cstate="print">
                <a:extLst/>
              </a:blip>
              <a:stretch>
                <a:fillRect/>
              </a:stretch>
            </p:blipFill>
            <p:spPr>
              <a:xfrm>
                <a:off x="6839848" y="1395468"/>
                <a:ext cx="2304256" cy="1682107"/>
              </a:xfrm>
              <a:prstGeom prst="rect">
                <a:avLst/>
              </a:prstGeom>
            </p:spPr>
            <p:style>
              <a:lnRef idx="0">
                <a:schemeClr val="accent3"/>
              </a:lnRef>
              <a:fillRef idx="3">
                <a:schemeClr val="accent3"/>
              </a:fillRef>
              <a:effectRef idx="3">
                <a:schemeClr val="accent3"/>
              </a:effectRef>
              <a:fontRef idx="minor">
                <a:schemeClr val="lt1"/>
              </a:fontRef>
            </p:style>
          </p:pic>
          <p:pic>
            <p:nvPicPr>
              <p:cNvPr id="49161"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9975" y="3551314"/>
                <a:ext cx="1767064" cy="1317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1770" y="1915295"/>
                <a:ext cx="1794625" cy="2233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3"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87011" y="4343293"/>
                <a:ext cx="2545844" cy="1542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4" name="Picture 1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37616" y="4869160"/>
                <a:ext cx="2589029" cy="1800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9158"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29966" y="1162149"/>
              <a:ext cx="234156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3" name="Рисунок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ижний колонтитул 1"/>
          <p:cNvSpPr>
            <a:spLocks noGrp="1"/>
          </p:cNvSpPr>
          <p:nvPr>
            <p:ph type="ftr" sz="quarter" idx="11"/>
          </p:nvPr>
        </p:nvSpPr>
        <p:spPr>
          <a:xfrm>
            <a:off x="3203848" y="6515819"/>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5" name="Номер слайда 4"/>
          <p:cNvSpPr>
            <a:spLocks noGrp="1"/>
          </p:cNvSpPr>
          <p:nvPr>
            <p:ph type="sldNum" sz="quarter" idx="12"/>
          </p:nvPr>
        </p:nvSpPr>
        <p:spPr/>
        <p:txBody>
          <a:bodyPr/>
          <a:lstStyle/>
          <a:p>
            <a:fld id="{C75420B3-53D9-432E-BB6C-510EB706E06B}" type="slidenum">
              <a:rPr lang="ru-RU" smtClean="0"/>
              <a:pPr/>
              <a:t>22</a:t>
            </a:fld>
            <a:endParaRPr lang="ru-RU" dirty="0"/>
          </a:p>
        </p:txBody>
      </p:sp>
    </p:spTree>
    <p:extLst>
      <p:ext uri="{BB962C8B-B14F-4D97-AF65-F5344CB8AC3E}">
        <p14:creationId xmlns:p14="http://schemas.microsoft.com/office/powerpoint/2010/main" val="32037590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115616" y="-27384"/>
            <a:ext cx="6840760" cy="978559"/>
          </a:xfrm>
        </p:spPr>
        <p:txBody>
          <a:bodyPr/>
          <a:lstStyle/>
          <a:p>
            <a:pPr marL="0" indent="0" algn="ctr">
              <a:buNone/>
            </a:pPr>
            <a:r>
              <a:rPr lang="ru-RU" sz="3600" dirty="0" smtClean="0"/>
              <a:t> </a:t>
            </a:r>
            <a:r>
              <a:rPr lang="en-US" sz="3600" b="1" dirty="0" err="1" smtClean="0"/>
              <a:t>JINR</a:t>
            </a:r>
            <a:r>
              <a:rPr lang="en-US" sz="3600" b="1" dirty="0" smtClean="0"/>
              <a:t> </a:t>
            </a:r>
            <a:r>
              <a:rPr lang="en-US" sz="3600" b="1" dirty="0" err="1" smtClean="0"/>
              <a:t>AIS</a:t>
            </a:r>
            <a:r>
              <a:rPr lang="en-US" sz="3600" b="1" dirty="0" smtClean="0"/>
              <a:t> Complex</a:t>
            </a:r>
            <a:endParaRPr lang="ru-RU" sz="3600" b="1" dirty="0"/>
          </a:p>
        </p:txBody>
      </p:sp>
      <p:sp>
        <p:nvSpPr>
          <p:cNvPr id="3" name="Нижний колонтитул 2"/>
          <p:cNvSpPr>
            <a:spLocks noGrp="1"/>
          </p:cNvSpPr>
          <p:nvPr>
            <p:ph type="ftr" sz="quarter" idx="11"/>
          </p:nvPr>
        </p:nvSpPr>
        <p:spPr>
          <a:xfrm>
            <a:off x="2411760" y="6488976"/>
            <a:ext cx="5400600" cy="365125"/>
          </a:xfrm>
        </p:spPr>
        <p:txBody>
          <a:bodyPr/>
          <a:lstStyle/>
          <a:p>
            <a:r>
              <a:rPr lang="en-US" smtClean="0"/>
              <a:t>NEC2015, Budva, 28 Sept.- 3 Oct. 2015</a:t>
            </a:r>
            <a:endParaRPr lang="ru-RU" dirty="0"/>
          </a:p>
        </p:txBody>
      </p:sp>
      <p:sp>
        <p:nvSpPr>
          <p:cNvPr id="16" name="Номер слайда 15"/>
          <p:cNvSpPr>
            <a:spLocks noGrp="1"/>
          </p:cNvSpPr>
          <p:nvPr>
            <p:ph type="sldNum" sz="quarter" idx="12"/>
          </p:nvPr>
        </p:nvSpPr>
        <p:spPr>
          <a:xfrm>
            <a:off x="8532440" y="6492875"/>
            <a:ext cx="611560" cy="365125"/>
          </a:xfrm>
        </p:spPr>
        <p:txBody>
          <a:bodyPr/>
          <a:lstStyle/>
          <a:p>
            <a:fld id="{B19B0651-EE4F-4900-A07F-96A6BFA9D0F0}" type="slidenum">
              <a:rPr lang="ru-RU" smtClean="0"/>
              <a:pPr/>
              <a:t>23</a:t>
            </a:fld>
            <a:endParaRPr lang="ru-RU" dirty="0"/>
          </a:p>
        </p:txBody>
      </p:sp>
      <p:sp>
        <p:nvSpPr>
          <p:cNvPr id="1027" name="Text Box 3"/>
          <p:cNvSpPr txBox="1">
            <a:spLocks noChangeArrowheads="1"/>
          </p:cNvSpPr>
          <p:nvPr/>
        </p:nvSpPr>
        <p:spPr bwMode="auto">
          <a:xfrm>
            <a:off x="2869159" y="1074816"/>
            <a:ext cx="5338708" cy="965657"/>
          </a:xfrm>
          <a:prstGeom prst="rect">
            <a:avLst/>
          </a:prstGeom>
          <a:ln>
            <a:headEnd/>
            <a:tailEn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lang="en-US" b="1" dirty="0" smtClean="0">
                <a:solidFill>
                  <a:schemeClr val="bg1"/>
                </a:solidFill>
                <a:effectLst>
                  <a:outerShdw blurRad="38100" dist="38100" dir="2700000" algn="tl">
                    <a:srgbClr val="000000">
                      <a:alpha val="43137"/>
                    </a:srgbClr>
                  </a:outerShdw>
                </a:effectLst>
                <a:latin typeface="Calibri" pitchFamily="34" charset="0"/>
                <a:cs typeface="Arial" pitchFamily="34" charset="0"/>
              </a:rPr>
              <a:t>1C:Enterprise 8.3 </a:t>
            </a:r>
            <a:r>
              <a:rPr lang="en-US" b="1" dirty="0">
                <a:solidFill>
                  <a:schemeClr val="bg1"/>
                </a:solidFill>
                <a:effectLst>
                  <a:outerShdw blurRad="38100" dist="38100" dir="2700000" algn="tl">
                    <a:srgbClr val="000000">
                      <a:alpha val="43137"/>
                    </a:srgbClr>
                  </a:outerShdw>
                </a:effectLst>
                <a:latin typeface="Calibri" pitchFamily="34" charset="0"/>
                <a:cs typeface="Arial" pitchFamily="34" charset="0"/>
              </a:rPr>
              <a:t>ERP </a:t>
            </a:r>
            <a:r>
              <a:rPr lang="ru-RU" b="1" dirty="0" smtClean="0">
                <a:solidFill>
                  <a:schemeClr val="bg1"/>
                </a:solidFill>
                <a:effectLst>
                  <a:outerShdw blurRad="38100" dist="38100" dir="2700000" algn="tl">
                    <a:srgbClr val="000000">
                      <a:alpha val="43137"/>
                    </a:srgbClr>
                  </a:outerShdw>
                </a:effectLst>
                <a:latin typeface="Calibri" pitchFamily="34" charset="0"/>
                <a:cs typeface="Arial" pitchFamily="34" charset="0"/>
              </a:rPr>
              <a:t/>
            </a:r>
            <a:br>
              <a:rPr lang="ru-RU" b="1" dirty="0" smtClean="0">
                <a:solidFill>
                  <a:schemeClr val="bg1"/>
                </a:solidFill>
                <a:effectLst>
                  <a:outerShdw blurRad="38100" dist="38100" dir="2700000" algn="tl">
                    <a:srgbClr val="000000">
                      <a:alpha val="43137"/>
                    </a:srgbClr>
                  </a:outerShdw>
                </a:effectLst>
                <a:latin typeface="Calibri" pitchFamily="34" charset="0"/>
                <a:cs typeface="Arial" pitchFamily="34" charset="0"/>
              </a:rPr>
            </a:br>
            <a:r>
              <a:rPr lang="en-US" b="1" dirty="0" smtClean="0">
                <a:solidFill>
                  <a:schemeClr val="bg1"/>
                </a:solidFill>
                <a:effectLst>
                  <a:outerShdw blurRad="38100" dist="38100" dir="2700000" algn="tl">
                    <a:srgbClr val="000000">
                      <a:alpha val="43137"/>
                    </a:srgbClr>
                  </a:outerShdw>
                </a:effectLst>
                <a:latin typeface="Calibri" pitchFamily="34" charset="0"/>
                <a:cs typeface="Arial" pitchFamily="34" charset="0"/>
              </a:rPr>
              <a:t>Accounting</a:t>
            </a:r>
            <a:r>
              <a:rPr kumimoji="0" lang="ru-RU"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Arial" pitchFamily="34" charset="0"/>
              </a:rPr>
              <a:t>, </a:t>
            </a:r>
            <a:r>
              <a:rPr lang="en-US" b="1" dirty="0">
                <a:solidFill>
                  <a:schemeClr val="bg1"/>
                </a:solidFill>
                <a:effectLst>
                  <a:outerShdw blurRad="38100" dist="38100" dir="2700000" algn="tl">
                    <a:srgbClr val="000000">
                      <a:alpha val="43137"/>
                    </a:srgbClr>
                  </a:outerShdw>
                </a:effectLst>
                <a:latin typeface="Calibri" pitchFamily="34" charset="0"/>
                <a:cs typeface="Arial" pitchFamily="34" charset="0"/>
              </a:rPr>
              <a:t>Management accounting </a:t>
            </a:r>
            <a:r>
              <a:rPr kumimoji="0" lang="ru-RU"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Arial" pitchFamily="34" charset="0"/>
              </a:rPr>
              <a:t>,</a:t>
            </a:r>
            <a:r>
              <a:rPr kumimoji="0" lang="en-US"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Arial" pitchFamily="34" charset="0"/>
              </a:rPr>
              <a:t> </a:t>
            </a:r>
            <a:br>
              <a:rPr kumimoji="0" lang="en-US"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Arial" pitchFamily="34" charset="0"/>
              </a:rPr>
            </a:br>
            <a:r>
              <a:rPr kumimoji="0" lang="en-US"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Arial" pitchFamily="34" charset="0"/>
              </a:rPr>
              <a:t>Budgeting</a:t>
            </a:r>
            <a:r>
              <a:rPr kumimoji="0" lang="ru-RU"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Arial" pitchFamily="34" charset="0"/>
              </a:rPr>
              <a:t>, </a:t>
            </a:r>
            <a:r>
              <a:rPr kumimoji="0" lang="en-US" b="1" i="0" u="none" strike="noStrike" cap="none" normalizeH="0" baseline="0" dirty="0" smtClean="0">
                <a:ln>
                  <a:noFill/>
                </a:ln>
                <a:solidFill>
                  <a:schemeClr val="bg1"/>
                </a:solidFill>
                <a:effectLst>
                  <a:outerShdw blurRad="38100" dist="38100" dir="2700000" algn="tl">
                    <a:srgbClr val="000000">
                      <a:alpha val="43137"/>
                    </a:srgbClr>
                  </a:outerShdw>
                </a:effectLst>
                <a:latin typeface="Calibri" pitchFamily="34" charset="0"/>
                <a:cs typeface="Arial" pitchFamily="34" charset="0"/>
              </a:rPr>
              <a:t>Human resources,</a:t>
            </a:r>
            <a:r>
              <a:rPr lang="en-US" b="1" dirty="0">
                <a:solidFill>
                  <a:schemeClr val="bg1"/>
                </a:solidFill>
                <a:effectLst>
                  <a:outerShdw blurRad="38100" dist="38100" dir="2700000" algn="tl">
                    <a:srgbClr val="000000">
                      <a:alpha val="43137"/>
                    </a:srgbClr>
                  </a:outerShdw>
                </a:effectLst>
                <a:latin typeface="Calibri" pitchFamily="34" charset="0"/>
                <a:cs typeface="Arial" pitchFamily="34" charset="0"/>
              </a:rPr>
              <a:t> </a:t>
            </a:r>
            <a:r>
              <a:rPr lang="en-US" b="1" dirty="0" smtClean="0">
                <a:solidFill>
                  <a:schemeClr val="bg1"/>
                </a:solidFill>
                <a:effectLst>
                  <a:outerShdw blurRad="38100" dist="38100" dir="2700000" algn="tl">
                    <a:srgbClr val="000000">
                      <a:alpha val="43137"/>
                    </a:srgbClr>
                  </a:outerShdw>
                </a:effectLst>
                <a:latin typeface="Calibri" pitchFamily="34" charset="0"/>
                <a:cs typeface="Arial" pitchFamily="34" charset="0"/>
              </a:rPr>
              <a:t>Resource </a:t>
            </a:r>
            <a:r>
              <a:rPr lang="en-US" b="1" dirty="0">
                <a:solidFill>
                  <a:schemeClr val="bg1"/>
                </a:solidFill>
                <a:effectLst>
                  <a:outerShdw blurRad="38100" dist="38100" dir="2700000" algn="tl">
                    <a:srgbClr val="000000">
                      <a:alpha val="43137"/>
                    </a:srgbClr>
                  </a:outerShdw>
                </a:effectLst>
                <a:latin typeface="Calibri" pitchFamily="34" charset="0"/>
                <a:cs typeface="Arial" pitchFamily="34" charset="0"/>
              </a:rPr>
              <a:t>Planning</a:t>
            </a:r>
            <a:endParaRPr kumimoji="0" lang="ru-RU" b="0" i="0" u="none" strike="noStrike" cap="none" normalizeH="0" baseline="0" dirty="0" smtClean="0">
              <a:ln>
                <a:noFill/>
              </a:ln>
              <a:solidFill>
                <a:schemeClr val="bg1"/>
              </a:solidFill>
              <a:effectLst>
                <a:outerShdw blurRad="38100" dist="38100" dir="2700000" algn="tl">
                  <a:srgbClr val="000000">
                    <a:alpha val="43137"/>
                  </a:srgbClr>
                </a:outerShdw>
              </a:effectLst>
              <a:latin typeface="Arial" pitchFamily="34" charset="0"/>
              <a:cs typeface="Arial" pitchFamily="34" charset="0"/>
            </a:endParaRPr>
          </a:p>
        </p:txBody>
      </p:sp>
      <p:sp>
        <p:nvSpPr>
          <p:cNvPr id="1028" name="Text Box 4"/>
          <p:cNvSpPr txBox="1">
            <a:spLocks noChangeArrowheads="1"/>
          </p:cNvSpPr>
          <p:nvPr/>
        </p:nvSpPr>
        <p:spPr bwMode="auto">
          <a:xfrm>
            <a:off x="812886" y="2263301"/>
            <a:ext cx="3903130" cy="949676"/>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dirty="0" err="1" smtClean="0">
                <a:ln>
                  <a:noFill/>
                </a:ln>
                <a:solidFill>
                  <a:schemeClr val="tx1"/>
                </a:solidFill>
                <a:effectLst/>
                <a:latin typeface="Calibri" pitchFamily="34" charset="0"/>
                <a:cs typeface="Arial" pitchFamily="34" charset="0"/>
              </a:rPr>
              <a:t>ADB</a:t>
            </a:r>
            <a:r>
              <a:rPr kumimoji="0" lang="ru-RU" b="1" i="0" u="none" strike="noStrike" cap="none" normalizeH="0" baseline="0" dirty="0" smtClean="0">
                <a:ln>
                  <a:noFill/>
                </a:ln>
                <a:solidFill>
                  <a:schemeClr val="tx1"/>
                </a:solidFill>
                <a:effectLst/>
                <a:latin typeface="Calibri" pitchFamily="34" charset="0"/>
                <a:cs typeface="Arial" pitchFamily="34" charset="0"/>
              </a:rPr>
              <a:t>2</a:t>
            </a:r>
            <a:r>
              <a:rPr kumimoji="0" lang="en-US" b="1" i="0" u="none" strike="noStrike" cap="none" normalizeH="0" baseline="0" dirty="0" smtClean="0">
                <a:ln>
                  <a:noFill/>
                </a:ln>
                <a:solidFill>
                  <a:schemeClr val="tx1"/>
                </a:solidFill>
                <a:effectLst/>
                <a:latin typeface="Calibri" pitchFamily="34" charset="0"/>
                <a:cs typeface="Arial" pitchFamily="34" charset="0"/>
              </a:rPr>
              <a:t>      </a:t>
            </a:r>
            <a:r>
              <a:rPr kumimoji="0" lang="en-US" b="1" i="0" u="sng" strike="noStrike" cap="none" normalizeH="0" baseline="0" dirty="0" smtClean="0">
                <a:ln>
                  <a:noFill/>
                </a:ln>
                <a:solidFill>
                  <a:schemeClr val="tx2">
                    <a:lumMod val="60000"/>
                    <a:lumOff val="40000"/>
                  </a:schemeClr>
                </a:solidFill>
                <a:effectLst/>
                <a:latin typeface="Calibri" pitchFamily="34" charset="0"/>
                <a:cs typeface="Arial" pitchFamily="34" charset="0"/>
              </a:rPr>
              <a:t>adb2.jinr.ru</a:t>
            </a:r>
            <a:r>
              <a:rPr kumimoji="0" lang="en-US" b="1" i="0" u="none" strike="noStrike" cap="none" normalizeH="0" baseline="0" dirty="0" smtClean="0">
                <a:ln>
                  <a:noFill/>
                </a:ln>
                <a:solidFill>
                  <a:schemeClr val="tx1"/>
                </a:solidFill>
                <a:effectLst/>
                <a:latin typeface="Calibri" pitchFamily="34" charset="0"/>
                <a:cs typeface="Arial" pitchFamily="34" charset="0"/>
              </a:rPr>
              <a:t> </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algn="ctr" fontAlgn="base">
              <a:spcBef>
                <a:spcPct val="0"/>
              </a:spcBef>
              <a:spcAft>
                <a:spcPct val="0"/>
              </a:spcAft>
            </a:pPr>
            <a:r>
              <a:rPr kumimoji="0" lang="en-US" sz="1400" b="1" i="0" u="none" strike="noStrike" cap="none" normalizeH="0" baseline="0" dirty="0" smtClean="0">
                <a:ln>
                  <a:noFill/>
                </a:ln>
                <a:solidFill>
                  <a:schemeClr val="tx1"/>
                </a:solidFill>
                <a:effectLst/>
                <a:latin typeface="Calibri" pitchFamily="34" charset="0"/>
                <a:cs typeface="Arial" pitchFamily="34" charset="0"/>
              </a:rPr>
              <a:t>Financial </a:t>
            </a:r>
            <a:r>
              <a:rPr lang="en-US" sz="1400" b="1" dirty="0">
                <a:latin typeface="Calibri" pitchFamily="34" charset="0"/>
                <a:cs typeface="Arial" pitchFamily="34" charset="0"/>
              </a:rPr>
              <a:t>reports on </a:t>
            </a:r>
            <a:r>
              <a:rPr lang="en-US" sz="1400" b="1" dirty="0" smtClean="0">
                <a:latin typeface="Calibri" pitchFamily="34" charset="0"/>
                <a:cs typeface="Arial" pitchFamily="34" charset="0"/>
              </a:rPr>
              <a:t>data </a:t>
            </a:r>
            <a:r>
              <a:rPr lang="en-US" sz="1400" b="1" dirty="0">
                <a:latin typeface="Calibri" pitchFamily="34" charset="0"/>
                <a:cs typeface="Arial" pitchFamily="34" charset="0"/>
              </a:rPr>
              <a:t>imported from 1С and </a:t>
            </a:r>
            <a:r>
              <a:rPr lang="en-US" sz="1400" b="1" dirty="0" smtClean="0">
                <a:latin typeface="Calibri" pitchFamily="34" charset="0"/>
                <a:cs typeface="Arial" pitchFamily="34" charset="0"/>
              </a:rPr>
              <a:t>budgeting</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p:txBody>
      </p:sp>
      <p:sp>
        <p:nvSpPr>
          <p:cNvPr id="1029" name="Text Box 5"/>
          <p:cNvSpPr txBox="1">
            <a:spLocks noChangeArrowheads="1"/>
          </p:cNvSpPr>
          <p:nvPr/>
        </p:nvSpPr>
        <p:spPr bwMode="auto">
          <a:xfrm>
            <a:off x="4860032" y="2263300"/>
            <a:ext cx="3744416" cy="94967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algn="ctr" fontAlgn="base">
              <a:spcBef>
                <a:spcPct val="0"/>
              </a:spcBef>
              <a:spcAft>
                <a:spcPct val="0"/>
              </a:spcAft>
            </a:pPr>
            <a:r>
              <a:rPr kumimoji="0" lang="en-US" b="1" i="0" u="none" strike="noStrike" cap="none" normalizeH="0" baseline="0" dirty="0" err="1" smtClean="0">
                <a:ln>
                  <a:noFill/>
                </a:ln>
                <a:solidFill>
                  <a:schemeClr val="tx1"/>
                </a:solidFill>
                <a:effectLst/>
                <a:latin typeface="Calibri" pitchFamily="34" charset="0"/>
                <a:cs typeface="Arial" pitchFamily="34" charset="0"/>
              </a:rPr>
              <a:t>ISS</a:t>
            </a:r>
            <a:r>
              <a:rPr kumimoji="0" lang="en-US" b="1" i="0" u="none" strike="noStrike" cap="none" normalizeH="0" baseline="0" dirty="0" smtClean="0">
                <a:ln>
                  <a:noFill/>
                </a:ln>
                <a:solidFill>
                  <a:schemeClr val="tx1"/>
                </a:solidFill>
                <a:effectLst/>
                <a:latin typeface="Calibri" pitchFamily="34" charset="0"/>
                <a:cs typeface="Arial" pitchFamily="34" charset="0"/>
              </a:rPr>
              <a:t>  </a:t>
            </a:r>
            <a:r>
              <a:rPr lang="en-US" b="1" u="sng" dirty="0" err="1">
                <a:solidFill>
                  <a:srgbClr val="0070C0"/>
                </a:solidFill>
                <a:latin typeface="Calibri" pitchFamily="34" charset="0"/>
                <a:cs typeface="Arial" pitchFamily="34" charset="0"/>
              </a:rPr>
              <a:t>iss</a:t>
            </a:r>
            <a:r>
              <a:rPr lang="ru-RU" b="1" u="sng" dirty="0">
                <a:solidFill>
                  <a:srgbClr val="0070C0"/>
                </a:solidFill>
                <a:latin typeface="Times New Roman" pitchFamily="18" charset="0"/>
                <a:cs typeface="Arial" pitchFamily="34" charset="0"/>
              </a:rPr>
              <a:t>.</a:t>
            </a:r>
            <a:r>
              <a:rPr lang="en-US" b="1" u="sng" dirty="0" err="1">
                <a:solidFill>
                  <a:srgbClr val="0070C0"/>
                </a:solidFill>
                <a:latin typeface="Calibri" pitchFamily="34" charset="0"/>
                <a:cs typeface="Arial" pitchFamily="34" charset="0"/>
              </a:rPr>
              <a:t>jinr</a:t>
            </a:r>
            <a:r>
              <a:rPr lang="ru-RU" b="1" u="sng" dirty="0">
                <a:solidFill>
                  <a:srgbClr val="0070C0"/>
                </a:solidFill>
                <a:latin typeface="Times New Roman" pitchFamily="18" charset="0"/>
                <a:cs typeface="Arial" pitchFamily="34" charset="0"/>
              </a:rPr>
              <a:t>.</a:t>
            </a:r>
            <a:r>
              <a:rPr lang="en-US" b="1" u="sng" dirty="0" err="1" smtClean="0">
                <a:solidFill>
                  <a:srgbClr val="0070C0"/>
                </a:solidFill>
                <a:latin typeface="Calibri" pitchFamily="34" charset="0"/>
                <a:cs typeface="Arial" pitchFamily="34" charset="0"/>
              </a:rPr>
              <a:t>ru</a:t>
            </a:r>
            <a:r>
              <a:rPr kumimoji="0" lang="en-US" b="1" i="0" u="none" strike="noStrike" cap="none" normalizeH="0" baseline="0" dirty="0" smtClean="0">
                <a:ln>
                  <a:noFill/>
                </a:ln>
                <a:solidFill>
                  <a:schemeClr val="tx1"/>
                </a:solidFill>
                <a:effectLst/>
                <a:latin typeface="Calibri" pitchFamily="34" charset="0"/>
                <a:cs typeface="Arial" pitchFamily="34" charset="0"/>
              </a:rPr>
              <a:t> </a:t>
            </a:r>
            <a:endParaRPr kumimoji="0" lang="ru-RU" b="1" i="0" u="none" strike="noStrike" cap="none" normalizeH="0" baseline="0" dirty="0" smtClean="0">
              <a:ln>
                <a:noFill/>
              </a:ln>
              <a:solidFill>
                <a:schemeClr val="tx1"/>
              </a:solidFill>
              <a:effectLst/>
              <a:latin typeface="Calibri" pitchFamily="34" charset="0"/>
              <a:cs typeface="Arial" pitchFamily="34" charset="0"/>
            </a:endParaRPr>
          </a:p>
          <a:p>
            <a:pPr lvl="0" algn="ctr" fontAlgn="base">
              <a:spcBef>
                <a:spcPct val="0"/>
              </a:spcBef>
              <a:spcAft>
                <a:spcPct val="0"/>
              </a:spcAft>
            </a:pPr>
            <a:r>
              <a:rPr lang="en-US" sz="1400" b="1" dirty="0" smtClean="0">
                <a:latin typeface="Calibri" pitchFamily="34" charset="0"/>
                <a:cs typeface="Arial" pitchFamily="34" charset="0"/>
              </a:rPr>
              <a:t>Various reports </a:t>
            </a:r>
            <a:r>
              <a:rPr lang="en-US" sz="1400" b="1" dirty="0">
                <a:latin typeface="Calibri" pitchFamily="34" charset="0"/>
                <a:cs typeface="Arial" pitchFamily="34" charset="0"/>
              </a:rPr>
              <a:t>and information on financial and personnel data imported from 1С</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0" name="Text Box 6"/>
          <p:cNvSpPr txBox="1">
            <a:spLocks noChangeArrowheads="1"/>
          </p:cNvSpPr>
          <p:nvPr/>
        </p:nvSpPr>
        <p:spPr bwMode="auto">
          <a:xfrm>
            <a:off x="812886" y="5224146"/>
            <a:ext cx="3903130" cy="126483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smtClean="0">
                <a:ln>
                  <a:noFill/>
                </a:ln>
                <a:solidFill>
                  <a:srgbClr val="0070C0"/>
                </a:solidFill>
                <a:effectLst/>
                <a:latin typeface="Calibri" pitchFamily="34" charset="0"/>
                <a:cs typeface="Arial" pitchFamily="34" charset="0"/>
              </a:rPr>
              <a:t>pin</a:t>
            </a:r>
            <a:r>
              <a:rPr kumimoji="0" lang="ru-RU" sz="1600" b="1" i="0" u="sng" strike="noStrike" cap="none" normalizeH="0" baseline="0" dirty="0" smtClean="0">
                <a:ln>
                  <a:noFill/>
                </a:ln>
                <a:solidFill>
                  <a:srgbClr val="0070C0"/>
                </a:solidFill>
                <a:effectLst/>
                <a:latin typeface="Times New Roman" pitchFamily="18" charset="0"/>
                <a:cs typeface="Arial" pitchFamily="34" charset="0"/>
              </a:rPr>
              <a:t>.</a:t>
            </a:r>
            <a:r>
              <a:rPr kumimoji="0" lang="en-US" sz="1600" b="1" i="0" u="sng" strike="noStrike" cap="none" normalizeH="0" baseline="0" dirty="0" err="1" smtClean="0">
                <a:ln>
                  <a:noFill/>
                </a:ln>
                <a:solidFill>
                  <a:srgbClr val="0070C0"/>
                </a:solidFill>
                <a:effectLst/>
                <a:latin typeface="Calibri" pitchFamily="34" charset="0"/>
                <a:cs typeface="Arial" pitchFamily="34" charset="0"/>
              </a:rPr>
              <a:t>jinr</a:t>
            </a:r>
            <a:r>
              <a:rPr kumimoji="0" lang="ru-RU" sz="1600" b="1" i="0" u="sng" strike="noStrike" cap="none" normalizeH="0" baseline="0" dirty="0" smtClean="0">
                <a:ln>
                  <a:noFill/>
                </a:ln>
                <a:solidFill>
                  <a:srgbClr val="0070C0"/>
                </a:solidFill>
                <a:effectLst/>
                <a:latin typeface="Times New Roman" pitchFamily="18" charset="0"/>
                <a:cs typeface="Arial" pitchFamily="34" charset="0"/>
              </a:rPr>
              <a:t>.</a:t>
            </a:r>
            <a:r>
              <a:rPr kumimoji="0" lang="en-US" sz="1600" b="1" i="0" u="sng" strike="noStrike" cap="none" normalizeH="0" baseline="0" dirty="0" err="1" smtClean="0">
                <a:ln>
                  <a:noFill/>
                </a:ln>
                <a:solidFill>
                  <a:srgbClr val="0070C0"/>
                </a:solidFill>
                <a:effectLst/>
                <a:latin typeface="Calibri" pitchFamily="34" charset="0"/>
                <a:cs typeface="Arial" pitchFamily="34" charset="0"/>
              </a:rPr>
              <a:t>ru</a:t>
            </a:r>
            <a:endParaRPr kumimoji="0" lang="ru-RU" sz="1600" b="1" i="0" u="sng" strike="noStrike" cap="none" normalizeH="0" baseline="0" dirty="0" smtClean="0">
              <a:ln>
                <a:noFill/>
              </a:ln>
              <a:solidFill>
                <a:srgbClr val="0070C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Calibri" pitchFamily="34" charset="0"/>
                <a:cs typeface="Arial" pitchFamily="34" charset="0"/>
              </a:rPr>
              <a:t>PIN</a:t>
            </a:r>
            <a:endParaRPr kumimoji="0" lang="ru-RU" sz="2000" b="1" i="0" u="none" strike="noStrike" cap="none" normalizeH="0" baseline="0" dirty="0" smtClean="0">
              <a:ln>
                <a:noFill/>
              </a:ln>
              <a:solidFill>
                <a:schemeClr val="tx1"/>
              </a:solidFill>
              <a:effectLst/>
              <a:latin typeface="Times New Roman" pitchFamily="18" charset="0"/>
              <a:cs typeface="Arial" pitchFamily="34" charset="0"/>
            </a:endParaRPr>
          </a:p>
          <a:p>
            <a:pPr lvl="0" algn="ctr" fontAlgn="base">
              <a:spcBef>
                <a:spcPct val="0"/>
              </a:spcBef>
              <a:spcAft>
                <a:spcPct val="0"/>
              </a:spcAft>
            </a:pPr>
            <a:r>
              <a:rPr lang="en-US" sz="1600" b="1" dirty="0" smtClean="0"/>
              <a:t>General </a:t>
            </a:r>
            <a:r>
              <a:rPr lang="en-US" sz="1600" b="1" dirty="0"/>
              <a:t>information on the </a:t>
            </a:r>
            <a:r>
              <a:rPr lang="en-US" sz="1600" b="1" dirty="0" err="1"/>
              <a:t>JINR</a:t>
            </a:r>
            <a:r>
              <a:rPr lang="en-US" sz="1600" b="1" dirty="0"/>
              <a:t> staff and results of their scientific activity </a:t>
            </a:r>
            <a:endParaRPr kumimoji="0" lang="ru-RU" sz="1600" b="1" i="0" u="none" strike="noStrike" cap="none" normalizeH="0" baseline="0" dirty="0" smtClean="0">
              <a:ln>
                <a:noFill/>
              </a:ln>
              <a:solidFill>
                <a:schemeClr val="tx1"/>
              </a:solidFill>
              <a:effectLst/>
              <a:latin typeface="Arial" pitchFamily="34" charset="0"/>
              <a:cs typeface="Arial" pitchFamily="34" charset="0"/>
            </a:endParaRPr>
          </a:p>
        </p:txBody>
      </p:sp>
      <p:sp>
        <p:nvSpPr>
          <p:cNvPr id="1034" name="Text Box 10"/>
          <p:cNvSpPr txBox="1">
            <a:spLocks noChangeArrowheads="1"/>
          </p:cNvSpPr>
          <p:nvPr/>
        </p:nvSpPr>
        <p:spPr bwMode="auto">
          <a:xfrm>
            <a:off x="4860032" y="5224146"/>
            <a:ext cx="3744416" cy="1264830"/>
          </a:xfrm>
          <a:prstGeom prst="rect">
            <a:avLst/>
          </a:prstGeom>
          <a:ln>
            <a:headEnd/>
            <a:tailEnd/>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sz="1600" b="1" i="0" u="sng" strike="noStrike" cap="none" normalizeH="0" baseline="0" dirty="0" err="1" smtClean="0">
                <a:ln>
                  <a:noFill/>
                </a:ln>
                <a:solidFill>
                  <a:srgbClr val="0070C0"/>
                </a:solidFill>
                <a:effectLst/>
                <a:latin typeface="Calibri" pitchFamily="34" charset="0"/>
                <a:cs typeface="Arial" pitchFamily="34" charset="0"/>
              </a:rPr>
              <a:t>indico</a:t>
            </a:r>
            <a:r>
              <a:rPr kumimoji="0" lang="ru-RU" sz="1600" b="1" i="0" u="sng" strike="noStrike" cap="none" normalizeH="0" baseline="0" dirty="0" smtClean="0">
                <a:ln>
                  <a:noFill/>
                </a:ln>
                <a:solidFill>
                  <a:srgbClr val="0070C0"/>
                </a:solidFill>
                <a:effectLst/>
                <a:latin typeface="Times New Roman" pitchFamily="18" charset="0"/>
                <a:cs typeface="Arial" pitchFamily="34" charset="0"/>
              </a:rPr>
              <a:t>.</a:t>
            </a:r>
            <a:r>
              <a:rPr kumimoji="0" lang="en-US" sz="1600" b="1" i="0" u="sng" strike="noStrike" cap="none" normalizeH="0" baseline="0" dirty="0" err="1" smtClean="0">
                <a:ln>
                  <a:noFill/>
                </a:ln>
                <a:solidFill>
                  <a:srgbClr val="0070C0"/>
                </a:solidFill>
                <a:effectLst/>
                <a:latin typeface="Calibri" pitchFamily="34" charset="0"/>
                <a:cs typeface="Arial" pitchFamily="34" charset="0"/>
              </a:rPr>
              <a:t>jinr</a:t>
            </a:r>
            <a:r>
              <a:rPr kumimoji="0" lang="ru-RU" sz="1600" b="1" i="0" u="sng" strike="noStrike" cap="none" normalizeH="0" baseline="0" dirty="0" smtClean="0">
                <a:ln>
                  <a:noFill/>
                </a:ln>
                <a:solidFill>
                  <a:srgbClr val="0070C0"/>
                </a:solidFill>
                <a:effectLst/>
                <a:latin typeface="Times New Roman" pitchFamily="18" charset="0"/>
                <a:cs typeface="Arial" pitchFamily="34" charset="0"/>
              </a:rPr>
              <a:t>.</a:t>
            </a:r>
            <a:r>
              <a:rPr kumimoji="0" lang="en-US" sz="1600" b="1" i="0" u="sng" strike="noStrike" cap="none" normalizeH="0" baseline="0" dirty="0" err="1" smtClean="0">
                <a:ln>
                  <a:noFill/>
                </a:ln>
                <a:solidFill>
                  <a:srgbClr val="0070C0"/>
                </a:solidFill>
                <a:effectLst/>
                <a:latin typeface="Calibri" pitchFamily="34" charset="0"/>
                <a:cs typeface="Arial" pitchFamily="34" charset="0"/>
              </a:rPr>
              <a:t>ru</a:t>
            </a:r>
            <a:endParaRPr kumimoji="0" lang="ru-RU" sz="1600" b="1" i="0" u="sng" strike="noStrike" cap="none" normalizeH="0" baseline="0" dirty="0" smtClean="0">
              <a:ln>
                <a:noFill/>
              </a:ln>
              <a:solidFill>
                <a:srgbClr val="0070C0"/>
              </a:solidFill>
              <a:effectLst/>
              <a:latin typeface="Times New Roman" pitchFamily="18"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err="1" smtClean="0">
                <a:ln>
                  <a:noFill/>
                </a:ln>
                <a:solidFill>
                  <a:schemeClr val="tx1"/>
                </a:solidFill>
                <a:effectLst/>
                <a:latin typeface="Calibri" pitchFamily="34" charset="0"/>
                <a:cs typeface="Arial" pitchFamily="34" charset="0"/>
              </a:rPr>
              <a:t>Indico</a:t>
            </a:r>
            <a:endParaRPr kumimoji="0" lang="ru-RU" sz="2000" b="1" i="0" u="none" strike="noStrike" cap="none" normalizeH="0" baseline="0" dirty="0" smtClean="0">
              <a:ln>
                <a:noFill/>
              </a:ln>
              <a:solidFill>
                <a:schemeClr val="tx1"/>
              </a:solidFill>
              <a:effectLst/>
              <a:latin typeface="Times New Roman" pitchFamily="18" charset="0"/>
              <a:cs typeface="Arial" pitchFamily="34" charset="0"/>
            </a:endParaRPr>
          </a:p>
          <a:p>
            <a:pPr lvl="0" algn="ctr" fontAlgn="base">
              <a:spcBef>
                <a:spcPct val="0"/>
              </a:spcBef>
              <a:spcAft>
                <a:spcPct val="0"/>
              </a:spcAft>
            </a:pPr>
            <a:r>
              <a:rPr lang="en-US" sz="1400" b="1" dirty="0" smtClean="0"/>
              <a:t>Manage </a:t>
            </a:r>
            <a:r>
              <a:rPr lang="en-US" sz="1400" b="1" dirty="0"/>
              <a:t>complex </a:t>
            </a:r>
            <a:r>
              <a:rPr lang="en-US" sz="1400" b="1" dirty="0" smtClean="0"/>
              <a:t>conferences, </a:t>
            </a:r>
            <a:r>
              <a:rPr lang="en-US" sz="1400" b="1" dirty="0"/>
              <a:t>workshops and </a:t>
            </a:r>
            <a:r>
              <a:rPr lang="en-US" sz="1400" b="1" dirty="0" smtClean="0"/>
              <a:t>meeting, </a:t>
            </a:r>
            <a:r>
              <a:rPr lang="en-US" sz="1400" b="1" dirty="0"/>
              <a:t>storage of materials on procurement activities</a:t>
            </a:r>
            <a:endParaRPr kumimoji="0" lang="ru-RU" sz="1400" b="1" i="0" u="none" strike="noStrike" cap="none" normalizeH="0" baseline="0" dirty="0" smtClean="0">
              <a:ln>
                <a:noFill/>
              </a:ln>
              <a:solidFill>
                <a:schemeClr val="tx1"/>
              </a:solidFill>
              <a:effectLst/>
              <a:latin typeface="Arial" pitchFamily="34" charset="0"/>
              <a:cs typeface="Arial" pitchFamily="34" charset="0"/>
            </a:endParaRPr>
          </a:p>
        </p:txBody>
      </p:sp>
      <p:sp>
        <p:nvSpPr>
          <p:cNvPr id="1035" name="AutoShape 11"/>
          <p:cNvSpPr>
            <a:spLocks noChangeArrowheads="1"/>
          </p:cNvSpPr>
          <p:nvPr/>
        </p:nvSpPr>
        <p:spPr bwMode="auto">
          <a:xfrm>
            <a:off x="539552" y="1774522"/>
            <a:ext cx="1656184" cy="796022"/>
          </a:xfrm>
          <a:prstGeom prst="roundRect">
            <a:avLst>
              <a:gd name="adj" fmla="val 10394"/>
            </a:avLst>
          </a:prstGeom>
          <a:ln>
            <a:headEnd/>
            <a:tailEnd/>
          </a:ln>
        </p:spPr>
        <p:style>
          <a:lnRef idx="1">
            <a:schemeClr val="accent3"/>
          </a:lnRef>
          <a:fillRef idx="2">
            <a:schemeClr val="accent3"/>
          </a:fillRef>
          <a:effectRef idx="1">
            <a:schemeClr val="accent3"/>
          </a:effectRef>
          <a:fontRef idx="minor">
            <a:schemeClr val="dk1"/>
          </a:fontRef>
        </p:style>
        <p:txBody>
          <a:bodyPr vert="horz" wrap="square" lIns="36000" tIns="36000" rIns="36000" bIns="36000" numCol="1" anchor="t" anchorCtr="0" compatLnSpc="1">
            <a:prstTxWarp prst="textNoShape">
              <a:avLst/>
            </a:prstTxWarp>
          </a:bodyPr>
          <a:lstStyle/>
          <a:p>
            <a:pPr marL="0" lvl="0" indent="0" algn="ctr" eaLnBrk="1" fontAlgn="base" latinLnBrk="0" hangingPunct="1">
              <a:lnSpc>
                <a:spcPct val="100000"/>
              </a:lnSpc>
              <a:spcBef>
                <a:spcPct val="0"/>
              </a:spcBef>
              <a:spcAft>
                <a:spcPct val="0"/>
              </a:spcAft>
              <a:tabLst/>
            </a:pPr>
            <a:r>
              <a:rPr kumimoji="0" lang="ru-RU" sz="1400" b="1" i="0" u="none" strike="noStrike" cap="none" normalizeH="0" baseline="0" dirty="0" smtClean="0">
                <a:ln>
                  <a:noFill/>
                </a:ln>
                <a:solidFill>
                  <a:srgbClr val="002060"/>
                </a:solidFill>
                <a:effectLst/>
                <a:latin typeface="Calibri" pitchFamily="34" charset="0"/>
                <a:cs typeface="Arial" pitchFamily="34" charset="0"/>
              </a:rPr>
              <a:t>EVM (NICA)</a:t>
            </a:r>
          </a:p>
          <a:p>
            <a:pPr marL="0" lvl="0" indent="0" algn="ctr" eaLnBrk="1" fontAlgn="base" latinLnBrk="0" hangingPunct="1">
              <a:lnSpc>
                <a:spcPct val="100000"/>
              </a:lnSpc>
              <a:spcBef>
                <a:spcPct val="0"/>
              </a:spcBef>
              <a:spcAft>
                <a:spcPts val="1000"/>
              </a:spcAft>
              <a:tabLst/>
            </a:pPr>
            <a:r>
              <a:rPr kumimoji="0" lang="en-US" sz="1400" b="1" i="0" u="none" strike="noStrike" cap="none" normalizeH="0" baseline="0" dirty="0" smtClean="0">
                <a:ln>
                  <a:noFill/>
                </a:ln>
                <a:solidFill>
                  <a:srgbClr val="002060"/>
                </a:solidFill>
                <a:effectLst/>
                <a:latin typeface="Calibri" pitchFamily="34" charset="0"/>
                <a:cs typeface="Arial" pitchFamily="34" charset="0"/>
              </a:rPr>
              <a:t>Large project management</a:t>
            </a:r>
            <a:endParaRPr kumimoji="0" lang="ru-RU" sz="1400" b="0" i="0" u="none" strike="noStrike" cap="none" normalizeH="0" baseline="0" dirty="0" smtClean="0">
              <a:ln>
                <a:noFill/>
              </a:ln>
              <a:solidFill>
                <a:srgbClr val="002060"/>
              </a:solidFill>
              <a:effectLst/>
              <a:latin typeface="Arial" pitchFamily="34" charset="0"/>
              <a:cs typeface="Arial" pitchFamily="34" charset="0"/>
            </a:endParaRPr>
          </a:p>
        </p:txBody>
      </p:sp>
      <p:sp>
        <p:nvSpPr>
          <p:cNvPr id="1036" name="Text Box 12"/>
          <p:cNvSpPr txBox="1">
            <a:spLocks noChangeArrowheads="1"/>
          </p:cNvSpPr>
          <p:nvPr/>
        </p:nvSpPr>
        <p:spPr bwMode="auto">
          <a:xfrm>
            <a:off x="4860032" y="3572751"/>
            <a:ext cx="3744416" cy="13684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ts val="1000"/>
              </a:spcAft>
              <a:buClrTx/>
              <a:buSzTx/>
              <a:buFontTx/>
              <a:buNone/>
              <a:tabLst/>
            </a:pPr>
            <a:r>
              <a:rPr kumimoji="0" lang="en-US" sz="1600" b="1" i="0" u="sng" strike="noStrike" cap="none" normalizeH="0" baseline="0" dirty="0" err="1" smtClean="0">
                <a:ln>
                  <a:noFill/>
                </a:ln>
                <a:solidFill>
                  <a:srgbClr val="0070C0"/>
                </a:solidFill>
                <a:effectLst/>
                <a:latin typeface="Calibri" pitchFamily="34" charset="0"/>
                <a:cs typeface="Arial" pitchFamily="34" charset="0"/>
              </a:rPr>
              <a:t>baza</a:t>
            </a:r>
            <a:r>
              <a:rPr kumimoji="0" lang="ru-RU" sz="1600" b="1" i="0" u="sng" strike="noStrike" cap="none" normalizeH="0" baseline="0" dirty="0" smtClean="0">
                <a:ln>
                  <a:noFill/>
                </a:ln>
                <a:solidFill>
                  <a:srgbClr val="0070C0"/>
                </a:solidFill>
                <a:effectLst/>
                <a:latin typeface="Times New Roman" pitchFamily="18" charset="0"/>
                <a:cs typeface="Arial" pitchFamily="34" charset="0"/>
              </a:rPr>
              <a:t>.</a:t>
            </a:r>
            <a:r>
              <a:rPr kumimoji="0" lang="en-US" sz="1600" b="1" i="0" u="sng" strike="noStrike" cap="none" normalizeH="0" baseline="0" dirty="0" err="1" smtClean="0">
                <a:ln>
                  <a:noFill/>
                </a:ln>
                <a:solidFill>
                  <a:srgbClr val="0070C0"/>
                </a:solidFill>
                <a:effectLst/>
                <a:latin typeface="Calibri" pitchFamily="34" charset="0"/>
                <a:cs typeface="Arial" pitchFamily="34" charset="0"/>
              </a:rPr>
              <a:t>jinr</a:t>
            </a:r>
            <a:r>
              <a:rPr kumimoji="0" lang="ru-RU" sz="1600" b="1" i="0" u="sng" strike="noStrike" cap="none" normalizeH="0" baseline="0" dirty="0" smtClean="0">
                <a:ln>
                  <a:noFill/>
                </a:ln>
                <a:solidFill>
                  <a:srgbClr val="0070C0"/>
                </a:solidFill>
                <a:effectLst/>
                <a:latin typeface="Times New Roman" pitchFamily="18" charset="0"/>
                <a:cs typeface="Arial" pitchFamily="34" charset="0"/>
              </a:rPr>
              <a:t>.</a:t>
            </a:r>
            <a:r>
              <a:rPr kumimoji="0" lang="en-US" sz="1600" b="1" i="0" u="sng" strike="noStrike" cap="none" normalizeH="0" baseline="0" dirty="0" err="1" smtClean="0">
                <a:ln>
                  <a:noFill/>
                </a:ln>
                <a:solidFill>
                  <a:srgbClr val="0070C0"/>
                </a:solidFill>
                <a:effectLst/>
                <a:latin typeface="Calibri" pitchFamily="34" charset="0"/>
                <a:cs typeface="Arial" pitchFamily="34" charset="0"/>
              </a:rPr>
              <a:t>ru</a:t>
            </a:r>
            <a:endParaRPr kumimoji="0" lang="ru-RU" sz="1600" b="1" i="0" u="sng" strike="noStrike" cap="none" normalizeH="0" baseline="0" dirty="0" smtClean="0">
              <a:ln>
                <a:noFill/>
              </a:ln>
              <a:solidFill>
                <a:srgbClr val="0070C0"/>
              </a:solidFill>
              <a:effectLst/>
              <a:latin typeface="Times New Roman" pitchFamily="18" charset="0"/>
              <a:cs typeface="Arial" pitchFamily="34" charset="0"/>
            </a:endParaRPr>
          </a:p>
          <a:p>
            <a:pPr lvl="0" algn="ctr" fontAlgn="base">
              <a:spcBef>
                <a:spcPct val="0"/>
              </a:spcBef>
              <a:spcAft>
                <a:spcPts val="1000"/>
              </a:spcAft>
            </a:pPr>
            <a:r>
              <a:rPr lang="en-US" sz="2000" b="1" dirty="0" err="1">
                <a:solidFill>
                  <a:srgbClr val="002060"/>
                </a:solidFill>
                <a:latin typeface="Calibri" pitchFamily="34" charset="0"/>
                <a:cs typeface="Arial" pitchFamily="34" charset="0"/>
              </a:rPr>
              <a:t>JINR</a:t>
            </a:r>
            <a:r>
              <a:rPr lang="en-US" sz="2000" b="1" dirty="0">
                <a:solidFill>
                  <a:srgbClr val="002060"/>
                </a:solidFill>
                <a:latin typeface="Calibri" pitchFamily="34" charset="0"/>
                <a:cs typeface="Arial" pitchFamily="34" charset="0"/>
              </a:rPr>
              <a:t> document database </a:t>
            </a:r>
            <a:endParaRPr lang="en-US" sz="2000" b="1" dirty="0" smtClean="0">
              <a:solidFill>
                <a:srgbClr val="002060"/>
              </a:solidFill>
              <a:latin typeface="Calibri" pitchFamily="34" charset="0"/>
              <a:cs typeface="Arial" pitchFamily="34" charset="0"/>
            </a:endParaRPr>
          </a:p>
          <a:p>
            <a:pPr lvl="0" algn="ctr" fontAlgn="base">
              <a:spcBef>
                <a:spcPct val="0"/>
              </a:spcBef>
              <a:spcAft>
                <a:spcPts val="1000"/>
              </a:spcAft>
            </a:pPr>
            <a:r>
              <a:rPr lang="en-US" sz="1400" dirty="0" smtClean="0"/>
              <a:t>Storage, </a:t>
            </a:r>
            <a:r>
              <a:rPr lang="en-US" sz="1400" dirty="0"/>
              <a:t>coordination and </a:t>
            </a:r>
            <a:r>
              <a:rPr lang="en-US" sz="1400" dirty="0" smtClean="0"/>
              <a:t>delivery </a:t>
            </a:r>
            <a:r>
              <a:rPr lang="en-US" sz="1400" dirty="0"/>
              <a:t>of documents </a:t>
            </a:r>
            <a:r>
              <a:rPr lang="en-US" sz="1400" dirty="0" smtClean="0"/>
              <a:t>on </a:t>
            </a:r>
            <a:r>
              <a:rPr lang="en-US" sz="1400" dirty="0"/>
              <a:t>the main </a:t>
            </a:r>
            <a:r>
              <a:rPr lang="en-US" sz="1400" dirty="0" smtClean="0"/>
              <a:t>office </a:t>
            </a:r>
            <a:r>
              <a:rPr lang="en-US" sz="1400" dirty="0"/>
              <a:t>work at JINR</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7" name="Text Box 13"/>
          <p:cNvSpPr txBox="1">
            <a:spLocks noChangeArrowheads="1"/>
          </p:cNvSpPr>
          <p:nvPr/>
        </p:nvSpPr>
        <p:spPr bwMode="auto">
          <a:xfrm>
            <a:off x="812886" y="3572751"/>
            <a:ext cx="3903130" cy="136841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lvl="0" algn="ctr" fontAlgn="base">
              <a:spcBef>
                <a:spcPct val="0"/>
              </a:spcBef>
              <a:spcAft>
                <a:spcPts val="1000"/>
              </a:spcAft>
            </a:pPr>
            <a:r>
              <a:rPr kumimoji="0" lang="ru-RU" sz="2000" b="1" i="0" u="none" strike="noStrike" cap="none" normalizeH="0" baseline="0" dirty="0" smtClean="0">
                <a:ln>
                  <a:noFill/>
                </a:ln>
                <a:solidFill>
                  <a:srgbClr val="002060"/>
                </a:solidFill>
                <a:effectLst/>
                <a:latin typeface="Calibri" pitchFamily="34" charset="0"/>
                <a:cs typeface="Arial" pitchFamily="34" charset="0"/>
              </a:rPr>
              <a:t/>
            </a:r>
            <a:br>
              <a:rPr kumimoji="0" lang="ru-RU" sz="2000" b="1" i="0" u="none" strike="noStrike" cap="none" normalizeH="0" baseline="0" dirty="0" smtClean="0">
                <a:ln>
                  <a:noFill/>
                </a:ln>
                <a:solidFill>
                  <a:srgbClr val="002060"/>
                </a:solidFill>
                <a:effectLst/>
                <a:latin typeface="Calibri" pitchFamily="34" charset="0"/>
                <a:cs typeface="Arial" pitchFamily="34" charset="0"/>
              </a:rPr>
            </a:br>
            <a:r>
              <a:rPr lang="en-US" sz="2000" b="1" dirty="0" smtClean="0">
                <a:solidFill>
                  <a:srgbClr val="002060"/>
                </a:solidFill>
                <a:latin typeface="Calibri" pitchFamily="34" charset="0"/>
                <a:cs typeface="Arial" pitchFamily="34" charset="0"/>
              </a:rPr>
              <a:t>Document Management System</a:t>
            </a:r>
            <a:endParaRPr kumimoji="0" lang="ru-RU" sz="2000" b="1" i="0" u="none" strike="noStrike" cap="none" normalizeH="0" baseline="0" dirty="0" smtClean="0">
              <a:ln>
                <a:noFill/>
              </a:ln>
              <a:solidFill>
                <a:srgbClr val="002060"/>
              </a:solidFill>
              <a:effectLst/>
              <a:latin typeface="Times New Roman" pitchFamily="18" charset="0"/>
              <a:cs typeface="Arial" pitchFamily="34" charset="0"/>
            </a:endParaRPr>
          </a:p>
        </p:txBody>
      </p:sp>
      <p:sp>
        <p:nvSpPr>
          <p:cNvPr id="2" name="Прямоугольник 1"/>
          <p:cNvSpPr/>
          <p:nvPr/>
        </p:nvSpPr>
        <p:spPr>
          <a:xfrm>
            <a:off x="251520" y="764704"/>
            <a:ext cx="8568952" cy="2592288"/>
          </a:xfrm>
          <a:prstGeom prst="rect">
            <a:avLst/>
          </a:prstGeom>
          <a:noFill/>
          <a:ln>
            <a:solidFill>
              <a:schemeClr val="accent4">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251520" y="3356992"/>
            <a:ext cx="8568952" cy="1728192"/>
          </a:xfrm>
          <a:prstGeom prst="rect">
            <a:avLst/>
          </a:prstGeom>
          <a:noFill/>
          <a:ln>
            <a:solidFill>
              <a:schemeClr val="accent4">
                <a:lumMod val="20000"/>
                <a:lumOff val="8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Рисунок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23139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879734"/>
            <a:ext cx="9036496" cy="1143000"/>
          </a:xfrm>
        </p:spPr>
        <p:txBody>
          <a:bodyPr>
            <a:noAutofit/>
          </a:bodyPr>
          <a:lstStyle/>
          <a:p>
            <a:r>
              <a:rPr lang="en-US" sz="2000" dirty="0" smtClean="0">
                <a:solidFill>
                  <a:prstClr val="white"/>
                </a:solidFill>
                <a:ea typeface="+mn-ea"/>
                <a:cs typeface="+mn-cs"/>
              </a:rPr>
              <a:t>Creation </a:t>
            </a:r>
            <a:r>
              <a:rPr lang="en-US" sz="2000" dirty="0">
                <a:solidFill>
                  <a:prstClr val="white"/>
                </a:solidFill>
                <a:ea typeface="+mn-ea"/>
                <a:cs typeface="+mn-cs"/>
              </a:rPr>
              <a:t>of a </a:t>
            </a:r>
            <a:r>
              <a:rPr lang="en-US" sz="2800" b="1" dirty="0">
                <a:solidFill>
                  <a:prstClr val="white"/>
                </a:solidFill>
                <a:ea typeface="+mn-ea"/>
                <a:cs typeface="+mn-cs"/>
              </a:rPr>
              <a:t>unified information environment </a:t>
            </a:r>
            <a:r>
              <a:rPr lang="en-US" sz="2000" dirty="0">
                <a:solidFill>
                  <a:prstClr val="white"/>
                </a:solidFill>
                <a:ea typeface="+mn-ea"/>
                <a:cs typeface="+mn-cs"/>
              </a:rPr>
              <a:t>integrating a number of various technological </a:t>
            </a:r>
            <a:r>
              <a:rPr lang="en-US" sz="2000" dirty="0" smtClean="0">
                <a:solidFill>
                  <a:prstClr val="white"/>
                </a:solidFill>
                <a:ea typeface="+mn-ea"/>
                <a:cs typeface="+mn-cs"/>
              </a:rPr>
              <a:t>solutions, concepts, techniques, and software </a:t>
            </a:r>
            <a:r>
              <a:rPr lang="en-US" sz="2000" dirty="0">
                <a:solidFill>
                  <a:prstClr val="white"/>
                </a:solidFill>
                <a:ea typeface="+mn-ea"/>
                <a:cs typeface="+mn-cs"/>
              </a:rPr>
              <a:t>in order to </a:t>
            </a:r>
            <a:r>
              <a:rPr lang="en-US" sz="2000" dirty="0" smtClean="0">
                <a:solidFill>
                  <a:prstClr val="white"/>
                </a:solidFill>
                <a:ea typeface="+mn-ea"/>
                <a:cs typeface="+mn-cs"/>
              </a:rPr>
              <a:t>offer </a:t>
            </a:r>
            <a:r>
              <a:rPr lang="en-US" sz="2400" b="1" dirty="0" smtClean="0">
                <a:solidFill>
                  <a:prstClr val="white"/>
                </a:solidFill>
                <a:ea typeface="+mn-ea"/>
                <a:cs typeface="+mn-cs"/>
              </a:rPr>
              <a:t>optimal </a:t>
            </a:r>
            <a:r>
              <a:rPr lang="en-US" sz="2400" b="1" dirty="0">
                <a:solidFill>
                  <a:prstClr val="white"/>
                </a:solidFill>
                <a:ea typeface="+mn-ea"/>
                <a:cs typeface="+mn-cs"/>
              </a:rPr>
              <a:t>approaches </a:t>
            </a:r>
            <a:r>
              <a:rPr lang="en-US" sz="2000" dirty="0">
                <a:solidFill>
                  <a:prstClr val="white"/>
                </a:solidFill>
                <a:ea typeface="+mn-ea"/>
                <a:cs typeface="+mn-cs"/>
              </a:rPr>
              <a:t>for solving various types of </a:t>
            </a:r>
            <a:r>
              <a:rPr lang="en-US" sz="2400" b="1" dirty="0">
                <a:solidFill>
                  <a:prstClr val="white"/>
                </a:solidFill>
                <a:ea typeface="+mn-ea"/>
                <a:cs typeface="+mn-cs"/>
              </a:rPr>
              <a:t>scientific and applied </a:t>
            </a:r>
            <a:r>
              <a:rPr lang="en-US" sz="2000" dirty="0" smtClean="0">
                <a:solidFill>
                  <a:prstClr val="white"/>
                </a:solidFill>
                <a:ea typeface="+mn-ea"/>
                <a:cs typeface="+mn-cs"/>
              </a:rPr>
              <a:t>tasks on a global level of the development of advanced information and computation technologies</a:t>
            </a:r>
            <a:endParaRPr lang="ru-RU" sz="2000" dirty="0"/>
          </a:p>
        </p:txBody>
      </p:sp>
      <p:graphicFrame>
        <p:nvGraphicFramePr>
          <p:cNvPr id="5" name="Объект 4"/>
          <p:cNvGraphicFramePr>
            <a:graphicFrameLocks noGrp="1"/>
          </p:cNvGraphicFramePr>
          <p:nvPr>
            <p:ph sz="half" idx="1"/>
            <p:extLst>
              <p:ext uri="{D42A27DB-BD31-4B8C-83A1-F6EECF244321}">
                <p14:modId xmlns:p14="http://schemas.microsoft.com/office/powerpoint/2010/main" val="3959156590"/>
              </p:ext>
            </p:extLst>
          </p:nvPr>
        </p:nvGraphicFramePr>
        <p:xfrm>
          <a:off x="611560" y="2852936"/>
          <a:ext cx="403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Объект 5"/>
          <p:cNvGraphicFramePr>
            <a:graphicFrameLocks noGrp="1"/>
          </p:cNvGraphicFramePr>
          <p:nvPr>
            <p:ph sz="half" idx="2"/>
            <p:extLst>
              <p:ext uri="{D42A27DB-BD31-4B8C-83A1-F6EECF244321}">
                <p14:modId xmlns:p14="http://schemas.microsoft.com/office/powerpoint/2010/main" val="1101757460"/>
              </p:ext>
            </p:extLst>
          </p:nvPr>
        </p:nvGraphicFramePr>
        <p:xfrm>
          <a:off x="4709864" y="2780928"/>
          <a:ext cx="4038600" cy="452596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Нижний колонтитул 2"/>
          <p:cNvSpPr>
            <a:spLocks noGrp="1"/>
          </p:cNvSpPr>
          <p:nvPr>
            <p:ph type="ftr" sz="quarter" idx="11"/>
          </p:nvPr>
        </p:nvSpPr>
        <p:spPr>
          <a:xfrm>
            <a:off x="1979712" y="6492875"/>
            <a:ext cx="5976664" cy="365125"/>
          </a:xfrm>
        </p:spPr>
        <p:txBody>
          <a:bodyPr/>
          <a:lstStyle/>
          <a:p>
            <a:r>
              <a:rPr lang="en-US" smtClean="0"/>
              <a:t>NEC2015, Budva, 28 Sept.- 3 Oct. 2015</a:t>
            </a:r>
            <a:endParaRPr lang="ru-RU" dirty="0"/>
          </a:p>
        </p:txBody>
      </p:sp>
      <p:sp>
        <p:nvSpPr>
          <p:cNvPr id="7" name="Номер слайда 6"/>
          <p:cNvSpPr>
            <a:spLocks noGrp="1"/>
          </p:cNvSpPr>
          <p:nvPr>
            <p:ph type="sldNum" sz="quarter" idx="12"/>
          </p:nvPr>
        </p:nvSpPr>
        <p:spPr/>
        <p:txBody>
          <a:bodyPr/>
          <a:lstStyle/>
          <a:p>
            <a:fld id="{C75420B3-53D9-432E-BB6C-510EB706E06B}" type="slidenum">
              <a:rPr lang="ru-RU" smtClean="0"/>
              <a:pPr/>
              <a:t>24</a:t>
            </a:fld>
            <a:endParaRPr lang="ru-RU"/>
          </a:p>
        </p:txBody>
      </p:sp>
      <p:sp>
        <p:nvSpPr>
          <p:cNvPr id="4" name="TextBox 3"/>
          <p:cNvSpPr txBox="1"/>
          <p:nvPr/>
        </p:nvSpPr>
        <p:spPr>
          <a:xfrm>
            <a:off x="1475656" y="390636"/>
            <a:ext cx="5904656" cy="584775"/>
          </a:xfrm>
          <a:prstGeom prst="rect">
            <a:avLst/>
          </a:prstGeom>
          <a:noFill/>
        </p:spPr>
        <p:txBody>
          <a:bodyPr wrap="square" rtlCol="0">
            <a:spAutoFit/>
          </a:bodyPr>
          <a:lstStyle/>
          <a:p>
            <a:r>
              <a:rPr lang="en-US" sz="3200" b="1" dirty="0" smtClean="0">
                <a:solidFill>
                  <a:srgbClr val="FFFF00"/>
                </a:solidFill>
              </a:rPr>
              <a:t>Main objective of </a:t>
            </a:r>
            <a:r>
              <a:rPr lang="en-US" sz="3200" b="1" dirty="0">
                <a:solidFill>
                  <a:srgbClr val="FFFF00"/>
                </a:solidFill>
              </a:rPr>
              <a:t>the 7-year plan </a:t>
            </a:r>
            <a:endParaRPr lang="ru-RU" sz="3200" b="1" dirty="0">
              <a:solidFill>
                <a:srgbClr val="FFFF00"/>
              </a:solidFill>
            </a:endParaRPr>
          </a:p>
        </p:txBody>
      </p:sp>
      <p:pic>
        <p:nvPicPr>
          <p:cNvPr id="8" name="Рисунок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9174535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0329" y="188640"/>
            <a:ext cx="5777855" cy="1143000"/>
          </a:xfrm>
        </p:spPr>
        <p:txBody>
          <a:bodyPr/>
          <a:lstStyle/>
          <a:p>
            <a:r>
              <a:rPr lang="en-US" b="1" dirty="0" err="1" smtClean="0"/>
              <a:t>CICC</a:t>
            </a:r>
            <a:r>
              <a:rPr lang="en-US" b="1" dirty="0" smtClean="0"/>
              <a:t> to </a:t>
            </a:r>
            <a:r>
              <a:rPr lang="en-US" b="1" dirty="0" err="1" smtClean="0"/>
              <a:t>MICC</a:t>
            </a:r>
            <a:endParaRPr lang="ru-RU" b="1" dirty="0"/>
          </a:p>
        </p:txBody>
      </p:sp>
      <p:sp>
        <p:nvSpPr>
          <p:cNvPr id="4" name="Нижний колонтитул 3"/>
          <p:cNvSpPr>
            <a:spLocks noGrp="1"/>
          </p:cNvSpPr>
          <p:nvPr>
            <p:ph type="ftr" sz="quarter" idx="11"/>
          </p:nvPr>
        </p:nvSpPr>
        <p:spPr>
          <a:xfrm>
            <a:off x="2627784" y="6520259"/>
            <a:ext cx="3816424" cy="365125"/>
          </a:xfrm>
        </p:spPr>
        <p:txBody>
          <a:bodyPr/>
          <a:lstStyle/>
          <a:p>
            <a:r>
              <a:rPr lang="en-US" smtClean="0"/>
              <a:t>NEC2015, Budva, 28 Sept.- 3 Oct. 2015</a:t>
            </a:r>
            <a:endParaRPr lang="ru-RU" dirty="0"/>
          </a:p>
        </p:txBody>
      </p:sp>
      <p:sp>
        <p:nvSpPr>
          <p:cNvPr id="5" name="Номер слайда 4"/>
          <p:cNvSpPr>
            <a:spLocks noGrp="1"/>
          </p:cNvSpPr>
          <p:nvPr>
            <p:ph type="sldNum" sz="quarter" idx="12"/>
          </p:nvPr>
        </p:nvSpPr>
        <p:spPr/>
        <p:txBody>
          <a:bodyPr/>
          <a:lstStyle/>
          <a:p>
            <a:fld id="{C75420B3-53D9-432E-BB6C-510EB706E06B}" type="slidenum">
              <a:rPr lang="ru-RU" smtClean="0"/>
              <a:pPr/>
              <a:t>25</a:t>
            </a:fld>
            <a:endParaRPr lang="ru-RU"/>
          </a:p>
        </p:txBody>
      </p:sp>
      <p:sp>
        <p:nvSpPr>
          <p:cNvPr id="3" name="Прямоугольник 2"/>
          <p:cNvSpPr/>
          <p:nvPr/>
        </p:nvSpPr>
        <p:spPr>
          <a:xfrm>
            <a:off x="172641" y="1586662"/>
            <a:ext cx="8784976" cy="4893647"/>
          </a:xfrm>
          <a:prstGeom prst="rect">
            <a:avLst/>
          </a:prstGeom>
        </p:spPr>
        <p:txBody>
          <a:bodyPr wrap="square">
            <a:spAutoFit/>
          </a:bodyPr>
          <a:lstStyle/>
          <a:p>
            <a:r>
              <a:rPr lang="en-US" sz="2400" b="1" dirty="0" smtClean="0">
                <a:solidFill>
                  <a:schemeClr val="bg1"/>
                </a:solidFill>
              </a:rPr>
              <a:t>Build up the Multifunctional Information and Computing Complex  (</a:t>
            </a:r>
            <a:r>
              <a:rPr lang="en-US" sz="2400" b="1" dirty="0" err="1" smtClean="0">
                <a:solidFill>
                  <a:schemeClr val="bg1"/>
                </a:solidFill>
              </a:rPr>
              <a:t>MICC</a:t>
            </a:r>
            <a:r>
              <a:rPr lang="en-US" sz="2400" b="1" dirty="0" smtClean="0">
                <a:solidFill>
                  <a:schemeClr val="bg1"/>
                </a:solidFill>
              </a:rPr>
              <a:t>)</a:t>
            </a:r>
          </a:p>
          <a:p>
            <a:pPr marL="800100" lvl="1" indent="-342900">
              <a:buClr>
                <a:schemeClr val="accent3">
                  <a:lumMod val="75000"/>
                </a:schemeClr>
              </a:buClr>
              <a:buFont typeface="Wingdings" panose="05000000000000000000" pitchFamily="2" charset="2"/>
              <a:buChar char="Ø"/>
            </a:pPr>
            <a:r>
              <a:rPr lang="en-US" sz="2400" dirty="0" smtClean="0">
                <a:solidFill>
                  <a:schemeClr val="bg1"/>
                </a:solidFill>
              </a:rPr>
              <a:t>fault-tolerant </a:t>
            </a:r>
            <a:r>
              <a:rPr lang="en-US" sz="2400" dirty="0">
                <a:solidFill>
                  <a:schemeClr val="bg1"/>
                </a:solidFill>
              </a:rPr>
              <a:t>infrastructure with electrical power storage and distribution facilities with expected availability </a:t>
            </a:r>
            <a:r>
              <a:rPr lang="en-US" sz="2400" dirty="0" smtClean="0">
                <a:solidFill>
                  <a:schemeClr val="bg1"/>
                </a:solidFill>
              </a:rPr>
              <a:t>of </a:t>
            </a:r>
            <a:r>
              <a:rPr lang="en-US" sz="2400" dirty="0">
                <a:solidFill>
                  <a:schemeClr val="bg1"/>
                </a:solidFill>
              </a:rPr>
              <a:t>99.995</a:t>
            </a:r>
            <a:r>
              <a:rPr lang="en-US" sz="2400" dirty="0" smtClean="0">
                <a:solidFill>
                  <a:schemeClr val="bg1"/>
                </a:solidFill>
              </a:rPr>
              <a:t>%,</a:t>
            </a:r>
          </a:p>
          <a:p>
            <a:pPr marL="800100" lvl="1" indent="-342900">
              <a:buClr>
                <a:schemeClr val="accent3">
                  <a:lumMod val="75000"/>
                </a:schemeClr>
              </a:buClr>
              <a:buFont typeface="Wingdings" panose="05000000000000000000" pitchFamily="2" charset="2"/>
              <a:buChar char="Ø"/>
            </a:pPr>
            <a:r>
              <a:rPr lang="en-US" sz="2400" dirty="0" smtClean="0">
                <a:solidFill>
                  <a:schemeClr val="bg1"/>
                </a:solidFill>
              </a:rPr>
              <a:t>supports and </a:t>
            </a:r>
            <a:r>
              <a:rPr lang="en-US" sz="2400" dirty="0">
                <a:solidFill>
                  <a:schemeClr val="bg1"/>
                </a:solidFill>
              </a:rPr>
              <a:t>uses a </a:t>
            </a:r>
            <a:r>
              <a:rPr lang="en-US" sz="2400" dirty="0" smtClean="0">
                <a:solidFill>
                  <a:schemeClr val="bg1"/>
                </a:solidFill>
              </a:rPr>
              <a:t>large </a:t>
            </a:r>
            <a:r>
              <a:rPr lang="en-US" sz="2400" dirty="0">
                <a:solidFill>
                  <a:schemeClr val="bg1"/>
                </a:solidFill>
              </a:rPr>
              <a:t>variety of </a:t>
            </a:r>
            <a:r>
              <a:rPr lang="en-US" sz="2400" dirty="0" smtClean="0">
                <a:solidFill>
                  <a:schemeClr val="bg1"/>
                </a:solidFill>
              </a:rPr>
              <a:t>architectures, platforms, </a:t>
            </a:r>
            <a:r>
              <a:rPr lang="en-US" sz="2400" dirty="0">
                <a:solidFill>
                  <a:schemeClr val="bg1"/>
                </a:solidFill>
              </a:rPr>
              <a:t>operational </a:t>
            </a:r>
            <a:r>
              <a:rPr lang="en-US" sz="2400" dirty="0" smtClean="0">
                <a:solidFill>
                  <a:schemeClr val="bg1"/>
                </a:solidFill>
              </a:rPr>
              <a:t>systems, </a:t>
            </a:r>
            <a:r>
              <a:rPr lang="en-US" sz="2400" dirty="0">
                <a:solidFill>
                  <a:schemeClr val="bg1"/>
                </a:solidFill>
              </a:rPr>
              <a:t>network protocols and software </a:t>
            </a:r>
            <a:r>
              <a:rPr lang="en-US" sz="2400" dirty="0" smtClean="0">
                <a:solidFill>
                  <a:schemeClr val="bg1"/>
                </a:solidFill>
              </a:rPr>
              <a:t>products</a:t>
            </a:r>
          </a:p>
          <a:p>
            <a:pPr marL="800100" lvl="1" indent="-342900">
              <a:buClr>
                <a:schemeClr val="accent3">
                  <a:lumMod val="75000"/>
                </a:schemeClr>
              </a:buClr>
              <a:buFont typeface="Wingdings" panose="05000000000000000000" pitchFamily="2" charset="2"/>
              <a:buChar char="Ø"/>
            </a:pPr>
            <a:r>
              <a:rPr lang="en-US" sz="2400" dirty="0" smtClean="0">
                <a:solidFill>
                  <a:schemeClr val="bg1"/>
                </a:solidFill>
              </a:rPr>
              <a:t>provides means for </a:t>
            </a:r>
            <a:r>
              <a:rPr lang="en-US" sz="2400" dirty="0">
                <a:solidFill>
                  <a:schemeClr val="bg1"/>
                </a:solidFill>
              </a:rPr>
              <a:t>organization of collective </a:t>
            </a:r>
            <a:r>
              <a:rPr lang="en-US" sz="2400" dirty="0" smtClean="0">
                <a:solidFill>
                  <a:schemeClr val="bg1"/>
                </a:solidFill>
              </a:rPr>
              <a:t>development </a:t>
            </a:r>
          </a:p>
          <a:p>
            <a:pPr marL="800100" lvl="1" indent="-342900">
              <a:buClr>
                <a:schemeClr val="accent3">
                  <a:lumMod val="75000"/>
                </a:schemeClr>
              </a:buClr>
              <a:buFont typeface="Wingdings" panose="05000000000000000000" pitchFamily="2" charset="2"/>
              <a:buChar char="Ø"/>
            </a:pPr>
            <a:r>
              <a:rPr lang="en-US" sz="2400" dirty="0">
                <a:solidFill>
                  <a:schemeClr val="bg1"/>
                </a:solidFill>
              </a:rPr>
              <a:t>s</a:t>
            </a:r>
            <a:r>
              <a:rPr lang="en-US" sz="2400" dirty="0" smtClean="0">
                <a:solidFill>
                  <a:schemeClr val="bg1"/>
                </a:solidFill>
              </a:rPr>
              <a:t>upports solution </a:t>
            </a:r>
            <a:r>
              <a:rPr lang="en-US" sz="2400" dirty="0">
                <a:solidFill>
                  <a:schemeClr val="bg1"/>
                </a:solidFill>
              </a:rPr>
              <a:t>of problems of various complexity and subject </a:t>
            </a:r>
            <a:r>
              <a:rPr lang="en-US" sz="2400" dirty="0" smtClean="0">
                <a:solidFill>
                  <a:schemeClr val="bg1"/>
                </a:solidFill>
              </a:rPr>
              <a:t>matter</a:t>
            </a:r>
          </a:p>
          <a:p>
            <a:pPr marL="800100" lvl="1" indent="-342900">
              <a:buClr>
                <a:schemeClr val="accent3">
                  <a:lumMod val="75000"/>
                </a:schemeClr>
              </a:buClr>
              <a:buFont typeface="Wingdings" panose="05000000000000000000" pitchFamily="2" charset="2"/>
              <a:buChar char="Ø"/>
            </a:pPr>
            <a:r>
              <a:rPr lang="en-US" sz="2400" dirty="0" smtClean="0">
                <a:solidFill>
                  <a:schemeClr val="bg1"/>
                </a:solidFill>
              </a:rPr>
              <a:t>enables </a:t>
            </a:r>
            <a:r>
              <a:rPr lang="en-US" sz="2400" dirty="0">
                <a:solidFill>
                  <a:schemeClr val="bg1"/>
                </a:solidFill>
              </a:rPr>
              <a:t>management and processing of data of </a:t>
            </a:r>
            <a:r>
              <a:rPr lang="en-US" sz="2400" dirty="0" smtClean="0">
                <a:solidFill>
                  <a:schemeClr val="bg1"/>
                </a:solidFill>
              </a:rPr>
              <a:t>very large </a:t>
            </a:r>
            <a:r>
              <a:rPr lang="en-US" sz="2400" dirty="0">
                <a:solidFill>
                  <a:schemeClr val="bg1"/>
                </a:solidFill>
              </a:rPr>
              <a:t>volumes and </a:t>
            </a:r>
            <a:r>
              <a:rPr lang="en-US" sz="2400" dirty="0" smtClean="0">
                <a:solidFill>
                  <a:schemeClr val="bg1"/>
                </a:solidFill>
              </a:rPr>
              <a:t>structures (Big Data)</a:t>
            </a:r>
          </a:p>
          <a:p>
            <a:pPr marL="800100" lvl="1" indent="-342900">
              <a:buClr>
                <a:schemeClr val="accent3">
                  <a:lumMod val="75000"/>
                </a:schemeClr>
              </a:buClr>
              <a:buFont typeface="Wingdings" panose="05000000000000000000" pitchFamily="2" charset="2"/>
              <a:buChar char="Ø"/>
            </a:pPr>
            <a:r>
              <a:rPr lang="en-US" sz="2400" dirty="0">
                <a:solidFill>
                  <a:schemeClr val="bg1"/>
                </a:solidFill>
              </a:rPr>
              <a:t>provides </a:t>
            </a:r>
            <a:r>
              <a:rPr lang="en-US" sz="2400" dirty="0" smtClean="0">
                <a:solidFill>
                  <a:schemeClr val="bg1"/>
                </a:solidFill>
              </a:rPr>
              <a:t>means </a:t>
            </a:r>
            <a:r>
              <a:rPr lang="en-US" sz="2400" dirty="0">
                <a:solidFill>
                  <a:schemeClr val="bg1"/>
                </a:solidFill>
              </a:rPr>
              <a:t>to </a:t>
            </a:r>
            <a:r>
              <a:rPr lang="en-US" sz="2400" dirty="0" smtClean="0">
                <a:solidFill>
                  <a:schemeClr val="bg1"/>
                </a:solidFill>
              </a:rPr>
              <a:t>organize scientific research </a:t>
            </a:r>
            <a:r>
              <a:rPr lang="en-US" sz="2400" dirty="0">
                <a:solidFill>
                  <a:schemeClr val="bg1"/>
                </a:solidFill>
              </a:rPr>
              <a:t>processes</a:t>
            </a:r>
            <a:endParaRPr lang="en-US" sz="2400" dirty="0" smtClean="0">
              <a:solidFill>
                <a:schemeClr val="bg1"/>
              </a:solidFill>
            </a:endParaRPr>
          </a:p>
          <a:p>
            <a:pPr marL="800100" lvl="1" indent="-342900">
              <a:buClr>
                <a:schemeClr val="accent3">
                  <a:lumMod val="75000"/>
                </a:schemeClr>
              </a:buClr>
              <a:buFont typeface="Wingdings" panose="05000000000000000000" pitchFamily="2" charset="2"/>
              <a:buChar char="Ø"/>
            </a:pPr>
            <a:r>
              <a:rPr lang="en-US" sz="2400" dirty="0">
                <a:solidFill>
                  <a:schemeClr val="bg1"/>
                </a:solidFill>
              </a:rPr>
              <a:t> </a:t>
            </a:r>
            <a:r>
              <a:rPr lang="en-US" sz="2400" dirty="0" smtClean="0">
                <a:solidFill>
                  <a:schemeClr val="bg1"/>
                </a:solidFill>
              </a:rPr>
              <a:t>enables training IT infrastructure users </a:t>
            </a:r>
            <a:endParaRPr lang="ru-RU" sz="2400" dirty="0"/>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35096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1369117656"/>
              </p:ext>
            </p:extLst>
          </p:nvPr>
        </p:nvGraphicFramePr>
        <p:xfrm>
          <a:off x="395536" y="197346"/>
          <a:ext cx="8640960" cy="64633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Нижний колонтитул 1"/>
          <p:cNvSpPr>
            <a:spLocks noGrp="1"/>
          </p:cNvSpPr>
          <p:nvPr>
            <p:ph type="ftr" sz="quarter" idx="11"/>
          </p:nvPr>
        </p:nvSpPr>
        <p:spPr/>
        <p:txBody>
          <a:bodyPr/>
          <a:lstStyle/>
          <a:p>
            <a:r>
              <a:rPr lang="en-US" smtClean="0"/>
              <a:t>NEC2015, Budva, 28 Sept.- 3 Oct. 2015</a:t>
            </a:r>
            <a:endParaRPr lang="ru-RU" dirty="0"/>
          </a:p>
        </p:txBody>
      </p:sp>
      <p:sp>
        <p:nvSpPr>
          <p:cNvPr id="4" name="Номер слайда 3"/>
          <p:cNvSpPr>
            <a:spLocks noGrp="1"/>
          </p:cNvSpPr>
          <p:nvPr>
            <p:ph type="sldNum" sz="quarter" idx="12"/>
          </p:nvPr>
        </p:nvSpPr>
        <p:spPr/>
        <p:txBody>
          <a:bodyPr/>
          <a:lstStyle/>
          <a:p>
            <a:fld id="{C75420B3-53D9-432E-BB6C-510EB706E06B}" type="slidenum">
              <a:rPr lang="ru-RU" smtClean="0"/>
              <a:pPr/>
              <a:t>26</a:t>
            </a:fld>
            <a:endParaRPr lang="ru-RU"/>
          </a:p>
        </p:txBody>
      </p:sp>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5354252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2536" y="1484784"/>
            <a:ext cx="9396536" cy="5539978"/>
          </a:xfrm>
          <a:prstGeom prst="rect">
            <a:avLst/>
          </a:prstGeom>
        </p:spPr>
        <p:txBody>
          <a:bodyPr wrap="square">
            <a:spAutoFit/>
          </a:bodyPr>
          <a:lstStyle/>
          <a:p>
            <a:pPr marL="628650" lvl="1" indent="-171450" algn="just">
              <a:buFont typeface="Wingdings" panose="05000000000000000000" pitchFamily="2" charset="2"/>
              <a:buChar char="Ø"/>
            </a:pPr>
            <a:r>
              <a:rPr lang="en-US" dirty="0" smtClean="0">
                <a:solidFill>
                  <a:schemeClr val="bg1"/>
                </a:solidFill>
                <a:latin typeface="+mj-lt"/>
              </a:rPr>
              <a:t>development </a:t>
            </a:r>
            <a:r>
              <a:rPr lang="en-US" dirty="0">
                <a:solidFill>
                  <a:schemeClr val="bg1"/>
                </a:solidFill>
                <a:latin typeface="+mj-lt"/>
              </a:rPr>
              <a:t>of a </a:t>
            </a:r>
            <a:r>
              <a:rPr lang="en-US" dirty="0" smtClean="0">
                <a:solidFill>
                  <a:schemeClr val="bg1"/>
                </a:solidFill>
                <a:latin typeface="+mj-lt"/>
              </a:rPr>
              <a:t>distributed </a:t>
            </a:r>
            <a:r>
              <a:rPr lang="en-US" dirty="0">
                <a:solidFill>
                  <a:schemeClr val="bg1"/>
                </a:solidFill>
                <a:latin typeface="+mj-lt"/>
              </a:rPr>
              <a:t>research environment </a:t>
            </a:r>
            <a:r>
              <a:rPr lang="en-US" dirty="0" smtClean="0">
                <a:solidFill>
                  <a:schemeClr val="bg1"/>
                </a:solidFill>
                <a:latin typeface="+mj-lt"/>
              </a:rPr>
              <a:t>;</a:t>
            </a:r>
            <a:endParaRPr lang="ru-RU" dirty="0">
              <a:solidFill>
                <a:schemeClr val="bg1"/>
              </a:solidFill>
              <a:latin typeface="+mj-lt"/>
            </a:endParaRPr>
          </a:p>
          <a:p>
            <a:pPr marL="1200150" lvl="2" indent="-285750" algn="just">
              <a:buFont typeface="Wingdings" panose="05000000000000000000" pitchFamily="2" charset="2"/>
              <a:buChar char="q"/>
            </a:pPr>
            <a:r>
              <a:rPr lang="en-US" dirty="0">
                <a:solidFill>
                  <a:schemeClr val="bg1"/>
                </a:solidFill>
                <a:latin typeface="+mj-lt"/>
              </a:rPr>
              <a:t>research in the field of integration of heterogeneous computing resources and data </a:t>
            </a:r>
            <a:r>
              <a:rPr lang="en-US" dirty="0" smtClean="0">
                <a:solidFill>
                  <a:schemeClr val="bg1"/>
                </a:solidFill>
                <a:latin typeface="+mj-lt"/>
              </a:rPr>
              <a:t>sources;</a:t>
            </a:r>
          </a:p>
          <a:p>
            <a:pPr marL="1200150" lvl="2" indent="-285750" algn="just">
              <a:buFont typeface="Wingdings" panose="05000000000000000000" pitchFamily="2" charset="2"/>
              <a:buChar char="q"/>
            </a:pPr>
            <a:r>
              <a:rPr lang="en-US" dirty="0">
                <a:solidFill>
                  <a:schemeClr val="bg1"/>
                </a:solidFill>
                <a:latin typeface="+mj-lt"/>
              </a:rPr>
              <a:t>research on the questions of optimizing </a:t>
            </a:r>
            <a:r>
              <a:rPr lang="en-US" dirty="0" smtClean="0">
                <a:solidFill>
                  <a:schemeClr val="bg1"/>
                </a:solidFill>
                <a:latin typeface="+mj-lt"/>
              </a:rPr>
              <a:t>usage of </a:t>
            </a:r>
            <a:r>
              <a:rPr lang="en-US" dirty="0">
                <a:solidFill>
                  <a:schemeClr val="bg1"/>
                </a:solidFill>
                <a:latin typeface="+mj-lt"/>
              </a:rPr>
              <a:t>the existing </a:t>
            </a:r>
            <a:r>
              <a:rPr lang="en-US" dirty="0" smtClean="0">
                <a:solidFill>
                  <a:schemeClr val="bg1"/>
                </a:solidFill>
                <a:latin typeface="+mj-lt"/>
              </a:rPr>
              <a:t>capacities, </a:t>
            </a:r>
            <a:r>
              <a:rPr lang="en-US" dirty="0">
                <a:solidFill>
                  <a:schemeClr val="bg1"/>
                </a:solidFill>
                <a:latin typeface="+mj-lt"/>
              </a:rPr>
              <a:t>in particular </a:t>
            </a:r>
            <a:r>
              <a:rPr lang="en-US" dirty="0" smtClean="0">
                <a:solidFill>
                  <a:schemeClr val="bg1"/>
                </a:solidFill>
                <a:latin typeface="+mj-lt"/>
              </a:rPr>
              <a:t>supercomputers, </a:t>
            </a:r>
            <a:r>
              <a:rPr lang="en-US" dirty="0">
                <a:solidFill>
                  <a:schemeClr val="bg1"/>
                </a:solidFill>
                <a:latin typeface="+mj-lt"/>
              </a:rPr>
              <a:t>for data processing </a:t>
            </a:r>
            <a:r>
              <a:rPr lang="en-US" dirty="0" smtClean="0">
                <a:solidFill>
                  <a:schemeClr val="bg1"/>
                </a:solidFill>
                <a:latin typeface="+mj-lt"/>
              </a:rPr>
              <a:t>in a </a:t>
            </a:r>
            <a:r>
              <a:rPr lang="en-US" dirty="0">
                <a:solidFill>
                  <a:schemeClr val="bg1"/>
                </a:solidFill>
                <a:latin typeface="+mj-lt"/>
              </a:rPr>
              <a:t>distributed environment</a:t>
            </a:r>
            <a:r>
              <a:rPr lang="en-US" dirty="0" smtClean="0">
                <a:solidFill>
                  <a:schemeClr val="bg1"/>
                </a:solidFill>
                <a:latin typeface="+mj-lt"/>
              </a:rPr>
              <a:t>;</a:t>
            </a:r>
          </a:p>
          <a:p>
            <a:pPr marL="1200150" lvl="2" indent="-285750" algn="just">
              <a:buFont typeface="Wingdings" panose="05000000000000000000" pitchFamily="2" charset="2"/>
              <a:buChar char="q"/>
            </a:pPr>
            <a:r>
              <a:rPr lang="en-US" dirty="0" smtClean="0">
                <a:solidFill>
                  <a:schemeClr val="bg1"/>
                </a:solidFill>
                <a:latin typeface="+mj-lt"/>
              </a:rPr>
              <a:t>scientific </a:t>
            </a:r>
            <a:r>
              <a:rPr lang="en-US" dirty="0">
                <a:solidFill>
                  <a:schemeClr val="bg1"/>
                </a:solidFill>
                <a:latin typeface="+mj-lt"/>
              </a:rPr>
              <a:t>studies in the field of integrating </a:t>
            </a:r>
            <a:r>
              <a:rPr lang="en-US" dirty="0" smtClean="0">
                <a:solidFill>
                  <a:schemeClr val="bg1"/>
                </a:solidFill>
                <a:latin typeface="+mj-lt"/>
              </a:rPr>
              <a:t>hybrid (HPC), </a:t>
            </a:r>
            <a:r>
              <a:rPr lang="en-US" dirty="0">
                <a:solidFill>
                  <a:schemeClr val="bg1"/>
                </a:solidFill>
                <a:latin typeface="+mj-lt"/>
              </a:rPr>
              <a:t>cloud and grid technologies with the purpose of their optimal </a:t>
            </a:r>
            <a:r>
              <a:rPr lang="en-US" dirty="0" smtClean="0">
                <a:solidFill>
                  <a:schemeClr val="bg1"/>
                </a:solidFill>
                <a:latin typeface="+mj-lt"/>
              </a:rPr>
              <a:t>use;</a:t>
            </a:r>
            <a:endParaRPr lang="en-US" dirty="0">
              <a:solidFill>
                <a:schemeClr val="bg1"/>
              </a:solidFill>
              <a:latin typeface="+mj-lt"/>
            </a:endParaRPr>
          </a:p>
          <a:p>
            <a:pPr marL="1200150" lvl="2" indent="-285750" algn="just">
              <a:buFont typeface="Wingdings" panose="05000000000000000000" pitchFamily="2" charset="2"/>
              <a:buChar char="q"/>
            </a:pPr>
            <a:r>
              <a:rPr lang="en-US" dirty="0" smtClean="0">
                <a:solidFill>
                  <a:schemeClr val="bg1"/>
                </a:solidFill>
                <a:latin typeface="+mj-lt"/>
              </a:rPr>
              <a:t>research </a:t>
            </a:r>
            <a:r>
              <a:rPr lang="en-US" dirty="0">
                <a:solidFill>
                  <a:schemeClr val="bg1"/>
                </a:solidFill>
                <a:latin typeface="+mj-lt"/>
              </a:rPr>
              <a:t>in the field of the </a:t>
            </a:r>
            <a:r>
              <a:rPr lang="en-US" dirty="0" smtClean="0">
                <a:solidFill>
                  <a:schemeClr val="bg1"/>
                </a:solidFill>
                <a:latin typeface="+mj-lt"/>
              </a:rPr>
              <a:t>local and global </a:t>
            </a:r>
            <a:r>
              <a:rPr lang="en-US" dirty="0">
                <a:solidFill>
                  <a:schemeClr val="bg1"/>
                </a:solidFill>
                <a:latin typeface="+mj-lt"/>
              </a:rPr>
              <a:t>monitoring of distributed computing systems;</a:t>
            </a:r>
          </a:p>
          <a:p>
            <a:pPr marL="1200150" lvl="2" indent="-285750" algn="just">
              <a:buFont typeface="Wingdings" panose="05000000000000000000" pitchFamily="2" charset="2"/>
              <a:buChar char="q"/>
            </a:pPr>
            <a:r>
              <a:rPr lang="en-US" dirty="0">
                <a:solidFill>
                  <a:schemeClr val="bg1"/>
                </a:solidFill>
                <a:latin typeface="+mj-lt"/>
              </a:rPr>
              <a:t>research and development of intellectual methods of new generation </a:t>
            </a:r>
            <a:r>
              <a:rPr lang="en-US" dirty="0" smtClean="0">
                <a:solidFill>
                  <a:schemeClr val="bg1"/>
                </a:solidFill>
                <a:latin typeface="+mj-lt"/>
              </a:rPr>
              <a:t>computing infrastructure </a:t>
            </a:r>
            <a:r>
              <a:rPr lang="en-US" dirty="0">
                <a:solidFill>
                  <a:schemeClr val="bg1"/>
                </a:solidFill>
                <a:latin typeface="+mj-lt"/>
              </a:rPr>
              <a:t>management</a:t>
            </a:r>
            <a:r>
              <a:rPr lang="en-US" dirty="0" smtClean="0">
                <a:solidFill>
                  <a:schemeClr val="bg1"/>
                </a:solidFill>
                <a:latin typeface="+mj-lt"/>
              </a:rPr>
              <a:t>;</a:t>
            </a:r>
          </a:p>
          <a:p>
            <a:pPr marL="1200150" lvl="2" indent="-285750" algn="just">
              <a:buFont typeface="Wingdings" panose="05000000000000000000" pitchFamily="2" charset="2"/>
              <a:buChar char="q"/>
            </a:pPr>
            <a:r>
              <a:rPr lang="en-US" dirty="0">
                <a:solidFill>
                  <a:schemeClr val="bg1"/>
                </a:solidFill>
                <a:latin typeface="+mj-lt"/>
              </a:rPr>
              <a:t>introduction and development of the methodology of a short-term/medium term/long-term forecast of the development of the multifunctional computer center</a:t>
            </a:r>
            <a:r>
              <a:rPr lang="en-US" dirty="0" smtClean="0">
                <a:solidFill>
                  <a:schemeClr val="bg1"/>
                </a:solidFill>
                <a:latin typeface="+mj-lt"/>
              </a:rPr>
              <a:t>;</a:t>
            </a:r>
            <a:endParaRPr lang="en-US" dirty="0">
              <a:solidFill>
                <a:schemeClr val="bg1"/>
              </a:solidFill>
              <a:latin typeface="+mj-lt"/>
            </a:endParaRPr>
          </a:p>
          <a:p>
            <a:pPr marL="628650" lvl="1" indent="-171450" algn="just">
              <a:buFont typeface="Wingdings" panose="05000000000000000000" pitchFamily="2" charset="2"/>
              <a:buChar char="Ø"/>
            </a:pPr>
            <a:r>
              <a:rPr lang="en-US" dirty="0" smtClean="0">
                <a:solidFill>
                  <a:prstClr val="white"/>
                </a:solidFill>
              </a:rPr>
              <a:t>research </a:t>
            </a:r>
            <a:r>
              <a:rPr lang="en-US" dirty="0">
                <a:solidFill>
                  <a:prstClr val="white"/>
                </a:solidFill>
              </a:rPr>
              <a:t>in the field of intensive operations with </a:t>
            </a:r>
            <a:r>
              <a:rPr lang="en-US" dirty="0" smtClean="0">
                <a:solidFill>
                  <a:prstClr val="white"/>
                </a:solidFill>
              </a:rPr>
              <a:t>massive </a:t>
            </a:r>
            <a:r>
              <a:rPr lang="en-US" dirty="0">
                <a:solidFill>
                  <a:prstClr val="white"/>
                </a:solidFill>
              </a:rPr>
              <a:t>data in distributed systems (Big Data</a:t>
            </a:r>
            <a:r>
              <a:rPr lang="en-US" dirty="0" smtClean="0">
                <a:solidFill>
                  <a:prstClr val="white"/>
                </a:solidFill>
              </a:rPr>
              <a:t>), development </a:t>
            </a:r>
            <a:r>
              <a:rPr lang="en-US" dirty="0">
                <a:solidFill>
                  <a:prstClr val="white"/>
                </a:solidFill>
              </a:rPr>
              <a:t>of corresponding tools and methods of </a:t>
            </a:r>
            <a:r>
              <a:rPr lang="en-US" dirty="0" smtClean="0">
                <a:solidFill>
                  <a:prstClr val="white"/>
                </a:solidFill>
              </a:rPr>
              <a:t>visualization, </a:t>
            </a:r>
            <a:r>
              <a:rPr lang="en-US" dirty="0">
                <a:solidFill>
                  <a:prstClr val="white"/>
                </a:solidFill>
              </a:rPr>
              <a:t>including 3D;</a:t>
            </a:r>
            <a:endParaRPr lang="ru-RU" dirty="0">
              <a:solidFill>
                <a:prstClr val="white"/>
              </a:solidFill>
            </a:endParaRPr>
          </a:p>
          <a:p>
            <a:pPr marL="628650" lvl="1" indent="-171450" algn="just">
              <a:buFont typeface="Wingdings" panose="05000000000000000000" pitchFamily="2" charset="2"/>
              <a:buChar char="Ø"/>
            </a:pPr>
            <a:r>
              <a:rPr lang="en-US" dirty="0" smtClean="0">
                <a:solidFill>
                  <a:prstClr val="white"/>
                </a:solidFill>
              </a:rPr>
              <a:t>development </a:t>
            </a:r>
            <a:r>
              <a:rPr lang="en-US" dirty="0">
                <a:solidFill>
                  <a:prstClr val="white"/>
                </a:solidFill>
              </a:rPr>
              <a:t>of new parallel </a:t>
            </a:r>
            <a:r>
              <a:rPr lang="en-US" dirty="0" smtClean="0">
                <a:solidFill>
                  <a:prstClr val="white"/>
                </a:solidFill>
              </a:rPr>
              <a:t>applications, </a:t>
            </a:r>
            <a:r>
              <a:rPr lang="en-US" dirty="0">
                <a:solidFill>
                  <a:prstClr val="white"/>
                </a:solidFill>
              </a:rPr>
              <a:t>cross-platform and multi-algorithm software complexes in a heterogeneous computing environment that </a:t>
            </a:r>
            <a:r>
              <a:rPr lang="en-US" dirty="0" smtClean="0">
                <a:solidFill>
                  <a:prstClr val="white"/>
                </a:solidFill>
              </a:rPr>
              <a:t>allows </a:t>
            </a:r>
            <a:r>
              <a:rPr lang="en-US" dirty="0">
                <a:solidFill>
                  <a:prstClr val="white"/>
                </a:solidFill>
              </a:rPr>
              <a:t>one to expand </a:t>
            </a:r>
            <a:r>
              <a:rPr lang="en-US" dirty="0" smtClean="0">
                <a:solidFill>
                  <a:prstClr val="white"/>
                </a:solidFill>
              </a:rPr>
              <a:t>the </a:t>
            </a:r>
            <a:r>
              <a:rPr lang="en-US" dirty="0">
                <a:solidFill>
                  <a:prstClr val="white"/>
                </a:solidFill>
              </a:rPr>
              <a:t>spectrum of </a:t>
            </a:r>
            <a:r>
              <a:rPr lang="en-US" dirty="0" smtClean="0">
                <a:solidFill>
                  <a:prstClr val="white"/>
                </a:solidFill>
              </a:rPr>
              <a:t>solvable computationally </a:t>
            </a:r>
            <a:r>
              <a:rPr lang="en-US" dirty="0">
                <a:solidFill>
                  <a:prstClr val="white"/>
                </a:solidFill>
              </a:rPr>
              <a:t>intensive </a:t>
            </a:r>
            <a:r>
              <a:rPr lang="en-US" dirty="0" smtClean="0">
                <a:solidFill>
                  <a:prstClr val="white"/>
                </a:solidFill>
              </a:rPr>
              <a:t>fundamental </a:t>
            </a:r>
            <a:r>
              <a:rPr lang="en-US" dirty="0">
                <a:solidFill>
                  <a:prstClr val="white"/>
                </a:solidFill>
              </a:rPr>
              <a:t>scientific problems.</a:t>
            </a:r>
            <a:endParaRPr lang="ru-RU" dirty="0">
              <a:solidFill>
                <a:prstClr val="white"/>
              </a:solidFill>
            </a:endParaRPr>
          </a:p>
          <a:p>
            <a:pPr marL="628650" lvl="1" indent="-171450" algn="just">
              <a:buFont typeface="Wingdings" panose="05000000000000000000" pitchFamily="2" charset="2"/>
              <a:buChar char="Ø"/>
            </a:pPr>
            <a:endParaRPr lang="en-US" sz="1600" dirty="0" smtClean="0">
              <a:solidFill>
                <a:schemeClr val="bg1"/>
              </a:solidFill>
              <a:latin typeface="+mj-lt"/>
            </a:endParaRPr>
          </a:p>
          <a:p>
            <a:pPr marL="628650" lvl="1" indent="-171450" algn="just">
              <a:buFont typeface="Wingdings" panose="05000000000000000000" pitchFamily="2" charset="2"/>
              <a:buChar char="Ø"/>
            </a:pPr>
            <a:endParaRPr lang="en-US" sz="1400" dirty="0" smtClean="0">
              <a:solidFill>
                <a:schemeClr val="bg1"/>
              </a:solidFill>
              <a:latin typeface="+mj-lt"/>
            </a:endParaRPr>
          </a:p>
        </p:txBody>
      </p:sp>
      <p:sp>
        <p:nvSpPr>
          <p:cNvPr id="4" name="TextBox 3"/>
          <p:cNvSpPr txBox="1"/>
          <p:nvPr/>
        </p:nvSpPr>
        <p:spPr>
          <a:xfrm>
            <a:off x="1475656" y="332655"/>
            <a:ext cx="6408712" cy="646331"/>
          </a:xfrm>
          <a:prstGeom prst="rect">
            <a:avLst/>
          </a:prstGeom>
          <a:noFill/>
        </p:spPr>
        <p:txBody>
          <a:bodyPr wrap="square" rtlCol="0">
            <a:spAutoFit/>
          </a:bodyPr>
          <a:lstStyle/>
          <a:p>
            <a:r>
              <a:rPr lang="en-US" sz="3600" b="1" dirty="0" smtClean="0">
                <a:solidFill>
                  <a:srgbClr val="FFFF00"/>
                </a:solidFill>
              </a:rPr>
              <a:t>Research and Development</a:t>
            </a:r>
            <a:endParaRPr lang="ru-RU" sz="3600" b="1" dirty="0">
              <a:solidFill>
                <a:srgbClr val="FFFF00"/>
              </a:solidFill>
            </a:endParaRPr>
          </a:p>
        </p:txBody>
      </p:sp>
      <p:sp>
        <p:nvSpPr>
          <p:cNvPr id="3" name="Нижний колонтитул 2"/>
          <p:cNvSpPr>
            <a:spLocks noGrp="1"/>
          </p:cNvSpPr>
          <p:nvPr>
            <p:ph type="ftr" sz="quarter" idx="11"/>
          </p:nvPr>
        </p:nvSpPr>
        <p:spPr>
          <a:xfrm>
            <a:off x="2195736" y="6492875"/>
            <a:ext cx="5832648" cy="365125"/>
          </a:xfrm>
        </p:spPr>
        <p:txBody>
          <a:bodyPr/>
          <a:lstStyle/>
          <a:p>
            <a:r>
              <a:rPr lang="en-US" smtClean="0"/>
              <a:t>NEC2015, Budva, 28 Sept.- 3 Oct. 2015</a:t>
            </a:r>
            <a:endParaRPr lang="ru-RU" dirty="0"/>
          </a:p>
        </p:txBody>
      </p:sp>
      <p:sp>
        <p:nvSpPr>
          <p:cNvPr id="5" name="Номер слайда 4"/>
          <p:cNvSpPr>
            <a:spLocks noGrp="1"/>
          </p:cNvSpPr>
          <p:nvPr>
            <p:ph type="sldNum" sz="quarter" idx="12"/>
          </p:nvPr>
        </p:nvSpPr>
        <p:spPr/>
        <p:txBody>
          <a:bodyPr/>
          <a:lstStyle/>
          <a:p>
            <a:fld id="{C75420B3-53D9-432E-BB6C-510EB706E06B}" type="slidenum">
              <a:rPr lang="ru-RU" smtClean="0"/>
              <a:pPr/>
              <a:t>27</a:t>
            </a:fld>
            <a:endParaRPr lang="ru-RU"/>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8196363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99592" y="476672"/>
            <a:ext cx="7355160" cy="576064"/>
          </a:xfrm>
        </p:spPr>
        <p:txBody>
          <a:bodyPr>
            <a:normAutofit fontScale="90000"/>
          </a:bodyPr>
          <a:lstStyle/>
          <a:p>
            <a:r>
              <a:rPr lang="en-US" sz="4000" dirty="0" smtClean="0"/>
              <a:t>Network </a:t>
            </a:r>
            <a:r>
              <a:rPr lang="en-US" sz="4000" dirty="0"/>
              <a:t>and </a:t>
            </a:r>
            <a:r>
              <a:rPr lang="en-US" sz="4000" dirty="0" smtClean="0"/>
              <a:t>telecommunication </a:t>
            </a:r>
            <a:r>
              <a:rPr lang="en-US" dirty="0"/>
              <a:t/>
            </a:r>
            <a:br>
              <a:rPr lang="en-US" dirty="0"/>
            </a:br>
            <a:endParaRPr lang="ru-RU" dirty="0"/>
          </a:p>
        </p:txBody>
      </p:sp>
      <p:sp>
        <p:nvSpPr>
          <p:cNvPr id="6" name="Объект 5"/>
          <p:cNvSpPr>
            <a:spLocks noGrp="1"/>
          </p:cNvSpPr>
          <p:nvPr>
            <p:ph idx="1"/>
          </p:nvPr>
        </p:nvSpPr>
        <p:spPr>
          <a:xfrm>
            <a:off x="899592" y="1600201"/>
            <a:ext cx="8244408" cy="748680"/>
          </a:xfrm>
        </p:spPr>
        <p:txBody>
          <a:bodyPr>
            <a:noAutofit/>
          </a:bodyPr>
          <a:lstStyle/>
          <a:p>
            <a:r>
              <a:rPr lang="en-GB" sz="2400" dirty="0"/>
              <a:t>Advanced communications network infrastructure</a:t>
            </a:r>
          </a:p>
          <a:p>
            <a:pPr lvl="1">
              <a:buFont typeface="Wingdings" panose="05000000000000000000" pitchFamily="2" charset="2"/>
              <a:buChar char="§"/>
            </a:pPr>
            <a:r>
              <a:rPr lang="en-GB" sz="2400" dirty="0"/>
              <a:t>Low-latency broad bandwidth networks </a:t>
            </a:r>
            <a:endParaRPr lang="en-GB" sz="2400" dirty="0" smtClean="0"/>
          </a:p>
          <a:p>
            <a:pPr lvl="0"/>
            <a:r>
              <a:rPr lang="en-US" sz="2400" dirty="0" smtClean="0"/>
              <a:t>Requirements </a:t>
            </a:r>
            <a:r>
              <a:rPr lang="en-US" sz="2400" dirty="0"/>
              <a:t>on reliability and availability </a:t>
            </a:r>
            <a:r>
              <a:rPr lang="en-US" sz="2400" dirty="0" smtClean="0"/>
              <a:t>( “</a:t>
            </a:r>
            <a:r>
              <a:rPr lang="en-US" sz="2400" dirty="0"/>
              <a:t>always on</a:t>
            </a:r>
            <a:r>
              <a:rPr lang="en-US" sz="2400" dirty="0" smtClean="0"/>
              <a:t>”)</a:t>
            </a:r>
          </a:p>
          <a:p>
            <a:pPr lvl="0"/>
            <a:endParaRPr lang="ru-RU" dirty="0"/>
          </a:p>
        </p:txBody>
      </p:sp>
      <p:sp>
        <p:nvSpPr>
          <p:cNvPr id="2" name="Нижний колонтитул 1"/>
          <p:cNvSpPr>
            <a:spLocks noGrp="1"/>
          </p:cNvSpPr>
          <p:nvPr>
            <p:ph type="ftr" sz="quarter" idx="11"/>
          </p:nvPr>
        </p:nvSpPr>
        <p:spPr/>
        <p:txBody>
          <a:bodyPr/>
          <a:lstStyle/>
          <a:p>
            <a:r>
              <a:rPr lang="en-US" smtClean="0"/>
              <a:t>NEC2015, Budva, 28 Sept.- 3 Oct. 2015</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28</a:t>
            </a:fld>
            <a:endParaRPr lang="ru-RU" dirty="0"/>
          </a:p>
        </p:txBody>
      </p:sp>
      <p:sp>
        <p:nvSpPr>
          <p:cNvPr id="8" name="TextBox 7"/>
          <p:cNvSpPr txBox="1"/>
          <p:nvPr/>
        </p:nvSpPr>
        <p:spPr>
          <a:xfrm>
            <a:off x="899592" y="3193720"/>
            <a:ext cx="8244408" cy="3490186"/>
          </a:xfrm>
          <a:prstGeom prst="rect">
            <a:avLst/>
          </a:prstGeom>
          <a:noFill/>
        </p:spPr>
        <p:txBody>
          <a:bodyPr wrap="square" rtlCol="0">
            <a:spAutoFit/>
          </a:bodyPr>
          <a:lstStyle/>
          <a:p>
            <a:pPr marL="342900" lvl="0" indent="-342900">
              <a:spcBef>
                <a:spcPct val="20000"/>
              </a:spcBef>
              <a:buFont typeface="Arial" pitchFamily="34" charset="0"/>
              <a:buChar char="•"/>
            </a:pPr>
            <a:r>
              <a:rPr lang="en-US" sz="2400" dirty="0" smtClean="0">
                <a:solidFill>
                  <a:prstClr val="white"/>
                </a:solidFill>
              </a:rPr>
              <a:t>The obligatory </a:t>
            </a:r>
            <a:r>
              <a:rPr lang="en-US" sz="2400" dirty="0">
                <a:solidFill>
                  <a:prstClr val="white"/>
                </a:solidFill>
              </a:rPr>
              <a:t>double reservation of all the </a:t>
            </a:r>
            <a:r>
              <a:rPr lang="en-US" sz="2400" dirty="0" smtClean="0">
                <a:solidFill>
                  <a:prstClr val="white"/>
                </a:solidFill>
              </a:rPr>
              <a:t>connections</a:t>
            </a:r>
          </a:p>
          <a:p>
            <a:pPr lvl="0">
              <a:spcBef>
                <a:spcPct val="20000"/>
              </a:spcBef>
            </a:pPr>
            <a:endParaRPr lang="ru-RU" sz="2400" dirty="0">
              <a:solidFill>
                <a:prstClr val="white"/>
              </a:solidFill>
            </a:endParaRPr>
          </a:p>
          <a:p>
            <a:pPr marL="342900" lvl="0" indent="-342900">
              <a:spcBef>
                <a:spcPct val="20000"/>
              </a:spcBef>
              <a:buFont typeface="Arial" pitchFamily="34" charset="0"/>
              <a:buChar char="•"/>
            </a:pPr>
            <a:r>
              <a:rPr lang="en-US" sz="2400" dirty="0" smtClean="0">
                <a:solidFill>
                  <a:prstClr val="white"/>
                </a:solidFill>
              </a:rPr>
              <a:t>Reliable </a:t>
            </a:r>
            <a:r>
              <a:rPr lang="en-US" sz="2400" dirty="0">
                <a:solidFill>
                  <a:prstClr val="white"/>
                </a:solidFill>
              </a:rPr>
              <a:t>100 </a:t>
            </a:r>
            <a:r>
              <a:rPr lang="en-US" sz="2400" dirty="0" err="1">
                <a:solidFill>
                  <a:prstClr val="white"/>
                </a:solidFill>
              </a:rPr>
              <a:t>Gbps</a:t>
            </a:r>
            <a:r>
              <a:rPr lang="en-US" sz="2400" dirty="0">
                <a:solidFill>
                  <a:prstClr val="white"/>
                </a:solidFill>
              </a:rPr>
              <a:t> and more telecommunication </a:t>
            </a:r>
            <a:r>
              <a:rPr lang="en-US" sz="2400" dirty="0" smtClean="0">
                <a:solidFill>
                  <a:prstClr val="white"/>
                </a:solidFill>
              </a:rPr>
              <a:t>channels</a:t>
            </a:r>
          </a:p>
          <a:p>
            <a:pPr marL="342900" lvl="0" indent="-342900">
              <a:spcBef>
                <a:spcPct val="20000"/>
              </a:spcBef>
              <a:buFont typeface="Arial" pitchFamily="34" charset="0"/>
              <a:buChar char="•"/>
            </a:pPr>
            <a:endParaRPr lang="en-US" sz="2400" dirty="0" smtClean="0">
              <a:solidFill>
                <a:prstClr val="white"/>
              </a:solidFill>
            </a:endParaRPr>
          </a:p>
          <a:p>
            <a:pPr marL="342900" lvl="0" indent="-342900">
              <a:spcBef>
                <a:spcPct val="20000"/>
              </a:spcBef>
              <a:buFont typeface="Arial" pitchFamily="34" charset="0"/>
              <a:buChar char="•"/>
            </a:pPr>
            <a:r>
              <a:rPr lang="en-US" sz="2400" dirty="0" smtClean="0">
                <a:solidFill>
                  <a:prstClr val="white"/>
                </a:solidFill>
              </a:rPr>
              <a:t>Privacy </a:t>
            </a:r>
            <a:r>
              <a:rPr lang="en-US" sz="2400" dirty="0">
                <a:solidFill>
                  <a:prstClr val="white"/>
                </a:solidFill>
              </a:rPr>
              <a:t>and </a:t>
            </a:r>
            <a:r>
              <a:rPr lang="en-US" sz="2400" dirty="0" smtClean="0">
                <a:solidFill>
                  <a:prstClr val="white"/>
                </a:solidFill>
              </a:rPr>
              <a:t>security:</a:t>
            </a:r>
            <a:endParaRPr lang="en-US" sz="2400" dirty="0">
              <a:solidFill>
                <a:prstClr val="white"/>
              </a:solidFill>
            </a:endParaRPr>
          </a:p>
          <a:p>
            <a:pPr marL="800100" lvl="1" indent="-342900">
              <a:spcBef>
                <a:spcPct val="20000"/>
              </a:spcBef>
              <a:buFont typeface="Wingdings" panose="05000000000000000000" pitchFamily="2" charset="2"/>
              <a:buChar char="§"/>
            </a:pPr>
            <a:r>
              <a:rPr lang="en-US" sz="2400" dirty="0">
                <a:solidFill>
                  <a:prstClr val="white"/>
                </a:solidFill>
              </a:rPr>
              <a:t>Secure communication systems </a:t>
            </a:r>
            <a:r>
              <a:rPr lang="en-US" sz="2400" dirty="0" smtClean="0">
                <a:solidFill>
                  <a:prstClr val="white"/>
                </a:solidFill>
              </a:rPr>
              <a:t>(data, email</a:t>
            </a:r>
            <a:r>
              <a:rPr lang="en-US" sz="2400" dirty="0">
                <a:solidFill>
                  <a:prstClr val="white"/>
                </a:solidFill>
              </a:rPr>
              <a:t>, </a:t>
            </a:r>
            <a:r>
              <a:rPr lang="en-US" sz="2400" dirty="0" smtClean="0">
                <a:solidFill>
                  <a:prstClr val="white"/>
                </a:solidFill>
              </a:rPr>
              <a:t> web, social networks, etc.) </a:t>
            </a:r>
            <a:endParaRPr lang="en-US" sz="2400" dirty="0">
              <a:solidFill>
                <a:prstClr val="white"/>
              </a:solidFill>
            </a:endParaRPr>
          </a:p>
          <a:p>
            <a:pPr marL="342900" lvl="0" indent="-342900">
              <a:spcBef>
                <a:spcPct val="20000"/>
              </a:spcBef>
              <a:buFont typeface="Arial" pitchFamily="34" charset="0"/>
              <a:buChar char="•"/>
            </a:pPr>
            <a:endParaRPr lang="ru-RU" sz="2400" dirty="0">
              <a:solidFill>
                <a:prstClr val="white"/>
              </a:solidFill>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09019687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6"/>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1149" y="1651000"/>
            <a:ext cx="8439325" cy="386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6E253E"/>
                  </a:outerShdw>
                </a:effectLst>
              </a14:hiddenEffects>
            </a:ext>
          </a:extLst>
        </p:spPr>
      </p:pic>
      <p:sp>
        <p:nvSpPr>
          <p:cNvPr id="6" name="Rectangle 9"/>
          <p:cNvSpPr>
            <a:spLocks noChangeArrowheads="1"/>
          </p:cNvSpPr>
          <p:nvPr/>
        </p:nvSpPr>
        <p:spPr bwMode="auto">
          <a:xfrm>
            <a:off x="395536" y="1651000"/>
            <a:ext cx="3384376" cy="12003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altLang="ru-RU" b="1" dirty="0" smtClean="0">
                <a:solidFill>
                  <a:srgbClr val="C00000"/>
                </a:solidFill>
              </a:rPr>
              <a:t>March 2015</a:t>
            </a:r>
          </a:p>
          <a:p>
            <a:pPr lvl="1">
              <a:defRPr/>
            </a:pPr>
            <a:r>
              <a:rPr lang="en-US" altLang="ru-RU" b="1" dirty="0" smtClean="0">
                <a:solidFill>
                  <a:srgbClr val="C00000"/>
                </a:solidFill>
              </a:rPr>
              <a:t>2400 cores (~ 30 kHS06)</a:t>
            </a:r>
          </a:p>
          <a:p>
            <a:pPr lvl="1">
              <a:defRPr/>
            </a:pPr>
            <a:r>
              <a:rPr lang="en-US" altLang="ru-RU" b="1" dirty="0" smtClean="0">
                <a:solidFill>
                  <a:srgbClr val="C00000"/>
                </a:solidFill>
              </a:rPr>
              <a:t>5 </a:t>
            </a:r>
            <a:r>
              <a:rPr lang="en-US" altLang="ru-RU" b="1" dirty="0" err="1">
                <a:solidFill>
                  <a:srgbClr val="C00000"/>
                </a:solidFill>
              </a:rPr>
              <a:t>PB</a:t>
            </a:r>
            <a:r>
              <a:rPr lang="en-US" altLang="ru-RU" b="1" dirty="0">
                <a:solidFill>
                  <a:srgbClr val="C00000"/>
                </a:solidFill>
              </a:rPr>
              <a:t> </a:t>
            </a:r>
            <a:r>
              <a:rPr lang="en-US" altLang="ru-RU" b="1" dirty="0" smtClean="0">
                <a:solidFill>
                  <a:srgbClr val="C00000"/>
                </a:solidFill>
              </a:rPr>
              <a:t>tapes </a:t>
            </a:r>
            <a:r>
              <a:rPr lang="en-US" altLang="ru-RU" b="1" dirty="0">
                <a:solidFill>
                  <a:srgbClr val="C00000"/>
                </a:solidFill>
              </a:rPr>
              <a:t>(IBM </a:t>
            </a:r>
            <a:r>
              <a:rPr lang="ru-RU" altLang="ru-RU" b="1" dirty="0">
                <a:solidFill>
                  <a:srgbClr val="C00000"/>
                </a:solidFill>
              </a:rPr>
              <a:t>TS3500</a:t>
            </a:r>
            <a:r>
              <a:rPr lang="en-US" altLang="ru-RU" b="1" dirty="0">
                <a:solidFill>
                  <a:srgbClr val="C00000"/>
                </a:solidFill>
              </a:rPr>
              <a:t>)</a:t>
            </a:r>
          </a:p>
          <a:p>
            <a:pPr lvl="1">
              <a:defRPr/>
            </a:pPr>
            <a:r>
              <a:rPr lang="en-US" altLang="ru-RU" b="1" smtClean="0">
                <a:solidFill>
                  <a:srgbClr val="C00000"/>
                </a:solidFill>
              </a:rPr>
              <a:t>2,4 </a:t>
            </a:r>
            <a:r>
              <a:rPr lang="en-US" altLang="ru-RU" b="1" dirty="0" err="1">
                <a:solidFill>
                  <a:srgbClr val="C00000"/>
                </a:solidFill>
              </a:rPr>
              <a:t>PB</a:t>
            </a:r>
            <a:r>
              <a:rPr lang="en-US" altLang="ru-RU" b="1" dirty="0">
                <a:solidFill>
                  <a:srgbClr val="C00000"/>
                </a:solidFill>
              </a:rPr>
              <a:t> </a:t>
            </a:r>
            <a:r>
              <a:rPr lang="en-US" altLang="ru-RU" b="1" dirty="0" smtClean="0">
                <a:solidFill>
                  <a:srgbClr val="C00000"/>
                </a:solidFill>
              </a:rPr>
              <a:t>disk</a:t>
            </a:r>
            <a:endParaRPr lang="en-US" altLang="ru-RU" b="1" dirty="0">
              <a:solidFill>
                <a:srgbClr val="C00000"/>
              </a:solidFill>
            </a:endParaRPr>
          </a:p>
        </p:txBody>
      </p:sp>
      <p:sp>
        <p:nvSpPr>
          <p:cNvPr id="7" name="Rectangle 9"/>
          <p:cNvSpPr>
            <a:spLocks noChangeArrowheads="1"/>
          </p:cNvSpPr>
          <p:nvPr/>
        </p:nvSpPr>
        <p:spPr bwMode="auto">
          <a:xfrm>
            <a:off x="4645398" y="2348880"/>
            <a:ext cx="2446881" cy="1200329"/>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altLang="ru-RU" b="1" dirty="0">
                <a:solidFill>
                  <a:schemeClr val="bg1"/>
                </a:solidFill>
              </a:rPr>
              <a:t>Every year </a:t>
            </a:r>
            <a:r>
              <a:rPr lang="en-US" altLang="ru-RU" b="1" dirty="0" smtClean="0">
                <a:solidFill>
                  <a:schemeClr val="bg1"/>
                </a:solidFill>
              </a:rPr>
              <a:t>addition of: </a:t>
            </a:r>
            <a:endParaRPr lang="en-US" altLang="ru-RU" b="1" dirty="0">
              <a:solidFill>
                <a:schemeClr val="bg1"/>
              </a:solidFill>
            </a:endParaRPr>
          </a:p>
          <a:p>
            <a:pPr lvl="1">
              <a:defRPr/>
            </a:pPr>
            <a:r>
              <a:rPr lang="ru-RU" altLang="ru-RU" b="1" dirty="0" smtClean="0">
                <a:solidFill>
                  <a:schemeClr val="bg1"/>
                </a:solidFill>
              </a:rPr>
              <a:t>11,5 </a:t>
            </a:r>
            <a:r>
              <a:rPr lang="en-US" altLang="ru-RU" b="1" dirty="0" err="1">
                <a:solidFill>
                  <a:schemeClr val="bg1"/>
                </a:solidFill>
              </a:rPr>
              <a:t>kHS</a:t>
            </a:r>
            <a:r>
              <a:rPr lang="ru-RU" altLang="ru-RU" b="1" dirty="0">
                <a:solidFill>
                  <a:schemeClr val="bg1"/>
                </a:solidFill>
              </a:rPr>
              <a:t>06 </a:t>
            </a:r>
            <a:endParaRPr lang="en-US" altLang="ru-RU" b="1" dirty="0">
              <a:solidFill>
                <a:schemeClr val="bg1"/>
              </a:solidFill>
            </a:endParaRPr>
          </a:p>
          <a:p>
            <a:pPr lvl="1">
              <a:defRPr/>
            </a:pPr>
            <a:r>
              <a:rPr lang="en-US" altLang="ru-RU" b="1" dirty="0" smtClean="0">
                <a:solidFill>
                  <a:schemeClr val="bg1"/>
                </a:solidFill>
              </a:rPr>
              <a:t>1,6 </a:t>
            </a:r>
            <a:r>
              <a:rPr lang="en-US" altLang="ru-RU" b="1" dirty="0">
                <a:solidFill>
                  <a:schemeClr val="bg1"/>
                </a:solidFill>
              </a:rPr>
              <a:t>PB </a:t>
            </a:r>
            <a:r>
              <a:rPr lang="en-US" altLang="ru-RU" b="1" dirty="0" smtClean="0">
                <a:solidFill>
                  <a:schemeClr val="bg1"/>
                </a:solidFill>
              </a:rPr>
              <a:t>tapes</a:t>
            </a:r>
            <a:endParaRPr lang="en-US" altLang="ru-RU" b="1" dirty="0">
              <a:solidFill>
                <a:schemeClr val="bg1"/>
              </a:solidFill>
            </a:endParaRPr>
          </a:p>
          <a:p>
            <a:pPr lvl="1">
              <a:defRPr/>
            </a:pPr>
            <a:r>
              <a:rPr lang="en-US" altLang="ru-RU" b="1" dirty="0" smtClean="0">
                <a:solidFill>
                  <a:schemeClr val="bg1"/>
                </a:solidFill>
              </a:rPr>
              <a:t>0,9 </a:t>
            </a:r>
            <a:r>
              <a:rPr lang="en-US" altLang="ru-RU" b="1" dirty="0">
                <a:solidFill>
                  <a:schemeClr val="bg1"/>
                </a:solidFill>
              </a:rPr>
              <a:t>PB </a:t>
            </a:r>
            <a:r>
              <a:rPr lang="en-US" altLang="ru-RU" b="1" dirty="0" smtClean="0">
                <a:solidFill>
                  <a:schemeClr val="bg1"/>
                </a:solidFill>
              </a:rPr>
              <a:t>disk</a:t>
            </a:r>
            <a:endParaRPr lang="ru-RU" altLang="ru-RU" b="1" dirty="0">
              <a:solidFill>
                <a:schemeClr val="bg1"/>
              </a:solidFill>
            </a:endParaRPr>
          </a:p>
        </p:txBody>
      </p:sp>
      <p:sp>
        <p:nvSpPr>
          <p:cNvPr id="2" name="TextBox 1"/>
          <p:cNvSpPr txBox="1"/>
          <p:nvPr/>
        </p:nvSpPr>
        <p:spPr>
          <a:xfrm>
            <a:off x="1907704" y="404664"/>
            <a:ext cx="4536504" cy="584775"/>
          </a:xfrm>
          <a:prstGeom prst="rect">
            <a:avLst/>
          </a:prstGeom>
          <a:noFill/>
        </p:spPr>
        <p:txBody>
          <a:bodyPr wrap="square" rtlCol="0">
            <a:spAutoFit/>
          </a:bodyPr>
          <a:lstStyle/>
          <a:p>
            <a:r>
              <a:rPr lang="en-US" sz="3200" b="1" dirty="0" smtClean="0">
                <a:solidFill>
                  <a:srgbClr val="FFFF00"/>
                </a:solidFill>
              </a:rPr>
              <a:t>Tier-1 CMS Development</a:t>
            </a:r>
            <a:endParaRPr lang="ru-RU" sz="3200" b="1" dirty="0">
              <a:solidFill>
                <a:srgbClr val="FFFF00"/>
              </a:solidFill>
            </a:endParaRPr>
          </a:p>
        </p:txBody>
      </p:sp>
      <p:sp>
        <p:nvSpPr>
          <p:cNvPr id="3" name="Нижний колонтитул 2"/>
          <p:cNvSpPr>
            <a:spLocks noGrp="1"/>
          </p:cNvSpPr>
          <p:nvPr>
            <p:ph type="ftr" sz="quarter" idx="11"/>
          </p:nvPr>
        </p:nvSpPr>
        <p:spPr/>
        <p:txBody>
          <a:bodyPr/>
          <a:lstStyle/>
          <a:p>
            <a:r>
              <a:rPr lang="en-US" smtClean="0"/>
              <a:t>NEC2015, Budva, 28 Sept.- 3 Oct. 2015</a:t>
            </a:r>
            <a:endParaRPr lang="ru-RU" dirty="0"/>
          </a:p>
        </p:txBody>
      </p:sp>
      <p:sp>
        <p:nvSpPr>
          <p:cNvPr id="4" name="Номер слайда 3"/>
          <p:cNvSpPr>
            <a:spLocks noGrp="1"/>
          </p:cNvSpPr>
          <p:nvPr>
            <p:ph type="sldNum" sz="quarter" idx="12"/>
          </p:nvPr>
        </p:nvSpPr>
        <p:spPr/>
        <p:txBody>
          <a:bodyPr/>
          <a:lstStyle/>
          <a:p>
            <a:fld id="{C75420B3-53D9-432E-BB6C-510EB706E06B}" type="slidenum">
              <a:rPr lang="ru-RU" smtClean="0"/>
              <a:pPr/>
              <a:t>29</a:t>
            </a:fld>
            <a:endParaRPr lang="ru-RU"/>
          </a:p>
        </p:txBody>
      </p:sp>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704316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nvPr>
        </p:nvGraphicFramePr>
        <p:xfrm>
          <a:off x="-612576" y="548680"/>
          <a:ext cx="10369152" cy="63093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Номер слайда 3"/>
          <p:cNvSpPr>
            <a:spLocks noGrp="1"/>
          </p:cNvSpPr>
          <p:nvPr>
            <p:ph type="sldNum" sz="quarter" idx="12"/>
          </p:nvPr>
        </p:nvSpPr>
        <p:spPr/>
        <p:txBody>
          <a:bodyPr/>
          <a:lstStyle/>
          <a:p>
            <a:fld id="{C75420B3-53D9-432E-BB6C-510EB706E06B}" type="slidenum">
              <a:rPr lang="ru-RU" smtClean="0">
                <a:solidFill>
                  <a:prstClr val="black">
                    <a:tint val="75000"/>
                  </a:prstClr>
                </a:solidFill>
              </a:rPr>
              <a:pPr/>
              <a:t>3</a:t>
            </a:fld>
            <a:endParaRPr lang="ru-RU">
              <a:solidFill>
                <a:prstClr val="black">
                  <a:tint val="75000"/>
                </a:prstClr>
              </a:solidFill>
            </a:endParaRPr>
          </a:p>
        </p:txBody>
      </p:sp>
      <p:pic>
        <p:nvPicPr>
          <p:cNvPr id="5" name="Рисунок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19256" y="0"/>
            <a:ext cx="1124744" cy="1124744"/>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Нижний колонтитул 5"/>
          <p:cNvSpPr>
            <a:spLocks noGrp="1"/>
          </p:cNvSpPr>
          <p:nvPr>
            <p:ph type="ftr" sz="quarter" idx="11"/>
          </p:nvPr>
        </p:nvSpPr>
        <p:spPr>
          <a:xfrm>
            <a:off x="3203848" y="6515819"/>
            <a:ext cx="2895600" cy="365125"/>
          </a:xfrm>
        </p:spPr>
        <p:txBody>
          <a:bodyPr/>
          <a:lstStyle/>
          <a:p>
            <a:r>
              <a:rPr lang="en-US" dirty="0" smtClean="0"/>
              <a:t>NEC2015, </a:t>
            </a:r>
            <a:r>
              <a:rPr lang="en-US" dirty="0" err="1" smtClean="0"/>
              <a:t>Budva</a:t>
            </a:r>
            <a:r>
              <a:rPr lang="en-US" dirty="0" smtClean="0"/>
              <a:t>, 28 Sept.- 3 Oct. 2015</a:t>
            </a:r>
            <a:endParaRPr lang="ru-RU" dirty="0"/>
          </a:p>
        </p:txBody>
      </p:sp>
    </p:spTree>
    <p:extLst>
      <p:ext uri="{BB962C8B-B14F-4D97-AF65-F5344CB8AC3E}">
        <p14:creationId xmlns:p14="http://schemas.microsoft.com/office/powerpoint/2010/main" val="3819247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332656"/>
            <a:ext cx="8136904" cy="576064"/>
          </a:xfrm>
        </p:spPr>
        <p:txBody>
          <a:bodyPr>
            <a:normAutofit fontScale="90000"/>
          </a:bodyPr>
          <a:lstStyle/>
          <a:p>
            <a:pPr>
              <a:lnSpc>
                <a:spcPct val="80000"/>
              </a:lnSpc>
            </a:pPr>
            <a:r>
              <a:rPr lang="en-US" b="1" dirty="0" smtClean="0"/>
              <a:t>Cloud and heterogeneous</a:t>
            </a:r>
            <a:br>
              <a:rPr lang="en-US" b="1" dirty="0" smtClean="0"/>
            </a:br>
            <a:r>
              <a:rPr lang="en-US" b="1" dirty="0" smtClean="0"/>
              <a:t> cluster development </a:t>
            </a:r>
            <a:endParaRPr lang="ru-RU" b="1"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96630" y="2402749"/>
            <a:ext cx="5735510" cy="4455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4351" y="3613241"/>
            <a:ext cx="3233244" cy="1939537"/>
          </a:xfrm>
          <a:prstGeom prst="rect">
            <a:avLst/>
          </a:prstGeom>
          <a:ln/>
        </p:spPr>
        <p:style>
          <a:lnRef idx="3">
            <a:schemeClr val="lt1"/>
          </a:lnRef>
          <a:fillRef idx="1">
            <a:schemeClr val="dk1"/>
          </a:fillRef>
          <a:effectRef idx="1">
            <a:schemeClr val="dk1"/>
          </a:effectRef>
          <a:fontRef idx="minor">
            <a:schemeClr val="lt1"/>
          </a:fontRef>
        </p:style>
      </p:pic>
      <p:sp>
        <p:nvSpPr>
          <p:cNvPr id="6" name="Rectangle 9"/>
          <p:cNvSpPr>
            <a:spLocks noChangeArrowheads="1"/>
          </p:cNvSpPr>
          <p:nvPr/>
        </p:nvSpPr>
        <p:spPr bwMode="auto">
          <a:xfrm>
            <a:off x="5940152" y="4778571"/>
            <a:ext cx="2952328" cy="64633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en-US" altLang="ru-RU" b="1" dirty="0">
                <a:solidFill>
                  <a:prstClr val="white"/>
                </a:solidFill>
              </a:rPr>
              <a:t>Yearly performance </a:t>
            </a:r>
            <a:r>
              <a:rPr lang="en-US" altLang="ru-RU" b="1" dirty="0" smtClean="0">
                <a:solidFill>
                  <a:prstClr val="white"/>
                </a:solidFill>
              </a:rPr>
              <a:t>increase ~ </a:t>
            </a:r>
            <a:r>
              <a:rPr lang="en-US" altLang="ru-RU" b="1" dirty="0">
                <a:solidFill>
                  <a:prstClr val="white"/>
                </a:solidFill>
              </a:rPr>
              <a:t>60 </a:t>
            </a:r>
            <a:r>
              <a:rPr lang="ru-RU" altLang="ru-RU" b="1" dirty="0">
                <a:solidFill>
                  <a:prstClr val="white"/>
                </a:solidFill>
              </a:rPr>
              <a:t> </a:t>
            </a:r>
            <a:r>
              <a:rPr lang="en-US" altLang="ru-RU" b="1" dirty="0" err="1">
                <a:solidFill>
                  <a:prstClr val="white"/>
                </a:solidFill>
              </a:rPr>
              <a:t>Tflops</a:t>
            </a:r>
            <a:endParaRPr lang="en-US" altLang="ru-RU" b="1" dirty="0">
              <a:solidFill>
                <a:prstClr val="white"/>
              </a:solidFill>
            </a:endParaRPr>
          </a:p>
        </p:txBody>
      </p:sp>
      <p:sp>
        <p:nvSpPr>
          <p:cNvPr id="3" name="TextBox 2"/>
          <p:cNvSpPr txBox="1"/>
          <p:nvPr/>
        </p:nvSpPr>
        <p:spPr>
          <a:xfrm>
            <a:off x="323528" y="1200096"/>
            <a:ext cx="4182126" cy="1154162"/>
          </a:xfrm>
          <a:prstGeom prst="rect">
            <a:avLst/>
          </a:prstGeom>
          <a:solidFill>
            <a:schemeClr val="accent3">
              <a:lumMod val="75000"/>
            </a:schemeClr>
          </a:solidFill>
        </p:spPr>
        <p:txBody>
          <a:bodyPr wrap="square" rtlCol="0">
            <a:spAutoFit/>
          </a:bodyPr>
          <a:lstStyle/>
          <a:p>
            <a:pPr>
              <a:spcBef>
                <a:spcPct val="20000"/>
              </a:spcBef>
            </a:pPr>
            <a:r>
              <a:rPr lang="en-GB" b="1" dirty="0">
                <a:solidFill>
                  <a:schemeClr val="bg1"/>
                </a:solidFill>
              </a:rPr>
              <a:t>Advanced cloud infrastructures </a:t>
            </a:r>
          </a:p>
          <a:p>
            <a:pPr marL="285750" indent="-285750">
              <a:spcBef>
                <a:spcPct val="20000"/>
              </a:spcBef>
              <a:buFont typeface="Arial" pitchFamily="34" charset="0"/>
              <a:buChar char="–"/>
            </a:pPr>
            <a:r>
              <a:rPr lang="en-GB" sz="1500" dirty="0">
                <a:solidFill>
                  <a:prstClr val="white">
                    <a:lumMod val="95000"/>
                  </a:prstClr>
                </a:solidFill>
              </a:rPr>
              <a:t>Dynamically reconfigurable computing services</a:t>
            </a:r>
          </a:p>
          <a:p>
            <a:pPr marL="285750" indent="-285750">
              <a:spcBef>
                <a:spcPct val="20000"/>
              </a:spcBef>
              <a:buFont typeface="Arial" pitchFamily="34" charset="0"/>
              <a:buChar char="–"/>
            </a:pPr>
            <a:r>
              <a:rPr lang="en-GB" sz="1500" dirty="0">
                <a:solidFill>
                  <a:prstClr val="white">
                    <a:lumMod val="95000"/>
                  </a:prstClr>
                </a:solidFill>
              </a:rPr>
              <a:t>Large-scale open data repository and access services </a:t>
            </a:r>
          </a:p>
        </p:txBody>
      </p:sp>
      <p:sp>
        <p:nvSpPr>
          <p:cNvPr id="8" name="TextBox 7"/>
          <p:cNvSpPr txBox="1"/>
          <p:nvPr/>
        </p:nvSpPr>
        <p:spPr>
          <a:xfrm>
            <a:off x="4822421" y="1254120"/>
            <a:ext cx="4321579" cy="1892826"/>
          </a:xfrm>
          <a:prstGeom prst="rect">
            <a:avLst/>
          </a:prstGeom>
          <a:solidFill>
            <a:schemeClr val="accent3">
              <a:lumMod val="75000"/>
            </a:schemeClr>
          </a:solidFill>
        </p:spPr>
        <p:txBody>
          <a:bodyPr wrap="square" rtlCol="0">
            <a:spAutoFit/>
          </a:bodyPr>
          <a:lstStyle/>
          <a:p>
            <a:pPr>
              <a:spcBef>
                <a:spcPct val="20000"/>
              </a:spcBef>
            </a:pPr>
            <a:r>
              <a:rPr lang="en-GB" b="1" dirty="0">
                <a:solidFill>
                  <a:schemeClr val="bg1"/>
                </a:solidFill>
              </a:rPr>
              <a:t>Advanced heterogeneous computing</a:t>
            </a:r>
          </a:p>
          <a:p>
            <a:pPr marL="285750" indent="-285750">
              <a:spcBef>
                <a:spcPct val="20000"/>
              </a:spcBef>
              <a:buFont typeface="Symbol" panose="05050102010706020507" pitchFamily="18" charset="2"/>
              <a:buChar char=""/>
            </a:pPr>
            <a:r>
              <a:rPr lang="en-GB" sz="1500" dirty="0" smtClean="0">
                <a:solidFill>
                  <a:prstClr val="white">
                    <a:lumMod val="95000"/>
                  </a:prstClr>
                </a:solidFill>
              </a:rPr>
              <a:t>User </a:t>
            </a:r>
            <a:r>
              <a:rPr lang="en-GB" sz="1500" dirty="0">
                <a:solidFill>
                  <a:prstClr val="white">
                    <a:lumMod val="95000"/>
                  </a:prstClr>
                </a:solidFill>
              </a:rPr>
              <a:t>friendly information-computing environment</a:t>
            </a:r>
          </a:p>
          <a:p>
            <a:pPr marL="285750" indent="-285750">
              <a:spcBef>
                <a:spcPct val="20000"/>
              </a:spcBef>
              <a:buFont typeface="Symbol" panose="05050102010706020507" pitchFamily="18" charset="2"/>
              <a:buChar char=""/>
            </a:pPr>
            <a:r>
              <a:rPr lang="en-GB" sz="1500" dirty="0" smtClean="0">
                <a:solidFill>
                  <a:prstClr val="white">
                    <a:lumMod val="95000"/>
                  </a:prstClr>
                </a:solidFill>
              </a:rPr>
              <a:t>New </a:t>
            </a:r>
            <a:r>
              <a:rPr lang="en-GB" sz="1500" dirty="0">
                <a:solidFill>
                  <a:prstClr val="white">
                    <a:lumMod val="95000"/>
                  </a:prstClr>
                </a:solidFill>
              </a:rPr>
              <a:t>methods and algorithms for parallel hybrid computations</a:t>
            </a:r>
          </a:p>
          <a:p>
            <a:pPr marL="285750" indent="-285750">
              <a:spcBef>
                <a:spcPct val="20000"/>
              </a:spcBef>
              <a:buFont typeface="Symbol" panose="05050102010706020507" pitchFamily="18" charset="2"/>
              <a:buChar char=""/>
            </a:pPr>
            <a:r>
              <a:rPr lang="en-GB" sz="1500" dirty="0" smtClean="0">
                <a:solidFill>
                  <a:prstClr val="white">
                    <a:lumMod val="95000"/>
                  </a:prstClr>
                </a:solidFill>
              </a:rPr>
              <a:t>Infrastructure </a:t>
            </a:r>
            <a:r>
              <a:rPr lang="en-GB" sz="1500" dirty="0">
                <a:solidFill>
                  <a:prstClr val="white">
                    <a:lumMod val="95000"/>
                  </a:prstClr>
                </a:solidFill>
              </a:rPr>
              <a:t>for tutorials on parallel programming techniques</a:t>
            </a:r>
          </a:p>
        </p:txBody>
      </p:sp>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Нижний колонтитул 3"/>
          <p:cNvSpPr>
            <a:spLocks noGrp="1"/>
          </p:cNvSpPr>
          <p:nvPr>
            <p:ph type="ftr" sz="quarter" idx="11"/>
          </p:nvPr>
        </p:nvSpPr>
        <p:spPr>
          <a:xfrm>
            <a:off x="3057854" y="6492875"/>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5" name="Номер слайда 4"/>
          <p:cNvSpPr>
            <a:spLocks noGrp="1"/>
          </p:cNvSpPr>
          <p:nvPr>
            <p:ph type="sldNum" sz="quarter" idx="12"/>
          </p:nvPr>
        </p:nvSpPr>
        <p:spPr/>
        <p:txBody>
          <a:bodyPr/>
          <a:lstStyle/>
          <a:p>
            <a:fld id="{C75420B3-53D9-432E-BB6C-510EB706E06B}" type="slidenum">
              <a:rPr lang="ru-RU" smtClean="0"/>
              <a:pPr/>
              <a:t>30</a:t>
            </a:fld>
            <a:endParaRPr lang="ru-RU" dirty="0"/>
          </a:p>
        </p:txBody>
      </p:sp>
    </p:spTree>
    <p:extLst>
      <p:ext uri="{BB962C8B-B14F-4D97-AF65-F5344CB8AC3E}">
        <p14:creationId xmlns:p14="http://schemas.microsoft.com/office/powerpoint/2010/main" val="183603996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1403648" y="116632"/>
            <a:ext cx="5976664" cy="792088"/>
          </a:xfrm>
        </p:spPr>
        <p:txBody>
          <a:bodyPr>
            <a:noAutofit/>
          </a:bodyPr>
          <a:lstStyle/>
          <a:p>
            <a:r>
              <a:rPr lang="en-US" sz="3600" b="1" dirty="0" smtClean="0"/>
              <a:t>Expansion </a:t>
            </a:r>
            <a:r>
              <a:rPr lang="en-US" sz="3600" b="1" dirty="0"/>
              <a:t>of the engineering </a:t>
            </a:r>
            <a:r>
              <a:rPr lang="en-US" sz="3600" b="1" dirty="0" smtClean="0"/>
              <a:t>infrastructure</a:t>
            </a:r>
            <a:endParaRPr lang="ru-RU" sz="3600" b="1" dirty="0"/>
          </a:p>
        </p:txBody>
      </p:sp>
      <p:sp>
        <p:nvSpPr>
          <p:cNvPr id="6" name="Объект 5"/>
          <p:cNvSpPr>
            <a:spLocks noGrp="1"/>
          </p:cNvSpPr>
          <p:nvPr>
            <p:ph idx="1"/>
          </p:nvPr>
        </p:nvSpPr>
        <p:spPr>
          <a:xfrm>
            <a:off x="323528" y="1772816"/>
            <a:ext cx="8507288" cy="4525963"/>
          </a:xfrm>
        </p:spPr>
        <p:txBody>
          <a:bodyPr>
            <a:normAutofit fontScale="92500" lnSpcReduction="20000"/>
          </a:bodyPr>
          <a:lstStyle/>
          <a:p>
            <a:pPr marL="0" lvl="0" indent="0">
              <a:buNone/>
            </a:pPr>
            <a:r>
              <a:rPr lang="en-US" dirty="0" smtClean="0"/>
              <a:t>NICA </a:t>
            </a:r>
            <a:r>
              <a:rPr lang="en-US" dirty="0"/>
              <a:t>will demand expansion of both the computing systems and the data storage with corresponding infrastructural solutions such as</a:t>
            </a:r>
            <a:endParaRPr lang="ru-RU" dirty="0"/>
          </a:p>
          <a:p>
            <a:r>
              <a:rPr lang="en-US" dirty="0"/>
              <a:t>expansion of server premises at the expense of using a reserve machine hall in LIT;</a:t>
            </a:r>
          </a:p>
          <a:p>
            <a:r>
              <a:rPr lang="en-US" dirty="0"/>
              <a:t>creation of additional systems of power </a:t>
            </a:r>
            <a:r>
              <a:rPr lang="en-US" dirty="0" smtClean="0"/>
              <a:t>supply, </a:t>
            </a:r>
            <a:r>
              <a:rPr lang="en-US" dirty="0"/>
              <a:t>including an uninterrupted </a:t>
            </a:r>
            <a:r>
              <a:rPr lang="en-US" dirty="0" smtClean="0"/>
              <a:t>one, </a:t>
            </a:r>
            <a:r>
              <a:rPr lang="en-US" dirty="0"/>
              <a:t>and generating installations;</a:t>
            </a:r>
          </a:p>
          <a:p>
            <a:r>
              <a:rPr lang="en-US" dirty="0"/>
              <a:t>creation of the newest systems of provision of climatic conditions in the server premises;</a:t>
            </a:r>
          </a:p>
          <a:p>
            <a:r>
              <a:rPr lang="en-US" dirty="0"/>
              <a:t>transition to energy-efficient server equipment.</a:t>
            </a:r>
          </a:p>
          <a:p>
            <a:endParaRPr lang="ru-RU" dirty="0"/>
          </a:p>
        </p:txBody>
      </p:sp>
      <p:sp>
        <p:nvSpPr>
          <p:cNvPr id="2" name="Нижний колонтитул 1"/>
          <p:cNvSpPr>
            <a:spLocks noGrp="1"/>
          </p:cNvSpPr>
          <p:nvPr>
            <p:ph type="ftr" sz="quarter" idx="11"/>
          </p:nvPr>
        </p:nvSpPr>
        <p:spPr/>
        <p:txBody>
          <a:bodyPr/>
          <a:lstStyle/>
          <a:p>
            <a:r>
              <a:rPr lang="en-US" smtClean="0"/>
              <a:t>NEC2015, Budva, 28 Sept.- 3 Oct. 2015</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31</a:t>
            </a:fld>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3548398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a:xfrm>
            <a:off x="1331640" y="404664"/>
            <a:ext cx="7355160" cy="576064"/>
          </a:xfrm>
        </p:spPr>
        <p:txBody>
          <a:bodyPr>
            <a:normAutofit fontScale="90000"/>
          </a:bodyPr>
          <a:lstStyle/>
          <a:p>
            <a:r>
              <a:rPr lang="en-GB" b="1" dirty="0" smtClean="0"/>
              <a:t>SOFTWARE</a:t>
            </a:r>
            <a:endParaRPr lang="ru-RU" b="1" dirty="0"/>
          </a:p>
        </p:txBody>
      </p:sp>
      <p:sp>
        <p:nvSpPr>
          <p:cNvPr id="7" name="Объект 6"/>
          <p:cNvSpPr>
            <a:spLocks noGrp="1"/>
          </p:cNvSpPr>
          <p:nvPr>
            <p:ph idx="1"/>
          </p:nvPr>
        </p:nvSpPr>
        <p:spPr>
          <a:xfrm>
            <a:off x="755576" y="1628800"/>
            <a:ext cx="7632848" cy="4824536"/>
          </a:xfrm>
        </p:spPr>
        <p:txBody>
          <a:bodyPr>
            <a:normAutofit fontScale="62500" lnSpcReduction="20000"/>
          </a:bodyPr>
          <a:lstStyle/>
          <a:p>
            <a:pPr marL="0" indent="0">
              <a:buNone/>
            </a:pPr>
            <a:r>
              <a:rPr lang="en-US" sz="4200" b="1" dirty="0" smtClean="0"/>
              <a:t>Parallel software will be the mainstream:</a:t>
            </a:r>
          </a:p>
          <a:p>
            <a:r>
              <a:rPr lang="en-US" sz="3800" dirty="0"/>
              <a:t>development and support of the program libraries of general and special purpose;</a:t>
            </a:r>
            <a:endParaRPr lang="ru-RU" sz="3800" dirty="0"/>
          </a:p>
          <a:p>
            <a:r>
              <a:rPr lang="en-US" sz="3800" dirty="0"/>
              <a:t>creation and support of program libraries and software complexes realized on the parallel programming technologies </a:t>
            </a:r>
            <a:r>
              <a:rPr lang="en-US" sz="3800" dirty="0" smtClean="0"/>
              <a:t>CUDA, </a:t>
            </a:r>
            <a:r>
              <a:rPr lang="en-US" sz="3800" dirty="0" err="1" smtClean="0"/>
              <a:t>OpenCL</a:t>
            </a:r>
            <a:r>
              <a:rPr lang="en-US" sz="3800" dirty="0" smtClean="0"/>
              <a:t>, MPI+CUDA, </a:t>
            </a:r>
            <a:r>
              <a:rPr lang="en-US" sz="3800" dirty="0"/>
              <a:t>etc.; </a:t>
            </a:r>
            <a:endParaRPr lang="ru-RU" sz="3800" dirty="0"/>
          </a:p>
          <a:p>
            <a:r>
              <a:rPr lang="en-US" sz="3800" dirty="0"/>
              <a:t>support and development of a specialized service-oriented </a:t>
            </a:r>
            <a:r>
              <a:rPr lang="en-US" sz="3800" dirty="0" smtClean="0"/>
              <a:t>environment  </a:t>
            </a:r>
            <a:r>
              <a:rPr lang="en-US" sz="3800" dirty="0"/>
              <a:t>for modeling experimental installations and processes and experimental data processing;</a:t>
            </a:r>
            <a:endParaRPr lang="en-US" sz="3800" dirty="0" smtClean="0"/>
          </a:p>
          <a:p>
            <a:pPr lvl="0"/>
            <a:r>
              <a:rPr lang="en-GB" sz="3800" dirty="0" smtClean="0">
                <a:solidFill>
                  <a:prstClr val="white"/>
                </a:solidFill>
              </a:rPr>
              <a:t>tools and methods for software development: </a:t>
            </a:r>
          </a:p>
          <a:p>
            <a:pPr lvl="1"/>
            <a:r>
              <a:rPr lang="en-GB" sz="3800" dirty="0" smtClean="0">
                <a:solidFill>
                  <a:prstClr val="white"/>
                </a:solidFill>
              </a:rPr>
              <a:t>flexible, platform-independent simulation tools </a:t>
            </a:r>
          </a:p>
          <a:p>
            <a:pPr lvl="1"/>
            <a:r>
              <a:rPr lang="en-GB" sz="3800" dirty="0" smtClean="0">
                <a:solidFill>
                  <a:prstClr val="white"/>
                </a:solidFill>
              </a:rPr>
              <a:t>self-adaptive </a:t>
            </a:r>
            <a:r>
              <a:rPr lang="en-GB" sz="3800" dirty="0">
                <a:solidFill>
                  <a:prstClr val="white"/>
                </a:solidFill>
              </a:rPr>
              <a:t>(data-driven) simulation development software </a:t>
            </a:r>
            <a:endParaRPr lang="en-US" sz="3800" dirty="0"/>
          </a:p>
          <a:p>
            <a:pPr marL="0" indent="0">
              <a:buNone/>
            </a:pPr>
            <a:endParaRPr lang="en-US" sz="3800" dirty="0" smtClean="0"/>
          </a:p>
          <a:p>
            <a:pPr lvl="0"/>
            <a:endParaRPr lang="en-US" sz="3800" dirty="0" smtClean="0"/>
          </a:p>
          <a:p>
            <a:pPr lvl="0"/>
            <a:endParaRPr lang="ru-RU" sz="3800" dirty="0"/>
          </a:p>
          <a:p>
            <a:endParaRPr lang="ru-RU" dirty="0"/>
          </a:p>
        </p:txBody>
      </p:sp>
      <p:sp>
        <p:nvSpPr>
          <p:cNvPr id="2" name="Нижний колонтитул 1"/>
          <p:cNvSpPr>
            <a:spLocks noGrp="1"/>
          </p:cNvSpPr>
          <p:nvPr>
            <p:ph type="ftr" sz="quarter" idx="11"/>
          </p:nvPr>
        </p:nvSpPr>
        <p:spPr>
          <a:xfrm>
            <a:off x="2195736" y="6513208"/>
            <a:ext cx="4680520" cy="365125"/>
          </a:xfrm>
        </p:spPr>
        <p:txBody>
          <a:bodyPr/>
          <a:lstStyle/>
          <a:p>
            <a:r>
              <a:rPr lang="en-US" smtClean="0"/>
              <a:t>NEC2015, Budva, 28 Sept.- 3 Oct. 2015</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32</a:t>
            </a:fld>
            <a:endParaRPr lang="ru-RU" dirty="0"/>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2955714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4"/>
          <p:cNvSpPr>
            <a:spLocks noGrp="1"/>
          </p:cNvSpPr>
          <p:nvPr>
            <p:ph type="title"/>
          </p:nvPr>
        </p:nvSpPr>
        <p:spPr>
          <a:xfrm>
            <a:off x="899592" y="188640"/>
            <a:ext cx="7355160" cy="720080"/>
          </a:xfrm>
        </p:spPr>
        <p:txBody>
          <a:bodyPr>
            <a:normAutofit fontScale="90000"/>
          </a:bodyPr>
          <a:lstStyle/>
          <a:p>
            <a:pPr lvl="0">
              <a:lnSpc>
                <a:spcPct val="80000"/>
              </a:lnSpc>
            </a:pPr>
            <a:r>
              <a:rPr lang="en-US" b="1" dirty="0"/>
              <a:t>The JINR corporative </a:t>
            </a:r>
            <a:r>
              <a:rPr lang="en-US" b="1" dirty="0" smtClean="0"/>
              <a:t/>
            </a:r>
            <a:br>
              <a:rPr lang="en-US" b="1" dirty="0" smtClean="0"/>
            </a:br>
            <a:r>
              <a:rPr lang="en-US" b="1" dirty="0" smtClean="0"/>
              <a:t>information </a:t>
            </a:r>
            <a:r>
              <a:rPr lang="en-US" b="1" dirty="0"/>
              <a:t>system   </a:t>
            </a:r>
            <a:endParaRPr lang="ru-RU" b="1" dirty="0"/>
          </a:p>
        </p:txBody>
      </p:sp>
      <p:sp>
        <p:nvSpPr>
          <p:cNvPr id="6" name="Объект 5"/>
          <p:cNvSpPr>
            <a:spLocks noGrp="1"/>
          </p:cNvSpPr>
          <p:nvPr>
            <p:ph idx="1"/>
          </p:nvPr>
        </p:nvSpPr>
        <p:spPr>
          <a:xfrm>
            <a:off x="179512" y="1628800"/>
            <a:ext cx="8712968" cy="5069160"/>
          </a:xfrm>
        </p:spPr>
        <p:txBody>
          <a:bodyPr>
            <a:normAutofit fontScale="92500" lnSpcReduction="10000"/>
          </a:bodyPr>
          <a:lstStyle/>
          <a:p>
            <a:pPr lvl="0"/>
            <a:r>
              <a:rPr lang="en-US" sz="2000" dirty="0"/>
              <a:t>General Information platform </a:t>
            </a:r>
            <a:r>
              <a:rPr lang="en-US" sz="2000" dirty="0" smtClean="0"/>
              <a:t>1C, </a:t>
            </a:r>
            <a:endParaRPr lang="ru-RU" sz="2000" dirty="0"/>
          </a:p>
          <a:p>
            <a:pPr lvl="0"/>
            <a:r>
              <a:rPr lang="en-US" sz="2000" dirty="0"/>
              <a:t>APT EVM system (Activity Planning Tool Earned Value Management) for </a:t>
            </a:r>
            <a:r>
              <a:rPr lang="en-US" sz="2000" dirty="0" smtClean="0"/>
              <a:t>NICA </a:t>
            </a:r>
            <a:r>
              <a:rPr lang="en-US" sz="2000" dirty="0"/>
              <a:t>and future projects </a:t>
            </a:r>
            <a:r>
              <a:rPr lang="en-US" sz="2000" dirty="0" smtClean="0"/>
              <a:t>management, </a:t>
            </a:r>
            <a:endParaRPr lang="ru-RU" sz="2000" dirty="0"/>
          </a:p>
          <a:p>
            <a:pPr lvl="0"/>
            <a:r>
              <a:rPr lang="en-US" sz="2000" dirty="0"/>
              <a:t>JINR Document Server – electronic archive-repository of scientific publications and </a:t>
            </a:r>
            <a:r>
              <a:rPr lang="en-US" sz="2000" dirty="0" smtClean="0"/>
              <a:t>documents, </a:t>
            </a:r>
            <a:endParaRPr lang="ru-RU" sz="2000" dirty="0"/>
          </a:p>
          <a:p>
            <a:pPr lvl="0"/>
            <a:r>
              <a:rPr lang="en-US" sz="2000" dirty="0"/>
              <a:t>JINR and JINR Member-states access to </a:t>
            </a:r>
            <a:r>
              <a:rPr lang="en-US" sz="2000" dirty="0" smtClean="0"/>
              <a:t>e-library, </a:t>
            </a:r>
            <a:endParaRPr lang="ru-RU" sz="2000" dirty="0"/>
          </a:p>
          <a:p>
            <a:pPr lvl="0"/>
            <a:r>
              <a:rPr lang="en-US" sz="2000" dirty="0"/>
              <a:t>PIN – JINR staff personal </a:t>
            </a:r>
            <a:r>
              <a:rPr lang="en-US" sz="2000" dirty="0" smtClean="0"/>
              <a:t>information, </a:t>
            </a:r>
            <a:endParaRPr lang="ru-RU" sz="2000" dirty="0"/>
          </a:p>
          <a:p>
            <a:pPr lvl="0"/>
            <a:r>
              <a:rPr lang="en-US" sz="2000" dirty="0"/>
              <a:t>JINR Events at </a:t>
            </a:r>
            <a:r>
              <a:rPr lang="en-US" sz="2000" dirty="0" err="1" smtClean="0"/>
              <a:t>Indico</a:t>
            </a:r>
            <a:r>
              <a:rPr lang="en-US" sz="2000" dirty="0" smtClean="0"/>
              <a:t>, </a:t>
            </a:r>
            <a:endParaRPr lang="ru-RU" sz="2000" dirty="0"/>
          </a:p>
          <a:p>
            <a:pPr lvl="0"/>
            <a:r>
              <a:rPr lang="en-US" sz="2000" dirty="0"/>
              <a:t>JINR video </a:t>
            </a:r>
            <a:r>
              <a:rPr lang="en-US" sz="2000" dirty="0" smtClean="0"/>
              <a:t>portal,</a:t>
            </a:r>
            <a:endParaRPr lang="ru-RU" sz="2000" dirty="0"/>
          </a:p>
          <a:p>
            <a:pPr lvl="0"/>
            <a:r>
              <a:rPr lang="en-US" sz="2000" dirty="0"/>
              <a:t>geographic information system (GIS) - a system designed to </a:t>
            </a:r>
            <a:r>
              <a:rPr lang="en-US" sz="2000" dirty="0" smtClean="0"/>
              <a:t>capture, store, manipulate, analyze, manage, </a:t>
            </a:r>
            <a:r>
              <a:rPr lang="en-US" sz="2000" dirty="0"/>
              <a:t>and present all types of spatial or geographical data of the JINR </a:t>
            </a:r>
            <a:r>
              <a:rPr lang="en-US" sz="2000" dirty="0" smtClean="0"/>
              <a:t>infrastructure</a:t>
            </a:r>
          </a:p>
          <a:p>
            <a:pPr marL="0" lvl="0" indent="0">
              <a:buNone/>
            </a:pPr>
            <a:r>
              <a:rPr lang="en-GB" sz="2500" dirty="0" smtClean="0">
                <a:solidFill>
                  <a:prstClr val="white"/>
                </a:solidFill>
              </a:rPr>
              <a:t>Cognitive system</a:t>
            </a:r>
            <a:endParaRPr lang="en-GB" sz="2500" dirty="0">
              <a:solidFill>
                <a:prstClr val="white"/>
              </a:solidFill>
            </a:endParaRPr>
          </a:p>
          <a:p>
            <a:pPr lvl="1"/>
            <a:r>
              <a:rPr lang="en-GB" sz="2200" dirty="0">
                <a:solidFill>
                  <a:prstClr val="white"/>
                </a:solidFill>
              </a:rPr>
              <a:t>Collaborative work support </a:t>
            </a:r>
          </a:p>
          <a:p>
            <a:pPr lvl="1"/>
            <a:r>
              <a:rPr lang="en-GB" sz="2200" dirty="0">
                <a:solidFill>
                  <a:prstClr val="white"/>
                </a:solidFill>
              </a:rPr>
              <a:t>Advanced knowledge management tools </a:t>
            </a:r>
          </a:p>
          <a:p>
            <a:pPr lvl="0"/>
            <a:endParaRPr lang="ru-RU" sz="2000" dirty="0"/>
          </a:p>
        </p:txBody>
      </p:sp>
      <p:sp>
        <p:nvSpPr>
          <p:cNvPr id="2" name="Нижний колонтитул 1"/>
          <p:cNvSpPr>
            <a:spLocks noGrp="1"/>
          </p:cNvSpPr>
          <p:nvPr>
            <p:ph type="ftr" sz="quarter" idx="11"/>
          </p:nvPr>
        </p:nvSpPr>
        <p:spPr>
          <a:xfrm>
            <a:off x="1907704" y="6514606"/>
            <a:ext cx="5472608" cy="365125"/>
          </a:xfrm>
        </p:spPr>
        <p:txBody>
          <a:bodyPr/>
          <a:lstStyle/>
          <a:p>
            <a:r>
              <a:rPr lang="en-US" smtClean="0"/>
              <a:t>NEC2015, Budva, 28 Sept.- 3 Oct. 2015</a:t>
            </a:r>
            <a:endParaRPr lang="ru-RU" dirty="0"/>
          </a:p>
        </p:txBody>
      </p:sp>
      <p:sp>
        <p:nvSpPr>
          <p:cNvPr id="3" name="Номер слайда 2"/>
          <p:cNvSpPr>
            <a:spLocks noGrp="1"/>
          </p:cNvSpPr>
          <p:nvPr>
            <p:ph type="sldNum" sz="quarter" idx="12"/>
          </p:nvPr>
        </p:nvSpPr>
        <p:spPr/>
        <p:txBody>
          <a:bodyPr/>
          <a:lstStyle/>
          <a:p>
            <a:fld id="{C75420B3-53D9-432E-BB6C-510EB706E06B}" type="slidenum">
              <a:rPr lang="ru-RU" smtClean="0"/>
              <a:pPr/>
              <a:t>33</a:t>
            </a:fld>
            <a:endParaRPr lang="ru-RU" dirty="0"/>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273057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188640"/>
            <a:ext cx="7931224" cy="576064"/>
          </a:xfrm>
        </p:spPr>
        <p:txBody>
          <a:bodyPr>
            <a:normAutofit fontScale="90000"/>
          </a:bodyPr>
          <a:lstStyle/>
          <a:p>
            <a:r>
              <a:rPr lang="en-US" altLang="ru-RU" sz="2400" b="1" dirty="0" smtClean="0">
                <a:latin typeface="Tahoma" pitchFamily="34" charset="0"/>
                <a:cs typeface="Tahoma" pitchFamily="34" charset="0"/>
              </a:rPr>
              <a:t>Methods, </a:t>
            </a:r>
            <a:r>
              <a:rPr lang="en-US" altLang="ru-RU" sz="2400" b="1" dirty="0">
                <a:latin typeface="Tahoma" pitchFamily="34" charset="0"/>
                <a:cs typeface="Tahoma" pitchFamily="34" charset="0"/>
              </a:rPr>
              <a:t>Algorithms and Software for Modeling Physical </a:t>
            </a:r>
            <a:r>
              <a:rPr lang="en-US" altLang="ru-RU" sz="2400" b="1" dirty="0" smtClean="0">
                <a:latin typeface="Tahoma" pitchFamily="34" charset="0"/>
                <a:cs typeface="Tahoma" pitchFamily="34" charset="0"/>
              </a:rPr>
              <a:t>Systems, </a:t>
            </a:r>
            <a:r>
              <a:rPr lang="en-US" altLang="ru-RU" sz="2400" b="1" dirty="0">
                <a:latin typeface="Tahoma" pitchFamily="34" charset="0"/>
                <a:cs typeface="Tahoma" pitchFamily="34" charset="0"/>
              </a:rPr>
              <a:t>Mathematical Processing </a:t>
            </a:r>
            <a:r>
              <a:rPr lang="en-US" altLang="ru-RU" sz="2400" b="1" dirty="0" smtClean="0">
                <a:latin typeface="Tahoma" pitchFamily="34" charset="0"/>
                <a:cs typeface="Tahoma" pitchFamily="34" charset="0"/>
              </a:rPr>
              <a:t/>
            </a:r>
            <a:br>
              <a:rPr lang="en-US" altLang="ru-RU" sz="2400" b="1" dirty="0" smtClean="0">
                <a:latin typeface="Tahoma" pitchFamily="34" charset="0"/>
                <a:cs typeface="Tahoma" pitchFamily="34" charset="0"/>
              </a:rPr>
            </a:br>
            <a:r>
              <a:rPr lang="en-US" altLang="ru-RU" sz="2400" b="1" dirty="0" smtClean="0">
                <a:latin typeface="Tahoma" pitchFamily="34" charset="0"/>
                <a:cs typeface="Tahoma" pitchFamily="34" charset="0"/>
              </a:rPr>
              <a:t>and </a:t>
            </a:r>
            <a:r>
              <a:rPr lang="en-US" altLang="ru-RU" sz="2400" b="1" dirty="0">
                <a:latin typeface="Tahoma" pitchFamily="34" charset="0"/>
                <a:cs typeface="Tahoma" pitchFamily="34" charset="0"/>
              </a:rPr>
              <a:t>Analysis of Experimental Data</a:t>
            </a:r>
            <a:endParaRPr lang="en-US" sz="2400" b="1" dirty="0"/>
          </a:p>
        </p:txBody>
      </p:sp>
      <p:sp>
        <p:nvSpPr>
          <p:cNvPr id="3" name="Объект 2"/>
          <p:cNvSpPr>
            <a:spLocks noGrp="1"/>
          </p:cNvSpPr>
          <p:nvPr>
            <p:ph idx="1"/>
          </p:nvPr>
        </p:nvSpPr>
        <p:spPr>
          <a:xfrm>
            <a:off x="323528" y="1412776"/>
            <a:ext cx="8928992" cy="6365304"/>
          </a:xfrm>
        </p:spPr>
        <p:txBody>
          <a:bodyPr/>
          <a:lstStyle/>
          <a:p>
            <a:pPr marL="0" lvl="0" indent="0">
              <a:buNone/>
            </a:pPr>
            <a:r>
              <a:rPr lang="en-US" sz="2000" b="1" dirty="0" smtClean="0"/>
              <a:t>New computing technologies </a:t>
            </a:r>
            <a:r>
              <a:rPr lang="en-US" sz="2400" b="1" dirty="0" smtClean="0"/>
              <a:t>need </a:t>
            </a:r>
            <a:r>
              <a:rPr lang="en-US" sz="2000" b="1" dirty="0" smtClean="0"/>
              <a:t>new mathematical support </a:t>
            </a:r>
            <a:r>
              <a:rPr lang="en-US" sz="2000" b="1" dirty="0"/>
              <a:t>and </a:t>
            </a:r>
            <a:r>
              <a:rPr lang="en-US" sz="2000" b="1" dirty="0" smtClean="0"/>
              <a:t>adaptation </a:t>
            </a:r>
            <a:r>
              <a:rPr lang="en-US" sz="2000" b="1" dirty="0"/>
              <a:t>of the earlier developed software to the functioning on heterogeneous architectures and creation of new applications on the basis </a:t>
            </a:r>
            <a:r>
              <a:rPr lang="en-US" sz="2000" b="1" dirty="0" smtClean="0"/>
              <a:t>up-to-date paralleling technologies  </a:t>
            </a:r>
          </a:p>
          <a:p>
            <a:pPr lvl="0"/>
            <a:r>
              <a:rPr lang="en-US" sz="1600" dirty="0" smtClean="0"/>
              <a:t>software </a:t>
            </a:r>
            <a:r>
              <a:rPr lang="en-US" sz="1600" dirty="0"/>
              <a:t>development and realization of mathematical support of experiments conducted on the JINR basic facilities and </a:t>
            </a:r>
            <a:r>
              <a:rPr lang="en-US" sz="1600" dirty="0" smtClean="0"/>
              <a:t>in the frameworks </a:t>
            </a:r>
            <a:r>
              <a:rPr lang="en-US" sz="1600" dirty="0"/>
              <a:t>of international collaboration;</a:t>
            </a:r>
            <a:endParaRPr lang="ru-RU" sz="1600" dirty="0"/>
          </a:p>
          <a:p>
            <a:pPr lvl="0"/>
            <a:r>
              <a:rPr lang="en-US" sz="1600" dirty="0"/>
              <a:t>development of numerical </a:t>
            </a:r>
            <a:r>
              <a:rPr lang="en-US" sz="1600" dirty="0" smtClean="0"/>
              <a:t>methods, </a:t>
            </a:r>
            <a:r>
              <a:rPr lang="en-US" sz="1600" dirty="0"/>
              <a:t>algorithms and software </a:t>
            </a:r>
            <a:r>
              <a:rPr lang="en-US" sz="1600" dirty="0" smtClean="0"/>
              <a:t>packages for </a:t>
            </a:r>
            <a:r>
              <a:rPr lang="en-US" sz="1600" dirty="0"/>
              <a:t>modelling complex physical </a:t>
            </a:r>
            <a:r>
              <a:rPr lang="en-US" sz="1600" dirty="0" smtClean="0"/>
              <a:t>systems:</a:t>
            </a:r>
          </a:p>
          <a:p>
            <a:pPr lvl="1"/>
            <a:r>
              <a:rPr lang="en-US" sz="1600" dirty="0" smtClean="0"/>
              <a:t>interactions </a:t>
            </a:r>
            <a:r>
              <a:rPr lang="en-US" sz="1600" dirty="0"/>
              <a:t>inside </a:t>
            </a:r>
            <a:r>
              <a:rPr lang="en-US" sz="1600" dirty="0" smtClean="0"/>
              <a:t>hot </a:t>
            </a:r>
            <a:r>
              <a:rPr lang="en-US" sz="1600" dirty="0"/>
              <a:t>and dense nuclear </a:t>
            </a:r>
            <a:r>
              <a:rPr lang="en-US" sz="1600" dirty="0" smtClean="0"/>
              <a:t>matter,</a:t>
            </a:r>
          </a:p>
          <a:p>
            <a:pPr lvl="1"/>
            <a:r>
              <a:rPr lang="en-US" sz="1600" dirty="0" smtClean="0"/>
              <a:t> physicochemical </a:t>
            </a:r>
            <a:r>
              <a:rPr lang="en-US" sz="1600" dirty="0"/>
              <a:t>processes in materials exposed to heavy </a:t>
            </a:r>
            <a:r>
              <a:rPr lang="en-US" sz="1600" dirty="0" smtClean="0"/>
              <a:t>ions,</a:t>
            </a:r>
          </a:p>
          <a:p>
            <a:pPr lvl="1"/>
            <a:r>
              <a:rPr lang="en-US" sz="1600" dirty="0" smtClean="0"/>
              <a:t> </a:t>
            </a:r>
            <a:r>
              <a:rPr lang="en-US" sz="1600" dirty="0"/>
              <a:t>evolution of localized nanostructures in the open dissipative </a:t>
            </a:r>
            <a:r>
              <a:rPr lang="en-US" sz="1600" dirty="0" smtClean="0"/>
              <a:t>systems, </a:t>
            </a:r>
          </a:p>
          <a:p>
            <a:pPr lvl="1"/>
            <a:r>
              <a:rPr lang="en-US" sz="1600" dirty="0" smtClean="0"/>
              <a:t>properties </a:t>
            </a:r>
            <a:r>
              <a:rPr lang="en-US" sz="1600" dirty="0"/>
              <a:t>of atoms in magnetic optical </a:t>
            </a:r>
            <a:r>
              <a:rPr lang="en-US" sz="1600" dirty="0" smtClean="0"/>
              <a:t>traps,</a:t>
            </a:r>
          </a:p>
          <a:p>
            <a:pPr lvl="1"/>
            <a:r>
              <a:rPr lang="en-US" sz="1600" dirty="0" smtClean="0"/>
              <a:t> </a:t>
            </a:r>
            <a:r>
              <a:rPr lang="en-US" sz="1600" dirty="0"/>
              <a:t>electromagnetic response of nanoparticles and optical properties of </a:t>
            </a:r>
            <a:r>
              <a:rPr lang="en-US" sz="1600" dirty="0" smtClean="0"/>
              <a:t>nanomaterials,</a:t>
            </a:r>
          </a:p>
          <a:p>
            <a:pPr lvl="1"/>
            <a:r>
              <a:rPr lang="en-US" sz="1600" dirty="0" smtClean="0"/>
              <a:t> </a:t>
            </a:r>
            <a:r>
              <a:rPr lang="en-US" sz="1600" dirty="0"/>
              <a:t>evolution of quantum systems in external </a:t>
            </a:r>
            <a:r>
              <a:rPr lang="en-US" sz="1600" dirty="0" smtClean="0"/>
              <a:t>fields, </a:t>
            </a:r>
          </a:p>
          <a:p>
            <a:pPr lvl="1"/>
            <a:r>
              <a:rPr lang="en-US" sz="1600" dirty="0" smtClean="0"/>
              <a:t>astrophysical </a:t>
            </a:r>
            <a:r>
              <a:rPr lang="en-US" sz="1600" dirty="0"/>
              <a:t>studies;</a:t>
            </a:r>
            <a:endParaRPr lang="ru-RU" sz="1600" dirty="0"/>
          </a:p>
          <a:p>
            <a:pPr lvl="0"/>
            <a:r>
              <a:rPr lang="en-US" sz="1600" dirty="0"/>
              <a:t>development of methods and algorithms of computer algebra for simulation and research of quantum computations and information </a:t>
            </a:r>
            <a:r>
              <a:rPr lang="en-US" sz="1600" dirty="0" smtClean="0"/>
              <a:t>processes;</a:t>
            </a:r>
            <a:endParaRPr lang="ru-RU" sz="1600" dirty="0"/>
          </a:p>
          <a:p>
            <a:pPr lvl="0"/>
            <a:r>
              <a:rPr lang="en-US" sz="1600" dirty="0" smtClean="0"/>
              <a:t>development </a:t>
            </a:r>
            <a:r>
              <a:rPr lang="en-US" sz="1600" dirty="0"/>
              <a:t>of </a:t>
            </a:r>
            <a:r>
              <a:rPr lang="en-US" sz="1600" dirty="0" smtClean="0"/>
              <a:t>symbolic-numerical methods, </a:t>
            </a:r>
            <a:r>
              <a:rPr lang="en-US" sz="1600" dirty="0"/>
              <a:t>algorithms and software </a:t>
            </a:r>
            <a:r>
              <a:rPr lang="en-US" sz="1600" dirty="0" smtClean="0"/>
              <a:t>packages for </a:t>
            </a:r>
            <a:r>
              <a:rPr lang="en-US" sz="1600" dirty="0"/>
              <a:t>the analysis of low-dimensional compound quantum systems in </a:t>
            </a:r>
            <a:r>
              <a:rPr lang="en-US" sz="1600" dirty="0" smtClean="0"/>
              <a:t>molecular, </a:t>
            </a:r>
            <a:r>
              <a:rPr lang="en-US" sz="1600" dirty="0"/>
              <a:t>atomic and nuclear physics</a:t>
            </a:r>
            <a:r>
              <a:rPr lang="en-US" sz="1600" dirty="0" smtClean="0"/>
              <a:t>.</a:t>
            </a:r>
            <a:endParaRPr lang="ru-RU" sz="1600" dirty="0"/>
          </a:p>
        </p:txBody>
      </p:sp>
      <p:sp>
        <p:nvSpPr>
          <p:cNvPr id="4" name="Нижний колонтитул 3"/>
          <p:cNvSpPr>
            <a:spLocks noGrp="1"/>
          </p:cNvSpPr>
          <p:nvPr>
            <p:ph type="ftr" sz="quarter" idx="11"/>
          </p:nvPr>
        </p:nvSpPr>
        <p:spPr>
          <a:xfrm>
            <a:off x="1547664" y="6592267"/>
            <a:ext cx="6912768" cy="365125"/>
          </a:xfrm>
        </p:spPr>
        <p:txBody>
          <a:bodyPr/>
          <a:lstStyle/>
          <a:p>
            <a:r>
              <a:rPr lang="en-US" smtClean="0"/>
              <a:t>NEC2015, Budva, 28 Sept.- 3 Oct. 2015</a:t>
            </a:r>
            <a:endParaRPr lang="ru-RU" dirty="0"/>
          </a:p>
        </p:txBody>
      </p:sp>
      <p:sp>
        <p:nvSpPr>
          <p:cNvPr id="5" name="Номер слайда 4"/>
          <p:cNvSpPr>
            <a:spLocks noGrp="1"/>
          </p:cNvSpPr>
          <p:nvPr>
            <p:ph type="sldNum" sz="quarter" idx="12"/>
          </p:nvPr>
        </p:nvSpPr>
        <p:spPr/>
        <p:txBody>
          <a:bodyPr/>
          <a:lstStyle/>
          <a:p>
            <a:fld id="{C75420B3-53D9-432E-BB6C-510EB706E06B}" type="slidenum">
              <a:rPr lang="ru-RU" smtClean="0"/>
              <a:pPr/>
              <a:t>34</a:t>
            </a:fld>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274643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Скругленный прямоугольник 1"/>
          <p:cNvSpPr/>
          <p:nvPr/>
        </p:nvSpPr>
        <p:spPr>
          <a:xfrm>
            <a:off x="69853" y="358779"/>
            <a:ext cx="4284663" cy="1198563"/>
          </a:xfrm>
          <a:prstGeom prst="roundRect">
            <a:avLst/>
          </a:prstGeom>
          <a:solidFill>
            <a:schemeClr val="accent6">
              <a:lumMod val="60000"/>
              <a:lumOff val="40000"/>
            </a:schemeClr>
          </a:solidFill>
          <a:ln w="25400" cap="flat" cmpd="sng" algn="ctr">
            <a:noFill/>
            <a:prstDash val="solid"/>
          </a:ln>
          <a:effectLst>
            <a:outerShdw blurRad="50800" dist="38100" dir="5400000" algn="t" rotWithShape="0">
              <a:prstClr val="black">
                <a:alpha val="40000"/>
              </a:prstClr>
            </a:outerShdw>
          </a:effectLst>
          <a:scene3d>
            <a:camera prst="orthographicFront"/>
            <a:lightRig rig="threePt" dir="t"/>
          </a:scene3d>
          <a:sp3d>
            <a:bevelT/>
          </a:sp3d>
        </p:spPr>
        <p:txBody>
          <a:bodyPr lIns="91410" tIns="45706" rIns="91410" bIns="45706" anchor="ctr"/>
          <a:lstStyle/>
          <a:p>
            <a:pPr algn="ctr" fontAlgn="base">
              <a:spcBef>
                <a:spcPct val="0"/>
              </a:spcBef>
              <a:spcAft>
                <a:spcPct val="0"/>
              </a:spcAft>
              <a:defRPr/>
            </a:pPr>
            <a:endParaRPr lang="ru-RU" kern="0">
              <a:solidFill>
                <a:srgbClr val="FFFFFF"/>
              </a:solidFill>
              <a:latin typeface="Times New Roman"/>
            </a:endParaRPr>
          </a:p>
        </p:txBody>
      </p:sp>
      <p:sp>
        <p:nvSpPr>
          <p:cNvPr id="3" name="AutoShape 23"/>
          <p:cNvSpPr>
            <a:spLocks noChangeArrowheads="1"/>
          </p:cNvSpPr>
          <p:nvPr/>
        </p:nvSpPr>
        <p:spPr bwMode="auto">
          <a:xfrm>
            <a:off x="6399213" y="141290"/>
            <a:ext cx="2439988" cy="2525135"/>
          </a:xfrm>
          <a:prstGeom prst="flowChartInternalStorage">
            <a:avLst/>
          </a:prstGeom>
          <a:solidFill>
            <a:srgbClr val="6F96DB"/>
          </a:solidFill>
          <a:ln w="9525">
            <a:solidFill>
              <a:srgbClr val="3465AF"/>
            </a:solidFill>
            <a:round/>
            <a:headEnd/>
            <a:tailEnd/>
          </a:ln>
        </p:spPr>
        <p:txBody>
          <a:bodyPr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grpSp>
        <p:nvGrpSpPr>
          <p:cNvPr id="4" name="Group 1"/>
          <p:cNvGrpSpPr>
            <a:grpSpLocks/>
          </p:cNvGrpSpPr>
          <p:nvPr/>
        </p:nvGrpSpPr>
        <p:grpSpPr bwMode="auto">
          <a:xfrm>
            <a:off x="76200" y="1727203"/>
            <a:ext cx="5897562" cy="2582863"/>
            <a:chOff x="379" y="1104"/>
            <a:chExt cx="4096" cy="1793"/>
          </a:xfrm>
        </p:grpSpPr>
        <p:sp>
          <p:nvSpPr>
            <p:cNvPr id="5" name="AutoShape 2"/>
            <p:cNvSpPr>
              <a:spLocks noChangeArrowheads="1"/>
            </p:cNvSpPr>
            <p:nvPr/>
          </p:nvSpPr>
          <p:spPr bwMode="auto">
            <a:xfrm flipH="1">
              <a:off x="379" y="1328"/>
              <a:ext cx="1873" cy="1292"/>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605 w 21600"/>
                <a:gd name="T13" fmla="*/ 7306 h 21600"/>
                <a:gd name="T14" fmla="*/ 15995 w 21600"/>
                <a:gd name="T15" fmla="*/ 14294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6E6FF"/>
            </a:solidFill>
            <a:ln w="36000">
              <a:solidFill>
                <a:srgbClr val="3465AF"/>
              </a:solidFill>
              <a:round/>
              <a:headEnd/>
              <a:tailEnd/>
            </a:ln>
          </p:spPr>
          <p:txBody>
            <a:bodyPr wrap="none" anchor="ctr"/>
            <a:lstStyle/>
            <a:p>
              <a:pPr algn="ctr" defTabSz="449124" fontAlgn="base">
                <a:lnSpc>
                  <a:spcPct val="97000"/>
                </a:lnSpc>
                <a:spcBef>
                  <a:spcPct val="0"/>
                </a:spcBef>
                <a:spcAft>
                  <a:spcPct val="0"/>
                </a:spcAft>
                <a:buClr>
                  <a:srgbClr val="000000"/>
                </a:buClr>
                <a:buSzPct val="100000"/>
                <a:defRPr/>
              </a:pPr>
              <a:endParaRPr lang="en-US" sz="2400" kern="0">
                <a:solidFill>
                  <a:srgbClr val="FFFFFF"/>
                </a:solidFill>
                <a:latin typeface="Monotype Corsiva" pitchFamily="66" charset="0"/>
              </a:endParaRPr>
            </a:p>
          </p:txBody>
        </p:sp>
        <p:sp>
          <p:nvSpPr>
            <p:cNvPr id="6" name="AutoShape 3"/>
            <p:cNvSpPr>
              <a:spLocks noChangeArrowheads="1"/>
            </p:cNvSpPr>
            <p:nvPr/>
          </p:nvSpPr>
          <p:spPr bwMode="auto">
            <a:xfrm>
              <a:off x="2742" y="1380"/>
              <a:ext cx="1733" cy="125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596 w 21600"/>
                <a:gd name="T13" fmla="*/ 7303 h 21600"/>
                <a:gd name="T14" fmla="*/ 16004 w 21600"/>
                <a:gd name="T15" fmla="*/ 14297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rgbClr val="E6E6FF"/>
            </a:solidFill>
            <a:ln w="36000">
              <a:solidFill>
                <a:srgbClr val="3465AF"/>
              </a:solidFill>
              <a:round/>
              <a:headEnd/>
              <a:tailEnd/>
            </a:ln>
          </p:spPr>
          <p:txBody>
            <a:bodyPr wrap="none" anchor="ctr"/>
            <a:lstStyle/>
            <a:p>
              <a:pPr algn="ctr" defTabSz="449124" fontAlgn="base">
                <a:lnSpc>
                  <a:spcPct val="97000"/>
                </a:lnSpc>
                <a:spcBef>
                  <a:spcPct val="0"/>
                </a:spcBef>
                <a:spcAft>
                  <a:spcPct val="0"/>
                </a:spcAft>
                <a:buClr>
                  <a:srgbClr val="000000"/>
                </a:buClr>
                <a:buSzPct val="100000"/>
                <a:defRPr/>
              </a:pPr>
              <a:endParaRPr lang="en-US" sz="2400" kern="0">
                <a:solidFill>
                  <a:srgbClr val="FFFFFF"/>
                </a:solidFill>
                <a:latin typeface="Monotype Corsiva" pitchFamily="66" charset="0"/>
              </a:endParaRPr>
            </a:p>
          </p:txBody>
        </p:sp>
        <p:sp>
          <p:nvSpPr>
            <p:cNvPr id="7" name="AutoShape 4"/>
            <p:cNvSpPr>
              <a:spLocks noChangeArrowheads="1"/>
            </p:cNvSpPr>
            <p:nvPr/>
          </p:nvSpPr>
          <p:spPr bwMode="auto">
            <a:xfrm rot="5460000">
              <a:off x="1584" y="1312"/>
              <a:ext cx="1793" cy="137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5898240 60000 65536"/>
                <a:gd name="T10" fmla="*/ 11796480 60000 65536"/>
                <a:gd name="T11" fmla="*/ 17694720 60000 65536"/>
                <a:gd name="T12" fmla="*/ 5602 w 21600"/>
                <a:gd name="T13" fmla="*/ 7304 h 21600"/>
                <a:gd name="T14" fmla="*/ 15998 w 21600"/>
                <a:gd name="T15" fmla="*/ 14296 h 21600"/>
              </a:gdLst>
              <a:ahLst/>
              <a:cxnLst>
                <a:cxn ang="T8">
                  <a:pos x="T0" y="T1"/>
                </a:cxn>
                <a:cxn ang="T9">
                  <a:pos x="T2" y="T3"/>
                </a:cxn>
                <a:cxn ang="T10">
                  <a:pos x="T4" y="T5"/>
                </a:cxn>
                <a:cxn ang="T11">
                  <a:pos x="T6" y="T7"/>
                </a:cxn>
              </a:cxnLst>
              <a:rect l="T12" t="T13" r="T14" b="T15"/>
              <a:pathLst>
                <a:path w="21600" h="21600">
                  <a:moveTo>
                    <a:pt x="3822" y="20239"/>
                  </a:moveTo>
                  <a:cubicBezTo>
                    <a:pt x="5451" y="20418"/>
                    <a:pt x="7281" y="21646"/>
                    <a:pt x="8714" y="20776"/>
                  </a:cubicBezTo>
                  <a:cubicBezTo>
                    <a:pt x="8865" y="20686"/>
                    <a:pt x="8964" y="20455"/>
                    <a:pt x="9019" y="20239"/>
                  </a:cubicBezTo>
                  <a:cubicBezTo>
                    <a:pt x="9071" y="20036"/>
                    <a:pt x="9053" y="19804"/>
                    <a:pt x="9019" y="19597"/>
                  </a:cubicBezTo>
                  <a:cubicBezTo>
                    <a:pt x="8966" y="19288"/>
                    <a:pt x="8781" y="19048"/>
                    <a:pt x="8714" y="18743"/>
                  </a:cubicBezTo>
                  <a:cubicBezTo>
                    <a:pt x="8601" y="18227"/>
                    <a:pt x="8526" y="17674"/>
                    <a:pt x="8560" y="17138"/>
                  </a:cubicBezTo>
                  <a:cubicBezTo>
                    <a:pt x="8584" y="16800"/>
                    <a:pt x="8662" y="16459"/>
                    <a:pt x="8790" y="16170"/>
                  </a:cubicBezTo>
                  <a:cubicBezTo>
                    <a:pt x="8923" y="15870"/>
                    <a:pt x="9117" y="15626"/>
                    <a:pt x="9326" y="15422"/>
                  </a:cubicBezTo>
                  <a:cubicBezTo>
                    <a:pt x="9578" y="15179"/>
                    <a:pt x="9865" y="14979"/>
                    <a:pt x="10164" y="14886"/>
                  </a:cubicBezTo>
                  <a:cubicBezTo>
                    <a:pt x="10338" y="14833"/>
                    <a:pt x="10527" y="14833"/>
                    <a:pt x="10701" y="14886"/>
                  </a:cubicBezTo>
                  <a:cubicBezTo>
                    <a:pt x="11112" y="15016"/>
                    <a:pt x="11507" y="15284"/>
                    <a:pt x="11846" y="15638"/>
                  </a:cubicBezTo>
                  <a:cubicBezTo>
                    <a:pt x="12122" y="15922"/>
                    <a:pt x="12397" y="16268"/>
                    <a:pt x="12534" y="16707"/>
                  </a:cubicBezTo>
                  <a:cubicBezTo>
                    <a:pt x="12687" y="17203"/>
                    <a:pt x="12716" y="17792"/>
                    <a:pt x="12641" y="18321"/>
                  </a:cubicBezTo>
                  <a:cubicBezTo>
                    <a:pt x="12586" y="18707"/>
                    <a:pt x="12368" y="19012"/>
                    <a:pt x="12246" y="19365"/>
                  </a:cubicBezTo>
                  <a:cubicBezTo>
                    <a:pt x="12151" y="19646"/>
                    <a:pt x="12009" y="19914"/>
                    <a:pt x="11983" y="20223"/>
                  </a:cubicBezTo>
                  <a:cubicBezTo>
                    <a:pt x="11962" y="20471"/>
                    <a:pt x="11930" y="20808"/>
                    <a:pt x="12070" y="20963"/>
                  </a:cubicBezTo>
                  <a:cubicBezTo>
                    <a:pt x="13488" y="22552"/>
                    <a:pt x="15695" y="20678"/>
                    <a:pt x="17507" y="20532"/>
                  </a:cubicBezTo>
                  <a:lnTo>
                    <a:pt x="17542" y="20524"/>
                  </a:lnTo>
                  <a:cubicBezTo>
                    <a:pt x="17438" y="17983"/>
                    <a:pt x="16101" y="14890"/>
                    <a:pt x="17235" y="12902"/>
                  </a:cubicBezTo>
                  <a:cubicBezTo>
                    <a:pt x="17345" y="12707"/>
                    <a:pt x="17586" y="12752"/>
                    <a:pt x="17762" y="12780"/>
                  </a:cubicBezTo>
                  <a:cubicBezTo>
                    <a:pt x="17983" y="12817"/>
                    <a:pt x="18174" y="13016"/>
                    <a:pt x="18374" y="13150"/>
                  </a:cubicBezTo>
                  <a:cubicBezTo>
                    <a:pt x="18627" y="13321"/>
                    <a:pt x="18844" y="13626"/>
                    <a:pt x="19120" y="13703"/>
                  </a:cubicBezTo>
                  <a:cubicBezTo>
                    <a:pt x="19497" y="13809"/>
                    <a:pt x="19917" y="13768"/>
                    <a:pt x="20271" y="13553"/>
                  </a:cubicBezTo>
                  <a:cubicBezTo>
                    <a:pt x="20584" y="13362"/>
                    <a:pt x="20831" y="12975"/>
                    <a:pt x="21034" y="12589"/>
                  </a:cubicBezTo>
                  <a:cubicBezTo>
                    <a:pt x="21286" y="12114"/>
                    <a:pt x="21477" y="11561"/>
                    <a:pt x="21570" y="10984"/>
                  </a:cubicBezTo>
                  <a:cubicBezTo>
                    <a:pt x="21608" y="10740"/>
                    <a:pt x="21608" y="10476"/>
                    <a:pt x="21570" y="10232"/>
                  </a:cubicBezTo>
                  <a:cubicBezTo>
                    <a:pt x="21504" y="9813"/>
                    <a:pt x="21361" y="9411"/>
                    <a:pt x="21187" y="9057"/>
                  </a:cubicBezTo>
                  <a:cubicBezTo>
                    <a:pt x="21042" y="8764"/>
                    <a:pt x="20868" y="8492"/>
                    <a:pt x="20654" y="8305"/>
                  </a:cubicBezTo>
                  <a:cubicBezTo>
                    <a:pt x="20448" y="8126"/>
                    <a:pt x="20204" y="8016"/>
                    <a:pt x="19964" y="7984"/>
                  </a:cubicBezTo>
                  <a:cubicBezTo>
                    <a:pt x="19581" y="7935"/>
                    <a:pt x="19186" y="8041"/>
                    <a:pt x="18818" y="8199"/>
                  </a:cubicBezTo>
                  <a:cubicBezTo>
                    <a:pt x="18601" y="8293"/>
                    <a:pt x="18429" y="8553"/>
                    <a:pt x="18209" y="8626"/>
                  </a:cubicBezTo>
                  <a:cubicBezTo>
                    <a:pt x="18061" y="8675"/>
                    <a:pt x="17896" y="8699"/>
                    <a:pt x="17751" y="8626"/>
                  </a:cubicBezTo>
                  <a:cubicBezTo>
                    <a:pt x="17597" y="8549"/>
                    <a:pt x="17432" y="8411"/>
                    <a:pt x="17368" y="8199"/>
                  </a:cubicBezTo>
                  <a:cubicBezTo>
                    <a:pt x="16747" y="6191"/>
                    <a:pt x="17623" y="3631"/>
                    <a:pt x="17751" y="1342"/>
                  </a:cubicBezTo>
                  <a:lnTo>
                    <a:pt x="17722" y="1358"/>
                  </a:lnTo>
                  <a:cubicBezTo>
                    <a:pt x="16089" y="1180"/>
                    <a:pt x="14262" y="-48"/>
                    <a:pt x="12829" y="822"/>
                  </a:cubicBezTo>
                  <a:cubicBezTo>
                    <a:pt x="12679" y="911"/>
                    <a:pt x="12580" y="1143"/>
                    <a:pt x="12525" y="1358"/>
                  </a:cubicBezTo>
                  <a:cubicBezTo>
                    <a:pt x="12473" y="1562"/>
                    <a:pt x="12490" y="1793"/>
                    <a:pt x="12525" y="2001"/>
                  </a:cubicBezTo>
                  <a:cubicBezTo>
                    <a:pt x="12577" y="2310"/>
                    <a:pt x="12763" y="2549"/>
                    <a:pt x="12829" y="2854"/>
                  </a:cubicBezTo>
                  <a:cubicBezTo>
                    <a:pt x="12942" y="3370"/>
                    <a:pt x="13018" y="3923"/>
                    <a:pt x="12983" y="4460"/>
                  </a:cubicBezTo>
                  <a:cubicBezTo>
                    <a:pt x="12960" y="4797"/>
                    <a:pt x="12882" y="5139"/>
                    <a:pt x="12754" y="5427"/>
                  </a:cubicBezTo>
                  <a:cubicBezTo>
                    <a:pt x="12621" y="5728"/>
                    <a:pt x="12426" y="5972"/>
                    <a:pt x="12217" y="6175"/>
                  </a:cubicBezTo>
                  <a:cubicBezTo>
                    <a:pt x="11965" y="6419"/>
                    <a:pt x="11678" y="6618"/>
                    <a:pt x="11379" y="6712"/>
                  </a:cubicBezTo>
                  <a:cubicBezTo>
                    <a:pt x="11205" y="6765"/>
                    <a:pt x="11017" y="6765"/>
                    <a:pt x="10843" y="6712"/>
                  </a:cubicBezTo>
                  <a:cubicBezTo>
                    <a:pt x="10431" y="6582"/>
                    <a:pt x="10037" y="6313"/>
                    <a:pt x="9697" y="5960"/>
                  </a:cubicBezTo>
                  <a:cubicBezTo>
                    <a:pt x="9422" y="5675"/>
                    <a:pt x="9146" y="5330"/>
                    <a:pt x="9010" y="4891"/>
                  </a:cubicBezTo>
                  <a:cubicBezTo>
                    <a:pt x="8856" y="4395"/>
                    <a:pt x="8827" y="3805"/>
                    <a:pt x="8903" y="3277"/>
                  </a:cubicBezTo>
                  <a:cubicBezTo>
                    <a:pt x="8958" y="2891"/>
                    <a:pt x="9175" y="2586"/>
                    <a:pt x="9297" y="2232"/>
                  </a:cubicBezTo>
                  <a:cubicBezTo>
                    <a:pt x="9393" y="1952"/>
                    <a:pt x="9535" y="1684"/>
                    <a:pt x="9561" y="1375"/>
                  </a:cubicBezTo>
                  <a:cubicBezTo>
                    <a:pt x="9581" y="1127"/>
                    <a:pt x="9613" y="789"/>
                    <a:pt x="9474" y="635"/>
                  </a:cubicBezTo>
                  <a:cubicBezTo>
                    <a:pt x="8056" y="-954"/>
                    <a:pt x="5849" y="924"/>
                    <a:pt x="4036" y="1066"/>
                  </a:cubicBezTo>
                  <a:lnTo>
                    <a:pt x="4057" y="1127"/>
                  </a:lnTo>
                  <a:cubicBezTo>
                    <a:pt x="4158" y="3667"/>
                    <a:pt x="5498" y="6760"/>
                    <a:pt x="4364" y="8748"/>
                  </a:cubicBezTo>
                  <a:cubicBezTo>
                    <a:pt x="4254" y="8943"/>
                    <a:pt x="4013" y="8899"/>
                    <a:pt x="3836" y="8870"/>
                  </a:cubicBezTo>
                  <a:cubicBezTo>
                    <a:pt x="3616" y="8833"/>
                    <a:pt x="3424" y="8634"/>
                    <a:pt x="3224" y="8500"/>
                  </a:cubicBezTo>
                  <a:cubicBezTo>
                    <a:pt x="2972" y="8329"/>
                    <a:pt x="2754" y="8025"/>
                    <a:pt x="2479" y="7947"/>
                  </a:cubicBezTo>
                  <a:cubicBezTo>
                    <a:pt x="2102" y="7842"/>
                    <a:pt x="1681" y="7882"/>
                    <a:pt x="1328" y="8098"/>
                  </a:cubicBezTo>
                  <a:cubicBezTo>
                    <a:pt x="1014" y="8289"/>
                    <a:pt x="768" y="8675"/>
                    <a:pt x="565" y="9061"/>
                  </a:cubicBezTo>
                  <a:cubicBezTo>
                    <a:pt x="312" y="9537"/>
                    <a:pt x="121" y="10089"/>
                    <a:pt x="28" y="10667"/>
                  </a:cubicBezTo>
                  <a:cubicBezTo>
                    <a:pt x="-9" y="10911"/>
                    <a:pt x="-9" y="11175"/>
                    <a:pt x="28" y="11419"/>
                  </a:cubicBezTo>
                  <a:cubicBezTo>
                    <a:pt x="95" y="11837"/>
                    <a:pt x="237" y="12240"/>
                    <a:pt x="411" y="12593"/>
                  </a:cubicBezTo>
                  <a:cubicBezTo>
                    <a:pt x="556" y="12886"/>
                    <a:pt x="730" y="13158"/>
                    <a:pt x="945" y="13345"/>
                  </a:cubicBezTo>
                  <a:cubicBezTo>
                    <a:pt x="1151" y="13524"/>
                    <a:pt x="1394" y="13634"/>
                    <a:pt x="1635" y="13666"/>
                  </a:cubicBezTo>
                  <a:cubicBezTo>
                    <a:pt x="2018" y="13715"/>
                    <a:pt x="2412" y="13610"/>
                    <a:pt x="2780" y="13451"/>
                  </a:cubicBezTo>
                  <a:cubicBezTo>
                    <a:pt x="2998" y="13358"/>
                    <a:pt x="3169" y="13097"/>
                    <a:pt x="3390" y="13024"/>
                  </a:cubicBezTo>
                  <a:cubicBezTo>
                    <a:pt x="3537" y="12975"/>
                    <a:pt x="3703" y="12951"/>
                    <a:pt x="3848" y="13024"/>
                  </a:cubicBezTo>
                  <a:cubicBezTo>
                    <a:pt x="4001" y="13101"/>
                    <a:pt x="4167" y="13240"/>
                    <a:pt x="4231" y="13451"/>
                  </a:cubicBezTo>
                  <a:cubicBezTo>
                    <a:pt x="4851" y="15459"/>
                    <a:pt x="3975" y="18024"/>
                    <a:pt x="3848" y="20308"/>
                  </a:cubicBezTo>
                  <a:lnTo>
                    <a:pt x="3822" y="20239"/>
                  </a:lnTo>
                  <a:close/>
                </a:path>
              </a:pathLst>
            </a:custGeom>
            <a:solidFill>
              <a:schemeClr val="accent3">
                <a:lumMod val="40000"/>
                <a:lumOff val="60000"/>
              </a:schemeClr>
            </a:solidFill>
            <a:ln w="36000">
              <a:solidFill>
                <a:srgbClr val="3465AF"/>
              </a:solidFill>
              <a:round/>
              <a:headEnd/>
              <a:tailEnd/>
            </a:ln>
          </p:spPr>
          <p:txBody>
            <a:bodyPr wrap="none" anchor="ctr"/>
            <a:lstStyle/>
            <a:p>
              <a:pPr algn="ctr" defTabSz="449124" fontAlgn="base">
                <a:lnSpc>
                  <a:spcPct val="97000"/>
                </a:lnSpc>
                <a:spcBef>
                  <a:spcPct val="0"/>
                </a:spcBef>
                <a:spcAft>
                  <a:spcPct val="0"/>
                </a:spcAft>
                <a:buClr>
                  <a:srgbClr val="000000"/>
                </a:buClr>
                <a:buSzPct val="100000"/>
                <a:defRPr/>
              </a:pPr>
              <a:endParaRPr lang="en-US" sz="2400" kern="0">
                <a:solidFill>
                  <a:srgbClr val="FFFFFF"/>
                </a:solidFill>
                <a:latin typeface="Monotype Corsiva" pitchFamily="66" charset="0"/>
              </a:endParaRPr>
            </a:p>
          </p:txBody>
        </p:sp>
        <p:sp>
          <p:nvSpPr>
            <p:cNvPr id="8" name="Text Box 5"/>
            <p:cNvSpPr txBox="1">
              <a:spLocks noChangeArrowheads="1"/>
            </p:cNvSpPr>
            <p:nvPr/>
          </p:nvSpPr>
          <p:spPr bwMode="auto">
            <a:xfrm>
              <a:off x="792" y="1756"/>
              <a:ext cx="979" cy="388"/>
            </a:xfrm>
            <a:prstGeom prst="rect">
              <a:avLst/>
            </a:prstGeom>
            <a:noFill/>
            <a:ln>
              <a:noFill/>
            </a:ln>
            <a:effectLst/>
            <a:extLst/>
          </p:spPr>
          <p:txBody>
            <a:bodyPr lIns="90000" tIns="60876" rIns="90000" bIns="45000" anchor="ctr"/>
            <a:lstStyle>
              <a:lvl1pPr>
                <a:tabLst>
                  <a:tab pos="407988" algn="l"/>
                  <a:tab pos="449263" algn="l"/>
                  <a:tab pos="898525" algn="l"/>
                  <a:tab pos="1347788" algn="l"/>
                </a:tabLst>
                <a:defRPr>
                  <a:solidFill>
                    <a:srgbClr val="000000"/>
                  </a:solidFill>
                  <a:latin typeface="Arial" pitchFamily="34" charset="0"/>
                  <a:ea typeface="Microsoft YaHei" pitchFamily="34" charset="-122"/>
                </a:defRPr>
              </a:lvl1pPr>
              <a:lvl2pPr>
                <a:tabLst>
                  <a:tab pos="407988" algn="l"/>
                  <a:tab pos="449263" algn="l"/>
                  <a:tab pos="898525" algn="l"/>
                  <a:tab pos="1347788" algn="l"/>
                </a:tabLst>
                <a:defRPr>
                  <a:solidFill>
                    <a:srgbClr val="000000"/>
                  </a:solidFill>
                  <a:latin typeface="Arial" pitchFamily="34" charset="0"/>
                  <a:ea typeface="Microsoft YaHei" pitchFamily="34" charset="-122"/>
                </a:defRPr>
              </a:lvl2pPr>
              <a:lvl3pPr>
                <a:tabLst>
                  <a:tab pos="407988" algn="l"/>
                  <a:tab pos="449263" algn="l"/>
                  <a:tab pos="898525" algn="l"/>
                  <a:tab pos="1347788" algn="l"/>
                </a:tabLst>
                <a:defRPr>
                  <a:solidFill>
                    <a:srgbClr val="000000"/>
                  </a:solidFill>
                  <a:latin typeface="Arial" pitchFamily="34" charset="0"/>
                  <a:ea typeface="Microsoft YaHei" pitchFamily="34" charset="-122"/>
                </a:defRPr>
              </a:lvl3pPr>
              <a:lvl4pPr>
                <a:tabLst>
                  <a:tab pos="407988" algn="l"/>
                  <a:tab pos="449263" algn="l"/>
                  <a:tab pos="898525" algn="l"/>
                  <a:tab pos="1347788" algn="l"/>
                </a:tabLst>
                <a:defRPr>
                  <a:solidFill>
                    <a:srgbClr val="000000"/>
                  </a:solidFill>
                  <a:latin typeface="Arial" pitchFamily="34" charset="0"/>
                  <a:ea typeface="Microsoft YaHei" pitchFamily="34" charset="-122"/>
                </a:defRPr>
              </a:lvl4pPr>
              <a:lvl5pPr>
                <a:tabLst>
                  <a:tab pos="407988" algn="l"/>
                  <a:tab pos="449263" algn="l"/>
                  <a:tab pos="898525" algn="l"/>
                  <a:tab pos="1347788"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Theoretical</a:t>
              </a:r>
            </a:p>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Physics</a:t>
              </a:r>
            </a:p>
          </p:txBody>
        </p:sp>
        <p:sp>
          <p:nvSpPr>
            <p:cNvPr id="9" name="Text Box 6"/>
            <p:cNvSpPr txBox="1">
              <a:spLocks noChangeArrowheads="1"/>
            </p:cNvSpPr>
            <p:nvPr/>
          </p:nvSpPr>
          <p:spPr bwMode="auto">
            <a:xfrm>
              <a:off x="1737" y="2121"/>
              <a:ext cx="1427" cy="376"/>
            </a:xfrm>
            <a:prstGeom prst="rect">
              <a:avLst/>
            </a:prstGeom>
            <a:noFill/>
            <a:ln>
              <a:noFill/>
            </a:ln>
            <a:effectLst/>
            <a:extLst/>
          </p:spPr>
          <p:txBody>
            <a:bodyPr lIns="90000" tIns="60876" rIns="90000" bIns="45000"/>
            <a:lstStyle>
              <a:lvl1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1pPr>
              <a:lvl2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2pPr>
              <a:lvl3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3pPr>
              <a:lvl4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4pPr>
              <a:lvl5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ru-RU" altLang="ru-RU" sz="1600" b="1" kern="0" dirty="0" err="1">
                  <a:solidFill>
                    <a:srgbClr val="280099"/>
                  </a:solidFill>
                  <a:effectLst>
                    <a:outerShdw blurRad="38100" dist="38100" dir="2700000" algn="tl">
                      <a:srgbClr val="C0C0C0"/>
                    </a:outerShdw>
                  </a:effectLst>
                  <a:latin typeface="Calibri" panose="020F0502020204030204" pitchFamily="34" charset="0"/>
                </a:rPr>
                <a:t>Computational</a:t>
              </a:r>
              <a:endParaRPr lang="en-US" altLang="ru-RU" sz="1600" b="1" kern="0" dirty="0">
                <a:solidFill>
                  <a:srgbClr val="280099"/>
                </a:solidFill>
                <a:effectLst>
                  <a:outerShdw blurRad="38100" dist="38100" dir="2700000" algn="tl">
                    <a:srgbClr val="C0C0C0"/>
                  </a:outerShdw>
                </a:effectLst>
                <a:latin typeface="Calibri" panose="020F0502020204030204" pitchFamily="34" charset="0"/>
              </a:endParaRPr>
            </a:p>
            <a:p>
              <a:pPr algn="ctr" fontAlgn="base">
                <a:spcBef>
                  <a:spcPct val="0"/>
                </a:spcBef>
                <a:spcAft>
                  <a:spcPct val="0"/>
                </a:spcAft>
                <a:defRPr/>
              </a:pPr>
              <a:r>
                <a:rPr lang="en-US" altLang="ru-RU" sz="1600" b="1" kern="0" dirty="0">
                  <a:solidFill>
                    <a:srgbClr val="280099"/>
                  </a:solidFill>
                  <a:effectLst>
                    <a:outerShdw blurRad="38100" dist="38100" dir="2700000" algn="tl">
                      <a:srgbClr val="C0C0C0"/>
                    </a:outerShdw>
                  </a:effectLst>
                  <a:latin typeface="Calibri" panose="020F0502020204030204" pitchFamily="34" charset="0"/>
                </a:rPr>
                <a:t>Physics</a:t>
              </a:r>
              <a:endParaRPr lang="ru-RU" altLang="ru-RU" sz="1600" b="1" kern="0" dirty="0">
                <a:solidFill>
                  <a:srgbClr val="280099"/>
                </a:solidFill>
                <a:effectLst>
                  <a:outerShdw blurRad="38100" dist="38100" dir="2700000" algn="tl">
                    <a:srgbClr val="C0C0C0"/>
                  </a:outerShdw>
                </a:effectLst>
                <a:latin typeface="Calibri" panose="020F0502020204030204" pitchFamily="34" charset="0"/>
              </a:endParaRPr>
            </a:p>
          </p:txBody>
        </p:sp>
        <p:sp>
          <p:nvSpPr>
            <p:cNvPr id="10" name="Text Box 7"/>
            <p:cNvSpPr txBox="1">
              <a:spLocks noChangeArrowheads="1"/>
            </p:cNvSpPr>
            <p:nvPr/>
          </p:nvSpPr>
          <p:spPr bwMode="auto">
            <a:xfrm>
              <a:off x="3039" y="1827"/>
              <a:ext cx="1201" cy="392"/>
            </a:xfrm>
            <a:prstGeom prst="rect">
              <a:avLst/>
            </a:prstGeom>
            <a:noFill/>
            <a:ln>
              <a:noFill/>
            </a:ln>
            <a:effectLst/>
            <a:extLst/>
          </p:spPr>
          <p:txBody>
            <a:bodyPr lIns="90000" tIns="60876" rIns="90000" bIns="45000" anchor="ctr"/>
            <a:lstStyle>
              <a:lvl1pPr>
                <a:tabLst>
                  <a:tab pos="407988" algn="l"/>
                  <a:tab pos="449263" algn="l"/>
                  <a:tab pos="898525" algn="l"/>
                  <a:tab pos="1347788" algn="l"/>
                </a:tabLst>
                <a:defRPr>
                  <a:solidFill>
                    <a:srgbClr val="000000"/>
                  </a:solidFill>
                  <a:latin typeface="Arial" pitchFamily="34" charset="0"/>
                  <a:ea typeface="Microsoft YaHei" pitchFamily="34" charset="-122"/>
                </a:defRPr>
              </a:lvl1pPr>
              <a:lvl2pPr>
                <a:tabLst>
                  <a:tab pos="407988" algn="l"/>
                  <a:tab pos="449263" algn="l"/>
                  <a:tab pos="898525" algn="l"/>
                  <a:tab pos="1347788" algn="l"/>
                </a:tabLst>
                <a:defRPr>
                  <a:solidFill>
                    <a:srgbClr val="000000"/>
                  </a:solidFill>
                  <a:latin typeface="Arial" pitchFamily="34" charset="0"/>
                  <a:ea typeface="Microsoft YaHei" pitchFamily="34" charset="-122"/>
                </a:defRPr>
              </a:lvl2pPr>
              <a:lvl3pPr>
                <a:tabLst>
                  <a:tab pos="407988" algn="l"/>
                  <a:tab pos="449263" algn="l"/>
                  <a:tab pos="898525" algn="l"/>
                  <a:tab pos="1347788" algn="l"/>
                </a:tabLst>
                <a:defRPr>
                  <a:solidFill>
                    <a:srgbClr val="000000"/>
                  </a:solidFill>
                  <a:latin typeface="Arial" pitchFamily="34" charset="0"/>
                  <a:ea typeface="Microsoft YaHei" pitchFamily="34" charset="-122"/>
                </a:defRPr>
              </a:lvl3pPr>
              <a:lvl4pPr>
                <a:tabLst>
                  <a:tab pos="407988" algn="l"/>
                  <a:tab pos="449263" algn="l"/>
                  <a:tab pos="898525" algn="l"/>
                  <a:tab pos="1347788" algn="l"/>
                </a:tabLst>
                <a:defRPr>
                  <a:solidFill>
                    <a:srgbClr val="000000"/>
                  </a:solidFill>
                  <a:latin typeface="Arial" pitchFamily="34" charset="0"/>
                  <a:ea typeface="Microsoft YaHei" pitchFamily="34" charset="-122"/>
                </a:defRPr>
              </a:lvl4pPr>
              <a:lvl5pPr>
                <a:tabLst>
                  <a:tab pos="407988" algn="l"/>
                  <a:tab pos="449263" algn="l"/>
                  <a:tab pos="898525" algn="l"/>
                  <a:tab pos="1347788"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07988" algn="l"/>
                  <a:tab pos="449263" algn="l"/>
                  <a:tab pos="898525" algn="l"/>
                  <a:tab pos="1347788"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Experimental</a:t>
              </a:r>
            </a:p>
            <a:p>
              <a:pPr algn="ctr" fontAlgn="base">
                <a:spcBef>
                  <a:spcPct val="0"/>
                </a:spcBef>
                <a:spcAft>
                  <a:spcPct val="0"/>
                </a:spcAft>
                <a:defRPr/>
              </a:pPr>
              <a:r>
                <a:rPr lang="ru-RU" altLang="ru-RU" sz="1700" b="1" kern="0" dirty="0">
                  <a:solidFill>
                    <a:srgbClr val="280099"/>
                  </a:solidFill>
                  <a:effectLst>
                    <a:outerShdw blurRad="38100" dist="38100" dir="2700000" algn="tl">
                      <a:srgbClr val="C0C0C0"/>
                    </a:outerShdw>
                  </a:effectLst>
                  <a:latin typeface="Calibri" panose="020F0502020204030204" pitchFamily="34" charset="0"/>
                </a:rPr>
                <a:t>Physics</a:t>
              </a:r>
            </a:p>
          </p:txBody>
        </p:sp>
      </p:grpSp>
      <p:sp>
        <p:nvSpPr>
          <p:cNvPr id="12" name="AutoShape 10"/>
          <p:cNvSpPr>
            <a:spLocks noChangeArrowheads="1"/>
          </p:cNvSpPr>
          <p:nvPr/>
        </p:nvSpPr>
        <p:spPr bwMode="auto">
          <a:xfrm flipH="1" flipV="1">
            <a:off x="36514" y="3787779"/>
            <a:ext cx="1868486" cy="2913063"/>
          </a:xfrm>
          <a:prstGeom prst="downArrowCallout">
            <a:avLst>
              <a:gd name="adj1" fmla="val 25000"/>
              <a:gd name="adj2" fmla="val 25000"/>
              <a:gd name="adj3" fmla="val 24241"/>
              <a:gd name="adj4" fmla="val 78213"/>
            </a:avLst>
          </a:prstGeom>
          <a:solidFill>
            <a:srgbClr val="6F96DB"/>
          </a:solidFill>
          <a:ln w="9525">
            <a:solidFill>
              <a:srgbClr val="3465AF"/>
            </a:solidFill>
            <a:round/>
            <a:headEnd/>
            <a:tailEnd/>
          </a:ln>
        </p:spPr>
        <p:txBody>
          <a:bodyPr rot="10800000"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13" name="Text Box 11"/>
          <p:cNvSpPr txBox="1">
            <a:spLocks noChangeArrowheads="1"/>
          </p:cNvSpPr>
          <p:nvPr/>
        </p:nvSpPr>
        <p:spPr bwMode="auto">
          <a:xfrm>
            <a:off x="152400" y="4458992"/>
            <a:ext cx="1676400" cy="2170410"/>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2004" rIns="81615" bIns="40807"/>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01-3-1113-2014/2018</a:t>
            </a:r>
            <a:r>
              <a:rPr lang="en-US" altLang="ru-RU" sz="1000" dirty="0">
                <a:latin typeface="Calibri" panose="020F0502020204030204" pitchFamily="34" charset="0"/>
              </a:rPr>
              <a:t> [2]</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D.I. </a:t>
            </a:r>
            <a:r>
              <a:rPr lang="en-US" altLang="ru-RU" sz="700" i="1" dirty="0" err="1">
                <a:latin typeface="Calibri" panose="020F0502020204030204" pitchFamily="34" charset="0"/>
              </a:rPr>
              <a:t>Kazakov</a:t>
            </a:r>
            <a:r>
              <a:rPr lang="en-US" altLang="ru-RU" sz="700" i="1" dirty="0">
                <a:latin typeface="Calibri" panose="020F0502020204030204" pitchFamily="34" charset="0"/>
              </a:rPr>
              <a:t>, O.V. </a:t>
            </a:r>
            <a:r>
              <a:rPr lang="en-US" altLang="ru-RU" sz="700" i="1" dirty="0" err="1">
                <a:latin typeface="Calibri" panose="020F0502020204030204" pitchFamily="34" charset="0"/>
              </a:rPr>
              <a:t>Teryaev</a:t>
            </a:r>
            <a:r>
              <a:rPr lang="en-US" altLang="ru-RU" sz="700" i="1" dirty="0">
                <a:latin typeface="Calibri" panose="020F0502020204030204" pitchFamily="34" charset="0"/>
              </a:rPr>
              <a:t>,</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A.B. </a:t>
            </a:r>
            <a:r>
              <a:rPr lang="en-US" altLang="ru-RU" sz="700" i="1" dirty="0" err="1">
                <a:latin typeface="Calibri" panose="020F0502020204030204" pitchFamily="34" charset="0"/>
              </a:rPr>
              <a:t>Arbuzov</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01-3-1114-2014/2018</a:t>
            </a:r>
            <a:r>
              <a:rPr lang="en-US" altLang="ru-RU" sz="1000" dirty="0">
                <a:latin typeface="Calibri" panose="020F0502020204030204" pitchFamily="34" charset="0"/>
              </a:rPr>
              <a:t> [2]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V.V. Voronov, A.I. </a:t>
            </a:r>
            <a:r>
              <a:rPr lang="en-US" altLang="ru-RU" sz="700" i="1" dirty="0" err="1">
                <a:latin typeface="Calibri" panose="020F0502020204030204" pitchFamily="34" charset="0"/>
              </a:rPr>
              <a:t>Vdovin</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N.V. </a:t>
            </a:r>
            <a:r>
              <a:rPr lang="en-US" altLang="ru-RU" sz="700" i="1" dirty="0" err="1">
                <a:latin typeface="Calibri" panose="020F0502020204030204" pitchFamily="34" charset="0"/>
              </a:rPr>
              <a:t>Antonenko</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01-3-1115-2014/2018</a:t>
            </a:r>
            <a:r>
              <a:rPr lang="en-US" altLang="ru-RU" sz="1000" dirty="0">
                <a:latin typeface="Calibri" panose="020F0502020204030204" pitchFamily="34" charset="0"/>
              </a:rPr>
              <a:t> [2]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V.A. </a:t>
            </a:r>
            <a:r>
              <a:rPr lang="en-US" altLang="ru-RU" sz="700" i="1" dirty="0" err="1">
                <a:latin typeface="Calibri" panose="020F0502020204030204" pitchFamily="34" charset="0"/>
              </a:rPr>
              <a:t>Osipov</a:t>
            </a:r>
            <a:r>
              <a:rPr lang="en-US" altLang="ru-RU" sz="700" i="1" dirty="0">
                <a:latin typeface="Calibri" panose="020F0502020204030204" pitchFamily="34" charset="0"/>
              </a:rPr>
              <a:t>,  A.M. </a:t>
            </a:r>
            <a:r>
              <a:rPr lang="en-US" altLang="ru-RU" sz="700" i="1" dirty="0" err="1">
                <a:latin typeface="Calibri" panose="020F0502020204030204" pitchFamily="34" charset="0"/>
              </a:rPr>
              <a:t>Povolotskii</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01-3-1116-2014/2018</a:t>
            </a:r>
            <a:r>
              <a:rPr lang="en-US" altLang="ru-RU" sz="1000" dirty="0">
                <a:solidFill>
                  <a:prstClr val="black"/>
                </a:solidFill>
                <a:latin typeface="Calibri" panose="020F0502020204030204" pitchFamily="34" charset="0"/>
              </a:rPr>
              <a:t> [1]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A.P. </a:t>
            </a:r>
            <a:r>
              <a:rPr lang="en-US" altLang="ru-RU" sz="700" i="1" dirty="0" err="1">
                <a:latin typeface="Calibri" panose="020F0502020204030204" pitchFamily="34" charset="0"/>
              </a:rPr>
              <a:t>Isaev</a:t>
            </a:r>
            <a:r>
              <a:rPr lang="en-US" altLang="ru-RU" sz="700" i="1" dirty="0">
                <a:latin typeface="Calibri" panose="020F0502020204030204" pitchFamily="34" charset="0"/>
              </a:rPr>
              <a:t>, A.S. </a:t>
            </a:r>
            <a:r>
              <a:rPr lang="en-US" altLang="ru-RU" sz="700" i="1" dirty="0" err="1">
                <a:latin typeface="Calibri" panose="020F0502020204030204" pitchFamily="34" charset="0"/>
              </a:rPr>
              <a:t>Sorin</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Deputy: S.O. </a:t>
            </a:r>
            <a:r>
              <a:rPr lang="en-US" altLang="ru-RU" sz="700" i="1" dirty="0" err="1">
                <a:latin typeface="Calibri" panose="020F0502020204030204" pitchFamily="34" charset="0"/>
              </a:rPr>
              <a:t>Krivonos</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Scientific leader: A.T. </a:t>
            </a:r>
            <a:r>
              <a:rPr lang="en-US" altLang="ru-RU" sz="700" i="1" dirty="0" err="1">
                <a:latin typeface="Calibri" panose="020F0502020204030204" pitchFamily="34" charset="0"/>
              </a:rPr>
              <a:t>Filippov</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01-3-1117-2014/2018</a:t>
            </a:r>
            <a:r>
              <a:rPr lang="en-US" altLang="ru-RU" sz="1000" dirty="0">
                <a:latin typeface="Calibri" panose="020F0502020204030204" pitchFamily="34" charset="0"/>
              </a:rPr>
              <a:t> [1]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V.V. Voronov,  A.S. </a:t>
            </a:r>
            <a:r>
              <a:rPr lang="en-US" altLang="ru-RU" sz="700" i="1" dirty="0" err="1">
                <a:latin typeface="Calibri" panose="020F0502020204030204" pitchFamily="34" charset="0"/>
              </a:rPr>
              <a:t>Sorin</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Scientific leader: A.T. </a:t>
            </a:r>
            <a:r>
              <a:rPr lang="en-US" altLang="ru-RU" sz="700" i="1" dirty="0" err="1">
                <a:latin typeface="Calibri" panose="020F0502020204030204" pitchFamily="34" charset="0"/>
              </a:rPr>
              <a:t>Filippov</a:t>
            </a:r>
            <a:endParaRPr lang="en-US" altLang="ru-RU" sz="700" i="1" dirty="0">
              <a:latin typeface="Calibri" panose="020F0502020204030204" pitchFamily="34" charset="0"/>
            </a:endParaRPr>
          </a:p>
        </p:txBody>
      </p:sp>
      <p:sp>
        <p:nvSpPr>
          <p:cNvPr id="14" name="Text Box 12"/>
          <p:cNvSpPr txBox="1">
            <a:spLocks noChangeArrowheads="1"/>
          </p:cNvSpPr>
          <p:nvPr/>
        </p:nvSpPr>
        <p:spPr bwMode="auto">
          <a:xfrm>
            <a:off x="685801" y="3962407"/>
            <a:ext cx="863600"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 pos="814388"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BLTP</a:t>
            </a:r>
          </a:p>
        </p:txBody>
      </p:sp>
      <p:sp>
        <p:nvSpPr>
          <p:cNvPr id="17" name="AutoShape 16"/>
          <p:cNvSpPr>
            <a:spLocks noChangeArrowheads="1"/>
          </p:cNvSpPr>
          <p:nvPr/>
        </p:nvSpPr>
        <p:spPr bwMode="auto">
          <a:xfrm flipH="1">
            <a:off x="4429125" y="115888"/>
            <a:ext cx="1831702" cy="2162175"/>
          </a:xfrm>
          <a:prstGeom prst="downArrowCallout">
            <a:avLst>
              <a:gd name="adj1" fmla="val 28480"/>
              <a:gd name="adj2" fmla="val 28486"/>
              <a:gd name="adj3" fmla="val 16667"/>
              <a:gd name="adj4" fmla="val 78213"/>
            </a:avLst>
          </a:prstGeom>
          <a:solidFill>
            <a:srgbClr val="6F96DB"/>
          </a:solidFill>
          <a:ln w="9525">
            <a:solidFill>
              <a:srgbClr val="3465AF"/>
            </a:solidFill>
            <a:round/>
            <a:headEnd/>
            <a:tailEnd/>
          </a:ln>
        </p:spPr>
        <p:txBody>
          <a:bodyPr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18" name="Text Box 20"/>
          <p:cNvSpPr txBox="1">
            <a:spLocks noChangeArrowheads="1"/>
          </p:cNvSpPr>
          <p:nvPr/>
        </p:nvSpPr>
        <p:spPr bwMode="auto">
          <a:xfrm>
            <a:off x="5029200" y="1843092"/>
            <a:ext cx="792162"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FLNP</a:t>
            </a:r>
          </a:p>
        </p:txBody>
      </p:sp>
      <p:sp>
        <p:nvSpPr>
          <p:cNvPr id="19" name="Text Box 22"/>
          <p:cNvSpPr txBox="1">
            <a:spLocks noChangeArrowheads="1"/>
          </p:cNvSpPr>
          <p:nvPr/>
        </p:nvSpPr>
        <p:spPr bwMode="auto">
          <a:xfrm>
            <a:off x="6477009" y="228602"/>
            <a:ext cx="2209799" cy="2362201"/>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02-2-1080-2009/2015</a:t>
            </a:r>
            <a:r>
              <a:rPr lang="en-US" altLang="ru-RU" sz="1000" dirty="0">
                <a:latin typeface="Calibri" panose="020F0502020204030204" pitchFamily="34" charset="0"/>
              </a:rPr>
              <a:t> [1]</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a:t>
            </a:r>
            <a:r>
              <a:rPr lang="ru-RU" altLang="ru-RU" sz="700" i="1" dirty="0">
                <a:latin typeface="Calibri" panose="020F0502020204030204" pitchFamily="34" charset="0"/>
              </a:rPr>
              <a:t> </a:t>
            </a:r>
            <a:r>
              <a:rPr lang="en-US" altLang="ru-RU" sz="700" i="1" dirty="0">
                <a:latin typeface="Calibri" panose="020F0502020204030204" pitchFamily="34" charset="0"/>
              </a:rPr>
              <a:t>L.G. </a:t>
            </a:r>
            <a:r>
              <a:rPr lang="en-US" altLang="ru-RU" sz="700" i="1" dirty="0" err="1">
                <a:latin typeface="Calibri" panose="020F0502020204030204" pitchFamily="34" charset="0"/>
              </a:rPr>
              <a:t>Afanasyev</a:t>
            </a:r>
            <a:r>
              <a:rPr lang="en-US" altLang="ru-RU" sz="700" i="1" dirty="0">
                <a:latin typeface="Calibri" panose="020F0502020204030204" pitchFamily="34" charset="0"/>
              </a:rPr>
              <a:t> </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02-2-1099-2010/2015 </a:t>
            </a:r>
            <a:r>
              <a:rPr lang="en-US" altLang="ru-RU" sz="1000" dirty="0">
                <a:solidFill>
                  <a:prstClr val="black"/>
                </a:solidFill>
                <a:latin typeface="Calibri" panose="020F0502020204030204" pitchFamily="34" charset="0"/>
              </a:rPr>
              <a:t>[3]</a:t>
            </a:r>
            <a:r>
              <a:rPr lang="en-US" altLang="ru-RU" sz="1000" dirty="0">
                <a:solidFill>
                  <a:srgbClr val="FF0000"/>
                </a:solidFill>
                <a:latin typeface="Calibri" panose="020F0502020204030204" pitchFamily="34" charset="0"/>
              </a:rPr>
              <a:t> </a:t>
            </a:r>
          </a:p>
          <a:p>
            <a:pPr>
              <a:lnSpc>
                <a:spcPct val="95000"/>
              </a:lnSpc>
              <a:spcBef>
                <a:spcPts val="0"/>
              </a:spcBef>
              <a:buNone/>
            </a:pPr>
            <a:r>
              <a:rPr lang="en-US" sz="800" i="1" dirty="0">
                <a:latin typeface="Calibri"/>
                <a:ea typeface="Calibri"/>
                <a:cs typeface="Times New Roman"/>
              </a:rPr>
              <a:t>Leaders:  D.V. </a:t>
            </a:r>
            <a:r>
              <a:rPr lang="en-US" sz="800" i="1" dirty="0" err="1">
                <a:latin typeface="Calibri"/>
                <a:ea typeface="Calibri"/>
                <a:cs typeface="Times New Roman"/>
              </a:rPr>
              <a:t>Naumov</a:t>
            </a:r>
            <a:r>
              <a:rPr lang="en-US" sz="800" i="1" dirty="0">
                <a:latin typeface="Calibri"/>
                <a:ea typeface="Calibri"/>
                <a:cs typeface="Times New Roman"/>
              </a:rPr>
              <a:t>,  A.G. </a:t>
            </a:r>
            <a:r>
              <a:rPr lang="en-US" sz="800" i="1" dirty="0" err="1">
                <a:latin typeface="Calibri"/>
                <a:ea typeface="Calibri"/>
                <a:cs typeface="Times New Roman"/>
              </a:rPr>
              <a:t>Olshevskiy</a:t>
            </a:r>
            <a:endParaRPr lang="en-US" sz="800" i="1" dirty="0">
              <a:latin typeface="Calibri"/>
              <a:ea typeface="Calibri"/>
              <a:cs typeface="Times New Roman"/>
            </a:endParaRPr>
          </a:p>
          <a:p>
            <a:pPr>
              <a:lnSpc>
                <a:spcPct val="95000"/>
              </a:lnSpc>
              <a:spcBef>
                <a:spcPts val="0"/>
              </a:spcBef>
              <a:buNone/>
            </a:pPr>
            <a:endParaRPr lang="en-US" sz="400" dirty="0">
              <a:latin typeface="Calibri"/>
              <a:ea typeface="Calibri"/>
              <a:cs typeface="Times New Roman"/>
            </a:endParaRPr>
          </a:p>
          <a:p>
            <a:pPr>
              <a:lnSpc>
                <a:spcPct val="95000"/>
              </a:lnSpc>
              <a:spcBef>
                <a:spcPts val="0"/>
              </a:spcBef>
              <a:buNone/>
            </a:pPr>
            <a:r>
              <a:rPr lang="en-US" sz="1000" dirty="0">
                <a:solidFill>
                  <a:srgbClr val="FF0000"/>
                </a:solidFill>
                <a:latin typeface="Calibri"/>
                <a:ea typeface="Calibri"/>
                <a:cs typeface="Times New Roman"/>
              </a:rPr>
              <a:t>02-2-1125-2015/2017 </a:t>
            </a:r>
            <a:r>
              <a:rPr lang="en-US" sz="1000" dirty="0">
                <a:latin typeface="Calibri"/>
                <a:ea typeface="Calibri"/>
                <a:cs typeface="Times New Roman"/>
              </a:rPr>
              <a:t>[2]</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L.G. </a:t>
            </a:r>
            <a:r>
              <a:rPr lang="en-US" altLang="ru-RU" sz="700" i="1" dirty="0" err="1">
                <a:latin typeface="Calibri" panose="020F0502020204030204" pitchFamily="34" charset="0"/>
              </a:rPr>
              <a:t>Tkatchev</a:t>
            </a:r>
            <a:r>
              <a:rPr lang="en-US" altLang="ru-RU" sz="700" i="1" dirty="0">
                <a:latin typeface="Calibri" panose="020F0502020204030204" pitchFamily="34" charset="0"/>
              </a:rPr>
              <a:t>, Deputy:  V.M. </a:t>
            </a:r>
            <a:r>
              <a:rPr lang="en-US" altLang="ru-RU" sz="700" i="1" dirty="0" err="1">
                <a:latin typeface="Calibri" panose="020F0502020204030204" pitchFamily="34" charset="0"/>
              </a:rPr>
              <a:t>Grebenyuk</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ru-RU" altLang="ru-RU" sz="400"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03-2-1101-2010/2015</a:t>
            </a:r>
            <a:r>
              <a:rPr lang="en-US" altLang="ru-RU" sz="1000" dirty="0">
                <a:latin typeface="Calibri" panose="020F0502020204030204" pitchFamily="34" charset="0"/>
              </a:rPr>
              <a:t> </a:t>
            </a:r>
            <a:r>
              <a:rPr lang="en-US" altLang="ru-RU" sz="1000" dirty="0">
                <a:solidFill>
                  <a:prstClr val="black"/>
                </a:solidFill>
                <a:latin typeface="Calibri" panose="020F0502020204030204" pitchFamily="34" charset="0"/>
              </a:rPr>
              <a:t>[2] </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 A.V. Kulikov</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sz="1000" dirty="0">
                <a:solidFill>
                  <a:srgbClr val="FF0000"/>
                </a:solidFill>
                <a:latin typeface="Calibri"/>
                <a:ea typeface="Calibri"/>
                <a:cs typeface="Times New Roman"/>
              </a:rPr>
              <a:t>02-2-1124-2015/2017  </a:t>
            </a:r>
            <a:r>
              <a:rPr lang="en-US" sz="1000" dirty="0">
                <a:solidFill>
                  <a:prstClr val="black"/>
                </a:solidFill>
                <a:latin typeface="Calibri"/>
                <a:ea typeface="Calibri"/>
                <a:cs typeface="Times New Roman"/>
              </a:rPr>
              <a:t>[1]</a:t>
            </a:r>
          </a:p>
          <a:p>
            <a:pPr eaLnBrk="1" fontAlgn="base" hangingPunct="1">
              <a:lnSpc>
                <a:spcPct val="97000"/>
              </a:lnSpc>
              <a:spcBef>
                <a:spcPct val="0"/>
              </a:spcBef>
              <a:spcAft>
                <a:spcPct val="0"/>
              </a:spcAft>
              <a:buClr>
                <a:srgbClr val="000000"/>
              </a:buClr>
              <a:buSzPct val="100000"/>
              <a:buFontTx/>
              <a:buNone/>
            </a:pPr>
            <a:r>
              <a:rPr lang="en-US" altLang="ru-RU" sz="700" i="1" dirty="0">
                <a:solidFill>
                  <a:prstClr val="black"/>
                </a:solidFill>
                <a:latin typeface="Calibri" panose="020F0502020204030204" pitchFamily="34" charset="0"/>
              </a:rPr>
              <a:t>Leader: V.V. </a:t>
            </a:r>
            <a:r>
              <a:rPr lang="en-US" altLang="ru-RU" sz="700" i="1" dirty="0" err="1">
                <a:solidFill>
                  <a:prstClr val="black"/>
                </a:solidFill>
                <a:latin typeface="Calibri" panose="020F0502020204030204" pitchFamily="34" charset="0"/>
              </a:rPr>
              <a:t>Glagolev</a:t>
            </a:r>
            <a:r>
              <a:rPr lang="en-US" altLang="ru-RU" sz="700" i="1" dirty="0">
                <a:solidFill>
                  <a:prstClr val="black"/>
                </a:solidFill>
                <a:latin typeface="Calibri" panose="020F0502020204030204" pitchFamily="34" charset="0"/>
              </a:rPr>
              <a:t>, Scientific leader: J.A. </a:t>
            </a:r>
            <a:r>
              <a:rPr lang="en-US" altLang="ru-RU" sz="700" i="1" dirty="0" err="1">
                <a:solidFill>
                  <a:prstClr val="black"/>
                </a:solidFill>
                <a:latin typeface="Calibri" panose="020F0502020204030204" pitchFamily="34" charset="0"/>
              </a:rPr>
              <a:t>Budagov</a:t>
            </a:r>
            <a:endParaRPr lang="en-US" altLang="ru-RU" sz="700" i="1" dirty="0">
              <a:solidFill>
                <a:prstClr val="black"/>
              </a:solidFill>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03-2-1102-2010/2015</a:t>
            </a:r>
            <a:r>
              <a:rPr lang="en-US" altLang="ru-RU" sz="1000" dirty="0">
                <a:latin typeface="Calibri" panose="020F0502020204030204" pitchFamily="34" charset="0"/>
              </a:rPr>
              <a:t> </a:t>
            </a:r>
            <a:r>
              <a:rPr lang="en-US" altLang="ru-RU" sz="1000" dirty="0">
                <a:solidFill>
                  <a:prstClr val="black"/>
                </a:solidFill>
                <a:latin typeface="Calibri" panose="020F0502020204030204" pitchFamily="34" charset="0"/>
              </a:rPr>
              <a:t>[1]</a:t>
            </a:r>
            <a:endParaRPr lang="en-US" altLang="ru-RU" sz="10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Leaders: G.A. </a:t>
            </a:r>
            <a:r>
              <a:rPr lang="en-US" altLang="ru-RU" sz="700" i="1" dirty="0" err="1">
                <a:latin typeface="Calibri" panose="020F0502020204030204" pitchFamily="34" charset="0"/>
              </a:rPr>
              <a:t>Karamysheva</a:t>
            </a:r>
            <a:r>
              <a:rPr lang="en-US" altLang="ru-RU" sz="700" i="1" dirty="0">
                <a:latin typeface="Calibri" panose="020F0502020204030204" pitchFamily="34" charset="0"/>
              </a:rPr>
              <a:t>, </a:t>
            </a:r>
            <a:r>
              <a:rPr lang="en-US" sz="700" i="1" dirty="0"/>
              <a:t>S.L. </a:t>
            </a:r>
            <a:r>
              <a:rPr lang="en-US" sz="700" i="1" dirty="0" err="1"/>
              <a:t>Yakovenko</a:t>
            </a:r>
            <a:r>
              <a:rPr lang="en-US" sz="700" i="1" dirty="0"/>
              <a:t>,</a:t>
            </a:r>
          </a:p>
          <a:p>
            <a:pPr eaLnBrk="1" fontAlgn="base" hangingPunct="1">
              <a:lnSpc>
                <a:spcPct val="97000"/>
              </a:lnSpc>
              <a:spcBef>
                <a:spcPct val="0"/>
              </a:spcBef>
              <a:spcAft>
                <a:spcPct val="0"/>
              </a:spcAft>
              <a:buClr>
                <a:srgbClr val="000000"/>
              </a:buClr>
              <a:buSzPct val="100000"/>
              <a:buFontTx/>
              <a:buNone/>
            </a:pPr>
            <a:r>
              <a:rPr lang="en-US" sz="700" i="1" dirty="0"/>
              <a:t>Scientific leader:  L.M. </a:t>
            </a:r>
            <a:r>
              <a:rPr lang="en-US" sz="700" i="1" dirty="0" err="1"/>
              <a:t>Onischenko</a:t>
            </a:r>
            <a:endParaRPr lang="en-US"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ru-RU" altLang="ru-RU" sz="400" i="1" dirty="0">
              <a:solidFill>
                <a:prstClr val="black"/>
              </a:solidFill>
              <a:latin typeface="Calibri" panose="020F0502020204030204" pitchFamily="34" charset="0"/>
            </a:endParaRPr>
          </a:p>
          <a:p>
            <a:pPr>
              <a:lnSpc>
                <a:spcPct val="95000"/>
              </a:lnSpc>
              <a:spcBef>
                <a:spcPts val="0"/>
              </a:spcBef>
              <a:buNone/>
            </a:pPr>
            <a:r>
              <a:rPr lang="en-US" sz="1000" dirty="0">
                <a:solidFill>
                  <a:srgbClr val="FF0000"/>
                </a:solidFill>
                <a:latin typeface="Calibri"/>
                <a:ea typeface="Calibri"/>
                <a:cs typeface="Times New Roman"/>
              </a:rPr>
              <a:t>02-2-1123-2015/2016 </a:t>
            </a:r>
            <a:r>
              <a:rPr lang="en-US" sz="1000" dirty="0">
                <a:latin typeface="Calibri"/>
                <a:ea typeface="Calibri"/>
                <a:cs typeface="Times New Roman"/>
              </a:rPr>
              <a:t>[1]</a:t>
            </a:r>
            <a:endParaRPr lang="en-US" sz="1100" dirty="0">
              <a:latin typeface="Calibri"/>
              <a:ea typeface="Calibri"/>
              <a:cs typeface="Times New Roman"/>
            </a:endParaRPr>
          </a:p>
          <a:p>
            <a:pPr>
              <a:lnSpc>
                <a:spcPct val="95000"/>
              </a:lnSpc>
              <a:spcBef>
                <a:spcPts val="0"/>
              </a:spcBef>
              <a:buNone/>
            </a:pPr>
            <a:r>
              <a:rPr lang="en-US" sz="700" i="1" dirty="0">
                <a:latin typeface="Calibri"/>
                <a:ea typeface="Calibri"/>
                <a:cs typeface="Times New Roman"/>
              </a:rPr>
              <a:t>Leader:  A.S. </a:t>
            </a:r>
            <a:r>
              <a:rPr lang="en-US" sz="700" i="1" dirty="0" err="1">
                <a:latin typeface="Calibri"/>
                <a:ea typeface="Calibri"/>
                <a:cs typeface="Times New Roman"/>
              </a:rPr>
              <a:t>Zhemchugov</a:t>
            </a:r>
            <a:endParaRPr lang="en-US" sz="1100" dirty="0">
              <a:latin typeface="Calibri"/>
              <a:ea typeface="Calibri"/>
              <a:cs typeface="Times New Roman"/>
            </a:endParaRPr>
          </a:p>
        </p:txBody>
      </p:sp>
      <p:sp>
        <p:nvSpPr>
          <p:cNvPr id="20" name="Text Box 25"/>
          <p:cNvSpPr txBox="1">
            <a:spLocks noChangeArrowheads="1"/>
          </p:cNvSpPr>
          <p:nvPr/>
        </p:nvSpPr>
        <p:spPr bwMode="auto">
          <a:xfrm>
            <a:off x="4495812" y="152403"/>
            <a:ext cx="1710095" cy="1596231"/>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04-4-1122-2015/2017 </a:t>
            </a:r>
            <a:r>
              <a:rPr lang="en-US" altLang="ru-RU" sz="1000" dirty="0">
                <a:solidFill>
                  <a:prstClr val="black"/>
                </a:solidFill>
                <a:latin typeface="Calibri" panose="020F0502020204030204" pitchFamily="34" charset="0"/>
              </a:rPr>
              <a:t>[1]</a:t>
            </a:r>
            <a:endParaRPr lang="ru-RU" altLang="ru-RU" sz="1000"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 S.A. Kulikov, V.I. </a:t>
            </a:r>
            <a:r>
              <a:rPr lang="en-US" altLang="ru-RU" sz="700" i="1" dirty="0" err="1">
                <a:latin typeface="Calibri" panose="020F0502020204030204" pitchFamily="34" charset="0"/>
              </a:rPr>
              <a:t>Prikhodko</a:t>
            </a:r>
            <a:endParaRPr lang="ru-RU"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ru-RU" altLang="ru-RU" sz="400" b="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03-4-1104-2011/2016 </a:t>
            </a:r>
            <a:r>
              <a:rPr lang="en-US" altLang="ru-RU" sz="1000" dirty="0">
                <a:solidFill>
                  <a:prstClr val="black"/>
                </a:solidFill>
                <a:latin typeface="Calibri" panose="020F0502020204030204" pitchFamily="34" charset="0"/>
              </a:rPr>
              <a:t>[1]</a:t>
            </a:r>
            <a:endParaRPr lang="ru-RU" altLang="ru-RU" sz="1000"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V.N. </a:t>
            </a:r>
            <a:r>
              <a:rPr lang="en-US" altLang="ru-RU" sz="700" i="1" dirty="0" err="1">
                <a:latin typeface="Calibri" panose="020F0502020204030204" pitchFamily="34" charset="0"/>
              </a:rPr>
              <a:t>Shvetsov</a:t>
            </a:r>
            <a:r>
              <a:rPr lang="en-US" altLang="ru-RU" sz="700" i="1" dirty="0">
                <a:latin typeface="Calibri" panose="020F0502020204030204" pitchFamily="34" charset="0"/>
              </a:rPr>
              <a:t>,</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Deputies: </a:t>
            </a:r>
            <a:r>
              <a:rPr lang="en-US" altLang="ru-RU" sz="700" i="1" dirty="0" err="1">
                <a:latin typeface="Calibri" panose="020F0502020204030204" pitchFamily="34" charset="0"/>
              </a:rPr>
              <a:t>Yu.N</a:t>
            </a:r>
            <a:r>
              <a:rPr lang="en-US" altLang="ru-RU" sz="700" i="1" dirty="0">
                <a:latin typeface="Calibri" panose="020F0502020204030204" pitchFamily="34" charset="0"/>
              </a:rPr>
              <a:t>. </a:t>
            </a:r>
            <a:r>
              <a:rPr lang="en-US" altLang="ru-RU" sz="700" i="1" dirty="0" err="1">
                <a:latin typeface="Calibri" panose="020F0502020204030204" pitchFamily="34" charset="0"/>
              </a:rPr>
              <a:t>Kopatch</a:t>
            </a:r>
            <a:r>
              <a:rPr lang="en-US" altLang="ru-RU" sz="700" i="1" dirty="0">
                <a:latin typeface="Calibri" panose="020F0502020204030204" pitchFamily="34" charset="0"/>
              </a:rPr>
              <a:t>, E.V. </a:t>
            </a:r>
            <a:r>
              <a:rPr lang="en-US" altLang="ru-RU" sz="700" i="1" dirty="0" err="1">
                <a:latin typeface="Calibri" panose="020F0502020204030204" pitchFamily="34" charset="0"/>
              </a:rPr>
              <a:t>Lychagin</a:t>
            </a:r>
            <a:r>
              <a:rPr lang="en-US" altLang="ru-RU" sz="700" i="1" dirty="0">
                <a:latin typeface="Calibri" panose="020F0502020204030204" pitchFamily="34" charset="0"/>
              </a:rPr>
              <a:t>, P.V. </a:t>
            </a:r>
            <a:r>
              <a:rPr lang="en-US" altLang="ru-RU" sz="700" i="1" dirty="0" err="1">
                <a:latin typeface="Calibri" panose="020F0502020204030204" pitchFamily="34" charset="0"/>
              </a:rPr>
              <a:t>Sedyshev</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sz="1000" dirty="0">
                <a:solidFill>
                  <a:srgbClr val="FF0000"/>
                </a:solidFill>
                <a:latin typeface="Calibri"/>
                <a:ea typeface="Calibri"/>
                <a:cs typeface="Times New Roman"/>
              </a:rPr>
              <a:t>04-4-1121-2015/2017 </a:t>
            </a:r>
            <a:r>
              <a:rPr lang="en-US" sz="1000" dirty="0">
                <a:latin typeface="Calibri"/>
                <a:ea typeface="Calibri"/>
                <a:cs typeface="Times New Roman"/>
              </a:rPr>
              <a:t>[1]</a:t>
            </a:r>
          </a:p>
          <a:p>
            <a:pPr>
              <a:lnSpc>
                <a:spcPct val="95000"/>
              </a:lnSpc>
              <a:spcBef>
                <a:spcPts val="0"/>
              </a:spcBef>
              <a:buNone/>
            </a:pPr>
            <a:r>
              <a:rPr lang="en-US" sz="700" i="1" dirty="0">
                <a:latin typeface="Calibri"/>
                <a:ea typeface="Calibri"/>
                <a:cs typeface="Times New Roman"/>
              </a:rPr>
              <a:t>Leaders:   D.P. </a:t>
            </a:r>
            <a:r>
              <a:rPr lang="en-US" sz="700" i="1" dirty="0" err="1">
                <a:latin typeface="Calibri"/>
                <a:ea typeface="Calibri"/>
                <a:cs typeface="Times New Roman"/>
              </a:rPr>
              <a:t>Kozlenko</a:t>
            </a:r>
            <a:r>
              <a:rPr lang="en-US" sz="700" i="1" dirty="0">
                <a:latin typeface="Calibri"/>
                <a:ea typeface="Calibri"/>
                <a:cs typeface="Times New Roman"/>
              </a:rPr>
              <a:t>, V.L. </a:t>
            </a:r>
            <a:r>
              <a:rPr lang="en-US" sz="700" i="1" dirty="0" err="1">
                <a:latin typeface="Calibri"/>
                <a:ea typeface="Calibri"/>
                <a:cs typeface="Times New Roman"/>
              </a:rPr>
              <a:t>Aksenov</a:t>
            </a:r>
            <a:r>
              <a:rPr lang="en-US" sz="700" i="1" dirty="0">
                <a:latin typeface="Calibri"/>
                <a:ea typeface="Calibri"/>
                <a:cs typeface="Times New Roman"/>
              </a:rPr>
              <a:t> , A.M. </a:t>
            </a:r>
            <a:r>
              <a:rPr lang="en-US" sz="700" i="1" dirty="0" err="1">
                <a:latin typeface="Calibri"/>
                <a:ea typeface="Calibri"/>
                <a:cs typeface="Times New Roman"/>
              </a:rPr>
              <a:t>Balagurov</a:t>
            </a:r>
            <a:endParaRPr lang="en-US" sz="700" i="1" dirty="0">
              <a:latin typeface="Calibri"/>
              <a:ea typeface="Calibri"/>
              <a:cs typeface="Times New Roman"/>
            </a:endParaRPr>
          </a:p>
          <a:p>
            <a:pPr>
              <a:lnSpc>
                <a:spcPct val="95000"/>
              </a:lnSpc>
              <a:spcBef>
                <a:spcPts val="0"/>
              </a:spcBef>
              <a:buNone/>
            </a:pPr>
            <a:endParaRPr lang="en-US" sz="400" i="1" dirty="0">
              <a:latin typeface="Calibri"/>
              <a:ea typeface="Calibri"/>
              <a:cs typeface="Times New Roman"/>
            </a:endParaRPr>
          </a:p>
          <a:p>
            <a:pPr>
              <a:lnSpc>
                <a:spcPct val="95000"/>
              </a:lnSpc>
              <a:spcBef>
                <a:spcPts val="0"/>
              </a:spcBef>
              <a:buNone/>
            </a:pPr>
            <a:r>
              <a:rPr lang="en-US" sz="1000" dirty="0">
                <a:solidFill>
                  <a:srgbClr val="FF0000"/>
                </a:solidFill>
                <a:latin typeface="Calibri"/>
                <a:ea typeface="Calibri"/>
                <a:cs typeface="Times New Roman"/>
              </a:rPr>
              <a:t>04-4-1111-2013/2017 </a:t>
            </a:r>
            <a:r>
              <a:rPr lang="en-US" sz="1000" dirty="0">
                <a:latin typeface="Calibri"/>
                <a:ea typeface="Calibri"/>
                <a:cs typeface="Times New Roman"/>
              </a:rPr>
              <a:t>[1]</a:t>
            </a:r>
          </a:p>
          <a:p>
            <a:pPr>
              <a:lnSpc>
                <a:spcPct val="95000"/>
              </a:lnSpc>
              <a:spcBef>
                <a:spcPts val="0"/>
              </a:spcBef>
              <a:buNone/>
            </a:pPr>
            <a:r>
              <a:rPr lang="en-US" sz="700" i="1" dirty="0">
                <a:latin typeface="Calibri"/>
                <a:ea typeface="Calibri"/>
                <a:cs typeface="Times New Roman"/>
              </a:rPr>
              <a:t>Leader:  G.M. </a:t>
            </a:r>
            <a:r>
              <a:rPr lang="en-US" sz="700" i="1" dirty="0" err="1">
                <a:latin typeface="Calibri"/>
                <a:ea typeface="Calibri"/>
                <a:cs typeface="Times New Roman"/>
              </a:rPr>
              <a:t>Arzumanyan</a:t>
            </a:r>
            <a:endParaRPr lang="en-US" sz="700" i="1" dirty="0">
              <a:latin typeface="Calibri"/>
              <a:ea typeface="Calibri"/>
              <a:cs typeface="Times New Roman"/>
            </a:endParaRPr>
          </a:p>
        </p:txBody>
      </p:sp>
      <p:sp>
        <p:nvSpPr>
          <p:cNvPr id="21" name="Text Box 26"/>
          <p:cNvSpPr txBox="1">
            <a:spLocks noChangeArrowheads="1"/>
          </p:cNvSpPr>
          <p:nvPr/>
        </p:nvSpPr>
        <p:spPr bwMode="auto">
          <a:xfrm>
            <a:off x="163515" y="378870"/>
            <a:ext cx="4103688" cy="1178467"/>
          </a:xfrm>
          <a:prstGeom prst="rect">
            <a:avLst/>
          </a:prstGeom>
          <a:noFill/>
          <a:ln>
            <a:noFill/>
          </a:ln>
          <a:effectLst/>
          <a:extLst/>
        </p:spPr>
        <p:txBody>
          <a:bodyPr lIns="81615" tIns="66400" rIns="81615" bIns="40807"/>
          <a:lstStyle>
            <a:lvl1pPr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1pPr>
            <a:lvl2pPr marL="742950" indent="-28575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2pPr>
            <a:lvl3pPr marL="1143000" indent="-22860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3pPr>
            <a:lvl4pPr marL="1600200" indent="-22860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4pPr>
            <a:lvl5pPr marL="2057400" indent="-228600" algn="l" eaLnBrk="0" hangingPunc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5pPr>
            <a:lvl6pPr marL="25146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6pPr>
            <a:lvl7pPr marL="29718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7pPr>
            <a:lvl8pPr marL="34290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8pPr>
            <a:lvl9pPr marL="3886200" indent="-228600" eaLnBrk="0" fontAlgn="base" hangingPunct="0">
              <a:lnSpc>
                <a:spcPct val="97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 pos="3144838" algn="l"/>
                <a:tab pos="3594100" algn="l"/>
                <a:tab pos="4043363" algn="l"/>
              </a:tabLst>
              <a:defRPr sz="2400">
                <a:solidFill>
                  <a:schemeClr val="bg1"/>
                </a:solidFill>
                <a:latin typeface="Times New Roman" pitchFamily="18" charset="0"/>
              </a:defRPr>
            </a:lvl9pPr>
          </a:lstStyle>
          <a:p>
            <a:pPr algn="ctr" eaLnBrk="1" fontAlgn="base" hangingPunct="1">
              <a:spcBef>
                <a:spcPct val="0"/>
              </a:spcBef>
              <a:spcAft>
                <a:spcPct val="0"/>
              </a:spcAft>
              <a:defRPr/>
            </a:pP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LIT participates in </a:t>
            </a: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4</a:t>
            </a:r>
            <a:r>
              <a:rPr lang="en-US" altLang="ru-RU" b="1" dirty="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8</a:t>
            </a: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 projects </a:t>
            </a: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of </a:t>
            </a: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30 JINR topics </a:t>
            </a: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of the </a:t>
            </a:r>
          </a:p>
          <a:p>
            <a:pPr algn="ctr" eaLnBrk="1" fontAlgn="base" hangingPunct="1">
              <a:spcBef>
                <a:spcPct val="0"/>
              </a:spcBef>
              <a:spcAft>
                <a:spcPct val="0"/>
              </a:spcAft>
              <a:defRPr/>
            </a:pPr>
            <a:r>
              <a:rPr lang="en-US" altLang="ru-RU" b="1" dirty="0" smtClean="0">
                <a:solidFill>
                  <a:srgbClr val="C00000"/>
                </a:solidFill>
                <a:effectLst>
                  <a:outerShdw blurRad="38100" dist="38100" dir="2700000" algn="tl">
                    <a:srgbClr val="C0C0C0"/>
                  </a:outerShdw>
                </a:effectLst>
                <a:latin typeface="Calibri" pitchFamily="34" charset="0"/>
                <a:ea typeface="SFRM1095"/>
                <a:cs typeface="SFRM1095"/>
                <a:sym typeface="Wingdings" pitchFamily="2" charset="2"/>
              </a:rPr>
              <a:t>2015 Topical Plan </a:t>
            </a:r>
            <a:r>
              <a:rPr lang="en-US" altLang="ru-RU" b="1" dirty="0" smtClean="0">
                <a:solidFill>
                  <a:srgbClr val="000099"/>
                </a:solidFill>
                <a:effectLst>
                  <a:outerShdw blurRad="38100" dist="38100" dir="2700000" algn="tl">
                    <a:srgbClr val="C0C0C0"/>
                  </a:outerShdw>
                </a:effectLst>
                <a:latin typeface="Calibri" pitchFamily="34" charset="0"/>
                <a:ea typeface="SFRM1095"/>
                <a:cs typeface="SFRM1095"/>
                <a:sym typeface="Wingdings" pitchFamily="2" charset="2"/>
              </a:rPr>
              <a:t>of JINR</a:t>
            </a:r>
          </a:p>
        </p:txBody>
      </p:sp>
      <p:sp>
        <p:nvSpPr>
          <p:cNvPr id="22" name="AutoShape 9"/>
          <p:cNvSpPr>
            <a:spLocks noChangeArrowheads="1"/>
          </p:cNvSpPr>
          <p:nvPr/>
        </p:nvSpPr>
        <p:spPr bwMode="auto">
          <a:xfrm flipH="1" flipV="1">
            <a:off x="4086139" y="3746798"/>
            <a:ext cx="1861974" cy="2814360"/>
          </a:xfrm>
          <a:prstGeom prst="downArrowCallout">
            <a:avLst>
              <a:gd name="adj1" fmla="val 23641"/>
              <a:gd name="adj2" fmla="val 38143"/>
              <a:gd name="adj3" fmla="val 29634"/>
              <a:gd name="adj4" fmla="val 74936"/>
            </a:avLst>
          </a:prstGeom>
          <a:solidFill>
            <a:srgbClr val="6F96DB"/>
          </a:solidFill>
          <a:ln w="9525">
            <a:solidFill>
              <a:srgbClr val="3465AF"/>
            </a:solidFill>
            <a:round/>
            <a:headEnd/>
            <a:tailEnd/>
          </a:ln>
        </p:spPr>
        <p:txBody>
          <a:bodyPr rot="10800000"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23" name="Text Box 19"/>
          <p:cNvSpPr txBox="1">
            <a:spLocks noChangeArrowheads="1"/>
          </p:cNvSpPr>
          <p:nvPr/>
        </p:nvSpPr>
        <p:spPr bwMode="auto">
          <a:xfrm>
            <a:off x="4572000" y="3940181"/>
            <a:ext cx="12954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VB</a:t>
            </a: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LHEP</a:t>
            </a:r>
          </a:p>
        </p:txBody>
      </p:sp>
      <p:sp>
        <p:nvSpPr>
          <p:cNvPr id="24" name="Text Box 21"/>
          <p:cNvSpPr txBox="1">
            <a:spLocks noChangeArrowheads="1"/>
          </p:cNvSpPr>
          <p:nvPr/>
        </p:nvSpPr>
        <p:spPr bwMode="auto">
          <a:xfrm>
            <a:off x="4284665" y="4745041"/>
            <a:ext cx="1506537" cy="1655762"/>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tabLst>
                <a:tab pos="406400" algn="l"/>
                <a:tab pos="814388" algn="l"/>
                <a:tab pos="1222375" algn="l"/>
                <a:tab pos="1628775" algn="l"/>
                <a:tab pos="2036763"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 pos="2036763"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 pos="2036763"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 pos="2036763"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 pos="2036763"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 pos="2036763"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02-1-1097-2010/2015 </a:t>
            </a:r>
            <a:r>
              <a:rPr lang="en-US" altLang="ru-RU" sz="1000" dirty="0">
                <a:solidFill>
                  <a:prstClr val="black"/>
                </a:solidFill>
                <a:latin typeface="Calibri" panose="020F0502020204030204" pitchFamily="34" charset="0"/>
              </a:rPr>
              <a:t>[2]</a:t>
            </a:r>
            <a:endParaRPr lang="ru-RU" altLang="ru-RU" sz="1000" dirty="0">
              <a:solidFill>
                <a:srgbClr val="FF0000"/>
              </a:solidFill>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 A.D. </a:t>
            </a:r>
            <a:r>
              <a:rPr lang="en-US" altLang="ru-RU" sz="700" i="1" dirty="0" err="1">
                <a:latin typeface="Calibri" panose="020F0502020204030204" pitchFamily="34" charset="0"/>
              </a:rPr>
              <a:t>Kovalenko</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Deputies: N.M. </a:t>
            </a:r>
            <a:r>
              <a:rPr lang="en-US" altLang="ru-RU" sz="700" i="1" dirty="0" err="1">
                <a:latin typeface="Calibri" panose="020F0502020204030204" pitchFamily="34" charset="0"/>
              </a:rPr>
              <a:t>Piskunov</a:t>
            </a:r>
            <a:r>
              <a:rPr lang="en-US" altLang="ru-RU" sz="700" i="1" dirty="0">
                <a:latin typeface="Calibri" panose="020F0502020204030204" pitchFamily="34" charset="0"/>
              </a:rPr>
              <a:t>,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V.P. </a:t>
            </a:r>
            <a:r>
              <a:rPr lang="en-US" altLang="ru-RU" sz="700" i="1" dirty="0" err="1">
                <a:latin typeface="Calibri" panose="020F0502020204030204" pitchFamily="34" charset="0"/>
              </a:rPr>
              <a:t>Ladygin</a:t>
            </a:r>
            <a:r>
              <a:rPr lang="en-US" altLang="ru-RU" sz="700" i="1" dirty="0">
                <a:latin typeface="Calibri" panose="020F0502020204030204" pitchFamily="34" charset="0"/>
              </a:rPr>
              <a:t>, M. Finger (Jr.), </a:t>
            </a: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R.A. </a:t>
            </a:r>
            <a:r>
              <a:rPr lang="en-US" altLang="ru-RU" sz="700" i="1" dirty="0" err="1">
                <a:latin typeface="Calibri" panose="020F0502020204030204" pitchFamily="34" charset="0"/>
              </a:rPr>
              <a:t>Shindin</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02-1-1088-2009/2016</a:t>
            </a:r>
            <a:r>
              <a:rPr lang="en-US" altLang="ru-RU" sz="1000" dirty="0">
                <a:latin typeface="Calibri" panose="020F0502020204030204" pitchFamily="34" charset="0"/>
              </a:rPr>
              <a:t> </a:t>
            </a:r>
            <a:r>
              <a:rPr lang="en-US" altLang="ru-RU" sz="1000" dirty="0">
                <a:solidFill>
                  <a:prstClr val="black"/>
                </a:solidFill>
                <a:latin typeface="Calibri" panose="020F0502020204030204" pitchFamily="34" charset="0"/>
              </a:rPr>
              <a:t>[2]</a:t>
            </a:r>
            <a:endParaRPr lang="ru-RU" altLang="ru-RU" sz="10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 A.S. </a:t>
            </a:r>
            <a:r>
              <a:rPr lang="en-US" altLang="ru-RU" sz="700" i="1" dirty="0" err="1">
                <a:latin typeface="Calibri" panose="020F0502020204030204" pitchFamily="34" charset="0"/>
              </a:rPr>
              <a:t>Vodopyanov</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02-1-1106-2011/2016</a:t>
            </a:r>
            <a:r>
              <a:rPr lang="en-US" altLang="ru-RU" sz="1000" dirty="0">
                <a:latin typeface="Calibri" panose="020F0502020204030204" pitchFamily="34" charset="0"/>
              </a:rPr>
              <a:t> [1]</a:t>
            </a:r>
            <a:endParaRPr lang="ru-RU" altLang="ru-RU" sz="1000"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r>
              <a:rPr lang="en-US" altLang="ru-RU" sz="700" i="1" dirty="0">
                <a:latin typeface="Calibri" panose="020F0502020204030204" pitchFamily="34" charset="0"/>
              </a:rPr>
              <a:t>Leader: A. </a:t>
            </a:r>
            <a:r>
              <a:rPr lang="en-US" altLang="ru-RU" sz="700" i="1" dirty="0" err="1">
                <a:latin typeface="Calibri" panose="020F0502020204030204" pitchFamily="34" charset="0"/>
              </a:rPr>
              <a:t>Malakhov</a:t>
            </a:r>
            <a:r>
              <a:rPr lang="en-US" altLang="ru-RU" sz="700" i="1" dirty="0">
                <a:latin typeface="Calibri" panose="020F0502020204030204" pitchFamily="34" charset="0"/>
              </a:rPr>
              <a:t>, V. Ivanov</a:t>
            </a:r>
            <a:endParaRPr lang="ru-RU"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ru-RU" altLang="ru-RU" sz="400" i="1" dirty="0">
              <a:latin typeface="Calibri" panose="020F0502020204030204" pitchFamily="34" charset="0"/>
            </a:endParaRPr>
          </a:p>
          <a:p>
            <a:pPr>
              <a:lnSpc>
                <a:spcPct val="95000"/>
              </a:lnSpc>
              <a:spcBef>
                <a:spcPts val="0"/>
              </a:spcBef>
              <a:buNone/>
            </a:pPr>
            <a:r>
              <a:rPr lang="en-US" sz="1000" dirty="0">
                <a:solidFill>
                  <a:srgbClr val="FF0000"/>
                </a:solidFill>
                <a:latin typeface="Calibri" panose="020F0502020204030204" pitchFamily="34" charset="0"/>
                <a:ea typeface="Calibri"/>
                <a:cs typeface="Times New Roman"/>
              </a:rPr>
              <a:t>02-1-1107-2011/2016 </a:t>
            </a:r>
            <a:r>
              <a:rPr lang="en-US" sz="1000" dirty="0">
                <a:latin typeface="Calibri" panose="020F0502020204030204" pitchFamily="34" charset="0"/>
                <a:ea typeface="Calibri"/>
                <a:cs typeface="Times New Roman"/>
              </a:rPr>
              <a:t>[1]</a:t>
            </a:r>
          </a:p>
          <a:p>
            <a:pPr>
              <a:lnSpc>
                <a:spcPct val="95000"/>
              </a:lnSpc>
              <a:spcBef>
                <a:spcPts val="0"/>
              </a:spcBef>
              <a:buNone/>
            </a:pPr>
            <a:r>
              <a:rPr lang="en-US" sz="700" i="1" dirty="0">
                <a:latin typeface="Calibri"/>
                <a:ea typeface="Calibri"/>
                <a:cs typeface="Times New Roman"/>
              </a:rPr>
              <a:t>Leader:   S.I. </a:t>
            </a:r>
            <a:r>
              <a:rPr lang="en-US" sz="700" i="1" dirty="0" err="1">
                <a:latin typeface="Calibri"/>
                <a:ea typeface="Calibri"/>
                <a:cs typeface="Times New Roman"/>
              </a:rPr>
              <a:t>Tyutyunnikov</a:t>
            </a:r>
            <a:endParaRPr lang="en-US" sz="700" dirty="0">
              <a:latin typeface="Calibri"/>
              <a:ea typeface="Calibri"/>
              <a:cs typeface="Times New Roman"/>
            </a:endParaRPr>
          </a:p>
        </p:txBody>
      </p:sp>
      <p:sp>
        <p:nvSpPr>
          <p:cNvPr id="25" name="Text Box 24"/>
          <p:cNvSpPr txBox="1">
            <a:spLocks noChangeArrowheads="1"/>
          </p:cNvSpPr>
          <p:nvPr/>
        </p:nvSpPr>
        <p:spPr bwMode="auto">
          <a:xfrm>
            <a:off x="5943605" y="3827470"/>
            <a:ext cx="2333625" cy="2878137"/>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02-0-1066-2007/2015 </a:t>
            </a:r>
            <a:r>
              <a:rPr lang="en-US" altLang="ru-RU" sz="1000" dirty="0">
                <a:solidFill>
                  <a:prstClr val="black"/>
                </a:solidFill>
                <a:latin typeface="Calibri" panose="020F0502020204030204" pitchFamily="34" charset="0"/>
              </a:rPr>
              <a:t>[2]</a:t>
            </a:r>
            <a:endParaRPr lang="ru-RU"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a:t>
            </a:r>
            <a:r>
              <a:rPr lang="ru-RU" altLang="ru-RU" sz="700" i="1" dirty="0">
                <a:latin typeface="Calibri" panose="020F0502020204030204" pitchFamily="34" charset="0"/>
              </a:rPr>
              <a:t> </a:t>
            </a:r>
            <a:r>
              <a:rPr lang="en-US" altLang="ru-RU" sz="700" i="1" dirty="0">
                <a:latin typeface="Calibri" panose="020F0502020204030204" pitchFamily="34" charset="0"/>
              </a:rPr>
              <a:t>R. </a:t>
            </a:r>
            <a:r>
              <a:rPr lang="en-US" altLang="ru-RU" sz="700" i="1" dirty="0" err="1">
                <a:latin typeface="Calibri" panose="020F0502020204030204" pitchFamily="34" charset="0"/>
              </a:rPr>
              <a:t>Lednicky</a:t>
            </a:r>
            <a:r>
              <a:rPr lang="en-US" altLang="ru-RU" sz="700" i="1" dirty="0">
                <a:latin typeface="Calibri" panose="020F0502020204030204" pitchFamily="34" charset="0"/>
              </a:rPr>
              <a:t>, </a:t>
            </a:r>
            <a:r>
              <a:rPr lang="en-US" altLang="ru-RU" sz="700" i="1" dirty="0" err="1">
                <a:latin typeface="Calibri" panose="020F0502020204030204" pitchFamily="34" charset="0"/>
              </a:rPr>
              <a:t>Yu.A</a:t>
            </a:r>
            <a:r>
              <a:rPr lang="en-US" altLang="ru-RU" sz="700" i="1" dirty="0">
                <a:latin typeface="Calibri" panose="020F0502020204030204" pitchFamily="34" charset="0"/>
              </a:rPr>
              <a:t>. </a:t>
            </a:r>
            <a:r>
              <a:rPr lang="en-US" altLang="ru-RU" sz="700" i="1" dirty="0" err="1">
                <a:latin typeface="Calibri" panose="020F0502020204030204" pitchFamily="34" charset="0"/>
              </a:rPr>
              <a:t>Panebratsev</a:t>
            </a:r>
            <a:endParaRPr lang="en-US"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02-0-1065-2007/2019 </a:t>
            </a:r>
            <a:r>
              <a:rPr lang="en-US" altLang="ru-RU" sz="1000" dirty="0">
                <a:solidFill>
                  <a:prstClr val="black"/>
                </a:solidFill>
                <a:latin typeface="Calibri" panose="020F0502020204030204" pitchFamily="34" charset="0"/>
              </a:rPr>
              <a:t>[5]</a:t>
            </a:r>
            <a:r>
              <a:rPr lang="en-US" altLang="ru-RU" sz="1000" dirty="0">
                <a:solidFill>
                  <a:srgbClr val="FF0000"/>
                </a:solidFill>
                <a:latin typeface="Calibri" panose="020F0502020204030204" pitchFamily="34" charset="0"/>
              </a:rPr>
              <a:t> </a:t>
            </a:r>
            <a:endParaRPr lang="ru-RU"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 A.S. </a:t>
            </a:r>
            <a:r>
              <a:rPr lang="en-US" altLang="ru-RU" sz="700" i="1" dirty="0" err="1">
                <a:latin typeface="Calibri" panose="020F0502020204030204" pitchFamily="34" charset="0"/>
              </a:rPr>
              <a:t>Sorin</a:t>
            </a:r>
            <a:r>
              <a:rPr lang="en-US" altLang="ru-RU" sz="700" i="1" dirty="0">
                <a:latin typeface="Calibri" panose="020F0502020204030204" pitchFamily="34" charset="0"/>
              </a:rPr>
              <a:t>, V.D. </a:t>
            </a:r>
            <a:r>
              <a:rPr lang="en-US" altLang="ru-RU" sz="700" i="1" dirty="0" err="1">
                <a:latin typeface="Calibri" panose="020F0502020204030204" pitchFamily="34" charset="0"/>
              </a:rPr>
              <a:t>Kekelidze</a:t>
            </a:r>
            <a:r>
              <a:rPr lang="en-US" altLang="ru-RU" sz="700" i="1" dirty="0">
                <a:latin typeface="Calibri" panose="020F0502020204030204" pitchFamily="34" charset="0"/>
              </a:rPr>
              <a:t> </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Deputies G.V. </a:t>
            </a:r>
            <a:r>
              <a:rPr lang="en-US" altLang="ru-RU" sz="700" i="1" dirty="0" err="1">
                <a:latin typeface="Calibri" panose="020F0502020204030204" pitchFamily="34" charset="0"/>
              </a:rPr>
              <a:t>Trubnikov</a:t>
            </a:r>
            <a:r>
              <a:rPr lang="en-US" altLang="ru-RU" sz="700" i="1" dirty="0">
                <a:latin typeface="Calibri" panose="020F0502020204030204" pitchFamily="34" charset="0"/>
              </a:rPr>
              <a:t>, A.D. </a:t>
            </a:r>
            <a:r>
              <a:rPr lang="en-US" altLang="ru-RU" sz="700" i="1" dirty="0" err="1">
                <a:latin typeface="Calibri" panose="020F0502020204030204" pitchFamily="34" charset="0"/>
              </a:rPr>
              <a:t>Kovalenko</a:t>
            </a:r>
            <a:r>
              <a:rPr lang="en-US" altLang="ru-RU" sz="700" i="1" dirty="0">
                <a:latin typeface="Calibri" panose="020F0502020204030204" pitchFamily="34" charset="0"/>
              </a:rPr>
              <a:t>, I.N. </a:t>
            </a:r>
            <a:r>
              <a:rPr lang="en-US" altLang="ru-RU" sz="700" i="1" dirty="0" err="1">
                <a:latin typeface="Calibri" panose="020F0502020204030204" pitchFamily="34" charset="0"/>
              </a:rPr>
              <a:t>Meshkov</a:t>
            </a:r>
            <a:endParaRPr lang="en-US"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en-US"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02-0-1085-2009/2016 </a:t>
            </a:r>
            <a:r>
              <a:rPr lang="en-US" altLang="ru-RU" sz="1000" dirty="0">
                <a:solidFill>
                  <a:prstClr val="black"/>
                </a:solidFill>
                <a:latin typeface="Calibri" panose="020F0502020204030204" pitchFamily="34" charset="0"/>
              </a:rPr>
              <a:t>[1]</a:t>
            </a:r>
            <a:endParaRPr lang="en-US"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A.P. </a:t>
            </a:r>
            <a:r>
              <a:rPr lang="en-US" altLang="ru-RU" sz="700" i="1" dirty="0" err="1">
                <a:latin typeface="Calibri" panose="020F0502020204030204" pitchFamily="34" charset="0"/>
              </a:rPr>
              <a:t>Nagaytsev</a:t>
            </a:r>
            <a:r>
              <a:rPr lang="en-US" altLang="ru-RU" sz="700" i="1" dirty="0">
                <a:latin typeface="Calibri" panose="020F0502020204030204" pitchFamily="34" charset="0"/>
              </a:rPr>
              <a:t>, Scientific leader: I.A. </a:t>
            </a:r>
            <a:r>
              <a:rPr lang="en-US" altLang="ru-RU" sz="700" i="1" dirty="0" err="1">
                <a:latin typeface="Calibri" panose="020F0502020204030204" pitchFamily="34" charset="0"/>
              </a:rPr>
              <a:t>Savin</a:t>
            </a:r>
            <a:endParaRPr lang="en-US" altLang="ru-RU" sz="7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endParaRPr lang="ru-RU" altLang="ru-RU" sz="400"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1000" dirty="0">
                <a:solidFill>
                  <a:srgbClr val="FF0000"/>
                </a:solidFill>
                <a:latin typeface="Calibri" panose="020F0502020204030204" pitchFamily="34" charset="0"/>
              </a:rPr>
              <a:t>02-0-1083-2009/2016</a:t>
            </a:r>
            <a:r>
              <a:rPr lang="en-US" altLang="ru-RU" sz="1000" dirty="0">
                <a:solidFill>
                  <a:prstClr val="black"/>
                </a:solidFill>
                <a:latin typeface="Calibri" panose="020F0502020204030204" pitchFamily="34" charset="0"/>
              </a:rPr>
              <a:t> [4]</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 A. </a:t>
            </a:r>
            <a:r>
              <a:rPr lang="en-US" altLang="ru-RU" sz="700" i="1" dirty="0" err="1">
                <a:latin typeface="Calibri" panose="020F0502020204030204" pitchFamily="34" charset="0"/>
              </a:rPr>
              <a:t>Zarubin</a:t>
            </a:r>
            <a:r>
              <a:rPr lang="en-US" altLang="ru-RU" sz="700" i="1" dirty="0">
                <a:latin typeface="Calibri" panose="020F0502020204030204" pitchFamily="34" charset="0"/>
              </a:rPr>
              <a:t>,  Scientific leader: I.A. </a:t>
            </a:r>
            <a:r>
              <a:rPr lang="en-US" altLang="ru-RU" sz="700" i="1" dirty="0" err="1">
                <a:latin typeface="Calibri" panose="020F0502020204030204" pitchFamily="34" charset="0"/>
              </a:rPr>
              <a:t>Golutvin</a:t>
            </a:r>
            <a:endParaRPr lang="en-US" altLang="ru-RU" sz="700"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1000" dirty="0">
                <a:solidFill>
                  <a:srgbClr val="FF0000"/>
                </a:solidFill>
                <a:latin typeface="Calibri" panose="020F0502020204030204" pitchFamily="34" charset="0"/>
              </a:rPr>
              <a:t>02-0-1081-2009/2016</a:t>
            </a:r>
            <a:r>
              <a:rPr lang="en-US" altLang="ru-RU" sz="1000" dirty="0">
                <a:solidFill>
                  <a:prstClr val="black"/>
                </a:solidFill>
                <a:latin typeface="Calibri" panose="020F0502020204030204" pitchFamily="34" charset="0"/>
              </a:rPr>
              <a:t> [1]</a:t>
            </a:r>
            <a:endParaRPr lang="ru-RU" altLang="ru-RU" sz="1000" dirty="0">
              <a:solidFill>
                <a:prstClr val="black"/>
              </a:solidFill>
              <a:latin typeface="Calibri" panose="020F0502020204030204" pitchFamily="34" charset="0"/>
            </a:endParaRPr>
          </a:p>
          <a:p>
            <a:pPr eaLnBrk="1" hangingPunct="1">
              <a:lnSpc>
                <a:spcPct val="95000"/>
              </a:lnSpc>
              <a:spcBef>
                <a:spcPts val="0"/>
              </a:spcBef>
              <a:buNone/>
              <a:tabLst/>
            </a:pPr>
            <a:r>
              <a:rPr lang="en-US" sz="700" i="1" dirty="0">
                <a:solidFill>
                  <a:prstClr val="black"/>
                </a:solidFill>
                <a:latin typeface="Calibri" panose="020F0502020204030204" pitchFamily="34" charset="0"/>
                <a:ea typeface="Calibri"/>
                <a:cs typeface="Times New Roman"/>
              </a:rPr>
              <a:t>Leader:  V.A. </a:t>
            </a:r>
            <a:r>
              <a:rPr lang="en-US" sz="700" i="1" dirty="0" err="1">
                <a:solidFill>
                  <a:prstClr val="black"/>
                </a:solidFill>
                <a:latin typeface="Calibri" panose="020F0502020204030204" pitchFamily="34" charset="0"/>
                <a:ea typeface="Calibri"/>
                <a:cs typeface="Times New Roman"/>
              </a:rPr>
              <a:t>Bednyakov</a:t>
            </a:r>
            <a:endParaRPr lang="en-US" sz="700" dirty="0">
              <a:solidFill>
                <a:prstClr val="black"/>
              </a:solidFill>
              <a:latin typeface="Calibri" panose="020F0502020204030204" pitchFamily="34" charset="0"/>
              <a:ea typeface="Calibri"/>
              <a:cs typeface="Times New Roman"/>
            </a:endParaRPr>
          </a:p>
          <a:p>
            <a:pPr eaLnBrk="1" hangingPunct="1">
              <a:lnSpc>
                <a:spcPct val="95000"/>
              </a:lnSpc>
              <a:spcBef>
                <a:spcPts val="0"/>
              </a:spcBef>
              <a:buNone/>
              <a:tabLst/>
            </a:pPr>
            <a:r>
              <a:rPr lang="en-US" sz="700" i="1" dirty="0">
                <a:solidFill>
                  <a:prstClr val="black"/>
                </a:solidFill>
                <a:latin typeface="Calibri" panose="020F0502020204030204" pitchFamily="34" charset="0"/>
                <a:ea typeface="Calibri"/>
                <a:cs typeface="Times New Roman"/>
              </a:rPr>
              <a:t>Deputies:  E.V. </a:t>
            </a:r>
            <a:r>
              <a:rPr lang="en-US" sz="700" i="1" dirty="0" err="1">
                <a:solidFill>
                  <a:prstClr val="black"/>
                </a:solidFill>
                <a:latin typeface="Calibri" panose="020F0502020204030204" pitchFamily="34" charset="0"/>
                <a:ea typeface="Calibri"/>
                <a:cs typeface="Times New Roman"/>
              </a:rPr>
              <a:t>Khramov</a:t>
            </a:r>
            <a:r>
              <a:rPr lang="en-US" sz="700" i="1" dirty="0">
                <a:solidFill>
                  <a:prstClr val="black"/>
                </a:solidFill>
                <a:latin typeface="Calibri" panose="020F0502020204030204" pitchFamily="34" charset="0"/>
                <a:ea typeface="Calibri"/>
                <a:cs typeface="Times New Roman"/>
              </a:rPr>
              <a:t>, A.P. </a:t>
            </a:r>
            <a:r>
              <a:rPr lang="en-US" sz="700" i="1" dirty="0" err="1">
                <a:solidFill>
                  <a:prstClr val="black"/>
                </a:solidFill>
                <a:latin typeface="Calibri" panose="020F0502020204030204" pitchFamily="34" charset="0"/>
                <a:ea typeface="Calibri"/>
                <a:cs typeface="Times New Roman"/>
              </a:rPr>
              <a:t>Cheplakov</a:t>
            </a:r>
            <a:endParaRPr lang="en-US" sz="700" i="1" dirty="0">
              <a:solidFill>
                <a:prstClr val="black"/>
              </a:solidFill>
              <a:latin typeface="Calibri" panose="020F0502020204030204" pitchFamily="34" charset="0"/>
              <a:ea typeface="Calibri"/>
              <a:cs typeface="Times New Roman"/>
            </a:endParaRPr>
          </a:p>
          <a:p>
            <a:pPr eaLnBrk="1" hangingPunct="1">
              <a:lnSpc>
                <a:spcPct val="95000"/>
              </a:lnSpc>
              <a:spcBef>
                <a:spcPts val="0"/>
              </a:spcBef>
              <a:buNone/>
              <a:tabLst/>
            </a:pPr>
            <a:endParaRPr lang="en-US" sz="400" dirty="0">
              <a:solidFill>
                <a:prstClr val="black"/>
              </a:solidFill>
              <a:latin typeface="Calibri" panose="020F0502020204030204" pitchFamily="34" charset="0"/>
              <a:ea typeface="Calibri"/>
              <a:cs typeface="Times New Roman"/>
            </a:endParaRPr>
          </a:p>
          <a:p>
            <a:pPr eaLnBrk="1" fontAlgn="base" hangingPunct="1">
              <a:lnSpc>
                <a:spcPct val="95000"/>
              </a:lnSpc>
              <a:spcBef>
                <a:spcPct val="0"/>
              </a:spcBef>
              <a:spcAft>
                <a:spcPct val="0"/>
              </a:spcAft>
              <a:buClr>
                <a:srgbClr val="000000"/>
              </a:buClr>
              <a:buSzPct val="100000"/>
              <a:buFontTx/>
              <a:buNone/>
              <a:tabLst/>
            </a:pPr>
            <a:r>
              <a:rPr lang="en-US" altLang="ru-RU" sz="1000" dirty="0">
                <a:solidFill>
                  <a:srgbClr val="FF0000"/>
                </a:solidFill>
                <a:latin typeface="Calibri" panose="020F0502020204030204" pitchFamily="34" charset="0"/>
              </a:rPr>
              <a:t>02-0-1108-2011/2016 </a:t>
            </a:r>
            <a:r>
              <a:rPr lang="en-US" altLang="ru-RU" sz="1000" dirty="0">
                <a:solidFill>
                  <a:prstClr val="black"/>
                </a:solidFill>
                <a:latin typeface="Calibri" panose="020F0502020204030204" pitchFamily="34" charset="0"/>
              </a:rPr>
              <a:t>[1]</a:t>
            </a:r>
            <a:endParaRPr lang="ru-RU" altLang="ru-RU" sz="1000" dirty="0">
              <a:solidFill>
                <a:srgbClr val="FF0000"/>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700" i="1" dirty="0">
                <a:solidFill>
                  <a:prstClr val="black"/>
                </a:solidFill>
                <a:latin typeface="Calibri" panose="020F0502020204030204" pitchFamily="34" charset="0"/>
              </a:rPr>
              <a:t>Leader: A.G. </a:t>
            </a:r>
            <a:r>
              <a:rPr lang="en-US" altLang="ru-RU" sz="700" i="1" dirty="0" err="1">
                <a:solidFill>
                  <a:prstClr val="black"/>
                </a:solidFill>
                <a:latin typeface="Calibri" panose="020F0502020204030204" pitchFamily="34" charset="0"/>
              </a:rPr>
              <a:t>Olshevskiy</a:t>
            </a:r>
            <a:r>
              <a:rPr lang="en-US" altLang="ru-RU" sz="700" i="1" dirty="0">
                <a:solidFill>
                  <a:prstClr val="black"/>
                </a:solidFill>
                <a:latin typeface="Calibri" panose="020F0502020204030204" pitchFamily="34" charset="0"/>
              </a:rPr>
              <a:t>,</a:t>
            </a:r>
            <a:endParaRPr lang="ru-RU" altLang="ru-RU" sz="700" i="1" dirty="0">
              <a:solidFill>
                <a:prstClr val="black"/>
              </a:solidFill>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tabLst/>
            </a:pPr>
            <a:r>
              <a:rPr lang="en-US" altLang="ru-RU" sz="700" i="1" dirty="0">
                <a:solidFill>
                  <a:prstClr val="black"/>
                </a:solidFill>
                <a:latin typeface="Calibri" panose="020F0502020204030204" pitchFamily="34" charset="0"/>
              </a:rPr>
              <a:t>Deputies: G.D. </a:t>
            </a:r>
            <a:r>
              <a:rPr lang="en-US" altLang="ru-RU" sz="700" i="1" dirty="0" err="1">
                <a:solidFill>
                  <a:prstClr val="black"/>
                </a:solidFill>
                <a:latin typeface="Calibri" panose="020F0502020204030204" pitchFamily="34" charset="0"/>
              </a:rPr>
              <a:t>Alexeev</a:t>
            </a:r>
            <a:r>
              <a:rPr lang="en-US" altLang="ru-RU" sz="700" i="1" dirty="0">
                <a:solidFill>
                  <a:prstClr val="black"/>
                </a:solidFill>
                <a:latin typeface="Calibri" panose="020F0502020204030204" pitchFamily="34" charset="0"/>
              </a:rPr>
              <a:t>, A.S. </a:t>
            </a:r>
            <a:r>
              <a:rPr lang="en-US" altLang="ru-RU" sz="700" i="1" dirty="0" err="1">
                <a:solidFill>
                  <a:prstClr val="black"/>
                </a:solidFill>
                <a:latin typeface="Calibri" panose="020F0502020204030204" pitchFamily="34" charset="0"/>
              </a:rPr>
              <a:t>Vodopyanov</a:t>
            </a:r>
            <a:endParaRPr lang="en-US" altLang="ru-RU" sz="700" i="1" dirty="0">
              <a:solidFill>
                <a:prstClr val="black"/>
              </a:solidFill>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i="1"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sz="1000" dirty="0">
                <a:solidFill>
                  <a:srgbClr val="FF0000"/>
                </a:solidFill>
                <a:latin typeface="Calibri"/>
                <a:ea typeface="Calibri"/>
                <a:cs typeface="Times New Roman"/>
              </a:rPr>
              <a:t>05-8-1037-2001/2019 </a:t>
            </a:r>
            <a:r>
              <a:rPr lang="en-US" sz="1000" dirty="0">
                <a:latin typeface="Calibri"/>
                <a:ea typeface="Calibri"/>
                <a:cs typeface="Times New Roman"/>
              </a:rPr>
              <a:t>[2]</a:t>
            </a:r>
          </a:p>
          <a:p>
            <a:pPr>
              <a:lnSpc>
                <a:spcPct val="95000"/>
              </a:lnSpc>
              <a:spcBef>
                <a:spcPts val="0"/>
              </a:spcBef>
              <a:buNone/>
            </a:pPr>
            <a:r>
              <a:rPr lang="en-US" sz="700" i="1" dirty="0">
                <a:latin typeface="Calibri"/>
                <a:ea typeface="Calibri"/>
                <a:cs typeface="Times New Roman"/>
              </a:rPr>
              <a:t>Leader:   N.A. </a:t>
            </a:r>
            <a:r>
              <a:rPr lang="en-US" sz="700" i="1" dirty="0" err="1">
                <a:latin typeface="Calibri"/>
                <a:ea typeface="Calibri"/>
                <a:cs typeface="Times New Roman"/>
              </a:rPr>
              <a:t>Russakovich</a:t>
            </a:r>
            <a:endParaRPr lang="en-US" altLang="ru-RU" sz="700" b="1" i="1" dirty="0">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en-US" altLang="ru-RU" sz="400" b="1" i="1" dirty="0">
              <a:latin typeface="Calibri" panose="020F0502020204030204" pitchFamily="34" charset="0"/>
            </a:endParaRPr>
          </a:p>
          <a:p>
            <a:pPr>
              <a:lnSpc>
                <a:spcPct val="95000"/>
              </a:lnSpc>
              <a:spcBef>
                <a:spcPts val="0"/>
              </a:spcBef>
              <a:buNone/>
            </a:pPr>
            <a:r>
              <a:rPr lang="en-US" sz="1000" dirty="0">
                <a:solidFill>
                  <a:srgbClr val="FF0000"/>
                </a:solidFill>
                <a:latin typeface="Calibri"/>
                <a:ea typeface="Calibri"/>
                <a:cs typeface="Times New Roman"/>
              </a:rPr>
              <a:t>06-0-1120-2014/2018 </a:t>
            </a:r>
            <a:r>
              <a:rPr lang="en-US" sz="1000" dirty="0">
                <a:latin typeface="Calibri"/>
                <a:ea typeface="Calibri"/>
                <a:cs typeface="Times New Roman"/>
              </a:rPr>
              <a:t>[1] </a:t>
            </a:r>
          </a:p>
          <a:p>
            <a:pPr>
              <a:lnSpc>
                <a:spcPct val="95000"/>
              </a:lnSpc>
              <a:spcBef>
                <a:spcPts val="0"/>
              </a:spcBef>
              <a:buNone/>
            </a:pPr>
            <a:r>
              <a:rPr lang="en-US" sz="700" i="1" dirty="0">
                <a:latin typeface="Calibri"/>
                <a:ea typeface="Calibri"/>
                <a:cs typeface="Times New Roman"/>
              </a:rPr>
              <a:t>Leaders:   V.A. </a:t>
            </a:r>
            <a:r>
              <a:rPr lang="en-US" sz="700" i="1" dirty="0" err="1">
                <a:latin typeface="Calibri"/>
                <a:ea typeface="Calibri"/>
                <a:cs typeface="Times New Roman"/>
              </a:rPr>
              <a:t>Matveev</a:t>
            </a:r>
            <a:r>
              <a:rPr lang="en-US" sz="700" i="1" dirty="0">
                <a:latin typeface="Calibri"/>
                <a:ea typeface="Calibri"/>
                <a:cs typeface="Times New Roman"/>
              </a:rPr>
              <a:t> , S.Z. </a:t>
            </a:r>
            <a:r>
              <a:rPr lang="en-US" sz="700" i="1" dirty="0" err="1">
                <a:latin typeface="Calibri"/>
                <a:ea typeface="Calibri"/>
                <a:cs typeface="Times New Roman"/>
              </a:rPr>
              <a:t>Pakuliak</a:t>
            </a:r>
            <a:r>
              <a:rPr lang="en-US" sz="700" i="1" dirty="0">
                <a:latin typeface="Calibri"/>
                <a:ea typeface="Calibri"/>
                <a:cs typeface="Times New Roman"/>
              </a:rPr>
              <a:t> </a:t>
            </a:r>
            <a:endParaRPr lang="en-US" sz="700" dirty="0">
              <a:latin typeface="Calibri"/>
              <a:ea typeface="Calibri"/>
              <a:cs typeface="Times New Roman"/>
            </a:endParaRPr>
          </a:p>
        </p:txBody>
      </p:sp>
      <p:sp>
        <p:nvSpPr>
          <p:cNvPr id="27" name="Text Box 6"/>
          <p:cNvSpPr txBox="1">
            <a:spLocks noChangeArrowheads="1"/>
          </p:cNvSpPr>
          <p:nvPr/>
        </p:nvSpPr>
        <p:spPr bwMode="auto">
          <a:xfrm>
            <a:off x="2362211" y="2278063"/>
            <a:ext cx="1570039" cy="604838"/>
          </a:xfrm>
          <a:prstGeom prst="rect">
            <a:avLst/>
          </a:prstGeom>
          <a:noFill/>
          <a:ln>
            <a:noFill/>
          </a:ln>
          <a:effectLst/>
          <a:extLst/>
        </p:spPr>
        <p:txBody>
          <a:bodyPr lIns="89973" tIns="60857" rIns="89973" bIns="44987"/>
          <a:lstStyle>
            <a:lvl1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1pPr>
            <a:lvl2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2pPr>
            <a:lvl3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3pPr>
            <a:lvl4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4pPr>
            <a:lvl5pPr>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8" charset="0"/>
              <a:tabLst>
                <a:tab pos="449263" algn="l"/>
                <a:tab pos="898525" algn="l"/>
                <a:tab pos="1347788" algn="l"/>
                <a:tab pos="1797050" algn="l"/>
                <a:tab pos="2246313" algn="l"/>
                <a:tab pos="2695575" algn="l"/>
              </a:tabLst>
              <a:defRPr>
                <a:solidFill>
                  <a:srgbClr val="000000"/>
                </a:solidFill>
                <a:latin typeface="Arial" pitchFamily="34" charset="0"/>
                <a:ea typeface="Microsoft YaHei" pitchFamily="34" charset="-122"/>
              </a:defRPr>
            </a:lvl9pPr>
          </a:lstStyle>
          <a:p>
            <a:pPr algn="ctr" fontAlgn="base">
              <a:spcBef>
                <a:spcPct val="0"/>
              </a:spcBef>
              <a:spcAft>
                <a:spcPct val="0"/>
              </a:spcAft>
              <a:defRPr/>
            </a:pPr>
            <a:r>
              <a:rPr lang="en-US" altLang="ru-RU" sz="1600" b="1" kern="0" dirty="0">
                <a:solidFill>
                  <a:srgbClr val="280099"/>
                </a:solidFill>
                <a:effectLst>
                  <a:outerShdw blurRad="38100" dist="38100" dir="2700000" algn="tl">
                    <a:srgbClr val="C0C0C0"/>
                  </a:outerShdw>
                </a:effectLst>
                <a:latin typeface="Calibri" panose="020F0502020204030204" pitchFamily="34" charset="0"/>
              </a:rPr>
              <a:t>Information  Technologies</a:t>
            </a:r>
            <a:endParaRPr lang="ru-RU" altLang="ru-RU" sz="1600" b="1" kern="0" dirty="0">
              <a:solidFill>
                <a:srgbClr val="280099"/>
              </a:solidFill>
              <a:effectLst>
                <a:outerShdw blurRad="38100" dist="38100" dir="2700000" algn="tl">
                  <a:srgbClr val="C0C0C0"/>
                </a:outerShdw>
              </a:effectLst>
              <a:latin typeface="Calibri" panose="020F0502020204030204" pitchFamily="34" charset="0"/>
            </a:endParaRPr>
          </a:p>
        </p:txBody>
      </p:sp>
      <p:sp>
        <p:nvSpPr>
          <p:cNvPr id="11" name="AutoShape 8"/>
          <p:cNvSpPr>
            <a:spLocks noChangeArrowheads="1"/>
          </p:cNvSpPr>
          <p:nvPr/>
        </p:nvSpPr>
        <p:spPr bwMode="auto">
          <a:xfrm flipH="1" flipV="1">
            <a:off x="1969929" y="3962407"/>
            <a:ext cx="2057400" cy="2613025"/>
          </a:xfrm>
          <a:prstGeom prst="downArrowCallout">
            <a:avLst>
              <a:gd name="adj1" fmla="val 25000"/>
              <a:gd name="adj2" fmla="val 25000"/>
              <a:gd name="adj3" fmla="val 20201"/>
              <a:gd name="adj4" fmla="val 78213"/>
            </a:avLst>
          </a:prstGeom>
          <a:solidFill>
            <a:srgbClr val="6F96DB"/>
          </a:solidFill>
          <a:ln w="9525">
            <a:solidFill>
              <a:srgbClr val="3465AF"/>
            </a:solidFill>
            <a:round/>
            <a:headEnd/>
            <a:tailEnd/>
          </a:ln>
        </p:spPr>
        <p:txBody>
          <a:bodyPr rot="10800000"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15" name="Text Box 13"/>
          <p:cNvSpPr txBox="1">
            <a:spLocks noChangeArrowheads="1"/>
          </p:cNvSpPr>
          <p:nvPr/>
        </p:nvSpPr>
        <p:spPr bwMode="auto">
          <a:xfrm>
            <a:off x="2819400" y="4191006"/>
            <a:ext cx="515938"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LIT</a:t>
            </a:r>
          </a:p>
        </p:txBody>
      </p:sp>
      <p:sp>
        <p:nvSpPr>
          <p:cNvPr id="16" name="Text Box 15"/>
          <p:cNvSpPr txBox="1">
            <a:spLocks noChangeArrowheads="1"/>
          </p:cNvSpPr>
          <p:nvPr/>
        </p:nvSpPr>
        <p:spPr bwMode="auto">
          <a:xfrm>
            <a:off x="2057412" y="4724421"/>
            <a:ext cx="1893887" cy="1836737"/>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3603" rIns="81615" bIns="40807"/>
          <a:lstStyle>
            <a:lvl1pPr algn="l" eaLnBrk="0" hangingPunct="0">
              <a:spcBef>
                <a:spcPts val="800"/>
              </a:spcBef>
              <a:buChar char="•"/>
              <a:tabLst>
                <a:tab pos="406400" algn="l"/>
                <a:tab pos="814388" algn="l"/>
                <a:tab pos="1222375" algn="l"/>
                <a:tab pos="1628775"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 pos="814388" algn="l"/>
                <a:tab pos="1222375" algn="l"/>
                <a:tab pos="1628775"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 pos="814388" algn="l"/>
                <a:tab pos="1222375" algn="l"/>
                <a:tab pos="1628775"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 pos="814388" algn="l"/>
                <a:tab pos="1222375" algn="l"/>
                <a:tab pos="1628775"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 pos="814388" algn="l"/>
                <a:tab pos="1222375" algn="l"/>
                <a:tab pos="1628775" algn="l"/>
              </a:tabLst>
              <a:defRPr sz="2000">
                <a:solidFill>
                  <a:srgbClr val="000000"/>
                </a:solidFill>
                <a:latin typeface="Times New Roman" pitchFamily="18" charset="0"/>
              </a:defRPr>
            </a:lvl9pPr>
          </a:lstStyle>
          <a:p>
            <a:pPr algn="ctr" eaLnBrk="1" fontAlgn="base" hangingPunct="1">
              <a:lnSpc>
                <a:spcPct val="97000"/>
              </a:lnSpc>
              <a:spcBef>
                <a:spcPct val="0"/>
              </a:spcBef>
              <a:spcAft>
                <a:spcPct val="0"/>
              </a:spcAft>
              <a:buClr>
                <a:srgbClr val="000000"/>
              </a:buClr>
              <a:buSzPct val="100000"/>
              <a:buFontTx/>
              <a:buNone/>
            </a:pPr>
            <a:r>
              <a:rPr lang="en-US" altLang="ru-RU" sz="1200" dirty="0">
                <a:solidFill>
                  <a:srgbClr val="FF0000"/>
                </a:solidFill>
                <a:effectLst>
                  <a:outerShdw blurRad="38100" dist="38100" dir="2700000" algn="tl">
                    <a:srgbClr val="000000">
                      <a:alpha val="43137"/>
                    </a:srgbClr>
                  </a:outerShdw>
                </a:effectLst>
                <a:latin typeface="Calibri" panose="020F0502020204030204" pitchFamily="34" charset="0"/>
              </a:rPr>
              <a:t>05-6-1118-2014/2016 </a:t>
            </a:r>
            <a:r>
              <a:rPr lang="en-US" altLang="ru-RU" sz="1100" dirty="0">
                <a:effectLst>
                  <a:outerShdw blurRad="38100" dist="38100" dir="2700000" algn="tl">
                    <a:srgbClr val="000000">
                      <a:alpha val="43137"/>
                    </a:srgbClr>
                  </a:outerShdw>
                </a:effectLst>
                <a:latin typeface="Calibri" panose="020F0502020204030204" pitchFamily="34" charset="0"/>
              </a:rPr>
              <a:t>Information and Computing Infrastructure of JINR</a:t>
            </a:r>
          </a:p>
          <a:p>
            <a:pPr algn="ctr" eaLnBrk="1" fontAlgn="base" hangingPunct="1">
              <a:lnSpc>
                <a:spcPct val="97000"/>
              </a:lnSpc>
              <a:spcBef>
                <a:spcPct val="0"/>
              </a:spcBef>
              <a:spcAft>
                <a:spcPct val="0"/>
              </a:spcAft>
              <a:buClr>
                <a:srgbClr val="000000"/>
              </a:buClr>
              <a:buSzPct val="100000"/>
              <a:buFontTx/>
              <a:buNone/>
            </a:pPr>
            <a:endParaRPr lang="en-US" altLang="ru-RU" sz="800" dirty="0">
              <a:effectLst>
                <a:outerShdw blurRad="38100" dist="38100" dir="2700000" algn="tl">
                  <a:srgbClr val="000000">
                    <a:alpha val="43137"/>
                  </a:srgbClr>
                </a:outerShdw>
              </a:effectLst>
              <a:latin typeface="Calibri" panose="020F0502020204030204" pitchFamily="34" charset="0"/>
            </a:endParaRPr>
          </a:p>
          <a:p>
            <a:pPr algn="ctr" eaLnBrk="1" fontAlgn="base" hangingPunct="1">
              <a:lnSpc>
                <a:spcPct val="97000"/>
              </a:lnSpc>
              <a:spcBef>
                <a:spcPct val="0"/>
              </a:spcBef>
              <a:spcAft>
                <a:spcPct val="0"/>
              </a:spcAft>
              <a:buClr>
                <a:srgbClr val="000000"/>
              </a:buClr>
              <a:buSzPct val="100000"/>
              <a:buFontTx/>
              <a:buNone/>
            </a:pPr>
            <a:r>
              <a:rPr lang="en-US" altLang="ru-RU" sz="1200" dirty="0">
                <a:solidFill>
                  <a:srgbClr val="FF0000"/>
                </a:solidFill>
                <a:effectLst>
                  <a:outerShdw blurRad="38100" dist="38100" dir="2700000" algn="tl">
                    <a:srgbClr val="000000">
                      <a:alpha val="43137"/>
                    </a:srgbClr>
                  </a:outerShdw>
                </a:effectLst>
                <a:latin typeface="Calibri" panose="020F0502020204030204" pitchFamily="34" charset="0"/>
              </a:rPr>
              <a:t>05-6-1119-2014/2016</a:t>
            </a:r>
          </a:p>
          <a:p>
            <a:pPr algn="ctr" eaLnBrk="1" fontAlgn="base" hangingPunct="1">
              <a:lnSpc>
                <a:spcPct val="97000"/>
              </a:lnSpc>
              <a:spcBef>
                <a:spcPct val="0"/>
              </a:spcBef>
              <a:spcAft>
                <a:spcPct val="0"/>
              </a:spcAft>
              <a:buClr>
                <a:srgbClr val="000000"/>
              </a:buClr>
              <a:buSzPct val="100000"/>
              <a:buFontTx/>
              <a:buNone/>
            </a:pPr>
            <a:r>
              <a:rPr lang="ru-RU" altLang="ru-RU" sz="1100" dirty="0" err="1">
                <a:effectLst>
                  <a:outerShdw blurRad="38100" dist="38100" dir="2700000" algn="tl">
                    <a:srgbClr val="000000">
                      <a:alpha val="43137"/>
                    </a:srgbClr>
                  </a:outerShdw>
                </a:effectLst>
                <a:latin typeface="Calibri" panose="020F0502020204030204" pitchFamily="34" charset="0"/>
              </a:rPr>
              <a:t>Methods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Algorithms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and</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Software</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for</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Modeling</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Physical</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Systems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Mathematical</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Processing</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and</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Analysis</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of</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Experimental</a:t>
            </a:r>
            <a:r>
              <a:rPr lang="ru-RU" altLang="ru-RU" sz="1100" dirty="0">
                <a:effectLst>
                  <a:outerShdw blurRad="38100" dist="38100" dir="2700000" algn="tl">
                    <a:srgbClr val="000000">
                      <a:alpha val="43137"/>
                    </a:srgbClr>
                  </a:outerShdw>
                </a:effectLst>
                <a:latin typeface="Calibri" panose="020F0502020204030204" pitchFamily="34" charset="0"/>
              </a:rPr>
              <a:t> </a:t>
            </a:r>
            <a:r>
              <a:rPr lang="ru-RU" altLang="ru-RU" sz="1100" dirty="0" err="1">
                <a:effectLst>
                  <a:outerShdw blurRad="38100" dist="38100" dir="2700000" algn="tl">
                    <a:srgbClr val="000000">
                      <a:alpha val="43137"/>
                    </a:srgbClr>
                  </a:outerShdw>
                </a:effectLst>
                <a:latin typeface="Calibri" panose="020F0502020204030204" pitchFamily="34" charset="0"/>
              </a:rPr>
              <a:t>Data</a:t>
            </a:r>
            <a:endParaRPr lang="ru-RU" altLang="ru-RU" sz="1100" dirty="0">
              <a:effectLst>
                <a:outerShdw blurRad="38100" dist="38100" dir="2700000" algn="tl">
                  <a:srgbClr val="000000">
                    <a:alpha val="43137"/>
                  </a:srgbClr>
                </a:outerShdw>
              </a:effectLst>
              <a:latin typeface="Calibri" panose="020F0502020204030204" pitchFamily="34" charset="0"/>
            </a:endParaRPr>
          </a:p>
        </p:txBody>
      </p:sp>
      <p:sp>
        <p:nvSpPr>
          <p:cNvPr id="32" name="AutoShape 23"/>
          <p:cNvSpPr>
            <a:spLocks noChangeArrowheads="1"/>
          </p:cNvSpPr>
          <p:nvPr/>
        </p:nvSpPr>
        <p:spPr bwMode="auto">
          <a:xfrm>
            <a:off x="6551613" y="2743221"/>
            <a:ext cx="2363788" cy="990653"/>
          </a:xfrm>
          <a:prstGeom prst="flowChartInternalStorage">
            <a:avLst/>
          </a:prstGeom>
          <a:solidFill>
            <a:srgbClr val="6F96DB"/>
          </a:solidFill>
          <a:ln w="9525">
            <a:solidFill>
              <a:srgbClr val="3465AF"/>
            </a:solidFill>
            <a:round/>
            <a:headEnd/>
            <a:tailEnd/>
          </a:ln>
        </p:spPr>
        <p:txBody>
          <a:bodyPr wrap="none" lIns="82918" tIns="41460" rIns="82918" bIns="41460" anchor="ctr"/>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defRPr/>
            </a:pPr>
            <a:endParaRPr lang="ru-RU" altLang="ru-RU" sz="1800" kern="0">
              <a:latin typeface="Arial" pitchFamily="34" charset="0"/>
            </a:endParaRPr>
          </a:p>
        </p:txBody>
      </p:sp>
      <p:sp>
        <p:nvSpPr>
          <p:cNvPr id="33" name="Text Box 22"/>
          <p:cNvSpPr txBox="1">
            <a:spLocks noChangeArrowheads="1"/>
          </p:cNvSpPr>
          <p:nvPr/>
        </p:nvSpPr>
        <p:spPr bwMode="auto">
          <a:xfrm>
            <a:off x="6629400" y="2819400"/>
            <a:ext cx="2133600" cy="804114"/>
          </a:xfrm>
          <a:prstGeom prst="rect">
            <a:avLst/>
          </a:prstGeom>
          <a:solidFill>
            <a:srgbClr val="CFE7F5"/>
          </a:solidFill>
          <a:ln>
            <a:noFill/>
          </a:ln>
          <a:extLst>
            <a:ext uri="{91240B29-F687-4F45-9708-019B960494DF}">
              <a14:hiddenLine xmlns:a14="http://schemas.microsoft.com/office/drawing/2010/main" w="9525">
                <a:solidFill>
                  <a:srgbClr val="000000"/>
                </a:solidFill>
                <a:round/>
                <a:headEnd/>
                <a:tailEnd/>
              </a14:hiddenLine>
            </a:ext>
          </a:extLst>
        </p:spPr>
        <p:txBody>
          <a:bodyPr lIns="81615" tIns="50404" rIns="81615" bIns="40807"/>
          <a:lstStyle>
            <a:lvl1pPr algn="l" eaLnBrk="0" hangingPunct="0">
              <a:spcBef>
                <a:spcPts val="800"/>
              </a:spcBef>
              <a:buChar char="•"/>
              <a:defRPr sz="3200">
                <a:solidFill>
                  <a:srgbClr val="000000"/>
                </a:solidFill>
                <a:latin typeface="Times New Roman" pitchFamily="18" charset="0"/>
              </a:defRPr>
            </a:lvl1pPr>
            <a:lvl2pPr marL="742950" indent="-285750" algn="l" eaLnBrk="0" hangingPunct="0">
              <a:spcBef>
                <a:spcPts val="700"/>
              </a:spcBef>
              <a:buChar char="–"/>
              <a:defRPr sz="2800">
                <a:solidFill>
                  <a:srgbClr val="000000"/>
                </a:solidFill>
                <a:latin typeface="Times New Roman" pitchFamily="18" charset="0"/>
              </a:defRPr>
            </a:lvl2pPr>
            <a:lvl3pPr marL="1143000" indent="-228600" algn="l" eaLnBrk="0" hangingPunct="0">
              <a:spcBef>
                <a:spcPts val="600"/>
              </a:spcBef>
              <a:buChar char="•"/>
              <a:defRPr sz="2400">
                <a:solidFill>
                  <a:srgbClr val="000000"/>
                </a:solidFill>
                <a:latin typeface="Times New Roman" pitchFamily="18" charset="0"/>
              </a:defRPr>
            </a:lvl3pPr>
            <a:lvl4pPr marL="1600200" indent="-228600" algn="l" eaLnBrk="0" hangingPunct="0">
              <a:spcBef>
                <a:spcPts val="500"/>
              </a:spcBef>
              <a:buChar char="–"/>
              <a:defRPr sz="2000">
                <a:solidFill>
                  <a:srgbClr val="000000"/>
                </a:solidFill>
                <a:latin typeface="Times New Roman" pitchFamily="18" charset="0"/>
              </a:defRPr>
            </a:lvl4pPr>
            <a:lvl5pPr marL="2057400" indent="-228600" algn="l" eaLnBrk="0" hangingPunct="0">
              <a:spcBef>
                <a:spcPts val="500"/>
              </a:spcBef>
              <a:buChar char="»"/>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defRPr sz="2000">
                <a:solidFill>
                  <a:srgbClr val="000000"/>
                </a:solidFill>
                <a:latin typeface="Times New Roman" pitchFamily="18" charset="0"/>
              </a:defRPr>
            </a:lvl9pPr>
          </a:lstStyle>
          <a:p>
            <a:pPr>
              <a:lnSpc>
                <a:spcPct val="95000"/>
              </a:lnSpc>
              <a:spcBef>
                <a:spcPts val="0"/>
              </a:spcBef>
              <a:buNone/>
            </a:pPr>
            <a:r>
              <a:rPr lang="en-US" sz="1000" dirty="0">
                <a:solidFill>
                  <a:srgbClr val="FF0000"/>
                </a:solidFill>
                <a:latin typeface="Calibri"/>
                <a:ea typeface="Calibri"/>
                <a:cs typeface="Times New Roman"/>
              </a:rPr>
              <a:t>04-5-1076-2009/2016 </a:t>
            </a:r>
            <a:r>
              <a:rPr lang="en-US" sz="1000" dirty="0">
                <a:latin typeface="Calibri"/>
                <a:ea typeface="Calibri"/>
                <a:cs typeface="Times New Roman"/>
              </a:rPr>
              <a:t>[1]</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a:t>
            </a:r>
            <a:r>
              <a:rPr lang="ru-RU" altLang="ru-RU" sz="700" i="1" dirty="0">
                <a:latin typeface="Calibri" panose="020F0502020204030204" pitchFamily="34" charset="0"/>
              </a:rPr>
              <a:t> </a:t>
            </a:r>
            <a:r>
              <a:rPr lang="en-US" altLang="ru-RU" sz="700" i="1" dirty="0">
                <a:latin typeface="Calibri" panose="020F0502020204030204" pitchFamily="34" charset="0"/>
              </a:rPr>
              <a:t>S.N. </a:t>
            </a:r>
            <a:r>
              <a:rPr lang="en-US" altLang="ru-RU" sz="700" i="1" dirty="0" err="1">
                <a:latin typeface="Calibri" panose="020F0502020204030204" pitchFamily="34" charset="0"/>
              </a:rPr>
              <a:t>Dmitriev</a:t>
            </a:r>
            <a:r>
              <a:rPr lang="en-US" altLang="ru-RU" sz="700" i="1" dirty="0">
                <a:latin typeface="Calibri" panose="020F0502020204030204" pitchFamily="34" charset="0"/>
              </a:rPr>
              <a:t>,  </a:t>
            </a:r>
            <a:r>
              <a:rPr lang="en-US" altLang="ru-RU" sz="700" i="1" dirty="0" err="1">
                <a:latin typeface="Calibri" panose="020F0502020204030204" pitchFamily="34" charset="0"/>
              </a:rPr>
              <a:t>P.Yu</a:t>
            </a:r>
            <a:r>
              <a:rPr lang="en-US" altLang="ru-RU" sz="700" i="1" dirty="0">
                <a:latin typeface="Calibri" panose="020F0502020204030204" pitchFamily="34" charset="0"/>
              </a:rPr>
              <a:t>. </a:t>
            </a:r>
            <a:r>
              <a:rPr lang="en-US" altLang="ru-RU" sz="700" i="1" dirty="0" err="1">
                <a:latin typeface="Calibri" panose="020F0502020204030204" pitchFamily="34" charset="0"/>
              </a:rPr>
              <a:t>Apel</a:t>
            </a:r>
            <a:endParaRPr lang="ru-RU" altLang="ru-RU" sz="700" i="1" dirty="0">
              <a:latin typeface="Calibri" panose="020F0502020204030204" pitchFamily="34" charset="0"/>
            </a:endParaRPr>
          </a:p>
          <a:p>
            <a:pPr>
              <a:lnSpc>
                <a:spcPct val="95000"/>
              </a:lnSpc>
              <a:spcBef>
                <a:spcPts val="0"/>
              </a:spcBef>
              <a:buNone/>
            </a:pPr>
            <a:endParaRPr lang="en-US" sz="400" dirty="0">
              <a:latin typeface="Calibri"/>
              <a:ea typeface="Calibri"/>
              <a:cs typeface="Times New Roman"/>
            </a:endParaRPr>
          </a:p>
          <a:p>
            <a:pPr>
              <a:lnSpc>
                <a:spcPct val="95000"/>
              </a:lnSpc>
              <a:spcBef>
                <a:spcPts val="0"/>
              </a:spcBef>
              <a:buNone/>
            </a:pPr>
            <a:r>
              <a:rPr lang="en-US" sz="1000" dirty="0">
                <a:solidFill>
                  <a:srgbClr val="FF0000"/>
                </a:solidFill>
                <a:latin typeface="Calibri"/>
                <a:ea typeface="Calibri"/>
                <a:cs typeface="Times New Roman"/>
              </a:rPr>
              <a:t>03-0-1095-2010/2016 </a:t>
            </a:r>
            <a:r>
              <a:rPr lang="en-US" sz="1000" dirty="0">
                <a:latin typeface="Calibri"/>
                <a:ea typeface="Calibri"/>
                <a:cs typeface="Times New Roman"/>
              </a:rPr>
              <a:t>[1]</a:t>
            </a:r>
          </a:p>
          <a:p>
            <a:pPr eaLnBrk="1" fontAlgn="base" hangingPunct="1">
              <a:lnSpc>
                <a:spcPct val="95000"/>
              </a:lnSpc>
              <a:spcBef>
                <a:spcPct val="0"/>
              </a:spcBef>
              <a:spcAft>
                <a:spcPct val="0"/>
              </a:spcAft>
              <a:buClr>
                <a:srgbClr val="000000"/>
              </a:buClr>
              <a:buSzPct val="100000"/>
              <a:buFontTx/>
              <a:buNone/>
            </a:pPr>
            <a:r>
              <a:rPr lang="en-US" altLang="ru-RU" sz="700" i="1" dirty="0">
                <a:latin typeface="Calibri" panose="020F0502020204030204" pitchFamily="34" charset="0"/>
              </a:rPr>
              <a:t>Leaders: G.G. </a:t>
            </a:r>
            <a:r>
              <a:rPr lang="en-US" altLang="ru-RU" sz="700" i="1" dirty="0" err="1">
                <a:latin typeface="Calibri" panose="020F0502020204030204" pitchFamily="34" charset="0"/>
              </a:rPr>
              <a:t>Gulbekyan</a:t>
            </a:r>
            <a:r>
              <a:rPr lang="en-US" altLang="ru-RU" sz="700" i="1" dirty="0">
                <a:latin typeface="Calibri" panose="020F0502020204030204" pitchFamily="34" charset="0"/>
              </a:rPr>
              <a:t>, S.N. </a:t>
            </a:r>
            <a:r>
              <a:rPr lang="en-US" altLang="ru-RU" sz="700" i="1" dirty="0" err="1">
                <a:latin typeface="Calibri" panose="020F0502020204030204" pitchFamily="34" charset="0"/>
              </a:rPr>
              <a:t>Dmitriev</a:t>
            </a:r>
            <a:r>
              <a:rPr lang="en-US" altLang="ru-RU" sz="700" i="1" dirty="0">
                <a:latin typeface="Calibri" panose="020F0502020204030204" pitchFamily="34" charset="0"/>
              </a:rPr>
              <a:t>, M.G. </a:t>
            </a:r>
            <a:r>
              <a:rPr lang="en-US" altLang="ru-RU" sz="700" i="1" dirty="0" err="1">
                <a:latin typeface="Calibri" panose="020F0502020204030204" pitchFamily="34" charset="0"/>
              </a:rPr>
              <a:t>Itkis</a:t>
            </a:r>
            <a:endParaRPr lang="ru-RU" altLang="ru-RU" sz="400" dirty="0">
              <a:latin typeface="Calibri" panose="020F0502020204030204" pitchFamily="34" charset="0"/>
            </a:endParaRPr>
          </a:p>
          <a:p>
            <a:pPr eaLnBrk="1" fontAlgn="base" hangingPunct="1">
              <a:lnSpc>
                <a:spcPct val="95000"/>
              </a:lnSpc>
              <a:spcBef>
                <a:spcPct val="0"/>
              </a:spcBef>
              <a:spcAft>
                <a:spcPct val="0"/>
              </a:spcAft>
              <a:buClr>
                <a:srgbClr val="000000"/>
              </a:buClr>
              <a:buSzPct val="100000"/>
              <a:buFontTx/>
              <a:buNone/>
            </a:pPr>
            <a:r>
              <a:rPr lang="en-US" altLang="ru-RU" sz="700" i="1" dirty="0">
                <a:solidFill>
                  <a:prstClr val="black"/>
                </a:solidFill>
                <a:latin typeface="Calibri" panose="020F0502020204030204" pitchFamily="34" charset="0"/>
              </a:rPr>
              <a:t>Scientific leader: </a:t>
            </a:r>
            <a:r>
              <a:rPr lang="en-US" altLang="ru-RU" sz="700" i="1" dirty="0" err="1">
                <a:solidFill>
                  <a:prstClr val="black"/>
                </a:solidFill>
                <a:latin typeface="Calibri" panose="020F0502020204030204" pitchFamily="34" charset="0"/>
              </a:rPr>
              <a:t>Yu.Ts</a:t>
            </a:r>
            <a:r>
              <a:rPr lang="en-US" altLang="ru-RU" sz="700" i="1" dirty="0">
                <a:solidFill>
                  <a:prstClr val="black"/>
                </a:solidFill>
                <a:latin typeface="Calibri" panose="020F0502020204030204" pitchFamily="34" charset="0"/>
              </a:rPr>
              <a:t>. </a:t>
            </a:r>
            <a:r>
              <a:rPr lang="en-US" altLang="ru-RU" sz="700" i="1" dirty="0" err="1">
                <a:solidFill>
                  <a:prstClr val="black"/>
                </a:solidFill>
                <a:latin typeface="Calibri" panose="020F0502020204030204" pitchFamily="34" charset="0"/>
              </a:rPr>
              <a:t>Oganessian</a:t>
            </a:r>
            <a:endParaRPr lang="en-US" altLang="ru-RU" sz="400" dirty="0">
              <a:latin typeface="Calibri" panose="020F0502020204030204" pitchFamily="34" charset="0"/>
            </a:endParaRPr>
          </a:p>
        </p:txBody>
      </p:sp>
      <p:sp>
        <p:nvSpPr>
          <p:cNvPr id="28" name="Стрелка влево 27"/>
          <p:cNvSpPr>
            <a:spLocks noChangeArrowheads="1"/>
          </p:cNvSpPr>
          <p:nvPr/>
        </p:nvSpPr>
        <p:spPr bwMode="auto">
          <a:xfrm>
            <a:off x="5501493" y="1966916"/>
            <a:ext cx="973931" cy="801787"/>
          </a:xfrm>
          <a:prstGeom prst="leftArrow">
            <a:avLst>
              <a:gd name="adj1" fmla="val 43605"/>
              <a:gd name="adj2" fmla="val 72383"/>
            </a:avLst>
          </a:prstGeom>
          <a:solidFill>
            <a:srgbClr val="6F96DB"/>
          </a:solidFill>
          <a:ln w="25400" algn="ctr">
            <a:noFill/>
            <a:miter lim="800000"/>
            <a:headEnd/>
            <a:tailEnd/>
          </a:ln>
        </p:spPr>
        <p:txBody>
          <a:bodyPr lIns="91410" tIns="45706" rIns="91410" bIns="45706" anchor="ctr"/>
          <a:lstStyle/>
          <a:p>
            <a:pPr algn="ctr" fontAlgn="base">
              <a:spcBef>
                <a:spcPct val="0"/>
              </a:spcBef>
              <a:spcAft>
                <a:spcPct val="0"/>
              </a:spcAft>
              <a:defRPr/>
            </a:pPr>
            <a:endParaRPr lang="ru-RU" b="1" kern="0" dirty="0">
              <a:solidFill>
                <a:srgbClr val="FFFFFF"/>
              </a:solidFill>
              <a:latin typeface="Times New Roman"/>
            </a:endParaRPr>
          </a:p>
        </p:txBody>
      </p:sp>
      <p:sp>
        <p:nvSpPr>
          <p:cNvPr id="29" name="Text Box 18"/>
          <p:cNvSpPr txBox="1">
            <a:spLocks noChangeArrowheads="1"/>
          </p:cNvSpPr>
          <p:nvPr/>
        </p:nvSpPr>
        <p:spPr bwMode="auto">
          <a:xfrm>
            <a:off x="5715000" y="2157434"/>
            <a:ext cx="857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DLNP</a:t>
            </a:r>
          </a:p>
          <a:p>
            <a:pPr eaLnBrk="1" fontAlgn="base" hangingPunct="1">
              <a:lnSpc>
                <a:spcPct val="97000"/>
              </a:lnSpc>
              <a:spcBef>
                <a:spcPct val="0"/>
              </a:spcBef>
              <a:spcAft>
                <a:spcPct val="0"/>
              </a:spcAft>
              <a:buClr>
                <a:srgbClr val="000000"/>
              </a:buClr>
              <a:buSzPct val="100000"/>
              <a:buFontTx/>
              <a:buNone/>
            </a:pPr>
            <a:endParaRPr lang="ru-RU" altLang="ru-RU" sz="1800" b="1" dirty="0">
              <a:solidFill>
                <a:srgbClr val="FFFFFF"/>
              </a:solidFill>
              <a:latin typeface="Arial" pitchFamily="34" charset="0"/>
            </a:endParaRPr>
          </a:p>
        </p:txBody>
      </p:sp>
      <p:sp>
        <p:nvSpPr>
          <p:cNvPr id="30" name="Стрелка влево 29"/>
          <p:cNvSpPr>
            <a:spLocks noChangeArrowheads="1"/>
          </p:cNvSpPr>
          <p:nvPr/>
        </p:nvSpPr>
        <p:spPr bwMode="auto">
          <a:xfrm>
            <a:off x="5806281" y="2816246"/>
            <a:ext cx="765970" cy="801787"/>
          </a:xfrm>
          <a:prstGeom prst="leftArrow">
            <a:avLst>
              <a:gd name="adj1" fmla="val 43605"/>
              <a:gd name="adj2" fmla="val 65988"/>
            </a:avLst>
          </a:prstGeom>
          <a:solidFill>
            <a:srgbClr val="6F96DB"/>
          </a:solidFill>
          <a:ln w="25400" algn="ctr">
            <a:noFill/>
            <a:miter lim="800000"/>
            <a:headEnd/>
            <a:tailEnd/>
          </a:ln>
        </p:spPr>
        <p:txBody>
          <a:bodyPr lIns="91410" tIns="45706" rIns="91410" bIns="45706" anchor="ctr"/>
          <a:lstStyle/>
          <a:p>
            <a:pPr algn="ctr" fontAlgn="base">
              <a:spcBef>
                <a:spcPct val="0"/>
              </a:spcBef>
              <a:spcAft>
                <a:spcPct val="0"/>
              </a:spcAft>
              <a:defRPr/>
            </a:pPr>
            <a:endParaRPr lang="ru-RU" b="1" kern="0" dirty="0">
              <a:solidFill>
                <a:srgbClr val="FFFFFF"/>
              </a:solidFill>
              <a:latin typeface="Times New Roman"/>
            </a:endParaRPr>
          </a:p>
        </p:txBody>
      </p:sp>
      <p:sp>
        <p:nvSpPr>
          <p:cNvPr id="31" name="Text Box 18"/>
          <p:cNvSpPr txBox="1">
            <a:spLocks noChangeArrowheads="1"/>
          </p:cNvSpPr>
          <p:nvPr/>
        </p:nvSpPr>
        <p:spPr bwMode="auto">
          <a:xfrm>
            <a:off x="5943600" y="2995634"/>
            <a:ext cx="857250"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15" tIns="55203" rIns="81615" bIns="40807"/>
          <a:lstStyle>
            <a:lvl1pPr algn="l" eaLnBrk="0" hangingPunct="0">
              <a:spcBef>
                <a:spcPts val="800"/>
              </a:spcBef>
              <a:buChar char="•"/>
              <a:tabLst>
                <a:tab pos="406400" algn="l"/>
              </a:tabLst>
              <a:defRPr sz="3200">
                <a:solidFill>
                  <a:srgbClr val="000000"/>
                </a:solidFill>
                <a:latin typeface="Times New Roman" pitchFamily="18" charset="0"/>
              </a:defRPr>
            </a:lvl1pPr>
            <a:lvl2pPr marL="742950" indent="-285750" algn="l" eaLnBrk="0" hangingPunct="0">
              <a:spcBef>
                <a:spcPts val="700"/>
              </a:spcBef>
              <a:buChar char="–"/>
              <a:tabLst>
                <a:tab pos="406400" algn="l"/>
              </a:tabLst>
              <a:defRPr sz="2800">
                <a:solidFill>
                  <a:srgbClr val="000000"/>
                </a:solidFill>
                <a:latin typeface="Times New Roman" pitchFamily="18" charset="0"/>
              </a:defRPr>
            </a:lvl2pPr>
            <a:lvl3pPr marL="1143000" indent="-228600" algn="l" eaLnBrk="0" hangingPunct="0">
              <a:spcBef>
                <a:spcPts val="600"/>
              </a:spcBef>
              <a:buChar char="•"/>
              <a:tabLst>
                <a:tab pos="406400" algn="l"/>
              </a:tabLst>
              <a:defRPr sz="2400">
                <a:solidFill>
                  <a:srgbClr val="000000"/>
                </a:solidFill>
                <a:latin typeface="Times New Roman" pitchFamily="18" charset="0"/>
              </a:defRPr>
            </a:lvl3pPr>
            <a:lvl4pPr marL="1600200" indent="-228600" algn="l" eaLnBrk="0" hangingPunct="0">
              <a:spcBef>
                <a:spcPts val="500"/>
              </a:spcBef>
              <a:buChar char="–"/>
              <a:tabLst>
                <a:tab pos="406400" algn="l"/>
              </a:tabLst>
              <a:defRPr sz="2000">
                <a:solidFill>
                  <a:srgbClr val="000000"/>
                </a:solidFill>
                <a:latin typeface="Times New Roman" pitchFamily="18" charset="0"/>
              </a:defRPr>
            </a:lvl4pPr>
            <a:lvl5pPr marL="2057400" indent="-228600" algn="l" eaLnBrk="0" hangingPunct="0">
              <a:spcBef>
                <a:spcPts val="500"/>
              </a:spcBef>
              <a:buChar char="»"/>
              <a:tabLst>
                <a:tab pos="406400" algn="l"/>
              </a:tabLst>
              <a:defRPr sz="2000">
                <a:solidFill>
                  <a:srgbClr val="000000"/>
                </a:solidFill>
                <a:latin typeface="Times New Roman" pitchFamily="18" charset="0"/>
              </a:defRPr>
            </a:lvl5pPr>
            <a:lvl6pPr marL="25146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6pPr>
            <a:lvl7pPr marL="29718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7pPr>
            <a:lvl8pPr marL="34290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8pPr>
            <a:lvl9pPr marL="3886200" indent="-228600" eaLnBrk="0" fontAlgn="base" hangingPunct="0">
              <a:lnSpc>
                <a:spcPct val="97000"/>
              </a:lnSpc>
              <a:spcBef>
                <a:spcPts val="500"/>
              </a:spcBef>
              <a:spcAft>
                <a:spcPct val="0"/>
              </a:spcAft>
              <a:buClr>
                <a:srgbClr val="000000"/>
              </a:buClr>
              <a:buSzPct val="100000"/>
              <a:buFont typeface="Times New Roman" pitchFamily="18" charset="0"/>
              <a:buChar char="»"/>
              <a:tabLst>
                <a:tab pos="406400" algn="l"/>
              </a:tabLst>
              <a:defRPr sz="2000">
                <a:solidFill>
                  <a:srgbClr val="000000"/>
                </a:solidFill>
                <a:latin typeface="Times New Roman" pitchFamily="18" charset="0"/>
              </a:defRPr>
            </a:lvl9pPr>
          </a:lstStyle>
          <a:p>
            <a:pPr eaLnBrk="1" fontAlgn="base" hangingPunct="1">
              <a:lnSpc>
                <a:spcPct val="97000"/>
              </a:lnSpc>
              <a:spcBef>
                <a:spcPct val="0"/>
              </a:spcBef>
              <a:spcAft>
                <a:spcPct val="0"/>
              </a:spcAft>
              <a:buClr>
                <a:srgbClr val="000000"/>
              </a:buClr>
              <a:buSzPct val="100000"/>
              <a:buFontTx/>
              <a:buNone/>
            </a:pPr>
            <a:r>
              <a:rPr lang="en-US"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F</a:t>
            </a:r>
            <a:r>
              <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LN</a:t>
            </a:r>
            <a:r>
              <a:rPr lang="en-US" altLang="ru-RU" sz="1800" b="1" dirty="0">
                <a:solidFill>
                  <a:srgbClr val="FFFFFF"/>
                </a:solidFill>
                <a:effectLst>
                  <a:outerShdw blurRad="38100" dist="38100" dir="2700000" algn="tl">
                    <a:srgbClr val="000000">
                      <a:alpha val="43137"/>
                    </a:srgbClr>
                  </a:outerShdw>
                </a:effectLst>
                <a:latin typeface="Calibri" panose="020F0502020204030204" pitchFamily="34" charset="0"/>
              </a:rPr>
              <a:t>R</a:t>
            </a:r>
            <a:endParaRPr lang="ru-RU" altLang="ru-RU" sz="1800" b="1" dirty="0">
              <a:solidFill>
                <a:srgbClr val="FFFFFF"/>
              </a:solidFill>
              <a:effectLst>
                <a:outerShdw blurRad="38100" dist="38100" dir="2700000" algn="tl">
                  <a:srgbClr val="000000">
                    <a:alpha val="43137"/>
                  </a:srgbClr>
                </a:outerShdw>
              </a:effectLst>
              <a:latin typeface="Calibri" panose="020F0502020204030204" pitchFamily="34" charset="0"/>
            </a:endParaRPr>
          </a:p>
          <a:p>
            <a:pPr eaLnBrk="1" fontAlgn="base" hangingPunct="1">
              <a:lnSpc>
                <a:spcPct val="97000"/>
              </a:lnSpc>
              <a:spcBef>
                <a:spcPct val="0"/>
              </a:spcBef>
              <a:spcAft>
                <a:spcPct val="0"/>
              </a:spcAft>
              <a:buClr>
                <a:srgbClr val="000000"/>
              </a:buClr>
              <a:buSzPct val="100000"/>
              <a:buFontTx/>
              <a:buNone/>
            </a:pPr>
            <a:endParaRPr lang="ru-RU" altLang="ru-RU" sz="1800" b="1" dirty="0">
              <a:solidFill>
                <a:srgbClr val="FFFFFF"/>
              </a:solidFill>
              <a:latin typeface="Arial" pitchFamily="34" charset="0"/>
            </a:endParaRPr>
          </a:p>
        </p:txBody>
      </p:sp>
      <p:pic>
        <p:nvPicPr>
          <p:cNvPr id="34" name="Рисунок 3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72400" y="0"/>
            <a:ext cx="971600" cy="97160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Нижний колонтитул 25"/>
          <p:cNvSpPr>
            <a:spLocks noGrp="1"/>
          </p:cNvSpPr>
          <p:nvPr>
            <p:ph type="ftr" sz="quarter" idx="11"/>
          </p:nvPr>
        </p:nvSpPr>
        <p:spPr>
          <a:xfrm>
            <a:off x="3124200" y="6518279"/>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35" name="Номер слайда 34"/>
          <p:cNvSpPr>
            <a:spLocks noGrp="1"/>
          </p:cNvSpPr>
          <p:nvPr>
            <p:ph type="sldNum" sz="quarter" idx="12"/>
          </p:nvPr>
        </p:nvSpPr>
        <p:spPr/>
        <p:txBody>
          <a:bodyPr/>
          <a:lstStyle/>
          <a:p>
            <a:fld id="{C75420B3-53D9-432E-BB6C-510EB706E06B}" type="slidenum">
              <a:rPr lang="ru-RU" smtClean="0"/>
              <a:pPr/>
              <a:t>35</a:t>
            </a:fld>
            <a:endParaRPr lang="ru-RU"/>
          </a:p>
        </p:txBody>
      </p:sp>
    </p:spTree>
    <p:extLst>
      <p:ext uri="{BB962C8B-B14F-4D97-AF65-F5344CB8AC3E}">
        <p14:creationId xmlns:p14="http://schemas.microsoft.com/office/powerpoint/2010/main" val="35413358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179511" y="6021288"/>
            <a:ext cx="3600401" cy="764704"/>
          </a:xfrm>
          <a:prstGeom prst="rect">
            <a:avLst/>
          </a:prstGeom>
          <a:solidFill>
            <a:schemeClr val="bg1"/>
          </a:solidFill>
          <a:ln w="9525">
            <a:noFill/>
            <a:miter lim="800000"/>
            <a:headEnd/>
            <a:tailEnd/>
          </a:ln>
        </p:spPr>
        <p:txBody>
          <a:bodyPr anchor="ctr"/>
          <a:lstStyle/>
          <a:p>
            <a:pPr lvl="0" algn="ctr" defTabSz="449263">
              <a:buClr>
                <a:srgbClr val="3333CC"/>
              </a:buClr>
              <a:buSzPct val="100000"/>
            </a:pPr>
            <a:r>
              <a:rPr lang="el-GR" altLang="en-US" b="1" dirty="0">
                <a:solidFill>
                  <a:srgbClr val="3333CC"/>
                </a:solidFill>
              </a:rPr>
              <a:t>π</a:t>
            </a:r>
            <a:r>
              <a:rPr lang="en-GB" altLang="en-US" b="1" dirty="0">
                <a:solidFill>
                  <a:srgbClr val="3333CC"/>
                </a:solidFill>
              </a:rPr>
              <a:t>P interactions</a:t>
            </a:r>
            <a:r>
              <a:rPr lang="en-US" altLang="en-US" b="1" dirty="0">
                <a:solidFill>
                  <a:srgbClr val="3333CC"/>
                </a:solidFill>
              </a:rPr>
              <a:t> at</a:t>
            </a:r>
            <a:r>
              <a:rPr lang="en-GB" altLang="en-US" b="1" dirty="0">
                <a:solidFill>
                  <a:srgbClr val="3333CC"/>
                </a:solidFill>
              </a:rPr>
              <a:t> 100 GeV/c</a:t>
            </a:r>
          </a:p>
          <a:p>
            <a:pPr lvl="0" algn="ctr" defTabSz="449263">
              <a:buClr>
                <a:srgbClr val="3333CC"/>
              </a:buClr>
              <a:buSzPct val="100000"/>
            </a:pPr>
            <a:r>
              <a:rPr lang="en-US" altLang="en-US" sz="1400" b="1" dirty="0">
                <a:solidFill>
                  <a:srgbClr val="FF0000"/>
                </a:solidFill>
              </a:rPr>
              <a:t>Red lines – old </a:t>
            </a:r>
            <a:r>
              <a:rPr lang="en-US" altLang="en-US" sz="1400" b="1" dirty="0" err="1" smtClean="0">
                <a:solidFill>
                  <a:srgbClr val="FF0000"/>
                </a:solidFill>
              </a:rPr>
              <a:t>QGSp</a:t>
            </a:r>
            <a:r>
              <a:rPr lang="en-US" altLang="en-US" sz="1400" b="1" dirty="0" smtClean="0">
                <a:solidFill>
                  <a:srgbClr val="FF0000"/>
                </a:solidFill>
              </a:rPr>
              <a:t> </a:t>
            </a:r>
            <a:r>
              <a:rPr lang="en-US" altLang="en-US" sz="1400" b="1" dirty="0" smtClean="0">
                <a:solidFill>
                  <a:srgbClr val="3333CC"/>
                </a:solidFill>
              </a:rPr>
              <a:t>Blue </a:t>
            </a:r>
            <a:r>
              <a:rPr lang="en-US" altLang="en-US" sz="1400" b="1" dirty="0">
                <a:solidFill>
                  <a:srgbClr val="3333CC"/>
                </a:solidFill>
              </a:rPr>
              <a:t>lines – new </a:t>
            </a:r>
            <a:r>
              <a:rPr lang="en-US" altLang="en-US" sz="1400" b="1" dirty="0" err="1" smtClean="0">
                <a:solidFill>
                  <a:srgbClr val="3333CC"/>
                </a:solidFill>
              </a:rPr>
              <a:t>QGSp</a:t>
            </a:r>
            <a:endParaRPr lang="en-GB" altLang="en-US" sz="1400" b="1" dirty="0">
              <a:solidFill>
                <a:srgbClr val="3333CC"/>
              </a:solidFill>
            </a:endParaRPr>
          </a:p>
        </p:txBody>
      </p:sp>
      <p:sp>
        <p:nvSpPr>
          <p:cNvPr id="66563" name="AutoShape 11" descr="RHIC"/>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pPr fontAlgn="auto">
              <a:spcBef>
                <a:spcPts val="0"/>
              </a:spcBef>
              <a:spcAft>
                <a:spcPts val="0"/>
              </a:spcAft>
            </a:pPr>
            <a:endParaRPr lang="en-US">
              <a:solidFill>
                <a:prstClr val="black"/>
              </a:solidFill>
              <a:latin typeface="Calibri"/>
              <a:cs typeface="+mn-cs"/>
            </a:endParaRPr>
          </a:p>
        </p:txBody>
      </p:sp>
      <p:sp>
        <p:nvSpPr>
          <p:cNvPr id="66564" name="AutoShape 13" descr="RHIC"/>
          <p:cNvSpPr>
            <a:spLocks noChangeAspect="1" noChangeArrowheads="1"/>
          </p:cNvSpPr>
          <p:nvPr/>
        </p:nvSpPr>
        <p:spPr bwMode="auto">
          <a:xfrm>
            <a:off x="307975" y="7938"/>
            <a:ext cx="304800" cy="304800"/>
          </a:xfrm>
          <a:prstGeom prst="rect">
            <a:avLst/>
          </a:prstGeom>
          <a:noFill/>
          <a:ln w="9525">
            <a:noFill/>
            <a:miter lim="800000"/>
            <a:headEnd/>
            <a:tailEnd/>
          </a:ln>
        </p:spPr>
        <p:txBody>
          <a:bodyPr/>
          <a:lstStyle/>
          <a:p>
            <a:pPr fontAlgn="auto">
              <a:spcBef>
                <a:spcPts val="0"/>
              </a:spcBef>
              <a:spcAft>
                <a:spcPts val="0"/>
              </a:spcAft>
            </a:pPr>
            <a:endParaRPr lang="en-US">
              <a:solidFill>
                <a:prstClr val="black"/>
              </a:solidFill>
              <a:latin typeface="Calibri"/>
              <a:cs typeface="+mn-cs"/>
            </a:endParaRPr>
          </a:p>
        </p:txBody>
      </p:sp>
      <p:pic>
        <p:nvPicPr>
          <p:cNvPr id="66565" name="Picture 3"/>
          <p:cNvPicPr>
            <a:picLocks noChangeAspect="1"/>
          </p:cNvPicPr>
          <p:nvPr/>
        </p:nvPicPr>
        <p:blipFill>
          <a:blip r:embed="rId2" cstate="print"/>
          <a:srcRect/>
          <a:stretch>
            <a:fillRect/>
          </a:stretch>
        </p:blipFill>
        <p:spPr bwMode="auto">
          <a:xfrm>
            <a:off x="49213" y="23813"/>
            <a:ext cx="1304925" cy="831850"/>
          </a:xfrm>
          <a:prstGeom prst="rect">
            <a:avLst/>
          </a:prstGeom>
          <a:noFill/>
          <a:ln w="9525">
            <a:noFill/>
            <a:miter lim="800000"/>
            <a:headEnd/>
            <a:tailEnd/>
          </a:ln>
        </p:spPr>
      </p:pic>
      <p:pic>
        <p:nvPicPr>
          <p:cNvPr id="66566" name="Picture 4"/>
          <p:cNvPicPr>
            <a:picLocks noChangeAspect="1"/>
          </p:cNvPicPr>
          <p:nvPr/>
        </p:nvPicPr>
        <p:blipFill>
          <a:blip r:embed="rId3" cstate="print"/>
          <a:srcRect/>
          <a:stretch>
            <a:fillRect/>
          </a:stretch>
        </p:blipFill>
        <p:spPr bwMode="auto">
          <a:xfrm>
            <a:off x="1476375" y="7938"/>
            <a:ext cx="1295400" cy="847725"/>
          </a:xfrm>
          <a:prstGeom prst="rect">
            <a:avLst/>
          </a:prstGeom>
          <a:noFill/>
          <a:ln w="9525">
            <a:noFill/>
            <a:miter lim="800000"/>
            <a:headEnd/>
            <a:tailEnd/>
          </a:ln>
        </p:spPr>
      </p:pic>
      <p:pic>
        <p:nvPicPr>
          <p:cNvPr id="66567" name="Picture 5"/>
          <p:cNvPicPr>
            <a:picLocks noChangeAspect="1"/>
          </p:cNvPicPr>
          <p:nvPr/>
        </p:nvPicPr>
        <p:blipFill>
          <a:blip r:embed="rId4" cstate="print"/>
          <a:srcRect/>
          <a:stretch>
            <a:fillRect/>
          </a:stretch>
        </p:blipFill>
        <p:spPr bwMode="auto">
          <a:xfrm>
            <a:off x="1347788" y="990600"/>
            <a:ext cx="1149350" cy="847725"/>
          </a:xfrm>
          <a:prstGeom prst="rect">
            <a:avLst/>
          </a:prstGeom>
          <a:noFill/>
          <a:ln w="9525">
            <a:noFill/>
            <a:miter lim="800000"/>
            <a:headEnd/>
            <a:tailEnd/>
          </a:ln>
        </p:spPr>
      </p:pic>
      <p:pic>
        <p:nvPicPr>
          <p:cNvPr id="66568" name="Picture 6"/>
          <p:cNvPicPr>
            <a:picLocks noChangeAspect="1"/>
          </p:cNvPicPr>
          <p:nvPr/>
        </p:nvPicPr>
        <p:blipFill>
          <a:blip r:embed="rId5" cstate="print"/>
          <a:srcRect/>
          <a:stretch>
            <a:fillRect/>
          </a:stretch>
        </p:blipFill>
        <p:spPr bwMode="auto">
          <a:xfrm>
            <a:off x="50800" y="858838"/>
            <a:ext cx="1303338" cy="963612"/>
          </a:xfrm>
          <a:prstGeom prst="rect">
            <a:avLst/>
          </a:prstGeom>
          <a:noFill/>
          <a:ln w="9525">
            <a:noFill/>
            <a:miter lim="800000"/>
            <a:headEnd/>
            <a:tailEnd/>
          </a:ln>
        </p:spPr>
      </p:pic>
      <p:pic>
        <p:nvPicPr>
          <p:cNvPr id="66569" name="Picture 9"/>
          <p:cNvPicPr>
            <a:picLocks noChangeAspect="1"/>
          </p:cNvPicPr>
          <p:nvPr/>
        </p:nvPicPr>
        <p:blipFill>
          <a:blip r:embed="rId6" cstate="print"/>
          <a:srcRect/>
          <a:stretch>
            <a:fillRect/>
          </a:stretch>
        </p:blipFill>
        <p:spPr bwMode="auto">
          <a:xfrm>
            <a:off x="2351901" y="1070447"/>
            <a:ext cx="1635125" cy="414337"/>
          </a:xfrm>
          <a:prstGeom prst="rect">
            <a:avLst/>
          </a:prstGeom>
          <a:noFill/>
          <a:ln w="9525">
            <a:noFill/>
            <a:miter lim="800000"/>
            <a:headEnd/>
            <a:tailEnd/>
          </a:ln>
        </p:spPr>
      </p:pic>
      <p:sp>
        <p:nvSpPr>
          <p:cNvPr id="66575" name="TextBox 13"/>
          <p:cNvSpPr txBox="1">
            <a:spLocks noChangeArrowheads="1"/>
          </p:cNvSpPr>
          <p:nvPr/>
        </p:nvSpPr>
        <p:spPr bwMode="auto">
          <a:xfrm>
            <a:off x="1741488" y="509588"/>
            <a:ext cx="763587" cy="338137"/>
          </a:xfrm>
          <a:prstGeom prst="rect">
            <a:avLst/>
          </a:prstGeom>
          <a:noFill/>
          <a:ln w="9525">
            <a:noFill/>
            <a:miter lim="800000"/>
            <a:headEnd/>
            <a:tailEnd/>
          </a:ln>
        </p:spPr>
        <p:txBody>
          <a:bodyPr wrap="none">
            <a:spAutoFit/>
          </a:bodyPr>
          <a:lstStyle/>
          <a:p>
            <a:pPr fontAlgn="auto">
              <a:spcBef>
                <a:spcPts val="0"/>
              </a:spcBef>
              <a:spcAft>
                <a:spcPts val="0"/>
              </a:spcAft>
            </a:pPr>
            <a:r>
              <a:rPr lang="en-US" sz="1600">
                <a:solidFill>
                  <a:srgbClr val="FFC000"/>
                </a:solidFill>
                <a:latin typeface="Calibri"/>
                <a:cs typeface="+mn-cs"/>
              </a:rPr>
              <a:t>CERN</a:t>
            </a:r>
          </a:p>
        </p:txBody>
      </p:sp>
      <p:sp>
        <p:nvSpPr>
          <p:cNvPr id="66576" name="TextBox 22"/>
          <p:cNvSpPr txBox="1">
            <a:spLocks noChangeArrowheads="1"/>
          </p:cNvSpPr>
          <p:nvPr/>
        </p:nvSpPr>
        <p:spPr bwMode="auto">
          <a:xfrm>
            <a:off x="358775" y="485775"/>
            <a:ext cx="685800" cy="339725"/>
          </a:xfrm>
          <a:prstGeom prst="rect">
            <a:avLst/>
          </a:prstGeom>
          <a:noFill/>
          <a:ln w="9525">
            <a:noFill/>
            <a:miter lim="800000"/>
            <a:headEnd/>
            <a:tailEnd/>
          </a:ln>
        </p:spPr>
        <p:txBody>
          <a:bodyPr wrap="none">
            <a:spAutoFit/>
          </a:bodyPr>
          <a:lstStyle/>
          <a:p>
            <a:pPr fontAlgn="auto">
              <a:spcBef>
                <a:spcPts val="0"/>
              </a:spcBef>
              <a:spcAft>
                <a:spcPts val="0"/>
              </a:spcAft>
            </a:pPr>
            <a:r>
              <a:rPr lang="en-US" sz="1600">
                <a:solidFill>
                  <a:prstClr val="black"/>
                </a:solidFill>
                <a:latin typeface="Calibri"/>
                <a:cs typeface="+mn-cs"/>
              </a:rPr>
              <a:t>RHIC</a:t>
            </a:r>
          </a:p>
        </p:txBody>
      </p:sp>
      <p:sp>
        <p:nvSpPr>
          <p:cNvPr id="66577" name="TextBox 23"/>
          <p:cNvSpPr txBox="1">
            <a:spLocks noChangeArrowheads="1"/>
          </p:cNvSpPr>
          <p:nvPr/>
        </p:nvSpPr>
        <p:spPr bwMode="auto">
          <a:xfrm>
            <a:off x="669925" y="1539875"/>
            <a:ext cx="684213" cy="338138"/>
          </a:xfrm>
          <a:prstGeom prst="rect">
            <a:avLst/>
          </a:prstGeom>
          <a:noFill/>
          <a:ln w="9525">
            <a:noFill/>
            <a:miter lim="800000"/>
            <a:headEnd/>
            <a:tailEnd/>
          </a:ln>
        </p:spPr>
        <p:txBody>
          <a:bodyPr wrap="none">
            <a:spAutoFit/>
          </a:bodyPr>
          <a:lstStyle/>
          <a:p>
            <a:pPr fontAlgn="auto">
              <a:spcBef>
                <a:spcPts val="0"/>
              </a:spcBef>
              <a:spcAft>
                <a:spcPts val="0"/>
              </a:spcAft>
            </a:pPr>
            <a:r>
              <a:rPr lang="en-US" sz="1600" b="1">
                <a:solidFill>
                  <a:srgbClr val="0070C0"/>
                </a:solidFill>
                <a:latin typeface="Calibri"/>
                <a:cs typeface="+mn-cs"/>
              </a:rPr>
              <a:t>NICA</a:t>
            </a:r>
          </a:p>
        </p:txBody>
      </p:sp>
      <p:cxnSp>
        <p:nvCxnSpPr>
          <p:cNvPr id="66578" name="Straight Arrow Connector 15"/>
          <p:cNvCxnSpPr>
            <a:cxnSpLocks noChangeShapeType="1"/>
          </p:cNvCxnSpPr>
          <p:nvPr/>
        </p:nvCxnSpPr>
        <p:spPr bwMode="auto">
          <a:xfrm>
            <a:off x="1347788" y="855663"/>
            <a:ext cx="271462" cy="269875"/>
          </a:xfrm>
          <a:prstGeom prst="straightConnector1">
            <a:avLst/>
          </a:prstGeom>
          <a:noFill/>
          <a:ln w="19050" algn="ctr">
            <a:solidFill>
              <a:schemeClr val="tx1"/>
            </a:solidFill>
            <a:round/>
            <a:headEnd/>
            <a:tailEnd type="arrow" w="med" len="med"/>
          </a:ln>
        </p:spPr>
      </p:cxnSp>
      <p:cxnSp>
        <p:nvCxnSpPr>
          <p:cNvPr id="66579" name="Straight Arrow Connector 17"/>
          <p:cNvCxnSpPr>
            <a:cxnSpLocks noChangeShapeType="1"/>
          </p:cNvCxnSpPr>
          <p:nvPr/>
        </p:nvCxnSpPr>
        <p:spPr bwMode="auto">
          <a:xfrm flipH="1">
            <a:off x="2339975" y="863600"/>
            <a:ext cx="0" cy="271463"/>
          </a:xfrm>
          <a:prstGeom prst="straightConnector1">
            <a:avLst/>
          </a:prstGeom>
          <a:noFill/>
          <a:ln w="19050" algn="ctr">
            <a:solidFill>
              <a:schemeClr val="tx1"/>
            </a:solidFill>
            <a:round/>
            <a:headEnd/>
            <a:tailEnd type="arrow" w="med" len="med"/>
          </a:ln>
        </p:spPr>
      </p:cxnSp>
      <p:cxnSp>
        <p:nvCxnSpPr>
          <p:cNvPr id="66580" name="Straight Arrow Connector 21"/>
          <p:cNvCxnSpPr>
            <a:cxnSpLocks noChangeShapeType="1"/>
          </p:cNvCxnSpPr>
          <p:nvPr/>
        </p:nvCxnSpPr>
        <p:spPr bwMode="auto">
          <a:xfrm flipH="1">
            <a:off x="3111500" y="855663"/>
            <a:ext cx="360363" cy="269875"/>
          </a:xfrm>
          <a:prstGeom prst="straightConnector1">
            <a:avLst/>
          </a:prstGeom>
          <a:noFill/>
          <a:ln w="19050" algn="ctr">
            <a:solidFill>
              <a:schemeClr val="tx1"/>
            </a:solidFill>
            <a:round/>
            <a:headEnd/>
            <a:tailEnd type="arrow" w="med" len="med"/>
          </a:ln>
        </p:spPr>
      </p:cxnSp>
      <p:cxnSp>
        <p:nvCxnSpPr>
          <p:cNvPr id="66581" name="Straight Arrow Connector 25"/>
          <p:cNvCxnSpPr>
            <a:cxnSpLocks noChangeShapeType="1"/>
          </p:cNvCxnSpPr>
          <p:nvPr/>
        </p:nvCxnSpPr>
        <p:spPr bwMode="auto">
          <a:xfrm>
            <a:off x="1354138" y="1339850"/>
            <a:ext cx="0" cy="0"/>
          </a:xfrm>
          <a:prstGeom prst="straightConnector1">
            <a:avLst/>
          </a:prstGeom>
          <a:noFill/>
          <a:ln w="9525" algn="ctr">
            <a:solidFill>
              <a:schemeClr val="tx1"/>
            </a:solidFill>
            <a:round/>
            <a:headEnd/>
            <a:tailEnd type="arrow" w="med" len="med"/>
          </a:ln>
        </p:spPr>
      </p:cxnSp>
      <p:cxnSp>
        <p:nvCxnSpPr>
          <p:cNvPr id="66582" name="Straight Arrow Connector 28"/>
          <p:cNvCxnSpPr>
            <a:cxnSpLocks noChangeShapeType="1"/>
          </p:cNvCxnSpPr>
          <p:nvPr/>
        </p:nvCxnSpPr>
        <p:spPr bwMode="auto">
          <a:xfrm>
            <a:off x="1354138" y="1339850"/>
            <a:ext cx="122237" cy="0"/>
          </a:xfrm>
          <a:prstGeom prst="straightConnector1">
            <a:avLst/>
          </a:prstGeom>
          <a:noFill/>
          <a:ln w="19050" algn="ctr">
            <a:solidFill>
              <a:schemeClr val="tx1"/>
            </a:solidFill>
            <a:round/>
            <a:headEnd/>
            <a:tailEnd type="arrow" w="med" len="med"/>
          </a:ln>
        </p:spPr>
      </p:cxnSp>
      <p:sp>
        <p:nvSpPr>
          <p:cNvPr id="66586" name="TextBox 655369"/>
          <p:cNvSpPr txBox="1">
            <a:spLocks noChangeArrowheads="1"/>
          </p:cNvSpPr>
          <p:nvPr/>
        </p:nvSpPr>
        <p:spPr bwMode="auto">
          <a:xfrm>
            <a:off x="3987026" y="1052736"/>
            <a:ext cx="4928722" cy="369332"/>
          </a:xfrm>
          <a:prstGeom prst="rect">
            <a:avLst/>
          </a:prstGeom>
          <a:solidFill>
            <a:schemeClr val="bg1"/>
          </a:solidFill>
          <a:ln w="9525">
            <a:noFill/>
            <a:miter lim="800000"/>
            <a:headEnd/>
            <a:tailEnd/>
          </a:ln>
        </p:spPr>
        <p:txBody>
          <a:bodyPr wrap="none">
            <a:spAutoFit/>
          </a:bodyPr>
          <a:lstStyle/>
          <a:p>
            <a:pPr lvl="0" algn="ctr" defTabSz="449263">
              <a:buClr>
                <a:srgbClr val="3333CC"/>
              </a:buClr>
              <a:buSzPct val="100000"/>
            </a:pPr>
            <a:r>
              <a:rPr lang="en-GB" altLang="en-US" b="1" dirty="0">
                <a:solidFill>
                  <a:srgbClr val="000090"/>
                </a:solidFill>
              </a:rPr>
              <a:t>Physics List – </a:t>
            </a:r>
            <a:r>
              <a:rPr lang="en-GB" altLang="en-US" b="1" dirty="0" err="1">
                <a:solidFill>
                  <a:srgbClr val="FF0000"/>
                </a:solidFill>
              </a:rPr>
              <a:t>QGSp_BERT</a:t>
            </a:r>
            <a:r>
              <a:rPr lang="en-GB" altLang="en-US" b="1" dirty="0">
                <a:solidFill>
                  <a:srgbClr val="3333CC"/>
                </a:solidFill>
              </a:rPr>
              <a:t> </a:t>
            </a:r>
            <a:r>
              <a:rPr lang="en-GB" altLang="en-US" b="1" dirty="0">
                <a:solidFill>
                  <a:srgbClr val="000090"/>
                </a:solidFill>
              </a:rPr>
              <a:t>used by </a:t>
            </a:r>
            <a:r>
              <a:rPr lang="en-GB" altLang="en-US" b="1" dirty="0">
                <a:solidFill>
                  <a:srgbClr val="FF0000"/>
                </a:solidFill>
              </a:rPr>
              <a:t>ATLAS</a:t>
            </a:r>
            <a:r>
              <a:rPr lang="en-GB" altLang="en-US" b="1" dirty="0">
                <a:solidFill>
                  <a:srgbClr val="000090"/>
                </a:solidFill>
              </a:rPr>
              <a:t> and </a:t>
            </a:r>
            <a:r>
              <a:rPr lang="en-GB" altLang="en-US" b="1" dirty="0">
                <a:solidFill>
                  <a:srgbClr val="FF0000"/>
                </a:solidFill>
              </a:rPr>
              <a:t>CMS</a:t>
            </a:r>
          </a:p>
        </p:txBody>
      </p:sp>
      <p:sp>
        <p:nvSpPr>
          <p:cNvPr id="66588" name="TextBox 655372"/>
          <p:cNvSpPr txBox="1">
            <a:spLocks noChangeArrowheads="1"/>
          </p:cNvSpPr>
          <p:nvPr/>
        </p:nvSpPr>
        <p:spPr bwMode="auto">
          <a:xfrm>
            <a:off x="51881" y="1988840"/>
            <a:ext cx="3512007" cy="2416046"/>
          </a:xfrm>
          <a:prstGeom prst="rect">
            <a:avLst/>
          </a:prstGeom>
          <a:solidFill>
            <a:schemeClr val="bg1"/>
          </a:solidFill>
          <a:ln w="9525">
            <a:noFill/>
            <a:miter lim="800000"/>
            <a:headEnd/>
            <a:tailEnd/>
          </a:ln>
        </p:spPr>
        <p:txBody>
          <a:bodyPr wrap="square">
            <a:spAutoFit/>
          </a:bodyPr>
          <a:lstStyle/>
          <a:p>
            <a:pPr lvl="0" defTabSz="449263">
              <a:buClr>
                <a:srgbClr val="3333CC"/>
              </a:buClr>
              <a:buSzPct val="100000"/>
            </a:pPr>
            <a:r>
              <a:rPr lang="en-GB" altLang="en-US" sz="1700" b="1" dirty="0" smtClean="0">
                <a:solidFill>
                  <a:srgbClr val="000090"/>
                </a:solidFill>
                <a:effectLst>
                  <a:outerShdw blurRad="38100" dist="38100" dir="2700000" algn="tl">
                    <a:srgbClr val="000000">
                      <a:alpha val="43137"/>
                    </a:srgbClr>
                  </a:outerShdw>
                </a:effectLst>
              </a:rPr>
              <a:t>      Tasks solved (2015):</a:t>
            </a:r>
          </a:p>
          <a:p>
            <a:pPr lvl="0" defTabSz="449263">
              <a:lnSpc>
                <a:spcPts val="1500"/>
              </a:lnSpc>
              <a:buClr>
                <a:srgbClr val="3333CC"/>
              </a:buClr>
              <a:buSzPct val="100000"/>
            </a:pPr>
            <a:r>
              <a:rPr lang="en-GB" altLang="en-US" sz="1600" b="1" dirty="0" smtClean="0">
                <a:solidFill>
                  <a:srgbClr val="000090"/>
                </a:solidFill>
                <a:effectLst>
                  <a:outerShdw blurRad="38100" dist="38100" dir="2700000" algn="tl">
                    <a:srgbClr val="000000">
                      <a:alpha val="43137"/>
                    </a:srgbClr>
                  </a:outerShdw>
                </a:effectLst>
              </a:rPr>
              <a:t>● Improvement </a:t>
            </a:r>
            <a:r>
              <a:rPr lang="en-GB" altLang="en-US" sz="1600" b="1" dirty="0">
                <a:solidFill>
                  <a:srgbClr val="000090"/>
                </a:solidFill>
                <a:effectLst>
                  <a:outerShdw blurRad="38100" dist="38100" dir="2700000" algn="tl">
                    <a:srgbClr val="000000">
                      <a:alpha val="43137"/>
                    </a:srgbClr>
                  </a:outerShdw>
                </a:effectLst>
              </a:rPr>
              <a:t>of string </a:t>
            </a:r>
            <a:r>
              <a:rPr lang="en-GB" altLang="en-US" sz="1600" b="1" dirty="0" smtClean="0">
                <a:solidFill>
                  <a:srgbClr val="000090"/>
                </a:solidFill>
                <a:effectLst>
                  <a:outerShdw blurRad="38100" dist="38100" dir="2700000" algn="tl">
                    <a:srgbClr val="000000">
                      <a:alpha val="43137"/>
                    </a:srgbClr>
                  </a:outerShdw>
                </a:effectLst>
              </a:rPr>
              <a:t>fragmentation</a:t>
            </a:r>
          </a:p>
          <a:p>
            <a:pPr defTabSz="449263">
              <a:lnSpc>
                <a:spcPts val="1500"/>
              </a:lnSpc>
              <a:buClr>
                <a:srgbClr val="3333CC"/>
              </a:buClr>
              <a:buSzPct val="100000"/>
            </a:pPr>
            <a:r>
              <a:rPr lang="en-GB" altLang="en-US" sz="1600" b="1" dirty="0">
                <a:solidFill>
                  <a:srgbClr val="000090"/>
                </a:solidFill>
                <a:effectLst>
                  <a:outerShdw blurRad="38100" dist="38100" dir="2700000" algn="tl">
                    <a:srgbClr val="000000">
                      <a:alpha val="43137"/>
                    </a:srgbClr>
                  </a:outerShdw>
                </a:effectLst>
              </a:rPr>
              <a:t>● </a:t>
            </a:r>
            <a:r>
              <a:rPr lang="en-GB" altLang="en-US" sz="1600" b="1" dirty="0" smtClean="0">
                <a:solidFill>
                  <a:srgbClr val="000090"/>
                </a:solidFill>
                <a:effectLst>
                  <a:outerShdw blurRad="38100" dist="38100" dir="2700000" algn="tl">
                    <a:srgbClr val="000000">
                      <a:alpha val="43137"/>
                    </a:srgbClr>
                  </a:outerShdw>
                </a:effectLst>
              </a:rPr>
              <a:t>Improvements </a:t>
            </a:r>
            <a:r>
              <a:rPr lang="en-GB" altLang="en-US" sz="1600" b="1" dirty="0">
                <a:solidFill>
                  <a:srgbClr val="000090"/>
                </a:solidFill>
                <a:effectLst>
                  <a:outerShdw blurRad="38100" dist="38100" dir="2700000" algn="tl">
                    <a:srgbClr val="000000">
                      <a:alpha val="43137"/>
                    </a:srgbClr>
                  </a:outerShdw>
                </a:effectLst>
              </a:rPr>
              <a:t>of processes cross sections </a:t>
            </a:r>
          </a:p>
          <a:p>
            <a:pPr defTabSz="449263">
              <a:lnSpc>
                <a:spcPts val="1500"/>
              </a:lnSpc>
              <a:buClr>
                <a:srgbClr val="3333CC"/>
              </a:buClr>
              <a:buSzPct val="100000"/>
            </a:pPr>
            <a:r>
              <a:rPr lang="en-GB" altLang="en-US" sz="1600" b="1" dirty="0">
                <a:solidFill>
                  <a:srgbClr val="000090"/>
                </a:solidFill>
                <a:effectLst>
                  <a:outerShdw blurRad="38100" dist="38100" dir="2700000" algn="tl">
                    <a:srgbClr val="000000">
                      <a:alpha val="43137"/>
                    </a:srgbClr>
                  </a:outerShdw>
                </a:effectLst>
              </a:rPr>
              <a:t>● </a:t>
            </a:r>
            <a:r>
              <a:rPr lang="en-GB" altLang="en-US" sz="1600" b="1" dirty="0" smtClean="0">
                <a:solidFill>
                  <a:srgbClr val="000090"/>
                </a:solidFill>
                <a:effectLst>
                  <a:outerShdw blurRad="38100" dist="38100" dir="2700000" algn="tl">
                    <a:srgbClr val="000000">
                      <a:alpha val="43137"/>
                    </a:srgbClr>
                  </a:outerShdw>
                </a:effectLst>
              </a:rPr>
              <a:t>Inclusion </a:t>
            </a:r>
            <a:r>
              <a:rPr lang="en-GB" altLang="en-US" sz="1600" b="1" dirty="0">
                <a:solidFill>
                  <a:srgbClr val="000090"/>
                </a:solidFill>
                <a:effectLst>
                  <a:outerShdw blurRad="38100" dist="38100" dir="2700000" algn="tl">
                    <a:srgbClr val="000000">
                      <a:alpha val="43137"/>
                    </a:srgbClr>
                  </a:outerShdw>
                </a:effectLst>
              </a:rPr>
              <a:t>of the </a:t>
            </a:r>
            <a:r>
              <a:rPr lang="en-GB" altLang="en-US" sz="1600" b="1" dirty="0" err="1">
                <a:solidFill>
                  <a:srgbClr val="000090"/>
                </a:solidFill>
                <a:effectLst>
                  <a:outerShdw blurRad="38100" dist="38100" dir="2700000" algn="tl">
                    <a:srgbClr val="000000">
                      <a:alpha val="43137"/>
                    </a:srgbClr>
                  </a:outerShdw>
                </a:effectLst>
              </a:rPr>
              <a:t>Reggeon</a:t>
            </a:r>
            <a:r>
              <a:rPr lang="en-GB" altLang="en-US" sz="1600" b="1" dirty="0">
                <a:solidFill>
                  <a:srgbClr val="000090"/>
                </a:solidFill>
                <a:effectLst>
                  <a:outerShdw blurRad="38100" dist="38100" dir="2700000" algn="tl">
                    <a:srgbClr val="000000">
                      <a:alpha val="43137"/>
                    </a:srgbClr>
                  </a:outerShdw>
                </a:effectLst>
              </a:rPr>
              <a:t> cascading</a:t>
            </a:r>
          </a:p>
          <a:p>
            <a:pPr defTabSz="449263">
              <a:lnSpc>
                <a:spcPts val="1500"/>
              </a:lnSpc>
              <a:buClr>
                <a:srgbClr val="3333CC"/>
              </a:buClr>
              <a:buSzPct val="100000"/>
            </a:pPr>
            <a:r>
              <a:rPr lang="en-US" altLang="en-US" sz="1600" b="1" dirty="0">
                <a:solidFill>
                  <a:srgbClr val="000090"/>
                </a:solidFill>
                <a:effectLst>
                  <a:outerShdw blurRad="38100" dist="38100" dir="2700000" algn="tl">
                    <a:srgbClr val="000000">
                      <a:alpha val="43137"/>
                    </a:srgbClr>
                  </a:outerShdw>
                </a:effectLst>
              </a:rPr>
              <a:t>for correct description of nucleus breakups</a:t>
            </a:r>
            <a:endParaRPr lang="en-GB" altLang="en-US" sz="1600" b="1" dirty="0">
              <a:solidFill>
                <a:srgbClr val="000090"/>
              </a:solidFill>
              <a:effectLst>
                <a:outerShdw blurRad="38100" dist="38100" dir="2700000" algn="tl">
                  <a:srgbClr val="000000">
                    <a:alpha val="43137"/>
                  </a:srgbClr>
                </a:outerShdw>
              </a:effectLst>
            </a:endParaRPr>
          </a:p>
          <a:p>
            <a:pPr defTabSz="449263">
              <a:lnSpc>
                <a:spcPts val="1500"/>
              </a:lnSpc>
              <a:buClr>
                <a:srgbClr val="3333CC"/>
              </a:buClr>
              <a:buSzPct val="100000"/>
            </a:pPr>
            <a:r>
              <a:rPr lang="en-GB" altLang="en-US" sz="1600" b="1" dirty="0">
                <a:solidFill>
                  <a:srgbClr val="000090"/>
                </a:solidFill>
                <a:effectLst>
                  <a:outerShdw blurRad="38100" dist="38100" dir="2700000" algn="tl">
                    <a:srgbClr val="000000">
                      <a:alpha val="43137"/>
                    </a:srgbClr>
                  </a:outerShdw>
                </a:effectLst>
              </a:rPr>
              <a:t>● </a:t>
            </a:r>
            <a:r>
              <a:rPr lang="en-GB" altLang="en-US" sz="1600" b="1" dirty="0" smtClean="0">
                <a:solidFill>
                  <a:srgbClr val="000090"/>
                </a:solidFill>
                <a:effectLst>
                  <a:outerShdw blurRad="38100" dist="38100" dir="2700000" algn="tl">
                    <a:srgbClr val="000000">
                      <a:alpha val="43137"/>
                    </a:srgbClr>
                  </a:outerShdw>
                </a:effectLst>
              </a:rPr>
              <a:t>Improvement </a:t>
            </a:r>
            <a:r>
              <a:rPr lang="en-GB" altLang="en-US" sz="1600" b="1" dirty="0">
                <a:solidFill>
                  <a:srgbClr val="000090"/>
                </a:solidFill>
                <a:effectLst>
                  <a:outerShdw blurRad="38100" dist="38100" dir="2700000" algn="tl">
                    <a:srgbClr val="000000">
                      <a:alpha val="43137"/>
                    </a:srgbClr>
                  </a:outerShdw>
                </a:effectLst>
              </a:rPr>
              <a:t>of </a:t>
            </a:r>
            <a:r>
              <a:rPr lang="en-GB" altLang="en-US" sz="1600" b="1" dirty="0" err="1">
                <a:solidFill>
                  <a:srgbClr val="000090"/>
                </a:solidFill>
                <a:effectLst>
                  <a:outerShdw blurRad="38100" dist="38100" dir="2700000" algn="tl">
                    <a:srgbClr val="000000">
                      <a:alpha val="43137"/>
                    </a:srgbClr>
                  </a:outerShdw>
                </a:effectLst>
              </a:rPr>
              <a:t>parton</a:t>
            </a:r>
            <a:r>
              <a:rPr lang="en-GB" altLang="en-US" sz="1600" b="1" dirty="0">
                <a:solidFill>
                  <a:srgbClr val="000090"/>
                </a:solidFill>
                <a:effectLst>
                  <a:outerShdw blurRad="38100" dist="38100" dir="2700000" algn="tl">
                    <a:srgbClr val="000000">
                      <a:alpha val="43137"/>
                    </a:srgbClr>
                  </a:outerShdw>
                </a:effectLst>
              </a:rPr>
              <a:t> momenta sampling</a:t>
            </a:r>
          </a:p>
          <a:p>
            <a:pPr lvl="0" defTabSz="449263">
              <a:buClr>
                <a:srgbClr val="3333CC"/>
              </a:buClr>
              <a:buSzPct val="100000"/>
            </a:pPr>
            <a:r>
              <a:rPr lang="en-GB" altLang="en-US" sz="1700" b="1" dirty="0" smtClean="0">
                <a:solidFill>
                  <a:srgbClr val="3333CC"/>
                </a:solidFill>
                <a:effectLst>
                  <a:outerShdw blurRad="38100" dist="38100" dir="2700000" algn="tl">
                    <a:srgbClr val="000000">
                      <a:alpha val="43137"/>
                    </a:srgbClr>
                  </a:outerShdw>
                </a:effectLst>
              </a:rPr>
              <a:t>      To do:  </a:t>
            </a:r>
            <a:r>
              <a:rPr lang="en-US" altLang="en-US" sz="1700" b="1" dirty="0" smtClean="0">
                <a:solidFill>
                  <a:srgbClr val="3333CC"/>
                </a:solidFill>
                <a:effectLst>
                  <a:outerShdw blurRad="38100" dist="38100" dir="2700000" algn="tl">
                    <a:srgbClr val="000000">
                      <a:alpha val="43137"/>
                    </a:srgbClr>
                  </a:outerShdw>
                </a:effectLst>
              </a:rPr>
              <a:t>fine </a:t>
            </a:r>
            <a:r>
              <a:rPr lang="en-US" altLang="en-US" sz="1700" b="1" dirty="0">
                <a:solidFill>
                  <a:srgbClr val="3333CC"/>
                </a:solidFill>
                <a:effectLst>
                  <a:outerShdw blurRad="38100" dist="38100" dir="2700000" algn="tl">
                    <a:srgbClr val="000000">
                      <a:alpha val="43137"/>
                    </a:srgbClr>
                  </a:outerShdw>
                </a:effectLst>
              </a:rPr>
              <a:t>tuning of the model </a:t>
            </a:r>
            <a:r>
              <a:rPr lang="en-US" altLang="en-US" sz="1700" b="1" dirty="0" smtClean="0">
                <a:solidFill>
                  <a:srgbClr val="3333CC"/>
                </a:solidFill>
                <a:effectLst>
                  <a:outerShdw blurRad="38100" dist="38100" dir="2700000" algn="tl">
                    <a:srgbClr val="000000">
                      <a:alpha val="43137"/>
                    </a:srgbClr>
                  </a:outerShdw>
                </a:effectLst>
              </a:rPr>
              <a:t>parameters</a:t>
            </a:r>
            <a:endParaRPr lang="en-GB" altLang="en-US" sz="1700" b="1" dirty="0">
              <a:solidFill>
                <a:srgbClr val="3333CC"/>
              </a:solidFill>
              <a:effectLst>
                <a:outerShdw blurRad="38100" dist="38100" dir="2700000" algn="tl">
                  <a:srgbClr val="000000">
                    <a:alpha val="43137"/>
                  </a:srgbClr>
                </a:outerShdw>
              </a:effectLst>
            </a:endParaRPr>
          </a:p>
        </p:txBody>
      </p:sp>
      <p:pic>
        <p:nvPicPr>
          <p:cNvPr id="35"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06923" y="1484784"/>
            <a:ext cx="5301581" cy="291415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Rectangle 1"/>
          <p:cNvSpPr>
            <a:spLocks noChangeArrowheads="1"/>
          </p:cNvSpPr>
          <p:nvPr/>
        </p:nvSpPr>
        <p:spPr bwMode="auto">
          <a:xfrm>
            <a:off x="2856180" y="-27384"/>
            <a:ext cx="5041900" cy="1026666"/>
          </a:xfrm>
          <a:prstGeom prst="rect">
            <a:avLst/>
          </a:prstGeom>
          <a:solidFill>
            <a:srgbClr val="FFFFFF"/>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rgbClr val="000000"/>
                </a:solidFill>
                <a:latin typeface="Arial" charset="0"/>
              </a:defRPr>
            </a:lvl1pPr>
            <a:lvl2pPr marL="742950" indent="-285750" eaLnBrk="0" hangingPunct="0">
              <a:spcBef>
                <a:spcPts val="7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rgbClr val="000000"/>
                </a:solidFill>
                <a:latin typeface="Arial" charset="0"/>
              </a:defRPr>
            </a:lvl2pPr>
            <a:lvl3pPr marL="1143000" indent="-228600" eaLnBrk="0" hangingPunct="0">
              <a:spcBef>
                <a:spcPts val="6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000000"/>
                </a:solidFill>
                <a:latin typeface="Arial" charset="0"/>
              </a:defRPr>
            </a:lvl3pPr>
            <a:lvl4pPr marL="16002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4pPr>
            <a:lvl5pPr marL="2057400" indent="-228600" eaLnBrk="0" hangingPunct="0">
              <a:spcBef>
                <a:spcPts val="5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5pPr>
            <a:lvl6pPr marL="25146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6pPr>
            <a:lvl7pPr marL="29718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7pPr>
            <a:lvl8pPr marL="34290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8pPr>
            <a:lvl9pPr marL="3886200" indent="-228600" defTabSz="449263" eaLnBrk="0" fontAlgn="base" hangingPunct="0">
              <a:lnSpc>
                <a:spcPct val="93000"/>
              </a:lnSpc>
              <a:spcBef>
                <a:spcPts val="500"/>
              </a:spcBef>
              <a:spcAft>
                <a:spcPct val="0"/>
              </a:spcAft>
              <a:buClr>
                <a:srgbClr val="000000"/>
              </a:buClr>
              <a:buSzPct val="100000"/>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rgbClr val="000000"/>
                </a:solidFill>
                <a:latin typeface="Arial" charset="0"/>
              </a:defRPr>
            </a:lvl9pPr>
          </a:lstStyle>
          <a:p>
            <a:pPr defTabSz="449263" eaLnBrk="1" hangingPunct="1">
              <a:spcBef>
                <a:spcPct val="0"/>
              </a:spcBef>
              <a:buClr>
                <a:srgbClr val="3333CC"/>
              </a:buClr>
              <a:buSzPct val="100000"/>
              <a:buFont typeface="Arial" charset="0"/>
              <a:buNone/>
            </a:pPr>
            <a:r>
              <a:rPr lang="en-GB" altLang="en-US" sz="2800" b="1" dirty="0">
                <a:solidFill>
                  <a:srgbClr val="000090"/>
                </a:solidFill>
                <a:effectLst>
                  <a:outerShdw blurRad="38100" dist="38100" dir="2700000" algn="tl">
                    <a:srgbClr val="000000">
                      <a:alpha val="43137"/>
                    </a:srgbClr>
                  </a:outerShdw>
                </a:effectLst>
                <a:latin typeface="Calibri" panose="020F0502020204030204" pitchFamily="34" charset="0"/>
                <a:cs typeface="+mn-cs"/>
              </a:rPr>
              <a:t>Improvement of QGS</a:t>
            </a:r>
            <a:r>
              <a:rPr lang="en-US" altLang="en-US" sz="2800" b="1" dirty="0">
                <a:solidFill>
                  <a:srgbClr val="000090"/>
                </a:solidFill>
                <a:effectLst>
                  <a:outerShdw blurRad="38100" dist="38100" dir="2700000" algn="tl">
                    <a:srgbClr val="000000">
                      <a:alpha val="43137"/>
                    </a:srgbClr>
                  </a:outerShdw>
                </a:effectLst>
                <a:latin typeface="Calibri" panose="020F0502020204030204" pitchFamily="34" charset="0"/>
                <a:cs typeface="+mn-cs"/>
              </a:rPr>
              <a:t>p </a:t>
            </a:r>
            <a:r>
              <a:rPr lang="en-US" altLang="en-US" sz="2800" b="1" dirty="0" smtClean="0">
                <a:solidFill>
                  <a:srgbClr val="000090"/>
                </a:solidFill>
                <a:effectLst>
                  <a:outerShdw blurRad="38100" dist="38100" dir="2700000" algn="tl">
                    <a:srgbClr val="000000">
                      <a:alpha val="43137"/>
                    </a:srgbClr>
                  </a:outerShdw>
                </a:effectLst>
                <a:latin typeface="Calibri" panose="020F0502020204030204" pitchFamily="34" charset="0"/>
                <a:cs typeface="+mn-cs"/>
              </a:rPr>
              <a:t>in Geant4 </a:t>
            </a:r>
            <a:r>
              <a:rPr lang="en-US" altLang="en-US" sz="1400" b="1" dirty="0" smtClean="0">
                <a:solidFill>
                  <a:srgbClr val="000090"/>
                </a:solidFill>
                <a:effectLst>
                  <a:outerShdw blurRad="38100" dist="38100" dir="2700000" algn="tl">
                    <a:srgbClr val="000000">
                      <a:alpha val="43137"/>
                    </a:srgbClr>
                  </a:outerShdw>
                </a:effectLst>
                <a:cs typeface="+mn-cs"/>
              </a:rPr>
              <a:t>Developer </a:t>
            </a:r>
            <a:r>
              <a:rPr lang="en-US" altLang="en-US" sz="1400" b="1" dirty="0">
                <a:solidFill>
                  <a:srgbClr val="000090"/>
                </a:solidFill>
                <a:effectLst>
                  <a:outerShdw blurRad="38100" dist="38100" dir="2700000" algn="tl">
                    <a:srgbClr val="000000">
                      <a:alpha val="43137"/>
                    </a:srgbClr>
                  </a:outerShdw>
                </a:effectLst>
                <a:cs typeface="+mn-cs"/>
              </a:rPr>
              <a:t>– V.V. </a:t>
            </a:r>
            <a:r>
              <a:rPr lang="en-US" altLang="en-US" sz="1400" b="1" dirty="0" err="1">
                <a:solidFill>
                  <a:srgbClr val="000090"/>
                </a:solidFill>
                <a:effectLst>
                  <a:outerShdw blurRad="38100" dist="38100" dir="2700000" algn="tl">
                    <a:srgbClr val="000000">
                      <a:alpha val="43137"/>
                    </a:srgbClr>
                  </a:outerShdw>
                </a:effectLst>
                <a:cs typeface="+mn-cs"/>
              </a:rPr>
              <a:t>Uzhinsky</a:t>
            </a:r>
            <a:r>
              <a:rPr lang="en-US" altLang="en-US" sz="1400" b="1" dirty="0">
                <a:solidFill>
                  <a:srgbClr val="000090"/>
                </a:solidFill>
                <a:effectLst>
                  <a:outerShdw blurRad="38100" dist="38100" dir="2700000" algn="tl">
                    <a:srgbClr val="000000">
                      <a:alpha val="43137"/>
                    </a:srgbClr>
                  </a:outerShdw>
                </a:effectLst>
                <a:cs typeface="+mn-cs"/>
              </a:rPr>
              <a:t> (LIT, JINR)</a:t>
            </a:r>
            <a:r>
              <a:rPr lang="en-GB" altLang="en-US" sz="1400" b="1" dirty="0">
                <a:solidFill>
                  <a:srgbClr val="000090"/>
                </a:solidFill>
                <a:effectLst>
                  <a:outerShdw blurRad="38100" dist="38100" dir="2700000" algn="tl">
                    <a:srgbClr val="000000">
                      <a:alpha val="43137"/>
                    </a:srgbClr>
                  </a:outerShdw>
                </a:effectLst>
                <a:cs typeface="+mn-cs"/>
              </a:rPr>
              <a:t> </a:t>
            </a:r>
          </a:p>
        </p:txBody>
      </p:sp>
      <p:pic>
        <p:nvPicPr>
          <p:cNvPr id="38" name="Picture 1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23222" y="4979821"/>
            <a:ext cx="5357290" cy="1833555"/>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
          <p:cNvSpPr txBox="1">
            <a:spLocks noChangeArrowheads="1"/>
          </p:cNvSpPr>
          <p:nvPr/>
        </p:nvSpPr>
        <p:spPr bwMode="auto">
          <a:xfrm>
            <a:off x="3922723" y="4390889"/>
            <a:ext cx="5113773" cy="5502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ts val="800"/>
              </a:spcBef>
              <a:buChar char="•"/>
              <a:defRPr sz="3200">
                <a:solidFill>
                  <a:srgbClr val="000000"/>
                </a:solidFill>
                <a:latin typeface="Arial" charset="0"/>
              </a:defRPr>
            </a:lvl1pPr>
            <a:lvl2pPr marL="742950" indent="-285750" eaLnBrk="0" hangingPunct="0">
              <a:spcBef>
                <a:spcPts val="700"/>
              </a:spcBef>
              <a:buChar char="–"/>
              <a:defRPr sz="2800">
                <a:solidFill>
                  <a:srgbClr val="000000"/>
                </a:solidFill>
                <a:latin typeface="Arial" charset="0"/>
              </a:defRPr>
            </a:lvl2pPr>
            <a:lvl3pPr marL="1143000" indent="-228600" eaLnBrk="0" hangingPunct="0">
              <a:spcBef>
                <a:spcPts val="600"/>
              </a:spcBef>
              <a:buChar char="•"/>
              <a:defRPr sz="2400">
                <a:solidFill>
                  <a:srgbClr val="000000"/>
                </a:solidFill>
                <a:latin typeface="Arial" charset="0"/>
              </a:defRPr>
            </a:lvl3pPr>
            <a:lvl4pPr marL="1600200" indent="-228600" eaLnBrk="0" hangingPunct="0">
              <a:spcBef>
                <a:spcPts val="500"/>
              </a:spcBef>
              <a:buChar char="–"/>
              <a:defRPr sz="2000">
                <a:solidFill>
                  <a:srgbClr val="000000"/>
                </a:solidFill>
                <a:latin typeface="Arial" charset="0"/>
              </a:defRPr>
            </a:lvl4pPr>
            <a:lvl5pPr marL="2057400" indent="-228600" eaLnBrk="0" hangingPunct="0">
              <a:spcBef>
                <a:spcPts val="500"/>
              </a:spcBef>
              <a:buChar char="»"/>
              <a:defRPr sz="2000">
                <a:solidFill>
                  <a:srgbClr val="000000"/>
                </a:solidFill>
                <a:latin typeface="Arial" charset="0"/>
              </a:defRPr>
            </a:lvl5pPr>
            <a:lvl6pPr marL="25146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6pPr>
            <a:lvl7pPr marL="29718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7pPr>
            <a:lvl8pPr marL="34290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8pPr>
            <a:lvl9pPr marL="3886200" indent="-228600" defTabSz="449263" eaLnBrk="0" fontAlgn="base" hangingPunct="0">
              <a:lnSpc>
                <a:spcPct val="93000"/>
              </a:lnSpc>
              <a:spcBef>
                <a:spcPts val="500"/>
              </a:spcBef>
              <a:spcAft>
                <a:spcPct val="0"/>
              </a:spcAft>
              <a:buClr>
                <a:srgbClr val="000000"/>
              </a:buClr>
              <a:buSzPct val="100000"/>
              <a:buFont typeface="Arial" charset="0"/>
              <a:buChar char="»"/>
              <a:defRPr sz="2000">
                <a:solidFill>
                  <a:srgbClr val="000000"/>
                </a:solidFill>
                <a:latin typeface="Arial" charset="0"/>
              </a:defRPr>
            </a:lvl9pPr>
          </a:lstStyle>
          <a:p>
            <a:pPr defTabSz="449263" eaLnBrk="1" hangingPunct="1">
              <a:lnSpc>
                <a:spcPct val="93000"/>
              </a:lnSpc>
              <a:spcBef>
                <a:spcPct val="0"/>
              </a:spcBef>
              <a:buClr>
                <a:srgbClr val="000000"/>
              </a:buClr>
              <a:buSzPct val="100000"/>
              <a:buFont typeface="Arial" charset="0"/>
              <a:buNone/>
            </a:pPr>
            <a:r>
              <a:rPr lang="en-US" altLang="en-US" sz="1600" b="1" dirty="0">
                <a:latin typeface="+mn-lt"/>
                <a:cs typeface="+mn-cs"/>
              </a:rPr>
              <a:t>Slow neutron production, ITEP </a:t>
            </a:r>
            <a:r>
              <a:rPr lang="en-US" altLang="en-US" sz="1600" b="1" dirty="0" smtClean="0">
                <a:latin typeface="+mn-lt"/>
                <a:cs typeface="+mn-cs"/>
              </a:rPr>
              <a:t>experimental data </a:t>
            </a:r>
            <a:r>
              <a:rPr lang="en-US" altLang="en-US" sz="1600" b="1" dirty="0">
                <a:latin typeface="+mn-lt"/>
                <a:cs typeface="+mn-cs"/>
              </a:rPr>
              <a:t>(1983) </a:t>
            </a:r>
          </a:p>
          <a:p>
            <a:pPr lvl="0" defTabSz="449263" eaLnBrk="1" hangingPunct="1">
              <a:lnSpc>
                <a:spcPct val="93000"/>
              </a:lnSpc>
              <a:spcBef>
                <a:spcPct val="0"/>
              </a:spcBef>
              <a:buClr>
                <a:srgbClr val="000000"/>
              </a:buClr>
              <a:buSzPct val="100000"/>
              <a:buNone/>
            </a:pPr>
            <a:r>
              <a:rPr lang="en-US" altLang="en-US" sz="1600" b="1" dirty="0">
                <a:solidFill>
                  <a:srgbClr val="0070C0"/>
                </a:solidFill>
                <a:latin typeface="+mn-lt"/>
                <a:cs typeface="+mn-cs"/>
              </a:rPr>
              <a:t>  </a:t>
            </a:r>
            <a:r>
              <a:rPr lang="en-US" altLang="en-US" sz="1600" b="1" dirty="0" smtClean="0">
                <a:solidFill>
                  <a:srgbClr val="0070C0"/>
                </a:solidFill>
                <a:latin typeface="+mn-lt"/>
                <a:cs typeface="+mn-cs"/>
              </a:rPr>
              <a:t>[</a:t>
            </a:r>
            <a:r>
              <a:rPr lang="en-US" altLang="en-US" sz="1400" b="1" dirty="0">
                <a:solidFill>
                  <a:srgbClr val="0070C0"/>
                </a:solidFill>
                <a:latin typeface="Calibri"/>
              </a:rPr>
              <a:t>It is expected this improves shower </a:t>
            </a:r>
            <a:r>
              <a:rPr lang="en-US" altLang="en-US" sz="1400" b="1" dirty="0" smtClean="0">
                <a:solidFill>
                  <a:srgbClr val="0070C0"/>
                </a:solidFill>
                <a:latin typeface="Calibri"/>
              </a:rPr>
              <a:t>shape</a:t>
            </a:r>
            <a:r>
              <a:rPr lang="en-US" altLang="en-US" sz="1600" b="1" dirty="0" smtClean="0">
                <a:solidFill>
                  <a:srgbClr val="0070C0"/>
                </a:solidFill>
                <a:latin typeface="+mn-lt"/>
                <a:cs typeface="+mn-cs"/>
              </a:rPr>
              <a:t>]</a:t>
            </a:r>
            <a:endParaRPr lang="en-US" altLang="en-US" sz="1600" dirty="0">
              <a:solidFill>
                <a:srgbClr val="0070C0"/>
              </a:solidFill>
              <a:latin typeface="+mn-lt"/>
              <a:cs typeface="+mn-cs"/>
            </a:endParaRPr>
          </a:p>
        </p:txBody>
      </p:sp>
      <p:sp>
        <p:nvSpPr>
          <p:cNvPr id="2" name="Прямоугольник 1"/>
          <p:cNvSpPr/>
          <p:nvPr/>
        </p:nvSpPr>
        <p:spPr>
          <a:xfrm>
            <a:off x="192027" y="4604935"/>
            <a:ext cx="3371861" cy="1200329"/>
          </a:xfrm>
          <a:prstGeom prst="rect">
            <a:avLst/>
          </a:prstGeom>
          <a:solidFill>
            <a:schemeClr val="bg1"/>
          </a:solidFill>
        </p:spPr>
        <p:txBody>
          <a:bodyPr wrap="square">
            <a:spAutoFit/>
          </a:bodyPr>
          <a:lstStyle/>
          <a:p>
            <a:pPr marL="0" marR="0" lvl="0" indent="0" defTabSz="449263" eaLnBrk="1" fontAlgn="auto" latinLnBrk="0" hangingPunct="1">
              <a:lnSpc>
                <a:spcPct val="100000"/>
              </a:lnSpc>
              <a:spcBef>
                <a:spcPts val="0"/>
              </a:spcBef>
              <a:spcAft>
                <a:spcPts val="0"/>
              </a:spcAft>
              <a:buClr>
                <a:srgbClr val="3333CC"/>
              </a:buClr>
              <a:buSzPct val="100000"/>
              <a:buFontTx/>
              <a:buNone/>
              <a:tabLst/>
              <a:defRPr/>
            </a:pPr>
            <a:r>
              <a:rPr kumimoji="0" lang="en-GB" alt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Improved </a:t>
            </a:r>
            <a:r>
              <a:rPr kumimoji="0" lang="en-GB" altLang="en-US" b="1" i="0" u="none" strike="noStrike" kern="0" cap="none" spc="0" normalizeH="0" baseline="0" noProof="0" dirty="0" err="1" smtClean="0">
                <a:ln>
                  <a:noFill/>
                </a:ln>
                <a:solidFill>
                  <a:srgbClr val="FF0000"/>
                </a:solidFill>
                <a:effectLst>
                  <a:outerShdw blurRad="38100" dist="38100" dir="2700000" algn="tl">
                    <a:srgbClr val="000000">
                      <a:alpha val="43137"/>
                    </a:srgbClr>
                  </a:outerShdw>
                </a:effectLst>
                <a:uLnTx/>
                <a:uFillTx/>
              </a:rPr>
              <a:t>QGSp</a:t>
            </a:r>
            <a:r>
              <a:rPr kumimoji="0" lang="en-GB" alt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 will be available </a:t>
            </a:r>
          </a:p>
          <a:p>
            <a:pPr marL="0" marR="0" lvl="0" indent="0" defTabSz="449263" eaLnBrk="1" fontAlgn="auto" latinLnBrk="0" hangingPunct="1">
              <a:lnSpc>
                <a:spcPct val="100000"/>
              </a:lnSpc>
              <a:spcBef>
                <a:spcPts val="0"/>
              </a:spcBef>
              <a:spcAft>
                <a:spcPts val="0"/>
              </a:spcAft>
              <a:buClr>
                <a:srgbClr val="3333CC"/>
              </a:buClr>
              <a:buSzPct val="100000"/>
              <a:buFontTx/>
              <a:buNone/>
              <a:tabLst/>
              <a:defRPr/>
            </a:pPr>
            <a:r>
              <a:rPr kumimoji="0" lang="en-GB" alt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in G4</a:t>
            </a:r>
            <a:r>
              <a:rPr kumimoji="0" lang="en-US" alt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.10.2.beta (end June 2015)</a:t>
            </a:r>
          </a:p>
          <a:p>
            <a:pPr marL="0" marR="0" lvl="0" indent="0" defTabSz="449263" eaLnBrk="1" fontAlgn="auto" latinLnBrk="0" hangingPunct="1">
              <a:lnSpc>
                <a:spcPct val="100000"/>
              </a:lnSpc>
              <a:spcBef>
                <a:spcPts val="0"/>
              </a:spcBef>
              <a:spcAft>
                <a:spcPts val="0"/>
              </a:spcAft>
              <a:buClr>
                <a:srgbClr val="3333CC"/>
              </a:buClr>
              <a:buSzPct val="100000"/>
              <a:buFontTx/>
              <a:buNone/>
              <a:tabLst/>
              <a:defRPr/>
            </a:pPr>
            <a:r>
              <a:rPr kumimoji="0" lang="en-US" alt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It is expected that new </a:t>
            </a:r>
            <a:r>
              <a:rPr kumimoji="0" lang="en-US" altLang="en-US" b="1" i="0" u="none" strike="noStrike" kern="0" cap="none" spc="0" normalizeH="0" baseline="0" noProof="0" dirty="0" err="1" smtClean="0">
                <a:ln>
                  <a:noFill/>
                </a:ln>
                <a:solidFill>
                  <a:srgbClr val="FF0000"/>
                </a:solidFill>
                <a:effectLst>
                  <a:outerShdw blurRad="38100" dist="38100" dir="2700000" algn="tl">
                    <a:srgbClr val="000000">
                      <a:alpha val="43137"/>
                    </a:srgbClr>
                  </a:outerShdw>
                </a:effectLst>
                <a:uLnTx/>
                <a:uFillTx/>
              </a:rPr>
              <a:t>QGSp</a:t>
            </a:r>
            <a:r>
              <a:rPr kumimoji="0" lang="en-US" alt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 will</a:t>
            </a:r>
          </a:p>
          <a:p>
            <a:pPr marL="0" marR="0" lvl="0" indent="0" defTabSz="449263" eaLnBrk="1" fontAlgn="auto" latinLnBrk="0" hangingPunct="1">
              <a:lnSpc>
                <a:spcPct val="100000"/>
              </a:lnSpc>
              <a:spcBef>
                <a:spcPts val="0"/>
              </a:spcBef>
              <a:spcAft>
                <a:spcPts val="0"/>
              </a:spcAft>
              <a:buClr>
                <a:srgbClr val="3333CC"/>
              </a:buClr>
              <a:buSzPct val="100000"/>
              <a:buFontTx/>
              <a:buNone/>
              <a:tabLst/>
              <a:defRPr/>
            </a:pPr>
            <a:r>
              <a:rPr kumimoji="0" lang="en-US" altLang="en-US"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rPr>
              <a:t>improve calorimeter responses!</a:t>
            </a:r>
            <a:endParaRPr kumimoji="0" lang="en-GB" altLang="en-US"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endParaRPr>
          </a:p>
        </p:txBody>
      </p:sp>
      <p:pic>
        <p:nvPicPr>
          <p:cNvPr id="25" name="Рисунок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Нижний колонтитул 2"/>
          <p:cNvSpPr>
            <a:spLocks noGrp="1"/>
          </p:cNvSpPr>
          <p:nvPr>
            <p:ph type="ftr" sz="quarter" idx="11"/>
          </p:nvPr>
        </p:nvSpPr>
        <p:spPr/>
        <p:txBody>
          <a:bodyPr/>
          <a:lstStyle/>
          <a:p>
            <a:r>
              <a:rPr lang="en-US" smtClean="0"/>
              <a:t>NEC2015, Budva, 28 Sept.- 3 Oct. 2015</a:t>
            </a:r>
            <a:endParaRPr lang="ru-RU"/>
          </a:p>
        </p:txBody>
      </p:sp>
      <p:sp>
        <p:nvSpPr>
          <p:cNvPr id="4" name="Номер слайда 3"/>
          <p:cNvSpPr>
            <a:spLocks noGrp="1"/>
          </p:cNvSpPr>
          <p:nvPr>
            <p:ph type="sldNum" sz="quarter" idx="12"/>
          </p:nvPr>
        </p:nvSpPr>
        <p:spPr/>
        <p:txBody>
          <a:bodyPr/>
          <a:lstStyle/>
          <a:p>
            <a:fld id="{C75420B3-53D9-432E-BB6C-510EB706E06B}" type="slidenum">
              <a:rPr lang="ru-RU" smtClean="0"/>
              <a:pPr/>
              <a:t>36</a:t>
            </a:fld>
            <a:endParaRPr lang="ru-RU"/>
          </a:p>
        </p:txBody>
      </p:sp>
    </p:spTree>
    <p:extLst>
      <p:ext uri="{BB962C8B-B14F-4D97-AF65-F5344CB8AC3E}">
        <p14:creationId xmlns:p14="http://schemas.microsoft.com/office/powerpoint/2010/main" val="27570365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Прямоугольник 29"/>
          <p:cNvSpPr/>
          <p:nvPr/>
        </p:nvSpPr>
        <p:spPr>
          <a:xfrm>
            <a:off x="611560" y="4457525"/>
            <a:ext cx="8202559" cy="1707779"/>
          </a:xfrm>
          <a:prstGeom prst="rect">
            <a:avLst/>
          </a:prstGeom>
          <a:solidFill>
            <a:srgbClr val="92D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a:solidFill>
                <a:prstClr val="white"/>
              </a:solidFill>
            </a:endParaRPr>
          </a:p>
        </p:txBody>
      </p:sp>
      <p:sp>
        <p:nvSpPr>
          <p:cNvPr id="23" name="Прямоугольник 22"/>
          <p:cNvSpPr/>
          <p:nvPr/>
        </p:nvSpPr>
        <p:spPr>
          <a:xfrm>
            <a:off x="611560" y="2636912"/>
            <a:ext cx="8239492" cy="1728192"/>
          </a:xfrm>
          <a:prstGeom prst="rect">
            <a:avLst/>
          </a:prstGeom>
          <a:solidFill>
            <a:schemeClr val="accent4">
              <a:lumMod val="60000"/>
              <a:lumOff val="40000"/>
              <a:alpha val="51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dirty="0">
              <a:solidFill>
                <a:prstClr val="white"/>
              </a:solidFill>
            </a:endParaRPr>
          </a:p>
        </p:txBody>
      </p:sp>
      <p:sp>
        <p:nvSpPr>
          <p:cNvPr id="19" name="Прямоугольник 18"/>
          <p:cNvSpPr/>
          <p:nvPr/>
        </p:nvSpPr>
        <p:spPr>
          <a:xfrm>
            <a:off x="611560" y="1052736"/>
            <a:ext cx="8136904" cy="1491719"/>
          </a:xfrm>
          <a:prstGeom prst="rect">
            <a:avLst/>
          </a:prstGeom>
          <a:solidFill>
            <a:schemeClr val="accent1">
              <a:alpha val="4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ru-RU">
              <a:solidFill>
                <a:prstClr val="white"/>
              </a:solidFill>
            </a:endParaRPr>
          </a:p>
        </p:txBody>
      </p:sp>
      <p:sp>
        <p:nvSpPr>
          <p:cNvPr id="2" name="Заголовок 1"/>
          <p:cNvSpPr>
            <a:spLocks noGrp="1"/>
          </p:cNvSpPr>
          <p:nvPr>
            <p:ph type="title"/>
          </p:nvPr>
        </p:nvSpPr>
        <p:spPr>
          <a:xfrm>
            <a:off x="0" y="44624"/>
            <a:ext cx="8493695" cy="1008112"/>
          </a:xfrm>
        </p:spPr>
        <p:txBody>
          <a:bodyPr>
            <a:noAutofit/>
          </a:bodyPr>
          <a:lstStyle/>
          <a:p>
            <a:r>
              <a:rPr lang="en-US" sz="2800" b="1" dirty="0" smtClean="0">
                <a:effectLst>
                  <a:outerShdw blurRad="38100" dist="38100" dir="2700000" algn="tl">
                    <a:srgbClr val="000000">
                      <a:alpha val="43137"/>
                    </a:srgbClr>
                  </a:outerShdw>
                </a:effectLst>
              </a:rPr>
              <a:t>Track Reconstruction in </a:t>
            </a:r>
            <a:r>
              <a:rPr lang="en-US" sz="2800" b="1" dirty="0">
                <a:effectLst>
                  <a:outerShdw blurRad="38100" dist="38100" dir="2700000" algn="tl">
                    <a:srgbClr val="000000">
                      <a:alpha val="43137"/>
                    </a:srgbClr>
                  </a:outerShdw>
                </a:effectLst>
              </a:rPr>
              <a:t>D</a:t>
            </a:r>
            <a:r>
              <a:rPr lang="en-US" sz="2800" b="1" dirty="0" smtClean="0">
                <a:effectLst>
                  <a:outerShdw blurRad="38100" dist="38100" dir="2700000" algn="tl">
                    <a:srgbClr val="000000">
                      <a:alpha val="43137"/>
                    </a:srgbClr>
                  </a:outerShdw>
                </a:effectLst>
              </a:rPr>
              <a:t>rift Chambers (DCH) and Momentum Estimation in BM@N experiment</a:t>
            </a:r>
            <a:endParaRPr lang="ru-RU" sz="2800" b="1" dirty="0">
              <a:effectLst>
                <a:outerShdw blurRad="38100" dist="38100" dir="2700000" algn="tl">
                  <a:srgbClr val="000000">
                    <a:alpha val="43137"/>
                  </a:srgbClr>
                </a:outerShdw>
              </a:effectLst>
            </a:endParaRPr>
          </a:p>
        </p:txBody>
      </p:sp>
      <p:sp>
        <p:nvSpPr>
          <p:cNvPr id="3" name="Номер слайда 2"/>
          <p:cNvSpPr>
            <a:spLocks noGrp="1"/>
          </p:cNvSpPr>
          <p:nvPr>
            <p:ph type="sldNum" sz="quarter" idx="12"/>
          </p:nvPr>
        </p:nvSpPr>
        <p:spPr/>
        <p:txBody>
          <a:bodyPr/>
          <a:lstStyle/>
          <a:p>
            <a:fld id="{F3119C21-A132-4020-A0CA-E6146F15944D}" type="slidenum">
              <a:rPr lang="ru-RU" smtClean="0">
                <a:solidFill>
                  <a:prstClr val="black">
                    <a:tint val="75000"/>
                  </a:prstClr>
                </a:solidFill>
              </a:rPr>
              <a:pPr/>
              <a:t>37</a:t>
            </a:fld>
            <a:endParaRPr lang="ru-RU">
              <a:solidFill>
                <a:prstClr val="black">
                  <a:tint val="75000"/>
                </a:prstClr>
              </a:solidFill>
            </a:endParaRPr>
          </a:p>
        </p:txBody>
      </p:sp>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0227" y="1052736"/>
            <a:ext cx="1942362" cy="1491719"/>
          </a:xfrm>
          <a:prstGeom prst="rect">
            <a:avLst/>
          </a:prstGeom>
        </p:spPr>
      </p:pic>
      <p:sp>
        <p:nvSpPr>
          <p:cNvPr id="11" name="TextBox 10"/>
          <p:cNvSpPr txBox="1"/>
          <p:nvPr/>
        </p:nvSpPr>
        <p:spPr>
          <a:xfrm>
            <a:off x="5364088" y="1778088"/>
            <a:ext cx="1041375" cy="338554"/>
          </a:xfrm>
          <a:prstGeom prst="rect">
            <a:avLst/>
          </a:prstGeom>
          <a:noFill/>
        </p:spPr>
        <p:txBody>
          <a:bodyPr wrap="none" rtlCol="0">
            <a:spAutoFit/>
          </a:bodyPr>
          <a:lstStyle/>
          <a:p>
            <a:pPr fontAlgn="auto">
              <a:spcBef>
                <a:spcPts val="0"/>
              </a:spcBef>
              <a:spcAft>
                <a:spcPts val="0"/>
              </a:spcAft>
            </a:pPr>
            <a:r>
              <a:rPr lang="ru-RU" sz="1600" dirty="0" smtClean="0">
                <a:solidFill>
                  <a:prstClr val="black"/>
                </a:solidFill>
                <a:latin typeface="Calibri"/>
                <a:cs typeface="+mn-cs"/>
              </a:rPr>
              <a:t>184 </a:t>
            </a:r>
            <a:r>
              <a:rPr lang="en-US" sz="1200" dirty="0" smtClean="0">
                <a:solidFill>
                  <a:prstClr val="black"/>
                </a:solidFill>
                <a:latin typeface="Calibri"/>
                <a:cs typeface="+mn-cs"/>
              </a:rPr>
              <a:t>microns</a:t>
            </a:r>
            <a:endParaRPr lang="ru-RU" sz="1200" dirty="0">
              <a:solidFill>
                <a:prstClr val="black"/>
              </a:solidFill>
              <a:latin typeface="Calibri"/>
              <a:cs typeface="+mn-cs"/>
            </a:endParaRPr>
          </a:p>
        </p:txBody>
      </p:sp>
      <p:sp>
        <p:nvSpPr>
          <p:cNvPr id="14" name="TextBox 13"/>
          <p:cNvSpPr txBox="1"/>
          <p:nvPr/>
        </p:nvSpPr>
        <p:spPr>
          <a:xfrm>
            <a:off x="611560" y="1124744"/>
            <a:ext cx="3672408" cy="1354217"/>
          </a:xfrm>
          <a:prstGeom prst="rect">
            <a:avLst/>
          </a:prstGeom>
          <a:noFill/>
        </p:spPr>
        <p:txBody>
          <a:bodyPr wrap="square" rtlCol="0">
            <a:spAutoFit/>
          </a:bodyPr>
          <a:lstStyle/>
          <a:p>
            <a:pPr fontAlgn="auto">
              <a:spcBef>
                <a:spcPts val="0"/>
              </a:spcBef>
              <a:spcAft>
                <a:spcPts val="0"/>
              </a:spcAft>
            </a:pPr>
            <a:r>
              <a:rPr lang="en-US" b="1" i="1" dirty="0" smtClean="0">
                <a:solidFill>
                  <a:schemeClr val="bg1"/>
                </a:solidFill>
                <a:latin typeface="Calibri"/>
                <a:cs typeface="+mn-cs"/>
              </a:rPr>
              <a:t>BM@N </a:t>
            </a:r>
            <a:r>
              <a:rPr lang="en-US" b="1" i="1" dirty="0">
                <a:solidFill>
                  <a:schemeClr val="bg1"/>
                </a:solidFill>
                <a:latin typeface="Calibri"/>
                <a:cs typeface="+mn-cs"/>
              </a:rPr>
              <a:t>First Test Runs </a:t>
            </a:r>
            <a:r>
              <a:rPr lang="en-US" sz="1600" b="1" i="1" dirty="0" smtClean="0">
                <a:solidFill>
                  <a:schemeClr val="bg1"/>
                </a:solidFill>
                <a:latin typeface="Calibri"/>
                <a:cs typeface="+mn-cs"/>
              </a:rPr>
              <a:t>with </a:t>
            </a:r>
            <a:r>
              <a:rPr lang="en-US" sz="1600" b="1" i="1" dirty="0" err="1" smtClean="0">
                <a:solidFill>
                  <a:schemeClr val="bg1"/>
                </a:solidFill>
                <a:latin typeface="Calibri"/>
                <a:cs typeface="+mn-cs"/>
              </a:rPr>
              <a:t>Nuclotron</a:t>
            </a:r>
            <a:endParaRPr lang="en-US" sz="1600" b="1" i="1" dirty="0" smtClean="0">
              <a:solidFill>
                <a:schemeClr val="bg1"/>
              </a:solidFill>
              <a:latin typeface="Calibri"/>
              <a:cs typeface="+mn-cs"/>
            </a:endParaRPr>
          </a:p>
          <a:p>
            <a:pPr fontAlgn="auto">
              <a:spcBef>
                <a:spcPts val="0"/>
              </a:spcBef>
              <a:spcAft>
                <a:spcPts val="0"/>
              </a:spcAft>
            </a:pPr>
            <a:r>
              <a:rPr lang="en-US" sz="1600" b="1" i="1" dirty="0">
                <a:solidFill>
                  <a:schemeClr val="bg1"/>
                </a:solidFill>
                <a:latin typeface="Calibri"/>
                <a:cs typeface="+mn-cs"/>
              </a:rPr>
              <a:t> </a:t>
            </a:r>
            <a:r>
              <a:rPr lang="en-US" sz="1600" b="1" i="1" dirty="0" smtClean="0">
                <a:solidFill>
                  <a:schemeClr val="bg1"/>
                </a:solidFill>
                <a:latin typeface="Calibri"/>
                <a:cs typeface="+mn-cs"/>
              </a:rPr>
              <a:t>            beams </a:t>
            </a:r>
            <a:r>
              <a:rPr lang="en-US" sz="1600" dirty="0" smtClean="0">
                <a:solidFill>
                  <a:schemeClr val="bg1"/>
                </a:solidFill>
                <a:latin typeface="Calibri"/>
                <a:cs typeface="+mn-cs"/>
              </a:rPr>
              <a:t>[February-March 2015]</a:t>
            </a:r>
            <a:r>
              <a:rPr lang="en-US" sz="1600" b="1" i="1" dirty="0" smtClean="0">
                <a:solidFill>
                  <a:schemeClr val="bg1"/>
                </a:solidFill>
                <a:latin typeface="Calibri"/>
                <a:cs typeface="+mn-cs"/>
              </a:rPr>
              <a:t>: </a:t>
            </a:r>
          </a:p>
          <a:p>
            <a:pPr fontAlgn="auto">
              <a:spcBef>
                <a:spcPts val="0"/>
              </a:spcBef>
              <a:spcAft>
                <a:spcPts val="0"/>
              </a:spcAft>
            </a:pPr>
            <a:r>
              <a:rPr lang="en-US" sz="1600" b="1" i="1" dirty="0" smtClean="0">
                <a:solidFill>
                  <a:schemeClr val="bg1"/>
                </a:solidFill>
                <a:latin typeface="Calibri"/>
                <a:cs typeface="+mn-cs"/>
              </a:rPr>
              <a:t>Two DCHs have been used.</a:t>
            </a:r>
          </a:p>
          <a:p>
            <a:pPr fontAlgn="auto">
              <a:spcBef>
                <a:spcPts val="0"/>
              </a:spcBef>
              <a:spcAft>
                <a:spcPts val="0"/>
              </a:spcAft>
            </a:pPr>
            <a:r>
              <a:rPr lang="en-US" sz="1600" b="1" i="1" dirty="0" smtClean="0">
                <a:solidFill>
                  <a:schemeClr val="bg1"/>
                </a:solidFill>
                <a:latin typeface="Calibri"/>
                <a:cs typeface="+mn-cs"/>
              </a:rPr>
              <a:t>The best resolution was obtained for</a:t>
            </a:r>
          </a:p>
          <a:p>
            <a:pPr fontAlgn="auto">
              <a:spcBef>
                <a:spcPts val="0"/>
              </a:spcBef>
              <a:spcAft>
                <a:spcPts val="0"/>
              </a:spcAft>
            </a:pPr>
            <a:r>
              <a:rPr lang="en-US" sz="1600" b="1" i="1" dirty="0">
                <a:solidFill>
                  <a:schemeClr val="bg1"/>
                </a:solidFill>
                <a:latin typeface="Calibri"/>
                <a:cs typeface="+mn-cs"/>
              </a:rPr>
              <a:t> </a:t>
            </a:r>
            <a:r>
              <a:rPr lang="en-US" sz="1600" b="1" i="1" dirty="0" smtClean="0">
                <a:solidFill>
                  <a:schemeClr val="bg1"/>
                </a:solidFill>
                <a:latin typeface="Calibri"/>
                <a:cs typeface="+mn-cs"/>
              </a:rPr>
              <a:t>            the Y-coordinate </a:t>
            </a:r>
            <a:endParaRPr lang="en-US" sz="1600" b="1" i="1" dirty="0">
              <a:solidFill>
                <a:schemeClr val="bg1"/>
              </a:solidFill>
              <a:latin typeface="Calibri"/>
              <a:cs typeface="+mn-cs"/>
            </a:endParaRPr>
          </a:p>
        </p:txBody>
      </p:sp>
      <p:pic>
        <p:nvPicPr>
          <p:cNvPr id="15" name="Рисунок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2758663"/>
            <a:ext cx="2160240" cy="1355587"/>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6725" y="2758663"/>
            <a:ext cx="2060290" cy="1292867"/>
          </a:xfrm>
          <a:prstGeom prst="rect">
            <a:avLst/>
          </a:prstGeom>
        </p:spPr>
      </p:pic>
      <p:sp>
        <p:nvSpPr>
          <p:cNvPr id="17" name="TextBox 16"/>
          <p:cNvSpPr txBox="1"/>
          <p:nvPr/>
        </p:nvSpPr>
        <p:spPr>
          <a:xfrm>
            <a:off x="7092280" y="2784705"/>
            <a:ext cx="1686764" cy="338554"/>
          </a:xfrm>
          <a:prstGeom prst="rect">
            <a:avLst/>
          </a:prstGeom>
          <a:solidFill>
            <a:schemeClr val="bg1"/>
          </a:solidFill>
          <a:ln>
            <a:solidFill>
              <a:srgbClr val="FF0000"/>
            </a:solidFill>
          </a:ln>
        </p:spPr>
        <p:txBody>
          <a:bodyPr wrap="square" rtlCol="0">
            <a:spAutoFit/>
          </a:bodyPr>
          <a:lstStyle/>
          <a:p>
            <a:pPr fontAlgn="auto">
              <a:spcBef>
                <a:spcPts val="0"/>
              </a:spcBef>
              <a:spcAft>
                <a:spcPts val="0"/>
              </a:spcAft>
            </a:pPr>
            <a:r>
              <a:rPr lang="en-US" sz="1600" dirty="0" smtClean="0">
                <a:solidFill>
                  <a:srgbClr val="FF0000"/>
                </a:solidFill>
                <a:latin typeface="Calibri"/>
                <a:cs typeface="+mn-cs"/>
              </a:rPr>
              <a:t>P</a:t>
            </a:r>
            <a:r>
              <a:rPr lang="en-US" sz="1600" baseline="-25000" dirty="0" smtClean="0">
                <a:solidFill>
                  <a:srgbClr val="FF0000"/>
                </a:solidFill>
                <a:latin typeface="Calibri"/>
                <a:cs typeface="+mn-cs"/>
              </a:rPr>
              <a:t>beam </a:t>
            </a:r>
            <a:r>
              <a:rPr lang="en-US" sz="1600" dirty="0" smtClean="0">
                <a:solidFill>
                  <a:srgbClr val="FF0000"/>
                </a:solidFill>
                <a:latin typeface="Calibri"/>
                <a:cs typeface="+mn-cs"/>
              </a:rPr>
              <a:t>= 8.68 </a:t>
            </a:r>
            <a:r>
              <a:rPr lang="en-US" sz="1600" dirty="0" err="1" smtClean="0">
                <a:solidFill>
                  <a:srgbClr val="FF0000"/>
                </a:solidFill>
                <a:latin typeface="Calibri"/>
                <a:cs typeface="+mn-cs"/>
              </a:rPr>
              <a:t>GeV</a:t>
            </a:r>
            <a:r>
              <a:rPr lang="en-US" sz="1600" dirty="0" smtClean="0">
                <a:solidFill>
                  <a:srgbClr val="FF0000"/>
                </a:solidFill>
                <a:latin typeface="Calibri"/>
                <a:cs typeface="+mn-cs"/>
              </a:rPr>
              <a:t>/c</a:t>
            </a:r>
            <a:r>
              <a:rPr lang="en-US" sz="1600" baseline="-25000" dirty="0" smtClean="0">
                <a:solidFill>
                  <a:srgbClr val="FF0000"/>
                </a:solidFill>
                <a:latin typeface="Calibri"/>
                <a:cs typeface="+mn-cs"/>
              </a:rPr>
              <a:t> </a:t>
            </a:r>
          </a:p>
        </p:txBody>
      </p:sp>
      <p:cxnSp>
        <p:nvCxnSpPr>
          <p:cNvPr id="18" name="Прямая со стрелкой 17"/>
          <p:cNvCxnSpPr/>
          <p:nvPr/>
        </p:nvCxnSpPr>
        <p:spPr>
          <a:xfrm flipH="1">
            <a:off x="6948264" y="3123259"/>
            <a:ext cx="523270" cy="377749"/>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131840" y="2924944"/>
            <a:ext cx="2607406" cy="1077218"/>
          </a:xfrm>
          <a:prstGeom prst="rect">
            <a:avLst/>
          </a:prstGeom>
          <a:solidFill>
            <a:schemeClr val="accent4">
              <a:lumMod val="60000"/>
              <a:lumOff val="40000"/>
              <a:alpha val="43000"/>
            </a:schemeClr>
          </a:solidFill>
        </p:spPr>
        <p:txBody>
          <a:bodyPr wrap="square" rtlCol="0">
            <a:spAutoFit/>
          </a:bodyPr>
          <a:lstStyle/>
          <a:p>
            <a:pPr fontAlgn="auto">
              <a:spcBef>
                <a:spcPts val="0"/>
              </a:spcBef>
              <a:spcAft>
                <a:spcPts val="0"/>
              </a:spcAft>
            </a:pPr>
            <a:r>
              <a:rPr lang="en-US" sz="1600" b="1" i="1" dirty="0" smtClean="0">
                <a:solidFill>
                  <a:schemeClr val="bg1"/>
                </a:solidFill>
                <a:latin typeface="Calibri"/>
                <a:cs typeface="+mn-cs"/>
              </a:rPr>
              <a:t>The DCHs have been aligned to the beam</a:t>
            </a:r>
            <a:r>
              <a:rPr lang="en-US" sz="1600" dirty="0" smtClean="0">
                <a:solidFill>
                  <a:schemeClr val="bg1"/>
                </a:solidFill>
                <a:latin typeface="Calibri"/>
                <a:cs typeface="+mn-cs"/>
              </a:rPr>
              <a:t> (</a:t>
            </a:r>
            <a:r>
              <a:rPr lang="en-US" sz="1600" b="1" i="1" dirty="0" smtClean="0">
                <a:solidFill>
                  <a:schemeClr val="bg1"/>
                </a:solidFill>
                <a:latin typeface="Calibri"/>
                <a:cs typeface="+mn-cs"/>
              </a:rPr>
              <a:t>track </a:t>
            </a:r>
            <a:r>
              <a:rPr lang="en-US" sz="1600" b="1" i="1" dirty="0">
                <a:solidFill>
                  <a:schemeClr val="bg1"/>
                </a:solidFill>
                <a:latin typeface="Calibri"/>
                <a:cs typeface="+mn-cs"/>
              </a:rPr>
              <a:t>reconstruction with the both </a:t>
            </a:r>
            <a:r>
              <a:rPr lang="en-US" sz="1600" b="1" i="1" dirty="0" smtClean="0">
                <a:solidFill>
                  <a:schemeClr val="bg1"/>
                </a:solidFill>
                <a:latin typeface="Calibri"/>
                <a:cs typeface="+mn-cs"/>
              </a:rPr>
              <a:t>DCHs</a:t>
            </a:r>
            <a:r>
              <a:rPr lang="en-US" sz="1600" dirty="0" smtClean="0">
                <a:solidFill>
                  <a:schemeClr val="bg1"/>
                </a:solidFill>
                <a:latin typeface="Calibri"/>
                <a:cs typeface="+mn-cs"/>
              </a:rPr>
              <a:t>):</a:t>
            </a:r>
            <a:endParaRPr lang="ru-RU" sz="1600" dirty="0">
              <a:solidFill>
                <a:schemeClr val="bg1"/>
              </a:solidFill>
              <a:latin typeface="Calibri"/>
              <a:cs typeface="+mn-cs"/>
            </a:endParaRPr>
          </a:p>
        </p:txBody>
      </p:sp>
      <p:pic>
        <p:nvPicPr>
          <p:cNvPr id="24" name="Рисунок 23"/>
          <p:cNvPicPr>
            <a:picLocks noChangeAspect="1"/>
          </p:cNvPicPr>
          <p:nvPr/>
        </p:nvPicPr>
        <p:blipFill rotWithShape="1">
          <a:blip r:embed="rId6" cstate="print">
            <a:extLst>
              <a:ext uri="{28A0092B-C50C-407E-A947-70E740481C1C}">
                <a14:useLocalDpi xmlns:a14="http://schemas.microsoft.com/office/drawing/2010/main" val="0"/>
              </a:ext>
            </a:extLst>
          </a:blip>
          <a:srcRect b="3269"/>
          <a:stretch/>
        </p:blipFill>
        <p:spPr>
          <a:xfrm>
            <a:off x="6438658" y="1052736"/>
            <a:ext cx="2008002" cy="1491719"/>
          </a:xfrm>
          <a:prstGeom prst="rect">
            <a:avLst/>
          </a:prstGeom>
        </p:spPr>
      </p:pic>
      <p:sp>
        <p:nvSpPr>
          <p:cNvPr id="25" name="TextBox 24"/>
          <p:cNvSpPr txBox="1"/>
          <p:nvPr/>
        </p:nvSpPr>
        <p:spPr>
          <a:xfrm>
            <a:off x="7452320" y="1778088"/>
            <a:ext cx="1041375" cy="338554"/>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cs typeface="+mn-cs"/>
              </a:rPr>
              <a:t>207</a:t>
            </a:r>
            <a:r>
              <a:rPr lang="ru-RU" sz="1600" dirty="0" smtClean="0">
                <a:solidFill>
                  <a:prstClr val="black"/>
                </a:solidFill>
                <a:latin typeface="Calibri"/>
                <a:cs typeface="+mn-cs"/>
              </a:rPr>
              <a:t> </a:t>
            </a:r>
            <a:r>
              <a:rPr lang="en-US" sz="1200" dirty="0" smtClean="0">
                <a:solidFill>
                  <a:prstClr val="black"/>
                </a:solidFill>
                <a:latin typeface="Calibri"/>
                <a:cs typeface="+mn-cs"/>
              </a:rPr>
              <a:t>microns</a:t>
            </a:r>
            <a:endParaRPr lang="ru-RU" sz="1200" dirty="0">
              <a:solidFill>
                <a:prstClr val="black"/>
              </a:solidFill>
              <a:latin typeface="Calibri"/>
              <a:cs typeface="+mn-cs"/>
            </a:endParaRP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7584" y="4509120"/>
            <a:ext cx="2160240"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Рисунок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41425" y="4509120"/>
            <a:ext cx="2581891" cy="1620180"/>
          </a:xfrm>
          <a:prstGeom prst="rect">
            <a:avLst/>
          </a:prstGeom>
        </p:spPr>
      </p:pic>
      <p:sp>
        <p:nvSpPr>
          <p:cNvPr id="26" name="TextBox 25"/>
          <p:cNvSpPr txBox="1"/>
          <p:nvPr/>
        </p:nvSpPr>
        <p:spPr>
          <a:xfrm>
            <a:off x="899234" y="4077072"/>
            <a:ext cx="1800558" cy="307777"/>
          </a:xfrm>
          <a:prstGeom prst="rect">
            <a:avLst/>
          </a:prstGeom>
          <a:noFill/>
        </p:spPr>
        <p:txBody>
          <a:bodyPr wrap="none" rtlCol="0">
            <a:spAutoFit/>
          </a:bodyPr>
          <a:lstStyle/>
          <a:p>
            <a:pPr fontAlgn="auto">
              <a:spcBef>
                <a:spcPts val="0"/>
              </a:spcBef>
              <a:spcAft>
                <a:spcPts val="0"/>
              </a:spcAft>
            </a:pPr>
            <a:r>
              <a:rPr lang="en-US" sz="1400" i="1" dirty="0" smtClean="0">
                <a:solidFill>
                  <a:schemeClr val="bg1"/>
                </a:solidFill>
                <a:latin typeface="Calibri"/>
                <a:cs typeface="+mn-cs"/>
              </a:rPr>
              <a:t>Y-slope is close to zero</a:t>
            </a:r>
            <a:endParaRPr lang="ru-RU" sz="1400" i="1" dirty="0">
              <a:solidFill>
                <a:schemeClr val="bg1"/>
              </a:solidFill>
              <a:latin typeface="Calibri"/>
              <a:cs typeface="+mn-cs"/>
            </a:endParaRPr>
          </a:p>
        </p:txBody>
      </p:sp>
      <p:sp>
        <p:nvSpPr>
          <p:cNvPr id="28" name="TextBox 27"/>
          <p:cNvSpPr txBox="1"/>
          <p:nvPr/>
        </p:nvSpPr>
        <p:spPr>
          <a:xfrm>
            <a:off x="4397404" y="4057327"/>
            <a:ext cx="4495076" cy="307777"/>
          </a:xfrm>
          <a:prstGeom prst="rect">
            <a:avLst/>
          </a:prstGeom>
          <a:noFill/>
        </p:spPr>
        <p:txBody>
          <a:bodyPr wrap="square" rtlCol="0">
            <a:spAutoFit/>
          </a:bodyPr>
          <a:lstStyle/>
          <a:p>
            <a:pPr fontAlgn="auto">
              <a:spcBef>
                <a:spcPts val="0"/>
              </a:spcBef>
              <a:spcAft>
                <a:spcPts val="0"/>
              </a:spcAft>
            </a:pPr>
            <a:r>
              <a:rPr lang="en-US" sz="1400" i="1" dirty="0" smtClean="0">
                <a:solidFill>
                  <a:schemeClr val="bg1"/>
                </a:solidFill>
                <a:latin typeface="Calibri"/>
                <a:cs typeface="+mn-cs"/>
              </a:rPr>
              <a:t>X-slope </a:t>
            </a:r>
            <a:r>
              <a:rPr lang="en-US" sz="1400" dirty="0" smtClean="0">
                <a:solidFill>
                  <a:schemeClr val="bg1"/>
                </a:solidFill>
                <a:latin typeface="Calibri"/>
                <a:cs typeface="+mn-cs"/>
              </a:rPr>
              <a:t>[</a:t>
            </a:r>
            <a:r>
              <a:rPr lang="en-US" sz="1400" i="1" dirty="0" smtClean="0">
                <a:solidFill>
                  <a:schemeClr val="bg1"/>
                </a:solidFill>
                <a:latin typeface="Calibri"/>
                <a:cs typeface="+mn-cs"/>
              </a:rPr>
              <a:t>extrapolated to magnetic field B=0</a:t>
            </a:r>
            <a:r>
              <a:rPr lang="en-US" sz="1400" dirty="0" smtClean="0">
                <a:solidFill>
                  <a:schemeClr val="bg1"/>
                </a:solidFill>
                <a:latin typeface="Calibri"/>
                <a:cs typeface="+mn-cs"/>
              </a:rPr>
              <a:t>]</a:t>
            </a:r>
            <a:r>
              <a:rPr lang="en-US" sz="1400" i="1" dirty="0" smtClean="0">
                <a:solidFill>
                  <a:schemeClr val="bg1"/>
                </a:solidFill>
                <a:latin typeface="Calibri"/>
                <a:cs typeface="+mn-cs"/>
              </a:rPr>
              <a:t> is close to zero </a:t>
            </a:r>
            <a:endParaRPr lang="ru-RU" sz="1400" i="1" dirty="0">
              <a:solidFill>
                <a:schemeClr val="bg1"/>
              </a:solidFill>
              <a:latin typeface="Calibri"/>
              <a:cs typeface="+mn-cs"/>
            </a:endParaRPr>
          </a:p>
        </p:txBody>
      </p:sp>
      <p:sp>
        <p:nvSpPr>
          <p:cNvPr id="29" name="TextBox 28"/>
          <p:cNvSpPr txBox="1"/>
          <p:nvPr/>
        </p:nvSpPr>
        <p:spPr>
          <a:xfrm>
            <a:off x="3244172" y="4797152"/>
            <a:ext cx="2532553" cy="1077218"/>
          </a:xfrm>
          <a:prstGeom prst="rect">
            <a:avLst/>
          </a:prstGeom>
          <a:noFill/>
        </p:spPr>
        <p:txBody>
          <a:bodyPr wrap="none" rtlCol="0">
            <a:spAutoFit/>
          </a:bodyPr>
          <a:lstStyle/>
          <a:p>
            <a:pPr algn="ctr" fontAlgn="auto">
              <a:spcBef>
                <a:spcPts val="0"/>
              </a:spcBef>
              <a:spcAft>
                <a:spcPts val="0"/>
              </a:spcAft>
            </a:pPr>
            <a:r>
              <a:rPr lang="en-US" sz="1600" b="1" i="1" dirty="0" smtClean="0">
                <a:solidFill>
                  <a:schemeClr val="bg1"/>
                </a:solidFill>
                <a:latin typeface="Calibri"/>
                <a:cs typeface="+mn-cs"/>
              </a:rPr>
              <a:t>Estimation of</a:t>
            </a:r>
          </a:p>
          <a:p>
            <a:pPr algn="ctr" fontAlgn="auto">
              <a:spcBef>
                <a:spcPts val="0"/>
              </a:spcBef>
              <a:spcAft>
                <a:spcPts val="0"/>
              </a:spcAft>
            </a:pPr>
            <a:r>
              <a:rPr lang="en-US" sz="1600" b="1" i="1" dirty="0" smtClean="0">
                <a:solidFill>
                  <a:schemeClr val="bg1"/>
                </a:solidFill>
                <a:latin typeface="Calibri"/>
                <a:cs typeface="+mn-cs"/>
              </a:rPr>
              <a:t>deuteron beam momentum</a:t>
            </a:r>
          </a:p>
          <a:p>
            <a:pPr algn="ctr" fontAlgn="auto">
              <a:spcBef>
                <a:spcPts val="0"/>
              </a:spcBef>
              <a:spcAft>
                <a:spcPts val="0"/>
              </a:spcAft>
            </a:pPr>
            <a:r>
              <a:rPr lang="en-US" sz="1600" b="1" i="1" dirty="0" smtClean="0">
                <a:solidFill>
                  <a:schemeClr val="bg1"/>
                </a:solidFill>
                <a:latin typeface="Calibri"/>
                <a:cs typeface="+mn-cs"/>
              </a:rPr>
              <a:t>at different magnetic fields</a:t>
            </a:r>
          </a:p>
          <a:p>
            <a:pPr algn="ctr" fontAlgn="auto">
              <a:spcBef>
                <a:spcPts val="0"/>
              </a:spcBef>
              <a:spcAft>
                <a:spcPts val="0"/>
              </a:spcAft>
            </a:pPr>
            <a:r>
              <a:rPr lang="en-US" sz="1600" b="1" i="1" dirty="0" smtClean="0">
                <a:solidFill>
                  <a:schemeClr val="bg1"/>
                </a:solidFill>
                <a:latin typeface="Calibri"/>
                <a:cs typeface="+mn-cs"/>
              </a:rPr>
              <a:t>using X-slope</a:t>
            </a:r>
            <a:endParaRPr lang="ru-RU" sz="1600" b="1" i="1" dirty="0">
              <a:solidFill>
                <a:schemeClr val="bg1"/>
              </a:solidFill>
              <a:latin typeface="Calibri"/>
              <a:cs typeface="+mn-cs"/>
            </a:endParaRPr>
          </a:p>
        </p:txBody>
      </p:sp>
      <p:sp>
        <p:nvSpPr>
          <p:cNvPr id="31" name="TextBox 30"/>
          <p:cNvSpPr txBox="1"/>
          <p:nvPr/>
        </p:nvSpPr>
        <p:spPr>
          <a:xfrm>
            <a:off x="6541597" y="5408349"/>
            <a:ext cx="1571841" cy="307777"/>
          </a:xfrm>
          <a:prstGeom prst="rect">
            <a:avLst/>
          </a:prstGeom>
          <a:solidFill>
            <a:schemeClr val="bg1"/>
          </a:solidFill>
          <a:ln>
            <a:solidFill>
              <a:srgbClr val="FF0000"/>
            </a:solidFill>
          </a:ln>
        </p:spPr>
        <p:txBody>
          <a:bodyPr wrap="square" rtlCol="0">
            <a:spAutoFit/>
          </a:bodyPr>
          <a:lstStyle/>
          <a:p>
            <a:pPr fontAlgn="auto">
              <a:spcBef>
                <a:spcPts val="0"/>
              </a:spcBef>
              <a:spcAft>
                <a:spcPts val="0"/>
              </a:spcAft>
            </a:pPr>
            <a:r>
              <a:rPr lang="en-US" sz="1400" b="1" dirty="0" smtClean="0">
                <a:solidFill>
                  <a:srgbClr val="FF0000"/>
                </a:solidFill>
                <a:latin typeface="Calibri"/>
                <a:cs typeface="+mn-cs"/>
              </a:rPr>
              <a:t>P</a:t>
            </a:r>
            <a:r>
              <a:rPr lang="en-US" sz="1400" b="1" baseline="-25000" dirty="0" smtClean="0">
                <a:solidFill>
                  <a:srgbClr val="FF0000"/>
                </a:solidFill>
                <a:latin typeface="Calibri"/>
                <a:cs typeface="+mn-cs"/>
              </a:rPr>
              <a:t>beam </a:t>
            </a:r>
            <a:r>
              <a:rPr lang="en-US" sz="1400" b="1" dirty="0" smtClean="0">
                <a:solidFill>
                  <a:srgbClr val="FF0000"/>
                </a:solidFill>
                <a:latin typeface="Calibri"/>
                <a:cs typeface="+mn-cs"/>
              </a:rPr>
              <a:t>= 8.68 </a:t>
            </a:r>
            <a:r>
              <a:rPr lang="en-US" sz="1200" b="1" dirty="0" err="1" smtClean="0">
                <a:solidFill>
                  <a:srgbClr val="FF0000"/>
                </a:solidFill>
                <a:latin typeface="Calibri"/>
                <a:cs typeface="+mn-cs"/>
              </a:rPr>
              <a:t>GeV</a:t>
            </a:r>
            <a:r>
              <a:rPr lang="en-US" sz="1200" b="1" dirty="0" smtClean="0">
                <a:solidFill>
                  <a:srgbClr val="FF0000"/>
                </a:solidFill>
                <a:latin typeface="Calibri"/>
                <a:cs typeface="+mn-cs"/>
              </a:rPr>
              <a:t>/c</a:t>
            </a:r>
            <a:r>
              <a:rPr lang="en-US" sz="1200" b="1" baseline="-25000" dirty="0" smtClean="0">
                <a:solidFill>
                  <a:srgbClr val="FF0000"/>
                </a:solidFill>
                <a:latin typeface="Calibri"/>
                <a:cs typeface="+mn-cs"/>
              </a:rPr>
              <a:t> </a:t>
            </a:r>
          </a:p>
        </p:txBody>
      </p:sp>
      <p:sp>
        <p:nvSpPr>
          <p:cNvPr id="1024" name="TextBox 1023"/>
          <p:cNvSpPr txBox="1"/>
          <p:nvPr/>
        </p:nvSpPr>
        <p:spPr>
          <a:xfrm>
            <a:off x="3491880" y="6345698"/>
            <a:ext cx="5169428" cy="307777"/>
          </a:xfrm>
          <a:prstGeom prst="rect">
            <a:avLst/>
          </a:prstGeom>
          <a:noFill/>
        </p:spPr>
        <p:txBody>
          <a:bodyPr wrap="none" rtlCol="0">
            <a:spAutoFit/>
          </a:bodyPr>
          <a:lstStyle/>
          <a:p>
            <a:pPr fontAlgn="auto">
              <a:spcBef>
                <a:spcPts val="0"/>
              </a:spcBef>
              <a:spcAft>
                <a:spcPts val="0"/>
              </a:spcAft>
            </a:pPr>
            <a:r>
              <a:rPr lang="en-US" sz="1400" dirty="0" smtClean="0">
                <a:solidFill>
                  <a:schemeClr val="bg1"/>
                </a:solidFill>
                <a:latin typeface="Calibri"/>
                <a:cs typeface="+mn-cs"/>
              </a:rPr>
              <a:t>Vladimir </a:t>
            </a:r>
            <a:r>
              <a:rPr lang="en-US" sz="1400" dirty="0" err="1" smtClean="0">
                <a:solidFill>
                  <a:schemeClr val="bg1"/>
                </a:solidFill>
                <a:latin typeface="Calibri"/>
                <a:cs typeface="+mn-cs"/>
              </a:rPr>
              <a:t>Palichik</a:t>
            </a:r>
            <a:r>
              <a:rPr lang="en-US" sz="1400" dirty="0" smtClean="0">
                <a:solidFill>
                  <a:schemeClr val="bg1"/>
                </a:solidFill>
                <a:latin typeface="Calibri"/>
                <a:cs typeface="+mn-cs"/>
              </a:rPr>
              <a:t>, Nikolay </a:t>
            </a:r>
            <a:r>
              <a:rPr lang="en-US" sz="1400" dirty="0" err="1" smtClean="0">
                <a:solidFill>
                  <a:schemeClr val="bg1"/>
                </a:solidFill>
                <a:latin typeface="Calibri"/>
                <a:cs typeface="+mn-cs"/>
              </a:rPr>
              <a:t>Voytishin</a:t>
            </a:r>
            <a:r>
              <a:rPr lang="en-US" sz="1400" dirty="0" smtClean="0">
                <a:solidFill>
                  <a:schemeClr val="bg1"/>
                </a:solidFill>
                <a:latin typeface="Calibri"/>
                <a:cs typeface="+mn-cs"/>
              </a:rPr>
              <a:t> , BM@N Meeting, June 08, 2015 </a:t>
            </a:r>
            <a:endParaRPr lang="ru-RU" sz="1400" dirty="0">
              <a:solidFill>
                <a:schemeClr val="bg1"/>
              </a:solidFill>
              <a:latin typeface="Calibri"/>
              <a:cs typeface="+mn-cs"/>
            </a:endParaRPr>
          </a:p>
        </p:txBody>
      </p:sp>
      <p:sp>
        <p:nvSpPr>
          <p:cNvPr id="5" name="TextBox 4"/>
          <p:cNvSpPr txBox="1"/>
          <p:nvPr/>
        </p:nvSpPr>
        <p:spPr>
          <a:xfrm>
            <a:off x="4644008" y="1484784"/>
            <a:ext cx="652743" cy="338554"/>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cs typeface="+mn-cs"/>
              </a:rPr>
              <a:t>DCH1</a:t>
            </a:r>
            <a:endParaRPr lang="en-US" sz="1600" dirty="0">
              <a:solidFill>
                <a:prstClr val="black"/>
              </a:solidFill>
              <a:latin typeface="Calibri"/>
              <a:cs typeface="+mn-cs"/>
            </a:endParaRPr>
          </a:p>
        </p:txBody>
      </p:sp>
      <p:sp>
        <p:nvSpPr>
          <p:cNvPr id="32" name="TextBox 31"/>
          <p:cNvSpPr txBox="1"/>
          <p:nvPr/>
        </p:nvSpPr>
        <p:spPr>
          <a:xfrm>
            <a:off x="6740266" y="1484784"/>
            <a:ext cx="652743" cy="338554"/>
          </a:xfrm>
          <a:prstGeom prst="rect">
            <a:avLst/>
          </a:prstGeom>
          <a:noFill/>
        </p:spPr>
        <p:txBody>
          <a:bodyPr wrap="none" rtlCol="0">
            <a:spAutoFit/>
          </a:bodyPr>
          <a:lstStyle/>
          <a:p>
            <a:pPr fontAlgn="auto">
              <a:spcBef>
                <a:spcPts val="0"/>
              </a:spcBef>
              <a:spcAft>
                <a:spcPts val="0"/>
              </a:spcAft>
            </a:pPr>
            <a:r>
              <a:rPr lang="en-US" sz="1600" dirty="0" smtClean="0">
                <a:solidFill>
                  <a:prstClr val="black"/>
                </a:solidFill>
                <a:latin typeface="Calibri"/>
                <a:cs typeface="+mn-cs"/>
              </a:rPr>
              <a:t>DCH2</a:t>
            </a:r>
            <a:endParaRPr lang="en-US" sz="1600" dirty="0">
              <a:solidFill>
                <a:prstClr val="black"/>
              </a:solidFill>
              <a:latin typeface="Calibri"/>
              <a:cs typeface="+mn-cs"/>
            </a:endParaRPr>
          </a:p>
        </p:txBody>
      </p:sp>
      <p:pic>
        <p:nvPicPr>
          <p:cNvPr id="33" name="Рисунок 3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Нижний колонтитул 3"/>
          <p:cNvSpPr>
            <a:spLocks noGrp="1"/>
          </p:cNvSpPr>
          <p:nvPr>
            <p:ph type="ftr" sz="quarter" idx="11"/>
          </p:nvPr>
        </p:nvSpPr>
        <p:spPr>
          <a:xfrm>
            <a:off x="3145825" y="6484554"/>
            <a:ext cx="2895600" cy="365125"/>
          </a:xfrm>
        </p:spPr>
        <p:txBody>
          <a:bodyPr/>
          <a:lstStyle/>
          <a:p>
            <a:r>
              <a:rPr lang="en-US" dirty="0" smtClean="0"/>
              <a:t>NEC2015, </a:t>
            </a:r>
            <a:r>
              <a:rPr lang="en-US" dirty="0" err="1" smtClean="0"/>
              <a:t>Budva</a:t>
            </a:r>
            <a:r>
              <a:rPr lang="en-US" dirty="0" smtClean="0"/>
              <a:t>, 28 Sept.- 3 Oct. 2015</a:t>
            </a:r>
            <a:endParaRPr lang="ru-RU" dirty="0"/>
          </a:p>
        </p:txBody>
      </p:sp>
    </p:spTree>
    <p:extLst>
      <p:ext uri="{BB962C8B-B14F-4D97-AF65-F5344CB8AC3E}">
        <p14:creationId xmlns:p14="http://schemas.microsoft.com/office/powerpoint/2010/main" val="31787752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p:cNvPicPr>
            <a:picLocks noChangeAspect="1" noChangeArrowheads="1"/>
          </p:cNvPicPr>
          <p:nvPr/>
        </p:nvPicPr>
        <p:blipFill>
          <a:blip r:embed="rId2"/>
          <a:srcRect/>
          <a:stretch>
            <a:fillRect/>
          </a:stretch>
        </p:blipFill>
        <p:spPr bwMode="auto">
          <a:xfrm>
            <a:off x="119856" y="637694"/>
            <a:ext cx="2879725" cy="1747838"/>
          </a:xfrm>
          <a:prstGeom prst="rect">
            <a:avLst/>
          </a:prstGeom>
          <a:noFill/>
          <a:ln w="9525">
            <a:noFill/>
            <a:miter lim="800000"/>
            <a:headEnd/>
            <a:tailEnd/>
          </a:ln>
        </p:spPr>
      </p:pic>
      <p:sp>
        <p:nvSpPr>
          <p:cNvPr id="3" name="Rectangle 12"/>
          <p:cNvSpPr>
            <a:spLocks noChangeArrowheads="1"/>
          </p:cNvSpPr>
          <p:nvPr/>
        </p:nvSpPr>
        <p:spPr bwMode="auto">
          <a:xfrm>
            <a:off x="3093720" y="4382332"/>
            <a:ext cx="5867400" cy="2246751"/>
          </a:xfrm>
          <a:prstGeom prst="rect">
            <a:avLst/>
          </a:prstGeom>
          <a:solidFill>
            <a:srgbClr val="0070C0">
              <a:alpha val="38000"/>
            </a:srgbClr>
          </a:solidFill>
          <a:ln w="19050">
            <a:noFill/>
            <a:miter lim="800000"/>
            <a:headEnd/>
            <a:tailEnd/>
          </a:ln>
        </p:spPr>
        <p:txBody>
          <a:bodyPr lIns="91420" tIns="45711" rIns="91420" bIns="45711">
            <a:spAutoFit/>
          </a:bodyPr>
          <a:lstStyle/>
          <a:p>
            <a:r>
              <a:rPr lang="en-US" altLang="en-US" sz="1500" b="1" u="sng" dirty="0">
                <a:solidFill>
                  <a:srgbClr val="CC0000"/>
                </a:solidFill>
                <a:effectLst>
                  <a:outerShdw blurRad="38100" dist="38100" dir="2700000" algn="tl">
                    <a:srgbClr val="000000"/>
                  </a:outerShdw>
                </a:effectLst>
                <a:latin typeface="Times New Roman" pitchFamily="18" charset="0"/>
              </a:rPr>
              <a:t>Modern parallelization involves multiplicative effects coming from</a:t>
            </a:r>
            <a:r>
              <a:rPr lang="en-US" altLang="en-US" sz="1500" b="1" dirty="0">
                <a:solidFill>
                  <a:srgbClr val="CC0000"/>
                </a:solidFill>
                <a:effectLst>
                  <a:outerShdw blurRad="38100" dist="38100" dir="2700000" algn="tl">
                    <a:srgbClr val="000000"/>
                  </a:outerShdw>
                </a:effectLst>
                <a:latin typeface="Times New Roman" pitchFamily="18" charset="0"/>
              </a:rPr>
              <a:t>:</a:t>
            </a:r>
          </a:p>
          <a:p>
            <a:pPr>
              <a:buFontTx/>
              <a:buAutoNum type="arabicParenR"/>
            </a:pPr>
            <a:r>
              <a:rPr lang="en-US" altLang="en-US" sz="1300" b="1" dirty="0">
                <a:solidFill>
                  <a:srgbClr val="FFFF00"/>
                </a:solidFill>
                <a:latin typeface="Times New Roman" pitchFamily="18" charset="0"/>
              </a:rPr>
              <a:t> Vectorization </a:t>
            </a:r>
            <a:r>
              <a:rPr lang="en-US" altLang="en-US" sz="1300" dirty="0">
                <a:solidFill>
                  <a:srgbClr val="FFFF00"/>
                </a:solidFill>
                <a:latin typeface="Times New Roman" pitchFamily="18" charset="0"/>
              </a:rPr>
              <a:t>(</a:t>
            </a:r>
            <a:r>
              <a:rPr lang="en-US" altLang="en-US" sz="1300" b="1" dirty="0">
                <a:solidFill>
                  <a:srgbClr val="FFFF00"/>
                </a:solidFill>
                <a:latin typeface="Times New Roman" pitchFamily="18" charset="0"/>
              </a:rPr>
              <a:t>SIMD</a:t>
            </a:r>
            <a:r>
              <a:rPr lang="en-US" altLang="en-US" sz="1300" dirty="0">
                <a:solidFill>
                  <a:srgbClr val="FFFF00"/>
                </a:solidFill>
                <a:latin typeface="Times New Roman" pitchFamily="18" charset="0"/>
              </a:rPr>
              <a:t> - Single Instruction Multiple Data) </a:t>
            </a:r>
            <a:r>
              <a:rPr lang="en-US" altLang="en-US" sz="1300" b="1" dirty="0">
                <a:solidFill>
                  <a:srgbClr val="FFFF00"/>
                </a:solidFill>
                <a:latin typeface="Times New Roman" pitchFamily="18" charset="0"/>
              </a:rPr>
              <a:t>factor 2 to 4;</a:t>
            </a:r>
          </a:p>
          <a:p>
            <a:r>
              <a:rPr lang="en-US" altLang="en-US" sz="1300" b="1" dirty="0">
                <a:solidFill>
                  <a:srgbClr val="FFFF00"/>
                </a:solidFill>
                <a:latin typeface="Times New Roman" pitchFamily="18" charset="0"/>
              </a:rPr>
              <a:t>2) Multithreading – factor 4/3 ; 3) </a:t>
            </a:r>
            <a:r>
              <a:rPr lang="el-GR" altLang="en-US" sz="1300" b="1" dirty="0">
                <a:solidFill>
                  <a:srgbClr val="FFFF00"/>
                </a:solidFill>
                <a:latin typeface="Times New Roman"/>
                <a:cs typeface="Times New Roman"/>
              </a:rPr>
              <a:t>υ</a:t>
            </a:r>
            <a:r>
              <a:rPr lang="en-US" altLang="en-US" sz="1300" b="1" dirty="0">
                <a:solidFill>
                  <a:srgbClr val="FFFF00"/>
                </a:solidFill>
                <a:latin typeface="Times New Roman"/>
                <a:cs typeface="Times New Roman"/>
              </a:rPr>
              <a:t> </a:t>
            </a:r>
            <a:r>
              <a:rPr lang="en-US" altLang="en-US" sz="1300" b="1" dirty="0" smtClean="0">
                <a:solidFill>
                  <a:srgbClr val="FFFF00"/>
                </a:solidFill>
                <a:latin typeface="Times New Roman"/>
                <a:cs typeface="Times New Roman"/>
              </a:rPr>
              <a:t>-</a:t>
            </a:r>
            <a:r>
              <a:rPr lang="en-US" altLang="en-US" sz="1300" b="1" dirty="0" smtClean="0">
                <a:solidFill>
                  <a:srgbClr val="FFFF00"/>
                </a:solidFill>
                <a:latin typeface="Times New Roman" pitchFamily="18" charset="0"/>
              </a:rPr>
              <a:t>Many </a:t>
            </a:r>
            <a:r>
              <a:rPr lang="en-US" altLang="en-US" sz="1300" b="1" dirty="0">
                <a:solidFill>
                  <a:srgbClr val="FFFF00"/>
                </a:solidFill>
                <a:latin typeface="Times New Roman" pitchFamily="18" charset="0"/>
              </a:rPr>
              <a:t>core processor – factor  </a:t>
            </a:r>
            <a:r>
              <a:rPr lang="el-GR" altLang="en-US" sz="1300" b="1" dirty="0">
                <a:solidFill>
                  <a:srgbClr val="FFFF00"/>
                </a:solidFill>
                <a:latin typeface="Times New Roman"/>
                <a:cs typeface="Times New Roman"/>
              </a:rPr>
              <a:t>υ</a:t>
            </a:r>
            <a:r>
              <a:rPr lang="en-US" altLang="en-US" sz="1300" b="1" dirty="0">
                <a:solidFill>
                  <a:srgbClr val="FFFF00"/>
                </a:solidFill>
                <a:latin typeface="Times New Roman"/>
                <a:cs typeface="Times New Roman"/>
              </a:rPr>
              <a:t>. Total ≈ 4 </a:t>
            </a:r>
            <a:r>
              <a:rPr lang="el-GR" altLang="en-US" sz="1300" b="1" dirty="0">
                <a:solidFill>
                  <a:srgbClr val="FFFF00"/>
                </a:solidFill>
                <a:latin typeface="Times New Roman"/>
                <a:cs typeface="Times New Roman"/>
              </a:rPr>
              <a:t>υ</a:t>
            </a:r>
            <a:r>
              <a:rPr lang="en-US" altLang="en-US" sz="1300" b="1" dirty="0">
                <a:solidFill>
                  <a:srgbClr val="FFFF00"/>
                </a:solidFill>
                <a:latin typeface="Times New Roman"/>
                <a:cs typeface="Times New Roman"/>
              </a:rPr>
              <a:t> </a:t>
            </a:r>
            <a:endParaRPr lang="en-US" altLang="en-US" sz="1300" b="1" dirty="0">
              <a:solidFill>
                <a:srgbClr val="FFFF00"/>
              </a:solidFill>
              <a:latin typeface="Times New Roman" pitchFamily="18" charset="0"/>
            </a:endParaRPr>
          </a:p>
          <a:p>
            <a:endParaRPr lang="en-US" altLang="en-US" sz="1300" b="1" dirty="0">
              <a:solidFill>
                <a:srgbClr val="080373"/>
              </a:solidFill>
              <a:latin typeface="Times New Roman" pitchFamily="18" charset="0"/>
            </a:endParaRPr>
          </a:p>
          <a:p>
            <a:endParaRPr lang="en-US" altLang="en-US" sz="1300" b="1" dirty="0">
              <a:solidFill>
                <a:srgbClr val="080373"/>
              </a:solidFill>
              <a:latin typeface="Times New Roman" pitchFamily="18" charset="0"/>
            </a:endParaRPr>
          </a:p>
          <a:p>
            <a:endParaRPr lang="en-US" altLang="en-US" sz="1300" b="1" dirty="0">
              <a:solidFill>
                <a:srgbClr val="080373"/>
              </a:solidFill>
              <a:latin typeface="Times New Roman" pitchFamily="18" charset="0"/>
            </a:endParaRPr>
          </a:p>
          <a:p>
            <a:endParaRPr lang="en-US" altLang="en-US" sz="1300" b="1" dirty="0">
              <a:solidFill>
                <a:srgbClr val="080373"/>
              </a:solidFill>
              <a:latin typeface="Times New Roman" pitchFamily="18" charset="0"/>
            </a:endParaRPr>
          </a:p>
          <a:p>
            <a:endParaRPr lang="en-US" altLang="en-US" sz="1300" b="1" dirty="0">
              <a:solidFill>
                <a:srgbClr val="080373"/>
              </a:solidFill>
              <a:latin typeface="Times New Roman" pitchFamily="18" charset="0"/>
            </a:endParaRPr>
          </a:p>
          <a:p>
            <a:endParaRPr lang="en-US" altLang="en-US" sz="1300" b="1" dirty="0">
              <a:solidFill>
                <a:srgbClr val="080373"/>
              </a:solidFill>
              <a:latin typeface="Times New Roman" pitchFamily="18" charset="0"/>
            </a:endParaRPr>
          </a:p>
          <a:p>
            <a:endParaRPr lang="en-US" altLang="en-US" sz="1300" b="1" dirty="0">
              <a:solidFill>
                <a:srgbClr val="080373"/>
              </a:solidFill>
              <a:latin typeface="Times New Roman" pitchFamily="18" charset="0"/>
            </a:endParaRPr>
          </a:p>
          <a:p>
            <a:endParaRPr lang="ru-RU" altLang="en-US" sz="800" b="1" dirty="0">
              <a:solidFill>
                <a:srgbClr val="080373"/>
              </a:solidFill>
              <a:latin typeface="Times New Roman" pitchFamily="18" charset="0"/>
            </a:endParaRPr>
          </a:p>
        </p:txBody>
      </p:sp>
      <p:sp>
        <p:nvSpPr>
          <p:cNvPr id="4" name="Text Box 2"/>
          <p:cNvSpPr txBox="1">
            <a:spLocks noChangeArrowheads="1"/>
          </p:cNvSpPr>
          <p:nvPr/>
        </p:nvSpPr>
        <p:spPr bwMode="auto">
          <a:xfrm>
            <a:off x="471488" y="-31452"/>
            <a:ext cx="7634287" cy="767692"/>
          </a:xfrm>
          <a:prstGeom prst="rect">
            <a:avLst/>
          </a:prstGeom>
          <a:noFill/>
          <a:ln>
            <a:noFill/>
          </a:ln>
          <a:effectLst>
            <a:outerShdw dist="35921" dir="2700000" algn="ctr" rotWithShape="0">
              <a:srgbClr val="808080"/>
            </a:outerShdw>
          </a:effectLst>
          <a:extLst/>
        </p:spPr>
        <p:txBody>
          <a:bodyPr lIns="91420" tIns="45711" rIns="91420" bIns="45711">
            <a:spAutoFit/>
          </a:bodyPr>
          <a:lstStyle/>
          <a:p>
            <a:pPr algn="ctr" defTabSz="449263">
              <a:lnSpc>
                <a:spcPct val="77000"/>
              </a:lnSpc>
              <a:buClr>
                <a:srgbClr val="000000"/>
              </a:buClr>
              <a:buSzPct val="100000"/>
              <a:buFont typeface="Times New Roman" pitchFamily="18" charset="0"/>
              <a:buNone/>
            </a:pPr>
            <a:r>
              <a:rPr lang="en-US" altLang="ru-RU" sz="2800" b="1" dirty="0">
                <a:solidFill>
                  <a:srgbClr val="FFFF00"/>
                </a:solidFill>
                <a:effectLst>
                  <a:outerShdw blurRad="38100" dist="38100" dir="2700000" algn="tl">
                    <a:srgbClr val="C0C0C0"/>
                  </a:outerShdw>
                </a:effectLst>
              </a:rPr>
              <a:t>CBM@GSI – Methods</a:t>
            </a:r>
            <a:r>
              <a:rPr lang="ru-RU" altLang="ru-RU" sz="2800" b="1" dirty="0">
                <a:solidFill>
                  <a:srgbClr val="FFFF00"/>
                </a:solidFill>
                <a:effectLst>
                  <a:outerShdw blurRad="38100" dist="38100" dir="2700000" algn="tl">
                    <a:srgbClr val="C0C0C0"/>
                  </a:outerShdw>
                </a:effectLst>
              </a:rPr>
              <a:t>, </a:t>
            </a:r>
            <a:r>
              <a:rPr lang="en-US" altLang="ru-RU" sz="2800" b="1" dirty="0">
                <a:solidFill>
                  <a:srgbClr val="FFFF00"/>
                </a:solidFill>
                <a:effectLst>
                  <a:outerShdw blurRad="38100" dist="38100" dir="2700000" algn="tl">
                    <a:srgbClr val="C0C0C0"/>
                  </a:outerShdw>
                </a:effectLst>
              </a:rPr>
              <a:t>Algorithms &amp; Software for Fast Event Reconstruction</a:t>
            </a:r>
          </a:p>
        </p:txBody>
      </p:sp>
      <p:pic>
        <p:nvPicPr>
          <p:cNvPr id="5" name="Picture 2" descr="rich_event_display_event_1.png"/>
          <p:cNvPicPr>
            <a:picLocks noChangeAspect="1"/>
          </p:cNvPicPr>
          <p:nvPr/>
        </p:nvPicPr>
        <p:blipFill>
          <a:blip r:embed="rId3"/>
          <a:srcRect/>
          <a:stretch>
            <a:fillRect/>
          </a:stretch>
        </p:blipFill>
        <p:spPr bwMode="auto">
          <a:xfrm>
            <a:off x="304800" y="3962400"/>
            <a:ext cx="2362200" cy="979488"/>
          </a:xfrm>
          <a:prstGeom prst="rect">
            <a:avLst/>
          </a:prstGeom>
          <a:noFill/>
          <a:ln w="9525">
            <a:noFill/>
            <a:miter lim="800000"/>
            <a:headEnd/>
            <a:tailEnd/>
          </a:ln>
        </p:spPr>
      </p:pic>
      <p:sp>
        <p:nvSpPr>
          <p:cNvPr id="6" name="Rectangle 12"/>
          <p:cNvSpPr>
            <a:spLocks noChangeArrowheads="1"/>
          </p:cNvSpPr>
          <p:nvPr/>
        </p:nvSpPr>
        <p:spPr bwMode="auto">
          <a:xfrm>
            <a:off x="3124200" y="762000"/>
            <a:ext cx="3048000" cy="3332433"/>
          </a:xfrm>
          <a:prstGeom prst="rect">
            <a:avLst/>
          </a:prstGeom>
          <a:solidFill>
            <a:srgbClr val="D1D1F0"/>
          </a:solidFill>
          <a:ln w="9525">
            <a:solidFill>
              <a:srgbClr val="CC66FF"/>
            </a:solidFill>
            <a:miter lim="800000"/>
            <a:headEnd/>
            <a:tailEnd/>
          </a:ln>
        </p:spPr>
        <p:txBody>
          <a:bodyPr lIns="91420" tIns="45711" rIns="36000" bIns="45711">
            <a:spAutoFit/>
          </a:bodyPr>
          <a:lstStyle/>
          <a:p>
            <a:pPr>
              <a:lnSpc>
                <a:spcPct val="97000"/>
              </a:lnSpc>
              <a:buClr>
                <a:srgbClr val="000000"/>
              </a:buClr>
              <a:buSzPct val="100000"/>
              <a:buFont typeface="Times New Roman" pitchFamily="18" charset="0"/>
              <a:buNone/>
            </a:pPr>
            <a:r>
              <a:rPr lang="ru-RU" altLang="ru-RU" sz="1500" b="1" u="sng" dirty="0">
                <a:solidFill>
                  <a:srgbClr val="FF3300"/>
                </a:solidFill>
                <a:effectLst>
                  <a:outerShdw blurRad="38100" dist="38100" dir="2700000" algn="tl">
                    <a:srgbClr val="000000"/>
                  </a:outerShdw>
                </a:effectLst>
                <a:latin typeface="Times New Roman" pitchFamily="18" charset="0"/>
              </a:rPr>
              <a:t>T</a:t>
            </a:r>
            <a:r>
              <a:rPr lang="en-US" altLang="ru-RU" sz="1500" b="1" u="sng" dirty="0">
                <a:solidFill>
                  <a:srgbClr val="FF3300"/>
                </a:solidFill>
                <a:effectLst>
                  <a:outerShdw blurRad="38100" dist="38100" dir="2700000" algn="tl">
                    <a:srgbClr val="000000"/>
                  </a:outerShdw>
                </a:effectLst>
                <a:latin typeface="Times New Roman" pitchFamily="18" charset="0"/>
              </a:rPr>
              <a:t>asks</a:t>
            </a:r>
            <a:r>
              <a:rPr lang="ru-RU" altLang="ru-RU" sz="1500" b="1" u="sng" dirty="0">
                <a:solidFill>
                  <a:srgbClr val="FF3300"/>
                </a:solidFill>
                <a:effectLst>
                  <a:outerShdw blurRad="38100" dist="38100" dir="2700000" algn="tl">
                    <a:srgbClr val="000000"/>
                  </a:outerShdw>
                </a:effectLst>
                <a:latin typeface="Times New Roman" pitchFamily="18" charset="0"/>
              </a:rPr>
              <a:t>:</a:t>
            </a:r>
            <a:r>
              <a:rPr lang="en-US" altLang="ru-RU" sz="1500" b="1" dirty="0">
                <a:solidFill>
                  <a:srgbClr val="FF3300"/>
                </a:solidFill>
                <a:latin typeface="Times New Roman" pitchFamily="18" charset="0"/>
              </a:rPr>
              <a:t> </a:t>
            </a:r>
            <a:endParaRPr lang="en-US" altLang="ru-RU" sz="1500" dirty="0">
              <a:solidFill>
                <a:srgbClr val="FF3300"/>
              </a:solidFill>
              <a:latin typeface="Times New Roman" pitchFamily="18" charset="0"/>
            </a:endParaRPr>
          </a:p>
          <a:p>
            <a:r>
              <a:rPr lang="en-US" altLang="ru-RU" sz="1400" dirty="0">
                <a:solidFill>
                  <a:prstClr val="black"/>
                </a:solidFill>
              </a:rPr>
              <a:t> </a:t>
            </a:r>
            <a:r>
              <a:rPr lang="en-US" altLang="ru-RU" sz="1300" b="1" dirty="0">
                <a:solidFill>
                  <a:srgbClr val="080373"/>
                </a:solidFill>
              </a:rPr>
              <a:t>- global track reconstruction;</a:t>
            </a:r>
          </a:p>
          <a:p>
            <a:r>
              <a:rPr lang="en-US" altLang="ru-RU" sz="1300" b="1" dirty="0">
                <a:solidFill>
                  <a:srgbClr val="080373"/>
                </a:solidFill>
              </a:rPr>
              <a:t> - event reconstruction in RICH;</a:t>
            </a:r>
          </a:p>
          <a:p>
            <a:r>
              <a:rPr lang="en-US" altLang="ru-RU" sz="1300" b="1" dirty="0">
                <a:solidFill>
                  <a:srgbClr val="080373"/>
                </a:solidFill>
              </a:rPr>
              <a:t> - electron identification in TRD;</a:t>
            </a:r>
          </a:p>
          <a:p>
            <a:r>
              <a:rPr lang="en-US" altLang="ru-RU" sz="1300" b="1" dirty="0">
                <a:solidFill>
                  <a:srgbClr val="080373"/>
                </a:solidFill>
              </a:rPr>
              <a:t> </a:t>
            </a:r>
            <a:r>
              <a:rPr lang="ru-RU" altLang="ru-RU" sz="1300" b="1" dirty="0">
                <a:solidFill>
                  <a:srgbClr val="080373"/>
                </a:solidFill>
              </a:rPr>
              <a:t>-</a:t>
            </a:r>
            <a:r>
              <a:rPr lang="en-US" altLang="ru-RU" sz="1300" b="1" dirty="0">
                <a:solidFill>
                  <a:srgbClr val="080373"/>
                </a:solidFill>
              </a:rPr>
              <a:t> clustering in </a:t>
            </a:r>
            <a:r>
              <a:rPr lang="ru-RU" altLang="ru-RU" sz="1300" b="1" dirty="0">
                <a:solidFill>
                  <a:srgbClr val="080373"/>
                </a:solidFill>
              </a:rPr>
              <a:t>M</a:t>
            </a:r>
            <a:r>
              <a:rPr lang="en-US" altLang="ru-RU" sz="1300" b="1" dirty="0">
                <a:solidFill>
                  <a:srgbClr val="080373"/>
                </a:solidFill>
              </a:rPr>
              <a:t>VD, STS and MUCH;</a:t>
            </a:r>
          </a:p>
          <a:p>
            <a:r>
              <a:rPr lang="en-US" altLang="ru-RU" sz="1300" b="1" dirty="0">
                <a:solidFill>
                  <a:srgbClr val="080373"/>
                </a:solidFill>
              </a:rPr>
              <a:t> - participation in FLES </a:t>
            </a:r>
            <a:r>
              <a:rPr lang="ru-RU" altLang="ru-RU" sz="1300" b="1" dirty="0">
                <a:solidFill>
                  <a:srgbClr val="080373"/>
                </a:solidFill>
              </a:rPr>
              <a:t>(</a:t>
            </a:r>
            <a:r>
              <a:rPr lang="en-US" altLang="ru-RU" sz="1300" b="1" dirty="0">
                <a:solidFill>
                  <a:srgbClr val="080373"/>
                </a:solidFill>
              </a:rPr>
              <a:t>First Level </a:t>
            </a:r>
          </a:p>
          <a:p>
            <a:r>
              <a:rPr lang="ru-RU" altLang="ru-RU" sz="1300" b="1" dirty="0">
                <a:solidFill>
                  <a:srgbClr val="080373"/>
                </a:solidFill>
              </a:rPr>
              <a:t> </a:t>
            </a:r>
            <a:r>
              <a:rPr lang="en-US" altLang="ru-RU" sz="1300" b="1" dirty="0">
                <a:solidFill>
                  <a:srgbClr val="080373"/>
                </a:solidFill>
              </a:rPr>
              <a:t>                              Event Selection);</a:t>
            </a:r>
          </a:p>
          <a:p>
            <a:r>
              <a:rPr lang="en-US" altLang="zh-CN" sz="1300" b="1" dirty="0">
                <a:solidFill>
                  <a:srgbClr val="000066"/>
                </a:solidFill>
              </a:rPr>
              <a:t> - development of the Concept of </a:t>
            </a:r>
          </a:p>
          <a:p>
            <a:r>
              <a:rPr lang="en-US" altLang="zh-CN" sz="1300" b="1" dirty="0">
                <a:solidFill>
                  <a:srgbClr val="000066"/>
                </a:solidFill>
              </a:rPr>
              <a:t>                                CBM Databases</a:t>
            </a:r>
            <a:r>
              <a:rPr lang="en-US" altLang="zh-CN" sz="1300" dirty="0">
                <a:solidFill>
                  <a:prstClr val="black"/>
                </a:solidFill>
              </a:rPr>
              <a:t>;</a:t>
            </a:r>
          </a:p>
          <a:p>
            <a:r>
              <a:rPr lang="en-US" altLang="ru-RU" sz="1300" b="1" dirty="0">
                <a:solidFill>
                  <a:srgbClr val="080373"/>
                </a:solidFill>
              </a:rPr>
              <a:t> - magnetic field calculations; </a:t>
            </a:r>
          </a:p>
          <a:p>
            <a:r>
              <a:rPr lang="ru-RU" altLang="ru-RU" sz="1300" b="1" dirty="0">
                <a:solidFill>
                  <a:srgbClr val="080373"/>
                </a:solidFill>
              </a:rPr>
              <a:t> </a:t>
            </a:r>
            <a:r>
              <a:rPr lang="en-US" altLang="ru-RU" sz="1300" b="1" dirty="0">
                <a:solidFill>
                  <a:srgbClr val="080373"/>
                </a:solidFill>
              </a:rPr>
              <a:t>- beam time data analysis of the </a:t>
            </a:r>
          </a:p>
          <a:p>
            <a:r>
              <a:rPr lang="ru-RU" altLang="ru-RU" sz="1300" b="1" dirty="0">
                <a:solidFill>
                  <a:srgbClr val="080373"/>
                </a:solidFill>
              </a:rPr>
              <a:t> </a:t>
            </a:r>
            <a:r>
              <a:rPr lang="en-US" altLang="ru-RU" sz="1300" b="1" dirty="0">
                <a:solidFill>
                  <a:srgbClr val="080373"/>
                </a:solidFill>
              </a:rPr>
              <a:t>               RICH and TRD prototypes;</a:t>
            </a:r>
          </a:p>
          <a:p>
            <a:r>
              <a:rPr lang="ru-RU" altLang="ru-RU" sz="1300" b="1" dirty="0">
                <a:solidFill>
                  <a:srgbClr val="080373"/>
                </a:solidFill>
              </a:rPr>
              <a:t> </a:t>
            </a:r>
            <a:r>
              <a:rPr lang="en-US" altLang="ru-RU" sz="1300" b="1" dirty="0">
                <a:solidFill>
                  <a:srgbClr val="080373"/>
                </a:solidFill>
              </a:rPr>
              <a:t>- contribution to the CBMROOT </a:t>
            </a:r>
          </a:p>
          <a:p>
            <a:r>
              <a:rPr lang="ru-RU" altLang="ru-RU" sz="1300" b="1" dirty="0">
                <a:solidFill>
                  <a:srgbClr val="080373"/>
                </a:solidFill>
              </a:rPr>
              <a:t> </a:t>
            </a:r>
            <a:r>
              <a:rPr lang="en-US" altLang="ru-RU" sz="1300" b="1" dirty="0">
                <a:solidFill>
                  <a:srgbClr val="080373"/>
                </a:solidFill>
              </a:rPr>
              <a:t>                                     development</a:t>
            </a:r>
            <a:r>
              <a:rPr lang="ru-RU" altLang="ru-RU" sz="1300" b="1" dirty="0">
                <a:solidFill>
                  <a:srgbClr val="080373"/>
                </a:solidFill>
              </a:rPr>
              <a:t>;</a:t>
            </a:r>
            <a:endParaRPr lang="en-US" altLang="ru-RU" sz="1300" b="1" baseline="30000" dirty="0">
              <a:solidFill>
                <a:srgbClr val="080373"/>
              </a:solidFill>
            </a:endParaRPr>
          </a:p>
          <a:p>
            <a:r>
              <a:rPr lang="en-US" altLang="ru-RU" sz="1300" b="1" dirty="0">
                <a:solidFill>
                  <a:srgbClr val="080373"/>
                </a:solidFill>
              </a:rPr>
              <a:t>- D0-</a:t>
            </a:r>
            <a:r>
              <a:rPr lang="ru-RU" altLang="ru-RU" sz="1300" b="1" dirty="0">
                <a:solidFill>
                  <a:srgbClr val="080373"/>
                </a:solidFill>
              </a:rPr>
              <a:t>,</a:t>
            </a:r>
            <a:r>
              <a:rPr lang="en-US" altLang="ru-RU" sz="1300" b="1" dirty="0">
                <a:solidFill>
                  <a:srgbClr val="080373"/>
                </a:solidFill>
              </a:rPr>
              <a:t> vector mesons, J/</a:t>
            </a:r>
            <a:r>
              <a:rPr lang="el-GR" altLang="ru-RU" sz="1300" b="1" dirty="0">
                <a:solidFill>
                  <a:srgbClr val="080373"/>
                </a:solidFill>
              </a:rPr>
              <a:t>ψ→</a:t>
            </a:r>
            <a:r>
              <a:rPr lang="en-US" altLang="ru-RU" sz="1300" b="1" dirty="0" err="1">
                <a:solidFill>
                  <a:srgbClr val="080373"/>
                </a:solidFill>
              </a:rPr>
              <a:t>e</a:t>
            </a:r>
            <a:r>
              <a:rPr lang="en-US" altLang="ru-RU" sz="1300" b="1" baseline="30000" dirty="0" err="1">
                <a:solidFill>
                  <a:srgbClr val="080373"/>
                </a:solidFill>
              </a:rPr>
              <a:t>+</a:t>
            </a:r>
            <a:r>
              <a:rPr lang="en-US" altLang="ru-RU" sz="1300" b="1" dirty="0" err="1">
                <a:solidFill>
                  <a:srgbClr val="080373"/>
                </a:solidFill>
              </a:rPr>
              <a:t>e</a:t>
            </a:r>
            <a:r>
              <a:rPr lang="en-US" altLang="ru-RU" sz="1300" b="1" baseline="30000" dirty="0">
                <a:solidFill>
                  <a:srgbClr val="080373"/>
                </a:solidFill>
              </a:rPr>
              <a:t>-</a:t>
            </a:r>
            <a:r>
              <a:rPr lang="en-US" altLang="ru-RU" sz="1300" b="1" dirty="0">
                <a:solidFill>
                  <a:srgbClr val="080373"/>
                </a:solidFill>
              </a:rPr>
              <a:t> and </a:t>
            </a:r>
          </a:p>
          <a:p>
            <a:r>
              <a:rPr lang="ru-RU" altLang="ru-RU" sz="1300" b="1" dirty="0">
                <a:solidFill>
                  <a:srgbClr val="080373"/>
                </a:solidFill>
              </a:rPr>
              <a:t> </a:t>
            </a:r>
            <a:r>
              <a:rPr lang="en-US" altLang="ru-RU" sz="1300" b="1" dirty="0">
                <a:solidFill>
                  <a:srgbClr val="080373"/>
                </a:solidFill>
              </a:rPr>
              <a:t>                J/</a:t>
            </a:r>
            <a:r>
              <a:rPr lang="el-GR" altLang="ru-RU" sz="1300" b="1" dirty="0">
                <a:solidFill>
                  <a:srgbClr val="080373"/>
                </a:solidFill>
              </a:rPr>
              <a:t>ψ→μ</a:t>
            </a:r>
            <a:r>
              <a:rPr lang="en-US" altLang="ru-RU" sz="1300" b="1" baseline="30000" dirty="0">
                <a:solidFill>
                  <a:srgbClr val="080373"/>
                </a:solidFill>
              </a:rPr>
              <a:t>+</a:t>
            </a:r>
            <a:r>
              <a:rPr lang="el-GR" altLang="ru-RU" sz="1300" b="1" dirty="0">
                <a:solidFill>
                  <a:srgbClr val="080373"/>
                </a:solidFill>
              </a:rPr>
              <a:t>μ</a:t>
            </a:r>
            <a:r>
              <a:rPr lang="en-US" altLang="ru-RU" sz="1300" b="1" baseline="30000" dirty="0">
                <a:solidFill>
                  <a:srgbClr val="080373"/>
                </a:solidFill>
              </a:rPr>
              <a:t>-</a:t>
            </a:r>
            <a:r>
              <a:rPr lang="en-US" altLang="ru-RU" sz="1300" dirty="0">
                <a:solidFill>
                  <a:prstClr val="black"/>
                </a:solidFill>
              </a:rPr>
              <a:t> </a:t>
            </a:r>
            <a:r>
              <a:rPr lang="en-US" altLang="ru-RU" sz="1300" b="1" dirty="0">
                <a:solidFill>
                  <a:srgbClr val="080373"/>
                </a:solidFill>
              </a:rPr>
              <a:t>reconstruction;</a:t>
            </a:r>
            <a:endParaRPr lang="ru-RU" altLang="ru-RU" sz="1300" b="1" dirty="0">
              <a:solidFill>
                <a:srgbClr val="080373"/>
              </a:solidFill>
            </a:endParaRPr>
          </a:p>
        </p:txBody>
      </p:sp>
      <p:pic>
        <p:nvPicPr>
          <p:cNvPr id="7" name="Picture 38"/>
          <p:cNvPicPr>
            <a:picLocks noChangeAspect="1" noChangeArrowheads="1"/>
          </p:cNvPicPr>
          <p:nvPr/>
        </p:nvPicPr>
        <p:blipFill>
          <a:blip r:embed="rId4"/>
          <a:srcRect/>
          <a:stretch>
            <a:fillRect/>
          </a:stretch>
        </p:blipFill>
        <p:spPr bwMode="auto">
          <a:xfrm>
            <a:off x="669925" y="2382972"/>
            <a:ext cx="2209800" cy="1611313"/>
          </a:xfrm>
          <a:prstGeom prst="rect">
            <a:avLst/>
          </a:prstGeom>
          <a:noFill/>
        </p:spPr>
      </p:pic>
      <p:sp>
        <p:nvSpPr>
          <p:cNvPr id="8" name="Text Box 39"/>
          <p:cNvSpPr txBox="1">
            <a:spLocks noChangeArrowheads="1"/>
          </p:cNvSpPr>
          <p:nvPr/>
        </p:nvSpPr>
        <p:spPr bwMode="auto">
          <a:xfrm>
            <a:off x="669925" y="3309938"/>
            <a:ext cx="481013" cy="274637"/>
          </a:xfrm>
          <a:prstGeom prst="rect">
            <a:avLst/>
          </a:prstGeom>
          <a:noFill/>
          <a:ln w="9525">
            <a:noFill/>
            <a:miter lim="800000"/>
            <a:headEnd/>
            <a:tailEnd/>
          </a:ln>
          <a:effectLst/>
        </p:spPr>
        <p:txBody>
          <a:bodyPr wrap="none">
            <a:spAutoFit/>
          </a:bodyPr>
          <a:lstStyle/>
          <a:p>
            <a:r>
              <a:rPr lang="en-US" sz="1200">
                <a:solidFill>
                  <a:prstClr val="black"/>
                </a:solidFill>
              </a:rPr>
              <a:t>STS</a:t>
            </a:r>
            <a:endParaRPr lang="ru-RU" sz="1200">
              <a:solidFill>
                <a:prstClr val="black"/>
              </a:solidFill>
            </a:endParaRPr>
          </a:p>
        </p:txBody>
      </p:sp>
      <p:sp>
        <p:nvSpPr>
          <p:cNvPr id="9" name="Text Box 40"/>
          <p:cNvSpPr txBox="1">
            <a:spLocks noChangeArrowheads="1"/>
          </p:cNvSpPr>
          <p:nvPr/>
        </p:nvSpPr>
        <p:spPr bwMode="auto">
          <a:xfrm>
            <a:off x="1828800" y="4648200"/>
            <a:ext cx="555625" cy="274638"/>
          </a:xfrm>
          <a:prstGeom prst="rect">
            <a:avLst/>
          </a:prstGeom>
          <a:noFill/>
          <a:ln w="9525">
            <a:noFill/>
            <a:miter lim="800000"/>
            <a:headEnd/>
            <a:tailEnd/>
          </a:ln>
          <a:effectLst/>
        </p:spPr>
        <p:txBody>
          <a:bodyPr wrap="none">
            <a:spAutoFit/>
          </a:bodyPr>
          <a:lstStyle/>
          <a:p>
            <a:r>
              <a:rPr lang="en-US" sz="1200">
                <a:solidFill>
                  <a:prstClr val="black"/>
                </a:solidFill>
              </a:rPr>
              <a:t>RICH</a:t>
            </a:r>
            <a:endParaRPr lang="ru-RU" sz="1200">
              <a:solidFill>
                <a:prstClr val="black"/>
              </a:solidFill>
            </a:endParaRPr>
          </a:p>
        </p:txBody>
      </p:sp>
      <p:pic>
        <p:nvPicPr>
          <p:cNvPr id="10" name="Picture 6" descr="TRD_auau25"/>
          <p:cNvPicPr>
            <a:picLocks noChangeAspect="1" noChangeArrowheads="1"/>
          </p:cNvPicPr>
          <p:nvPr/>
        </p:nvPicPr>
        <p:blipFill>
          <a:blip r:embed="rId5"/>
          <a:srcRect/>
          <a:stretch>
            <a:fillRect/>
          </a:stretch>
        </p:blipFill>
        <p:spPr bwMode="auto">
          <a:xfrm>
            <a:off x="11112" y="4876800"/>
            <a:ext cx="1817688" cy="1306513"/>
          </a:xfrm>
          <a:prstGeom prst="rect">
            <a:avLst/>
          </a:prstGeom>
          <a:noFill/>
          <a:ln w="9525">
            <a:noFill/>
            <a:miter lim="800000"/>
            <a:headEnd/>
            <a:tailEnd/>
          </a:ln>
        </p:spPr>
      </p:pic>
      <p:pic>
        <p:nvPicPr>
          <p:cNvPr id="11" name="Picture 4"/>
          <p:cNvPicPr>
            <a:picLocks noChangeAspect="1" noChangeArrowheads="1"/>
          </p:cNvPicPr>
          <p:nvPr/>
        </p:nvPicPr>
        <p:blipFill>
          <a:blip r:embed="rId6"/>
          <a:srcRect/>
          <a:stretch>
            <a:fillRect/>
          </a:stretch>
        </p:blipFill>
        <p:spPr bwMode="auto">
          <a:xfrm>
            <a:off x="1447800" y="5573712"/>
            <a:ext cx="1600200" cy="1208088"/>
          </a:xfrm>
          <a:prstGeom prst="rect">
            <a:avLst/>
          </a:prstGeom>
          <a:noFill/>
          <a:ln w="9525">
            <a:noFill/>
            <a:miter lim="800000"/>
            <a:headEnd/>
            <a:tailEnd/>
          </a:ln>
        </p:spPr>
      </p:pic>
      <p:sp>
        <p:nvSpPr>
          <p:cNvPr id="12" name="Text Box 41"/>
          <p:cNvSpPr txBox="1">
            <a:spLocks noChangeArrowheads="1"/>
          </p:cNvSpPr>
          <p:nvPr/>
        </p:nvSpPr>
        <p:spPr bwMode="auto">
          <a:xfrm>
            <a:off x="1143000" y="5257800"/>
            <a:ext cx="496888" cy="274638"/>
          </a:xfrm>
          <a:prstGeom prst="rect">
            <a:avLst/>
          </a:prstGeom>
          <a:noFill/>
          <a:ln w="9525">
            <a:noFill/>
            <a:miter lim="800000"/>
            <a:headEnd/>
            <a:tailEnd/>
          </a:ln>
          <a:effectLst/>
        </p:spPr>
        <p:txBody>
          <a:bodyPr wrap="none">
            <a:spAutoFit/>
          </a:bodyPr>
          <a:lstStyle/>
          <a:p>
            <a:r>
              <a:rPr lang="en-US" sz="1200" dirty="0">
                <a:solidFill>
                  <a:prstClr val="black"/>
                </a:solidFill>
              </a:rPr>
              <a:t>TRD</a:t>
            </a:r>
            <a:endParaRPr lang="ru-RU" sz="1200" dirty="0">
              <a:solidFill>
                <a:prstClr val="black"/>
              </a:solidFill>
            </a:endParaRPr>
          </a:p>
        </p:txBody>
      </p:sp>
      <p:pic>
        <p:nvPicPr>
          <p:cNvPr id="13" name="Picture 43"/>
          <p:cNvPicPr>
            <a:picLocks noChangeAspect="1" noChangeArrowheads="1"/>
          </p:cNvPicPr>
          <p:nvPr/>
        </p:nvPicPr>
        <p:blipFill>
          <a:blip r:embed="rId7"/>
          <a:srcRect/>
          <a:stretch>
            <a:fillRect/>
          </a:stretch>
        </p:blipFill>
        <p:spPr bwMode="auto">
          <a:xfrm>
            <a:off x="3246120" y="5144332"/>
            <a:ext cx="1447800" cy="1376363"/>
          </a:xfrm>
          <a:prstGeom prst="rect">
            <a:avLst/>
          </a:prstGeom>
          <a:noFill/>
        </p:spPr>
      </p:pic>
      <p:pic>
        <p:nvPicPr>
          <p:cNvPr id="14" name="Picture 5" descr="res_au25_wkn_log"/>
          <p:cNvPicPr>
            <a:picLocks noChangeAspect="1" noChangeArrowheads="1"/>
          </p:cNvPicPr>
          <p:nvPr/>
        </p:nvPicPr>
        <p:blipFill>
          <a:blip r:embed="rId8"/>
          <a:srcRect/>
          <a:stretch>
            <a:fillRect/>
          </a:stretch>
        </p:blipFill>
        <p:spPr bwMode="auto">
          <a:xfrm>
            <a:off x="6400800" y="762000"/>
            <a:ext cx="2362200" cy="1697038"/>
          </a:xfrm>
          <a:prstGeom prst="rect">
            <a:avLst/>
          </a:prstGeom>
          <a:noFill/>
          <a:ln w="9525">
            <a:noFill/>
            <a:miter lim="800000"/>
            <a:headEnd/>
            <a:tailEnd/>
          </a:ln>
        </p:spPr>
      </p:pic>
      <p:sp>
        <p:nvSpPr>
          <p:cNvPr id="15" name="Rectangle 133"/>
          <p:cNvSpPr>
            <a:spLocks noChangeArrowheads="1"/>
          </p:cNvSpPr>
          <p:nvPr/>
        </p:nvSpPr>
        <p:spPr bwMode="auto">
          <a:xfrm>
            <a:off x="6781800" y="838200"/>
            <a:ext cx="1131888" cy="244475"/>
          </a:xfrm>
          <a:prstGeom prst="rect">
            <a:avLst/>
          </a:prstGeom>
          <a:noFill/>
          <a:ln w="9525">
            <a:noFill/>
            <a:miter lim="800000"/>
            <a:headEnd/>
            <a:tailEnd/>
          </a:ln>
          <a:effectLst/>
        </p:spPr>
        <p:txBody>
          <a:bodyPr wrap="none">
            <a:spAutoFit/>
          </a:bodyPr>
          <a:lstStyle/>
          <a:p>
            <a:r>
              <a:rPr lang="en-US" sz="1000" dirty="0">
                <a:solidFill>
                  <a:srgbClr val="003300"/>
                </a:solidFill>
              </a:rPr>
              <a:t>AuAu@25 </a:t>
            </a:r>
            <a:r>
              <a:rPr lang="en-US" sz="1000" dirty="0" err="1">
                <a:solidFill>
                  <a:srgbClr val="003300"/>
                </a:solidFill>
              </a:rPr>
              <a:t>AGeV</a:t>
            </a:r>
            <a:endParaRPr lang="ru-RU" sz="1000" dirty="0">
              <a:solidFill>
                <a:srgbClr val="003300"/>
              </a:solidFill>
            </a:endParaRPr>
          </a:p>
        </p:txBody>
      </p:sp>
      <p:graphicFrame>
        <p:nvGraphicFramePr>
          <p:cNvPr id="16" name="Group 436"/>
          <p:cNvGraphicFramePr>
            <a:graphicFrameLocks noGrp="1"/>
          </p:cNvGraphicFramePr>
          <p:nvPr>
            <p:extLst>
              <p:ext uri="{D42A27DB-BD31-4B8C-83A1-F6EECF244321}">
                <p14:modId xmlns:p14="http://schemas.microsoft.com/office/powerpoint/2010/main" val="3320579505"/>
              </p:ext>
            </p:extLst>
          </p:nvPr>
        </p:nvGraphicFramePr>
        <p:xfrm>
          <a:off x="6248400" y="2971800"/>
          <a:ext cx="2743200" cy="1371601"/>
        </p:xfrm>
        <a:graphic>
          <a:graphicData uri="http://schemas.openxmlformats.org/drawingml/2006/table">
            <a:tbl>
              <a:tblPr/>
              <a:tblGrid>
                <a:gridCol w="1295400"/>
                <a:gridCol w="457200"/>
                <a:gridCol w="457200"/>
                <a:gridCol w="533400"/>
              </a:tblGrid>
              <a:tr h="228600">
                <a:tc>
                  <a:txBody>
                    <a:bodyPr/>
                    <a:lstStyle/>
                    <a:p>
                      <a:pPr marL="0" marR="0" lvl="0" indent="0" algn="l"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endParaRPr kumimoji="0" lang="ru-RU" sz="1200" b="0" i="0" u="none" strike="noStrike" cap="none" normalizeH="0" baseline="0" dirty="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dirty="0" smtClean="0">
                          <a:ln>
                            <a:noFill/>
                          </a:ln>
                          <a:solidFill>
                            <a:schemeClr val="bg1"/>
                          </a:solidFill>
                          <a:effectLst/>
                          <a:latin typeface="Times New Roman" pitchFamily="18" charset="0"/>
                        </a:rPr>
                        <a:t>a</a:t>
                      </a:r>
                      <a:endParaRPr kumimoji="0" lang="el-GR" sz="1200" b="0" i="0" u="none" strike="noStrike" cap="none" normalizeH="0" baseline="-25000" dirty="0" smtClean="0">
                        <a:ln>
                          <a:noFill/>
                        </a:ln>
                        <a:solidFill>
                          <a:schemeClr val="bg1"/>
                        </a:solidFill>
                        <a:effectLst/>
                        <a:latin typeface="Times New Roman" pitchFamily="18" charset="0"/>
                        <a:cs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b</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c</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90513">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pC@30GeV</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14</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22</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11</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88925">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dirty="0" smtClean="0">
                          <a:ln>
                            <a:noFill/>
                          </a:ln>
                          <a:solidFill>
                            <a:schemeClr val="bg1"/>
                          </a:solidFill>
                          <a:effectLst/>
                          <a:latin typeface="Times New Roman" pitchFamily="18" charset="0"/>
                        </a:rPr>
                        <a:t>pAu@30GeV</a:t>
                      </a:r>
                      <a:endParaRPr kumimoji="0" lang="ru-RU" sz="1200" b="0" i="0" u="none" strike="noStrike" cap="none" normalizeH="0" baseline="0" dirty="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dirty="0" smtClean="0">
                          <a:ln>
                            <a:noFill/>
                          </a:ln>
                          <a:solidFill>
                            <a:schemeClr val="bg1"/>
                          </a:solidFill>
                          <a:effectLst/>
                          <a:latin typeface="Times New Roman" pitchFamily="18" charset="0"/>
                        </a:rPr>
                        <a:t>18</a:t>
                      </a:r>
                      <a:endParaRPr kumimoji="0" lang="ru-RU" sz="1200" b="0" i="0" u="none" strike="noStrike" cap="none" normalizeH="0" baseline="0" dirty="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dirty="0" smtClean="0">
                          <a:ln>
                            <a:noFill/>
                          </a:ln>
                          <a:solidFill>
                            <a:schemeClr val="bg1"/>
                          </a:solidFill>
                          <a:effectLst/>
                          <a:latin typeface="Times New Roman" pitchFamily="18" charset="0"/>
                        </a:rPr>
                        <a:t>22</a:t>
                      </a:r>
                      <a:endParaRPr kumimoji="0" lang="ru-RU" sz="1200" b="0" i="0" u="none" strike="noStrike" cap="none" normalizeH="0" baseline="0" dirty="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27</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90513">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AuAu@10AGeV</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0.18</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18</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64</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r h="273050">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AuAu@25AGeV</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7.5</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smtClean="0">
                          <a:ln>
                            <a:noFill/>
                          </a:ln>
                          <a:solidFill>
                            <a:schemeClr val="bg1"/>
                          </a:solidFill>
                          <a:effectLst/>
                          <a:latin typeface="Times New Roman" pitchFamily="18" charset="0"/>
                        </a:rPr>
                        <a:t>13.5</a:t>
                      </a:r>
                      <a:endParaRPr kumimoji="0" lang="ru-RU" sz="1200" b="0" i="0" u="none" strike="noStrike" cap="none" normalizeH="0" baseline="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449263" rtl="0" eaLnBrk="0" fontAlgn="base" latinLnBrk="0" hangingPunct="0">
                        <a:lnSpc>
                          <a:spcPct val="97000"/>
                        </a:lnSpc>
                        <a:spcBef>
                          <a:spcPts val="800"/>
                        </a:spcBef>
                        <a:spcAft>
                          <a:spcPct val="0"/>
                        </a:spcAft>
                        <a:buClr>
                          <a:srgbClr val="000000"/>
                        </a:buClr>
                        <a:buSzPct val="100000"/>
                        <a:buFont typeface="Times New Roman" pitchFamily="18" charset="0"/>
                        <a:buNone/>
                        <a:tabLst/>
                      </a:pPr>
                      <a:r>
                        <a:rPr kumimoji="0" lang="en-US" sz="1200" b="0" i="0" u="none" strike="noStrike" cap="none" normalizeH="0" baseline="0" dirty="0" smtClean="0">
                          <a:ln>
                            <a:noFill/>
                          </a:ln>
                          <a:solidFill>
                            <a:schemeClr val="bg1"/>
                          </a:solidFill>
                          <a:effectLst/>
                          <a:latin typeface="Times New Roman" pitchFamily="18" charset="0"/>
                        </a:rPr>
                        <a:t>5250</a:t>
                      </a:r>
                      <a:endParaRPr kumimoji="0" lang="ru-RU" sz="1200" b="0" i="0" u="none" strike="noStrike" cap="none" normalizeH="0" baseline="0" dirty="0" smtClean="0">
                        <a:ln>
                          <a:noFill/>
                        </a:ln>
                        <a:solidFill>
                          <a:schemeClr val="bg1"/>
                        </a:solidFill>
                        <a:effectLst/>
                        <a:latin typeface="Times New Roman" pitchFamily="18" charset="0"/>
                      </a:endParaRPr>
                    </a:p>
                  </a:txBody>
                  <a:tcPr marL="18000" marR="18000" marT="18000" marB="18000" horzOverflow="overflow">
                    <a:lnL w="12700" cap="flat" cmpd="sng" algn="ctr">
                      <a:solidFill>
                        <a:srgbClr val="000066"/>
                      </a:solidFill>
                      <a:prstDash val="solid"/>
                      <a:round/>
                      <a:headEnd type="none" w="med" len="med"/>
                      <a:tailEnd type="none" w="med" len="med"/>
                    </a:lnL>
                    <a:lnR w="12700" cap="flat" cmpd="sng" algn="ctr">
                      <a:solidFill>
                        <a:srgbClr val="000066"/>
                      </a:solidFill>
                      <a:prstDash val="solid"/>
                      <a:round/>
                      <a:headEnd type="none" w="med" len="med"/>
                      <a:tailEnd type="none" w="med" len="med"/>
                    </a:lnR>
                    <a:lnT w="12700" cap="flat" cmpd="sng" algn="ctr">
                      <a:solidFill>
                        <a:srgbClr val="000066"/>
                      </a:solidFill>
                      <a:prstDash val="solid"/>
                      <a:round/>
                      <a:headEnd type="none" w="med" len="med"/>
                      <a:tailEnd type="none" w="med" len="med"/>
                    </a:lnT>
                    <a:lnB w="12700" cap="flat" cmpd="sng" algn="ctr">
                      <a:solidFill>
                        <a:srgbClr val="000066"/>
                      </a:solidFill>
                      <a:prstDash val="solid"/>
                      <a:round/>
                      <a:headEnd type="none" w="med" len="med"/>
                      <a:tailEnd type="none" w="med" len="med"/>
                    </a:lnB>
                    <a:lnTlToBr>
                      <a:noFill/>
                    </a:lnTlToBr>
                    <a:lnBlToTr>
                      <a:noFill/>
                    </a:lnBlToTr>
                    <a:solidFill>
                      <a:srgbClr val="0070C0"/>
                    </a:solidFill>
                  </a:tcPr>
                </a:tc>
              </a:tr>
            </a:tbl>
          </a:graphicData>
        </a:graphic>
      </p:graphicFrame>
      <p:sp>
        <p:nvSpPr>
          <p:cNvPr id="17" name="Rectangle 173"/>
          <p:cNvSpPr>
            <a:spLocks noChangeArrowheads="1"/>
          </p:cNvSpPr>
          <p:nvPr/>
        </p:nvSpPr>
        <p:spPr bwMode="auto">
          <a:xfrm>
            <a:off x="7848600" y="1371600"/>
            <a:ext cx="823913" cy="274638"/>
          </a:xfrm>
          <a:prstGeom prst="rect">
            <a:avLst/>
          </a:prstGeom>
          <a:noFill/>
          <a:ln w="9525">
            <a:noFill/>
            <a:miter lim="800000"/>
            <a:headEnd/>
            <a:tailEnd/>
          </a:ln>
          <a:effectLst/>
        </p:spPr>
        <p:txBody>
          <a:bodyPr wrap="none">
            <a:spAutoFit/>
          </a:bodyPr>
          <a:lstStyle/>
          <a:p>
            <a:r>
              <a:rPr lang="en-US" altLang="ru-RU" sz="1200">
                <a:solidFill>
                  <a:srgbClr val="003300"/>
                </a:solidFill>
              </a:rPr>
              <a:t>J/</a:t>
            </a:r>
            <a:r>
              <a:rPr lang="el-GR" altLang="ru-RU" sz="1200">
                <a:solidFill>
                  <a:srgbClr val="003300"/>
                </a:solidFill>
              </a:rPr>
              <a:t>ψ→</a:t>
            </a:r>
            <a:r>
              <a:rPr lang="en-US" altLang="ru-RU" sz="1200">
                <a:solidFill>
                  <a:srgbClr val="003300"/>
                </a:solidFill>
              </a:rPr>
              <a:t>e</a:t>
            </a:r>
            <a:r>
              <a:rPr lang="en-US" altLang="ru-RU" sz="1200" baseline="30000">
                <a:solidFill>
                  <a:srgbClr val="003300"/>
                </a:solidFill>
              </a:rPr>
              <a:t>+</a:t>
            </a:r>
            <a:r>
              <a:rPr lang="en-US" altLang="ru-RU" sz="1200">
                <a:solidFill>
                  <a:srgbClr val="003300"/>
                </a:solidFill>
              </a:rPr>
              <a:t>e</a:t>
            </a:r>
            <a:r>
              <a:rPr lang="en-US" altLang="ru-RU" sz="1200" baseline="30000">
                <a:solidFill>
                  <a:srgbClr val="003300"/>
                </a:solidFill>
              </a:rPr>
              <a:t>-</a:t>
            </a:r>
            <a:endParaRPr lang="ru-RU" sz="1200" baseline="30000">
              <a:solidFill>
                <a:srgbClr val="003300"/>
              </a:solidFill>
            </a:endParaRPr>
          </a:p>
        </p:txBody>
      </p:sp>
      <p:sp>
        <p:nvSpPr>
          <p:cNvPr id="18" name="Text Box 203"/>
          <p:cNvSpPr txBox="1">
            <a:spLocks noChangeArrowheads="1"/>
          </p:cNvSpPr>
          <p:nvPr/>
        </p:nvSpPr>
        <p:spPr bwMode="auto">
          <a:xfrm>
            <a:off x="6661458" y="2514600"/>
            <a:ext cx="1859933" cy="461665"/>
          </a:xfrm>
          <a:prstGeom prst="rect">
            <a:avLst/>
          </a:prstGeom>
          <a:solidFill>
            <a:schemeClr val="accent1">
              <a:lumMod val="75000"/>
            </a:schemeClr>
          </a:solidFill>
          <a:ln w="9525">
            <a:noFill/>
            <a:miter lim="800000"/>
            <a:headEnd/>
            <a:tailEnd/>
          </a:ln>
          <a:effectLst/>
        </p:spPr>
        <p:txBody>
          <a:bodyPr wrap="none">
            <a:spAutoFit/>
          </a:bodyPr>
          <a:lstStyle/>
          <a:p>
            <a:pPr algn="ctr"/>
            <a:r>
              <a:rPr lang="en-US" sz="1200" dirty="0">
                <a:solidFill>
                  <a:prstClr val="white"/>
                </a:solidFill>
              </a:rPr>
              <a:t>a: S/Bg</a:t>
            </a:r>
            <a:r>
              <a:rPr lang="en-US" sz="1200" baseline="-25000" dirty="0">
                <a:solidFill>
                  <a:prstClr val="white"/>
                </a:solidFill>
              </a:rPr>
              <a:t>2</a:t>
            </a:r>
            <a:r>
              <a:rPr lang="el-GR" sz="1200" baseline="-25000" dirty="0">
                <a:solidFill>
                  <a:prstClr val="white"/>
                </a:solidFill>
              </a:rPr>
              <a:t>σ</a:t>
            </a:r>
            <a:r>
              <a:rPr lang="en-US" sz="1200" dirty="0">
                <a:solidFill>
                  <a:prstClr val="white"/>
                </a:solidFill>
              </a:rPr>
              <a:t>, b: Efficiency (%), </a:t>
            </a:r>
          </a:p>
          <a:p>
            <a:pPr algn="ctr"/>
            <a:r>
              <a:rPr lang="en-US" sz="1200" dirty="0">
                <a:solidFill>
                  <a:prstClr val="white"/>
                </a:solidFill>
              </a:rPr>
              <a:t>c: J/</a:t>
            </a:r>
            <a:r>
              <a:rPr lang="el-GR" sz="1200" dirty="0">
                <a:solidFill>
                  <a:prstClr val="white"/>
                </a:solidFill>
              </a:rPr>
              <a:t>ψ</a:t>
            </a:r>
            <a:r>
              <a:rPr lang="en-US" sz="1200" dirty="0">
                <a:solidFill>
                  <a:prstClr val="white"/>
                </a:solidFill>
              </a:rPr>
              <a:t> per hour (10 </a:t>
            </a:r>
            <a:r>
              <a:rPr lang="en-US" sz="1200" dirty="0" err="1">
                <a:solidFill>
                  <a:prstClr val="white"/>
                </a:solidFill>
              </a:rPr>
              <a:t>Mhz</a:t>
            </a:r>
            <a:r>
              <a:rPr lang="en-US" sz="1200" dirty="0">
                <a:solidFill>
                  <a:prstClr val="white"/>
                </a:solidFill>
              </a:rPr>
              <a:t>)</a:t>
            </a:r>
            <a:endParaRPr lang="el-GR" sz="1200" baseline="-25000" dirty="0">
              <a:solidFill>
                <a:prstClr val="white"/>
              </a:solidFill>
            </a:endParaRPr>
          </a:p>
        </p:txBody>
      </p:sp>
      <p:graphicFrame>
        <p:nvGraphicFramePr>
          <p:cNvPr id="19" name="Group 545"/>
          <p:cNvGraphicFramePr>
            <a:graphicFrameLocks noGrp="1"/>
          </p:cNvGraphicFramePr>
          <p:nvPr>
            <p:extLst>
              <p:ext uri="{D42A27DB-BD31-4B8C-83A1-F6EECF244321}">
                <p14:modId xmlns:p14="http://schemas.microsoft.com/office/powerpoint/2010/main" val="1047247957"/>
              </p:ext>
            </p:extLst>
          </p:nvPr>
        </p:nvGraphicFramePr>
        <p:xfrm>
          <a:off x="4770120" y="5144332"/>
          <a:ext cx="4114800" cy="778512"/>
        </p:xfrm>
        <a:graphic>
          <a:graphicData uri="http://schemas.openxmlformats.org/drawingml/2006/table">
            <a:tbl>
              <a:tblPr/>
              <a:tblGrid>
                <a:gridCol w="546100"/>
                <a:gridCol w="647700"/>
                <a:gridCol w="736600"/>
                <a:gridCol w="812800"/>
                <a:gridCol w="790575"/>
                <a:gridCol w="581025"/>
              </a:tblGrid>
              <a:tr h="222250">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en-US" sz="1000" b="0" i="0" u="none" strike="noStrike" cap="none" normalizeH="0" baseline="0" dirty="0" smtClean="0">
                          <a:ln>
                            <a:noFill/>
                          </a:ln>
                          <a:solidFill>
                            <a:schemeClr val="bg1"/>
                          </a:solidFill>
                          <a:effectLst/>
                          <a:latin typeface="Times New Roman" pitchFamily="18" charset="0"/>
                        </a:rPr>
                        <a:t>STS: CA</a:t>
                      </a:r>
                      <a:endParaRPr kumimoji="0" lang="ru-RU" sz="1000" b="0" i="0" u="none" strike="noStrike" cap="none" normalizeH="0" baseline="0" dirty="0" smtClean="0">
                        <a:ln>
                          <a:noFill/>
                        </a:ln>
                        <a:solidFill>
                          <a:schemeClr val="bg1"/>
                        </a:solidFill>
                        <a:effectLst/>
                        <a:latin typeface="Times New Roman" pitchFamily="18" charset="0"/>
                      </a:endParaRP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en-US" sz="1000" b="0" i="0" u="none" strike="noStrike" cap="none" normalizeH="0" baseline="0" smtClean="0">
                          <a:ln>
                            <a:noFill/>
                          </a:ln>
                          <a:solidFill>
                            <a:schemeClr val="bg1"/>
                          </a:solidFill>
                          <a:effectLst/>
                          <a:latin typeface="Times New Roman" pitchFamily="18" charset="0"/>
                        </a:rPr>
                        <a:t>STS: Kalman Filter</a:t>
                      </a:r>
                      <a:endParaRPr kumimoji="0" lang="ru-RU" sz="1000" b="0" i="0" u="none" strike="noStrike" cap="none" normalizeH="0" baseline="0" smtClean="0">
                        <a:ln>
                          <a:noFill/>
                        </a:ln>
                        <a:solidFill>
                          <a:schemeClr val="bg1"/>
                        </a:solidFill>
                        <a:effectLst/>
                        <a:latin typeface="Times New Roman" pitchFamily="18" charset="0"/>
                      </a:endParaRP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en-US" sz="1000" b="0" i="0" u="none" strike="noStrike" cap="none" normalizeH="0" baseline="0" smtClean="0">
                          <a:ln>
                            <a:noFill/>
                          </a:ln>
                          <a:solidFill>
                            <a:schemeClr val="bg1"/>
                          </a:solidFill>
                          <a:effectLst/>
                          <a:latin typeface="Times New Roman" pitchFamily="18" charset="0"/>
                        </a:rPr>
                        <a:t>RICH: ring reconstruct.</a:t>
                      </a:r>
                      <a:endParaRPr kumimoji="0" lang="ru-RU" sz="1000" b="0" i="0" u="none" strike="noStrike" cap="none" normalizeH="0" baseline="0" smtClean="0">
                        <a:ln>
                          <a:noFill/>
                        </a:ln>
                        <a:solidFill>
                          <a:schemeClr val="bg1"/>
                        </a:solidFill>
                        <a:effectLst/>
                        <a:latin typeface="Times New Roman" pitchFamily="18" charset="0"/>
                      </a:endParaRP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en-US" sz="1000" b="0" i="0" u="none" strike="noStrike" cap="none" normalizeH="0" baseline="0" dirty="0" smtClean="0">
                          <a:ln>
                            <a:noFill/>
                          </a:ln>
                          <a:solidFill>
                            <a:schemeClr val="bg1"/>
                          </a:solidFill>
                          <a:effectLst/>
                          <a:latin typeface="Times New Roman" pitchFamily="18" charset="0"/>
                        </a:rPr>
                        <a:t>TRD: track reconstruct.</a:t>
                      </a:r>
                      <a:endParaRPr kumimoji="0" lang="ru-RU" sz="1000" b="0" i="0" u="none" strike="noStrike" cap="none" normalizeH="0" baseline="0" dirty="0" smtClean="0">
                        <a:ln>
                          <a:noFill/>
                        </a:ln>
                        <a:solidFill>
                          <a:schemeClr val="bg1"/>
                        </a:solidFill>
                        <a:effectLst/>
                        <a:latin typeface="Times New Roman" pitchFamily="18" charset="0"/>
                      </a:endParaRP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en-US" sz="1000" b="0" i="0" u="none" strike="noStrike" cap="none" normalizeH="0" baseline="0" dirty="0" smtClean="0">
                          <a:ln>
                            <a:noFill/>
                          </a:ln>
                          <a:solidFill>
                            <a:schemeClr val="bg1"/>
                          </a:solidFill>
                          <a:effectLst/>
                          <a:latin typeface="Times New Roman" pitchFamily="18" charset="0"/>
                        </a:rPr>
                        <a:t>TRD: el. id. </a:t>
                      </a:r>
                      <a:r>
                        <a:rPr kumimoji="0" lang="el-GR" sz="1000" b="0" i="0" u="none" strike="noStrike" cap="none" normalizeH="0" baseline="0" dirty="0" smtClean="0">
                          <a:ln>
                            <a:noFill/>
                          </a:ln>
                          <a:solidFill>
                            <a:schemeClr val="bg1"/>
                          </a:solidFill>
                          <a:effectLst/>
                          <a:latin typeface="Times New Roman" pitchFamily="18" charset="0"/>
                          <a:cs typeface="Times New Roman" pitchFamily="18" charset="0"/>
                        </a:rPr>
                        <a:t>ω</a:t>
                      </a:r>
                      <a:r>
                        <a:rPr kumimoji="0" lang="en-US" sz="1000" b="0" i="0" u="none" strike="noStrike" cap="none" normalizeH="0" baseline="0" dirty="0" smtClean="0">
                          <a:ln>
                            <a:noFill/>
                          </a:ln>
                          <a:solidFill>
                            <a:schemeClr val="bg1"/>
                          </a:solidFill>
                          <a:effectLst/>
                          <a:latin typeface="Times New Roman" pitchFamily="18" charset="0"/>
                        </a:rPr>
                        <a:t>(</a:t>
                      </a:r>
                      <a:r>
                        <a:rPr kumimoji="0" lang="en-US" sz="1000" b="0" i="0" u="none" strike="noStrike" cap="none" normalizeH="0" baseline="0" dirty="0" err="1" smtClean="0">
                          <a:ln>
                            <a:noFill/>
                          </a:ln>
                          <a:solidFill>
                            <a:schemeClr val="bg1"/>
                          </a:solidFill>
                          <a:effectLst/>
                          <a:latin typeface="Times New Roman" pitchFamily="18" charset="0"/>
                        </a:rPr>
                        <a:t>k,n</a:t>
                      </a:r>
                      <a:r>
                        <a:rPr kumimoji="0" lang="en-US" sz="1000" b="0" i="0" u="none" strike="noStrike" cap="none" normalizeH="0" baseline="0" dirty="0" smtClean="0">
                          <a:ln>
                            <a:noFill/>
                          </a:ln>
                          <a:solidFill>
                            <a:schemeClr val="bg1"/>
                          </a:solidFill>
                          <a:effectLst/>
                          <a:latin typeface="Times New Roman" pitchFamily="18" charset="0"/>
                        </a:rPr>
                        <a:t>)   criterion</a:t>
                      </a:r>
                      <a:endParaRPr kumimoji="0" lang="ru-RU" sz="1000" b="0" i="0" u="none" strike="noStrike" cap="none" normalizeH="0" baseline="0" dirty="0" smtClean="0">
                        <a:ln>
                          <a:noFill/>
                        </a:ln>
                        <a:solidFill>
                          <a:schemeClr val="bg1"/>
                        </a:solidFill>
                        <a:effectLst/>
                        <a:latin typeface="Times New Roman" pitchFamily="18" charset="0"/>
                      </a:endParaRP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en-US" sz="1000" b="0" i="0" u="none" strike="noStrike" cap="none" normalizeH="0" baseline="0" dirty="0" err="1" smtClean="0">
                          <a:ln>
                            <a:noFill/>
                          </a:ln>
                          <a:solidFill>
                            <a:schemeClr val="bg1"/>
                          </a:solidFill>
                          <a:effectLst/>
                          <a:latin typeface="Times New Roman" pitchFamily="18" charset="0"/>
                        </a:rPr>
                        <a:t>KFPar</a:t>
                      </a:r>
                      <a:r>
                        <a:rPr kumimoji="0" lang="en-US" sz="1000" b="0" i="0" u="none" strike="noStrike" cap="none" normalizeH="0" baseline="0" dirty="0" smtClean="0">
                          <a:ln>
                            <a:noFill/>
                          </a:ln>
                          <a:solidFill>
                            <a:schemeClr val="bg1"/>
                          </a:solidFill>
                          <a:effectLst/>
                          <a:latin typeface="Times New Roman" pitchFamily="18" charset="0"/>
                        </a:rPr>
                        <a:t> -</a:t>
                      </a:r>
                      <a:r>
                        <a:rPr kumimoji="0" lang="en-US" sz="1000" b="0" i="0" u="none" strike="noStrike" cap="none" normalizeH="0" baseline="0" dirty="0" err="1" smtClean="0">
                          <a:ln>
                            <a:noFill/>
                          </a:ln>
                          <a:solidFill>
                            <a:schemeClr val="bg1"/>
                          </a:solidFill>
                          <a:effectLst/>
                          <a:latin typeface="Times New Roman" pitchFamily="18" charset="0"/>
                        </a:rPr>
                        <a:t>ticle</a:t>
                      </a:r>
                      <a:endParaRPr kumimoji="0" lang="ru-RU" sz="1000" b="0" i="0" u="none" strike="noStrike" cap="none" normalizeH="0" baseline="0" dirty="0" smtClean="0">
                        <a:ln>
                          <a:noFill/>
                        </a:ln>
                        <a:solidFill>
                          <a:schemeClr val="bg1"/>
                        </a:solidFill>
                        <a:effectLst/>
                        <a:latin typeface="Times New Roman" pitchFamily="18" charset="0"/>
                      </a:endParaRP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r>
              <a:tr h="158750">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ru-RU" sz="1000" b="0" i="0" u="none" strike="noStrike" cap="none" normalizeH="0" baseline="0" dirty="0" smtClean="0">
                          <a:ln>
                            <a:noFill/>
                          </a:ln>
                          <a:solidFill>
                            <a:schemeClr val="bg1"/>
                          </a:solidFill>
                          <a:effectLst/>
                          <a:latin typeface="Times New Roman" pitchFamily="18" charset="0"/>
                        </a:rPr>
                        <a:t>164.5</a:t>
                      </a: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ru-RU" sz="1000" b="0" i="0" u="none" strike="noStrike" cap="none" normalizeH="0" baseline="0" dirty="0" smtClean="0">
                          <a:ln>
                            <a:noFill/>
                          </a:ln>
                          <a:solidFill>
                            <a:schemeClr val="bg1"/>
                          </a:solidFill>
                          <a:effectLst/>
                          <a:latin typeface="Times New Roman" pitchFamily="18" charset="0"/>
                        </a:rPr>
                        <a:t>0.5</a:t>
                      </a: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ru-RU" sz="1000" b="0" i="0" u="none" strike="noStrike" cap="none" normalizeH="0" baseline="0" smtClean="0">
                          <a:ln>
                            <a:noFill/>
                          </a:ln>
                          <a:solidFill>
                            <a:schemeClr val="bg1"/>
                          </a:solidFill>
                          <a:effectLst/>
                          <a:latin typeface="Times New Roman" pitchFamily="18" charset="0"/>
                        </a:rPr>
                        <a:t>49.0</a:t>
                      </a: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ru-RU" sz="1000" b="0" i="0" u="none" strike="noStrike" cap="none" normalizeH="0" baseline="0" dirty="0" smtClean="0">
                          <a:ln>
                            <a:noFill/>
                          </a:ln>
                          <a:solidFill>
                            <a:schemeClr val="bg1"/>
                          </a:solidFill>
                          <a:effectLst/>
                          <a:latin typeface="Times New Roman" pitchFamily="18" charset="0"/>
                        </a:rPr>
                        <a:t>1390</a:t>
                      </a: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en-US" sz="1000" b="0" i="0" u="none" strike="noStrike" cap="none" normalizeH="0" baseline="0" dirty="0" smtClean="0">
                          <a:ln>
                            <a:noFill/>
                          </a:ln>
                          <a:solidFill>
                            <a:schemeClr val="bg1"/>
                          </a:solidFill>
                          <a:effectLst/>
                          <a:latin typeface="Times New Roman" pitchFamily="18" charset="0"/>
                        </a:rPr>
                        <a:t>0.5</a:t>
                      </a:r>
                      <a:endParaRPr kumimoji="0" lang="ru-RU" sz="1000" b="0" i="0" u="none" strike="noStrike" cap="none" normalizeH="0" baseline="0" dirty="0" smtClean="0">
                        <a:ln>
                          <a:noFill/>
                        </a:ln>
                        <a:solidFill>
                          <a:schemeClr val="bg1"/>
                        </a:solidFill>
                        <a:effectLst/>
                        <a:latin typeface="Times New Roman" pitchFamily="18" charset="0"/>
                      </a:endParaRP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c>
                  <a:txBody>
                    <a:bodyPr/>
                    <a:lstStyle/>
                    <a:p>
                      <a:pPr marL="0" marR="0" lvl="0" indent="0" algn="ctr" defTabSz="914400" rtl="0" eaLnBrk="1" fontAlgn="base" latinLnBrk="0" hangingPunct="1">
                        <a:lnSpc>
                          <a:spcPct val="97000"/>
                        </a:lnSpc>
                        <a:spcBef>
                          <a:spcPts val="800"/>
                        </a:spcBef>
                        <a:spcAft>
                          <a:spcPct val="0"/>
                        </a:spcAft>
                        <a:buClr>
                          <a:srgbClr val="000000"/>
                        </a:buClr>
                        <a:buSzPct val="100000"/>
                        <a:buFont typeface="Times New Roman" pitchFamily="18" charset="0"/>
                        <a:buNone/>
                        <a:tabLst/>
                      </a:pPr>
                      <a:r>
                        <a:rPr kumimoji="0" lang="ru-RU" sz="1000" b="0" i="0" u="none" strike="noStrike" cap="none" normalizeH="0" baseline="0" dirty="0" smtClean="0">
                          <a:ln>
                            <a:noFill/>
                          </a:ln>
                          <a:solidFill>
                            <a:schemeClr val="bg1"/>
                          </a:solidFill>
                          <a:effectLst/>
                          <a:latin typeface="Times New Roman" pitchFamily="18" charset="0"/>
                        </a:rPr>
                        <a:t>2</a:t>
                      </a:r>
                      <a:r>
                        <a:rPr kumimoji="0" lang="en-US" sz="1000" b="0" i="0" u="none" strike="noStrike" cap="none" normalizeH="0" baseline="0" dirty="0" smtClean="0">
                          <a:ln>
                            <a:noFill/>
                          </a:ln>
                          <a:solidFill>
                            <a:schemeClr val="bg1"/>
                          </a:solidFill>
                          <a:effectLst/>
                          <a:latin typeface="Times New Roman" pitchFamily="18" charset="0"/>
                        </a:rPr>
                        <a:t>.</a:t>
                      </a:r>
                      <a:r>
                        <a:rPr kumimoji="0" lang="ru-RU" sz="1000" b="0" i="0" u="none" strike="noStrike" cap="none" normalizeH="0" baseline="0" dirty="0" smtClean="0">
                          <a:ln>
                            <a:noFill/>
                          </a:ln>
                          <a:solidFill>
                            <a:schemeClr val="bg1"/>
                          </a:solidFill>
                          <a:effectLst/>
                          <a:latin typeface="Times New Roman" pitchFamily="18" charset="0"/>
                        </a:rPr>
                        <a:t>5</a:t>
                      </a:r>
                    </a:p>
                  </a:txBody>
                  <a:tcPr marL="54000" marR="54000" marT="46800" marB="46800" horzOverflow="overflow">
                    <a:lnL w="19050" cap="flat" cmpd="sng" algn="ctr">
                      <a:solidFill>
                        <a:srgbClr val="000066"/>
                      </a:solidFill>
                      <a:prstDash val="solid"/>
                      <a:round/>
                      <a:headEnd type="none" w="med" len="med"/>
                      <a:tailEnd type="none" w="med" len="med"/>
                    </a:lnL>
                    <a:lnR w="19050" cap="flat" cmpd="sng" algn="ctr">
                      <a:solidFill>
                        <a:srgbClr val="000066"/>
                      </a:solidFill>
                      <a:prstDash val="solid"/>
                      <a:round/>
                      <a:headEnd type="none" w="med" len="med"/>
                      <a:tailEnd type="none" w="med" len="med"/>
                    </a:lnR>
                    <a:lnT w="19050" cap="flat" cmpd="sng" algn="ctr">
                      <a:solidFill>
                        <a:srgbClr val="000066"/>
                      </a:solidFill>
                      <a:prstDash val="solid"/>
                      <a:round/>
                      <a:headEnd type="none" w="med" len="med"/>
                      <a:tailEnd type="none" w="med" len="med"/>
                    </a:lnT>
                    <a:lnB w="19050" cap="flat" cmpd="sng" algn="ctr">
                      <a:solidFill>
                        <a:srgbClr val="000066"/>
                      </a:solidFill>
                      <a:prstDash val="solid"/>
                      <a:round/>
                      <a:headEnd type="none" w="med" len="med"/>
                      <a:tailEnd type="none" w="med" len="med"/>
                    </a:lnB>
                    <a:lnTlToBr>
                      <a:noFill/>
                    </a:lnTlToBr>
                    <a:lnBlToTr>
                      <a:noFill/>
                    </a:lnBlToTr>
                    <a:solidFill>
                      <a:srgbClr val="0070C0"/>
                    </a:solidFill>
                  </a:tcPr>
                </a:tc>
              </a:tr>
            </a:tbl>
          </a:graphicData>
        </a:graphic>
      </p:graphicFrame>
      <p:sp>
        <p:nvSpPr>
          <p:cNvPr id="20" name="Rectangle 546"/>
          <p:cNvSpPr>
            <a:spLocks noChangeArrowheads="1"/>
          </p:cNvSpPr>
          <p:nvPr/>
        </p:nvSpPr>
        <p:spPr bwMode="auto">
          <a:xfrm>
            <a:off x="4613528" y="5906332"/>
            <a:ext cx="4495800" cy="692497"/>
          </a:xfrm>
          <a:prstGeom prst="rect">
            <a:avLst/>
          </a:prstGeom>
          <a:noFill/>
          <a:ln w="9525">
            <a:noFill/>
            <a:miter lim="800000"/>
            <a:headEnd/>
            <a:tailEnd/>
          </a:ln>
          <a:effectLst/>
        </p:spPr>
        <p:txBody>
          <a:bodyPr wrap="square">
            <a:spAutoFit/>
          </a:bodyPr>
          <a:lstStyle/>
          <a:p>
            <a:r>
              <a:rPr lang="en-US" altLang="ru-RU" sz="1300" dirty="0">
                <a:solidFill>
                  <a:prstClr val="white"/>
                </a:solidFill>
                <a:effectLst>
                  <a:outerShdw blurRad="38100" dist="38100" dir="2700000" algn="tl">
                    <a:srgbClr val="000000">
                      <a:alpha val="43137"/>
                    </a:srgbClr>
                  </a:outerShdw>
                </a:effectLst>
              </a:rPr>
              <a:t>Average time per core  (</a:t>
            </a:r>
            <a:r>
              <a:rPr lang="en-US" altLang="ru-RU" sz="1300" dirty="0" err="1">
                <a:solidFill>
                  <a:prstClr val="white"/>
                </a:solidFill>
                <a:effectLst>
                  <a:outerShdw blurRad="38100" dist="38100" dir="2700000" algn="tl">
                    <a:srgbClr val="000000">
                      <a:alpha val="43137"/>
                    </a:srgbClr>
                  </a:outerShdw>
                </a:effectLst>
              </a:rPr>
              <a:t>μs</a:t>
            </a:r>
            <a:r>
              <a:rPr lang="en-US" altLang="ru-RU" sz="1300" dirty="0">
                <a:solidFill>
                  <a:prstClr val="white"/>
                </a:solidFill>
                <a:effectLst>
                  <a:outerShdw blurRad="38100" dist="38100" dir="2700000" algn="tl">
                    <a:srgbClr val="000000">
                      <a:alpha val="43137"/>
                    </a:srgbClr>
                  </a:outerShdw>
                </a:effectLst>
              </a:rPr>
              <a:t>/track or </a:t>
            </a:r>
            <a:r>
              <a:rPr lang="en-US" altLang="ru-RU" sz="1300" dirty="0" err="1">
                <a:solidFill>
                  <a:prstClr val="white"/>
                </a:solidFill>
                <a:effectLst>
                  <a:outerShdw blurRad="38100" dist="38100" dir="2700000" algn="tl">
                    <a:srgbClr val="000000">
                      <a:alpha val="43137"/>
                    </a:srgbClr>
                  </a:outerShdw>
                </a:effectLst>
              </a:rPr>
              <a:t>μs</a:t>
            </a:r>
            <a:r>
              <a:rPr lang="en-US" altLang="ru-RU" sz="1300" dirty="0">
                <a:solidFill>
                  <a:prstClr val="white"/>
                </a:solidFill>
                <a:effectLst>
                  <a:outerShdw blurRad="38100" dist="38100" dir="2700000" algn="tl">
                    <a:srgbClr val="000000">
                      <a:alpha val="43137"/>
                    </a:srgbClr>
                  </a:outerShdw>
                </a:effectLst>
              </a:rPr>
              <a:t>/ring) of SIMD-algorithms </a:t>
            </a:r>
            <a:r>
              <a:rPr lang="ru-RU" altLang="ru-RU" sz="1300" dirty="0">
                <a:solidFill>
                  <a:prstClr val="white"/>
                </a:solidFill>
                <a:effectLst>
                  <a:outerShdw blurRad="38100" dist="38100" dir="2700000" algn="tl">
                    <a:srgbClr val="000000">
                      <a:alpha val="43137"/>
                    </a:srgbClr>
                  </a:outerShdw>
                </a:effectLst>
              </a:rPr>
              <a:t>(</a:t>
            </a:r>
            <a:r>
              <a:rPr lang="en-US" altLang="ru-RU" sz="1300" dirty="0">
                <a:solidFill>
                  <a:prstClr val="white"/>
                </a:solidFill>
                <a:effectLst>
                  <a:outerShdw blurRad="38100" dist="38100" dir="2700000" algn="tl">
                    <a:srgbClr val="000000">
                      <a:alpha val="43137"/>
                    </a:srgbClr>
                  </a:outerShdw>
                </a:effectLst>
              </a:rPr>
              <a:t>besides track reconstruction in the TRD</a:t>
            </a:r>
            <a:r>
              <a:rPr lang="ru-RU" altLang="ru-RU" sz="1300" dirty="0">
                <a:solidFill>
                  <a:prstClr val="white"/>
                </a:solidFill>
                <a:effectLst>
                  <a:outerShdw blurRad="38100" dist="38100" dir="2700000" algn="tl">
                    <a:srgbClr val="000000">
                      <a:alpha val="43137"/>
                    </a:srgbClr>
                  </a:outerShdw>
                </a:effectLst>
              </a:rPr>
              <a:t>)</a:t>
            </a:r>
            <a:r>
              <a:rPr lang="en-US" altLang="ru-RU" sz="1300" dirty="0">
                <a:solidFill>
                  <a:prstClr val="white"/>
                </a:solidFill>
                <a:effectLst>
                  <a:outerShdw blurRad="38100" dist="38100" dir="2700000" algn="tl">
                    <a:srgbClr val="000000">
                      <a:alpha val="43137"/>
                    </a:srgbClr>
                  </a:outerShdw>
                </a:effectLst>
              </a:rPr>
              <a:t> for data processing.</a:t>
            </a:r>
          </a:p>
          <a:p>
            <a:r>
              <a:rPr lang="en-US" sz="1300" dirty="0">
                <a:solidFill>
                  <a:prstClr val="white"/>
                </a:solidFill>
                <a:effectLst>
                  <a:outerShdw blurRad="38100" dist="38100" dir="2700000" algn="tl">
                    <a:srgbClr val="000000">
                      <a:alpha val="43137"/>
                    </a:srgbClr>
                  </a:outerShdw>
                </a:effectLst>
              </a:rPr>
              <a:t>Global throughput increases linearly with the number of cores.</a:t>
            </a:r>
            <a:endParaRPr lang="ru-RU" sz="1300" dirty="0">
              <a:solidFill>
                <a:prstClr val="white"/>
              </a:solidFill>
              <a:effectLst>
                <a:outerShdw blurRad="38100" dist="38100" dir="2700000" algn="tl">
                  <a:srgbClr val="000000">
                    <a:alpha val="43137"/>
                  </a:srgbClr>
                </a:outerShdw>
              </a:effectLst>
            </a:endParaRPr>
          </a:p>
        </p:txBody>
      </p:sp>
      <p:pic>
        <p:nvPicPr>
          <p:cNvPr id="21" name="Рисунок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2" name="Нижний колонтитул 21"/>
          <p:cNvSpPr>
            <a:spLocks noGrp="1"/>
          </p:cNvSpPr>
          <p:nvPr>
            <p:ph type="ftr" sz="quarter" idx="11"/>
          </p:nvPr>
        </p:nvSpPr>
        <p:spPr>
          <a:xfrm>
            <a:off x="3093720" y="6515298"/>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23" name="Номер слайда 22"/>
          <p:cNvSpPr>
            <a:spLocks noGrp="1"/>
          </p:cNvSpPr>
          <p:nvPr>
            <p:ph type="sldNum" sz="quarter" idx="12"/>
          </p:nvPr>
        </p:nvSpPr>
        <p:spPr>
          <a:xfrm>
            <a:off x="6522720" y="6242882"/>
            <a:ext cx="2133600" cy="365125"/>
          </a:xfrm>
        </p:spPr>
        <p:txBody>
          <a:bodyPr/>
          <a:lstStyle/>
          <a:p>
            <a:fld id="{C75420B3-53D9-432E-BB6C-510EB706E06B}" type="slidenum">
              <a:rPr lang="ru-RU" smtClean="0"/>
              <a:pPr/>
              <a:t>38</a:t>
            </a:fld>
            <a:endParaRPr lang="ru-RU"/>
          </a:p>
        </p:txBody>
      </p:sp>
    </p:spTree>
    <p:extLst>
      <p:ext uri="{BB962C8B-B14F-4D97-AF65-F5344CB8AC3E}">
        <p14:creationId xmlns:p14="http://schemas.microsoft.com/office/powerpoint/2010/main" val="6772380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171400"/>
            <a:ext cx="7704856" cy="997928"/>
          </a:xfrm>
        </p:spPr>
        <p:txBody>
          <a:bodyPr>
            <a:noAutofit/>
          </a:bodyPr>
          <a:lstStyle/>
          <a:p>
            <a:r>
              <a:rPr lang="en-US" sz="3200" b="1" dirty="0"/>
              <a:t>The 3D modeling of the magnetic systems</a:t>
            </a:r>
            <a:endParaRPr lang="ru-RU" sz="3200" b="1" dirty="0"/>
          </a:p>
        </p:txBody>
      </p:sp>
      <p:sp>
        <p:nvSpPr>
          <p:cNvPr id="6" name="Объект 5"/>
          <p:cNvSpPr>
            <a:spLocks noGrp="1"/>
          </p:cNvSpPr>
          <p:nvPr>
            <p:ph sz="half" idx="1"/>
          </p:nvPr>
        </p:nvSpPr>
        <p:spPr/>
        <p:txBody>
          <a:bodyPr/>
          <a:lstStyle/>
          <a:p>
            <a:endParaRPr lang="ru-RU" dirty="0"/>
          </a:p>
        </p:txBody>
      </p:sp>
      <p:sp>
        <p:nvSpPr>
          <p:cNvPr id="7" name="Объект 6"/>
          <p:cNvSpPr>
            <a:spLocks noGrp="1"/>
          </p:cNvSpPr>
          <p:nvPr>
            <p:ph sz="half" idx="2"/>
          </p:nvPr>
        </p:nvSpPr>
        <p:spPr/>
        <p:txBody>
          <a:bodyPr/>
          <a:lstStyle/>
          <a:p>
            <a:endParaRPr lang="ru-RU" dirty="0"/>
          </a:p>
        </p:txBody>
      </p:sp>
      <p:sp>
        <p:nvSpPr>
          <p:cNvPr id="4" name="Нижний колонтитул 3"/>
          <p:cNvSpPr>
            <a:spLocks noGrp="1"/>
          </p:cNvSpPr>
          <p:nvPr>
            <p:ph type="ftr" sz="quarter" idx="11"/>
          </p:nvPr>
        </p:nvSpPr>
        <p:spPr>
          <a:xfrm>
            <a:off x="1331640" y="6525344"/>
            <a:ext cx="4112096" cy="365125"/>
          </a:xfrm>
        </p:spPr>
        <p:txBody>
          <a:bodyPr/>
          <a:lstStyle/>
          <a:p>
            <a:r>
              <a:rPr lang="en-US" smtClean="0"/>
              <a:t>NEC2015, Budva, 28 Sept.- 3 Oct. 2015</a:t>
            </a:r>
            <a:endParaRPr lang="ru-RU" dirty="0"/>
          </a:p>
        </p:txBody>
      </p:sp>
      <p:sp>
        <p:nvSpPr>
          <p:cNvPr id="5" name="Номер слайда 4"/>
          <p:cNvSpPr>
            <a:spLocks noGrp="1"/>
          </p:cNvSpPr>
          <p:nvPr>
            <p:ph type="sldNum" sz="quarter" idx="12"/>
          </p:nvPr>
        </p:nvSpPr>
        <p:spPr/>
        <p:txBody>
          <a:bodyPr/>
          <a:lstStyle/>
          <a:p>
            <a:fld id="{C75420B3-53D9-432E-BB6C-510EB706E06B}" type="slidenum">
              <a:rPr lang="ru-RU" smtClean="0"/>
              <a:pPr/>
              <a:t>39</a:t>
            </a:fld>
            <a:endParaRPr lang="ru-RU" dirty="0"/>
          </a:p>
        </p:txBody>
      </p:sp>
      <p:grpSp>
        <p:nvGrpSpPr>
          <p:cNvPr id="8" name="Группа 7"/>
          <p:cNvGrpSpPr/>
          <p:nvPr/>
        </p:nvGrpSpPr>
        <p:grpSpPr>
          <a:xfrm>
            <a:off x="611560" y="1621321"/>
            <a:ext cx="3816424" cy="4961551"/>
            <a:chOff x="251520" y="1484784"/>
            <a:chExt cx="4402654" cy="5249583"/>
          </a:xfrm>
        </p:grpSpPr>
        <p:pic>
          <p:nvPicPr>
            <p:cNvPr id="2051" name="Picture 3"/>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51520" y="1484784"/>
              <a:ext cx="4402654" cy="25203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1520" y="3974686"/>
              <a:ext cx="4402654" cy="27596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53" name="Picture 5"/>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220072" y="826528"/>
            <a:ext cx="3411020" cy="2178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4716016" y="2802083"/>
            <a:ext cx="3430477" cy="2073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508105" y="4640770"/>
            <a:ext cx="3312368" cy="22172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Рисунок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1486945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Text Box 3"/>
          <p:cNvSpPr txBox="1">
            <a:spLocks noChangeArrowheads="1"/>
          </p:cNvSpPr>
          <p:nvPr/>
        </p:nvSpPr>
        <p:spPr bwMode="auto">
          <a:xfrm>
            <a:off x="179512" y="4994084"/>
            <a:ext cx="8740080" cy="1631206"/>
          </a:xfrm>
          <a:prstGeom prst="rect">
            <a:avLst/>
          </a:prstGeom>
          <a:noFill/>
          <a:ln>
            <a:noFill/>
          </a:ln>
          <a:extLst/>
        </p:spPr>
        <p:txBody>
          <a:bodyPr wrap="square" lIns="91430" tIns="45715" rIns="91430" bIns="45715">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altLang="ru-RU" sz="2000" b="1" dirty="0" smtClean="0">
                <a:solidFill>
                  <a:schemeClr val="bg1"/>
                </a:solidFill>
                <a:effectLst>
                  <a:outerShdw blurRad="38100" dist="38100" dir="2700000" algn="tl">
                    <a:srgbClr val="C0C0C0"/>
                  </a:outerShdw>
                </a:effectLst>
                <a:latin typeface="Verdana" pitchFamily="34" charset="0"/>
              </a:rPr>
              <a:t>JINR Local Area Network</a:t>
            </a:r>
          </a:p>
          <a:p>
            <a:pPr eaLnBrk="1" hangingPunct="1">
              <a:defRPr/>
            </a:pPr>
            <a:r>
              <a:rPr lang="en-US" altLang="ru-RU" sz="1600" dirty="0" smtClean="0">
                <a:solidFill>
                  <a:schemeClr val="bg1"/>
                </a:solidFill>
                <a:latin typeface="Verdana" pitchFamily="34" charset="0"/>
              </a:rPr>
              <a:t>Comprises </a:t>
            </a:r>
            <a:r>
              <a:rPr lang="en-US" altLang="ru-RU" sz="1600" b="1" dirty="0" smtClean="0">
                <a:solidFill>
                  <a:schemeClr val="bg1"/>
                </a:solidFill>
                <a:effectLst>
                  <a:outerShdw blurRad="38100" dist="38100" dir="2700000" algn="tl">
                    <a:srgbClr val="C0C0C0"/>
                  </a:outerShdw>
                </a:effectLst>
                <a:latin typeface="Verdana" pitchFamily="34" charset="0"/>
              </a:rPr>
              <a:t>7846</a:t>
            </a:r>
            <a:r>
              <a:rPr lang="en-US" altLang="ru-RU" sz="1600" dirty="0" smtClean="0">
                <a:solidFill>
                  <a:schemeClr val="bg1"/>
                </a:solidFill>
                <a:latin typeface="Verdana" pitchFamily="34" charset="0"/>
              </a:rPr>
              <a:t> computers &amp; nodes</a:t>
            </a:r>
          </a:p>
          <a:p>
            <a:pPr eaLnBrk="1" hangingPunct="1">
              <a:defRPr/>
            </a:pPr>
            <a:r>
              <a:rPr lang="en-US" altLang="ru-RU" sz="1600" dirty="0" smtClean="0">
                <a:solidFill>
                  <a:schemeClr val="bg1"/>
                </a:solidFill>
                <a:latin typeface="Verdana" pitchFamily="34" charset="0"/>
              </a:rPr>
              <a:t>Users – </a:t>
            </a:r>
            <a:r>
              <a:rPr lang="en-US" altLang="ru-RU" sz="1600" b="1" dirty="0" smtClean="0">
                <a:solidFill>
                  <a:schemeClr val="bg1"/>
                </a:solidFill>
                <a:effectLst>
                  <a:outerShdw blurRad="38100" dist="38100" dir="2700000" algn="tl">
                    <a:srgbClr val="C0C0C0"/>
                  </a:outerShdw>
                </a:effectLst>
                <a:latin typeface="Verdana" pitchFamily="34" charset="0"/>
              </a:rPr>
              <a:t>4079</a:t>
            </a:r>
            <a:r>
              <a:rPr lang="en-US" altLang="ru-RU" sz="1600" dirty="0" smtClean="0">
                <a:solidFill>
                  <a:schemeClr val="bg1"/>
                </a:solidFill>
                <a:latin typeface="Verdana" pitchFamily="34" charset="0"/>
              </a:rPr>
              <a:t>, IP – </a:t>
            </a:r>
            <a:r>
              <a:rPr lang="en-US" altLang="ru-RU" sz="1600" b="1" dirty="0" smtClean="0">
                <a:solidFill>
                  <a:schemeClr val="bg1"/>
                </a:solidFill>
                <a:effectLst>
                  <a:outerShdw blurRad="38100" dist="38100" dir="2700000" algn="tl">
                    <a:srgbClr val="C0C0C0"/>
                  </a:outerShdw>
                </a:effectLst>
                <a:latin typeface="Verdana" pitchFamily="34" charset="0"/>
              </a:rPr>
              <a:t>12436</a:t>
            </a:r>
          </a:p>
          <a:p>
            <a:pPr eaLnBrk="1" hangingPunct="1">
              <a:defRPr/>
            </a:pPr>
            <a:r>
              <a:rPr lang="en-US" altLang="ru-RU" sz="1600" dirty="0" smtClean="0">
                <a:solidFill>
                  <a:schemeClr val="bg1"/>
                </a:solidFill>
                <a:latin typeface="Verdana" pitchFamily="34" charset="0"/>
              </a:rPr>
              <a:t>Remote </a:t>
            </a:r>
            <a:r>
              <a:rPr lang="ru-RU" altLang="ru-RU" sz="1600" dirty="0" smtClean="0">
                <a:solidFill>
                  <a:schemeClr val="bg1"/>
                </a:solidFill>
                <a:latin typeface="Verdana" pitchFamily="34" charset="0"/>
              </a:rPr>
              <a:t>VPN </a:t>
            </a:r>
            <a:r>
              <a:rPr lang="en-US" altLang="ru-RU" sz="1600" dirty="0" smtClean="0">
                <a:solidFill>
                  <a:schemeClr val="bg1"/>
                </a:solidFill>
                <a:latin typeface="Verdana" pitchFamily="34" charset="0"/>
              </a:rPr>
              <a:t>users – </a:t>
            </a:r>
            <a:r>
              <a:rPr lang="en-US" altLang="ru-RU" sz="1600" b="1" dirty="0" smtClean="0">
                <a:solidFill>
                  <a:schemeClr val="bg1"/>
                </a:solidFill>
                <a:effectLst>
                  <a:outerShdw blurRad="38100" dist="38100" dir="2700000" algn="tl">
                    <a:srgbClr val="C0C0C0"/>
                  </a:outerShdw>
                </a:effectLst>
                <a:latin typeface="Verdana" pitchFamily="34" charset="0"/>
              </a:rPr>
              <a:t>708</a:t>
            </a:r>
          </a:p>
          <a:p>
            <a:pPr eaLnBrk="1" hangingPunct="1">
              <a:defRPr/>
            </a:pPr>
            <a:r>
              <a:rPr lang="en-US" altLang="ru-RU" sz="1600" dirty="0" smtClean="0">
                <a:solidFill>
                  <a:schemeClr val="bg1"/>
                </a:solidFill>
                <a:latin typeface="Verdana" pitchFamily="34" charset="0"/>
              </a:rPr>
              <a:t>E-library</a:t>
            </a:r>
            <a:r>
              <a:rPr lang="en-US" altLang="ru-RU" sz="1600" b="1" dirty="0" smtClean="0">
                <a:solidFill>
                  <a:schemeClr val="bg1"/>
                </a:solidFill>
                <a:effectLst>
                  <a:outerShdw blurRad="38100" dist="38100" dir="2700000" algn="tl">
                    <a:srgbClr val="C0C0C0"/>
                  </a:outerShdw>
                </a:effectLst>
                <a:latin typeface="Verdana" pitchFamily="34" charset="0"/>
              </a:rPr>
              <a:t>- 1463, </a:t>
            </a:r>
            <a:r>
              <a:rPr lang="en-US" altLang="ru-RU" sz="1600" dirty="0" smtClean="0">
                <a:solidFill>
                  <a:schemeClr val="bg1"/>
                </a:solidFill>
                <a:effectLst>
                  <a:outerShdw blurRad="38100" dist="38100" dir="2700000" algn="tl">
                    <a:srgbClr val="C0C0C0"/>
                  </a:outerShdw>
                </a:effectLst>
                <a:latin typeface="Verdana" pitchFamily="34" charset="0"/>
              </a:rPr>
              <a:t>mail.jinr.ru</a:t>
            </a:r>
            <a:r>
              <a:rPr lang="en-US" altLang="ru-RU" sz="1600" b="1" dirty="0" smtClean="0">
                <a:solidFill>
                  <a:schemeClr val="bg1"/>
                </a:solidFill>
                <a:effectLst>
                  <a:outerShdw blurRad="38100" dist="38100" dir="2700000" algn="tl">
                    <a:srgbClr val="C0C0C0"/>
                  </a:outerShdw>
                </a:effectLst>
                <a:latin typeface="Verdana" pitchFamily="34" charset="0"/>
              </a:rPr>
              <a:t>-2000</a:t>
            </a:r>
          </a:p>
          <a:p>
            <a:pPr eaLnBrk="1" hangingPunct="1">
              <a:defRPr/>
            </a:pPr>
            <a:r>
              <a:rPr lang="en-US" altLang="ru-RU" sz="1600" b="1" dirty="0" smtClean="0">
                <a:solidFill>
                  <a:schemeClr val="bg1"/>
                </a:solidFill>
                <a:latin typeface="Verdana" pitchFamily="34" charset="0"/>
              </a:rPr>
              <a:t>High-speed transport (10 Gb/s) </a:t>
            </a:r>
          </a:p>
        </p:txBody>
      </p:sp>
      <p:sp>
        <p:nvSpPr>
          <p:cNvPr id="235524" name="Text Box 4"/>
          <p:cNvSpPr txBox="1">
            <a:spLocks noChangeArrowheads="1"/>
          </p:cNvSpPr>
          <p:nvPr/>
        </p:nvSpPr>
        <p:spPr bwMode="auto">
          <a:xfrm>
            <a:off x="3787180" y="4968500"/>
            <a:ext cx="5356820" cy="1600428"/>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1430" tIns="45715" rIns="91430" bIns="45715">
            <a:spAutoFit/>
          </a:bodyPr>
          <a:lstStyle/>
          <a:p>
            <a:pPr lvl="1">
              <a:defRPr/>
            </a:pPr>
            <a:r>
              <a:rPr lang="en-US" altLang="ru-RU" sz="1400" b="1" dirty="0">
                <a:solidFill>
                  <a:schemeClr val="bg1"/>
                </a:solidFill>
                <a:latin typeface="Verdana" pitchFamily="34" charset="0"/>
              </a:rPr>
              <a:t>Controlled-access </a:t>
            </a:r>
            <a:r>
              <a:rPr lang="en-US" altLang="ru-RU" sz="1400" dirty="0">
                <a:solidFill>
                  <a:schemeClr val="bg1"/>
                </a:solidFill>
                <a:latin typeface="Verdana" pitchFamily="34" charset="0"/>
              </a:rPr>
              <a:t>at network entrance.</a:t>
            </a:r>
          </a:p>
          <a:p>
            <a:pPr lvl="1">
              <a:defRPr/>
            </a:pPr>
            <a:r>
              <a:rPr lang="en-US" altLang="ru-RU" sz="1400" b="1" dirty="0">
                <a:solidFill>
                  <a:schemeClr val="bg1"/>
                </a:solidFill>
                <a:latin typeface="Verdana" pitchFamily="34" charset="0"/>
              </a:rPr>
              <a:t>General network </a:t>
            </a:r>
            <a:r>
              <a:rPr lang="en-US" altLang="ru-RU" sz="1400" dirty="0">
                <a:solidFill>
                  <a:schemeClr val="bg1"/>
                </a:solidFill>
                <a:latin typeface="Verdana" pitchFamily="34" charset="0"/>
              </a:rPr>
              <a:t>authorization system involves basic services </a:t>
            </a:r>
            <a:r>
              <a:rPr lang="en-US" altLang="ru-RU" sz="1400" dirty="0" smtClean="0">
                <a:solidFill>
                  <a:schemeClr val="bg1"/>
                </a:solidFill>
                <a:latin typeface="Verdana" pitchFamily="34" charset="0"/>
              </a:rPr>
              <a:t>(</a:t>
            </a:r>
            <a:r>
              <a:rPr lang="en-US" altLang="ru-RU" sz="1400" dirty="0" err="1" smtClean="0">
                <a:solidFill>
                  <a:schemeClr val="bg1"/>
                </a:solidFill>
                <a:latin typeface="Verdana" pitchFamily="34" charset="0"/>
              </a:rPr>
              <a:t>Kerberos,AFS</a:t>
            </a:r>
            <a:r>
              <a:rPr lang="en-US" altLang="ru-RU" sz="1400" dirty="0" smtClean="0">
                <a:solidFill>
                  <a:schemeClr val="bg1"/>
                </a:solidFill>
                <a:latin typeface="Verdana" pitchFamily="34" charset="0"/>
              </a:rPr>
              <a:t>, </a:t>
            </a:r>
            <a:r>
              <a:rPr lang="en-US" altLang="ru-RU" sz="1400" dirty="0">
                <a:solidFill>
                  <a:schemeClr val="bg1"/>
                </a:solidFill>
                <a:latin typeface="Verdana" pitchFamily="34" charset="0"/>
              </a:rPr>
              <a:t>batch </a:t>
            </a:r>
            <a:r>
              <a:rPr lang="en-US" altLang="ru-RU" sz="1400" dirty="0" smtClean="0">
                <a:solidFill>
                  <a:schemeClr val="bg1"/>
                </a:solidFill>
                <a:latin typeface="Verdana" pitchFamily="34" charset="0"/>
              </a:rPr>
              <a:t>systems, </a:t>
            </a:r>
            <a:r>
              <a:rPr lang="en-US" altLang="ru-RU" sz="1400" dirty="0" err="1" smtClean="0">
                <a:solidFill>
                  <a:schemeClr val="bg1"/>
                </a:solidFill>
                <a:latin typeface="Verdana" pitchFamily="34" charset="0"/>
              </a:rPr>
              <a:t>JINR</a:t>
            </a:r>
            <a:r>
              <a:rPr lang="en-US" altLang="ru-RU" sz="1400" dirty="0" smtClean="0">
                <a:solidFill>
                  <a:schemeClr val="bg1"/>
                </a:solidFill>
                <a:latin typeface="Verdana" pitchFamily="34" charset="0"/>
              </a:rPr>
              <a:t> </a:t>
            </a:r>
            <a:r>
              <a:rPr lang="en-US" altLang="ru-RU" sz="1400" dirty="0">
                <a:solidFill>
                  <a:schemeClr val="bg1"/>
                </a:solidFill>
                <a:latin typeface="Verdana" pitchFamily="34" charset="0"/>
              </a:rPr>
              <a:t>LAN remote </a:t>
            </a:r>
            <a:r>
              <a:rPr lang="en-US" altLang="ru-RU" sz="1400" dirty="0" smtClean="0">
                <a:solidFill>
                  <a:schemeClr val="bg1"/>
                </a:solidFill>
                <a:latin typeface="Verdana" pitchFamily="34" charset="0"/>
              </a:rPr>
              <a:t>access, </a:t>
            </a:r>
            <a:r>
              <a:rPr lang="en-US" altLang="ru-RU" sz="1400" dirty="0">
                <a:solidFill>
                  <a:schemeClr val="bg1"/>
                </a:solidFill>
                <a:latin typeface="Verdana" pitchFamily="34" charset="0"/>
              </a:rPr>
              <a:t>etc.)</a:t>
            </a:r>
          </a:p>
          <a:p>
            <a:pPr lvl="1">
              <a:defRPr/>
            </a:pPr>
            <a:r>
              <a:rPr lang="en-US" altLang="ru-RU" sz="1400" b="1" dirty="0">
                <a:solidFill>
                  <a:schemeClr val="bg1"/>
                </a:solidFill>
                <a:latin typeface="Verdana" pitchFamily="34" charset="0"/>
              </a:rPr>
              <a:t>IPDB database </a:t>
            </a:r>
            <a:r>
              <a:rPr lang="en-US" altLang="ru-RU" sz="1400" dirty="0">
                <a:solidFill>
                  <a:schemeClr val="bg1"/>
                </a:solidFill>
                <a:latin typeface="Verdana" pitchFamily="34" charset="0"/>
              </a:rPr>
              <a:t>- registration and the authorization of the network elements and </a:t>
            </a:r>
            <a:r>
              <a:rPr lang="en-US" altLang="ru-RU" sz="1400" dirty="0" smtClean="0">
                <a:solidFill>
                  <a:schemeClr val="bg1"/>
                </a:solidFill>
                <a:latin typeface="Verdana" pitchFamily="34" charset="0"/>
              </a:rPr>
              <a:t>users, visualization </a:t>
            </a:r>
            <a:r>
              <a:rPr lang="en-US" altLang="ru-RU" sz="1400" dirty="0">
                <a:solidFill>
                  <a:schemeClr val="bg1"/>
                </a:solidFill>
                <a:latin typeface="Verdana" pitchFamily="34" charset="0"/>
              </a:rPr>
              <a:t>of statistics of the network traffic </a:t>
            </a:r>
            <a:r>
              <a:rPr lang="en-US" altLang="ru-RU" sz="1400" dirty="0" smtClean="0">
                <a:solidFill>
                  <a:schemeClr val="bg1"/>
                </a:solidFill>
                <a:latin typeface="Verdana" pitchFamily="34" charset="0"/>
              </a:rPr>
              <a:t>flow, </a:t>
            </a:r>
            <a:r>
              <a:rPr lang="en-US" altLang="ru-RU" sz="1400" dirty="0">
                <a:solidFill>
                  <a:schemeClr val="bg1"/>
                </a:solidFill>
                <a:latin typeface="Verdana" pitchFamily="34" charset="0"/>
              </a:rPr>
              <a:t>etc.</a:t>
            </a:r>
          </a:p>
        </p:txBody>
      </p:sp>
      <p:sp>
        <p:nvSpPr>
          <p:cNvPr id="2" name="Нижний колонтитул 1"/>
          <p:cNvSpPr>
            <a:spLocks noGrp="1"/>
          </p:cNvSpPr>
          <p:nvPr>
            <p:ph type="ftr" sz="quarter" idx="11"/>
          </p:nvPr>
        </p:nvSpPr>
        <p:spPr>
          <a:xfrm>
            <a:off x="3131840" y="6442727"/>
            <a:ext cx="2895600" cy="365125"/>
          </a:xfrm>
        </p:spPr>
        <p:txBody>
          <a:bodyPr/>
          <a:lstStyle/>
          <a:p>
            <a:r>
              <a:rPr lang="en-US" dirty="0" smtClean="0"/>
              <a:t>NEC2015, </a:t>
            </a:r>
            <a:r>
              <a:rPr lang="en-US" dirty="0" err="1" smtClean="0"/>
              <a:t>Budva</a:t>
            </a:r>
            <a:r>
              <a:rPr lang="en-US" dirty="0" smtClean="0"/>
              <a:t>, 28 Sept.- 3 Oct. 2015</a:t>
            </a:r>
            <a:endParaRPr lang="ru-RU" dirty="0"/>
          </a:p>
        </p:txBody>
      </p:sp>
      <p:sp>
        <p:nvSpPr>
          <p:cNvPr id="66" name="Номер слайда 65"/>
          <p:cNvSpPr>
            <a:spLocks noGrp="1"/>
          </p:cNvSpPr>
          <p:nvPr>
            <p:ph type="sldNum" sz="quarter" idx="12"/>
          </p:nvPr>
        </p:nvSpPr>
        <p:spPr/>
        <p:txBody>
          <a:bodyPr/>
          <a:lstStyle/>
          <a:p>
            <a:fld id="{C75420B3-53D9-432E-BB6C-510EB706E06B}" type="slidenum">
              <a:rPr lang="ru-RU" smtClean="0"/>
              <a:pPr/>
              <a:t>4</a:t>
            </a:fld>
            <a:endParaRPr lang="ru-RU" dirty="0"/>
          </a:p>
        </p:txBody>
      </p:sp>
      <p:grpSp>
        <p:nvGrpSpPr>
          <p:cNvPr id="6" name="Группа 5"/>
          <p:cNvGrpSpPr/>
          <p:nvPr/>
        </p:nvGrpSpPr>
        <p:grpSpPr>
          <a:xfrm>
            <a:off x="1619672" y="908720"/>
            <a:ext cx="6552728" cy="4072408"/>
            <a:chOff x="1619672" y="332656"/>
            <a:chExt cx="7020272" cy="4648472"/>
          </a:xfrm>
        </p:grpSpPr>
        <p:pic>
          <p:nvPicPr>
            <p:cNvPr id="3" name="Рисунок 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9672" y="332656"/>
              <a:ext cx="7020272" cy="4648472"/>
            </a:xfrm>
            <a:prstGeom prst="rect">
              <a:avLst/>
            </a:prstGeom>
          </p:spPr>
        </p:pic>
        <p:sp>
          <p:nvSpPr>
            <p:cNvPr id="4" name="TextBox 3"/>
            <p:cNvSpPr txBox="1"/>
            <p:nvPr/>
          </p:nvSpPr>
          <p:spPr>
            <a:xfrm>
              <a:off x="2622094" y="3035052"/>
              <a:ext cx="504056" cy="144000"/>
            </a:xfrm>
            <a:prstGeom prst="rect">
              <a:avLst/>
            </a:prstGeom>
            <a:solidFill>
              <a:schemeClr val="bg1"/>
            </a:solidFill>
          </p:spPr>
          <p:txBody>
            <a:bodyPr wrap="square" rtlCol="0">
              <a:spAutoFit/>
            </a:bodyPr>
            <a:lstStyle/>
            <a:p>
              <a:r>
                <a:rPr lang="en-US" sz="800" b="1" dirty="0" err="1" smtClean="0">
                  <a:latin typeface="Arial" panose="020B0604020202020204" pitchFamily="34" charset="0"/>
                  <a:cs typeface="Arial" panose="020B0604020202020204" pitchFamily="34" charset="0"/>
                </a:rPr>
                <a:t>BLTP</a:t>
              </a:r>
              <a:endParaRPr lang="ru-RU" sz="800" b="1" dirty="0">
                <a:latin typeface="Arial" panose="020B0604020202020204" pitchFamily="34" charset="0"/>
                <a:cs typeface="Arial" panose="020B0604020202020204" pitchFamily="34" charset="0"/>
              </a:endParaRPr>
            </a:p>
          </p:txBody>
        </p:sp>
      </p:gr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Нижний колонтитул 5"/>
          <p:cNvSpPr txBox="1">
            <a:spLocks/>
          </p:cNvSpPr>
          <p:nvPr/>
        </p:nvSpPr>
        <p:spPr>
          <a:xfrm>
            <a:off x="3131840" y="6453336"/>
            <a:ext cx="5048200" cy="365125"/>
          </a:xfrm>
          <a:prstGeom prst="rect">
            <a:avLst/>
          </a:prstGeom>
        </p:spPr>
        <p:txBody>
          <a:bodyPr vert="horz" lIns="91440" tIns="45720" rIns="91440" bIns="45720" rtlCol="0" anchor="ctr"/>
          <a:lstStyle>
            <a:defPPr>
              <a:defRPr lang="es-E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800" dirty="0" smtClean="0">
              <a:solidFill>
                <a:srgbClr val="FFFF00"/>
              </a:solidFill>
            </a:endParaRPr>
          </a:p>
        </p:txBody>
      </p:sp>
    </p:spTree>
    <p:extLst>
      <p:ext uri="{BB962C8B-B14F-4D97-AF65-F5344CB8AC3E}">
        <p14:creationId xmlns:p14="http://schemas.microsoft.com/office/powerpoint/2010/main" val="3942364229"/>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730" y="1700808"/>
            <a:ext cx="8217010" cy="462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0947" name="Text Box 3"/>
          <p:cNvSpPr txBox="1">
            <a:spLocks noChangeArrowheads="1"/>
          </p:cNvSpPr>
          <p:nvPr/>
        </p:nvSpPr>
        <p:spPr bwMode="auto">
          <a:xfrm>
            <a:off x="2124075" y="260350"/>
            <a:ext cx="48641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defRPr/>
            </a:pPr>
            <a:r>
              <a:rPr lang="en-US" sz="3200" b="1">
                <a:solidFill>
                  <a:srgbClr val="FFFF00"/>
                </a:solidFill>
                <a:effectLst>
                  <a:outerShdw blurRad="38100" dist="38100" dir="2700000" algn="tl">
                    <a:srgbClr val="000000"/>
                  </a:outerShdw>
                </a:effectLst>
                <a:latin typeface="Calibri" pitchFamily="34" charset="0"/>
                <a:cs typeface="+mn-cs"/>
              </a:rPr>
              <a:t>New additions to “JINRLIB” </a:t>
            </a:r>
            <a:endParaRPr lang="ru-RU" sz="3200" b="1">
              <a:solidFill>
                <a:srgbClr val="FFFF00"/>
              </a:solidFill>
              <a:effectLst>
                <a:outerShdw blurRad="38100" dist="38100" dir="2700000" algn="tl">
                  <a:srgbClr val="000000"/>
                </a:outerShdw>
              </a:effectLst>
              <a:latin typeface="Calibri" pitchFamily="34" charset="0"/>
              <a:cs typeface="+mn-cs"/>
            </a:endParaRPr>
          </a:p>
        </p:txBody>
      </p:sp>
      <p:grpSp>
        <p:nvGrpSpPr>
          <p:cNvPr id="210950" name="Group 6"/>
          <p:cNvGrpSpPr>
            <a:grpSpLocks/>
          </p:cNvGrpSpPr>
          <p:nvPr/>
        </p:nvGrpSpPr>
        <p:grpSpPr bwMode="auto">
          <a:xfrm>
            <a:off x="97161" y="1275118"/>
            <a:ext cx="9156558" cy="5318471"/>
            <a:chOff x="68" y="-90"/>
            <a:chExt cx="5817" cy="4427"/>
          </a:xfrm>
        </p:grpSpPr>
        <p:sp>
          <p:nvSpPr>
            <p:cNvPr id="58374" name="Rectangle 7"/>
            <p:cNvSpPr>
              <a:spLocks noChangeArrowheads="1"/>
            </p:cNvSpPr>
            <p:nvPr/>
          </p:nvSpPr>
          <p:spPr bwMode="auto">
            <a:xfrm>
              <a:off x="125" y="-90"/>
              <a:ext cx="5760" cy="4320"/>
            </a:xfrm>
            <a:prstGeom prst="rect">
              <a:avLst/>
            </a:prstGeom>
            <a:solidFill>
              <a:srgbClr val="00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endParaRPr lang="ru-RU" altLang="ru-RU" sz="1800">
                <a:solidFill>
                  <a:schemeClr val="tx1"/>
                </a:solidFill>
                <a:latin typeface="Times New Roman" pitchFamily="18" charset="0"/>
              </a:endParaRPr>
            </a:p>
          </p:txBody>
        </p:sp>
        <p:pic>
          <p:nvPicPr>
            <p:cNvPr id="583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8" y="2506"/>
              <a:ext cx="2440" cy="1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6" name="Рисунок 6" descr="load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2" y="813"/>
              <a:ext cx="2906" cy="2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7" name="Рисунок 7" descr="freeze2.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95" y="619"/>
              <a:ext cx="2542" cy="1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8" name="TextBox 8"/>
            <p:cNvSpPr txBox="1">
              <a:spLocks noChangeArrowheads="1"/>
            </p:cNvSpPr>
            <p:nvPr/>
          </p:nvSpPr>
          <p:spPr bwMode="auto">
            <a:xfrm>
              <a:off x="68" y="119"/>
              <a:ext cx="2691"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2000">
                  <a:solidFill>
                    <a:srgbClr val="FFFF00"/>
                  </a:solidFill>
                  <a:latin typeface="Calibri" pitchFamily="34" charset="0"/>
                </a:rPr>
                <a:t>Track visualization in TPC of NICA/MPD </a:t>
              </a:r>
            </a:p>
            <a:p>
              <a:pPr eaLnBrk="1" hangingPunct="1">
                <a:spcBef>
                  <a:spcPct val="0"/>
                </a:spcBef>
                <a:buClrTx/>
                <a:buSzTx/>
                <a:buFontTx/>
                <a:buNone/>
              </a:pPr>
              <a:r>
                <a:rPr lang="en-US" altLang="ru-RU" sz="2000">
                  <a:solidFill>
                    <a:srgbClr val="FFFF00"/>
                  </a:solidFill>
                  <a:latin typeface="Calibri" pitchFamily="34" charset="0"/>
                </a:rPr>
                <a:t>             Au + Au </a:t>
              </a:r>
              <a:r>
                <a:rPr lang="en-US" altLang="ru-RU" sz="2000">
                  <a:solidFill>
                    <a:srgbClr val="FFFF00"/>
                  </a:solidFill>
                  <a:latin typeface="Calibri" pitchFamily="34" charset="0"/>
                  <a:sym typeface="Wingdings" pitchFamily="2" charset="2"/>
                </a:rPr>
                <a:t> at √s = 7 GeV</a:t>
              </a:r>
              <a:endParaRPr lang="ru-RU" altLang="ru-RU" sz="2000">
                <a:solidFill>
                  <a:srgbClr val="FFFF00"/>
                </a:solidFill>
                <a:latin typeface="Calibri" pitchFamily="34" charset="0"/>
              </a:endParaRPr>
            </a:p>
          </p:txBody>
        </p:sp>
        <p:sp>
          <p:nvSpPr>
            <p:cNvPr id="210956" name="TextBox 9"/>
            <p:cNvSpPr txBox="1">
              <a:spLocks noChangeArrowheads="1"/>
            </p:cNvSpPr>
            <p:nvPr/>
          </p:nvSpPr>
          <p:spPr bwMode="auto">
            <a:xfrm>
              <a:off x="2823" y="93"/>
              <a:ext cx="2495"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Times New Roman" pitchFamily="18" charset="0"/>
                </a:defRPr>
              </a:lvl1pPr>
              <a:lvl2pPr marL="742950" indent="-285750">
                <a:defRPr kumimoji="1" sz="2400">
                  <a:solidFill>
                    <a:schemeClr val="tx1"/>
                  </a:solidFill>
                  <a:latin typeface="Times New Roman" pitchFamily="18" charset="0"/>
                </a:defRPr>
              </a:lvl2pPr>
              <a:lvl3pPr marL="1143000" indent="-228600">
                <a:defRPr kumimoji="1" sz="2400">
                  <a:solidFill>
                    <a:schemeClr val="tx1"/>
                  </a:solidFill>
                  <a:latin typeface="Times New Roman" pitchFamily="18" charset="0"/>
                </a:defRPr>
              </a:lvl3pPr>
              <a:lvl4pPr marL="1600200" indent="-228600">
                <a:defRPr kumimoji="1" sz="2400">
                  <a:solidFill>
                    <a:schemeClr val="tx1"/>
                  </a:solidFill>
                  <a:latin typeface="Times New Roman" pitchFamily="18" charset="0"/>
                </a:defRPr>
              </a:lvl4pPr>
              <a:lvl5pPr marL="2057400" indent="-228600">
                <a:defRPr kumimoji="1" sz="2400">
                  <a:solidFill>
                    <a:schemeClr val="tx1"/>
                  </a:solidFill>
                  <a:latin typeface="Times New Roman" pitchFamily="18" charset="0"/>
                </a:defRPr>
              </a:lvl5pPr>
              <a:lvl6pPr marL="2514600" indent="-228600" eaLnBrk="0" fontAlgn="base" hangingPunct="0">
                <a:spcBef>
                  <a:spcPct val="0"/>
                </a:spcBef>
                <a:spcAft>
                  <a:spcPct val="0"/>
                </a:spcAft>
                <a:defRPr kumimoji="1" sz="2400">
                  <a:solidFill>
                    <a:schemeClr val="tx1"/>
                  </a:solidFill>
                  <a:latin typeface="Times New Roman" pitchFamily="18" charset="0"/>
                </a:defRPr>
              </a:lvl6pPr>
              <a:lvl7pPr marL="2971800" indent="-228600" eaLnBrk="0" fontAlgn="base" hangingPunct="0">
                <a:spcBef>
                  <a:spcPct val="0"/>
                </a:spcBef>
                <a:spcAft>
                  <a:spcPct val="0"/>
                </a:spcAft>
                <a:defRPr kumimoji="1" sz="2400">
                  <a:solidFill>
                    <a:schemeClr val="tx1"/>
                  </a:solidFill>
                  <a:latin typeface="Times New Roman" pitchFamily="18" charset="0"/>
                </a:defRPr>
              </a:lvl7pPr>
              <a:lvl8pPr marL="3429000" indent="-228600" eaLnBrk="0" fontAlgn="base" hangingPunct="0">
                <a:spcBef>
                  <a:spcPct val="0"/>
                </a:spcBef>
                <a:spcAft>
                  <a:spcPct val="0"/>
                </a:spcAft>
                <a:defRPr kumimoji="1" sz="2400">
                  <a:solidFill>
                    <a:schemeClr val="tx1"/>
                  </a:solidFill>
                  <a:latin typeface="Times New Roman" pitchFamily="18" charset="0"/>
                </a:defRPr>
              </a:lvl8pPr>
              <a:lvl9pPr marL="3886200" indent="-228600" eaLnBrk="0" fontAlgn="base" hangingPunct="0">
                <a:spcBef>
                  <a:spcPct val="0"/>
                </a:spcBef>
                <a:spcAft>
                  <a:spcPct val="0"/>
                </a:spcAft>
                <a:defRPr kumimoji="1" sz="2400">
                  <a:solidFill>
                    <a:schemeClr val="tx1"/>
                  </a:solidFill>
                  <a:latin typeface="Times New Roman" pitchFamily="18" charset="0"/>
                </a:defRPr>
              </a:lvl9pPr>
            </a:lstStyle>
            <a:p>
              <a:pPr eaLnBrk="0" hangingPunct="0">
                <a:defRPr/>
              </a:pPr>
              <a:r>
                <a:rPr kumimoji="0" lang="en-US" sz="2000" dirty="0" smtClean="0">
                  <a:solidFill>
                    <a:srgbClr val="FFFF00"/>
                  </a:solidFill>
                  <a:latin typeface="Calibri" pitchFamily="34" charset="0"/>
                  <a:cs typeface="+mn-cs"/>
                </a:rPr>
                <a:t>Visualization of </a:t>
              </a:r>
              <a:r>
                <a:rPr kumimoji="0" lang="en-US" sz="2000" dirty="0" err="1" smtClean="0">
                  <a:solidFill>
                    <a:srgbClr val="FFFF00"/>
                  </a:solidFill>
                  <a:latin typeface="Calibri" pitchFamily="34" charset="0"/>
                  <a:cs typeface="+mn-cs"/>
                </a:rPr>
                <a:t>freezeout</a:t>
              </a:r>
              <a:r>
                <a:rPr kumimoji="0" lang="en-US" sz="2000" dirty="0" smtClean="0">
                  <a:solidFill>
                    <a:srgbClr val="FFFF00"/>
                  </a:solidFill>
                  <a:latin typeface="Calibri" pitchFamily="34" charset="0"/>
                  <a:cs typeface="+mn-cs"/>
                </a:rPr>
                <a:t> surface</a:t>
              </a:r>
              <a:endParaRPr kumimoji="0" lang="en-US" sz="1800" dirty="0" smtClean="0">
                <a:solidFill>
                  <a:srgbClr val="FFFF00"/>
                </a:solidFill>
                <a:latin typeface="Arial" pitchFamily="34" charset="0"/>
                <a:cs typeface="+mn-cs"/>
              </a:endParaRPr>
            </a:p>
            <a:p>
              <a:pPr eaLnBrk="0" hangingPunct="0">
                <a:defRPr/>
              </a:pPr>
              <a:r>
                <a:rPr kumimoji="0" lang="en-US" sz="1800" dirty="0" smtClean="0">
                  <a:solidFill>
                    <a:srgbClr val="FFFF00"/>
                  </a:solidFill>
                  <a:latin typeface="Arial" pitchFamily="34" charset="0"/>
                  <a:cs typeface="+mn-cs"/>
                </a:rPr>
                <a:t>           </a:t>
              </a:r>
              <a:r>
                <a:rPr kumimoji="0" lang="en-US" sz="2000" dirty="0" smtClean="0">
                  <a:solidFill>
                    <a:srgbClr val="FFFF00"/>
                  </a:solidFill>
                  <a:effectLst>
                    <a:outerShdw blurRad="38100" dist="38100" dir="2700000" algn="tl">
                      <a:srgbClr val="000000"/>
                    </a:outerShdw>
                  </a:effectLst>
                  <a:latin typeface="Calibri" pitchFamily="34" charset="0"/>
                  <a:cs typeface="+mn-cs"/>
                </a:rPr>
                <a:t>Au + Au </a:t>
              </a:r>
              <a:r>
                <a:rPr kumimoji="0" lang="en-US" sz="2000" dirty="0" smtClean="0">
                  <a:solidFill>
                    <a:srgbClr val="FFFF00"/>
                  </a:solidFill>
                  <a:effectLst>
                    <a:outerShdw blurRad="38100" dist="38100" dir="2700000" algn="tl">
                      <a:srgbClr val="000000"/>
                    </a:outerShdw>
                  </a:effectLst>
                  <a:latin typeface="Calibri" pitchFamily="34" charset="0"/>
                  <a:cs typeface="+mn-cs"/>
                  <a:sym typeface="Wingdings" pitchFamily="2" charset="2"/>
                </a:rPr>
                <a:t> at √s = 7 </a:t>
              </a:r>
              <a:r>
                <a:rPr kumimoji="0" lang="en-US" sz="2000" dirty="0" err="1" smtClean="0">
                  <a:solidFill>
                    <a:srgbClr val="FFFF00"/>
                  </a:solidFill>
                  <a:effectLst>
                    <a:outerShdw blurRad="38100" dist="38100" dir="2700000" algn="tl">
                      <a:srgbClr val="000000"/>
                    </a:outerShdw>
                  </a:effectLst>
                  <a:latin typeface="Calibri" pitchFamily="34" charset="0"/>
                  <a:cs typeface="+mn-cs"/>
                  <a:sym typeface="Wingdings" pitchFamily="2" charset="2"/>
                </a:rPr>
                <a:t>GeV</a:t>
              </a:r>
              <a:endParaRPr kumimoji="0" lang="ru-RU" sz="2000" dirty="0" smtClean="0">
                <a:solidFill>
                  <a:srgbClr val="FFFF00"/>
                </a:solidFill>
                <a:effectLst>
                  <a:outerShdw blurRad="38100" dist="38100" dir="2700000" algn="tl">
                    <a:srgbClr val="000000"/>
                  </a:outerShdw>
                </a:effectLst>
                <a:latin typeface="Calibri" pitchFamily="34" charset="0"/>
                <a:cs typeface="+mn-cs"/>
              </a:endParaRPr>
            </a:p>
          </p:txBody>
        </p:sp>
        <p:sp>
          <p:nvSpPr>
            <p:cNvPr id="58380" name="TextBox 10"/>
            <p:cNvSpPr txBox="1">
              <a:spLocks noChangeArrowheads="1"/>
            </p:cNvSpPr>
            <p:nvPr/>
          </p:nvSpPr>
          <p:spPr bwMode="auto">
            <a:xfrm>
              <a:off x="3690" y="2201"/>
              <a:ext cx="18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2000">
                  <a:solidFill>
                    <a:srgbClr val="FFFF00"/>
                  </a:solidFill>
                  <a:latin typeface="Calibri" pitchFamily="34" charset="0"/>
                </a:rPr>
                <a:t>Au + Au </a:t>
              </a:r>
              <a:r>
                <a:rPr lang="en-US" altLang="ru-RU" sz="2000">
                  <a:solidFill>
                    <a:srgbClr val="FFFF00"/>
                  </a:solidFill>
                  <a:latin typeface="Calibri" pitchFamily="34" charset="0"/>
                  <a:sym typeface="Wingdings" pitchFamily="2" charset="2"/>
                </a:rPr>
                <a:t> at √s = 15 GeV</a:t>
              </a:r>
              <a:endParaRPr lang="ru-RU" altLang="ru-RU" sz="2000">
                <a:solidFill>
                  <a:srgbClr val="FFFF00"/>
                </a:solidFill>
                <a:latin typeface="Calibri" pitchFamily="34" charset="0"/>
              </a:endParaRPr>
            </a:p>
          </p:txBody>
        </p:sp>
        <p:sp>
          <p:nvSpPr>
            <p:cNvPr id="210958" name="Text Box 14"/>
            <p:cNvSpPr txBox="1">
              <a:spLocks noChangeArrowheads="1"/>
            </p:cNvSpPr>
            <p:nvPr/>
          </p:nvSpPr>
          <p:spPr bwMode="auto">
            <a:xfrm flipH="1">
              <a:off x="69" y="3475"/>
              <a:ext cx="3039" cy="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spcBef>
                  <a:spcPct val="50000"/>
                </a:spcBef>
                <a:defRPr/>
              </a:pPr>
              <a:r>
                <a:rPr lang="en-US" sz="2400" b="1" dirty="0">
                  <a:solidFill>
                    <a:srgbClr val="FFCC66"/>
                  </a:solidFill>
                  <a:effectLst>
                    <a:outerShdw blurRad="38100" dist="38100" dir="2700000" algn="tl">
                      <a:srgbClr val="000000"/>
                    </a:outerShdw>
                  </a:effectLst>
                  <a:latin typeface="Calibri" pitchFamily="34" charset="0"/>
                  <a:cs typeface="+mn-cs"/>
                </a:rPr>
                <a:t>Visualization for Heavy Ion Collision Experiments</a:t>
              </a:r>
            </a:p>
            <a:p>
              <a:pPr algn="ctr" eaLnBrk="0" hangingPunct="0">
                <a:spcBef>
                  <a:spcPct val="50000"/>
                </a:spcBef>
                <a:defRPr/>
              </a:pPr>
              <a:r>
                <a:rPr lang="en-US" sz="1400" b="1" dirty="0">
                  <a:latin typeface="Calibri" pitchFamily="34" charset="0"/>
                  <a:cs typeface="+mn-cs"/>
                </a:rPr>
                <a:t>G. </a:t>
              </a:r>
              <a:r>
                <a:rPr lang="en-US" sz="1400" b="1" dirty="0" err="1">
                  <a:latin typeface="Calibri" pitchFamily="34" charset="0"/>
                  <a:cs typeface="+mn-cs"/>
                </a:rPr>
                <a:t>Musulmanbekov</a:t>
              </a:r>
              <a:r>
                <a:rPr lang="en-US" sz="1400" b="1" dirty="0">
                  <a:latin typeface="Calibri" pitchFamily="34" charset="0"/>
                  <a:cs typeface="+mn-cs"/>
                </a:rPr>
                <a:t>, A. </a:t>
              </a:r>
              <a:r>
                <a:rPr lang="en-US" sz="1400" b="1" dirty="0" err="1">
                  <a:latin typeface="Calibri" pitchFamily="34" charset="0"/>
                  <a:cs typeface="+mn-cs"/>
                </a:rPr>
                <a:t>Solovjev</a:t>
              </a:r>
              <a:r>
                <a:rPr lang="en-US" sz="1400" b="1" dirty="0">
                  <a:latin typeface="Calibri" pitchFamily="34" charset="0"/>
                  <a:cs typeface="+mn-cs"/>
                </a:rPr>
                <a:t> </a:t>
              </a:r>
              <a:r>
                <a:rPr lang="en-US" sz="1400" dirty="0">
                  <a:latin typeface="Calibri" pitchFamily="34" charset="0"/>
                  <a:cs typeface="+mn-cs"/>
                </a:rPr>
                <a:t>(LIT)</a:t>
              </a:r>
              <a:endParaRPr lang="ru-RU" sz="1400" b="1" dirty="0">
                <a:latin typeface="Calibri" pitchFamily="34" charset="0"/>
                <a:cs typeface="+mn-cs"/>
              </a:endParaRPr>
            </a:p>
          </p:txBody>
        </p:sp>
      </p:grpSp>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ижний колонтитул 1"/>
          <p:cNvSpPr>
            <a:spLocks noGrp="1"/>
          </p:cNvSpPr>
          <p:nvPr>
            <p:ph type="ftr" sz="quarter" idx="11"/>
          </p:nvPr>
        </p:nvSpPr>
        <p:spPr>
          <a:xfrm>
            <a:off x="2580799" y="6492875"/>
            <a:ext cx="2895600" cy="365125"/>
          </a:xfrm>
        </p:spPr>
        <p:txBody>
          <a:bodyPr/>
          <a:lstStyle/>
          <a:p>
            <a:r>
              <a:rPr lang="en-US" dirty="0" smtClean="0"/>
              <a:t>NEC2015, </a:t>
            </a:r>
            <a:r>
              <a:rPr lang="en-US" dirty="0" err="1" smtClean="0"/>
              <a:t>Budva</a:t>
            </a:r>
            <a:r>
              <a:rPr lang="en-US" dirty="0" smtClean="0"/>
              <a:t>, 28 Sept.- 3 Oct. 2015</a:t>
            </a:r>
            <a:endParaRPr lang="ru-RU" dirty="0"/>
          </a:p>
        </p:txBody>
      </p:sp>
    </p:spTree>
    <p:extLst>
      <p:ext uri="{BB962C8B-B14F-4D97-AF65-F5344CB8AC3E}">
        <p14:creationId xmlns:p14="http://schemas.microsoft.com/office/powerpoint/2010/main" val="33410295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10950"/>
                                        </p:tgtEl>
                                        <p:attrNameLst>
                                          <p:attrName>style.visibility</p:attrName>
                                        </p:attrNameLst>
                                      </p:cBhvr>
                                      <p:to>
                                        <p:strVal val="visible"/>
                                      </p:to>
                                    </p:set>
                                    <p:anim calcmode="lin" valueType="num">
                                      <p:cBhvr>
                                        <p:cTn id="7" dur="500" fill="hold"/>
                                        <p:tgtEl>
                                          <p:spTgt spid="210950"/>
                                        </p:tgtEl>
                                        <p:attrNameLst>
                                          <p:attrName>ppt_w</p:attrName>
                                        </p:attrNameLst>
                                      </p:cBhvr>
                                      <p:tavLst>
                                        <p:tav tm="0">
                                          <p:val>
                                            <p:fltVal val="0"/>
                                          </p:val>
                                        </p:tav>
                                        <p:tav tm="100000">
                                          <p:val>
                                            <p:strVal val="#ppt_w"/>
                                          </p:val>
                                        </p:tav>
                                      </p:tavLst>
                                    </p:anim>
                                    <p:anim calcmode="lin" valueType="num">
                                      <p:cBhvr>
                                        <p:cTn id="8" dur="500" fill="hold"/>
                                        <p:tgtEl>
                                          <p:spTgt spid="210950"/>
                                        </p:tgtEl>
                                        <p:attrNameLst>
                                          <p:attrName>ppt_h</p:attrName>
                                        </p:attrNameLst>
                                      </p:cBhvr>
                                      <p:tavLst>
                                        <p:tav tm="0">
                                          <p:val>
                                            <p:fltVal val="0"/>
                                          </p:val>
                                        </p:tav>
                                        <p:tav tm="100000">
                                          <p:val>
                                            <p:strVal val="#ppt_h"/>
                                          </p:val>
                                        </p:tav>
                                      </p:tavLst>
                                    </p:anim>
                                    <p:animEffect transition="in" filter="fade">
                                      <p:cBhvr>
                                        <p:cTn id="9" dur="500"/>
                                        <p:tgtEl>
                                          <p:spTgt spid="2109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2"/>
          <p:cNvSpPr>
            <a:spLocks noGrp="1" noChangeArrowheads="1"/>
          </p:cNvSpPr>
          <p:nvPr>
            <p:ph type="title" idx="4294967295"/>
          </p:nvPr>
        </p:nvSpPr>
        <p:spPr>
          <a:xfrm>
            <a:off x="572591" y="63500"/>
            <a:ext cx="7887841" cy="596900"/>
          </a:xfrm>
        </p:spPr>
        <p:txBody>
          <a:bodyPr lIns="90000" tIns="46800" rIns="90000" bIns="46800" anchor="t">
            <a:normAutofit/>
          </a:bodyPr>
          <a:lstStyle/>
          <a:p>
            <a:pPr eaLnBrk="1" hangingPunct="1">
              <a:defRPr/>
            </a:pPr>
            <a:r>
              <a:rPr lang="en-US" altLang="ru-RU" sz="2900" dirty="0" smtClean="0">
                <a:solidFill>
                  <a:srgbClr val="FFFF00"/>
                </a:solidFill>
                <a:effectLst>
                  <a:outerShdw blurRad="38100" dist="38100" dir="2700000" algn="tl">
                    <a:srgbClr val="C0C0C0"/>
                  </a:outerShdw>
                </a:effectLst>
                <a:latin typeface="Tahoma" pitchFamily="34" charset="0"/>
              </a:rPr>
              <a:t>Projects of LIT in distributed computing</a:t>
            </a:r>
            <a:endParaRPr lang="ru-RU" altLang="ru-RU" sz="3600" dirty="0" smtClean="0">
              <a:solidFill>
                <a:srgbClr val="FFFF00"/>
              </a:solidFill>
              <a:effectLst>
                <a:outerShdw blurRad="38100" dist="38100" dir="2700000" algn="tl">
                  <a:srgbClr val="C0C0C0"/>
                </a:outerShdw>
              </a:effectLst>
            </a:endParaRPr>
          </a:p>
        </p:txBody>
      </p:sp>
      <p:sp>
        <p:nvSpPr>
          <p:cNvPr id="71683" name="Rectangle 3"/>
          <p:cNvSpPr>
            <a:spLocks noChangeArrowheads="1"/>
          </p:cNvSpPr>
          <p:nvPr/>
        </p:nvSpPr>
        <p:spPr bwMode="auto">
          <a:xfrm>
            <a:off x="323528" y="1628800"/>
            <a:ext cx="8712968" cy="4680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341313" indent="-341313" defTabSz="449263"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defTabSz="449263"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defTabSz="449263"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defTabSz="449263"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defTabSz="449263"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defTabSz="449263"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defTabSz="449263"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defTabSz="449263"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defTabSz="449263"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Worldwide LHC Computing Grid (WLCG)</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EGI-</a:t>
            </a:r>
            <a:r>
              <a:rPr lang="en-US" altLang="ru-RU" sz="1400" b="1" dirty="0" err="1">
                <a:solidFill>
                  <a:schemeClr val="bg1"/>
                </a:solidFill>
                <a:latin typeface="Arial" pitchFamily="34" charset="0"/>
              </a:rPr>
              <a:t>InSPIRE</a:t>
            </a:r>
            <a:r>
              <a:rPr lang="en-US" altLang="ru-RU" sz="1400" b="1" dirty="0">
                <a:solidFill>
                  <a:schemeClr val="bg1"/>
                </a:solidFill>
                <a:latin typeface="Arial" pitchFamily="34" charset="0"/>
              </a:rPr>
              <a:t> </a:t>
            </a:r>
            <a:endParaRPr lang="ru-RU" altLang="ru-RU" sz="1400" b="1" dirty="0">
              <a:solidFill>
                <a:schemeClr val="bg1"/>
              </a:solidFill>
              <a:latin typeface="Arial" pitchFamily="34" charset="0"/>
            </a:endParaRP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RDIG Development </a:t>
            </a:r>
            <a:endParaRPr lang="ru-RU" altLang="ru-RU" sz="1400" b="1" dirty="0">
              <a:solidFill>
                <a:schemeClr val="bg1"/>
              </a:solidFill>
              <a:latin typeface="Arial" pitchFamily="34" charset="0"/>
            </a:endParaRP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Project BNL, ANL, UTA  “Next Generation Workload Management and Analysis System for </a:t>
            </a:r>
            <a:r>
              <a:rPr lang="en-US" altLang="ru-RU" sz="1400" b="1" dirty="0" err="1">
                <a:solidFill>
                  <a:schemeClr val="bg1"/>
                </a:solidFill>
                <a:latin typeface="Arial" pitchFamily="34" charset="0"/>
              </a:rPr>
              <a:t>BigData</a:t>
            </a:r>
            <a:r>
              <a:rPr lang="en-US" altLang="ru-RU" sz="1400" b="1" dirty="0">
                <a:solidFill>
                  <a:schemeClr val="bg1"/>
                </a:solidFill>
                <a:latin typeface="Arial" pitchFamily="34" charset="0"/>
              </a:rPr>
              <a:t>”</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Tier1 Center in Russia  (</a:t>
            </a:r>
            <a:r>
              <a:rPr lang="en-US" altLang="ru-RU" sz="1400" b="1" dirty="0">
                <a:solidFill>
                  <a:schemeClr val="bg1"/>
                </a:solidFill>
                <a:latin typeface="Arial" pitchFamily="34" charset="0"/>
                <a:ea typeface="MS PGothic" pitchFamily="34" charset="-128"/>
              </a:rPr>
              <a:t>NRC KI, LIT JINR)</a:t>
            </a:r>
            <a:r>
              <a:rPr lang="en-US" altLang="ru-RU" sz="1400" b="1" dirty="0">
                <a:solidFill>
                  <a:schemeClr val="bg1"/>
                </a:solidFill>
                <a:latin typeface="Arial" pitchFamily="34" charset="0"/>
              </a:rPr>
              <a:t>                              </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6 Projects at CERN</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cs typeface="Times New Roman" pitchFamily="18" charset="0"/>
              </a:rPr>
              <a:t>CERN-RFBR project “Global data transfer monitoring system for WLCG infrastructure”</a:t>
            </a:r>
          </a:p>
          <a:p>
            <a:pPr eaLnBrk="1" hangingPunct="1">
              <a:lnSpc>
                <a:spcPct val="80000"/>
              </a:lnSpc>
              <a:buClr>
                <a:srgbClr val="009999"/>
              </a:buClr>
              <a:buSzPct val="60000"/>
              <a:buFont typeface="Wingdings" pitchFamily="2" charset="2"/>
              <a:buChar char="n"/>
            </a:pPr>
            <a:r>
              <a:rPr lang="en-GB" altLang="ru-RU" sz="1400" b="1" dirty="0">
                <a:solidFill>
                  <a:schemeClr val="bg1"/>
                </a:solidFill>
                <a:latin typeface="Arial" pitchFamily="34" charset="0"/>
              </a:rPr>
              <a:t>BMBF grant “</a:t>
            </a:r>
            <a:r>
              <a:rPr lang="en-US" altLang="ru-RU" sz="1400" b="1" dirty="0">
                <a:solidFill>
                  <a:schemeClr val="bg1"/>
                </a:solidFill>
                <a:latin typeface="Arial" pitchFamily="34" charset="0"/>
              </a:rPr>
              <a:t>Development of the grid-infrastructure and tools to provide joint investigations performed with participation of JINR and German research centers”</a:t>
            </a:r>
          </a:p>
          <a:p>
            <a:pPr eaLnBrk="1" hangingPunct="1">
              <a:lnSpc>
                <a:spcPct val="80000"/>
              </a:lnSpc>
              <a:buClr>
                <a:srgbClr val="009999"/>
              </a:buClr>
              <a:buSzPct val="60000"/>
              <a:buFont typeface="Wingdings" pitchFamily="2" charset="2"/>
              <a:buChar char="n"/>
            </a:pPr>
            <a:r>
              <a:rPr lang="en-GB" altLang="ru-RU" sz="1400" b="1" dirty="0">
                <a:solidFill>
                  <a:schemeClr val="bg1"/>
                </a:solidFill>
                <a:latin typeface="Arial" pitchFamily="34" charset="0"/>
              </a:rPr>
              <a:t>“Development of grid segment for the LHC experiments” was supported in frames of JINR-South Africa cooperation agreement;</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Development of grid segment at Cairo University and its integration  to the JINR </a:t>
            </a:r>
            <a:r>
              <a:rPr lang="en-US" altLang="ru-RU" sz="1400" b="1" dirty="0" err="1">
                <a:solidFill>
                  <a:schemeClr val="bg1"/>
                </a:solidFill>
                <a:latin typeface="Arial" pitchFamily="34" charset="0"/>
              </a:rPr>
              <a:t>GridEdu</a:t>
            </a:r>
            <a:r>
              <a:rPr lang="en-US" altLang="ru-RU" sz="1400" b="1" dirty="0">
                <a:solidFill>
                  <a:schemeClr val="bg1"/>
                </a:solidFill>
                <a:latin typeface="Arial" pitchFamily="34" charset="0"/>
              </a:rPr>
              <a:t> infrastructure</a:t>
            </a:r>
            <a:endParaRPr lang="en-GB" altLang="ru-RU" sz="1400" b="1" dirty="0">
              <a:solidFill>
                <a:schemeClr val="bg1"/>
              </a:solidFill>
              <a:latin typeface="Arial" pitchFamily="34" charset="0"/>
            </a:endParaRPr>
          </a:p>
          <a:p>
            <a:pPr eaLnBrk="1" hangingPunct="1">
              <a:buClr>
                <a:srgbClr val="009999"/>
              </a:buClr>
              <a:buSzPct val="60000"/>
              <a:buFont typeface="Wingdings" pitchFamily="2" charset="2"/>
              <a:buChar char="n"/>
            </a:pPr>
            <a:r>
              <a:rPr lang="en-GB" altLang="ru-RU" sz="1400" b="1" dirty="0">
                <a:solidFill>
                  <a:schemeClr val="bg1"/>
                </a:solidFill>
                <a:latin typeface="Arial" pitchFamily="34" charset="0"/>
              </a:rPr>
              <a:t>JINR - FZU AS Czech Republic Project “The grid for the physics experiments”</a:t>
            </a:r>
            <a:endParaRPr lang="ru-RU" altLang="ru-RU" sz="1400" b="1" dirty="0">
              <a:solidFill>
                <a:schemeClr val="bg1"/>
              </a:solidFill>
              <a:latin typeface="Arial" pitchFamily="34" charset="0"/>
            </a:endParaRPr>
          </a:p>
          <a:p>
            <a:pPr eaLnBrk="1" hangingPunct="1">
              <a:buClr>
                <a:srgbClr val="009999"/>
              </a:buClr>
              <a:buSzPct val="60000"/>
              <a:buFont typeface="Wingdings" pitchFamily="2" charset="2"/>
              <a:buChar char="n"/>
            </a:pPr>
            <a:r>
              <a:rPr lang="en-US" altLang="ru-RU" sz="1400" b="1" dirty="0">
                <a:solidFill>
                  <a:schemeClr val="bg1"/>
                </a:solidFill>
                <a:latin typeface="Arial" pitchFamily="34" charset="0"/>
              </a:rPr>
              <a:t>NASU-RFBR project “Development and implementation of cloud computing technologies on grid-sites of Tier-2 level at LIT JINR and </a:t>
            </a:r>
            <a:r>
              <a:rPr lang="en-US" altLang="ru-RU" sz="1400" b="1" dirty="0" err="1">
                <a:solidFill>
                  <a:schemeClr val="bg1"/>
                </a:solidFill>
                <a:latin typeface="Arial" pitchFamily="34" charset="0"/>
              </a:rPr>
              <a:t>Bogolyubov</a:t>
            </a:r>
            <a:r>
              <a:rPr lang="en-US" altLang="ru-RU" sz="1400" b="1" dirty="0">
                <a:solidFill>
                  <a:schemeClr val="bg1"/>
                </a:solidFill>
                <a:latin typeface="Arial" pitchFamily="34" charset="0"/>
              </a:rPr>
              <a:t> Institute for Theoretical Physics for data processing from ALICE experiment”</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JINR-Romania cooperation </a:t>
            </a:r>
            <a:r>
              <a:rPr lang="ru-RU" altLang="ru-RU" sz="1400" b="1" dirty="0" err="1" smtClean="0">
                <a:solidFill>
                  <a:schemeClr val="bg1"/>
                </a:solidFill>
                <a:latin typeface="Arial" pitchFamily="34" charset="0"/>
              </a:rPr>
              <a:t>Hulubei</a:t>
            </a:r>
            <a:r>
              <a:rPr lang="en-US" altLang="ru-RU" sz="1400" b="1" dirty="0" smtClean="0">
                <a:solidFill>
                  <a:schemeClr val="bg1"/>
                </a:solidFill>
                <a:latin typeface="Arial" pitchFamily="34" charset="0"/>
              </a:rPr>
              <a:t> </a:t>
            </a:r>
            <a:r>
              <a:rPr lang="ru-RU" altLang="ru-RU" sz="1400" b="1" dirty="0" smtClean="0">
                <a:solidFill>
                  <a:schemeClr val="bg1"/>
                </a:solidFill>
                <a:latin typeface="Arial" pitchFamily="34" charset="0"/>
              </a:rPr>
              <a:t>-</a:t>
            </a:r>
            <a:r>
              <a:rPr lang="en-US" altLang="ru-RU" sz="1400" b="1" dirty="0" smtClean="0">
                <a:solidFill>
                  <a:schemeClr val="bg1"/>
                </a:solidFill>
                <a:latin typeface="Arial" pitchFamily="34" charset="0"/>
              </a:rPr>
              <a:t> </a:t>
            </a:r>
            <a:r>
              <a:rPr lang="ru-RU" altLang="ru-RU" sz="1400" b="1" dirty="0" err="1" smtClean="0">
                <a:solidFill>
                  <a:schemeClr val="bg1"/>
                </a:solidFill>
                <a:latin typeface="Arial" pitchFamily="34" charset="0"/>
              </a:rPr>
              <a:t>Meshcheryakov</a:t>
            </a:r>
            <a:r>
              <a:rPr lang="ru-RU" altLang="ru-RU" sz="1400" b="1" dirty="0" smtClean="0">
                <a:solidFill>
                  <a:schemeClr val="bg1"/>
                </a:solidFill>
                <a:latin typeface="Arial" pitchFamily="34" charset="0"/>
              </a:rPr>
              <a:t> </a:t>
            </a:r>
            <a:r>
              <a:rPr lang="ru-RU" altLang="ru-RU" sz="1400" b="1" dirty="0" err="1">
                <a:solidFill>
                  <a:schemeClr val="bg1"/>
                </a:solidFill>
                <a:latin typeface="Arial" pitchFamily="34" charset="0"/>
              </a:rPr>
              <a:t>programme</a:t>
            </a:r>
            <a:r>
              <a:rPr lang="ru-RU" altLang="ru-RU" sz="1400" b="1" dirty="0">
                <a:solidFill>
                  <a:schemeClr val="bg1"/>
                </a:solidFill>
                <a:latin typeface="Arial" pitchFamily="34" charset="0"/>
              </a:rPr>
              <a:t>  </a:t>
            </a:r>
            <a:endParaRPr lang="en-US" altLang="ru-RU" sz="1400" b="1" dirty="0">
              <a:solidFill>
                <a:schemeClr val="bg1"/>
              </a:solidFill>
              <a:latin typeface="Arial" pitchFamily="34" charset="0"/>
            </a:endParaRP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JINR-Moldova cooperation (MD-GRID, RENAM)</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JINR-Mongolia cooperation (Mongol-Grid)</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JINR-China cooperation (BES-III</a:t>
            </a:r>
            <a:r>
              <a:rPr lang="en-US" altLang="ru-RU" sz="1400" b="1" dirty="0" smtClean="0">
                <a:solidFill>
                  <a:schemeClr val="bg1"/>
                </a:solidFill>
                <a:latin typeface="Arial" pitchFamily="34" charset="0"/>
              </a:rPr>
              <a:t>)</a:t>
            </a:r>
          </a:p>
          <a:p>
            <a:pPr eaLnBrk="1" hangingPunct="1">
              <a:lnSpc>
                <a:spcPct val="80000"/>
              </a:lnSpc>
              <a:buClr>
                <a:srgbClr val="009999"/>
              </a:buClr>
              <a:buSzPct val="60000"/>
              <a:buFont typeface="Wingdings" pitchFamily="2" charset="2"/>
              <a:buChar char="n"/>
            </a:pPr>
            <a:r>
              <a:rPr lang="en-US" altLang="ru-RU" sz="1400" b="1" dirty="0">
                <a:solidFill>
                  <a:schemeClr val="bg1"/>
                </a:solidFill>
                <a:latin typeface="Arial" pitchFamily="34" charset="0"/>
              </a:rPr>
              <a:t>Cooperation with Belarus, Slovakia, Poland, Bulgaria, Kazakhstan, Armenia, Georgia, Azerbaijan… </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ижний колонтитул 1"/>
          <p:cNvSpPr>
            <a:spLocks noGrp="1"/>
          </p:cNvSpPr>
          <p:nvPr>
            <p:ph type="ftr" sz="quarter" idx="11"/>
          </p:nvPr>
        </p:nvSpPr>
        <p:spPr/>
        <p:txBody>
          <a:bodyPr/>
          <a:lstStyle/>
          <a:p>
            <a:r>
              <a:rPr lang="en-US" smtClean="0"/>
              <a:t>NEC2015, Budva, 28 Sept.- 3 Oct. 2015</a:t>
            </a:r>
            <a:endParaRPr lang="ru-RU"/>
          </a:p>
        </p:txBody>
      </p:sp>
      <p:sp>
        <p:nvSpPr>
          <p:cNvPr id="3" name="Номер слайда 2"/>
          <p:cNvSpPr>
            <a:spLocks noGrp="1"/>
          </p:cNvSpPr>
          <p:nvPr>
            <p:ph type="sldNum" sz="quarter" idx="12"/>
          </p:nvPr>
        </p:nvSpPr>
        <p:spPr/>
        <p:txBody>
          <a:bodyPr/>
          <a:lstStyle/>
          <a:p>
            <a:fld id="{C75420B3-53D9-432E-BB6C-510EB706E06B}" type="slidenum">
              <a:rPr lang="ru-RU" smtClean="0"/>
              <a:pPr/>
              <a:t>41</a:t>
            </a:fld>
            <a:endParaRPr lang="ru-RU"/>
          </a:p>
        </p:txBody>
      </p:sp>
    </p:spTree>
    <p:extLst>
      <p:ext uri="{BB962C8B-B14F-4D97-AF65-F5344CB8AC3E}">
        <p14:creationId xmlns:p14="http://schemas.microsoft.com/office/powerpoint/2010/main" val="19798434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331640" y="404664"/>
            <a:ext cx="7355160" cy="576064"/>
          </a:xfrm>
        </p:spPr>
        <p:txBody>
          <a:bodyPr>
            <a:normAutofit fontScale="90000"/>
          </a:bodyPr>
          <a:lstStyle/>
          <a:p>
            <a:r>
              <a:rPr lang="en-US" b="1" dirty="0" smtClean="0"/>
              <a:t>Conclusions</a:t>
            </a:r>
            <a:endParaRPr lang="es-ES" b="1" dirty="0"/>
          </a:p>
        </p:txBody>
      </p:sp>
      <p:sp>
        <p:nvSpPr>
          <p:cNvPr id="3" name="2 Marcador de contenido"/>
          <p:cNvSpPr>
            <a:spLocks noGrp="1"/>
          </p:cNvSpPr>
          <p:nvPr>
            <p:ph idx="1"/>
          </p:nvPr>
        </p:nvSpPr>
        <p:spPr>
          <a:xfrm>
            <a:off x="827584" y="1556792"/>
            <a:ext cx="7859216" cy="4968551"/>
          </a:xfrm>
        </p:spPr>
        <p:txBody>
          <a:bodyPr>
            <a:normAutofit fontScale="62500" lnSpcReduction="20000"/>
          </a:bodyPr>
          <a:lstStyle/>
          <a:p>
            <a:r>
              <a:rPr lang="en-US" dirty="0" smtClean="0">
                <a:solidFill>
                  <a:schemeClr val="bg1"/>
                </a:solidFill>
              </a:rPr>
              <a:t>Computing </a:t>
            </a:r>
            <a:r>
              <a:rPr lang="en-US" dirty="0">
                <a:solidFill>
                  <a:schemeClr val="bg1"/>
                </a:solidFill>
              </a:rPr>
              <a:t>and software will </a:t>
            </a:r>
            <a:r>
              <a:rPr lang="en-US" dirty="0" smtClean="0">
                <a:solidFill>
                  <a:schemeClr val="bg1"/>
                </a:solidFill>
              </a:rPr>
              <a:t>become overwhelming </a:t>
            </a:r>
          </a:p>
          <a:p>
            <a:endParaRPr lang="en-US" dirty="0" smtClean="0">
              <a:solidFill>
                <a:schemeClr val="bg1"/>
              </a:solidFill>
            </a:endParaRPr>
          </a:p>
          <a:p>
            <a:r>
              <a:rPr lang="en-US" dirty="0" smtClean="0">
                <a:solidFill>
                  <a:schemeClr val="bg1"/>
                </a:solidFill>
              </a:rPr>
              <a:t>In addition to the high energy physics, other investigations are </a:t>
            </a:r>
            <a:r>
              <a:rPr lang="en-US" dirty="0">
                <a:solidFill>
                  <a:schemeClr val="bg1"/>
                </a:solidFill>
              </a:rPr>
              <a:t>also seeking novel computing </a:t>
            </a:r>
            <a:r>
              <a:rPr lang="en-US" dirty="0" smtClean="0">
                <a:solidFill>
                  <a:schemeClr val="bg1"/>
                </a:solidFill>
              </a:rPr>
              <a:t>models </a:t>
            </a:r>
          </a:p>
          <a:p>
            <a:endParaRPr lang="en-US" dirty="0" smtClean="0">
              <a:solidFill>
                <a:schemeClr val="bg1"/>
              </a:solidFill>
            </a:endParaRPr>
          </a:p>
          <a:p>
            <a:r>
              <a:rPr lang="en-US" dirty="0" smtClean="0">
                <a:solidFill>
                  <a:schemeClr val="bg1"/>
                </a:solidFill>
              </a:rPr>
              <a:t>Computing is </a:t>
            </a:r>
            <a:r>
              <a:rPr lang="en-US" dirty="0">
                <a:solidFill>
                  <a:schemeClr val="bg1"/>
                </a:solidFill>
              </a:rPr>
              <a:t>essential to </a:t>
            </a:r>
            <a:r>
              <a:rPr lang="en-US" dirty="0" smtClean="0">
                <a:solidFill>
                  <a:schemeClr val="bg1"/>
                </a:solidFill>
              </a:rPr>
              <a:t>R&amp;D, </a:t>
            </a:r>
            <a:r>
              <a:rPr lang="en-US" dirty="0">
                <a:solidFill>
                  <a:schemeClr val="bg1"/>
                </a:solidFill>
              </a:rPr>
              <a:t>science and </a:t>
            </a:r>
            <a:r>
              <a:rPr lang="en-US" dirty="0" smtClean="0">
                <a:solidFill>
                  <a:schemeClr val="bg1"/>
                </a:solidFill>
              </a:rPr>
              <a:t>technology, operations and management</a:t>
            </a:r>
          </a:p>
          <a:p>
            <a:endParaRPr lang="en-US" dirty="0" smtClean="0">
              <a:solidFill>
                <a:schemeClr val="bg1"/>
              </a:solidFill>
            </a:endParaRPr>
          </a:p>
          <a:p>
            <a:r>
              <a:rPr lang="en-US" dirty="0" smtClean="0"/>
              <a:t>The development </a:t>
            </a:r>
            <a:r>
              <a:rPr lang="en-US" dirty="0"/>
              <a:t>of numerical methods and algorithms for parallel and hybrid calculations in </a:t>
            </a:r>
            <a:r>
              <a:rPr lang="en-US" dirty="0" smtClean="0"/>
              <a:t>scientific research will become pervasive</a:t>
            </a:r>
          </a:p>
          <a:p>
            <a:endParaRPr lang="en-US" dirty="0" smtClean="0"/>
          </a:p>
          <a:p>
            <a:r>
              <a:rPr lang="en-US" dirty="0"/>
              <a:t>Creation of the </a:t>
            </a:r>
            <a:r>
              <a:rPr lang="en-US" sz="3800" b="1" dirty="0"/>
              <a:t>Multifunctional Information and Computing Complex </a:t>
            </a:r>
            <a:r>
              <a:rPr lang="en-US" dirty="0" smtClean="0"/>
              <a:t>as </a:t>
            </a:r>
            <a:r>
              <a:rPr lang="en-US" sz="3800" b="1" dirty="0"/>
              <a:t>basic </a:t>
            </a:r>
            <a:r>
              <a:rPr lang="en-US" sz="3800" b="1" dirty="0" err="1"/>
              <a:t>JINR</a:t>
            </a:r>
            <a:r>
              <a:rPr lang="en-US" sz="3800" b="1" dirty="0"/>
              <a:t> facility </a:t>
            </a:r>
            <a:r>
              <a:rPr lang="en-US" dirty="0" smtClean="0"/>
              <a:t>solving </a:t>
            </a:r>
            <a:r>
              <a:rPr lang="en-US" dirty="0"/>
              <a:t>the current and future challenges in the </a:t>
            </a:r>
            <a:r>
              <a:rPr lang="en-US" dirty="0" err="1"/>
              <a:t>JINR</a:t>
            </a:r>
            <a:r>
              <a:rPr lang="en-US" dirty="0"/>
              <a:t> and the </a:t>
            </a:r>
            <a:r>
              <a:rPr lang="en-US" dirty="0" err="1"/>
              <a:t>JINR</a:t>
            </a:r>
            <a:r>
              <a:rPr lang="en-US" dirty="0"/>
              <a:t> Member States scientific research is </a:t>
            </a:r>
            <a:r>
              <a:rPr lang="en-US" dirty="0" smtClean="0"/>
              <a:t>key development in </a:t>
            </a:r>
            <a:r>
              <a:rPr lang="en-US" dirty="0"/>
              <a:t>the field of </a:t>
            </a:r>
            <a:r>
              <a:rPr lang="en-US" dirty="0" smtClean="0"/>
              <a:t>information </a:t>
            </a:r>
            <a:r>
              <a:rPr lang="en-US" dirty="0"/>
              <a:t>technologies and computing </a:t>
            </a:r>
            <a:endParaRPr lang="ru-RU" dirty="0"/>
          </a:p>
          <a:p>
            <a:endParaRPr lang="en-US" dirty="0" smtClean="0">
              <a:solidFill>
                <a:schemeClr val="bg1"/>
              </a:solidFill>
            </a:endParaRPr>
          </a:p>
          <a:p>
            <a:pPr marL="0" indent="0" algn="ctr">
              <a:buNone/>
            </a:pPr>
            <a:endParaRPr lang="en-US" sz="3800" dirty="0" smtClean="0">
              <a:solidFill>
                <a:schemeClr val="bg1"/>
              </a:solidFill>
            </a:endParaRPr>
          </a:p>
          <a:p>
            <a:pPr marL="0" indent="0">
              <a:buNone/>
            </a:pPr>
            <a:endParaRPr lang="es-ES" dirty="0">
              <a:solidFill>
                <a:schemeClr val="bg1"/>
              </a:solidFill>
            </a:endParaRPr>
          </a:p>
        </p:txBody>
      </p:sp>
      <p:sp>
        <p:nvSpPr>
          <p:cNvPr id="4" name="Нижний колонтитул 3"/>
          <p:cNvSpPr>
            <a:spLocks noGrp="1"/>
          </p:cNvSpPr>
          <p:nvPr>
            <p:ph type="ftr" sz="quarter" idx="11"/>
          </p:nvPr>
        </p:nvSpPr>
        <p:spPr>
          <a:xfrm>
            <a:off x="1835696" y="6356350"/>
            <a:ext cx="6696744" cy="365125"/>
          </a:xfrm>
        </p:spPr>
        <p:txBody>
          <a:bodyPr/>
          <a:lstStyle/>
          <a:p>
            <a:r>
              <a:rPr lang="en-US" smtClean="0"/>
              <a:t>NEC2015, Budva, 28 Sept.- 3 Oct. 2015</a:t>
            </a:r>
            <a:endParaRPr lang="ru-RU" dirty="0"/>
          </a:p>
        </p:txBody>
      </p:sp>
      <p:sp>
        <p:nvSpPr>
          <p:cNvPr id="5" name="Номер слайда 4"/>
          <p:cNvSpPr>
            <a:spLocks noGrp="1"/>
          </p:cNvSpPr>
          <p:nvPr>
            <p:ph type="sldNum" sz="quarter" idx="12"/>
          </p:nvPr>
        </p:nvSpPr>
        <p:spPr/>
        <p:txBody>
          <a:bodyPr/>
          <a:lstStyle/>
          <a:p>
            <a:fld id="{C75420B3-53D9-432E-BB6C-510EB706E06B}" type="slidenum">
              <a:rPr lang="ru-RU" smtClean="0"/>
              <a:pPr/>
              <a:t>42</a:t>
            </a:fld>
            <a:endParaRPr lang="ru-RU" dirty="0"/>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28589291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en-US" b="1" dirty="0" smtClean="0"/>
              <a:t>Thank you for your attention</a:t>
            </a:r>
            <a:r>
              <a:rPr lang="ru-RU" b="1" dirty="0" smtClean="0"/>
              <a:t>!</a:t>
            </a:r>
            <a:endParaRPr lang="ru-RU" b="1" dirty="0"/>
          </a:p>
        </p:txBody>
      </p:sp>
      <p:sp>
        <p:nvSpPr>
          <p:cNvPr id="3" name="Подзаголовок 2"/>
          <p:cNvSpPr>
            <a:spLocks noGrp="1"/>
          </p:cNvSpPr>
          <p:nvPr>
            <p:ph type="subTitle" idx="1"/>
          </p:nvPr>
        </p:nvSpPr>
        <p:spPr/>
        <p:txBody>
          <a:bodyPr/>
          <a:lstStyle/>
          <a:p>
            <a:endParaRPr lang="ru-RU" dirty="0"/>
          </a:p>
        </p:txBody>
      </p:sp>
      <p:sp>
        <p:nvSpPr>
          <p:cNvPr id="6" name="Нижний колонтитул 5"/>
          <p:cNvSpPr>
            <a:spLocks noGrp="1"/>
          </p:cNvSpPr>
          <p:nvPr>
            <p:ph type="ftr" sz="quarter" idx="11"/>
          </p:nvPr>
        </p:nvSpPr>
        <p:spPr/>
        <p:txBody>
          <a:bodyPr/>
          <a:lstStyle/>
          <a:p>
            <a:r>
              <a:rPr lang="en-US" smtClean="0"/>
              <a:t>NEC2015, Budva, 28 Sept.- 3 Oct. 2015</a:t>
            </a:r>
            <a:endParaRPr lang="ru-RU"/>
          </a:p>
        </p:txBody>
      </p:sp>
      <p:sp>
        <p:nvSpPr>
          <p:cNvPr id="7" name="Номер слайда 6"/>
          <p:cNvSpPr>
            <a:spLocks noGrp="1"/>
          </p:cNvSpPr>
          <p:nvPr>
            <p:ph type="sldNum" sz="quarter" idx="12"/>
          </p:nvPr>
        </p:nvSpPr>
        <p:spPr/>
        <p:txBody>
          <a:bodyPr/>
          <a:lstStyle/>
          <a:p>
            <a:fld id="{C75420B3-53D9-432E-BB6C-510EB706E06B}" type="slidenum">
              <a:rPr lang="ru-RU" smtClean="0"/>
              <a:pPr/>
              <a:t>43</a:t>
            </a:fld>
            <a:endParaRPr lang="ru-RU"/>
          </a:p>
        </p:txBody>
      </p:sp>
    </p:spTree>
    <p:extLst>
      <p:ext uri="{BB962C8B-B14F-4D97-AF65-F5344CB8AC3E}">
        <p14:creationId xmlns:p14="http://schemas.microsoft.com/office/powerpoint/2010/main" val="18735875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Номер слайда 1"/>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eaLnBrk="0" hangingPunct="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eaLnBrk="0" hangingPunct="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eaLnBrk="0" hangingPunct="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eaLnBrk="0" hangingPunct="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FontTx/>
              <a:buNone/>
              <a:defRPr/>
            </a:pPr>
            <a:fld id="{0724E973-677A-4564-87FB-79E3479AD143}" type="slidenum">
              <a:rPr lang="ru-RU" altLang="ru-RU" sz="1000" smtClean="0">
                <a:latin typeface="Times New Roman" pitchFamily="18" charset="0"/>
              </a:rPr>
              <a:pPr>
                <a:spcBef>
                  <a:spcPct val="0"/>
                </a:spcBef>
                <a:buClrTx/>
                <a:buSzTx/>
                <a:buFontTx/>
                <a:buNone/>
                <a:defRPr/>
              </a:pPr>
              <a:t>5</a:t>
            </a:fld>
            <a:r>
              <a:rPr lang="en-US" altLang="ru-RU" sz="1000" smtClean="0">
                <a:latin typeface="Times New Roman" pitchFamily="18" charset="0"/>
              </a:rPr>
              <a:t>/98</a:t>
            </a:r>
            <a:endParaRPr lang="ru-RU" altLang="ru-RU" sz="1000" smtClean="0">
              <a:latin typeface="Times New Roman" pitchFamily="18" charset="0"/>
            </a:endParaRPr>
          </a:p>
        </p:txBody>
      </p:sp>
      <p:sp>
        <p:nvSpPr>
          <p:cNvPr id="52227" name="Rectangle 2"/>
          <p:cNvSpPr>
            <a:spLocks noGrp="1" noChangeArrowheads="1"/>
          </p:cNvSpPr>
          <p:nvPr>
            <p:ph type="title" idx="4294967295"/>
          </p:nvPr>
        </p:nvSpPr>
        <p:spPr>
          <a:xfrm>
            <a:off x="1187624" y="152400"/>
            <a:ext cx="6840760" cy="762000"/>
          </a:xfrm>
        </p:spPr>
        <p:txBody>
          <a:bodyPr>
            <a:normAutofit fontScale="90000"/>
          </a:bodyPr>
          <a:lstStyle/>
          <a:p>
            <a:pPr eaLnBrk="1" hangingPunct="1"/>
            <a:r>
              <a:rPr lang="en-US" altLang="ru-RU" dirty="0" smtClean="0">
                <a:solidFill>
                  <a:srgbClr val="FFFF00"/>
                </a:solidFill>
              </a:rPr>
              <a:t>JINR  Tier1 Connectivity Scheme</a:t>
            </a:r>
            <a:endParaRPr lang="ru-RU" altLang="ru-RU" dirty="0" smtClean="0">
              <a:solidFill>
                <a:srgbClr val="FFFF00"/>
              </a:solidFill>
            </a:endParaRPr>
          </a:p>
        </p:txBody>
      </p:sp>
      <p:pic>
        <p:nvPicPr>
          <p:cNvPr id="52228" name="Picture 5" descr="koren2a"/>
          <p:cNvPicPr>
            <a:picLocks noChangeAspect="1" noChangeArrowheads="1"/>
          </p:cNvPicPr>
          <p:nvPr/>
        </p:nvPicPr>
        <p:blipFill>
          <a:blip r:embed="rId3">
            <a:extLst>
              <a:ext uri="{28A0092B-C50C-407E-A947-70E740481C1C}">
                <a14:useLocalDpi xmlns:a14="http://schemas.microsoft.com/office/drawing/2010/main" val="0"/>
              </a:ext>
            </a:extLst>
          </a:blip>
          <a:srcRect l="6372" t="20532" r="1962" b="4861"/>
          <a:stretch>
            <a:fillRect/>
          </a:stretch>
        </p:blipFill>
        <p:spPr bwMode="auto">
          <a:xfrm>
            <a:off x="381000" y="1741488"/>
            <a:ext cx="8382000"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Нижний колонтитул 1"/>
          <p:cNvSpPr>
            <a:spLocks noGrp="1"/>
          </p:cNvSpPr>
          <p:nvPr>
            <p:ph type="ftr" sz="quarter" idx="11"/>
          </p:nvPr>
        </p:nvSpPr>
        <p:spPr/>
        <p:txBody>
          <a:bodyPr/>
          <a:lstStyle/>
          <a:p>
            <a:r>
              <a:rPr lang="en-US" smtClean="0"/>
              <a:t>NEC2015, Budva, 28 Sept.- 3 Oct. 2015</a:t>
            </a:r>
            <a:endParaRPr lang="ru-RU"/>
          </a:p>
        </p:txBody>
      </p:sp>
    </p:spTree>
    <p:extLst>
      <p:ext uri="{BB962C8B-B14F-4D97-AF65-F5344CB8AC3E}">
        <p14:creationId xmlns:p14="http://schemas.microsoft.com/office/powerpoint/2010/main" val="4183209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Группа 16"/>
          <p:cNvGrpSpPr/>
          <p:nvPr/>
        </p:nvGrpSpPr>
        <p:grpSpPr>
          <a:xfrm>
            <a:off x="123223" y="189174"/>
            <a:ext cx="9035358" cy="6392830"/>
            <a:chOff x="54321" y="404664"/>
            <a:chExt cx="9035358" cy="6392830"/>
          </a:xfrm>
        </p:grpSpPr>
        <p:grpSp>
          <p:nvGrpSpPr>
            <p:cNvPr id="3" name="Группа 2"/>
            <p:cNvGrpSpPr/>
            <p:nvPr/>
          </p:nvGrpSpPr>
          <p:grpSpPr>
            <a:xfrm>
              <a:off x="54321" y="1152344"/>
              <a:ext cx="9035358" cy="5645150"/>
              <a:chOff x="-108520" y="548680"/>
              <a:chExt cx="9035358" cy="564515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08520" y="548680"/>
                <a:ext cx="9035358" cy="5645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835696" y="2636912"/>
                <a:ext cx="1152128" cy="369332"/>
              </a:xfrm>
              <a:prstGeom prst="rect">
                <a:avLst/>
              </a:prstGeom>
              <a:noFill/>
            </p:spPr>
            <p:txBody>
              <a:bodyPr wrap="square" rtlCol="0">
                <a:spAutoFit/>
              </a:bodyPr>
              <a:lstStyle/>
              <a:p>
                <a:r>
                  <a:rPr lang="en-US" b="1" dirty="0" smtClean="0">
                    <a:solidFill>
                      <a:srgbClr val="FFFF00"/>
                    </a:solidFill>
                  </a:rPr>
                  <a:t>Tier-1</a:t>
                </a:r>
                <a:endParaRPr lang="ru-RU" b="1" dirty="0">
                  <a:solidFill>
                    <a:srgbClr val="FFFF00"/>
                  </a:solidFill>
                </a:endParaRPr>
              </a:p>
            </p:txBody>
          </p:sp>
          <p:sp>
            <p:nvSpPr>
              <p:cNvPr id="4" name="TextBox 3"/>
              <p:cNvSpPr txBox="1"/>
              <p:nvPr/>
            </p:nvSpPr>
            <p:spPr>
              <a:xfrm>
                <a:off x="2110589" y="4038106"/>
                <a:ext cx="1349327" cy="1200329"/>
              </a:xfrm>
              <a:prstGeom prst="rect">
                <a:avLst/>
              </a:prstGeom>
              <a:noFill/>
            </p:spPr>
            <p:txBody>
              <a:bodyPr wrap="square" rtlCol="0">
                <a:spAutoFit/>
              </a:bodyPr>
              <a:lstStyle/>
              <a:p>
                <a:r>
                  <a:rPr lang="en-US" b="1" dirty="0" smtClean="0">
                    <a:solidFill>
                      <a:schemeClr val="bg1"/>
                    </a:solidFill>
                  </a:rPr>
                  <a:t>Tier-2 + </a:t>
                </a:r>
                <a:r>
                  <a:rPr lang="en-US" b="1" dirty="0">
                    <a:solidFill>
                      <a:schemeClr val="bg1"/>
                    </a:solidFill>
                  </a:rPr>
                  <a:t>Local Computing </a:t>
                </a:r>
                <a:r>
                  <a:rPr lang="en-US" b="1" dirty="0" smtClean="0">
                    <a:solidFill>
                      <a:schemeClr val="bg1"/>
                    </a:solidFill>
                  </a:rPr>
                  <a:t>    </a:t>
                </a:r>
                <a:r>
                  <a:rPr lang="en-US" b="1" dirty="0" smtClean="0">
                    <a:solidFill>
                      <a:srgbClr val="FFFF00"/>
                    </a:solidFill>
                  </a:rPr>
                  <a:t>     </a:t>
                </a:r>
                <a:r>
                  <a:rPr lang="en-US" b="1" dirty="0" err="1" smtClean="0">
                    <a:solidFill>
                      <a:srgbClr val="FFFF00"/>
                    </a:solidFill>
                  </a:rPr>
                  <a:t>HybriLIT</a:t>
                </a:r>
                <a:endParaRPr lang="ru-RU" b="1" dirty="0">
                  <a:solidFill>
                    <a:srgbClr val="FFFF00"/>
                  </a:solidFill>
                </a:endParaRPr>
              </a:p>
            </p:txBody>
          </p:sp>
          <p:sp>
            <p:nvSpPr>
              <p:cNvPr id="5" name="TextBox 4"/>
              <p:cNvSpPr txBox="1"/>
              <p:nvPr/>
            </p:nvSpPr>
            <p:spPr>
              <a:xfrm>
                <a:off x="3591030" y="3863634"/>
                <a:ext cx="1421335" cy="1200329"/>
              </a:xfrm>
              <a:prstGeom prst="rect">
                <a:avLst/>
              </a:prstGeom>
              <a:noFill/>
            </p:spPr>
            <p:txBody>
              <a:bodyPr wrap="square" rtlCol="0">
                <a:spAutoFit/>
              </a:bodyPr>
              <a:lstStyle/>
              <a:p>
                <a:r>
                  <a:rPr lang="en-US" b="1" dirty="0" smtClean="0">
                    <a:solidFill>
                      <a:schemeClr val="bg1"/>
                    </a:solidFill>
                  </a:rPr>
                  <a:t>Tier-2 + </a:t>
                </a:r>
              </a:p>
              <a:p>
                <a:r>
                  <a:rPr lang="en-US" b="1" dirty="0" smtClean="0">
                    <a:solidFill>
                      <a:schemeClr val="bg1"/>
                    </a:solidFill>
                  </a:rPr>
                  <a:t>Local Computing +</a:t>
                </a:r>
                <a:r>
                  <a:rPr lang="en-US" b="1" dirty="0">
                    <a:solidFill>
                      <a:srgbClr val="FFFF00"/>
                    </a:solidFill>
                  </a:rPr>
                  <a:t> Cloud</a:t>
                </a:r>
                <a:endParaRPr lang="ru-RU" b="1" dirty="0">
                  <a:solidFill>
                    <a:schemeClr val="bg1"/>
                  </a:solidFill>
                </a:endParaRPr>
              </a:p>
            </p:txBody>
          </p:sp>
          <p:sp>
            <p:nvSpPr>
              <p:cNvPr id="6" name="TextBox 5"/>
              <p:cNvSpPr txBox="1"/>
              <p:nvPr/>
            </p:nvSpPr>
            <p:spPr>
              <a:xfrm>
                <a:off x="4409159" y="2082914"/>
                <a:ext cx="864096" cy="923330"/>
              </a:xfrm>
              <a:prstGeom prst="rect">
                <a:avLst/>
              </a:prstGeom>
              <a:noFill/>
            </p:spPr>
            <p:txBody>
              <a:bodyPr wrap="square" rtlCol="0">
                <a:spAutoFit/>
              </a:bodyPr>
              <a:lstStyle/>
              <a:p>
                <a:r>
                  <a:rPr lang="en-US" b="1" dirty="0" smtClean="0">
                    <a:solidFill>
                      <a:srgbClr val="FFFF00"/>
                    </a:solidFill>
                  </a:rPr>
                  <a:t>IBM Tape Robot</a:t>
                </a:r>
                <a:endParaRPr lang="ru-RU" b="1" dirty="0">
                  <a:solidFill>
                    <a:srgbClr val="FFFF00"/>
                  </a:solidFill>
                </a:endParaRPr>
              </a:p>
            </p:txBody>
          </p:sp>
          <p:sp>
            <p:nvSpPr>
              <p:cNvPr id="7" name="TextBox 6"/>
              <p:cNvSpPr txBox="1"/>
              <p:nvPr/>
            </p:nvSpPr>
            <p:spPr>
              <a:xfrm>
                <a:off x="5580112" y="3974919"/>
                <a:ext cx="1152128" cy="646331"/>
              </a:xfrm>
              <a:prstGeom prst="rect">
                <a:avLst/>
              </a:prstGeom>
              <a:noFill/>
            </p:spPr>
            <p:txBody>
              <a:bodyPr wrap="square" rtlCol="0">
                <a:spAutoFit/>
              </a:bodyPr>
              <a:lstStyle/>
              <a:p>
                <a:r>
                  <a:rPr lang="en-US" b="1" dirty="0" smtClean="0">
                    <a:solidFill>
                      <a:srgbClr val="FFFF00"/>
                    </a:solidFill>
                  </a:rPr>
                  <a:t>Cloud</a:t>
                </a:r>
                <a:r>
                  <a:rPr lang="en-US" b="1" dirty="0" smtClean="0">
                    <a:solidFill>
                      <a:schemeClr val="bg1"/>
                    </a:solidFill>
                  </a:rPr>
                  <a:t> </a:t>
                </a:r>
              </a:p>
              <a:p>
                <a:r>
                  <a:rPr lang="en-US" b="1" dirty="0" err="1" smtClean="0">
                    <a:solidFill>
                      <a:schemeClr val="bg1"/>
                    </a:solidFill>
                  </a:rPr>
                  <a:t>GridEdu</a:t>
                </a:r>
                <a:endParaRPr lang="ru-RU" b="1" dirty="0">
                  <a:solidFill>
                    <a:schemeClr val="bg1"/>
                  </a:solidFill>
                </a:endParaRPr>
              </a:p>
            </p:txBody>
          </p:sp>
          <p:sp>
            <p:nvSpPr>
              <p:cNvPr id="8" name="TextBox 7"/>
              <p:cNvSpPr txBox="1"/>
              <p:nvPr/>
            </p:nvSpPr>
            <p:spPr>
              <a:xfrm>
                <a:off x="7164288" y="3501008"/>
                <a:ext cx="1152128" cy="646331"/>
              </a:xfrm>
              <a:prstGeom prst="rect">
                <a:avLst/>
              </a:prstGeom>
              <a:noFill/>
            </p:spPr>
            <p:txBody>
              <a:bodyPr wrap="square" rtlCol="0">
                <a:spAutoFit/>
              </a:bodyPr>
              <a:lstStyle/>
              <a:p>
                <a:r>
                  <a:rPr lang="en-US" b="1" dirty="0" err="1" smtClean="0">
                    <a:solidFill>
                      <a:srgbClr val="FFFF00"/>
                    </a:solidFill>
                  </a:rPr>
                  <a:t>AIS</a:t>
                </a:r>
                <a:r>
                  <a:rPr lang="en-US" b="1" dirty="0" smtClean="0">
                    <a:solidFill>
                      <a:srgbClr val="FFFF00"/>
                    </a:solidFill>
                  </a:rPr>
                  <a:t> </a:t>
                </a:r>
              </a:p>
              <a:p>
                <a:r>
                  <a:rPr lang="en-US" b="1" dirty="0" smtClean="0">
                    <a:solidFill>
                      <a:srgbClr val="FFFF00"/>
                    </a:solidFill>
                  </a:rPr>
                  <a:t>1C</a:t>
                </a:r>
                <a:endParaRPr lang="ru-RU" b="1" dirty="0">
                  <a:solidFill>
                    <a:srgbClr val="FFFF00"/>
                  </a:solidFill>
                </a:endParaRPr>
              </a:p>
            </p:txBody>
          </p:sp>
          <p:sp>
            <p:nvSpPr>
              <p:cNvPr id="9" name="TextBox 8"/>
              <p:cNvSpPr txBox="1"/>
              <p:nvPr/>
            </p:nvSpPr>
            <p:spPr>
              <a:xfrm>
                <a:off x="6561664" y="1268760"/>
                <a:ext cx="1394712" cy="646331"/>
              </a:xfrm>
              <a:prstGeom prst="rect">
                <a:avLst/>
              </a:prstGeom>
              <a:noFill/>
            </p:spPr>
            <p:txBody>
              <a:bodyPr wrap="square" rtlCol="0">
                <a:spAutoFit/>
              </a:bodyPr>
              <a:lstStyle/>
              <a:p>
                <a:r>
                  <a:rPr lang="en-US" b="1" dirty="0" smtClean="0">
                    <a:solidFill>
                      <a:schemeClr val="bg1"/>
                    </a:solidFill>
                  </a:rPr>
                  <a:t>Network equipment</a:t>
                </a:r>
                <a:endParaRPr lang="ru-RU" b="1" dirty="0">
                  <a:solidFill>
                    <a:schemeClr val="bg1"/>
                  </a:solidFill>
                </a:endParaRPr>
              </a:p>
            </p:txBody>
          </p:sp>
        </p:grpSp>
        <p:sp>
          <p:nvSpPr>
            <p:cNvPr id="10" name="TextBox 9"/>
            <p:cNvSpPr txBox="1"/>
            <p:nvPr/>
          </p:nvSpPr>
          <p:spPr>
            <a:xfrm>
              <a:off x="2574601" y="404664"/>
              <a:ext cx="5328592" cy="523220"/>
            </a:xfrm>
            <a:prstGeom prst="rect">
              <a:avLst/>
            </a:prstGeom>
            <a:noFill/>
          </p:spPr>
          <p:txBody>
            <a:bodyPr wrap="square" rtlCol="0">
              <a:spAutoFit/>
            </a:bodyPr>
            <a:lstStyle/>
            <a:p>
              <a:r>
                <a:rPr lang="en-US" sz="2800" b="1" dirty="0" err="1" smtClean="0">
                  <a:solidFill>
                    <a:srgbClr val="FFFF00"/>
                  </a:solidFill>
                </a:rPr>
                <a:t>JINR</a:t>
              </a:r>
              <a:r>
                <a:rPr lang="en-US" sz="2800" b="1" dirty="0" smtClean="0">
                  <a:solidFill>
                    <a:srgbClr val="FFFF00"/>
                  </a:solidFill>
                </a:rPr>
                <a:t> Computing Centre Status</a:t>
              </a:r>
              <a:endParaRPr lang="ru-RU" sz="2800" b="1" dirty="0">
                <a:solidFill>
                  <a:srgbClr val="FFFF00"/>
                </a:solidFill>
              </a:endParaRPr>
            </a:p>
          </p:txBody>
        </p:sp>
        <p:sp>
          <p:nvSpPr>
            <p:cNvPr id="11" name="TextBox 10"/>
            <p:cNvSpPr txBox="1"/>
            <p:nvPr/>
          </p:nvSpPr>
          <p:spPr>
            <a:xfrm>
              <a:off x="3046693" y="3790253"/>
              <a:ext cx="576064" cy="369332"/>
            </a:xfrm>
            <a:prstGeom prst="rect">
              <a:avLst/>
            </a:prstGeom>
            <a:noFill/>
          </p:spPr>
          <p:txBody>
            <a:bodyPr wrap="square" rtlCol="0">
              <a:spAutoFit/>
            </a:bodyPr>
            <a:lstStyle/>
            <a:p>
              <a:r>
                <a:rPr lang="en-US" b="1" dirty="0" smtClean="0">
                  <a:solidFill>
                    <a:schemeClr val="bg1"/>
                  </a:solidFill>
                </a:rPr>
                <a:t>UPS</a:t>
              </a:r>
              <a:endParaRPr lang="ru-RU" b="1" dirty="0">
                <a:solidFill>
                  <a:schemeClr val="bg1"/>
                </a:solidFill>
              </a:endParaRPr>
            </a:p>
          </p:txBody>
        </p:sp>
        <p:sp>
          <p:nvSpPr>
            <p:cNvPr id="13" name="TextBox 12"/>
            <p:cNvSpPr txBox="1"/>
            <p:nvPr/>
          </p:nvSpPr>
          <p:spPr>
            <a:xfrm>
              <a:off x="5436096" y="2523253"/>
              <a:ext cx="576064" cy="369332"/>
            </a:xfrm>
            <a:prstGeom prst="rect">
              <a:avLst/>
            </a:prstGeom>
            <a:noFill/>
          </p:spPr>
          <p:txBody>
            <a:bodyPr wrap="square" rtlCol="0">
              <a:spAutoFit/>
            </a:bodyPr>
            <a:lstStyle/>
            <a:p>
              <a:r>
                <a:rPr lang="en-US" b="1" dirty="0" smtClean="0">
                  <a:solidFill>
                    <a:srgbClr val="FFFF00"/>
                  </a:solidFill>
                </a:rPr>
                <a:t>UPS</a:t>
              </a:r>
              <a:endParaRPr lang="ru-RU" b="1" dirty="0">
                <a:solidFill>
                  <a:srgbClr val="FFFF00"/>
                </a:solidFill>
              </a:endParaRPr>
            </a:p>
          </p:txBody>
        </p:sp>
        <p:sp>
          <p:nvSpPr>
            <p:cNvPr id="14" name="TextBox 13"/>
            <p:cNvSpPr txBox="1"/>
            <p:nvPr/>
          </p:nvSpPr>
          <p:spPr>
            <a:xfrm>
              <a:off x="4611948" y="4209251"/>
              <a:ext cx="576064" cy="369332"/>
            </a:xfrm>
            <a:prstGeom prst="rect">
              <a:avLst/>
            </a:prstGeom>
            <a:noFill/>
          </p:spPr>
          <p:txBody>
            <a:bodyPr wrap="square" rtlCol="0">
              <a:spAutoFit/>
            </a:bodyPr>
            <a:lstStyle/>
            <a:p>
              <a:r>
                <a:rPr lang="en-US" b="1" dirty="0" smtClean="0">
                  <a:solidFill>
                    <a:schemeClr val="bg1"/>
                  </a:solidFill>
                </a:rPr>
                <a:t>UPS</a:t>
              </a:r>
              <a:endParaRPr lang="ru-RU" b="1" dirty="0">
                <a:solidFill>
                  <a:schemeClr val="bg1"/>
                </a:solidFill>
              </a:endParaRPr>
            </a:p>
          </p:txBody>
        </p:sp>
        <p:sp>
          <p:nvSpPr>
            <p:cNvPr id="15" name="TextBox 14"/>
            <p:cNvSpPr txBox="1"/>
            <p:nvPr/>
          </p:nvSpPr>
          <p:spPr>
            <a:xfrm>
              <a:off x="3334725" y="4443070"/>
              <a:ext cx="576064" cy="369332"/>
            </a:xfrm>
            <a:prstGeom prst="rect">
              <a:avLst/>
            </a:prstGeom>
            <a:noFill/>
          </p:spPr>
          <p:txBody>
            <a:bodyPr wrap="square" rtlCol="0">
              <a:spAutoFit/>
            </a:bodyPr>
            <a:lstStyle/>
            <a:p>
              <a:r>
                <a:rPr lang="en-US" b="1" dirty="0" smtClean="0">
                  <a:solidFill>
                    <a:schemeClr val="bg1"/>
                  </a:solidFill>
                </a:rPr>
                <a:t>UPS</a:t>
              </a:r>
              <a:endParaRPr lang="ru-RU" b="1" dirty="0">
                <a:solidFill>
                  <a:schemeClr val="bg1"/>
                </a:solidFill>
              </a:endParaRPr>
            </a:p>
          </p:txBody>
        </p:sp>
        <p:sp>
          <p:nvSpPr>
            <p:cNvPr id="16" name="TextBox 15"/>
            <p:cNvSpPr txBox="1"/>
            <p:nvPr/>
          </p:nvSpPr>
          <p:spPr>
            <a:xfrm>
              <a:off x="827584" y="3501008"/>
              <a:ext cx="576064" cy="369332"/>
            </a:xfrm>
            <a:prstGeom prst="rect">
              <a:avLst/>
            </a:prstGeom>
            <a:noFill/>
          </p:spPr>
          <p:txBody>
            <a:bodyPr wrap="square" rtlCol="0">
              <a:spAutoFit/>
            </a:bodyPr>
            <a:lstStyle/>
            <a:p>
              <a:r>
                <a:rPr lang="en-US" b="1" dirty="0" smtClean="0">
                  <a:solidFill>
                    <a:srgbClr val="FFFF00"/>
                  </a:solidFill>
                </a:rPr>
                <a:t>UPS</a:t>
              </a:r>
              <a:endParaRPr lang="ru-RU" b="1" dirty="0">
                <a:solidFill>
                  <a:srgbClr val="FFFF00"/>
                </a:solidFill>
              </a:endParaRPr>
            </a:p>
          </p:txBody>
        </p:sp>
      </p:grpSp>
      <p:sp>
        <p:nvSpPr>
          <p:cNvPr id="18" name="Номер слайда 17"/>
          <p:cNvSpPr>
            <a:spLocks noGrp="1"/>
          </p:cNvSpPr>
          <p:nvPr>
            <p:ph type="sldNum" sz="quarter" idx="12"/>
          </p:nvPr>
        </p:nvSpPr>
        <p:spPr/>
        <p:txBody>
          <a:bodyPr/>
          <a:lstStyle/>
          <a:p>
            <a:fld id="{C75420B3-53D9-432E-BB6C-510EB706E06B}" type="slidenum">
              <a:rPr lang="ru-RU" smtClean="0"/>
              <a:pPr/>
              <a:t>6</a:t>
            </a:fld>
            <a:endParaRPr lang="ru-RU" dirty="0"/>
          </a:p>
        </p:txBody>
      </p:sp>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 name="Нижний колонтитул 18"/>
          <p:cNvSpPr>
            <a:spLocks noGrp="1"/>
          </p:cNvSpPr>
          <p:nvPr>
            <p:ph type="ftr" sz="quarter" idx="11"/>
          </p:nvPr>
        </p:nvSpPr>
        <p:spPr>
          <a:xfrm>
            <a:off x="3159345" y="6492875"/>
            <a:ext cx="2895600" cy="365125"/>
          </a:xfrm>
        </p:spPr>
        <p:txBody>
          <a:bodyPr/>
          <a:lstStyle/>
          <a:p>
            <a:r>
              <a:rPr lang="en-US" dirty="0" smtClean="0"/>
              <a:t>NEC2015, </a:t>
            </a:r>
            <a:r>
              <a:rPr lang="en-US" dirty="0" err="1" smtClean="0"/>
              <a:t>Budva</a:t>
            </a:r>
            <a:r>
              <a:rPr lang="en-US" dirty="0" smtClean="0"/>
              <a:t>, 28 Sept.- 3 Oct. 2015</a:t>
            </a:r>
            <a:endParaRPr lang="ru-RU" dirty="0"/>
          </a:p>
        </p:txBody>
      </p:sp>
    </p:spTree>
    <p:extLst>
      <p:ext uri="{BB962C8B-B14F-4D97-AF65-F5344CB8AC3E}">
        <p14:creationId xmlns:p14="http://schemas.microsoft.com/office/powerpoint/2010/main" val="16287232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36" descr="IMG_6442c.jpg"/>
          <p:cNvPicPr>
            <a:picLocks noChangeAspect="1"/>
          </p:cNvPicPr>
          <p:nvPr/>
        </p:nvPicPr>
        <p:blipFill>
          <a:blip r:embed="rId2" cstate="print">
            <a:extLst>
              <a:ext uri="{28A0092B-C50C-407E-A947-70E740481C1C}">
                <a14:useLocalDpi xmlns:a14="http://schemas.microsoft.com/office/drawing/2010/main"/>
              </a:ext>
            </a:extLst>
          </a:blip>
          <a:srcRect t="-1057"/>
          <a:stretch>
            <a:fillRect/>
          </a:stretch>
        </p:blipFill>
        <p:spPr bwMode="auto">
          <a:xfrm>
            <a:off x="3203284" y="1246958"/>
            <a:ext cx="2009784" cy="3005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Рисунок 9"/>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99970" y="0"/>
            <a:ext cx="2520280" cy="3791657"/>
          </a:xfrm>
          <a:prstGeom prst="rect">
            <a:avLst/>
          </a:prstGeom>
        </p:spPr>
      </p:pic>
      <p:pic>
        <p:nvPicPr>
          <p:cNvPr id="14" name="Рисунок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31014" y="1554907"/>
            <a:ext cx="1675116" cy="2389265"/>
          </a:xfrm>
          <a:prstGeom prst="rect">
            <a:avLst/>
          </a:prstGeom>
        </p:spPr>
      </p:pic>
      <p:pic>
        <p:nvPicPr>
          <p:cNvPr id="16" name="Рисунок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732240" y="5201844"/>
            <a:ext cx="2411760" cy="1621454"/>
          </a:xfrm>
          <a:prstGeom prst="rect">
            <a:avLst/>
          </a:prstGeom>
        </p:spPr>
      </p:pic>
      <p:pic>
        <p:nvPicPr>
          <p:cNvPr id="18" name="Рисунок 17"/>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788514" y="3619941"/>
            <a:ext cx="2299212" cy="1535079"/>
          </a:xfrm>
          <a:prstGeom prst="rect">
            <a:avLst/>
          </a:prstGeom>
        </p:spPr>
      </p:pic>
      <p:sp>
        <p:nvSpPr>
          <p:cNvPr id="13" name="Прямоугольник 12"/>
          <p:cNvSpPr/>
          <p:nvPr/>
        </p:nvSpPr>
        <p:spPr bwMode="auto">
          <a:xfrm>
            <a:off x="1259632" y="374402"/>
            <a:ext cx="5099049" cy="461665"/>
          </a:xfrm>
          <a:prstGeom prst="rect">
            <a:avLst/>
          </a:prstGeom>
        </p:spPr>
        <p:txBody>
          <a:bodyPr>
            <a:spAutoFit/>
          </a:bodyPr>
          <a:lstStyle>
            <a:lvl1pPr>
              <a:defRPr>
                <a:solidFill>
                  <a:schemeClr val="tx1"/>
                </a:solidFill>
                <a:latin typeface="Times New Roman" pitchFamily="18" charset="0"/>
              </a:defRPr>
            </a:lvl1pPr>
            <a:lvl2pPr marL="742950" indent="-285750">
              <a:defRPr>
                <a:solidFill>
                  <a:schemeClr val="tx1"/>
                </a:solidFill>
                <a:latin typeface="Times New Roman" pitchFamily="18" charset="0"/>
              </a:defRPr>
            </a:lvl2pPr>
            <a:lvl3pPr marL="1143000" indent="-228600">
              <a:defRPr>
                <a:solidFill>
                  <a:schemeClr val="tx1"/>
                </a:solidFill>
                <a:latin typeface="Times New Roman" pitchFamily="18" charset="0"/>
              </a:defRPr>
            </a:lvl3pPr>
            <a:lvl4pPr marL="1600200" indent="-228600">
              <a:defRPr>
                <a:solidFill>
                  <a:schemeClr val="tx1"/>
                </a:solidFill>
                <a:latin typeface="Times New Roman" pitchFamily="18" charset="0"/>
              </a:defRPr>
            </a:lvl4pPr>
            <a:lvl5pPr marL="2057400" indent="-22860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algn="ctr">
              <a:defRPr/>
            </a:pPr>
            <a:r>
              <a:rPr lang="en-US" altLang="ru-RU" sz="2400" b="1" dirty="0" smtClean="0">
                <a:solidFill>
                  <a:srgbClr val="FFFF00"/>
                </a:solidFill>
                <a:effectLst>
                  <a:outerShdw blurRad="38100" dist="38100" dir="2700000" algn="tl">
                    <a:srgbClr val="C0C0C0"/>
                  </a:outerShdw>
                </a:effectLst>
                <a:latin typeface="Tahoma" pitchFamily="34" charset="0"/>
                <a:cs typeface="Tahoma" pitchFamily="34" charset="0"/>
              </a:rPr>
              <a:t>Tier-1 Components </a:t>
            </a:r>
          </a:p>
        </p:txBody>
      </p:sp>
      <p:sp>
        <p:nvSpPr>
          <p:cNvPr id="15" name="Rectangle 9"/>
          <p:cNvSpPr>
            <a:spLocks noChangeArrowheads="1"/>
          </p:cNvSpPr>
          <p:nvPr/>
        </p:nvSpPr>
        <p:spPr bwMode="auto">
          <a:xfrm>
            <a:off x="-64969" y="1569848"/>
            <a:ext cx="3131840" cy="3385542"/>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defRPr/>
            </a:pPr>
            <a:r>
              <a:rPr lang="en-US" altLang="ru-RU" b="1" dirty="0" smtClean="0">
                <a:solidFill>
                  <a:schemeClr val="bg1"/>
                </a:solidFill>
              </a:rPr>
              <a:t>March 2015</a:t>
            </a:r>
          </a:p>
          <a:p>
            <a:pPr marL="285750" indent="-285750">
              <a:buFont typeface="Arial" panose="020B0604020202020204" pitchFamily="34" charset="0"/>
              <a:buChar char="•"/>
              <a:defRPr/>
            </a:pPr>
            <a:r>
              <a:rPr lang="en-US" altLang="ru-RU" b="1" dirty="0" smtClean="0">
                <a:solidFill>
                  <a:schemeClr val="bg1"/>
                </a:solidFill>
              </a:rPr>
              <a:t>LHCOPN</a:t>
            </a:r>
          </a:p>
          <a:p>
            <a:pPr marL="285750" indent="-285750">
              <a:buFont typeface="Arial" panose="020B0604020202020204" pitchFamily="34" charset="0"/>
              <a:buChar char="•"/>
              <a:defRPr/>
            </a:pPr>
            <a:r>
              <a:rPr lang="en-US" altLang="ru-RU" sz="1600" b="1" dirty="0" smtClean="0">
                <a:solidFill>
                  <a:schemeClr val="bg1"/>
                </a:solidFill>
              </a:rPr>
              <a:t>2400 cores (~ 30 kHS06)</a:t>
            </a:r>
          </a:p>
          <a:p>
            <a:pPr marL="285750" indent="-285750">
              <a:buFont typeface="Arial" panose="020B0604020202020204" pitchFamily="34" charset="0"/>
              <a:buChar char="•"/>
              <a:defRPr/>
            </a:pPr>
            <a:r>
              <a:rPr lang="en-US" altLang="ru-RU" sz="1600" b="1" dirty="0" smtClean="0">
                <a:solidFill>
                  <a:schemeClr val="bg1"/>
                </a:solidFill>
              </a:rPr>
              <a:t>5 </a:t>
            </a:r>
            <a:r>
              <a:rPr lang="en-US" altLang="ru-RU" sz="1600" b="1" dirty="0" err="1">
                <a:solidFill>
                  <a:schemeClr val="bg1"/>
                </a:solidFill>
              </a:rPr>
              <a:t>PB</a:t>
            </a:r>
            <a:r>
              <a:rPr lang="en-US" altLang="ru-RU" sz="1600" b="1" dirty="0">
                <a:solidFill>
                  <a:schemeClr val="bg1"/>
                </a:solidFill>
              </a:rPr>
              <a:t> </a:t>
            </a:r>
            <a:r>
              <a:rPr lang="en-US" altLang="ru-RU" sz="1600" b="1" dirty="0" smtClean="0">
                <a:solidFill>
                  <a:schemeClr val="bg1"/>
                </a:solidFill>
              </a:rPr>
              <a:t>tapes </a:t>
            </a:r>
            <a:r>
              <a:rPr lang="en-US" altLang="ru-RU" sz="1600" b="1" dirty="0">
                <a:solidFill>
                  <a:schemeClr val="bg1"/>
                </a:solidFill>
              </a:rPr>
              <a:t>(IBM </a:t>
            </a:r>
            <a:r>
              <a:rPr lang="ru-RU" altLang="ru-RU" sz="1600" b="1" dirty="0">
                <a:solidFill>
                  <a:schemeClr val="bg1"/>
                </a:solidFill>
              </a:rPr>
              <a:t>TS3500</a:t>
            </a:r>
            <a:r>
              <a:rPr lang="en-US" altLang="ru-RU" sz="1600" b="1" dirty="0">
                <a:solidFill>
                  <a:schemeClr val="bg1"/>
                </a:solidFill>
              </a:rPr>
              <a:t>)</a:t>
            </a:r>
          </a:p>
          <a:p>
            <a:pPr marL="285750" indent="-285750">
              <a:buFont typeface="Arial" panose="020B0604020202020204" pitchFamily="34" charset="0"/>
              <a:buChar char="•"/>
              <a:defRPr/>
            </a:pPr>
            <a:r>
              <a:rPr lang="en-US" altLang="ru-RU" sz="1600" b="1" dirty="0" smtClean="0">
                <a:solidFill>
                  <a:schemeClr val="bg1"/>
                </a:solidFill>
              </a:rPr>
              <a:t>2,4 </a:t>
            </a:r>
            <a:r>
              <a:rPr lang="en-US" altLang="ru-RU" sz="1600" b="1" dirty="0">
                <a:solidFill>
                  <a:schemeClr val="bg1"/>
                </a:solidFill>
              </a:rPr>
              <a:t>PB </a:t>
            </a:r>
            <a:r>
              <a:rPr lang="en-US" altLang="ru-RU" sz="1600" b="1" dirty="0" smtClean="0">
                <a:solidFill>
                  <a:schemeClr val="bg1"/>
                </a:solidFill>
              </a:rPr>
              <a:t>disk</a:t>
            </a:r>
            <a:endParaRPr lang="en-US" altLang="ru-RU" sz="1600" b="1" dirty="0">
              <a:solidFill>
                <a:schemeClr val="bg1"/>
              </a:solidFill>
            </a:endParaRPr>
          </a:p>
          <a:p>
            <a:pPr marL="285750" indent="-285750">
              <a:buFont typeface="Arial" panose="020B0604020202020204" pitchFamily="34" charset="0"/>
              <a:buChar char="•"/>
              <a:defRPr/>
            </a:pPr>
            <a:r>
              <a:rPr lang="en-US" altLang="ru-RU" sz="1600" b="1" dirty="0">
                <a:solidFill>
                  <a:schemeClr val="bg1"/>
                </a:solidFill>
              </a:rPr>
              <a:t>Close-coupled, chilled water </a:t>
            </a:r>
            <a:r>
              <a:rPr lang="en-US" altLang="ru-RU" sz="1600" b="1" dirty="0" smtClean="0">
                <a:solidFill>
                  <a:schemeClr val="bg1"/>
                </a:solidFill>
              </a:rPr>
              <a:t>cooling </a:t>
            </a:r>
            <a:r>
              <a:rPr lang="en-US" altLang="ru-RU" sz="1600" b="1" dirty="0" err="1" smtClean="0">
                <a:solidFill>
                  <a:schemeClr val="bg1"/>
                </a:solidFill>
              </a:rPr>
              <a:t>InRow</a:t>
            </a:r>
            <a:endParaRPr lang="en-US" altLang="ru-RU" sz="1600" b="1" dirty="0" smtClean="0">
              <a:solidFill>
                <a:schemeClr val="bg1"/>
              </a:solidFill>
            </a:endParaRPr>
          </a:p>
          <a:p>
            <a:pPr marL="285750" indent="-285750">
              <a:buFont typeface="Arial" panose="020B0604020202020204" pitchFamily="34" charset="0"/>
              <a:buChar char="•"/>
              <a:defRPr/>
            </a:pPr>
            <a:r>
              <a:rPr lang="en-US" altLang="ru-RU" sz="1600" b="1" dirty="0">
                <a:solidFill>
                  <a:schemeClr val="bg1"/>
                </a:solidFill>
              </a:rPr>
              <a:t>Hot and cold air </a:t>
            </a:r>
            <a:r>
              <a:rPr lang="en-US" altLang="ru-RU" sz="1600" b="1" dirty="0" smtClean="0">
                <a:solidFill>
                  <a:schemeClr val="bg1"/>
                </a:solidFill>
              </a:rPr>
              <a:t>containment system </a:t>
            </a:r>
          </a:p>
          <a:p>
            <a:pPr marL="285750" indent="-285750">
              <a:buFont typeface="Arial" panose="020B0604020202020204" pitchFamily="34" charset="0"/>
              <a:buChar char="•"/>
              <a:defRPr/>
            </a:pPr>
            <a:r>
              <a:rPr lang="en-US" altLang="ru-RU" sz="1600" b="1" dirty="0" smtClean="0">
                <a:solidFill>
                  <a:schemeClr val="bg1"/>
                </a:solidFill>
              </a:rPr>
              <a:t>MGE Galaxy 7000 – 2x300 kW energy efficient solutions 3Ph power protection with high adaptability</a:t>
            </a:r>
            <a:r>
              <a:rPr lang="en-US" altLang="ru-RU" b="1" dirty="0" smtClean="0">
                <a:solidFill>
                  <a:schemeClr val="bg1"/>
                </a:solidFill>
              </a:rPr>
              <a:t> </a:t>
            </a:r>
            <a:endParaRPr lang="en-US" altLang="ru-RU" b="1" dirty="0">
              <a:solidFill>
                <a:schemeClr val="bg1"/>
              </a:solidFill>
            </a:endParaRPr>
          </a:p>
        </p:txBody>
      </p:sp>
      <p:grpSp>
        <p:nvGrpSpPr>
          <p:cNvPr id="17" name="Группа 16"/>
          <p:cNvGrpSpPr/>
          <p:nvPr/>
        </p:nvGrpSpPr>
        <p:grpSpPr>
          <a:xfrm>
            <a:off x="1647960" y="2220833"/>
            <a:ext cx="8085061" cy="4593831"/>
            <a:chOff x="1640874" y="2293568"/>
            <a:chExt cx="8085061" cy="4593831"/>
          </a:xfrm>
        </p:grpSpPr>
        <p:pic>
          <p:nvPicPr>
            <p:cNvPr id="19" name="Рисунок 35" descr="IMG_6425c.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844774" y="4458324"/>
              <a:ext cx="3001100" cy="2226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Прямоугольник 42"/>
            <p:cNvSpPr>
              <a:spLocks noChangeArrowheads="1"/>
            </p:cNvSpPr>
            <p:nvPr/>
          </p:nvSpPr>
          <p:spPr bwMode="auto">
            <a:xfrm>
              <a:off x="4524361" y="5387147"/>
              <a:ext cx="14371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800" b="1" dirty="0" smtClean="0">
                  <a:solidFill>
                    <a:srgbClr val="FFFF00"/>
                  </a:solidFill>
                  <a:latin typeface="Arial" pitchFamily="34" charset="0"/>
                  <a:ea typeface="Droid Sans"/>
                  <a:cs typeface="Droid Sans"/>
                </a:rPr>
                <a:t>Tape Robot</a:t>
              </a:r>
              <a:endParaRPr lang="ru-RU" altLang="ru-RU" sz="1800" dirty="0">
                <a:solidFill>
                  <a:srgbClr val="FFFF00"/>
                </a:solidFill>
                <a:latin typeface="Arial" pitchFamily="34" charset="0"/>
                <a:cs typeface="Arial" pitchFamily="34" charset="0"/>
              </a:endParaRPr>
            </a:p>
          </p:txBody>
        </p:sp>
        <p:pic>
          <p:nvPicPr>
            <p:cNvPr id="22" name="Рисунок 1"/>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640874" y="4888933"/>
              <a:ext cx="2250571" cy="1998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Прямоугольник 42"/>
            <p:cNvSpPr>
              <a:spLocks noChangeArrowheads="1"/>
            </p:cNvSpPr>
            <p:nvPr/>
          </p:nvSpPr>
          <p:spPr bwMode="auto">
            <a:xfrm>
              <a:off x="2413040" y="5634596"/>
              <a:ext cx="14670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1800" b="1" dirty="0" smtClean="0">
                  <a:solidFill>
                    <a:srgbClr val="FFFF00"/>
                  </a:solidFill>
                  <a:latin typeface="Arial" pitchFamily="34" charset="0"/>
                  <a:ea typeface="Droid Sans"/>
                  <a:cs typeface="Droid Sans"/>
                </a:rPr>
                <a:t>Computing </a:t>
              </a:r>
            </a:p>
            <a:p>
              <a:pPr eaLnBrk="1" hangingPunct="1">
                <a:spcBef>
                  <a:spcPct val="0"/>
                </a:spcBef>
                <a:buClrTx/>
                <a:buSzTx/>
                <a:buFontTx/>
                <a:buNone/>
              </a:pPr>
              <a:r>
                <a:rPr lang="en-US" altLang="ru-RU" sz="1800" b="1" dirty="0" smtClean="0">
                  <a:solidFill>
                    <a:srgbClr val="FFFF00"/>
                  </a:solidFill>
                  <a:latin typeface="Arial" pitchFamily="34" charset="0"/>
                  <a:ea typeface="Droid Sans"/>
                  <a:cs typeface="Droid Sans"/>
                </a:rPr>
                <a:t>elements</a:t>
              </a:r>
              <a:endParaRPr lang="ru-RU" altLang="ru-RU" sz="1800" dirty="0">
                <a:solidFill>
                  <a:srgbClr val="FFFF00"/>
                </a:solidFill>
                <a:latin typeface="Arial" pitchFamily="34" charset="0"/>
                <a:cs typeface="Arial" pitchFamily="34" charset="0"/>
              </a:endParaRPr>
            </a:p>
          </p:txBody>
        </p:sp>
        <p:sp>
          <p:nvSpPr>
            <p:cNvPr id="21" name="Прямоугольник 44"/>
            <p:cNvSpPr>
              <a:spLocks noChangeArrowheads="1"/>
            </p:cNvSpPr>
            <p:nvPr/>
          </p:nvSpPr>
          <p:spPr bwMode="auto">
            <a:xfrm>
              <a:off x="3385128" y="2293568"/>
              <a:ext cx="2210000" cy="923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a:spcBef>
                  <a:spcPct val="0"/>
                </a:spcBef>
                <a:buClrTx/>
                <a:buSzTx/>
                <a:buNone/>
              </a:pPr>
              <a:r>
                <a:rPr lang="en-US" altLang="ru-RU" sz="1800" b="1" dirty="0">
                  <a:solidFill>
                    <a:srgbClr val="FFFF00"/>
                  </a:solidFill>
                  <a:latin typeface="Arial" pitchFamily="34" charset="0"/>
                  <a:ea typeface="Droid Sans"/>
                  <a:cs typeface="Droid Sans"/>
                </a:rPr>
                <a:t>Uninterrupted power </a:t>
              </a:r>
            </a:p>
            <a:p>
              <a:pPr>
                <a:spcBef>
                  <a:spcPct val="0"/>
                </a:spcBef>
                <a:buClrTx/>
                <a:buSzTx/>
                <a:buNone/>
              </a:pPr>
              <a:r>
                <a:rPr lang="en-US" altLang="ru-RU" sz="1800" b="1" dirty="0">
                  <a:solidFill>
                    <a:srgbClr val="FFFF00"/>
                  </a:solidFill>
                  <a:latin typeface="Arial" pitchFamily="34" charset="0"/>
                  <a:ea typeface="Droid Sans"/>
                  <a:cs typeface="Droid Sans"/>
                </a:rPr>
                <a:t>supply</a:t>
              </a:r>
            </a:p>
          </p:txBody>
        </p:sp>
        <p:sp>
          <p:nvSpPr>
            <p:cNvPr id="25" name="Прямоугольник 42"/>
            <p:cNvSpPr>
              <a:spLocks noChangeArrowheads="1"/>
            </p:cNvSpPr>
            <p:nvPr/>
          </p:nvSpPr>
          <p:spPr bwMode="auto">
            <a:xfrm rot="2284400">
              <a:off x="5778008" y="3216770"/>
              <a:ext cx="394792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100000"/>
                <a:buFont typeface="Symbol" pitchFamily="18" charset="2"/>
                <a:buChar char=""/>
                <a:defRPr sz="2400">
                  <a:solidFill>
                    <a:schemeClr val="tx2"/>
                  </a:solidFill>
                  <a:latin typeface="Candara" pitchFamily="34" charset="0"/>
                </a:defRPr>
              </a:lvl1pPr>
              <a:lvl2pPr marL="742950" indent="-285750">
                <a:spcBef>
                  <a:spcPct val="20000"/>
                </a:spcBef>
                <a:buClr>
                  <a:schemeClr val="accent1"/>
                </a:buClr>
                <a:buSzPct val="100000"/>
                <a:buFont typeface="Symbol" pitchFamily="18" charset="2"/>
                <a:buChar char=""/>
                <a:defRPr sz="2200">
                  <a:solidFill>
                    <a:schemeClr val="tx2"/>
                  </a:solidFill>
                  <a:latin typeface="Candara" pitchFamily="34" charset="0"/>
                </a:defRPr>
              </a:lvl2pPr>
              <a:lvl3pPr marL="1143000" indent="-228600">
                <a:spcBef>
                  <a:spcPct val="20000"/>
                </a:spcBef>
                <a:buClr>
                  <a:schemeClr val="accent1"/>
                </a:buClr>
                <a:buSzPct val="100000"/>
                <a:buFont typeface="Symbol" pitchFamily="18" charset="2"/>
                <a:buChar char=""/>
                <a:defRPr sz="2000">
                  <a:solidFill>
                    <a:schemeClr val="tx2"/>
                  </a:solidFill>
                  <a:latin typeface="Candara" pitchFamily="34" charset="0"/>
                </a:defRPr>
              </a:lvl3pPr>
              <a:lvl4pPr marL="1600200" indent="-228600">
                <a:spcBef>
                  <a:spcPct val="20000"/>
                </a:spcBef>
                <a:buClr>
                  <a:schemeClr val="accent1"/>
                </a:buClr>
                <a:buSzPct val="100000"/>
                <a:buFont typeface="Symbol" pitchFamily="18" charset="2"/>
                <a:buChar char=""/>
                <a:defRPr>
                  <a:solidFill>
                    <a:schemeClr val="tx2"/>
                  </a:solidFill>
                  <a:latin typeface="Candara" pitchFamily="34" charset="0"/>
                </a:defRPr>
              </a:lvl4pPr>
              <a:lvl5pPr marL="2057400" indent="-228600">
                <a:spcBef>
                  <a:spcPct val="20000"/>
                </a:spcBef>
                <a:buClr>
                  <a:schemeClr val="accent1"/>
                </a:buClr>
                <a:buSzPct val="100000"/>
                <a:buFont typeface="Symbol" pitchFamily="18" charset="2"/>
                <a:buChar char=""/>
                <a:defRPr sz="1600">
                  <a:solidFill>
                    <a:schemeClr val="tx2"/>
                  </a:solidFill>
                  <a:latin typeface="Candara" pitchFamily="34" charset="0"/>
                </a:defRPr>
              </a:lvl5pPr>
              <a:lvl6pPr marL="25146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6pPr>
              <a:lvl7pPr marL="29718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7pPr>
              <a:lvl8pPr marL="34290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8pPr>
              <a:lvl9pPr marL="3886200" indent="-228600" eaLnBrk="0" fontAlgn="base" hangingPunct="0">
                <a:spcBef>
                  <a:spcPct val="20000"/>
                </a:spcBef>
                <a:spcAft>
                  <a:spcPct val="0"/>
                </a:spcAft>
                <a:buClr>
                  <a:schemeClr val="accent1"/>
                </a:buClr>
                <a:buSzPct val="100000"/>
                <a:buFont typeface="Symbol" pitchFamily="18" charset="2"/>
                <a:buChar char=""/>
                <a:defRPr sz="1600">
                  <a:solidFill>
                    <a:schemeClr val="tx2"/>
                  </a:solidFill>
                  <a:latin typeface="Candara" pitchFamily="34" charset="0"/>
                </a:defRPr>
              </a:lvl9pPr>
            </a:lstStyle>
            <a:p>
              <a:pPr eaLnBrk="1" hangingPunct="1">
                <a:spcBef>
                  <a:spcPct val="0"/>
                </a:spcBef>
                <a:buClrTx/>
                <a:buSzTx/>
                <a:buFontTx/>
                <a:buNone/>
              </a:pPr>
              <a:r>
                <a:rPr lang="en-US" altLang="ru-RU" sz="3200" b="1" dirty="0" smtClean="0">
                  <a:solidFill>
                    <a:srgbClr val="FFFF00"/>
                  </a:solidFill>
                  <a:latin typeface="Arial" pitchFamily="34" charset="0"/>
                  <a:ea typeface="Droid Sans"/>
                  <a:cs typeface="Droid Sans"/>
                </a:rPr>
                <a:t>Cooling </a:t>
              </a:r>
              <a:r>
                <a:rPr lang="en-US" altLang="ru-RU" sz="3200" b="1" dirty="0" smtClean="0">
                  <a:solidFill>
                    <a:srgbClr val="FFFF00"/>
                  </a:solidFill>
                  <a:effectLst>
                    <a:outerShdw blurRad="38100" dist="38100" dir="2700000" algn="tl">
                      <a:srgbClr val="000000">
                        <a:alpha val="43137"/>
                      </a:srgbClr>
                    </a:outerShdw>
                  </a:effectLst>
                  <a:latin typeface="Arial" pitchFamily="34" charset="0"/>
                  <a:ea typeface="Droid Sans"/>
                  <a:cs typeface="Droid Sans"/>
                </a:rPr>
                <a:t>system</a:t>
              </a:r>
            </a:p>
            <a:p>
              <a:pPr eaLnBrk="1" hangingPunct="1">
                <a:spcBef>
                  <a:spcPct val="0"/>
                </a:spcBef>
                <a:buClrTx/>
                <a:buSzTx/>
                <a:buFontTx/>
                <a:buNone/>
              </a:pPr>
              <a:endParaRPr lang="ru-RU" altLang="ru-RU" sz="3200" dirty="0">
                <a:solidFill>
                  <a:srgbClr val="FFFF00"/>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2" name="Рисунок 1"/>
          <p:cNvPicPr>
            <a:picLocks noChangeAspect="1"/>
          </p:cNvPicPr>
          <p:nvPr/>
        </p:nvPicPr>
        <p:blipFill rotWithShape="1">
          <a:blip r:embed="rId9" cstate="print">
            <a:extLst>
              <a:ext uri="{28A0092B-C50C-407E-A947-70E740481C1C}">
                <a14:useLocalDpi xmlns:a14="http://schemas.microsoft.com/office/drawing/2010/main"/>
              </a:ext>
            </a:extLst>
          </a:blip>
          <a:srcRect l="27320" r="25808"/>
          <a:stretch/>
        </p:blipFill>
        <p:spPr>
          <a:xfrm>
            <a:off x="6523652" y="4413653"/>
            <a:ext cx="1064910" cy="2271985"/>
          </a:xfrm>
          <a:prstGeom prst="rect">
            <a:avLst/>
          </a:prstGeom>
        </p:spPr>
      </p:pic>
      <p:sp>
        <p:nvSpPr>
          <p:cNvPr id="6" name="Полилиния 5"/>
          <p:cNvSpPr/>
          <p:nvPr/>
        </p:nvSpPr>
        <p:spPr>
          <a:xfrm>
            <a:off x="5117690" y="-58994"/>
            <a:ext cx="4011562" cy="6887497"/>
          </a:xfrm>
          <a:custGeom>
            <a:avLst/>
            <a:gdLst>
              <a:gd name="connsiteX0" fmla="*/ 1371600 w 4011562"/>
              <a:gd name="connsiteY0" fmla="*/ 6872749 h 6887497"/>
              <a:gd name="connsiteX1" fmla="*/ 1356852 w 4011562"/>
              <a:gd name="connsiteY1" fmla="*/ 3996813 h 6887497"/>
              <a:gd name="connsiteX2" fmla="*/ 0 w 4011562"/>
              <a:gd name="connsiteY2" fmla="*/ 3996813 h 6887497"/>
              <a:gd name="connsiteX3" fmla="*/ 0 w 4011562"/>
              <a:gd name="connsiteY3" fmla="*/ 1563329 h 6887497"/>
              <a:gd name="connsiteX4" fmla="*/ 1415845 w 4011562"/>
              <a:gd name="connsiteY4" fmla="*/ 1607575 h 6887497"/>
              <a:gd name="connsiteX5" fmla="*/ 1474839 w 4011562"/>
              <a:gd name="connsiteY5" fmla="*/ 73742 h 6887497"/>
              <a:gd name="connsiteX6" fmla="*/ 3982065 w 4011562"/>
              <a:gd name="connsiteY6" fmla="*/ 0 h 6887497"/>
              <a:gd name="connsiteX7" fmla="*/ 4011562 w 4011562"/>
              <a:gd name="connsiteY7" fmla="*/ 6887497 h 6887497"/>
              <a:gd name="connsiteX8" fmla="*/ 1637071 w 4011562"/>
              <a:gd name="connsiteY8" fmla="*/ 6887497 h 6887497"/>
              <a:gd name="connsiteX9" fmla="*/ 1637071 w 4011562"/>
              <a:gd name="connsiteY9" fmla="*/ 6887497 h 6887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11562" h="6887497">
                <a:moveTo>
                  <a:pt x="1371600" y="6872749"/>
                </a:moveTo>
                <a:lnTo>
                  <a:pt x="1356852" y="3996813"/>
                </a:lnTo>
                <a:lnTo>
                  <a:pt x="0" y="3996813"/>
                </a:lnTo>
                <a:lnTo>
                  <a:pt x="0" y="1563329"/>
                </a:lnTo>
                <a:lnTo>
                  <a:pt x="1415845" y="1607575"/>
                </a:lnTo>
                <a:lnTo>
                  <a:pt x="1474839" y="73742"/>
                </a:lnTo>
                <a:lnTo>
                  <a:pt x="3982065" y="0"/>
                </a:lnTo>
                <a:lnTo>
                  <a:pt x="4011562" y="6887497"/>
                </a:lnTo>
                <a:lnTo>
                  <a:pt x="1637071" y="6887497"/>
                </a:lnTo>
                <a:lnTo>
                  <a:pt x="1637071" y="6887497"/>
                </a:lnTo>
              </a:path>
            </a:pathLst>
          </a:cu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6" name="Рисунок 25"/>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7828" y="5155020"/>
            <a:ext cx="1607309" cy="1406005"/>
          </a:xfrm>
          <a:prstGeom prst="rect">
            <a:avLst/>
          </a:prstGeom>
        </p:spPr>
      </p:pic>
      <p:sp>
        <p:nvSpPr>
          <p:cNvPr id="4" name="Номер слайда 3"/>
          <p:cNvSpPr>
            <a:spLocks noGrp="1"/>
          </p:cNvSpPr>
          <p:nvPr>
            <p:ph type="sldNum" sz="quarter" idx="12"/>
          </p:nvPr>
        </p:nvSpPr>
        <p:spPr/>
        <p:txBody>
          <a:bodyPr/>
          <a:lstStyle/>
          <a:p>
            <a:fld id="{C75420B3-53D9-432E-BB6C-510EB706E06B}" type="slidenum">
              <a:rPr lang="ru-RU" smtClean="0"/>
              <a:pPr/>
              <a:t>7</a:t>
            </a:fld>
            <a:endParaRPr lang="ru-RU"/>
          </a:p>
        </p:txBody>
      </p:sp>
      <p:pic>
        <p:nvPicPr>
          <p:cNvPr id="27" name="Рисунок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Нижний колонтитул 4"/>
          <p:cNvSpPr>
            <a:spLocks noGrp="1"/>
          </p:cNvSpPr>
          <p:nvPr>
            <p:ph type="ftr" sz="quarter" idx="11"/>
          </p:nvPr>
        </p:nvSpPr>
        <p:spPr>
          <a:xfrm>
            <a:off x="3669890" y="6503075"/>
            <a:ext cx="2895600" cy="365125"/>
          </a:xfrm>
        </p:spPr>
        <p:txBody>
          <a:bodyPr/>
          <a:lstStyle/>
          <a:p>
            <a:r>
              <a:rPr lang="en-US" dirty="0" smtClean="0"/>
              <a:t>NEC2015, </a:t>
            </a:r>
            <a:r>
              <a:rPr lang="en-US" dirty="0" err="1" smtClean="0"/>
              <a:t>Budva</a:t>
            </a:r>
            <a:r>
              <a:rPr lang="en-US" dirty="0" smtClean="0"/>
              <a:t>, 28 Sept.- 3 Oct. 2015</a:t>
            </a:r>
            <a:endParaRPr lang="ru-RU" dirty="0"/>
          </a:p>
        </p:txBody>
      </p:sp>
    </p:spTree>
    <p:extLst>
      <p:ext uri="{BB962C8B-B14F-4D97-AF65-F5344CB8AC3E}">
        <p14:creationId xmlns:p14="http://schemas.microsoft.com/office/powerpoint/2010/main" val="23238455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kerenkov\Documents\photos\tc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894" y="1556791"/>
            <a:ext cx="8871602" cy="3188981"/>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1763688" y="116632"/>
            <a:ext cx="7133857" cy="1200329"/>
          </a:xfrm>
          <a:prstGeom prst="rect">
            <a:avLst/>
          </a:prstGeom>
        </p:spPr>
        <p:txBody>
          <a:bodyPr wrap="square">
            <a:spAutoFit/>
          </a:bodyPr>
          <a:lstStyle/>
          <a:p>
            <a:r>
              <a:rPr lang="en-US" sz="2400" dirty="0">
                <a:solidFill>
                  <a:srgbClr val="FFFF00"/>
                </a:solidFill>
              </a:rPr>
              <a:t>The </a:t>
            </a:r>
            <a:r>
              <a:rPr lang="en-US" sz="2400" dirty="0" smtClean="0">
                <a:solidFill>
                  <a:srgbClr val="FFFF00"/>
                </a:solidFill>
              </a:rPr>
              <a:t>inauguration of </a:t>
            </a:r>
            <a:r>
              <a:rPr lang="en-US" sz="2400" dirty="0">
                <a:solidFill>
                  <a:srgbClr val="FFFF00"/>
                </a:solidFill>
              </a:rPr>
              <a:t>the </a:t>
            </a:r>
            <a:r>
              <a:rPr lang="en-US" sz="2400" dirty="0" smtClean="0">
                <a:solidFill>
                  <a:srgbClr val="FFFF00"/>
                </a:solidFill>
              </a:rPr>
              <a:t>Tier1 center for </a:t>
            </a:r>
            <a:r>
              <a:rPr lang="en-US" sz="2400" dirty="0">
                <a:solidFill>
                  <a:srgbClr val="FFFF00"/>
                </a:solidFill>
              </a:rPr>
              <a:t>the CMS experiment at LIT </a:t>
            </a:r>
            <a:r>
              <a:rPr lang="en-US" sz="2400" dirty="0" smtClean="0">
                <a:solidFill>
                  <a:srgbClr val="FFFF00"/>
                </a:solidFill>
              </a:rPr>
              <a:t>(March </a:t>
            </a:r>
            <a:r>
              <a:rPr lang="en-US" sz="2400" dirty="0">
                <a:solidFill>
                  <a:srgbClr val="FFFF00"/>
                </a:solidFill>
              </a:rPr>
              <a:t>26, </a:t>
            </a:r>
            <a:r>
              <a:rPr lang="en-US" sz="2400" dirty="0" smtClean="0">
                <a:solidFill>
                  <a:srgbClr val="FFFF00"/>
                </a:solidFill>
              </a:rPr>
              <a:t>2015)</a:t>
            </a:r>
            <a:r>
              <a:rPr lang="en-US" sz="2400" dirty="0">
                <a:solidFill>
                  <a:srgbClr val="FFFF00"/>
                </a:solidFill>
              </a:rPr>
              <a:t/>
            </a:r>
            <a:br>
              <a:rPr lang="en-US" sz="2400" dirty="0">
                <a:solidFill>
                  <a:srgbClr val="FFFF00"/>
                </a:solidFill>
              </a:rPr>
            </a:br>
            <a:endParaRPr lang="ru-RU" sz="2400" b="1" dirty="0">
              <a:solidFill>
                <a:srgbClr val="FFFF00"/>
              </a:solidFill>
            </a:endParaRPr>
          </a:p>
        </p:txBody>
      </p:sp>
      <p:sp>
        <p:nvSpPr>
          <p:cNvPr id="2" name="Нижний колонтитул 1"/>
          <p:cNvSpPr>
            <a:spLocks noGrp="1"/>
          </p:cNvSpPr>
          <p:nvPr>
            <p:ph type="ftr" sz="quarter" idx="11"/>
          </p:nvPr>
        </p:nvSpPr>
        <p:spPr/>
        <p:txBody>
          <a:bodyPr/>
          <a:lstStyle/>
          <a:p>
            <a:r>
              <a:rPr lang="en-US" smtClean="0"/>
              <a:t>NEC2015, Budva, 28 Sept.- 3 Oct. 2015</a:t>
            </a:r>
            <a:endParaRPr lang="ru-RU"/>
          </a:p>
        </p:txBody>
      </p:sp>
      <p:sp>
        <p:nvSpPr>
          <p:cNvPr id="4" name="Номер слайда 3"/>
          <p:cNvSpPr>
            <a:spLocks noGrp="1"/>
          </p:cNvSpPr>
          <p:nvPr>
            <p:ph type="sldNum" sz="quarter" idx="12"/>
          </p:nvPr>
        </p:nvSpPr>
        <p:spPr/>
        <p:txBody>
          <a:bodyPr/>
          <a:lstStyle/>
          <a:p>
            <a:fld id="{C75420B3-53D9-432E-BB6C-510EB706E06B}" type="slidenum">
              <a:rPr lang="ru-RU" smtClean="0"/>
              <a:pPr/>
              <a:t>8</a:t>
            </a:fld>
            <a:endParaRPr lang="ru-RU"/>
          </a:p>
        </p:txBody>
      </p:sp>
    </p:spTree>
    <p:extLst>
      <p:ext uri="{BB962C8B-B14F-4D97-AF65-F5344CB8AC3E}">
        <p14:creationId xmlns:p14="http://schemas.microsoft.com/office/powerpoint/2010/main" val="40881759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sldNum" sz="quarter" idx="12"/>
          </p:nvPr>
        </p:nvSpPr>
        <p:spPr bwMode="auto">
          <a:xfrm>
            <a:off x="6553200" y="6553200"/>
            <a:ext cx="2133600" cy="4762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itchFamily="34" charset="0"/>
              <a:buChar char="•"/>
              <a:defRPr sz="3200">
                <a:solidFill>
                  <a:schemeClr val="bg1"/>
                </a:solidFill>
                <a:latin typeface="Calibri" pitchFamily="34" charset="0"/>
              </a:defRPr>
            </a:lvl1pPr>
            <a:lvl2pPr marL="742950" indent="-285750">
              <a:spcBef>
                <a:spcPct val="20000"/>
              </a:spcBef>
              <a:buFont typeface="Arial" pitchFamily="34" charset="0"/>
              <a:buChar char="–"/>
              <a:defRPr sz="2800">
                <a:solidFill>
                  <a:schemeClr val="bg1"/>
                </a:solidFill>
                <a:latin typeface="Calibri" pitchFamily="34" charset="0"/>
              </a:defRPr>
            </a:lvl2pPr>
            <a:lvl3pPr marL="1143000" indent="-228600">
              <a:spcBef>
                <a:spcPct val="20000"/>
              </a:spcBef>
              <a:buFont typeface="Arial" pitchFamily="34" charset="0"/>
              <a:buChar char="•"/>
              <a:defRPr sz="2400">
                <a:solidFill>
                  <a:schemeClr val="bg1"/>
                </a:solidFill>
                <a:latin typeface="Calibri" pitchFamily="34" charset="0"/>
              </a:defRPr>
            </a:lvl3pPr>
            <a:lvl4pPr marL="1600200" indent="-228600">
              <a:spcBef>
                <a:spcPct val="20000"/>
              </a:spcBef>
              <a:buFont typeface="Arial" pitchFamily="34" charset="0"/>
              <a:buChar char="–"/>
              <a:defRPr sz="2000">
                <a:solidFill>
                  <a:schemeClr val="bg1"/>
                </a:solidFill>
                <a:latin typeface="Calibri" pitchFamily="34" charset="0"/>
              </a:defRPr>
            </a:lvl4pPr>
            <a:lvl5pPr marL="2057400" indent="-228600">
              <a:spcBef>
                <a:spcPct val="20000"/>
              </a:spcBef>
              <a:buFont typeface="Arial" pitchFamily="34" charset="0"/>
              <a:buChar char="»"/>
              <a:defRPr sz="2000">
                <a:solidFill>
                  <a:schemeClr val="bg1"/>
                </a:solidFill>
                <a:latin typeface="Calibri" pitchFamily="34" charset="0"/>
              </a:defRPr>
            </a:lvl5pPr>
            <a:lvl6pPr marL="2514600" indent="-228600" fontAlgn="base">
              <a:spcBef>
                <a:spcPct val="20000"/>
              </a:spcBef>
              <a:spcAft>
                <a:spcPct val="0"/>
              </a:spcAft>
              <a:buFont typeface="Arial" pitchFamily="34" charset="0"/>
              <a:buChar char="»"/>
              <a:defRPr sz="2000">
                <a:solidFill>
                  <a:schemeClr val="bg1"/>
                </a:solidFill>
                <a:latin typeface="Calibri" pitchFamily="34" charset="0"/>
              </a:defRPr>
            </a:lvl6pPr>
            <a:lvl7pPr marL="2971800" indent="-228600" fontAlgn="base">
              <a:spcBef>
                <a:spcPct val="20000"/>
              </a:spcBef>
              <a:spcAft>
                <a:spcPct val="0"/>
              </a:spcAft>
              <a:buFont typeface="Arial" pitchFamily="34" charset="0"/>
              <a:buChar char="»"/>
              <a:defRPr sz="2000">
                <a:solidFill>
                  <a:schemeClr val="bg1"/>
                </a:solidFill>
                <a:latin typeface="Calibri" pitchFamily="34" charset="0"/>
              </a:defRPr>
            </a:lvl7pPr>
            <a:lvl8pPr marL="3429000" indent="-228600" fontAlgn="base">
              <a:spcBef>
                <a:spcPct val="20000"/>
              </a:spcBef>
              <a:spcAft>
                <a:spcPct val="0"/>
              </a:spcAft>
              <a:buFont typeface="Arial" pitchFamily="34" charset="0"/>
              <a:buChar char="»"/>
              <a:defRPr sz="2000">
                <a:solidFill>
                  <a:schemeClr val="bg1"/>
                </a:solidFill>
                <a:latin typeface="Calibri" pitchFamily="34" charset="0"/>
              </a:defRPr>
            </a:lvl8pPr>
            <a:lvl9pPr marL="3886200" indent="-228600" fontAlgn="base">
              <a:spcBef>
                <a:spcPct val="20000"/>
              </a:spcBef>
              <a:spcAft>
                <a:spcPct val="0"/>
              </a:spcAft>
              <a:buFont typeface="Arial" pitchFamily="34" charset="0"/>
              <a:buChar char="»"/>
              <a:defRPr sz="2000">
                <a:solidFill>
                  <a:schemeClr val="bg1"/>
                </a:solidFill>
                <a:latin typeface="Calibri" pitchFamily="34" charset="0"/>
              </a:defRPr>
            </a:lvl9pPr>
          </a:lstStyle>
          <a:p>
            <a:pPr fontAlgn="base">
              <a:spcBef>
                <a:spcPct val="0"/>
              </a:spcBef>
              <a:spcAft>
                <a:spcPct val="0"/>
              </a:spcAft>
              <a:buFontTx/>
              <a:buNone/>
              <a:defRPr/>
            </a:pPr>
            <a:fld id="{9B2521B2-D3AE-41CF-9484-A414C8B1CA15}" type="slidenum">
              <a:rPr lang="ru-RU" altLang="ru-RU" sz="1200" smtClean="0">
                <a:solidFill>
                  <a:schemeClr val="tx1"/>
                </a:solidFill>
                <a:latin typeface="Arial" pitchFamily="34" charset="0"/>
              </a:rPr>
              <a:pPr fontAlgn="base">
                <a:spcBef>
                  <a:spcPct val="0"/>
                </a:spcBef>
                <a:spcAft>
                  <a:spcPct val="0"/>
                </a:spcAft>
                <a:buFontTx/>
                <a:buNone/>
                <a:defRPr/>
              </a:pPr>
              <a:t>9</a:t>
            </a:fld>
            <a:endParaRPr lang="ru-RU" altLang="ru-RU" sz="1200" smtClean="0">
              <a:solidFill>
                <a:schemeClr val="tx1"/>
              </a:solidFill>
              <a:latin typeface="Arial" pitchFamily="34" charset="0"/>
            </a:endParaRPr>
          </a:p>
        </p:txBody>
      </p:sp>
      <p:sp>
        <p:nvSpPr>
          <p:cNvPr id="18435" name="Title 1"/>
          <p:cNvSpPr>
            <a:spLocks noGrp="1"/>
          </p:cNvSpPr>
          <p:nvPr>
            <p:ph type="title" idx="4294967295"/>
          </p:nvPr>
        </p:nvSpPr>
        <p:spPr>
          <a:xfrm>
            <a:off x="310572" y="188640"/>
            <a:ext cx="8715375" cy="620713"/>
          </a:xfrm>
        </p:spPr>
        <p:txBody>
          <a:bodyPr lIns="45720" rIns="45720"/>
          <a:lstStyle/>
          <a:p>
            <a:pPr eaLnBrk="1" hangingPunct="1"/>
            <a:r>
              <a:rPr lang="en-US" altLang="ru-RU" sz="3200" b="1" dirty="0" err="1" smtClean="0"/>
              <a:t>LHC</a:t>
            </a:r>
            <a:r>
              <a:rPr lang="en-US" altLang="ru-RU" sz="3200" b="1" dirty="0" smtClean="0"/>
              <a:t> Computing Model</a:t>
            </a:r>
            <a:endParaRPr lang="en-GB" altLang="ru-RU" sz="3200" b="1" dirty="0" smtClean="0"/>
          </a:p>
        </p:txBody>
      </p:sp>
      <p:sp>
        <p:nvSpPr>
          <p:cNvPr id="34" name="TextBox 33"/>
          <p:cNvSpPr txBox="1"/>
          <p:nvPr/>
        </p:nvSpPr>
        <p:spPr>
          <a:xfrm>
            <a:off x="6317673" y="1957417"/>
            <a:ext cx="2826327" cy="4524315"/>
          </a:xfrm>
          <a:prstGeom prst="rect">
            <a:avLst/>
          </a:prstGeom>
          <a:solidFill>
            <a:srgbClr val="000000">
              <a:lumMod val="85000"/>
              <a:lumOff val="15000"/>
            </a:srgbClr>
          </a:solidFill>
          <a:scene3d>
            <a:camera prst="orthographicFront"/>
            <a:lightRig rig="threePt" dir="t"/>
          </a:scene3d>
          <a:sp3d>
            <a:bevelT/>
          </a:sp3d>
        </p:spPr>
        <p:txBody>
          <a:bodyPr>
            <a:spAutoFit/>
          </a:bodyPr>
          <a:lstStyle/>
          <a:p>
            <a:pPr eaLnBrk="1" hangingPunct="1">
              <a:defRPr/>
            </a:pPr>
            <a:r>
              <a:rPr lang="en-US" b="1" dirty="0" smtClean="0">
                <a:solidFill>
                  <a:srgbClr val="FFFFFF"/>
                </a:solidFill>
                <a:latin typeface="Arial" charset="0"/>
              </a:rPr>
              <a:t>Tier-0 (CERN):</a:t>
            </a:r>
          </a:p>
          <a:p>
            <a:pPr marL="179388" lvl="1" indent="-96838" eaLnBrk="1" hangingPunct="1">
              <a:buFont typeface="Arial" pitchFamily="34" charset="0"/>
              <a:buChar char="•"/>
              <a:defRPr/>
            </a:pPr>
            <a:r>
              <a:rPr lang="en-US" dirty="0" smtClean="0">
                <a:solidFill>
                  <a:srgbClr val="FFFF00"/>
                </a:solidFill>
                <a:latin typeface="Arial" charset="0"/>
              </a:rPr>
              <a:t>Data recording</a:t>
            </a:r>
          </a:p>
          <a:p>
            <a:pPr marL="179388" lvl="1" indent="-96838" eaLnBrk="1" hangingPunct="1">
              <a:buFont typeface="Arial" pitchFamily="34" charset="0"/>
              <a:buChar char="•"/>
              <a:defRPr/>
            </a:pPr>
            <a:r>
              <a:rPr lang="en-US" dirty="0" smtClean="0">
                <a:solidFill>
                  <a:srgbClr val="FFFF00"/>
                </a:solidFill>
                <a:latin typeface="Arial" charset="0"/>
              </a:rPr>
              <a:t>Initial data reconstruction</a:t>
            </a:r>
          </a:p>
          <a:p>
            <a:pPr marL="179388" lvl="1" indent="-96838" eaLnBrk="1" hangingPunct="1">
              <a:buFont typeface="Arial" pitchFamily="34" charset="0"/>
              <a:buChar char="•"/>
              <a:defRPr/>
            </a:pPr>
            <a:r>
              <a:rPr lang="en-US" dirty="0" smtClean="0">
                <a:solidFill>
                  <a:srgbClr val="FFFF00"/>
                </a:solidFill>
                <a:latin typeface="Arial" charset="0"/>
              </a:rPr>
              <a:t>Data distribution</a:t>
            </a:r>
          </a:p>
          <a:p>
            <a:pPr lvl="1" eaLnBrk="1" hangingPunct="1">
              <a:buFont typeface="Arial" pitchFamily="34" charset="0"/>
              <a:buChar char="•"/>
              <a:defRPr/>
            </a:pPr>
            <a:endParaRPr lang="en-US" dirty="0" smtClean="0">
              <a:solidFill>
                <a:srgbClr val="FFFF00"/>
              </a:solidFill>
              <a:latin typeface="Arial" charset="0"/>
            </a:endParaRPr>
          </a:p>
          <a:p>
            <a:pPr>
              <a:defRPr/>
            </a:pPr>
            <a:r>
              <a:rPr lang="en-US" b="1" dirty="0" smtClean="0">
                <a:solidFill>
                  <a:srgbClr val="FFFFFF"/>
                </a:solidFill>
                <a:latin typeface="Arial" charset="0"/>
              </a:rPr>
              <a:t>Tier-1 (&gt;</a:t>
            </a:r>
            <a:r>
              <a:rPr lang="ru-RU" b="1" dirty="0" smtClean="0">
                <a:solidFill>
                  <a:schemeClr val="accent2">
                    <a:lumMod val="40000"/>
                    <a:lumOff val="60000"/>
                  </a:schemeClr>
                </a:solidFill>
                <a:latin typeface="Arial" charset="0"/>
              </a:rPr>
              <a:t>14</a:t>
            </a:r>
            <a:r>
              <a:rPr lang="en-US" b="1" dirty="0" smtClean="0">
                <a:solidFill>
                  <a:srgbClr val="FFFFFF"/>
                </a:solidFill>
                <a:latin typeface="Arial" charset="0"/>
              </a:rPr>
              <a:t>  </a:t>
            </a:r>
            <a:r>
              <a:rPr lang="en-US" b="1" dirty="0" err="1" smtClean="0">
                <a:solidFill>
                  <a:srgbClr val="FFFFFF"/>
                </a:solidFill>
                <a:latin typeface="Arial" charset="0"/>
              </a:rPr>
              <a:t>centres</a:t>
            </a:r>
            <a:r>
              <a:rPr lang="en-US" b="1" dirty="0" smtClean="0">
                <a:solidFill>
                  <a:srgbClr val="FFFFFF"/>
                </a:solidFill>
                <a:latin typeface="Arial" charset="0"/>
              </a:rPr>
              <a:t>):</a:t>
            </a:r>
          </a:p>
          <a:p>
            <a:pPr marL="179388" indent="-96838" eaLnBrk="1" hangingPunct="1">
              <a:buFont typeface="Arial" pitchFamily="34" charset="0"/>
              <a:buChar char="•"/>
              <a:defRPr/>
            </a:pPr>
            <a:r>
              <a:rPr lang="en-US" dirty="0" smtClean="0">
                <a:solidFill>
                  <a:srgbClr val="FFFF00"/>
                </a:solidFill>
                <a:latin typeface="Arial" charset="0"/>
              </a:rPr>
              <a:t>Permanent storage</a:t>
            </a:r>
          </a:p>
          <a:p>
            <a:pPr marL="179388" indent="-96838" eaLnBrk="1" hangingPunct="1">
              <a:buFont typeface="Arial" pitchFamily="34" charset="0"/>
              <a:buChar char="•"/>
              <a:defRPr/>
            </a:pPr>
            <a:r>
              <a:rPr lang="en-US" dirty="0" smtClean="0">
                <a:solidFill>
                  <a:srgbClr val="FFFF00"/>
                </a:solidFill>
                <a:latin typeface="Arial" charset="0"/>
              </a:rPr>
              <a:t>Re-processing</a:t>
            </a:r>
          </a:p>
          <a:p>
            <a:pPr marL="179388" indent="-96838" eaLnBrk="1" hangingPunct="1">
              <a:buFont typeface="Arial" pitchFamily="34" charset="0"/>
              <a:buChar char="•"/>
              <a:defRPr/>
            </a:pPr>
            <a:r>
              <a:rPr lang="en-US" dirty="0" smtClean="0">
                <a:solidFill>
                  <a:srgbClr val="FFFF00"/>
                </a:solidFill>
                <a:latin typeface="Arial" charset="0"/>
              </a:rPr>
              <a:t>Analysis</a:t>
            </a:r>
          </a:p>
          <a:p>
            <a:pPr marL="179388" indent="-96838" eaLnBrk="1" hangingPunct="1">
              <a:buFont typeface="Arial" pitchFamily="34" charset="0"/>
              <a:buChar char="•"/>
              <a:defRPr/>
            </a:pPr>
            <a:r>
              <a:rPr lang="en-US" dirty="0" smtClean="0">
                <a:solidFill>
                  <a:schemeClr val="accent2">
                    <a:lumMod val="20000"/>
                    <a:lumOff val="80000"/>
                  </a:schemeClr>
                </a:solidFill>
                <a:latin typeface="Arial" charset="0"/>
              </a:rPr>
              <a:t>Simulation</a:t>
            </a:r>
          </a:p>
          <a:p>
            <a:pPr marL="179388" indent="-96838" eaLnBrk="1" hangingPunct="1">
              <a:buFont typeface="Arial" pitchFamily="34" charset="0"/>
              <a:buChar char="•"/>
              <a:defRPr/>
            </a:pPr>
            <a:endParaRPr lang="en-US" dirty="0" smtClean="0">
              <a:solidFill>
                <a:srgbClr val="FFFF00"/>
              </a:solidFill>
              <a:latin typeface="Arial" charset="0"/>
            </a:endParaRPr>
          </a:p>
          <a:p>
            <a:pPr eaLnBrk="1" hangingPunct="1">
              <a:defRPr/>
            </a:pPr>
            <a:endParaRPr lang="en-US" dirty="0" smtClean="0">
              <a:solidFill>
                <a:srgbClr val="FFFF00"/>
              </a:solidFill>
              <a:latin typeface="Arial" charset="0"/>
            </a:endParaRPr>
          </a:p>
          <a:p>
            <a:pPr eaLnBrk="1" hangingPunct="1">
              <a:defRPr/>
            </a:pPr>
            <a:r>
              <a:rPr lang="en-US" b="1" dirty="0" smtClean="0">
                <a:solidFill>
                  <a:srgbClr val="FFFFFF"/>
                </a:solidFill>
                <a:latin typeface="Arial" charset="0"/>
              </a:rPr>
              <a:t>Tier-2  (&gt;200 </a:t>
            </a:r>
            <a:r>
              <a:rPr lang="en-US" b="1" dirty="0" err="1" smtClean="0">
                <a:solidFill>
                  <a:srgbClr val="FFFFFF"/>
                </a:solidFill>
                <a:latin typeface="Arial" charset="0"/>
              </a:rPr>
              <a:t>centres</a:t>
            </a:r>
            <a:r>
              <a:rPr lang="en-US" b="1" dirty="0" smtClean="0">
                <a:solidFill>
                  <a:srgbClr val="FFFFFF"/>
                </a:solidFill>
                <a:latin typeface="Arial" charset="0"/>
              </a:rPr>
              <a:t>):</a:t>
            </a:r>
          </a:p>
          <a:p>
            <a:pPr marL="82550" indent="96838" eaLnBrk="1" hangingPunct="1">
              <a:buFont typeface="Arial" pitchFamily="34" charset="0"/>
              <a:buChar char="•"/>
              <a:defRPr/>
            </a:pPr>
            <a:r>
              <a:rPr lang="en-US" dirty="0" smtClean="0">
                <a:solidFill>
                  <a:srgbClr val="FFFF00"/>
                </a:solidFill>
                <a:latin typeface="Arial" charset="0"/>
              </a:rPr>
              <a:t> Simulation</a:t>
            </a:r>
          </a:p>
          <a:p>
            <a:pPr marL="82550" indent="96838" eaLnBrk="1" hangingPunct="1">
              <a:buFont typeface="Arial" pitchFamily="34" charset="0"/>
              <a:buChar char="•"/>
              <a:defRPr/>
            </a:pPr>
            <a:r>
              <a:rPr lang="en-US" dirty="0" smtClean="0">
                <a:solidFill>
                  <a:srgbClr val="FFFF00"/>
                </a:solidFill>
                <a:latin typeface="Arial" charset="0"/>
              </a:rPr>
              <a:t> End-user analysis</a:t>
            </a:r>
            <a:endParaRPr lang="en-US" dirty="0">
              <a:solidFill>
                <a:srgbClr val="FFFF00"/>
              </a:solidFill>
              <a:latin typeface="Arial" charset="0"/>
            </a:endParaRPr>
          </a:p>
        </p:txBody>
      </p:sp>
      <p:grpSp>
        <p:nvGrpSpPr>
          <p:cNvPr id="6" name="Группа 5"/>
          <p:cNvGrpSpPr/>
          <p:nvPr/>
        </p:nvGrpSpPr>
        <p:grpSpPr>
          <a:xfrm>
            <a:off x="-19775" y="1224524"/>
            <a:ext cx="6337448" cy="5633476"/>
            <a:chOff x="-19775" y="1035000"/>
            <a:chExt cx="6209849" cy="5823000"/>
          </a:xfrm>
        </p:grpSpPr>
        <p:sp>
          <p:nvSpPr>
            <p:cNvPr id="11" name="Oval 3"/>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2" name="Oval 4"/>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3" name="Oval 5"/>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4" name="Oval 6"/>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5" name="Oval 7"/>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6" name="Oval 8"/>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7" name="Oval 9"/>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8" name="Oval 10"/>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9" name="Oval 11"/>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0" name="Oval 12"/>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1" name="Oval 13"/>
            <p:cNvSpPr>
              <a:spLocks noChangeArrowheads="1"/>
            </p:cNvSpPr>
            <p:nvPr/>
          </p:nvSpPr>
          <p:spPr bwMode="auto">
            <a:xfrm>
              <a:off x="3781425" y="4219575"/>
              <a:ext cx="88900" cy="88900"/>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18448" name="Oval 14"/>
            <p:cNvSpPr>
              <a:spLocks noChangeArrowheads="1"/>
            </p:cNvSpPr>
            <p:nvPr/>
          </p:nvSpPr>
          <p:spPr bwMode="auto">
            <a:xfrm flipH="1">
              <a:off x="3827463" y="4219575"/>
              <a:ext cx="46037" cy="103188"/>
            </a:xfrm>
            <a:prstGeom prst="ellipse">
              <a:avLst/>
            </a:prstGeom>
            <a:solidFill>
              <a:schemeClr val="accent1"/>
            </a:solidFill>
            <a:ln w="9525">
              <a:solidFill>
                <a:schemeClr val="tx1"/>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4" name="Oval 16"/>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5" name="Oval 17"/>
            <p:cNvSpPr>
              <a:spLocks noChangeArrowheads="1"/>
            </p:cNvSpPr>
            <p:nvPr/>
          </p:nvSpPr>
          <p:spPr bwMode="auto">
            <a:xfrm>
              <a:off x="3328988" y="6294438"/>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6" name="Oval 18"/>
            <p:cNvSpPr>
              <a:spLocks noChangeArrowheads="1"/>
            </p:cNvSpPr>
            <p:nvPr/>
          </p:nvSpPr>
          <p:spPr bwMode="auto">
            <a:xfrm>
              <a:off x="1857375" y="3349625"/>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7" name="Oval 20"/>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8" name="Oval 21"/>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29" name="Oval 22"/>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0" name="Oval 23"/>
            <p:cNvSpPr>
              <a:spLocks noChangeArrowheads="1"/>
            </p:cNvSpPr>
            <p:nvPr/>
          </p:nvSpPr>
          <p:spPr bwMode="auto">
            <a:xfrm>
              <a:off x="3144838" y="4857750"/>
              <a:ext cx="88900" cy="88900"/>
            </a:xfrm>
            <a:prstGeom prst="ellipse">
              <a:avLst/>
            </a:prstGeom>
            <a:solidFill>
              <a:srgbClr val="FF3300"/>
            </a:solidFill>
            <a:ln w="9525">
              <a:solidFill>
                <a:srgbClr val="FF33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1" name="Oval 24"/>
            <p:cNvSpPr>
              <a:spLocks noChangeArrowheads="1"/>
            </p:cNvSpPr>
            <p:nvPr/>
          </p:nvSpPr>
          <p:spPr bwMode="auto">
            <a:xfrm>
              <a:off x="1857375" y="3351213"/>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2" name="Oval 25"/>
            <p:cNvSpPr>
              <a:spLocks noChangeArrowheads="1"/>
            </p:cNvSpPr>
            <p:nvPr/>
          </p:nvSpPr>
          <p:spPr bwMode="auto">
            <a:xfrm>
              <a:off x="3328988" y="6292850"/>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sp>
          <p:nvSpPr>
            <p:cNvPr id="33" name="Oval 26"/>
            <p:cNvSpPr>
              <a:spLocks noChangeArrowheads="1"/>
            </p:cNvSpPr>
            <p:nvPr/>
          </p:nvSpPr>
          <p:spPr bwMode="auto">
            <a:xfrm>
              <a:off x="3328988" y="6292850"/>
              <a:ext cx="88900" cy="889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Font typeface="Arial" pitchFamily="34" charset="0"/>
                <a:buChar char="•"/>
                <a:defRPr sz="3200">
                  <a:solidFill>
                    <a:schemeClr val="bg1"/>
                  </a:solidFill>
                  <a:latin typeface="Calibri" pitchFamily="34" charset="0"/>
                </a:defRPr>
              </a:lvl1pPr>
              <a:lvl2pPr marL="742950" indent="-285750" eaLnBrk="0" hangingPunct="0">
                <a:spcBef>
                  <a:spcPct val="20000"/>
                </a:spcBef>
                <a:buFont typeface="Arial" pitchFamily="34" charset="0"/>
                <a:buChar char="–"/>
                <a:defRPr sz="2800">
                  <a:solidFill>
                    <a:schemeClr val="bg1"/>
                  </a:solidFill>
                  <a:latin typeface="Calibri" pitchFamily="34" charset="0"/>
                </a:defRPr>
              </a:lvl2pPr>
              <a:lvl3pPr marL="1143000" indent="-228600" eaLnBrk="0" hangingPunct="0">
                <a:spcBef>
                  <a:spcPct val="20000"/>
                </a:spcBef>
                <a:buFont typeface="Arial" pitchFamily="34" charset="0"/>
                <a:buChar char="•"/>
                <a:defRPr sz="2400">
                  <a:solidFill>
                    <a:schemeClr val="bg1"/>
                  </a:solidFill>
                  <a:latin typeface="Calibri" pitchFamily="34" charset="0"/>
                </a:defRPr>
              </a:lvl3pPr>
              <a:lvl4pPr marL="1600200" indent="-228600" eaLnBrk="0" hangingPunct="0">
                <a:spcBef>
                  <a:spcPct val="20000"/>
                </a:spcBef>
                <a:buFont typeface="Arial" pitchFamily="34" charset="0"/>
                <a:buChar char="–"/>
                <a:defRPr sz="2000">
                  <a:solidFill>
                    <a:schemeClr val="bg1"/>
                  </a:solidFill>
                  <a:latin typeface="Calibri" pitchFamily="34" charset="0"/>
                </a:defRPr>
              </a:lvl4pPr>
              <a:lvl5pPr marL="2057400" indent="-228600" eaLnBrk="0" hangingPunct="0">
                <a:spcBef>
                  <a:spcPct val="20000"/>
                </a:spcBef>
                <a:buFont typeface="Arial" pitchFamily="34" charset="0"/>
                <a:buChar char="»"/>
                <a:defRPr sz="2000">
                  <a:solidFill>
                    <a:schemeClr val="bg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bg1"/>
                  </a:solidFill>
                  <a:latin typeface="Calibri" pitchFamily="34" charset="0"/>
                </a:defRPr>
              </a:lvl9pPr>
            </a:lstStyle>
            <a:p>
              <a:pPr eaLnBrk="1" hangingPunct="1">
                <a:spcBef>
                  <a:spcPct val="0"/>
                </a:spcBef>
                <a:buFontTx/>
                <a:buNone/>
              </a:pPr>
              <a:endParaRPr lang="ru-RU" altLang="ru-RU" sz="1800">
                <a:solidFill>
                  <a:srgbClr val="FFFFFF"/>
                </a:solidFill>
                <a:latin typeface="Times New Roman" pitchFamily="18" charset="0"/>
              </a:endParaRPr>
            </a:p>
          </p:txBody>
        </p:sp>
        <p:grpSp>
          <p:nvGrpSpPr>
            <p:cNvPr id="4" name="Группа 3"/>
            <p:cNvGrpSpPr/>
            <p:nvPr/>
          </p:nvGrpSpPr>
          <p:grpSpPr>
            <a:xfrm>
              <a:off x="-19775" y="1035000"/>
              <a:ext cx="6209849" cy="5823000"/>
              <a:chOff x="-15875" y="1035000"/>
              <a:chExt cx="6209849" cy="5823000"/>
            </a:xfrm>
          </p:grpSpPr>
          <p:pic>
            <p:nvPicPr>
              <p:cNvPr id="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75" y="1035000"/>
                <a:ext cx="6209849" cy="582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023250" y="3452899"/>
                <a:ext cx="703309" cy="215444"/>
              </a:xfrm>
              <a:prstGeom prst="rect">
                <a:avLst/>
              </a:prstGeom>
              <a:noFill/>
            </p:spPr>
            <p:txBody>
              <a:bodyPr wrap="square" rtlCol="0">
                <a:spAutoFit/>
              </a:bodyPr>
              <a:lstStyle/>
              <a:p>
                <a:r>
                  <a:rPr lang="en-US" sz="800" b="1" dirty="0" err="1" smtClean="0">
                    <a:latin typeface="Arial Narrow" panose="020B0606020202030204" pitchFamily="34" charset="0"/>
                  </a:rPr>
                  <a:t>Dubna</a:t>
                </a:r>
                <a:r>
                  <a:rPr lang="en-US" sz="800" b="1" dirty="0" smtClean="0">
                    <a:latin typeface="Arial Narrow" panose="020B0606020202030204" pitchFamily="34" charset="0"/>
                  </a:rPr>
                  <a:t>, </a:t>
                </a:r>
                <a:r>
                  <a:rPr lang="en-US" sz="800" b="1" dirty="0" err="1" smtClean="0">
                    <a:latin typeface="Arial Narrow" panose="020B0606020202030204" pitchFamily="34" charset="0"/>
                  </a:rPr>
                  <a:t>JINR</a:t>
                </a:r>
                <a:endParaRPr lang="ru-RU" sz="800" b="1" dirty="0">
                  <a:latin typeface="Arial Narrow" panose="020B0606020202030204" pitchFamily="34" charset="0"/>
                </a:endParaRPr>
              </a:p>
            </p:txBody>
          </p:sp>
        </p:grpSp>
        <p:sp>
          <p:nvSpPr>
            <p:cNvPr id="5" name="Овал 4"/>
            <p:cNvSpPr/>
            <p:nvPr/>
          </p:nvSpPr>
          <p:spPr>
            <a:xfrm>
              <a:off x="1609308" y="3058686"/>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5" name="Овал 34"/>
            <p:cNvSpPr/>
            <p:nvPr/>
          </p:nvSpPr>
          <p:spPr>
            <a:xfrm>
              <a:off x="4001440" y="4310404"/>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6" name="Овал 35"/>
            <p:cNvSpPr/>
            <p:nvPr/>
          </p:nvSpPr>
          <p:spPr>
            <a:xfrm>
              <a:off x="4092196" y="3764172"/>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7" name="Овал 36"/>
            <p:cNvSpPr/>
            <p:nvPr/>
          </p:nvSpPr>
          <p:spPr>
            <a:xfrm>
              <a:off x="2569934" y="4861780"/>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8" name="Овал 37"/>
            <p:cNvSpPr/>
            <p:nvPr/>
          </p:nvSpPr>
          <p:spPr>
            <a:xfrm>
              <a:off x="1694934" y="4089520"/>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39" name="Овал 38"/>
            <p:cNvSpPr/>
            <p:nvPr/>
          </p:nvSpPr>
          <p:spPr>
            <a:xfrm>
              <a:off x="2132333" y="4570823"/>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sp>
          <p:nvSpPr>
            <p:cNvPr id="40" name="Овал 39"/>
            <p:cNvSpPr/>
            <p:nvPr/>
          </p:nvSpPr>
          <p:spPr>
            <a:xfrm>
              <a:off x="2604176" y="2471358"/>
              <a:ext cx="576064" cy="4916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ln>
                  <a:solidFill>
                    <a:srgbClr val="C00000"/>
                  </a:solidFill>
                </a:ln>
                <a:noFill/>
              </a:endParaRPr>
            </a:p>
          </p:txBody>
        </p:sp>
      </p:grpSp>
      <p:pic>
        <p:nvPicPr>
          <p:cNvPr id="41" name="Рисунок 4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68612" y="0"/>
            <a:ext cx="1275388" cy="1275388"/>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Нижний колонтитул 6"/>
          <p:cNvSpPr>
            <a:spLocks noGrp="1"/>
          </p:cNvSpPr>
          <p:nvPr>
            <p:ph type="ftr" sz="quarter" idx="11"/>
          </p:nvPr>
        </p:nvSpPr>
        <p:spPr/>
        <p:txBody>
          <a:bodyPr/>
          <a:lstStyle/>
          <a:p>
            <a:r>
              <a:rPr lang="en-US" smtClean="0"/>
              <a:t>NEC2015, Budva, 28 Sept.- 3 Oct. 2015</a:t>
            </a:r>
            <a:endParaRPr lang="ru-RU"/>
          </a:p>
        </p:txBody>
      </p:sp>
    </p:spTree>
    <p:extLst>
      <p:ext uri="{BB962C8B-B14F-4D97-AF65-F5344CB8AC3E}">
        <p14:creationId xmlns:p14="http://schemas.microsoft.com/office/powerpoint/2010/main" val="36867578"/>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Презентация2">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F6508171-41B7-4922-A65E-723FBB8EAE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18157</TotalTime>
  <Words>5331</Words>
  <Application>Microsoft Office PowerPoint</Application>
  <PresentationFormat>Экран (4:3)</PresentationFormat>
  <Paragraphs>809</Paragraphs>
  <Slides>43</Slides>
  <Notes>14</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43</vt:i4>
      </vt:variant>
    </vt:vector>
  </HeadingPairs>
  <TitlesOfParts>
    <vt:vector size="45" baseType="lpstr">
      <vt:lpstr>Презентация2</vt:lpstr>
      <vt:lpstr>Acrobat Document</vt:lpstr>
      <vt:lpstr>Status and perspectives of Laboratory of Information Technology at JINR</vt:lpstr>
      <vt:lpstr>LIT Fundamentals </vt:lpstr>
      <vt:lpstr>Презентация PowerPoint</vt:lpstr>
      <vt:lpstr>Презентация PowerPoint</vt:lpstr>
      <vt:lpstr>JINR  Tier1 Connectivity Scheme</vt:lpstr>
      <vt:lpstr>Презентация PowerPoint</vt:lpstr>
      <vt:lpstr>Презентация PowerPoint</vt:lpstr>
      <vt:lpstr>Презентация PowerPoint</vt:lpstr>
      <vt:lpstr>LHC Computing Model</vt:lpstr>
      <vt:lpstr>Monitoring</vt:lpstr>
      <vt:lpstr>Презентация PowerPoint</vt:lpstr>
      <vt:lpstr>Презентация PowerPoint</vt:lpstr>
      <vt:lpstr>Презентация PowerPoint</vt:lpstr>
      <vt:lpstr>JINR cloud service</vt:lpstr>
      <vt:lpstr>Презентация PowerPoint</vt:lpstr>
      <vt:lpstr>Презентация PowerPoint</vt:lpstr>
      <vt:lpstr>Презентация PowerPoint</vt:lpstr>
      <vt:lpstr>Worldwide LHC Computing Grid (WLCG)</vt:lpstr>
      <vt:lpstr>JINR activity at WLCG project</vt:lpstr>
      <vt:lpstr>Evolving PanDA for Advanced  Scientific Computing</vt:lpstr>
      <vt:lpstr>Презентация PowerPoint</vt:lpstr>
      <vt:lpstr>LIT JINR - China collaboration</vt:lpstr>
      <vt:lpstr> JINR AIS Complex</vt:lpstr>
      <vt:lpstr>Creation of a unified information environment integrating a number of various technological solutions, concepts, techniques, and software in order to offer optimal approaches for solving various types of scientific and applied tasks on a global level of the development of advanced information and computation technologies</vt:lpstr>
      <vt:lpstr>CICC to MICC</vt:lpstr>
      <vt:lpstr>Презентация PowerPoint</vt:lpstr>
      <vt:lpstr>Презентация PowerPoint</vt:lpstr>
      <vt:lpstr>Network and telecommunication  </vt:lpstr>
      <vt:lpstr>Презентация PowerPoint</vt:lpstr>
      <vt:lpstr>Cloud and heterogeneous  cluster development </vt:lpstr>
      <vt:lpstr>Expansion of the engineering infrastructure</vt:lpstr>
      <vt:lpstr>SOFTWARE</vt:lpstr>
      <vt:lpstr>The JINR corporative  information system   </vt:lpstr>
      <vt:lpstr>Methods, Algorithms and Software for Modeling Physical Systems, Mathematical Processing  and Analysis of Experimental Data</vt:lpstr>
      <vt:lpstr>Презентация PowerPoint</vt:lpstr>
      <vt:lpstr>Презентация PowerPoint</vt:lpstr>
      <vt:lpstr>Track Reconstruction in Drift Chambers (DCH) and Momentum Estimation in BM@N experiment</vt:lpstr>
      <vt:lpstr>Презентация PowerPoint</vt:lpstr>
      <vt:lpstr>The 3D modeling of the magnetic systems</vt:lpstr>
      <vt:lpstr>Презентация PowerPoint</vt:lpstr>
      <vt:lpstr>Projects of LIT in distributed computing</vt:lpstr>
      <vt:lpstr>Conclusions</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Admin</dc:creator>
  <cp:lastModifiedBy>kerenkov</cp:lastModifiedBy>
  <cp:revision>229</cp:revision>
  <cp:lastPrinted>2015-06-03T06:04:42Z</cp:lastPrinted>
  <dcterms:created xsi:type="dcterms:W3CDTF">2015-03-22T06:29:21Z</dcterms:created>
  <dcterms:modified xsi:type="dcterms:W3CDTF">2015-09-28T09:13:21Z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TC024835759991</vt:lpwstr>
  </property>
</Properties>
</file>