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saveSubsetFonts="1">
  <p:sldMasterIdLst>
    <p:sldMasterId id="2147483648" r:id="rId1"/>
    <p:sldMasterId id="2147483649" r:id="rId2"/>
    <p:sldMasterId id="2147483650" r:id="rId3"/>
    <p:sldMasterId id="2147483651" r:id="rId4"/>
    <p:sldMasterId id="2147483697" r:id="rId5"/>
    <p:sldMasterId id="2147483713" r:id="rId6"/>
  </p:sldMasterIdLst>
  <p:notesMasterIdLst>
    <p:notesMasterId r:id="rId28"/>
  </p:notesMasterIdLst>
  <p:sldIdLst>
    <p:sldId id="280" r:id="rId7"/>
    <p:sldId id="281" r:id="rId8"/>
    <p:sldId id="258" r:id="rId9"/>
    <p:sldId id="259" r:id="rId10"/>
    <p:sldId id="282" r:id="rId11"/>
    <p:sldId id="263" r:id="rId12"/>
    <p:sldId id="261" r:id="rId13"/>
    <p:sldId id="267" r:id="rId14"/>
    <p:sldId id="284" r:id="rId15"/>
    <p:sldId id="269" r:id="rId16"/>
    <p:sldId id="260" r:id="rId17"/>
    <p:sldId id="287" r:id="rId18"/>
    <p:sldId id="283" r:id="rId19"/>
    <p:sldId id="285" r:id="rId20"/>
    <p:sldId id="290" r:id="rId21"/>
    <p:sldId id="289" r:id="rId22"/>
    <p:sldId id="288" r:id="rId23"/>
    <p:sldId id="273" r:id="rId24"/>
    <p:sldId id="274" r:id="rId25"/>
    <p:sldId id="275" r:id="rId26"/>
    <p:sldId id="276" r:id="rId27"/>
  </p:sldIdLst>
  <p:sldSz cx="9144000" cy="6858000" type="screen4x3"/>
  <p:notesSz cx="6858000" cy="9144000"/>
  <p:defaultTextStyle>
    <a:defPPr>
      <a:defRPr lang="en-GB"/>
    </a:defPPr>
    <a:lvl1pPr algn="l" defTabSz="449263" rtl="0" eaLnBrk="0" fontAlgn="base" hangingPunct="0">
      <a:spcBef>
        <a:spcPct val="0"/>
      </a:spcBef>
      <a:spcAft>
        <a:spcPct val="0"/>
      </a:spcAft>
      <a:defRPr kern="1200">
        <a:solidFill>
          <a:schemeClr val="bg1"/>
        </a:solidFill>
        <a:latin typeface="Arial" charset="0"/>
        <a:ea typeface="Droid Sans Fallback" charset="0"/>
        <a:cs typeface="Droid Sans Fallback" charset="0"/>
      </a:defRPr>
    </a:lvl1pPr>
    <a:lvl2pPr marL="742950" indent="-285750" algn="l" defTabSz="449263" rtl="0" eaLnBrk="0" fontAlgn="base" hangingPunct="0">
      <a:spcBef>
        <a:spcPct val="0"/>
      </a:spcBef>
      <a:spcAft>
        <a:spcPct val="0"/>
      </a:spcAft>
      <a:defRPr kern="1200">
        <a:solidFill>
          <a:schemeClr val="bg1"/>
        </a:solidFill>
        <a:latin typeface="Arial" charset="0"/>
        <a:ea typeface="Droid Sans Fallback" charset="0"/>
        <a:cs typeface="Droid Sans Fallback" charset="0"/>
      </a:defRPr>
    </a:lvl2pPr>
    <a:lvl3pPr marL="1143000" indent="-228600" algn="l" defTabSz="449263" rtl="0" eaLnBrk="0" fontAlgn="base" hangingPunct="0">
      <a:spcBef>
        <a:spcPct val="0"/>
      </a:spcBef>
      <a:spcAft>
        <a:spcPct val="0"/>
      </a:spcAft>
      <a:defRPr kern="1200">
        <a:solidFill>
          <a:schemeClr val="bg1"/>
        </a:solidFill>
        <a:latin typeface="Arial" charset="0"/>
        <a:ea typeface="Droid Sans Fallback" charset="0"/>
        <a:cs typeface="Droid Sans Fallback" charset="0"/>
      </a:defRPr>
    </a:lvl3pPr>
    <a:lvl4pPr marL="1600200" indent="-228600" algn="l" defTabSz="449263" rtl="0" eaLnBrk="0" fontAlgn="base" hangingPunct="0">
      <a:spcBef>
        <a:spcPct val="0"/>
      </a:spcBef>
      <a:spcAft>
        <a:spcPct val="0"/>
      </a:spcAft>
      <a:defRPr kern="1200">
        <a:solidFill>
          <a:schemeClr val="bg1"/>
        </a:solidFill>
        <a:latin typeface="Arial" charset="0"/>
        <a:ea typeface="Droid Sans Fallback" charset="0"/>
        <a:cs typeface="Droid Sans Fallback" charset="0"/>
      </a:defRPr>
    </a:lvl4pPr>
    <a:lvl5pPr marL="2057400" indent="-228600" algn="l" defTabSz="449263" rtl="0" eaLnBrk="0" fontAlgn="base" hangingPunct="0">
      <a:spcBef>
        <a:spcPct val="0"/>
      </a:spcBef>
      <a:spcAft>
        <a:spcPct val="0"/>
      </a:spcAft>
      <a:defRPr kern="1200">
        <a:solidFill>
          <a:schemeClr val="bg1"/>
        </a:solidFill>
        <a:latin typeface="Arial" charset="0"/>
        <a:ea typeface="Droid Sans Fallback" charset="0"/>
        <a:cs typeface="Droid Sans Fallback" charset="0"/>
      </a:defRPr>
    </a:lvl5pPr>
    <a:lvl6pPr marL="2286000" algn="l" defTabSz="914400" rtl="0" eaLnBrk="1" latinLnBrk="0" hangingPunct="1">
      <a:defRPr kern="1200">
        <a:solidFill>
          <a:schemeClr val="bg1"/>
        </a:solidFill>
        <a:latin typeface="Arial" charset="0"/>
        <a:ea typeface="Droid Sans Fallback" charset="0"/>
        <a:cs typeface="Droid Sans Fallback" charset="0"/>
      </a:defRPr>
    </a:lvl6pPr>
    <a:lvl7pPr marL="2743200" algn="l" defTabSz="914400" rtl="0" eaLnBrk="1" latinLnBrk="0" hangingPunct="1">
      <a:defRPr kern="1200">
        <a:solidFill>
          <a:schemeClr val="bg1"/>
        </a:solidFill>
        <a:latin typeface="Arial" charset="0"/>
        <a:ea typeface="Droid Sans Fallback" charset="0"/>
        <a:cs typeface="Droid Sans Fallback" charset="0"/>
      </a:defRPr>
    </a:lvl7pPr>
    <a:lvl8pPr marL="3200400" algn="l" defTabSz="914400" rtl="0" eaLnBrk="1" latinLnBrk="0" hangingPunct="1">
      <a:defRPr kern="1200">
        <a:solidFill>
          <a:schemeClr val="bg1"/>
        </a:solidFill>
        <a:latin typeface="Arial" charset="0"/>
        <a:ea typeface="Droid Sans Fallback" charset="0"/>
        <a:cs typeface="Droid Sans Fallback" charset="0"/>
      </a:defRPr>
    </a:lvl8pPr>
    <a:lvl9pPr marL="3657600" algn="l" defTabSz="914400" rtl="0" eaLnBrk="1" latinLnBrk="0" hangingPunct="1">
      <a:defRPr kern="1200">
        <a:solidFill>
          <a:schemeClr val="bg1"/>
        </a:solidFill>
        <a:latin typeface="Arial" charset="0"/>
        <a:ea typeface="Droid Sans Fallback" charset="0"/>
        <a:cs typeface="Droid Sans Fallback"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55" autoAdjust="0"/>
    <p:restoredTop sz="83793" autoAdjust="0"/>
  </p:normalViewPr>
  <p:slideViewPr>
    <p:cSldViewPr>
      <p:cViewPr>
        <p:scale>
          <a:sx n="70" d="100"/>
          <a:sy n="70" d="100"/>
        </p:scale>
        <p:origin x="-756" y="-36"/>
      </p:cViewPr>
      <p:guideLst>
        <p:guide orient="horz" pos="2160"/>
        <p:guide pos="2880"/>
      </p:guideLst>
    </p:cSldViewPr>
  </p:slideViewPr>
  <p:outlineViewPr>
    <p:cViewPr varScale="1">
      <p:scale>
        <a:sx n="170" d="200"/>
        <a:sy n="170" d="200"/>
      </p:scale>
      <p:origin x="0" y="361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8" d="100"/>
          <a:sy n="88" d="100"/>
        </p:scale>
        <p:origin x="-381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file:///C:\Users\zmey\Downloads\&#1076;&#1072;&#1085;&#1085;&#1099;&#1077;.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file:///C:\Users\zmey\Downloads\&#1076;&#1072;&#1085;&#1085;&#1099;&#1077;.xlsx" TargetMode="External"/><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numRef>
              <c:f>[данные.xlsx]Лист3!$A$1:$A$31</c:f>
              <c:numCache>
                <c:formatCode>dd/mm/yyyy</c:formatCode>
                <c:ptCount val="31"/>
                <c:pt idx="0">
                  <c:v>42144</c:v>
                </c:pt>
                <c:pt idx="1">
                  <c:v>42145</c:v>
                </c:pt>
                <c:pt idx="2">
                  <c:v>42146</c:v>
                </c:pt>
                <c:pt idx="3">
                  <c:v>42147</c:v>
                </c:pt>
                <c:pt idx="4">
                  <c:v>42148</c:v>
                </c:pt>
                <c:pt idx="5">
                  <c:v>42149</c:v>
                </c:pt>
                <c:pt idx="6">
                  <c:v>42150</c:v>
                </c:pt>
                <c:pt idx="7">
                  <c:v>42151</c:v>
                </c:pt>
                <c:pt idx="8">
                  <c:v>42152</c:v>
                </c:pt>
                <c:pt idx="9">
                  <c:v>42153</c:v>
                </c:pt>
                <c:pt idx="10">
                  <c:v>42154</c:v>
                </c:pt>
                <c:pt idx="11">
                  <c:v>42155</c:v>
                </c:pt>
                <c:pt idx="12">
                  <c:v>42156</c:v>
                </c:pt>
                <c:pt idx="13">
                  <c:v>42157</c:v>
                </c:pt>
                <c:pt idx="14">
                  <c:v>42158</c:v>
                </c:pt>
                <c:pt idx="15">
                  <c:v>42159</c:v>
                </c:pt>
                <c:pt idx="16">
                  <c:v>42160</c:v>
                </c:pt>
                <c:pt idx="17">
                  <c:v>42161</c:v>
                </c:pt>
                <c:pt idx="18">
                  <c:v>42162</c:v>
                </c:pt>
                <c:pt idx="19">
                  <c:v>42163</c:v>
                </c:pt>
                <c:pt idx="20">
                  <c:v>42164</c:v>
                </c:pt>
                <c:pt idx="21">
                  <c:v>42165</c:v>
                </c:pt>
                <c:pt idx="22">
                  <c:v>42166</c:v>
                </c:pt>
                <c:pt idx="23">
                  <c:v>42167</c:v>
                </c:pt>
                <c:pt idx="24">
                  <c:v>42168</c:v>
                </c:pt>
                <c:pt idx="25">
                  <c:v>42169</c:v>
                </c:pt>
                <c:pt idx="26">
                  <c:v>42170</c:v>
                </c:pt>
                <c:pt idx="27">
                  <c:v>42171</c:v>
                </c:pt>
                <c:pt idx="28">
                  <c:v>42172</c:v>
                </c:pt>
                <c:pt idx="29">
                  <c:v>42173</c:v>
                </c:pt>
                <c:pt idx="30">
                  <c:v>42174</c:v>
                </c:pt>
              </c:numCache>
            </c:numRef>
          </c:cat>
          <c:val>
            <c:numRef>
              <c:f>[данные.xlsx]Лист3!$B$1:$B$31</c:f>
              <c:numCache>
                <c:formatCode>General</c:formatCode>
                <c:ptCount val="31"/>
                <c:pt idx="0">
                  <c:v>15394</c:v>
                </c:pt>
                <c:pt idx="1">
                  <c:v>21400</c:v>
                </c:pt>
                <c:pt idx="2">
                  <c:v>21200</c:v>
                </c:pt>
                <c:pt idx="3">
                  <c:v>23102</c:v>
                </c:pt>
                <c:pt idx="4">
                  <c:v>22918</c:v>
                </c:pt>
                <c:pt idx="5">
                  <c:v>33915</c:v>
                </c:pt>
                <c:pt idx="6">
                  <c:v>29639</c:v>
                </c:pt>
                <c:pt idx="7">
                  <c:v>20237</c:v>
                </c:pt>
                <c:pt idx="8">
                  <c:v>34824</c:v>
                </c:pt>
                <c:pt idx="9">
                  <c:v>29928</c:v>
                </c:pt>
                <c:pt idx="10">
                  <c:v>18743</c:v>
                </c:pt>
                <c:pt idx="11">
                  <c:v>30198</c:v>
                </c:pt>
                <c:pt idx="12">
                  <c:v>31834</c:v>
                </c:pt>
                <c:pt idx="13">
                  <c:v>20225</c:v>
                </c:pt>
                <c:pt idx="14">
                  <c:v>20140</c:v>
                </c:pt>
                <c:pt idx="15">
                  <c:v>23592</c:v>
                </c:pt>
                <c:pt idx="16">
                  <c:v>27410</c:v>
                </c:pt>
                <c:pt idx="17">
                  <c:v>18999</c:v>
                </c:pt>
                <c:pt idx="18">
                  <c:v>25448</c:v>
                </c:pt>
                <c:pt idx="19">
                  <c:v>15549</c:v>
                </c:pt>
                <c:pt idx="20">
                  <c:v>18532</c:v>
                </c:pt>
                <c:pt idx="21">
                  <c:v>25184</c:v>
                </c:pt>
                <c:pt idx="22">
                  <c:v>20985</c:v>
                </c:pt>
                <c:pt idx="23">
                  <c:v>13578</c:v>
                </c:pt>
                <c:pt idx="24">
                  <c:v>28666</c:v>
                </c:pt>
                <c:pt idx="25">
                  <c:v>32818</c:v>
                </c:pt>
                <c:pt idx="26">
                  <c:v>14390</c:v>
                </c:pt>
                <c:pt idx="27">
                  <c:v>29604</c:v>
                </c:pt>
                <c:pt idx="28">
                  <c:v>21804</c:v>
                </c:pt>
                <c:pt idx="29">
                  <c:v>18156</c:v>
                </c:pt>
                <c:pt idx="30">
                  <c:v>15839</c:v>
                </c:pt>
              </c:numCache>
            </c:numRef>
          </c:val>
        </c:ser>
        <c:dLbls>
          <c:showLegendKey val="0"/>
          <c:showVal val="0"/>
          <c:showCatName val="0"/>
          <c:showSerName val="0"/>
          <c:showPercent val="0"/>
          <c:showBubbleSize val="0"/>
        </c:dLbls>
        <c:gapWidth val="100"/>
        <c:overlap val="-24"/>
        <c:axId val="134449408"/>
        <c:axId val="134459392"/>
      </c:barChart>
      <c:dateAx>
        <c:axId val="134449408"/>
        <c:scaling>
          <c:orientation val="minMax"/>
        </c:scaling>
        <c:delete val="1"/>
        <c:axPos val="b"/>
        <c:numFmt formatCode="dd/mm/yyyy" sourceLinked="1"/>
        <c:majorTickMark val="none"/>
        <c:minorTickMark val="none"/>
        <c:tickLblPos val="nextTo"/>
        <c:crossAx val="134459392"/>
        <c:crosses val="autoZero"/>
        <c:auto val="1"/>
        <c:lblOffset val="100"/>
        <c:baseTimeUnit val="days"/>
        <c:majorUnit val="7"/>
        <c:majorTimeUnit val="days"/>
      </c:dateAx>
      <c:valAx>
        <c:axId val="1344593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ru-RU"/>
          </a:p>
        </c:txPr>
        <c:crossAx val="134449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543240740740741"/>
          <c:y val="6.4675925925925928E-2"/>
          <c:w val="0.85222962962962967"/>
          <c:h val="0.80021018518518527"/>
        </c:manualLayout>
      </c:layout>
      <c:barChart>
        <c:barDir val="col"/>
        <c:grouping val="clustered"/>
        <c:varyColors val="0"/>
        <c:ser>
          <c:idx val="0"/>
          <c:order val="0"/>
          <c:spPr>
            <a:gradFill rotWithShape="1">
              <a:gsLst>
                <a:gs pos="0">
                  <a:schemeClr val="accent1">
                    <a:lumMod val="110000"/>
                    <a:satMod val="105000"/>
                    <a:tint val="67000"/>
                  </a:schemeClr>
                </a:gs>
                <a:gs pos="50000">
                  <a:schemeClr val="accent1">
                    <a:lumMod val="105000"/>
                    <a:satMod val="103000"/>
                    <a:tint val="73000"/>
                  </a:schemeClr>
                </a:gs>
                <a:gs pos="100000">
                  <a:schemeClr val="accent1">
                    <a:lumMod val="105000"/>
                    <a:satMod val="109000"/>
                    <a:tint val="81000"/>
                  </a:schemeClr>
                </a:gs>
              </a:gsLst>
              <a:lin ang="5400000" scaled="0"/>
            </a:gradFill>
            <a:ln w="9525" cap="flat" cmpd="sng" algn="ctr">
              <a:solidFill>
                <a:schemeClr val="accent1">
                  <a:shade val="95000"/>
                </a:schemeClr>
              </a:solidFill>
              <a:round/>
            </a:ln>
            <a:effectLst/>
          </c:spPr>
          <c:invertIfNegative val="0"/>
          <c:cat>
            <c:numRef>
              <c:f>[данные.xlsx]Лист3!$A$1:$A$32</c:f>
              <c:numCache>
                <c:formatCode>dd/mm/yyyy</c:formatCode>
                <c:ptCount val="32"/>
                <c:pt idx="0">
                  <c:v>42144</c:v>
                </c:pt>
                <c:pt idx="1">
                  <c:v>42145</c:v>
                </c:pt>
                <c:pt idx="2">
                  <c:v>42146</c:v>
                </c:pt>
                <c:pt idx="3">
                  <c:v>42147</c:v>
                </c:pt>
                <c:pt idx="4">
                  <c:v>42148</c:v>
                </c:pt>
                <c:pt idx="5">
                  <c:v>42149</c:v>
                </c:pt>
                <c:pt idx="6">
                  <c:v>42150</c:v>
                </c:pt>
                <c:pt idx="7">
                  <c:v>42151</c:v>
                </c:pt>
                <c:pt idx="8">
                  <c:v>42152</c:v>
                </c:pt>
                <c:pt idx="9">
                  <c:v>42153</c:v>
                </c:pt>
                <c:pt idx="10">
                  <c:v>42154</c:v>
                </c:pt>
                <c:pt idx="11">
                  <c:v>42155</c:v>
                </c:pt>
                <c:pt idx="12">
                  <c:v>42156</c:v>
                </c:pt>
                <c:pt idx="13">
                  <c:v>42157</c:v>
                </c:pt>
                <c:pt idx="14">
                  <c:v>42158</c:v>
                </c:pt>
                <c:pt idx="15">
                  <c:v>42159</c:v>
                </c:pt>
                <c:pt idx="16">
                  <c:v>42160</c:v>
                </c:pt>
                <c:pt idx="17">
                  <c:v>42161</c:v>
                </c:pt>
                <c:pt idx="18">
                  <c:v>42162</c:v>
                </c:pt>
                <c:pt idx="19">
                  <c:v>42163</c:v>
                </c:pt>
                <c:pt idx="20">
                  <c:v>42164</c:v>
                </c:pt>
                <c:pt idx="21">
                  <c:v>42165</c:v>
                </c:pt>
                <c:pt idx="22">
                  <c:v>42166</c:v>
                </c:pt>
                <c:pt idx="23">
                  <c:v>42167</c:v>
                </c:pt>
                <c:pt idx="24">
                  <c:v>42168</c:v>
                </c:pt>
                <c:pt idx="25">
                  <c:v>42169</c:v>
                </c:pt>
                <c:pt idx="26">
                  <c:v>42170</c:v>
                </c:pt>
                <c:pt idx="27">
                  <c:v>42171</c:v>
                </c:pt>
                <c:pt idx="28">
                  <c:v>42172</c:v>
                </c:pt>
                <c:pt idx="29">
                  <c:v>42173</c:v>
                </c:pt>
                <c:pt idx="30">
                  <c:v>42174</c:v>
                </c:pt>
                <c:pt idx="31">
                  <c:v>42175</c:v>
                </c:pt>
              </c:numCache>
            </c:numRef>
          </c:cat>
          <c:val>
            <c:numRef>
              <c:f>[данные.xlsx]Лист3!$C$1:$C$32</c:f>
              <c:numCache>
                <c:formatCode>General</c:formatCode>
                <c:ptCount val="32"/>
                <c:pt idx="0">
                  <c:v>15302</c:v>
                </c:pt>
                <c:pt idx="1">
                  <c:v>21483</c:v>
                </c:pt>
                <c:pt idx="2">
                  <c:v>21018</c:v>
                </c:pt>
                <c:pt idx="3">
                  <c:v>16747</c:v>
                </c:pt>
                <c:pt idx="4">
                  <c:v>18352</c:v>
                </c:pt>
                <c:pt idx="5">
                  <c:v>34062</c:v>
                </c:pt>
                <c:pt idx="6">
                  <c:v>29645</c:v>
                </c:pt>
                <c:pt idx="7">
                  <c:v>20320</c:v>
                </c:pt>
                <c:pt idx="8">
                  <c:v>34880</c:v>
                </c:pt>
                <c:pt idx="9">
                  <c:v>29990</c:v>
                </c:pt>
                <c:pt idx="10">
                  <c:v>15009</c:v>
                </c:pt>
                <c:pt idx="11">
                  <c:v>23935</c:v>
                </c:pt>
                <c:pt idx="12">
                  <c:v>31939</c:v>
                </c:pt>
                <c:pt idx="13">
                  <c:v>20272</c:v>
                </c:pt>
                <c:pt idx="14">
                  <c:v>20006</c:v>
                </c:pt>
                <c:pt idx="15">
                  <c:v>23648</c:v>
                </c:pt>
                <c:pt idx="16">
                  <c:v>27413</c:v>
                </c:pt>
                <c:pt idx="17">
                  <c:v>15182</c:v>
                </c:pt>
                <c:pt idx="18">
                  <c:v>20377</c:v>
                </c:pt>
                <c:pt idx="19">
                  <c:v>15576</c:v>
                </c:pt>
                <c:pt idx="20">
                  <c:v>18440</c:v>
                </c:pt>
                <c:pt idx="21">
                  <c:v>25077</c:v>
                </c:pt>
                <c:pt idx="22">
                  <c:v>20114</c:v>
                </c:pt>
                <c:pt idx="23">
                  <c:v>13598</c:v>
                </c:pt>
                <c:pt idx="24">
                  <c:v>23033</c:v>
                </c:pt>
                <c:pt idx="25">
                  <c:v>26207</c:v>
                </c:pt>
                <c:pt idx="26">
                  <c:v>14352</c:v>
                </c:pt>
                <c:pt idx="27">
                  <c:v>29660</c:v>
                </c:pt>
                <c:pt idx="28">
                  <c:v>21948</c:v>
                </c:pt>
                <c:pt idx="29">
                  <c:v>18164</c:v>
                </c:pt>
                <c:pt idx="30">
                  <c:v>15985</c:v>
                </c:pt>
                <c:pt idx="31">
                  <c:v>14833</c:v>
                </c:pt>
              </c:numCache>
            </c:numRef>
          </c:val>
        </c:ser>
        <c:dLbls>
          <c:showLegendKey val="0"/>
          <c:showVal val="0"/>
          <c:showCatName val="0"/>
          <c:showSerName val="0"/>
          <c:showPercent val="0"/>
          <c:showBubbleSize val="0"/>
        </c:dLbls>
        <c:gapWidth val="100"/>
        <c:overlap val="-24"/>
        <c:axId val="134466560"/>
        <c:axId val="134361856"/>
      </c:barChart>
      <c:dateAx>
        <c:axId val="134466560"/>
        <c:scaling>
          <c:orientation val="minMax"/>
        </c:scaling>
        <c:delete val="0"/>
        <c:axPos val="b"/>
        <c:numFmt formatCode="dd/mm/yy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ru-RU"/>
          </a:p>
        </c:txPr>
        <c:crossAx val="134361856"/>
        <c:crosses val="autoZero"/>
        <c:auto val="1"/>
        <c:lblOffset val="100"/>
        <c:baseTimeUnit val="days"/>
        <c:majorUnit val="7"/>
        <c:majorTimeUnit val="days"/>
      </c:dateAx>
      <c:valAx>
        <c:axId val="1343618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50000"/>
                    <a:lumOff val="50000"/>
                  </a:schemeClr>
                </a:solidFill>
                <a:latin typeface="+mn-lt"/>
                <a:ea typeface="+mn-ea"/>
                <a:cs typeface="+mn-cs"/>
              </a:defRPr>
            </a:pPr>
            <a:endParaRPr lang="ru-RU"/>
          </a:p>
        </c:txPr>
        <c:crossAx val="134466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ru-RU"/>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AutoShape 1"/>
          <p:cNvSpPr>
            <a:spLocks noChangeArrowheads="1"/>
          </p:cNvSpPr>
          <p:nvPr/>
        </p:nvSpPr>
        <p:spPr bwMode="auto">
          <a:xfrm>
            <a:off x="0" y="0"/>
            <a:ext cx="6858000" cy="9144000"/>
          </a:xfrm>
          <a:prstGeom prst="roundRect">
            <a:avLst>
              <a:gd name="adj" fmla="val 23"/>
            </a:avLst>
          </a:prstGeom>
          <a:solidFill>
            <a:srgbClr val="FFFFFF"/>
          </a:solidFill>
          <a:ln w="9360" cap="sq">
            <a:noFill/>
            <a:miter lim="800000"/>
            <a:headEnd/>
            <a:tailEnd/>
          </a:ln>
          <a:effectLst/>
        </p:spPr>
        <p:txBody>
          <a:bodyPr wrap="none" anchor="ctr"/>
          <a:lstStyle/>
          <a:p>
            <a:pPr eaLnBrk="1">
              <a:lnSpc>
                <a:spcPct val="94000"/>
              </a:lnSpc>
              <a:buClr>
                <a:srgbClr val="000000"/>
              </a:buClr>
              <a:buSzPct val="100000"/>
              <a:buFont typeface="Times New Roman" pitchFamily="16" charset="0"/>
              <a:buNone/>
              <a:defRPr/>
            </a:pPr>
            <a:endParaRPr lang="ru-RU" altLang="ru-RU"/>
          </a:p>
        </p:txBody>
      </p:sp>
      <p:sp>
        <p:nvSpPr>
          <p:cNvPr id="23555" name="Rectangle 2"/>
          <p:cNvSpPr>
            <a:spLocks noGrp="1" noRot="1" noChangeAspect="1" noChangeArrowheads="1"/>
          </p:cNvSpPr>
          <p:nvPr>
            <p:ph type="sldImg"/>
          </p:nvPr>
        </p:nvSpPr>
        <p:spPr bwMode="auto">
          <a:xfrm>
            <a:off x="1106488" y="812800"/>
            <a:ext cx="5341937" cy="4005263"/>
          </a:xfrm>
          <a:prstGeom prst="rect">
            <a:avLst/>
          </a:prstGeom>
          <a:noFill/>
          <a:ln w="9525">
            <a:noFill/>
            <a:round/>
            <a:headEnd/>
            <a:tailEnd/>
          </a:ln>
        </p:spPr>
      </p:sp>
      <p:sp>
        <p:nvSpPr>
          <p:cNvPr id="2" name="Rectangle 3"/>
          <p:cNvSpPr>
            <a:spLocks noGrp="1" noChangeArrowheads="1"/>
          </p:cNvSpPr>
          <p:nvPr>
            <p:ph type="body"/>
          </p:nvPr>
        </p:nvSpPr>
        <p:spPr bwMode="auto">
          <a:xfrm>
            <a:off x="755650" y="5078413"/>
            <a:ext cx="6045200" cy="4808537"/>
          </a:xfrm>
          <a:prstGeom prst="rect">
            <a:avLst/>
          </a:prstGeom>
          <a:noFill/>
          <a:ln>
            <a:noFill/>
          </a:ln>
          <a:effectLst/>
          <a:extLst/>
        </p:spPr>
        <p:txBody>
          <a:bodyPr vert="horz" wrap="square" lIns="0" tIns="0" rIns="0" bIns="0" numCol="1" anchor="t" anchorCtr="0" compatLnSpc="1">
            <a:prstTxWarp prst="textNoShape">
              <a:avLst/>
            </a:prstTxWarp>
          </a:bodyPr>
          <a:lstStyle/>
          <a:p>
            <a:pPr lvl="0"/>
            <a:endParaRPr lang="ru-RU" altLang="ru-RU" noProof="0" smtClean="0"/>
          </a:p>
        </p:txBody>
      </p:sp>
      <p:sp>
        <p:nvSpPr>
          <p:cNvPr id="5124" name="Rectangle 4"/>
          <p:cNvSpPr>
            <a:spLocks noGrp="1" noChangeArrowheads="1"/>
          </p:cNvSpPr>
          <p:nvPr>
            <p:ph type="hdr"/>
          </p:nvPr>
        </p:nvSpPr>
        <p:spPr bwMode="auto">
          <a:xfrm>
            <a:off x="0" y="0"/>
            <a:ext cx="3276600" cy="531813"/>
          </a:xfrm>
          <a:prstGeom prst="rect">
            <a:avLst/>
          </a:prstGeom>
          <a:noFill/>
          <a:ln>
            <a:noFill/>
          </a:ln>
          <a:effectLst/>
          <a:extLst/>
        </p:spPr>
        <p:txBody>
          <a:bodyPr vert="horz" wrap="square" lIns="0" tIns="0" rIns="0" bIns="0" numCol="1" anchor="t" anchorCtr="0" compatLnSpc="1">
            <a:prstTxWarp prst="textNoShape">
              <a:avLst/>
            </a:prstTxWarp>
          </a:bodyPr>
          <a:lstStyle>
            <a:lvl1pPr eaLnBrk="1">
              <a:lnSpc>
                <a:spcPct val="93000"/>
              </a:lnSpc>
              <a:buClrTx/>
              <a:buSzPct val="100000"/>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DejaVu Sans" charset="0"/>
                <a:cs typeface="DejaVu Sans" charset="0"/>
              </a:defRPr>
            </a:lvl1pPr>
          </a:lstStyle>
          <a:p>
            <a:pPr>
              <a:defRPr/>
            </a:pPr>
            <a:endParaRPr lang="ru-RU" altLang="ru-RU"/>
          </a:p>
        </p:txBody>
      </p:sp>
      <p:sp>
        <p:nvSpPr>
          <p:cNvPr id="5125" name="Rectangle 5"/>
          <p:cNvSpPr>
            <a:spLocks noGrp="1" noChangeArrowheads="1"/>
          </p:cNvSpPr>
          <p:nvPr>
            <p:ph type="dt"/>
          </p:nvPr>
        </p:nvSpPr>
        <p:spPr bwMode="auto">
          <a:xfrm>
            <a:off x="4279900" y="0"/>
            <a:ext cx="3276600" cy="531813"/>
          </a:xfrm>
          <a:prstGeom prst="rect">
            <a:avLst/>
          </a:prstGeom>
          <a:noFill/>
          <a:ln>
            <a:noFill/>
          </a:ln>
          <a:effectLst/>
          <a:extLst/>
        </p:spPr>
        <p:txBody>
          <a:bodyPr vert="horz" wrap="square" lIns="0" tIns="0" rIns="0" bIns="0" numCol="1" anchor="t" anchorCtr="0" compatLnSpc="1">
            <a:prstTxWarp prst="textNoShape">
              <a:avLst/>
            </a:prstTxWarp>
          </a:bodyPr>
          <a:lstStyle>
            <a:lvl1pPr algn="r" eaLnBrk="1">
              <a:lnSpc>
                <a:spcPct val="93000"/>
              </a:lnSpc>
              <a:buClrTx/>
              <a:buSzPct val="100000"/>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DejaVu Sans" charset="0"/>
                <a:cs typeface="DejaVu Sans" charset="0"/>
              </a:defRPr>
            </a:lvl1pPr>
          </a:lstStyle>
          <a:p>
            <a:pPr>
              <a:defRPr/>
            </a:pPr>
            <a:endParaRPr lang="ru-RU" altLang="ru-RU"/>
          </a:p>
        </p:txBody>
      </p:sp>
      <p:sp>
        <p:nvSpPr>
          <p:cNvPr id="5126" name="Rectangle 6"/>
          <p:cNvSpPr>
            <a:spLocks noGrp="1" noChangeArrowheads="1"/>
          </p:cNvSpPr>
          <p:nvPr>
            <p:ph type="ftr"/>
          </p:nvPr>
        </p:nvSpPr>
        <p:spPr bwMode="auto">
          <a:xfrm>
            <a:off x="0" y="10156825"/>
            <a:ext cx="3276600" cy="531813"/>
          </a:xfrm>
          <a:prstGeom prst="rect">
            <a:avLst/>
          </a:prstGeom>
          <a:noFill/>
          <a:ln>
            <a:noFill/>
          </a:ln>
          <a:effectLst/>
          <a:extLst/>
        </p:spPr>
        <p:txBody>
          <a:bodyPr vert="horz" wrap="square" lIns="0" tIns="0" rIns="0" bIns="0" numCol="1" anchor="b" anchorCtr="0" compatLnSpc="1">
            <a:prstTxWarp prst="textNoShape">
              <a:avLst/>
            </a:prstTxWarp>
          </a:bodyPr>
          <a:lstStyle>
            <a:lvl1pPr eaLnBrk="1">
              <a:lnSpc>
                <a:spcPct val="93000"/>
              </a:lnSpc>
              <a:buClrTx/>
              <a:buSzPct val="100000"/>
              <a:buFontTx/>
              <a:buNone/>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ea typeface="DejaVu Sans" charset="0"/>
                <a:cs typeface="DejaVu Sans" charset="0"/>
              </a:defRPr>
            </a:lvl1pPr>
          </a:lstStyle>
          <a:p>
            <a:pPr>
              <a:defRPr/>
            </a:pPr>
            <a:endParaRPr lang="ru-RU" altLang="ru-RU"/>
          </a:p>
        </p:txBody>
      </p:sp>
      <p:sp>
        <p:nvSpPr>
          <p:cNvPr id="5127" name="Rectangle 7"/>
          <p:cNvSpPr>
            <a:spLocks noGrp="1" noChangeArrowheads="1"/>
          </p:cNvSpPr>
          <p:nvPr>
            <p:ph type="sldNum"/>
          </p:nvPr>
        </p:nvSpPr>
        <p:spPr bwMode="auto">
          <a:xfrm>
            <a:off x="4279900" y="10156825"/>
            <a:ext cx="3276600" cy="531813"/>
          </a:xfrm>
          <a:prstGeom prst="rect">
            <a:avLst/>
          </a:prstGeom>
          <a:noFill/>
          <a:ln>
            <a:noFill/>
          </a:ln>
          <a:effectLst/>
          <a:extLst/>
        </p:spPr>
        <p:txBody>
          <a:bodyPr vert="horz" wrap="square" lIns="0" tIns="0" rIns="0" bIns="0" numCol="1" anchor="b" anchorCtr="0" compatLnSpc="1">
            <a:prstTxWarp prst="textNoShape">
              <a:avLst/>
            </a:prstTxWarp>
          </a:bodyPr>
          <a:lstStyle>
            <a:lvl1pPr algn="r" eaLnBrk="1">
              <a:lnSpc>
                <a:spcPct val="93000"/>
              </a:lnSpc>
              <a:buSzPct val="100000"/>
              <a:tabLst>
                <a:tab pos="449263" algn="l"/>
                <a:tab pos="898525" algn="l"/>
                <a:tab pos="1347788" algn="l"/>
                <a:tab pos="1797050" algn="l"/>
                <a:tab pos="2246313" algn="l"/>
                <a:tab pos="2695575" algn="l"/>
                <a:tab pos="3144838" algn="l"/>
              </a:tabLst>
              <a:defRPr sz="1400" smtClean="0">
                <a:solidFill>
                  <a:srgbClr val="000000"/>
                </a:solidFill>
                <a:latin typeface="Times New Roman" pitchFamily="16" charset="0"/>
                <a:ea typeface="DejaVu Sans" charset="0"/>
                <a:cs typeface="DejaVu Sans" charset="0"/>
              </a:defRPr>
            </a:lvl1pPr>
          </a:lstStyle>
          <a:p>
            <a:pPr>
              <a:defRPr/>
            </a:pPr>
            <a:fld id="{1F5A6F3B-4236-4D4D-BB64-5951036692D3}" type="slidenum">
              <a:rPr lang="ru-RU" altLang="ru-RU"/>
              <a:pPr>
                <a:defRPr/>
              </a:pPr>
              <a:t>‹#›</a:t>
            </a:fld>
            <a:endParaRPr lang="ru-RU" altLang="ru-RU"/>
          </a:p>
        </p:txBody>
      </p:sp>
    </p:spTree>
    <p:extLst>
      <p:ext uri="{BB962C8B-B14F-4D97-AF65-F5344CB8AC3E}">
        <p14:creationId xmlns:p14="http://schemas.microsoft.com/office/powerpoint/2010/main" val="645132095"/>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7"/>
          <p:cNvSpPr>
            <a:spLocks noGrp="1" noChangeArrowheads="1"/>
          </p:cNvSpPr>
          <p:nvPr>
            <p:ph type="sldNum" sz="quarter"/>
          </p:nvPr>
        </p:nvSpPr>
        <p:spPr>
          <a:noFill/>
          <a:ln>
            <a:round/>
            <a:headEnd/>
            <a:tailEnd/>
          </a:ln>
        </p:spPr>
        <p:txBody>
          <a:bodyPr/>
          <a:lstStyle/>
          <a:p>
            <a:fld id="{FC8A494D-72B0-4FE6-90B3-AC7DC2A9137A}" type="slidenum">
              <a:rPr lang="ru-RU" altLang="ru-RU"/>
              <a:pPr/>
              <a:t>2</a:t>
            </a:fld>
            <a:endParaRPr lang="ru-RU" altLang="ru-RU"/>
          </a:p>
        </p:txBody>
      </p:sp>
      <p:sp>
        <p:nvSpPr>
          <p:cNvPr id="2662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26628"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7"/>
          <p:cNvSpPr>
            <a:spLocks noGrp="1" noChangeArrowheads="1"/>
          </p:cNvSpPr>
          <p:nvPr>
            <p:ph type="sldNum" sz="quarter"/>
          </p:nvPr>
        </p:nvSpPr>
        <p:spPr>
          <a:noFill/>
          <a:ln>
            <a:round/>
            <a:headEnd/>
            <a:tailEnd/>
          </a:ln>
        </p:spPr>
        <p:txBody>
          <a:bodyPr/>
          <a:lstStyle/>
          <a:p>
            <a:fld id="{54B87A7B-1727-43C1-9732-8056B09D8DB1}" type="slidenum">
              <a:rPr lang="ru-RU" altLang="ru-RU"/>
              <a:pPr/>
              <a:t>18</a:t>
            </a:fld>
            <a:endParaRPr lang="ru-RU" altLang="ru-RU"/>
          </a:p>
        </p:txBody>
      </p:sp>
      <p:sp>
        <p:nvSpPr>
          <p:cNvPr id="3891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8916"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7"/>
          <p:cNvSpPr>
            <a:spLocks noGrp="1" noChangeArrowheads="1"/>
          </p:cNvSpPr>
          <p:nvPr>
            <p:ph type="sldNum" sz="quarter"/>
          </p:nvPr>
        </p:nvSpPr>
        <p:spPr>
          <a:noFill/>
          <a:ln>
            <a:round/>
            <a:headEnd/>
            <a:tailEnd/>
          </a:ln>
        </p:spPr>
        <p:txBody>
          <a:bodyPr/>
          <a:lstStyle/>
          <a:p>
            <a:fld id="{86B9CACC-F50D-45F1-B796-89E94CEF806D}" type="slidenum">
              <a:rPr lang="ru-RU" altLang="ru-RU"/>
              <a:pPr/>
              <a:t>19</a:t>
            </a:fld>
            <a:endParaRPr lang="ru-RU" altLang="ru-RU"/>
          </a:p>
        </p:txBody>
      </p:sp>
      <p:sp>
        <p:nvSpPr>
          <p:cNvPr id="3993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9940"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p:cNvSpPr>
            <a:spLocks noGrp="1" noChangeArrowheads="1"/>
          </p:cNvSpPr>
          <p:nvPr>
            <p:ph type="sldNum" sz="quarter"/>
          </p:nvPr>
        </p:nvSpPr>
        <p:spPr>
          <a:noFill/>
          <a:ln>
            <a:round/>
            <a:headEnd/>
            <a:tailEnd/>
          </a:ln>
        </p:spPr>
        <p:txBody>
          <a:bodyPr/>
          <a:lstStyle/>
          <a:p>
            <a:fld id="{4CB89DE2-7965-42E8-986F-AE6855F85C72}" type="slidenum">
              <a:rPr lang="ru-RU" altLang="ru-RU"/>
              <a:pPr/>
              <a:t>20</a:t>
            </a:fld>
            <a:endParaRPr lang="ru-RU" altLang="ru-RU"/>
          </a:p>
        </p:txBody>
      </p:sp>
      <p:sp>
        <p:nvSpPr>
          <p:cNvPr id="40963" name="AutoShape 1"/>
          <p:cNvSpPr>
            <a:spLocks noChangeArrowheads="1"/>
          </p:cNvSpPr>
          <p:nvPr/>
        </p:nvSpPr>
        <p:spPr bwMode="auto">
          <a:xfrm>
            <a:off x="3884613" y="8685213"/>
            <a:ext cx="2968625" cy="454025"/>
          </a:xfrm>
          <a:custGeom>
            <a:avLst/>
            <a:gdLst>
              <a:gd name="T0" fmla="*/ 2147483647 w 8249"/>
              <a:gd name="T1" fmla="*/ 2147483647 h 1264"/>
              <a:gd name="T2" fmla="*/ 2147483647 w 8249"/>
              <a:gd name="T3" fmla="*/ 2147483647 h 1264"/>
              <a:gd name="T4" fmla="*/ 0 w 8249"/>
              <a:gd name="T5" fmla="*/ 2147483647 h 1264"/>
              <a:gd name="T6" fmla="*/ 2147483647 w 8249"/>
              <a:gd name="T7" fmla="*/ 0 h 1264"/>
              <a:gd name="T8" fmla="*/ 0 60000 65536"/>
              <a:gd name="T9" fmla="*/ 5898240 60000 65536"/>
              <a:gd name="T10" fmla="*/ 11796480 60000 65536"/>
              <a:gd name="T11" fmla="*/ 17694720 60000 65536"/>
              <a:gd name="T12" fmla="*/ 0 w 8249"/>
              <a:gd name="T13" fmla="*/ 0 h 1264"/>
              <a:gd name="T14" fmla="*/ 8249 w 8249"/>
              <a:gd name="T15" fmla="*/ 1264 h 1264"/>
            </a:gdLst>
            <a:ahLst/>
            <a:cxnLst>
              <a:cxn ang="T8">
                <a:pos x="T0" y="T1"/>
              </a:cxn>
              <a:cxn ang="T9">
                <a:pos x="T2" y="T3"/>
              </a:cxn>
              <a:cxn ang="T10">
                <a:pos x="T4" y="T5"/>
              </a:cxn>
              <a:cxn ang="T11">
                <a:pos x="T6" y="T7"/>
              </a:cxn>
            </a:cxnLst>
            <a:rect l="T12" t="T13" r="T14" b="T15"/>
            <a:pathLst>
              <a:path w="8249" h="1264">
                <a:moveTo>
                  <a:pt x="0" y="0"/>
                </a:moveTo>
                <a:lnTo>
                  <a:pt x="8249" y="0"/>
                </a:lnTo>
                <a:lnTo>
                  <a:pt x="8249" y="1264"/>
                </a:lnTo>
                <a:lnTo>
                  <a:pt x="0" y="1264"/>
                </a:lnTo>
                <a:lnTo>
                  <a:pt x="0" y="0"/>
                </a:lnTo>
                <a:close/>
              </a:path>
            </a:pathLst>
          </a:custGeom>
          <a:noFill/>
          <a:ln w="9525">
            <a:noFill/>
            <a:round/>
            <a:headEnd/>
            <a:tailEnd/>
          </a:ln>
        </p:spPr>
        <p:txBody>
          <a:bodyPr lIns="90000" tIns="46800" rIns="90000" bIns="46800"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43D6FC11-FFCF-4306-841A-B08631BAB929}" type="slidenum">
              <a:rPr lang="ru-RU" altLang="ru-RU">
                <a:solidFill>
                  <a:srgbClr val="000000"/>
                </a:solidFill>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ru-RU" altLang="ru-RU">
              <a:solidFill>
                <a:srgbClr val="000000"/>
              </a:solidFill>
            </a:endParaRPr>
          </a:p>
        </p:txBody>
      </p:sp>
      <p:sp>
        <p:nvSpPr>
          <p:cNvPr id="40964" name="Text Box 2"/>
          <p:cNvSpPr txBox="1">
            <a:spLocks noChangeArrowheads="1"/>
          </p:cNvSpPr>
          <p:nvPr/>
        </p:nvSpPr>
        <p:spPr bwMode="auto">
          <a:xfrm>
            <a:off x="685800" y="4343400"/>
            <a:ext cx="5484813" cy="4113213"/>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7"/>
          <p:cNvSpPr>
            <a:spLocks noGrp="1" noChangeArrowheads="1"/>
          </p:cNvSpPr>
          <p:nvPr>
            <p:ph type="sldNum" sz="quarter"/>
          </p:nvPr>
        </p:nvSpPr>
        <p:spPr>
          <a:noFill/>
          <a:ln>
            <a:round/>
            <a:headEnd/>
            <a:tailEnd/>
          </a:ln>
        </p:spPr>
        <p:txBody>
          <a:bodyPr/>
          <a:lstStyle/>
          <a:p>
            <a:fld id="{45262CE7-7EF9-402F-B36B-D696258B88C0}" type="slidenum">
              <a:rPr lang="ru-RU" altLang="ru-RU"/>
              <a:pPr/>
              <a:t>3</a:t>
            </a:fld>
            <a:endParaRPr lang="ru-RU" altLang="ru-RU"/>
          </a:p>
        </p:txBody>
      </p:sp>
      <p:sp>
        <p:nvSpPr>
          <p:cNvPr id="2867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28676"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7"/>
          <p:cNvSpPr>
            <a:spLocks noGrp="1" noChangeArrowheads="1"/>
          </p:cNvSpPr>
          <p:nvPr>
            <p:ph type="sldNum" sz="quarter"/>
          </p:nvPr>
        </p:nvSpPr>
        <p:spPr>
          <a:noFill/>
          <a:ln>
            <a:round/>
            <a:headEnd/>
            <a:tailEnd/>
          </a:ln>
        </p:spPr>
        <p:txBody>
          <a:bodyPr/>
          <a:lstStyle/>
          <a:p>
            <a:fld id="{841657BF-B6EC-45E2-9300-24C197AE7167}" type="slidenum">
              <a:rPr lang="ru-RU" altLang="ru-RU"/>
              <a:pPr/>
              <a:t>5</a:t>
            </a:fld>
            <a:endParaRPr lang="ru-RU" altLang="ru-RU"/>
          </a:p>
        </p:txBody>
      </p:sp>
      <p:sp>
        <p:nvSpPr>
          <p:cNvPr id="30723"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0724"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9698" name="Rectangle 7"/>
          <p:cNvSpPr>
            <a:spLocks noGrp="1" noChangeArrowheads="1"/>
          </p:cNvSpPr>
          <p:nvPr>
            <p:ph type="sldNum" sz="quarter"/>
          </p:nvPr>
        </p:nvSpPr>
        <p:spPr>
          <a:noFill/>
          <a:ln>
            <a:round/>
            <a:headEnd/>
            <a:tailEnd/>
          </a:ln>
        </p:spPr>
        <p:txBody>
          <a:bodyPr/>
          <a:lstStyle/>
          <a:p>
            <a:fld id="{86D2CF89-8AE1-46C5-AD5A-273D28700021}" type="slidenum">
              <a:rPr lang="ru-RU" altLang="ru-RU"/>
              <a:pPr/>
              <a:t>6</a:t>
            </a:fld>
            <a:endParaRPr lang="ru-RU" altLang="ru-RU"/>
          </a:p>
        </p:txBody>
      </p:sp>
      <p:sp>
        <p:nvSpPr>
          <p:cNvPr id="2969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29700"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7"/>
          <p:cNvSpPr>
            <a:spLocks noGrp="1" noChangeArrowheads="1"/>
          </p:cNvSpPr>
          <p:nvPr>
            <p:ph type="sldNum" sz="quarter"/>
          </p:nvPr>
        </p:nvSpPr>
        <p:spPr>
          <a:noFill/>
          <a:ln>
            <a:round/>
            <a:headEnd/>
            <a:tailEnd/>
          </a:ln>
        </p:spPr>
        <p:txBody>
          <a:bodyPr/>
          <a:lstStyle/>
          <a:p>
            <a:fld id="{C66CBD03-2EFC-45BC-8F91-6683C1EFA998}" type="slidenum">
              <a:rPr lang="ru-RU" altLang="ru-RU"/>
              <a:pPr/>
              <a:t>7</a:t>
            </a:fld>
            <a:endParaRPr lang="ru-RU" altLang="ru-RU"/>
          </a:p>
        </p:txBody>
      </p:sp>
      <p:sp>
        <p:nvSpPr>
          <p:cNvPr id="3686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6868"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3794" name="Rectangle 7"/>
          <p:cNvSpPr>
            <a:spLocks noGrp="1" noChangeArrowheads="1"/>
          </p:cNvSpPr>
          <p:nvPr>
            <p:ph type="sldNum" sz="quarter"/>
          </p:nvPr>
        </p:nvSpPr>
        <p:spPr>
          <a:noFill/>
          <a:ln>
            <a:round/>
            <a:headEnd/>
            <a:tailEnd/>
          </a:ln>
        </p:spPr>
        <p:txBody>
          <a:bodyPr/>
          <a:lstStyle/>
          <a:p>
            <a:fld id="{2B5E1118-AC8D-4955-A942-B15CD0E82205}" type="slidenum">
              <a:rPr lang="ru-RU" altLang="ru-RU"/>
              <a:pPr/>
              <a:t>9</a:t>
            </a:fld>
            <a:endParaRPr lang="ru-RU" altLang="ru-RU"/>
          </a:p>
        </p:txBody>
      </p:sp>
      <p:sp>
        <p:nvSpPr>
          <p:cNvPr id="33795"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3796"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7650" name="Rectangle 7"/>
          <p:cNvSpPr>
            <a:spLocks noGrp="1" noChangeArrowheads="1"/>
          </p:cNvSpPr>
          <p:nvPr>
            <p:ph type="sldNum" sz="quarter"/>
          </p:nvPr>
        </p:nvSpPr>
        <p:spPr>
          <a:noFill/>
          <a:ln>
            <a:round/>
            <a:headEnd/>
            <a:tailEnd/>
          </a:ln>
        </p:spPr>
        <p:txBody>
          <a:bodyPr/>
          <a:lstStyle/>
          <a:p>
            <a:fld id="{EBF8D183-2184-41E5-87B9-DB818C7A7063}" type="slidenum">
              <a:rPr lang="ru-RU" altLang="ru-RU"/>
              <a:pPr/>
              <a:t>10</a:t>
            </a:fld>
            <a:endParaRPr lang="ru-RU" altLang="ru-RU"/>
          </a:p>
        </p:txBody>
      </p:sp>
      <p:sp>
        <p:nvSpPr>
          <p:cNvPr id="27651" name="Text Box 1"/>
          <p:cNvSpPr txBox="1">
            <a:spLocks noChangeArrowheads="1"/>
          </p:cNvSpPr>
          <p:nvPr/>
        </p:nvSpPr>
        <p:spPr bwMode="auto">
          <a:xfrm>
            <a:off x="3884613" y="8685213"/>
            <a:ext cx="2971800" cy="457200"/>
          </a:xfrm>
          <a:prstGeom prst="rect">
            <a:avLst/>
          </a:prstGeom>
          <a:noFill/>
          <a:ln w="9525">
            <a:noFill/>
            <a:round/>
            <a:headEnd/>
            <a:tailEnd/>
          </a:ln>
        </p:spPr>
        <p:txBody>
          <a:bodyPr anchor="b"/>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D68B6B2F-BF99-456A-A93B-F180FB8F1832}" type="slidenum">
              <a:rPr lang="ru-RU" altLang="ru-RU" sz="1200">
                <a:solidFill>
                  <a:srgbClr val="000000"/>
                </a:solidFill>
                <a:latin typeface="Calibri" charset="0"/>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10</a:t>
            </a:fld>
            <a:endParaRPr lang="ru-RU" altLang="ru-RU" sz="1200">
              <a:solidFill>
                <a:srgbClr val="000000"/>
              </a:solidFill>
              <a:latin typeface="Calibri" charset="0"/>
            </a:endParaRPr>
          </a:p>
        </p:txBody>
      </p:sp>
      <p:sp>
        <p:nvSpPr>
          <p:cNvPr id="27652" name="Rectangle 2"/>
          <p:cNvSpPr>
            <a:spLocks noGrp="1" noRot="1" noChangeAspect="1" noChangeArrowheads="1" noTextEdit="1"/>
          </p:cNvSpPr>
          <p:nvPr>
            <p:ph type="sldImg"/>
          </p:nvPr>
        </p:nvSpPr>
        <p:spPr>
          <a:xfrm>
            <a:off x="1143000" y="685800"/>
            <a:ext cx="4572000" cy="3429000"/>
          </a:xfrm>
          <a:solidFill>
            <a:srgbClr val="FFFFFF"/>
          </a:solidFill>
          <a:ln>
            <a:solidFill>
              <a:srgbClr val="000000"/>
            </a:solidFill>
            <a:miter lim="800000"/>
          </a:ln>
        </p:spPr>
      </p:sp>
      <p:sp>
        <p:nvSpPr>
          <p:cNvPr id="27653" name="Text Box 3"/>
          <p:cNvSpPr txBox="1">
            <a:spLocks noChangeArrowheads="1"/>
          </p:cNvSpPr>
          <p:nvPr/>
        </p:nvSpPr>
        <p:spPr bwMode="auto">
          <a:xfrm>
            <a:off x="685800" y="4343400"/>
            <a:ext cx="5486400" cy="4114800"/>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7"/>
          <p:cNvSpPr>
            <a:spLocks noGrp="1" noChangeArrowheads="1"/>
          </p:cNvSpPr>
          <p:nvPr>
            <p:ph type="sldNum" sz="quarter"/>
          </p:nvPr>
        </p:nvSpPr>
        <p:spPr>
          <a:noFill/>
          <a:ln>
            <a:round/>
            <a:headEnd/>
            <a:tailEnd/>
          </a:ln>
        </p:spPr>
        <p:txBody>
          <a:bodyPr/>
          <a:lstStyle/>
          <a:p>
            <a:fld id="{112E1BA6-FE8A-4550-8AE4-3BB0841D3A18}" type="slidenum">
              <a:rPr lang="ru-RU" altLang="ru-RU">
                <a:solidFill>
                  <a:prstClr val="white"/>
                </a:solidFill>
              </a:rPr>
              <a:pPr/>
              <a:t>11</a:t>
            </a:fld>
            <a:endParaRPr lang="ru-RU" altLang="ru-RU">
              <a:solidFill>
                <a:prstClr val="white"/>
              </a:solidFill>
            </a:endParaRPr>
          </a:p>
        </p:txBody>
      </p:sp>
      <p:sp>
        <p:nvSpPr>
          <p:cNvPr id="34819"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34820"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solidFill>
                <a:prstClr val="white"/>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7"/>
          <p:cNvSpPr>
            <a:spLocks noGrp="1" noChangeArrowheads="1"/>
          </p:cNvSpPr>
          <p:nvPr>
            <p:ph type="sldNum" sz="quarter"/>
          </p:nvPr>
        </p:nvSpPr>
        <p:spPr>
          <a:noFill/>
          <a:ln>
            <a:round/>
            <a:headEnd/>
            <a:tailEnd/>
          </a:ln>
        </p:spPr>
        <p:txBody>
          <a:bodyPr/>
          <a:lstStyle/>
          <a:p>
            <a:fld id="{5C11611C-B40B-4A95-9B9E-35A83317D84D}" type="slidenum">
              <a:rPr lang="ru-RU" altLang="ru-RU"/>
              <a:pPr/>
              <a:t>17</a:t>
            </a:fld>
            <a:endParaRPr lang="ru-RU" altLang="ru-RU"/>
          </a:p>
        </p:txBody>
      </p:sp>
      <p:sp>
        <p:nvSpPr>
          <p:cNvPr id="4198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41988" name="Text Box 2"/>
          <p:cNvSpPr txBox="1">
            <a:spLocks noChangeArrowheads="1"/>
          </p:cNvSpPr>
          <p:nvPr/>
        </p:nvSpPr>
        <p:spPr bwMode="auto">
          <a:xfrm>
            <a:off x="755650" y="5078413"/>
            <a:ext cx="6048375" cy="4811712"/>
          </a:xfrm>
          <a:prstGeom prst="rect">
            <a:avLst/>
          </a:prstGeom>
          <a:noFill/>
          <a:ln w="9525">
            <a:noFill/>
            <a:round/>
            <a:headEnd/>
            <a:tailEnd/>
          </a:ln>
        </p:spPr>
        <p:txBody>
          <a:bodyPr wrap="none" anchor="ctr"/>
          <a:lstStyle/>
          <a:p>
            <a:pPr eaLnBrk="1">
              <a:lnSpc>
                <a:spcPct val="94000"/>
              </a:lnSpc>
              <a:buClr>
                <a:srgbClr val="000000"/>
              </a:buClr>
              <a:buSzPct val="100000"/>
              <a:buFont typeface="Times New Roman" pitchFamily="16" charset="0"/>
              <a:buNone/>
            </a:pPr>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3"/>
          <p:cNvSpPr>
            <a:spLocks noGrp="1" noChangeArrowheads="1"/>
          </p:cNvSpPr>
          <p:nvPr>
            <p:ph type="sldNum" idx="10"/>
          </p:nvPr>
        </p:nvSpPr>
        <p:spPr>
          <a:ln/>
        </p:spPr>
        <p:txBody>
          <a:bodyPr/>
          <a:lstStyle>
            <a:lvl1pPr>
              <a:defRPr/>
            </a:lvl1pPr>
          </a:lstStyle>
          <a:p>
            <a:pPr>
              <a:defRPr/>
            </a:pPr>
            <a:fld id="{569E38DC-5B7F-4386-A9BA-72D8FE85A5B1}" type="slidenum">
              <a:rPr lang="ru-RU" altLang="ru-RU"/>
              <a:pPr>
                <a:defRPr/>
              </a:pPr>
              <a:t>‹#›</a:t>
            </a:fld>
            <a:endParaRPr lang="ru-RU" alt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idx="10"/>
          </p:nvPr>
        </p:nvSpPr>
        <p:spPr>
          <a:ln/>
        </p:spPr>
        <p:txBody>
          <a:bodyPr/>
          <a:lstStyle>
            <a:lvl1pPr>
              <a:defRPr/>
            </a:lvl1pPr>
          </a:lstStyle>
          <a:p>
            <a:pPr>
              <a:defRPr/>
            </a:pPr>
            <a:fld id="{07DDEFF4-6B07-4A06-96BD-369CADD65FF5}" type="slidenum">
              <a:rPr lang="ru-RU" altLang="ru-RU"/>
              <a:pPr>
                <a:defRPr/>
              </a:pPr>
              <a:t>‹#›</a:t>
            </a:fld>
            <a:endParaRPr lang="ru-RU" alt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7813" y="273050"/>
            <a:ext cx="2055812" cy="53054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3050"/>
            <a:ext cx="6018213" cy="53054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idx="10"/>
          </p:nvPr>
        </p:nvSpPr>
        <p:spPr>
          <a:ln/>
        </p:spPr>
        <p:txBody>
          <a:bodyPr/>
          <a:lstStyle>
            <a:lvl1pPr>
              <a:defRPr/>
            </a:lvl1pPr>
          </a:lstStyle>
          <a:p>
            <a:pPr>
              <a:defRPr/>
            </a:pPr>
            <a:fld id="{B2C16C55-2122-4722-92AD-DE4042F89373}" type="slidenum">
              <a:rPr lang="ru-RU" altLang="ru-RU"/>
              <a:pPr>
                <a:defRPr/>
              </a:pPr>
              <a:t>‹#›</a:t>
            </a:fld>
            <a:endParaRPr lang="ru-RU" alt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4963"/>
            <a:ext cx="4037013" cy="3973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6613" y="1604963"/>
            <a:ext cx="4037012" cy="3973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sldNum" idx="10"/>
          </p:nvPr>
        </p:nvSpPr>
        <p:spPr>
          <a:ln/>
        </p:spPr>
        <p:txBody>
          <a:bodyPr/>
          <a:lstStyle>
            <a:lvl1pPr>
              <a:defRPr/>
            </a:lvl1pPr>
          </a:lstStyle>
          <a:p>
            <a:pPr>
              <a:defRPr/>
            </a:pPr>
            <a:fld id="{0D3193C1-9C4E-4A79-A3AF-560F802A299D}" type="slidenum">
              <a:rPr lang="ru-RU" altLang="ru-RU"/>
              <a:pPr>
                <a:defRPr/>
              </a:pPr>
              <a:t>‹#›</a:t>
            </a:fld>
            <a:endParaRPr lang="ru-RU" alt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7813" y="273050"/>
            <a:ext cx="2055812" cy="53054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3050"/>
            <a:ext cx="6018213" cy="53054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5" name="Rectangle 14"/>
          <p:cNvSpPr>
            <a:spLocks noGrp="1" noChangeArrowheads="1"/>
          </p:cNvSpPr>
          <p:nvPr>
            <p:ph type="sldNum" idx="11"/>
          </p:nvPr>
        </p:nvSpPr>
        <p:spPr>
          <a:ln/>
        </p:spPr>
        <p:txBody>
          <a:bodyPr/>
          <a:lstStyle>
            <a:lvl1pPr>
              <a:defRPr/>
            </a:lvl1pPr>
          </a:lstStyle>
          <a:p>
            <a:pPr>
              <a:defRPr/>
            </a:pPr>
            <a:fld id="{B2D21A53-E70E-4D28-B590-BF8BDC0FFCD5}" type="slidenum">
              <a:rPr lang="ru-RU" altLang="ru-RU"/>
              <a:pPr>
                <a:defRPr/>
              </a:pPr>
              <a:t>‹#›</a:t>
            </a:fld>
            <a:endParaRPr lang="ru-RU" altLang="ru-RU"/>
          </a:p>
        </p:txBody>
      </p:sp>
      <p:sp>
        <p:nvSpPr>
          <p:cNvPr id="6" name="Rectangle 15"/>
          <p:cNvSpPr>
            <a:spLocks noGrp="1" noChangeArrowheads="1"/>
          </p:cNvSpPr>
          <p:nvPr>
            <p:ph type="dt" idx="12"/>
          </p:nvPr>
        </p:nvSpPr>
        <p:spPr>
          <a:ln/>
        </p:spPr>
        <p:txBody>
          <a:bodyPr/>
          <a:lstStyle>
            <a:lvl1pPr>
              <a:defRPr/>
            </a:lvl1pPr>
          </a:lstStyle>
          <a:p>
            <a:pPr>
              <a:defRPr/>
            </a:pPr>
            <a:fld id="{AE32237C-1D73-43CB-AE37-AF402B0F0700}" type="datetime1">
              <a:rPr lang="en-US" altLang="ru-RU" smtClean="0"/>
              <a:t>9/30/2015</a:t>
            </a:fld>
            <a:endParaRPr lang="ru-RU" altLang="ru-RU"/>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5" name="Rectangle 14"/>
          <p:cNvSpPr>
            <a:spLocks noGrp="1" noChangeArrowheads="1"/>
          </p:cNvSpPr>
          <p:nvPr>
            <p:ph type="sldNum" idx="11"/>
          </p:nvPr>
        </p:nvSpPr>
        <p:spPr>
          <a:ln/>
        </p:spPr>
        <p:txBody>
          <a:bodyPr/>
          <a:lstStyle>
            <a:lvl1pPr>
              <a:defRPr/>
            </a:lvl1pPr>
          </a:lstStyle>
          <a:p>
            <a:pPr>
              <a:defRPr/>
            </a:pPr>
            <a:fld id="{5C219E1E-8582-44FC-88F9-710DAD2AE252}" type="slidenum">
              <a:rPr lang="ru-RU" altLang="ru-RU"/>
              <a:pPr>
                <a:defRPr/>
              </a:pPr>
              <a:t>‹#›</a:t>
            </a:fld>
            <a:endParaRPr lang="ru-RU" altLang="ru-RU"/>
          </a:p>
        </p:txBody>
      </p:sp>
      <p:sp>
        <p:nvSpPr>
          <p:cNvPr id="6" name="Rectangle 15"/>
          <p:cNvSpPr>
            <a:spLocks noGrp="1" noChangeArrowheads="1"/>
          </p:cNvSpPr>
          <p:nvPr>
            <p:ph type="dt" idx="12"/>
          </p:nvPr>
        </p:nvSpPr>
        <p:spPr>
          <a:ln/>
        </p:spPr>
        <p:txBody>
          <a:bodyPr/>
          <a:lstStyle>
            <a:lvl1pPr>
              <a:defRPr/>
            </a:lvl1pPr>
          </a:lstStyle>
          <a:p>
            <a:pPr>
              <a:defRPr/>
            </a:pPr>
            <a:fld id="{87C8AB95-DF00-44D7-ABCD-3505CD85ED66}" type="datetime1">
              <a:rPr lang="en-US" altLang="ru-RU" smtClean="0"/>
              <a:t>9/30/2015</a:t>
            </a:fld>
            <a:endParaRPr lang="ru-RU" altLang="ru-RU"/>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5" name="Rectangle 14"/>
          <p:cNvSpPr>
            <a:spLocks noGrp="1" noChangeArrowheads="1"/>
          </p:cNvSpPr>
          <p:nvPr>
            <p:ph type="sldNum" idx="11"/>
          </p:nvPr>
        </p:nvSpPr>
        <p:spPr>
          <a:ln/>
        </p:spPr>
        <p:txBody>
          <a:bodyPr/>
          <a:lstStyle>
            <a:lvl1pPr>
              <a:defRPr/>
            </a:lvl1pPr>
          </a:lstStyle>
          <a:p>
            <a:pPr>
              <a:defRPr/>
            </a:pPr>
            <a:fld id="{72C1D3F2-941B-4FDE-976F-11DED6DA55BB}" type="slidenum">
              <a:rPr lang="ru-RU" altLang="ru-RU"/>
              <a:pPr>
                <a:defRPr/>
              </a:pPr>
              <a:t>‹#›</a:t>
            </a:fld>
            <a:endParaRPr lang="ru-RU" altLang="ru-RU"/>
          </a:p>
        </p:txBody>
      </p:sp>
      <p:sp>
        <p:nvSpPr>
          <p:cNvPr id="6" name="Rectangle 15"/>
          <p:cNvSpPr>
            <a:spLocks noGrp="1" noChangeArrowheads="1"/>
          </p:cNvSpPr>
          <p:nvPr>
            <p:ph type="dt" idx="12"/>
          </p:nvPr>
        </p:nvSpPr>
        <p:spPr>
          <a:ln/>
        </p:spPr>
        <p:txBody>
          <a:bodyPr/>
          <a:lstStyle>
            <a:lvl1pPr>
              <a:defRPr/>
            </a:lvl1pPr>
          </a:lstStyle>
          <a:p>
            <a:pPr>
              <a:defRPr/>
            </a:pPr>
            <a:fld id="{7AC70FCC-482F-4C8A-9A34-567360DD0CA4}" type="datetime1">
              <a:rPr lang="en-US" altLang="ru-RU" smtClean="0"/>
              <a:t>9/30/2015</a:t>
            </a:fld>
            <a:endParaRPr lang="ru-RU" altLang="ru-RU"/>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7013" cy="3883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6613" y="1981200"/>
            <a:ext cx="4037012" cy="3883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6" name="Rectangle 14"/>
          <p:cNvSpPr>
            <a:spLocks noGrp="1" noChangeArrowheads="1"/>
          </p:cNvSpPr>
          <p:nvPr>
            <p:ph type="sldNum" idx="11"/>
          </p:nvPr>
        </p:nvSpPr>
        <p:spPr>
          <a:ln/>
        </p:spPr>
        <p:txBody>
          <a:bodyPr/>
          <a:lstStyle>
            <a:lvl1pPr>
              <a:defRPr/>
            </a:lvl1pPr>
          </a:lstStyle>
          <a:p>
            <a:pPr>
              <a:defRPr/>
            </a:pPr>
            <a:fld id="{46060E6D-83E0-48F2-9E00-A1520E669722}" type="slidenum">
              <a:rPr lang="ru-RU" altLang="ru-RU"/>
              <a:pPr>
                <a:defRPr/>
              </a:pPr>
              <a:t>‹#›</a:t>
            </a:fld>
            <a:endParaRPr lang="ru-RU" altLang="ru-RU"/>
          </a:p>
        </p:txBody>
      </p:sp>
      <p:sp>
        <p:nvSpPr>
          <p:cNvPr id="7" name="Rectangle 15"/>
          <p:cNvSpPr>
            <a:spLocks noGrp="1" noChangeArrowheads="1"/>
          </p:cNvSpPr>
          <p:nvPr>
            <p:ph type="dt" idx="12"/>
          </p:nvPr>
        </p:nvSpPr>
        <p:spPr>
          <a:ln/>
        </p:spPr>
        <p:txBody>
          <a:bodyPr/>
          <a:lstStyle>
            <a:lvl1pPr>
              <a:defRPr/>
            </a:lvl1pPr>
          </a:lstStyle>
          <a:p>
            <a:pPr>
              <a:defRPr/>
            </a:pPr>
            <a:fld id="{4DE95272-3E1E-473E-B747-F2E87E1E99FD}" type="datetime1">
              <a:rPr lang="en-US" altLang="ru-RU" smtClean="0"/>
              <a:t>9/30/2015</a:t>
            </a:fld>
            <a:endParaRPr lang="ru-RU" altLang="ru-RU"/>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8" name="Rectangle 14"/>
          <p:cNvSpPr>
            <a:spLocks noGrp="1" noChangeArrowheads="1"/>
          </p:cNvSpPr>
          <p:nvPr>
            <p:ph type="sldNum" idx="11"/>
          </p:nvPr>
        </p:nvSpPr>
        <p:spPr>
          <a:ln/>
        </p:spPr>
        <p:txBody>
          <a:bodyPr/>
          <a:lstStyle>
            <a:lvl1pPr>
              <a:defRPr/>
            </a:lvl1pPr>
          </a:lstStyle>
          <a:p>
            <a:pPr>
              <a:defRPr/>
            </a:pPr>
            <a:fld id="{4BC3714C-5DF5-4108-B064-CA1A77BB4E9B}" type="slidenum">
              <a:rPr lang="ru-RU" altLang="ru-RU"/>
              <a:pPr>
                <a:defRPr/>
              </a:pPr>
              <a:t>‹#›</a:t>
            </a:fld>
            <a:endParaRPr lang="ru-RU" altLang="ru-RU"/>
          </a:p>
        </p:txBody>
      </p:sp>
      <p:sp>
        <p:nvSpPr>
          <p:cNvPr id="9" name="Rectangle 15"/>
          <p:cNvSpPr>
            <a:spLocks noGrp="1" noChangeArrowheads="1"/>
          </p:cNvSpPr>
          <p:nvPr>
            <p:ph type="dt" idx="12"/>
          </p:nvPr>
        </p:nvSpPr>
        <p:spPr>
          <a:ln/>
        </p:spPr>
        <p:txBody>
          <a:bodyPr/>
          <a:lstStyle>
            <a:lvl1pPr>
              <a:defRPr/>
            </a:lvl1pPr>
          </a:lstStyle>
          <a:p>
            <a:pPr>
              <a:defRPr/>
            </a:pPr>
            <a:fld id="{A56A3D7E-71DF-4DAB-8B98-24A0AEB92D7A}" type="datetime1">
              <a:rPr lang="en-US" altLang="ru-RU" smtClean="0"/>
              <a:t>9/30/2015</a:t>
            </a:fld>
            <a:endParaRPr lang="ru-RU" altLang="ru-RU"/>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4" name="Rectangle 14"/>
          <p:cNvSpPr>
            <a:spLocks noGrp="1" noChangeArrowheads="1"/>
          </p:cNvSpPr>
          <p:nvPr>
            <p:ph type="sldNum" idx="11"/>
          </p:nvPr>
        </p:nvSpPr>
        <p:spPr>
          <a:ln/>
        </p:spPr>
        <p:txBody>
          <a:bodyPr/>
          <a:lstStyle>
            <a:lvl1pPr>
              <a:defRPr/>
            </a:lvl1pPr>
          </a:lstStyle>
          <a:p>
            <a:pPr>
              <a:defRPr/>
            </a:pPr>
            <a:fld id="{B7720FAE-8D69-4C22-8A9F-7F5526FD31D3}" type="slidenum">
              <a:rPr lang="ru-RU" altLang="ru-RU"/>
              <a:pPr>
                <a:defRPr/>
              </a:pPr>
              <a:t>‹#›</a:t>
            </a:fld>
            <a:endParaRPr lang="ru-RU" altLang="ru-RU"/>
          </a:p>
        </p:txBody>
      </p:sp>
      <p:sp>
        <p:nvSpPr>
          <p:cNvPr id="5" name="Rectangle 15"/>
          <p:cNvSpPr>
            <a:spLocks noGrp="1" noChangeArrowheads="1"/>
          </p:cNvSpPr>
          <p:nvPr>
            <p:ph type="dt" idx="12"/>
          </p:nvPr>
        </p:nvSpPr>
        <p:spPr>
          <a:ln/>
        </p:spPr>
        <p:txBody>
          <a:bodyPr/>
          <a:lstStyle>
            <a:lvl1pPr>
              <a:defRPr/>
            </a:lvl1pPr>
          </a:lstStyle>
          <a:p>
            <a:pPr>
              <a:defRPr/>
            </a:pPr>
            <a:fld id="{3D0D0492-B2F3-4875-83F4-DABA20F8DD63}" type="datetime1">
              <a:rPr lang="en-US" altLang="ru-RU" smtClean="0"/>
              <a:t>9/30/2015</a:t>
            </a:fld>
            <a:endParaRPr lang="ru-RU" altLang="ru-RU"/>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3" name="Rectangle 14"/>
          <p:cNvSpPr>
            <a:spLocks noGrp="1" noChangeArrowheads="1"/>
          </p:cNvSpPr>
          <p:nvPr>
            <p:ph type="sldNum" idx="11"/>
          </p:nvPr>
        </p:nvSpPr>
        <p:spPr>
          <a:ln/>
        </p:spPr>
        <p:txBody>
          <a:bodyPr/>
          <a:lstStyle>
            <a:lvl1pPr>
              <a:defRPr/>
            </a:lvl1pPr>
          </a:lstStyle>
          <a:p>
            <a:pPr>
              <a:defRPr/>
            </a:pPr>
            <a:fld id="{CFB4BC88-EB8A-4B2E-9DAA-F3A9D5E0EEBC}" type="slidenum">
              <a:rPr lang="ru-RU" altLang="ru-RU"/>
              <a:pPr>
                <a:defRPr/>
              </a:pPr>
              <a:t>‹#›</a:t>
            </a:fld>
            <a:endParaRPr lang="ru-RU" altLang="ru-RU"/>
          </a:p>
        </p:txBody>
      </p:sp>
      <p:sp>
        <p:nvSpPr>
          <p:cNvPr id="4" name="Rectangle 15"/>
          <p:cNvSpPr>
            <a:spLocks noGrp="1" noChangeArrowheads="1"/>
          </p:cNvSpPr>
          <p:nvPr>
            <p:ph type="dt" idx="12"/>
          </p:nvPr>
        </p:nvSpPr>
        <p:spPr>
          <a:ln/>
        </p:spPr>
        <p:txBody>
          <a:bodyPr/>
          <a:lstStyle>
            <a:lvl1pPr>
              <a:defRPr/>
            </a:lvl1pPr>
          </a:lstStyle>
          <a:p>
            <a:pPr>
              <a:defRPr/>
            </a:pPr>
            <a:fld id="{CC36806B-D9F8-4759-A33F-9AEA28DC83D4}" type="datetime1">
              <a:rPr lang="en-US" altLang="ru-RU" smtClean="0"/>
              <a:t>9/30/2015</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
          <p:cNvSpPr>
            <a:spLocks noGrp="1" noChangeArrowheads="1"/>
          </p:cNvSpPr>
          <p:nvPr>
            <p:ph type="sldNum" idx="10"/>
          </p:nvPr>
        </p:nvSpPr>
        <p:spPr>
          <a:ln/>
        </p:spPr>
        <p:txBody>
          <a:bodyPr/>
          <a:lstStyle>
            <a:lvl1pPr>
              <a:defRPr/>
            </a:lvl1pPr>
          </a:lstStyle>
          <a:p>
            <a:pPr>
              <a:defRPr/>
            </a:pPr>
            <a:fld id="{4E9D70EA-7154-4264-9757-F8A9FB02F821}" type="slidenum">
              <a:rPr lang="ru-RU" altLang="ru-RU"/>
              <a:pPr>
                <a:defRPr/>
              </a:pPr>
              <a:t>‹#›</a:t>
            </a:fld>
            <a:endParaRPr lang="ru-RU" altLang="ru-RU"/>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6" name="Rectangle 14"/>
          <p:cNvSpPr>
            <a:spLocks noGrp="1" noChangeArrowheads="1"/>
          </p:cNvSpPr>
          <p:nvPr>
            <p:ph type="sldNum" idx="11"/>
          </p:nvPr>
        </p:nvSpPr>
        <p:spPr>
          <a:ln/>
        </p:spPr>
        <p:txBody>
          <a:bodyPr/>
          <a:lstStyle>
            <a:lvl1pPr>
              <a:defRPr/>
            </a:lvl1pPr>
          </a:lstStyle>
          <a:p>
            <a:pPr>
              <a:defRPr/>
            </a:pPr>
            <a:fld id="{29F06B2B-AF66-4D6A-B1C1-5066748EE67C}" type="slidenum">
              <a:rPr lang="ru-RU" altLang="ru-RU"/>
              <a:pPr>
                <a:defRPr/>
              </a:pPr>
              <a:t>‹#›</a:t>
            </a:fld>
            <a:endParaRPr lang="ru-RU" altLang="ru-RU"/>
          </a:p>
        </p:txBody>
      </p:sp>
      <p:sp>
        <p:nvSpPr>
          <p:cNvPr id="7" name="Rectangle 15"/>
          <p:cNvSpPr>
            <a:spLocks noGrp="1" noChangeArrowheads="1"/>
          </p:cNvSpPr>
          <p:nvPr>
            <p:ph type="dt" idx="12"/>
          </p:nvPr>
        </p:nvSpPr>
        <p:spPr>
          <a:ln/>
        </p:spPr>
        <p:txBody>
          <a:bodyPr/>
          <a:lstStyle>
            <a:lvl1pPr>
              <a:defRPr/>
            </a:lvl1pPr>
          </a:lstStyle>
          <a:p>
            <a:pPr>
              <a:defRPr/>
            </a:pPr>
            <a:fld id="{C341F3DF-863C-4E13-9711-CAF980B7107F}" type="datetime1">
              <a:rPr lang="en-US" altLang="ru-RU" smtClean="0"/>
              <a:t>9/30/2015</a:t>
            </a:fld>
            <a:endParaRPr lang="ru-RU" altLang="ru-RU"/>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6" name="Rectangle 14"/>
          <p:cNvSpPr>
            <a:spLocks noGrp="1" noChangeArrowheads="1"/>
          </p:cNvSpPr>
          <p:nvPr>
            <p:ph type="sldNum" idx="11"/>
          </p:nvPr>
        </p:nvSpPr>
        <p:spPr>
          <a:ln/>
        </p:spPr>
        <p:txBody>
          <a:bodyPr/>
          <a:lstStyle>
            <a:lvl1pPr>
              <a:defRPr/>
            </a:lvl1pPr>
          </a:lstStyle>
          <a:p>
            <a:pPr>
              <a:defRPr/>
            </a:pPr>
            <a:fld id="{2CD72A25-5D83-44D6-9145-0F694F38C35F}" type="slidenum">
              <a:rPr lang="ru-RU" altLang="ru-RU"/>
              <a:pPr>
                <a:defRPr/>
              </a:pPr>
              <a:t>‹#›</a:t>
            </a:fld>
            <a:endParaRPr lang="ru-RU" altLang="ru-RU"/>
          </a:p>
        </p:txBody>
      </p:sp>
      <p:sp>
        <p:nvSpPr>
          <p:cNvPr id="7" name="Rectangle 15"/>
          <p:cNvSpPr>
            <a:spLocks noGrp="1" noChangeArrowheads="1"/>
          </p:cNvSpPr>
          <p:nvPr>
            <p:ph type="dt" idx="12"/>
          </p:nvPr>
        </p:nvSpPr>
        <p:spPr>
          <a:ln/>
        </p:spPr>
        <p:txBody>
          <a:bodyPr/>
          <a:lstStyle>
            <a:lvl1pPr>
              <a:defRPr/>
            </a:lvl1pPr>
          </a:lstStyle>
          <a:p>
            <a:pPr>
              <a:defRPr/>
            </a:pPr>
            <a:fld id="{10473D6A-78A5-485C-B321-2A6E9FCC411A}" type="datetime1">
              <a:rPr lang="en-US" altLang="ru-RU" smtClean="0"/>
              <a:t>9/30/2015</a:t>
            </a:fld>
            <a:endParaRPr lang="ru-RU" altLang="ru-RU"/>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5" name="Rectangle 14"/>
          <p:cNvSpPr>
            <a:spLocks noGrp="1" noChangeArrowheads="1"/>
          </p:cNvSpPr>
          <p:nvPr>
            <p:ph type="sldNum" idx="11"/>
          </p:nvPr>
        </p:nvSpPr>
        <p:spPr>
          <a:ln/>
        </p:spPr>
        <p:txBody>
          <a:bodyPr/>
          <a:lstStyle>
            <a:lvl1pPr>
              <a:defRPr/>
            </a:lvl1pPr>
          </a:lstStyle>
          <a:p>
            <a:pPr>
              <a:defRPr/>
            </a:pPr>
            <a:fld id="{0E6953FE-24AE-40F2-9BE3-434D53C1DF74}" type="slidenum">
              <a:rPr lang="ru-RU" altLang="ru-RU"/>
              <a:pPr>
                <a:defRPr/>
              </a:pPr>
              <a:t>‹#›</a:t>
            </a:fld>
            <a:endParaRPr lang="ru-RU" altLang="ru-RU"/>
          </a:p>
        </p:txBody>
      </p:sp>
      <p:sp>
        <p:nvSpPr>
          <p:cNvPr id="6" name="Rectangle 15"/>
          <p:cNvSpPr>
            <a:spLocks noGrp="1" noChangeArrowheads="1"/>
          </p:cNvSpPr>
          <p:nvPr>
            <p:ph type="dt" idx="12"/>
          </p:nvPr>
        </p:nvSpPr>
        <p:spPr>
          <a:ln/>
        </p:spPr>
        <p:txBody>
          <a:bodyPr/>
          <a:lstStyle>
            <a:lvl1pPr>
              <a:defRPr/>
            </a:lvl1pPr>
          </a:lstStyle>
          <a:p>
            <a:pPr>
              <a:defRPr/>
            </a:pPr>
            <a:fld id="{558B007B-5906-4EAA-81ED-39B742CACFF2}" type="datetime1">
              <a:rPr lang="en-US" altLang="ru-RU" smtClean="0"/>
              <a:t>9/30/2015</a:t>
            </a:fld>
            <a:endParaRPr lang="ru-RU" altLang="ru-RU"/>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7813" y="457200"/>
            <a:ext cx="2055812" cy="54070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8213" cy="54070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5" name="Rectangle 14"/>
          <p:cNvSpPr>
            <a:spLocks noGrp="1" noChangeArrowheads="1"/>
          </p:cNvSpPr>
          <p:nvPr>
            <p:ph type="sldNum" idx="11"/>
          </p:nvPr>
        </p:nvSpPr>
        <p:spPr>
          <a:ln/>
        </p:spPr>
        <p:txBody>
          <a:bodyPr/>
          <a:lstStyle>
            <a:lvl1pPr>
              <a:defRPr/>
            </a:lvl1pPr>
          </a:lstStyle>
          <a:p>
            <a:pPr>
              <a:defRPr/>
            </a:pPr>
            <a:fld id="{F91176E3-B4AC-42D7-9A52-9A3333675E2D}" type="slidenum">
              <a:rPr lang="ru-RU" altLang="ru-RU"/>
              <a:pPr>
                <a:defRPr/>
              </a:pPr>
              <a:t>‹#›</a:t>
            </a:fld>
            <a:endParaRPr lang="ru-RU" altLang="ru-RU"/>
          </a:p>
        </p:txBody>
      </p:sp>
      <p:sp>
        <p:nvSpPr>
          <p:cNvPr id="6" name="Rectangle 15"/>
          <p:cNvSpPr>
            <a:spLocks noGrp="1" noChangeArrowheads="1"/>
          </p:cNvSpPr>
          <p:nvPr>
            <p:ph type="dt" idx="12"/>
          </p:nvPr>
        </p:nvSpPr>
        <p:spPr>
          <a:ln/>
        </p:spPr>
        <p:txBody>
          <a:bodyPr/>
          <a:lstStyle>
            <a:lvl1pPr>
              <a:defRPr/>
            </a:lvl1pPr>
          </a:lstStyle>
          <a:p>
            <a:pPr>
              <a:defRPr/>
            </a:pPr>
            <a:fld id="{41A30513-9EF3-45CF-9838-F45E08C1ED59}" type="datetime1">
              <a:rPr lang="en-US" altLang="ru-RU" smtClean="0"/>
              <a:t>9/30/2015</a:t>
            </a:fld>
            <a:endParaRPr lang="ru-RU" altLang="ru-RU"/>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6425" cy="1368425"/>
          </a:xfrm>
        </p:spPr>
        <p:txBody>
          <a:bodyPr/>
          <a:lstStyle/>
          <a:p>
            <a:r>
              <a:rPr lang="ru-RU" smtClean="0"/>
              <a:t>Образец заголовка</a:t>
            </a:r>
            <a:endParaRPr lang="ru-RU"/>
          </a:p>
        </p:txBody>
      </p:sp>
      <p:sp>
        <p:nvSpPr>
          <p:cNvPr id="3"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4" name="Rectangle 14"/>
          <p:cNvSpPr>
            <a:spLocks noGrp="1" noChangeArrowheads="1"/>
          </p:cNvSpPr>
          <p:nvPr>
            <p:ph type="sldNum" idx="11"/>
          </p:nvPr>
        </p:nvSpPr>
        <p:spPr>
          <a:ln/>
        </p:spPr>
        <p:txBody>
          <a:bodyPr/>
          <a:lstStyle>
            <a:lvl1pPr>
              <a:defRPr/>
            </a:lvl1pPr>
          </a:lstStyle>
          <a:p>
            <a:pPr>
              <a:defRPr/>
            </a:pPr>
            <a:fld id="{BD6DA858-BFEF-4B0F-975C-D69BAE850D45}" type="slidenum">
              <a:rPr lang="ru-RU" altLang="ru-RU"/>
              <a:pPr>
                <a:defRPr/>
              </a:pPr>
              <a:t>‹#›</a:t>
            </a:fld>
            <a:endParaRPr lang="ru-RU" altLang="ru-RU"/>
          </a:p>
        </p:txBody>
      </p:sp>
      <p:sp>
        <p:nvSpPr>
          <p:cNvPr id="5" name="Rectangle 15"/>
          <p:cNvSpPr>
            <a:spLocks noGrp="1" noChangeArrowheads="1"/>
          </p:cNvSpPr>
          <p:nvPr>
            <p:ph type="dt" idx="12"/>
          </p:nvPr>
        </p:nvSpPr>
        <p:spPr>
          <a:ln/>
        </p:spPr>
        <p:txBody>
          <a:bodyPr/>
          <a:lstStyle>
            <a:lvl1pPr>
              <a:defRPr/>
            </a:lvl1pPr>
          </a:lstStyle>
          <a:p>
            <a:pPr>
              <a:defRPr/>
            </a:pPr>
            <a:fld id="{935C1E1F-702B-4D07-BE45-385B2252169F}" type="datetime1">
              <a:rPr lang="en-US" altLang="ru-RU" smtClean="0"/>
              <a:t>9/30/2015</a:t>
            </a:fld>
            <a:endParaRPr lang="ru-RU" altLang="ru-RU"/>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5" name="Rectangle 14"/>
          <p:cNvSpPr>
            <a:spLocks noGrp="1" noChangeArrowheads="1"/>
          </p:cNvSpPr>
          <p:nvPr>
            <p:ph type="sldNum" idx="11"/>
          </p:nvPr>
        </p:nvSpPr>
        <p:spPr>
          <a:ln/>
        </p:spPr>
        <p:txBody>
          <a:bodyPr/>
          <a:lstStyle>
            <a:lvl1pPr>
              <a:defRPr/>
            </a:lvl1pPr>
          </a:lstStyle>
          <a:p>
            <a:pPr>
              <a:defRPr/>
            </a:pPr>
            <a:fld id="{1FFD1265-F503-4F89-B224-C1022E8DF476}" type="slidenum">
              <a:rPr lang="ru-RU" altLang="ru-RU"/>
              <a:pPr>
                <a:defRPr/>
              </a:pPr>
              <a:t>‹#›</a:t>
            </a:fld>
            <a:endParaRPr lang="ru-RU" altLang="ru-RU"/>
          </a:p>
        </p:txBody>
      </p:sp>
      <p:sp>
        <p:nvSpPr>
          <p:cNvPr id="6" name="Rectangle 15"/>
          <p:cNvSpPr>
            <a:spLocks noGrp="1" noChangeArrowheads="1"/>
          </p:cNvSpPr>
          <p:nvPr>
            <p:ph type="dt" idx="12"/>
          </p:nvPr>
        </p:nvSpPr>
        <p:spPr>
          <a:ln/>
        </p:spPr>
        <p:txBody>
          <a:bodyPr/>
          <a:lstStyle>
            <a:lvl1pPr>
              <a:defRPr/>
            </a:lvl1pPr>
          </a:lstStyle>
          <a:p>
            <a:pPr>
              <a:defRPr/>
            </a:pPr>
            <a:fld id="{3A2B6BEB-1ABE-4E18-B4D2-AE9C82279589}" type="datetime1">
              <a:rPr lang="en-US" altLang="ru-RU" smtClean="0"/>
              <a:t>9/30/2015</a:t>
            </a:fld>
            <a:endParaRPr lang="ru-RU" altLang="ru-RU"/>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5" name="Rectangle 14"/>
          <p:cNvSpPr>
            <a:spLocks noGrp="1" noChangeArrowheads="1"/>
          </p:cNvSpPr>
          <p:nvPr>
            <p:ph type="sldNum" idx="11"/>
          </p:nvPr>
        </p:nvSpPr>
        <p:spPr>
          <a:ln/>
        </p:spPr>
        <p:txBody>
          <a:bodyPr/>
          <a:lstStyle>
            <a:lvl1pPr>
              <a:defRPr/>
            </a:lvl1pPr>
          </a:lstStyle>
          <a:p>
            <a:pPr>
              <a:defRPr/>
            </a:pPr>
            <a:fld id="{DC527ACE-BA65-4E28-B96F-8AC39BCB80A9}" type="slidenum">
              <a:rPr lang="ru-RU" altLang="ru-RU"/>
              <a:pPr>
                <a:defRPr/>
              </a:pPr>
              <a:t>‹#›</a:t>
            </a:fld>
            <a:endParaRPr lang="ru-RU" altLang="ru-RU"/>
          </a:p>
        </p:txBody>
      </p:sp>
      <p:sp>
        <p:nvSpPr>
          <p:cNvPr id="6" name="Rectangle 15"/>
          <p:cNvSpPr>
            <a:spLocks noGrp="1" noChangeArrowheads="1"/>
          </p:cNvSpPr>
          <p:nvPr>
            <p:ph type="dt" idx="12"/>
          </p:nvPr>
        </p:nvSpPr>
        <p:spPr>
          <a:ln/>
        </p:spPr>
        <p:txBody>
          <a:bodyPr/>
          <a:lstStyle>
            <a:lvl1pPr>
              <a:defRPr/>
            </a:lvl1pPr>
          </a:lstStyle>
          <a:p>
            <a:pPr>
              <a:defRPr/>
            </a:pPr>
            <a:fld id="{0D6C0C87-BF3B-4220-8472-172F8A57AD32}" type="datetime1">
              <a:rPr lang="en-US" altLang="ru-RU" smtClean="0"/>
              <a:t>9/30/2015</a:t>
            </a:fld>
            <a:endParaRPr lang="ru-RU" altLang="ru-RU"/>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5" name="Rectangle 14"/>
          <p:cNvSpPr>
            <a:spLocks noGrp="1" noChangeArrowheads="1"/>
          </p:cNvSpPr>
          <p:nvPr>
            <p:ph type="sldNum" idx="11"/>
          </p:nvPr>
        </p:nvSpPr>
        <p:spPr>
          <a:ln/>
        </p:spPr>
        <p:txBody>
          <a:bodyPr/>
          <a:lstStyle>
            <a:lvl1pPr>
              <a:defRPr/>
            </a:lvl1pPr>
          </a:lstStyle>
          <a:p>
            <a:pPr>
              <a:defRPr/>
            </a:pPr>
            <a:fld id="{99DE0E41-F689-46EB-9D75-9CCB6B6DCE4F}" type="slidenum">
              <a:rPr lang="ru-RU" altLang="ru-RU"/>
              <a:pPr>
                <a:defRPr/>
              </a:pPr>
              <a:t>‹#›</a:t>
            </a:fld>
            <a:endParaRPr lang="ru-RU" altLang="ru-RU"/>
          </a:p>
        </p:txBody>
      </p:sp>
      <p:sp>
        <p:nvSpPr>
          <p:cNvPr id="6" name="Rectangle 15"/>
          <p:cNvSpPr>
            <a:spLocks noGrp="1" noChangeArrowheads="1"/>
          </p:cNvSpPr>
          <p:nvPr>
            <p:ph type="dt" idx="12"/>
          </p:nvPr>
        </p:nvSpPr>
        <p:spPr>
          <a:ln/>
        </p:spPr>
        <p:txBody>
          <a:bodyPr/>
          <a:lstStyle>
            <a:lvl1pPr>
              <a:defRPr/>
            </a:lvl1pPr>
          </a:lstStyle>
          <a:p>
            <a:pPr>
              <a:defRPr/>
            </a:pPr>
            <a:fld id="{77D35C51-F907-4F22-96D9-F379CD3328DC}" type="datetime1">
              <a:rPr lang="en-US" altLang="ru-RU" smtClean="0"/>
              <a:t>9/30/2015</a:t>
            </a:fld>
            <a:endParaRPr lang="ru-RU" altLang="ru-RU"/>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7013" cy="3883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6613" y="1981200"/>
            <a:ext cx="4037012" cy="38830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6" name="Rectangle 14"/>
          <p:cNvSpPr>
            <a:spLocks noGrp="1" noChangeArrowheads="1"/>
          </p:cNvSpPr>
          <p:nvPr>
            <p:ph type="sldNum" idx="11"/>
          </p:nvPr>
        </p:nvSpPr>
        <p:spPr>
          <a:ln/>
        </p:spPr>
        <p:txBody>
          <a:bodyPr/>
          <a:lstStyle>
            <a:lvl1pPr>
              <a:defRPr/>
            </a:lvl1pPr>
          </a:lstStyle>
          <a:p>
            <a:pPr>
              <a:defRPr/>
            </a:pPr>
            <a:fld id="{25E7F3D2-96E7-4A8A-97AE-B87975072904}" type="slidenum">
              <a:rPr lang="ru-RU" altLang="ru-RU"/>
              <a:pPr>
                <a:defRPr/>
              </a:pPr>
              <a:t>‹#›</a:t>
            </a:fld>
            <a:endParaRPr lang="ru-RU" altLang="ru-RU"/>
          </a:p>
        </p:txBody>
      </p:sp>
      <p:sp>
        <p:nvSpPr>
          <p:cNvPr id="7" name="Rectangle 15"/>
          <p:cNvSpPr>
            <a:spLocks noGrp="1" noChangeArrowheads="1"/>
          </p:cNvSpPr>
          <p:nvPr>
            <p:ph type="dt" idx="12"/>
          </p:nvPr>
        </p:nvSpPr>
        <p:spPr>
          <a:ln/>
        </p:spPr>
        <p:txBody>
          <a:bodyPr/>
          <a:lstStyle>
            <a:lvl1pPr>
              <a:defRPr/>
            </a:lvl1pPr>
          </a:lstStyle>
          <a:p>
            <a:pPr>
              <a:defRPr/>
            </a:pPr>
            <a:fld id="{F51F4A77-250F-4ECE-8D6D-13AB1997B639}" type="datetime1">
              <a:rPr lang="en-US" altLang="ru-RU" smtClean="0"/>
              <a:t>9/30/2015</a:t>
            </a:fld>
            <a:endParaRPr lang="ru-RU" altLang="ru-RU"/>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8" name="Rectangle 14"/>
          <p:cNvSpPr>
            <a:spLocks noGrp="1" noChangeArrowheads="1"/>
          </p:cNvSpPr>
          <p:nvPr>
            <p:ph type="sldNum" idx="11"/>
          </p:nvPr>
        </p:nvSpPr>
        <p:spPr>
          <a:ln/>
        </p:spPr>
        <p:txBody>
          <a:bodyPr/>
          <a:lstStyle>
            <a:lvl1pPr>
              <a:defRPr/>
            </a:lvl1pPr>
          </a:lstStyle>
          <a:p>
            <a:pPr>
              <a:defRPr/>
            </a:pPr>
            <a:fld id="{0FB47460-DB1B-426A-A1D5-47760163F35E}" type="slidenum">
              <a:rPr lang="ru-RU" altLang="ru-RU"/>
              <a:pPr>
                <a:defRPr/>
              </a:pPr>
              <a:t>‹#›</a:t>
            </a:fld>
            <a:endParaRPr lang="ru-RU" altLang="ru-RU"/>
          </a:p>
        </p:txBody>
      </p:sp>
      <p:sp>
        <p:nvSpPr>
          <p:cNvPr id="9" name="Rectangle 15"/>
          <p:cNvSpPr>
            <a:spLocks noGrp="1" noChangeArrowheads="1"/>
          </p:cNvSpPr>
          <p:nvPr>
            <p:ph type="dt" idx="12"/>
          </p:nvPr>
        </p:nvSpPr>
        <p:spPr>
          <a:ln/>
        </p:spPr>
        <p:txBody>
          <a:bodyPr/>
          <a:lstStyle>
            <a:lvl1pPr>
              <a:defRPr/>
            </a:lvl1pPr>
          </a:lstStyle>
          <a:p>
            <a:pPr>
              <a:defRPr/>
            </a:pPr>
            <a:fld id="{E0667BB0-0EAB-4874-937A-C4F9A1384C81}" type="datetime1">
              <a:rPr lang="en-US" altLang="ru-RU" smtClean="0"/>
              <a:t>9/30/2015</a:t>
            </a:fld>
            <a:endParaRPr lang="ru-RU" alt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4963"/>
            <a:ext cx="4037013" cy="3973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6613" y="1604963"/>
            <a:ext cx="4037012" cy="39735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sldNum" idx="10"/>
          </p:nvPr>
        </p:nvSpPr>
        <p:spPr>
          <a:ln/>
        </p:spPr>
        <p:txBody>
          <a:bodyPr/>
          <a:lstStyle>
            <a:lvl1pPr>
              <a:defRPr/>
            </a:lvl1pPr>
          </a:lstStyle>
          <a:p>
            <a:pPr>
              <a:defRPr/>
            </a:pPr>
            <a:fld id="{7E63C1C0-B95A-49B9-882C-6A6EA7369F72}" type="slidenum">
              <a:rPr lang="ru-RU" altLang="ru-RU"/>
              <a:pPr>
                <a:defRPr/>
              </a:pPr>
              <a:t>‹#›</a:t>
            </a:fld>
            <a:endParaRPr lang="ru-RU" altLang="ru-RU"/>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4" name="Rectangle 14"/>
          <p:cNvSpPr>
            <a:spLocks noGrp="1" noChangeArrowheads="1"/>
          </p:cNvSpPr>
          <p:nvPr>
            <p:ph type="sldNum" idx="11"/>
          </p:nvPr>
        </p:nvSpPr>
        <p:spPr>
          <a:ln/>
        </p:spPr>
        <p:txBody>
          <a:bodyPr/>
          <a:lstStyle>
            <a:lvl1pPr>
              <a:defRPr/>
            </a:lvl1pPr>
          </a:lstStyle>
          <a:p>
            <a:pPr>
              <a:defRPr/>
            </a:pPr>
            <a:fld id="{3E82B4C1-3EA6-45FD-8B38-5E58CA8C77EE}" type="slidenum">
              <a:rPr lang="ru-RU" altLang="ru-RU"/>
              <a:pPr>
                <a:defRPr/>
              </a:pPr>
              <a:t>‹#›</a:t>
            </a:fld>
            <a:endParaRPr lang="ru-RU" altLang="ru-RU"/>
          </a:p>
        </p:txBody>
      </p:sp>
      <p:sp>
        <p:nvSpPr>
          <p:cNvPr id="5" name="Rectangle 15"/>
          <p:cNvSpPr>
            <a:spLocks noGrp="1" noChangeArrowheads="1"/>
          </p:cNvSpPr>
          <p:nvPr>
            <p:ph type="dt" idx="12"/>
          </p:nvPr>
        </p:nvSpPr>
        <p:spPr>
          <a:ln/>
        </p:spPr>
        <p:txBody>
          <a:bodyPr/>
          <a:lstStyle>
            <a:lvl1pPr>
              <a:defRPr/>
            </a:lvl1pPr>
          </a:lstStyle>
          <a:p>
            <a:pPr>
              <a:defRPr/>
            </a:pPr>
            <a:fld id="{41441B76-DC41-45CF-A858-2E601CDA5058}" type="datetime1">
              <a:rPr lang="en-US" altLang="ru-RU" smtClean="0"/>
              <a:t>9/30/2015</a:t>
            </a:fld>
            <a:endParaRPr lang="ru-RU" altLang="ru-RU"/>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3" name="Rectangle 14"/>
          <p:cNvSpPr>
            <a:spLocks noGrp="1" noChangeArrowheads="1"/>
          </p:cNvSpPr>
          <p:nvPr>
            <p:ph type="sldNum" idx="11"/>
          </p:nvPr>
        </p:nvSpPr>
        <p:spPr>
          <a:ln/>
        </p:spPr>
        <p:txBody>
          <a:bodyPr/>
          <a:lstStyle>
            <a:lvl1pPr>
              <a:defRPr/>
            </a:lvl1pPr>
          </a:lstStyle>
          <a:p>
            <a:pPr>
              <a:defRPr/>
            </a:pPr>
            <a:fld id="{83D9BF7A-5983-439F-A3E3-E563E7292DDB}" type="slidenum">
              <a:rPr lang="ru-RU" altLang="ru-RU"/>
              <a:pPr>
                <a:defRPr/>
              </a:pPr>
              <a:t>‹#›</a:t>
            </a:fld>
            <a:endParaRPr lang="ru-RU" altLang="ru-RU"/>
          </a:p>
        </p:txBody>
      </p:sp>
      <p:sp>
        <p:nvSpPr>
          <p:cNvPr id="4" name="Rectangle 15"/>
          <p:cNvSpPr>
            <a:spLocks noGrp="1" noChangeArrowheads="1"/>
          </p:cNvSpPr>
          <p:nvPr>
            <p:ph type="dt" idx="12"/>
          </p:nvPr>
        </p:nvSpPr>
        <p:spPr>
          <a:ln/>
        </p:spPr>
        <p:txBody>
          <a:bodyPr/>
          <a:lstStyle>
            <a:lvl1pPr>
              <a:defRPr/>
            </a:lvl1pPr>
          </a:lstStyle>
          <a:p>
            <a:pPr>
              <a:defRPr/>
            </a:pPr>
            <a:fld id="{56C4585A-E2CD-4C1B-B6A5-339467232592}" type="datetime1">
              <a:rPr lang="en-US" altLang="ru-RU" smtClean="0"/>
              <a:t>9/30/2015</a:t>
            </a:fld>
            <a:endParaRPr lang="ru-RU" altLang="ru-RU"/>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6" name="Rectangle 14"/>
          <p:cNvSpPr>
            <a:spLocks noGrp="1" noChangeArrowheads="1"/>
          </p:cNvSpPr>
          <p:nvPr>
            <p:ph type="sldNum" idx="11"/>
          </p:nvPr>
        </p:nvSpPr>
        <p:spPr>
          <a:ln/>
        </p:spPr>
        <p:txBody>
          <a:bodyPr/>
          <a:lstStyle>
            <a:lvl1pPr>
              <a:defRPr/>
            </a:lvl1pPr>
          </a:lstStyle>
          <a:p>
            <a:pPr>
              <a:defRPr/>
            </a:pPr>
            <a:fld id="{46A9F780-1C49-4E4B-867F-2C6F4251861D}" type="slidenum">
              <a:rPr lang="ru-RU" altLang="ru-RU"/>
              <a:pPr>
                <a:defRPr/>
              </a:pPr>
              <a:t>‹#›</a:t>
            </a:fld>
            <a:endParaRPr lang="ru-RU" altLang="ru-RU"/>
          </a:p>
        </p:txBody>
      </p:sp>
      <p:sp>
        <p:nvSpPr>
          <p:cNvPr id="7" name="Rectangle 15"/>
          <p:cNvSpPr>
            <a:spLocks noGrp="1" noChangeArrowheads="1"/>
          </p:cNvSpPr>
          <p:nvPr>
            <p:ph type="dt" idx="12"/>
          </p:nvPr>
        </p:nvSpPr>
        <p:spPr>
          <a:ln/>
        </p:spPr>
        <p:txBody>
          <a:bodyPr/>
          <a:lstStyle>
            <a:lvl1pPr>
              <a:defRPr/>
            </a:lvl1pPr>
          </a:lstStyle>
          <a:p>
            <a:pPr>
              <a:defRPr/>
            </a:pPr>
            <a:fld id="{88805664-59DA-493C-B893-959CB2DECF90}" type="datetime1">
              <a:rPr lang="en-US" altLang="ru-RU" smtClean="0"/>
              <a:t>9/30/2015</a:t>
            </a:fld>
            <a:endParaRPr lang="ru-RU" altLang="ru-RU"/>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6" name="Rectangle 14"/>
          <p:cNvSpPr>
            <a:spLocks noGrp="1" noChangeArrowheads="1"/>
          </p:cNvSpPr>
          <p:nvPr>
            <p:ph type="sldNum" idx="11"/>
          </p:nvPr>
        </p:nvSpPr>
        <p:spPr>
          <a:ln/>
        </p:spPr>
        <p:txBody>
          <a:bodyPr/>
          <a:lstStyle>
            <a:lvl1pPr>
              <a:defRPr/>
            </a:lvl1pPr>
          </a:lstStyle>
          <a:p>
            <a:pPr>
              <a:defRPr/>
            </a:pPr>
            <a:fld id="{D1D9F9E6-1CDD-4E4A-84E2-553CF39FC369}" type="slidenum">
              <a:rPr lang="ru-RU" altLang="ru-RU"/>
              <a:pPr>
                <a:defRPr/>
              </a:pPr>
              <a:t>‹#›</a:t>
            </a:fld>
            <a:endParaRPr lang="ru-RU" altLang="ru-RU"/>
          </a:p>
        </p:txBody>
      </p:sp>
      <p:sp>
        <p:nvSpPr>
          <p:cNvPr id="7" name="Rectangle 15"/>
          <p:cNvSpPr>
            <a:spLocks noGrp="1" noChangeArrowheads="1"/>
          </p:cNvSpPr>
          <p:nvPr>
            <p:ph type="dt" idx="12"/>
          </p:nvPr>
        </p:nvSpPr>
        <p:spPr>
          <a:ln/>
        </p:spPr>
        <p:txBody>
          <a:bodyPr/>
          <a:lstStyle>
            <a:lvl1pPr>
              <a:defRPr/>
            </a:lvl1pPr>
          </a:lstStyle>
          <a:p>
            <a:pPr>
              <a:defRPr/>
            </a:pPr>
            <a:fld id="{3C95546A-C95F-4E07-8607-0826DD77F7A5}" type="datetime1">
              <a:rPr lang="en-US" altLang="ru-RU" smtClean="0"/>
              <a:t>9/30/2015</a:t>
            </a:fld>
            <a:endParaRPr lang="ru-RU" altLang="ru-RU"/>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5" name="Rectangle 14"/>
          <p:cNvSpPr>
            <a:spLocks noGrp="1" noChangeArrowheads="1"/>
          </p:cNvSpPr>
          <p:nvPr>
            <p:ph type="sldNum" idx="11"/>
          </p:nvPr>
        </p:nvSpPr>
        <p:spPr>
          <a:ln/>
        </p:spPr>
        <p:txBody>
          <a:bodyPr/>
          <a:lstStyle>
            <a:lvl1pPr>
              <a:defRPr/>
            </a:lvl1pPr>
          </a:lstStyle>
          <a:p>
            <a:pPr>
              <a:defRPr/>
            </a:pPr>
            <a:fld id="{97834DD7-243D-4862-ADA1-FEA08B0BEC35}" type="slidenum">
              <a:rPr lang="ru-RU" altLang="ru-RU"/>
              <a:pPr>
                <a:defRPr/>
              </a:pPr>
              <a:t>‹#›</a:t>
            </a:fld>
            <a:endParaRPr lang="ru-RU" altLang="ru-RU"/>
          </a:p>
        </p:txBody>
      </p:sp>
      <p:sp>
        <p:nvSpPr>
          <p:cNvPr id="6" name="Rectangle 15"/>
          <p:cNvSpPr>
            <a:spLocks noGrp="1" noChangeArrowheads="1"/>
          </p:cNvSpPr>
          <p:nvPr>
            <p:ph type="dt" idx="12"/>
          </p:nvPr>
        </p:nvSpPr>
        <p:spPr>
          <a:ln/>
        </p:spPr>
        <p:txBody>
          <a:bodyPr/>
          <a:lstStyle>
            <a:lvl1pPr>
              <a:defRPr/>
            </a:lvl1pPr>
          </a:lstStyle>
          <a:p>
            <a:pPr>
              <a:defRPr/>
            </a:pPr>
            <a:fld id="{6019D2AE-60CE-4ED9-86B9-E5A39754B745}" type="datetime1">
              <a:rPr lang="en-US" altLang="ru-RU" smtClean="0"/>
              <a:t>9/30/2015</a:t>
            </a:fld>
            <a:endParaRPr lang="ru-RU" altLang="ru-RU"/>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7813" y="457200"/>
            <a:ext cx="2055812" cy="54070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8213" cy="54070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13"/>
          <p:cNvSpPr>
            <a:spLocks noGrp="1" noChangeArrowheads="1"/>
          </p:cNvSpPr>
          <p:nvPr>
            <p:ph type="ftr" idx="10"/>
          </p:nvPr>
        </p:nvSpPr>
        <p:spPr>
          <a:ln/>
        </p:spPr>
        <p:txBody>
          <a:bodyPr/>
          <a:lstStyle>
            <a:lvl1pPr>
              <a:defRPr/>
            </a:lvl1pPr>
          </a:lstStyle>
          <a:p>
            <a:pPr>
              <a:defRPr/>
            </a:pPr>
            <a:r>
              <a:rPr lang="en-US" altLang="ru-RU" smtClean="0"/>
              <a:t>G.Ososkov NEC'15 Montenegro-Budva 28 sep -2 oct 2015</a:t>
            </a:r>
            <a:endParaRPr lang="ru-RU" altLang="ru-RU"/>
          </a:p>
        </p:txBody>
      </p:sp>
      <p:sp>
        <p:nvSpPr>
          <p:cNvPr id="5" name="Rectangle 14"/>
          <p:cNvSpPr>
            <a:spLocks noGrp="1" noChangeArrowheads="1"/>
          </p:cNvSpPr>
          <p:nvPr>
            <p:ph type="sldNum" idx="11"/>
          </p:nvPr>
        </p:nvSpPr>
        <p:spPr>
          <a:ln/>
        </p:spPr>
        <p:txBody>
          <a:bodyPr/>
          <a:lstStyle>
            <a:lvl1pPr>
              <a:defRPr/>
            </a:lvl1pPr>
          </a:lstStyle>
          <a:p>
            <a:pPr>
              <a:defRPr/>
            </a:pPr>
            <a:fld id="{7AAA5672-B734-41D0-BA78-93908DBFB2EA}" type="slidenum">
              <a:rPr lang="ru-RU" altLang="ru-RU"/>
              <a:pPr>
                <a:defRPr/>
              </a:pPr>
              <a:t>‹#›</a:t>
            </a:fld>
            <a:endParaRPr lang="ru-RU" altLang="ru-RU"/>
          </a:p>
        </p:txBody>
      </p:sp>
      <p:sp>
        <p:nvSpPr>
          <p:cNvPr id="6" name="Rectangle 15"/>
          <p:cNvSpPr>
            <a:spLocks noGrp="1" noChangeArrowheads="1"/>
          </p:cNvSpPr>
          <p:nvPr>
            <p:ph type="dt" idx="12"/>
          </p:nvPr>
        </p:nvSpPr>
        <p:spPr>
          <a:ln/>
        </p:spPr>
        <p:txBody>
          <a:bodyPr/>
          <a:lstStyle>
            <a:lvl1pPr>
              <a:defRPr/>
            </a:lvl1pPr>
          </a:lstStyle>
          <a:p>
            <a:pPr>
              <a:defRPr/>
            </a:pPr>
            <a:fld id="{4DC8AFE8-8E6C-46BE-A8C1-88BA12A117C1}" type="datetime1">
              <a:rPr lang="en-US" altLang="ru-RU" smtClean="0"/>
              <a:t>9/30/2015</a:t>
            </a:fld>
            <a:endParaRPr lang="ru-RU" altLang="ru-RU"/>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grpSp>
      </p:grpSp>
      <p:sp>
        <p:nvSpPr>
          <p:cNvPr id="1845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altLang="ru-RU" noProof="0" smtClean="0"/>
              <a:t>Образец заголовка</a:t>
            </a:r>
          </a:p>
        </p:txBody>
      </p:sp>
      <p:sp>
        <p:nvSpPr>
          <p:cNvPr id="1845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ru-RU" altLang="ru-RU" noProof="0" smtClean="0"/>
              <a:t>Образец подзаголовка</a:t>
            </a:r>
          </a:p>
        </p:txBody>
      </p:sp>
      <p:sp>
        <p:nvSpPr>
          <p:cNvPr id="18" name="Rectangle 16"/>
          <p:cNvSpPr>
            <a:spLocks noGrp="1" noChangeArrowheads="1"/>
          </p:cNvSpPr>
          <p:nvPr>
            <p:ph type="dt" sz="half" idx="10"/>
          </p:nvPr>
        </p:nvSpPr>
        <p:spPr>
          <a:xfrm>
            <a:off x="457200" y="6453188"/>
            <a:ext cx="2133600" cy="252412"/>
          </a:xfrm>
        </p:spPr>
        <p:txBody>
          <a:bodyPr/>
          <a:lstStyle>
            <a:lvl1pPr>
              <a:defRPr/>
            </a:lvl1pPr>
          </a:lstStyle>
          <a:p>
            <a:pPr>
              <a:defRPr/>
            </a:pPr>
            <a:fld id="{E2CE5FEE-6C4A-41DF-A42E-4D0322B635E6}" type="datetime1">
              <a:rPr lang="en-US" altLang="ru-RU" smtClean="0">
                <a:solidFill>
                  <a:srgbClr val="000000"/>
                </a:solidFill>
              </a:rPr>
              <a:t>9/30/2015</a:t>
            </a:fld>
            <a:endParaRPr lang="ru-RU" altLang="ru-RU">
              <a:solidFill>
                <a:srgbClr val="000000"/>
              </a:solidFill>
            </a:endParaRPr>
          </a:p>
        </p:txBody>
      </p:sp>
      <p:sp>
        <p:nvSpPr>
          <p:cNvPr id="19" name="Rectangle 17"/>
          <p:cNvSpPr>
            <a:spLocks noGrp="1" noChangeArrowheads="1"/>
          </p:cNvSpPr>
          <p:nvPr>
            <p:ph type="ftr" sz="quarter" idx="11"/>
          </p:nvPr>
        </p:nvSpPr>
        <p:spPr>
          <a:xfrm>
            <a:off x="3124200" y="6248400"/>
            <a:ext cx="2895600" cy="457200"/>
          </a:xfrm>
        </p:spPr>
        <p:txBody>
          <a:bodyPr/>
          <a:lstStyle>
            <a:lvl1pPr>
              <a:defRPr b="0"/>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20" name="Rectangle 18"/>
          <p:cNvSpPr>
            <a:spLocks noGrp="1" noChangeArrowheads="1"/>
          </p:cNvSpPr>
          <p:nvPr>
            <p:ph type="sldNum" sz="quarter" idx="12"/>
          </p:nvPr>
        </p:nvSpPr>
        <p:spPr>
          <a:xfrm>
            <a:off x="6553200" y="6453188"/>
            <a:ext cx="2133600" cy="252412"/>
          </a:xfrm>
        </p:spPr>
        <p:txBody>
          <a:bodyPr/>
          <a:lstStyle>
            <a:lvl1pPr>
              <a:defRPr/>
            </a:lvl1pPr>
          </a:lstStyle>
          <a:p>
            <a:pPr>
              <a:defRPr/>
            </a:pPr>
            <a:fld id="{01C29B1C-D90D-43D7-9292-76C80258834C}"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13296541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69FE549-AA89-4745-8A65-D3468331572A}" type="slidenum">
              <a:rPr lang="ru-RU" altLang="ru-RU">
                <a:solidFill>
                  <a:srgbClr val="000000"/>
                </a:solidFill>
              </a:rPr>
              <a:pPr>
                <a:defRPr/>
              </a:pPr>
              <a:t>‹#›</a:t>
            </a:fld>
            <a:endParaRPr lang="ru-RU" altLang="ru-RU">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fld id="{57A4D51B-575D-46AA-BD0D-E803B8C3A9B4}"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19532625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ACD27C5-6CB6-4F82-B5FF-9CE20F95021B}" type="slidenum">
              <a:rPr lang="ru-RU" altLang="ru-RU">
                <a:solidFill>
                  <a:srgbClr val="000000"/>
                </a:solidFill>
              </a:rPr>
              <a:pPr>
                <a:defRPr/>
              </a:pPr>
              <a:t>‹#›</a:t>
            </a:fld>
            <a:endParaRPr lang="ru-RU" altLang="ru-RU">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fld id="{7E33EC74-A2B2-4BCF-B826-AF050B124BAB}"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17290388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F420633-21A8-4C70-8210-17F563EC445E}" type="slidenum">
              <a:rPr lang="ru-RU" altLang="ru-RU">
                <a:solidFill>
                  <a:srgbClr val="000000"/>
                </a:solidFill>
              </a:rPr>
              <a:pPr>
                <a:defRPr/>
              </a:pPr>
              <a:t>‹#›</a:t>
            </a:fld>
            <a:endParaRPr lang="ru-RU" altLang="ru-RU">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fld id="{84235DD5-2A74-4E4A-B63E-AFCAE7A21FC0}"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23476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sldNum" idx="10"/>
          </p:nvPr>
        </p:nvSpPr>
        <p:spPr>
          <a:ln/>
        </p:spPr>
        <p:txBody>
          <a:bodyPr/>
          <a:lstStyle>
            <a:lvl1pPr>
              <a:defRPr/>
            </a:lvl1pPr>
          </a:lstStyle>
          <a:p>
            <a:pPr>
              <a:defRPr/>
            </a:pPr>
            <a:fld id="{3CA9414D-293C-467D-AD39-4F733DC6876F}" type="slidenum">
              <a:rPr lang="ru-RU" altLang="ru-RU"/>
              <a:pPr>
                <a:defRPr/>
              </a:pPr>
              <a:t>‹#›</a:t>
            </a:fld>
            <a:endParaRPr lang="ru-RU" altLang="ru-RU"/>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8774D378-9FF3-44F7-8BD6-99390543492F}" type="slidenum">
              <a:rPr lang="ru-RU" altLang="ru-RU">
                <a:solidFill>
                  <a:srgbClr val="000000"/>
                </a:solidFill>
              </a:rPr>
              <a:pPr>
                <a:defRPr/>
              </a:pPr>
              <a:t>‹#›</a:t>
            </a:fld>
            <a:endParaRPr lang="ru-RU" altLang="ru-RU">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fld id="{A5893A0D-35AF-4375-8861-43AAF5A760DA}"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101794801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134CB538-5C74-4960-BC85-F4879AEF49D4}" type="slidenum">
              <a:rPr lang="ru-RU" altLang="ru-RU">
                <a:solidFill>
                  <a:srgbClr val="000000"/>
                </a:solidFill>
              </a:rPr>
              <a:pPr>
                <a:defRPr/>
              </a:pPr>
              <a:t>‹#›</a:t>
            </a:fld>
            <a:endParaRPr lang="ru-RU" altLang="ru-RU">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fld id="{AE911C3D-5043-4007-83D2-B313E554353A}"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30142198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ECF08016-004C-48A7-971A-6F9E96B6A3B9}" type="slidenum">
              <a:rPr lang="ru-RU" altLang="ru-RU">
                <a:solidFill>
                  <a:srgbClr val="000000"/>
                </a:solidFill>
              </a:rPr>
              <a:pPr>
                <a:defRPr/>
              </a:pPr>
              <a:t>‹#›</a:t>
            </a:fld>
            <a:endParaRPr lang="ru-RU" altLang="ru-RU">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fld id="{660E50E9-25CD-489A-9090-4B76FED813E5}"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35252494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EAB6A65B-BC21-45F8-919F-59E2E181FA70}" type="slidenum">
              <a:rPr lang="ru-RU" altLang="ru-RU">
                <a:solidFill>
                  <a:srgbClr val="000000"/>
                </a:solidFill>
              </a:rPr>
              <a:pPr>
                <a:defRPr/>
              </a:pPr>
              <a:t>‹#›</a:t>
            </a:fld>
            <a:endParaRPr lang="ru-RU" altLang="ru-RU">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fld id="{1615B746-2D9B-43F7-B883-49A832B6B281}"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398775830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3A7A3BB-4E2F-4250-9306-03100489C71E}" type="slidenum">
              <a:rPr lang="ru-RU" altLang="ru-RU">
                <a:solidFill>
                  <a:srgbClr val="000000"/>
                </a:solidFill>
              </a:rPr>
              <a:pPr>
                <a:defRPr/>
              </a:pPr>
              <a:t>‹#›</a:t>
            </a:fld>
            <a:endParaRPr lang="ru-RU" altLang="ru-RU">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fld id="{6B9DA344-EF21-4ED4-A91C-AA569EE5AE4F}"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1175378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0EEC754-9C32-4EB1-BD6D-32A57BE8E195}" type="slidenum">
              <a:rPr lang="ru-RU" altLang="ru-RU">
                <a:solidFill>
                  <a:srgbClr val="000000"/>
                </a:solidFill>
              </a:rPr>
              <a:pPr>
                <a:defRPr/>
              </a:pPr>
              <a:t>‹#›</a:t>
            </a:fld>
            <a:endParaRPr lang="ru-RU" altLang="ru-RU">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fld id="{4E6152FD-6D50-4AD2-B065-1A842643D1E7}"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14902260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0AC117A-F17A-4697-9EE5-CE1C5D65D344}" type="slidenum">
              <a:rPr lang="ru-RU" altLang="ru-RU">
                <a:solidFill>
                  <a:srgbClr val="000000"/>
                </a:solidFill>
              </a:rPr>
              <a:pPr>
                <a:defRPr/>
              </a:pPr>
              <a:t>‹#›</a:t>
            </a:fld>
            <a:endParaRPr lang="ru-RU" altLang="ru-RU">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fld id="{7F387485-59ED-41BC-8192-B562E4670F9E}"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5484911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AA926C93-7621-4E1B-875C-8F6805BD5190}" type="slidenum">
              <a:rPr lang="ru-RU" altLang="ru-RU">
                <a:solidFill>
                  <a:srgbClr val="000000"/>
                </a:solidFill>
              </a:rPr>
              <a:pPr>
                <a:defRPr/>
              </a:pPr>
              <a:t>‹#›</a:t>
            </a:fld>
            <a:endParaRPr lang="ru-RU" altLang="ru-RU">
              <a:solidFill>
                <a:srgbClr val="000000"/>
              </a:solidFill>
            </a:endParaRPr>
          </a:p>
        </p:txBody>
      </p:sp>
      <p:sp>
        <p:nvSpPr>
          <p:cNvPr id="8" name="Rectangle 16"/>
          <p:cNvSpPr>
            <a:spLocks noGrp="1" noChangeArrowheads="1"/>
          </p:cNvSpPr>
          <p:nvPr>
            <p:ph type="dt" sz="half" idx="12"/>
          </p:nvPr>
        </p:nvSpPr>
        <p:spPr>
          <a:ln/>
        </p:spPr>
        <p:txBody>
          <a:bodyPr/>
          <a:lstStyle>
            <a:lvl1pPr>
              <a:defRPr/>
            </a:lvl1pPr>
          </a:lstStyle>
          <a:p>
            <a:pPr>
              <a:defRPr/>
            </a:pPr>
            <a:fld id="{18C48B1D-C12A-41CB-9B3B-36167332DD26}"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260553004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26A87F2-A07B-479E-8F37-44E94AE53381}" type="slidenum">
              <a:rPr lang="ru-RU" altLang="ru-RU">
                <a:solidFill>
                  <a:srgbClr val="000000"/>
                </a:solidFill>
              </a:rPr>
              <a:pPr>
                <a:defRPr/>
              </a:pPr>
              <a:t>‹#›</a:t>
            </a:fld>
            <a:endParaRPr lang="ru-RU" altLang="ru-RU">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fld id="{55E18A3D-CD86-4FAD-AA92-225D5BBA7CDB}"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3913974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0C05FA56-1CE9-4165-B6EE-036A11F47D3B}" type="slidenum">
              <a:rPr lang="ru-RU" altLang="ru-RU">
                <a:solidFill>
                  <a:srgbClr val="000000"/>
                </a:solidFill>
              </a:rPr>
              <a:pPr>
                <a:defRPr/>
              </a:pPr>
              <a:t>‹#›</a:t>
            </a:fld>
            <a:endParaRPr lang="ru-RU" altLang="ru-RU">
              <a:solidFill>
                <a:srgbClr val="000000"/>
              </a:solidFill>
            </a:endParaRPr>
          </a:p>
        </p:txBody>
      </p:sp>
      <p:sp>
        <p:nvSpPr>
          <p:cNvPr id="8" name="Rectangle 16"/>
          <p:cNvSpPr>
            <a:spLocks noGrp="1" noChangeArrowheads="1"/>
          </p:cNvSpPr>
          <p:nvPr>
            <p:ph type="dt" sz="half" idx="12"/>
          </p:nvPr>
        </p:nvSpPr>
        <p:spPr>
          <a:ln/>
        </p:spPr>
        <p:txBody>
          <a:bodyPr/>
          <a:lstStyle>
            <a:lvl1pPr>
              <a:defRPr/>
            </a:lvl1pPr>
          </a:lstStyle>
          <a:p>
            <a:pPr>
              <a:defRPr/>
            </a:pPr>
            <a:fld id="{5A174BED-BA5F-4874-992C-9D1D78659A59}"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2029545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sldNum" idx="10"/>
          </p:nvPr>
        </p:nvSpPr>
        <p:spPr>
          <a:ln/>
        </p:spPr>
        <p:txBody>
          <a:bodyPr/>
          <a:lstStyle>
            <a:lvl1pPr>
              <a:defRPr/>
            </a:lvl1pPr>
          </a:lstStyle>
          <a:p>
            <a:pPr>
              <a:defRPr/>
            </a:pPr>
            <a:fld id="{98B3EB36-BAF9-4FF1-B598-059CE5BAD5F5}" type="slidenum">
              <a:rPr lang="ru-RU" altLang="ru-RU"/>
              <a:pPr>
                <a:defRPr/>
              </a:pPr>
              <a:t>‹#›</a:t>
            </a:fld>
            <a:endParaRPr lang="ru-RU" altLang="ru-RU"/>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457200"/>
            <a:ext cx="8229600" cy="13716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5E495AF7-E06D-45BD-94E5-3F4196875A95}" type="slidenum">
              <a:rPr lang="ru-RU" altLang="ru-RU">
                <a:solidFill>
                  <a:srgbClr val="000000"/>
                </a:solidFill>
              </a:rPr>
              <a:pPr>
                <a:defRPr/>
              </a:pPr>
              <a:t>‹#›</a:t>
            </a:fld>
            <a:endParaRPr lang="ru-RU" altLang="ru-RU">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fld id="{CF5E2546-9B88-427E-8A1C-86D1B534A579}"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290591484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sp>
          <p:nvSpPr>
            <p:cNvPr id="5" name="Rectangle 3"/>
            <p:cNvSpPr>
              <a:spLocks noChangeArrowheads="1"/>
            </p:cNvSpPr>
            <p:nvPr/>
          </p:nvSpPr>
          <p:spPr bwMode="hidden">
            <a:xfrm>
              <a:off x="0" y="0"/>
              <a:ext cx="2208" cy="4320"/>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6" name="Rectangle 4"/>
            <p:cNvSpPr>
              <a:spLocks noChangeArrowheads="1"/>
            </p:cNvSpPr>
            <p:nvPr/>
          </p:nvSpPr>
          <p:spPr bwMode="hidden">
            <a:xfrm>
              <a:off x="1081" y="1065"/>
              <a:ext cx="4679" cy="1596"/>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grpSp>
          <p:nvGrpSpPr>
            <p:cNvPr id="7" name="Group 5"/>
            <p:cNvGrpSpPr>
              <a:grpSpLocks/>
            </p:cNvGrpSpPr>
            <p:nvPr/>
          </p:nvGrpSpPr>
          <p:grpSpPr bwMode="auto">
            <a:xfrm>
              <a:off x="0" y="672"/>
              <a:ext cx="1806" cy="1989"/>
              <a:chOff x="0" y="672"/>
              <a:chExt cx="1806" cy="1989"/>
            </a:xfrm>
          </p:grpSpPr>
          <p:sp>
            <p:nvSpPr>
              <p:cNvPr id="8" name="Rectangle 6"/>
              <p:cNvSpPr>
                <a:spLocks noChangeArrowheads="1"/>
              </p:cNvSpPr>
              <p:nvPr userDrawn="1"/>
            </p:nvSpPr>
            <p:spPr bwMode="auto">
              <a:xfrm>
                <a:off x="361" y="2257"/>
                <a:ext cx="363" cy="404"/>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9" name="Rectangle 7"/>
              <p:cNvSpPr>
                <a:spLocks noChangeArrowheads="1"/>
              </p:cNvSpPr>
              <p:nvPr userDrawn="1"/>
            </p:nvSpPr>
            <p:spPr bwMode="auto">
              <a:xfrm>
                <a:off x="1081" y="1065"/>
                <a:ext cx="362" cy="405"/>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0" name="Rectangle 8"/>
              <p:cNvSpPr>
                <a:spLocks noChangeArrowheads="1"/>
              </p:cNvSpPr>
              <p:nvPr userDrawn="1"/>
            </p:nvSpPr>
            <p:spPr bwMode="auto">
              <a:xfrm>
                <a:off x="1437" y="672"/>
                <a:ext cx="369" cy="400"/>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1" name="Rectangle 9"/>
              <p:cNvSpPr>
                <a:spLocks noChangeArrowheads="1"/>
              </p:cNvSpPr>
              <p:nvPr userDrawn="1"/>
            </p:nvSpPr>
            <p:spPr bwMode="auto">
              <a:xfrm>
                <a:off x="719" y="2257"/>
                <a:ext cx="368" cy="404"/>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2" name="Rectangle 10"/>
              <p:cNvSpPr>
                <a:spLocks noChangeArrowheads="1"/>
              </p:cNvSpPr>
              <p:nvPr userDrawn="1"/>
            </p:nvSpPr>
            <p:spPr bwMode="auto">
              <a:xfrm>
                <a:off x="1437" y="1065"/>
                <a:ext cx="369" cy="40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3" name="Rectangle 11"/>
              <p:cNvSpPr>
                <a:spLocks noChangeArrowheads="1"/>
              </p:cNvSpPr>
              <p:nvPr userDrawn="1"/>
            </p:nvSpPr>
            <p:spPr bwMode="auto">
              <a:xfrm>
                <a:off x="719" y="1464"/>
                <a:ext cx="368" cy="39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4" name="Rectangle 12"/>
              <p:cNvSpPr>
                <a:spLocks noChangeArrowheads="1"/>
              </p:cNvSpPr>
              <p:nvPr userDrawn="1"/>
            </p:nvSpPr>
            <p:spPr bwMode="auto">
              <a:xfrm>
                <a:off x="0" y="1464"/>
                <a:ext cx="367" cy="399"/>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5" name="Rectangle 13"/>
              <p:cNvSpPr>
                <a:spLocks noChangeArrowheads="1"/>
              </p:cNvSpPr>
              <p:nvPr userDrawn="1"/>
            </p:nvSpPr>
            <p:spPr bwMode="auto">
              <a:xfrm>
                <a:off x="1081" y="1464"/>
                <a:ext cx="362" cy="39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6" name="Rectangle 14"/>
              <p:cNvSpPr>
                <a:spLocks noChangeArrowheads="1"/>
              </p:cNvSpPr>
              <p:nvPr userDrawn="1"/>
            </p:nvSpPr>
            <p:spPr bwMode="auto">
              <a:xfrm>
                <a:off x="361" y="1857"/>
                <a:ext cx="363" cy="406"/>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7" name="Rectangle 15"/>
              <p:cNvSpPr>
                <a:spLocks noChangeArrowheads="1"/>
              </p:cNvSpPr>
              <p:nvPr userDrawn="1"/>
            </p:nvSpPr>
            <p:spPr bwMode="auto">
              <a:xfrm>
                <a:off x="719" y="1857"/>
                <a:ext cx="368" cy="40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grpSp>
      </p:grpSp>
      <p:sp>
        <p:nvSpPr>
          <p:cNvPr id="18451" name="Rectangle 19"/>
          <p:cNvSpPr>
            <a:spLocks noGrp="1" noChangeArrowheads="1"/>
          </p:cNvSpPr>
          <p:nvPr>
            <p:ph type="ctrTitle"/>
          </p:nvPr>
        </p:nvSpPr>
        <p:spPr>
          <a:xfrm>
            <a:off x="2971800" y="1828800"/>
            <a:ext cx="6019800" cy="2209800"/>
          </a:xfrm>
        </p:spPr>
        <p:txBody>
          <a:bodyPr/>
          <a:lstStyle>
            <a:lvl1pPr>
              <a:defRPr sz="5000">
                <a:solidFill>
                  <a:srgbClr val="FFFFFF"/>
                </a:solidFill>
              </a:defRPr>
            </a:lvl1pPr>
          </a:lstStyle>
          <a:p>
            <a:pPr lvl="0"/>
            <a:r>
              <a:rPr lang="ru-RU" altLang="ru-RU" noProof="0" smtClean="0"/>
              <a:t>Образец заголовка</a:t>
            </a:r>
          </a:p>
        </p:txBody>
      </p:sp>
      <p:sp>
        <p:nvSpPr>
          <p:cNvPr id="18452" name="Rectangle 20"/>
          <p:cNvSpPr>
            <a:spLocks noGrp="1" noChangeArrowheads="1"/>
          </p:cNvSpPr>
          <p:nvPr>
            <p:ph type="subTitle" idx="1"/>
          </p:nvPr>
        </p:nvSpPr>
        <p:spPr>
          <a:xfrm>
            <a:off x="2971800" y="4267200"/>
            <a:ext cx="6019800" cy="1752600"/>
          </a:xfrm>
        </p:spPr>
        <p:txBody>
          <a:bodyPr/>
          <a:lstStyle>
            <a:lvl1pPr marL="0" indent="0">
              <a:buFont typeface="Wingdings" pitchFamily="2" charset="2"/>
              <a:buNone/>
              <a:defRPr sz="3400"/>
            </a:lvl1pPr>
          </a:lstStyle>
          <a:p>
            <a:pPr lvl="0"/>
            <a:r>
              <a:rPr lang="ru-RU" altLang="ru-RU" noProof="0" smtClean="0"/>
              <a:t>Образец подзаголовка</a:t>
            </a:r>
          </a:p>
        </p:txBody>
      </p:sp>
      <p:sp>
        <p:nvSpPr>
          <p:cNvPr id="18" name="Rectangle 16"/>
          <p:cNvSpPr>
            <a:spLocks noGrp="1" noChangeArrowheads="1"/>
          </p:cNvSpPr>
          <p:nvPr>
            <p:ph type="dt" sz="half" idx="10"/>
          </p:nvPr>
        </p:nvSpPr>
        <p:spPr>
          <a:xfrm>
            <a:off x="457200" y="6453188"/>
            <a:ext cx="2133600" cy="252412"/>
          </a:xfrm>
        </p:spPr>
        <p:txBody>
          <a:bodyPr/>
          <a:lstStyle>
            <a:lvl1pPr>
              <a:defRPr/>
            </a:lvl1pPr>
          </a:lstStyle>
          <a:p>
            <a:pPr>
              <a:defRPr/>
            </a:pPr>
            <a:fld id="{D5D772C1-A975-461D-A7F1-EA4834399987}" type="datetime1">
              <a:rPr lang="en-US" altLang="ru-RU" smtClean="0">
                <a:solidFill>
                  <a:srgbClr val="000000"/>
                </a:solidFill>
              </a:rPr>
              <a:t>9/30/2015</a:t>
            </a:fld>
            <a:endParaRPr lang="ru-RU" altLang="ru-RU">
              <a:solidFill>
                <a:srgbClr val="000000"/>
              </a:solidFill>
            </a:endParaRPr>
          </a:p>
        </p:txBody>
      </p:sp>
      <p:sp>
        <p:nvSpPr>
          <p:cNvPr id="19" name="Rectangle 17"/>
          <p:cNvSpPr>
            <a:spLocks noGrp="1" noChangeArrowheads="1"/>
          </p:cNvSpPr>
          <p:nvPr>
            <p:ph type="ftr" sz="quarter" idx="11"/>
          </p:nvPr>
        </p:nvSpPr>
        <p:spPr>
          <a:xfrm>
            <a:off x="3124200" y="6248400"/>
            <a:ext cx="2895600" cy="457200"/>
          </a:xfrm>
        </p:spPr>
        <p:txBody>
          <a:bodyPr/>
          <a:lstStyle>
            <a:lvl1pPr>
              <a:defRPr b="0"/>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20" name="Rectangle 18"/>
          <p:cNvSpPr>
            <a:spLocks noGrp="1" noChangeArrowheads="1"/>
          </p:cNvSpPr>
          <p:nvPr>
            <p:ph type="sldNum" sz="quarter" idx="12"/>
          </p:nvPr>
        </p:nvSpPr>
        <p:spPr>
          <a:xfrm>
            <a:off x="6553200" y="6453188"/>
            <a:ext cx="2133600" cy="252412"/>
          </a:xfrm>
        </p:spPr>
        <p:txBody>
          <a:bodyPr/>
          <a:lstStyle>
            <a:lvl1pPr>
              <a:defRPr/>
            </a:lvl1pPr>
          </a:lstStyle>
          <a:p>
            <a:pPr>
              <a:defRPr/>
            </a:pPr>
            <a:fld id="{01C29B1C-D90D-43D7-9292-76C80258834C}" type="slidenum">
              <a:rPr lang="ru-RU" altLang="ru-RU">
                <a:solidFill>
                  <a:srgbClr val="000000"/>
                </a:solidFill>
              </a:rPr>
              <a:pPr>
                <a:defRPr/>
              </a:pPr>
              <a:t>‹#›</a:t>
            </a:fld>
            <a:endParaRPr lang="ru-RU" altLang="ru-RU">
              <a:solidFill>
                <a:srgbClr val="000000"/>
              </a:solidFill>
            </a:endParaRPr>
          </a:p>
        </p:txBody>
      </p:sp>
    </p:spTree>
    <p:extLst>
      <p:ext uri="{BB962C8B-B14F-4D97-AF65-F5344CB8AC3E}">
        <p14:creationId xmlns:p14="http://schemas.microsoft.com/office/powerpoint/2010/main" val="9857746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69FE549-AA89-4745-8A65-D3468331572A}" type="slidenum">
              <a:rPr lang="ru-RU" altLang="ru-RU">
                <a:solidFill>
                  <a:srgbClr val="000000"/>
                </a:solidFill>
              </a:rPr>
              <a:pPr>
                <a:defRPr/>
              </a:pPr>
              <a:t>‹#›</a:t>
            </a:fld>
            <a:endParaRPr lang="ru-RU" altLang="ru-RU">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fld id="{FF269343-F38B-4977-AF2C-E2B851E2E03C}"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6504744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6ACD27C5-6CB6-4F82-B5FF-9CE20F95021B}" type="slidenum">
              <a:rPr lang="ru-RU" altLang="ru-RU">
                <a:solidFill>
                  <a:srgbClr val="000000"/>
                </a:solidFill>
              </a:rPr>
              <a:pPr>
                <a:defRPr/>
              </a:pPr>
              <a:t>‹#›</a:t>
            </a:fld>
            <a:endParaRPr lang="ru-RU" altLang="ru-RU">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fld id="{A46BBA6B-1271-4ABF-A9C8-74E8E27D71E8}"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38219841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1F420633-21A8-4C70-8210-17F563EC445E}" type="slidenum">
              <a:rPr lang="ru-RU" altLang="ru-RU">
                <a:solidFill>
                  <a:srgbClr val="000000"/>
                </a:solidFill>
              </a:rPr>
              <a:pPr>
                <a:defRPr/>
              </a:pPr>
              <a:t>‹#›</a:t>
            </a:fld>
            <a:endParaRPr lang="ru-RU" altLang="ru-RU">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fld id="{94F628A5-1D15-4DB9-8456-74F38696419F}"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3099293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8774D378-9FF3-44F7-8BD6-99390543492F}" type="slidenum">
              <a:rPr lang="ru-RU" altLang="ru-RU">
                <a:solidFill>
                  <a:srgbClr val="000000"/>
                </a:solidFill>
              </a:rPr>
              <a:pPr>
                <a:defRPr/>
              </a:pPr>
              <a:t>‹#›</a:t>
            </a:fld>
            <a:endParaRPr lang="ru-RU" altLang="ru-RU">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fld id="{92AD5559-A8E9-4876-83B0-5E1931D4EDFA}"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276135911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4" name="Rectangle 3"/>
          <p:cNvSpPr>
            <a:spLocks noGrp="1" noChangeArrowheads="1"/>
          </p:cNvSpPr>
          <p:nvPr>
            <p:ph type="sldNum" sz="quarter" idx="11"/>
          </p:nvPr>
        </p:nvSpPr>
        <p:spPr>
          <a:ln/>
        </p:spPr>
        <p:txBody>
          <a:bodyPr/>
          <a:lstStyle>
            <a:lvl1pPr>
              <a:defRPr/>
            </a:lvl1pPr>
          </a:lstStyle>
          <a:p>
            <a:pPr>
              <a:defRPr/>
            </a:pPr>
            <a:fld id="{134CB538-5C74-4960-BC85-F4879AEF49D4}" type="slidenum">
              <a:rPr lang="ru-RU" altLang="ru-RU">
                <a:solidFill>
                  <a:srgbClr val="000000"/>
                </a:solidFill>
              </a:rPr>
              <a:pPr>
                <a:defRPr/>
              </a:pPr>
              <a:t>‹#›</a:t>
            </a:fld>
            <a:endParaRPr lang="ru-RU" altLang="ru-RU">
              <a:solidFill>
                <a:srgbClr val="000000"/>
              </a:solidFill>
            </a:endParaRPr>
          </a:p>
        </p:txBody>
      </p:sp>
      <p:sp>
        <p:nvSpPr>
          <p:cNvPr id="5" name="Rectangle 16"/>
          <p:cNvSpPr>
            <a:spLocks noGrp="1" noChangeArrowheads="1"/>
          </p:cNvSpPr>
          <p:nvPr>
            <p:ph type="dt" sz="half" idx="12"/>
          </p:nvPr>
        </p:nvSpPr>
        <p:spPr>
          <a:ln/>
        </p:spPr>
        <p:txBody>
          <a:bodyPr/>
          <a:lstStyle>
            <a:lvl1pPr>
              <a:defRPr/>
            </a:lvl1pPr>
          </a:lstStyle>
          <a:p>
            <a:pPr>
              <a:defRPr/>
            </a:pPr>
            <a:fld id="{E23DC931-E918-43B2-ABA9-9D24DA8B4ACF}"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197337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3" name="Rectangle 3"/>
          <p:cNvSpPr>
            <a:spLocks noGrp="1" noChangeArrowheads="1"/>
          </p:cNvSpPr>
          <p:nvPr>
            <p:ph type="sldNum" sz="quarter" idx="11"/>
          </p:nvPr>
        </p:nvSpPr>
        <p:spPr>
          <a:ln/>
        </p:spPr>
        <p:txBody>
          <a:bodyPr/>
          <a:lstStyle>
            <a:lvl1pPr>
              <a:defRPr/>
            </a:lvl1pPr>
          </a:lstStyle>
          <a:p>
            <a:pPr>
              <a:defRPr/>
            </a:pPr>
            <a:fld id="{ECF08016-004C-48A7-971A-6F9E96B6A3B9}" type="slidenum">
              <a:rPr lang="ru-RU" altLang="ru-RU">
                <a:solidFill>
                  <a:srgbClr val="000000"/>
                </a:solidFill>
              </a:rPr>
              <a:pPr>
                <a:defRPr/>
              </a:pPr>
              <a:t>‹#›</a:t>
            </a:fld>
            <a:endParaRPr lang="ru-RU" altLang="ru-RU">
              <a:solidFill>
                <a:srgbClr val="000000"/>
              </a:solidFill>
            </a:endParaRPr>
          </a:p>
        </p:txBody>
      </p:sp>
      <p:sp>
        <p:nvSpPr>
          <p:cNvPr id="4" name="Rectangle 16"/>
          <p:cNvSpPr>
            <a:spLocks noGrp="1" noChangeArrowheads="1"/>
          </p:cNvSpPr>
          <p:nvPr>
            <p:ph type="dt" sz="half" idx="12"/>
          </p:nvPr>
        </p:nvSpPr>
        <p:spPr>
          <a:ln/>
        </p:spPr>
        <p:txBody>
          <a:bodyPr/>
          <a:lstStyle>
            <a:lvl1pPr>
              <a:defRPr/>
            </a:lvl1pPr>
          </a:lstStyle>
          <a:p>
            <a:pPr>
              <a:defRPr/>
            </a:pPr>
            <a:fld id="{D2D2718E-1DDF-4380-8D73-F9933C9BD7BE}"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205489099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EAB6A65B-BC21-45F8-919F-59E2E181FA70}" type="slidenum">
              <a:rPr lang="ru-RU" altLang="ru-RU">
                <a:solidFill>
                  <a:srgbClr val="000000"/>
                </a:solidFill>
              </a:rPr>
              <a:pPr>
                <a:defRPr/>
              </a:pPr>
              <a:t>‹#›</a:t>
            </a:fld>
            <a:endParaRPr lang="ru-RU" altLang="ru-RU">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fld id="{DA152088-3E61-4AD4-A172-3F9CAD90CAC0}"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1431585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33A7A3BB-4E2F-4250-9306-03100489C71E}" type="slidenum">
              <a:rPr lang="ru-RU" altLang="ru-RU">
                <a:solidFill>
                  <a:srgbClr val="000000"/>
                </a:solidFill>
              </a:rPr>
              <a:pPr>
                <a:defRPr/>
              </a:pPr>
              <a:t>‹#›</a:t>
            </a:fld>
            <a:endParaRPr lang="ru-RU" altLang="ru-RU">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fld id="{50B908A0-77F2-4B13-B3E6-130166461CD5}"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17910628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sldNum" idx="10"/>
          </p:nvPr>
        </p:nvSpPr>
        <p:spPr>
          <a:ln/>
        </p:spPr>
        <p:txBody>
          <a:bodyPr/>
          <a:lstStyle>
            <a:lvl1pPr>
              <a:defRPr/>
            </a:lvl1pPr>
          </a:lstStyle>
          <a:p>
            <a:pPr>
              <a:defRPr/>
            </a:pPr>
            <a:fld id="{3A156A61-13CE-4ABE-92E3-453FFAE6D249}" type="slidenum">
              <a:rPr lang="ru-RU" altLang="ru-RU"/>
              <a:pPr>
                <a:defRPr/>
              </a:pPr>
              <a:t>‹#›</a:t>
            </a:fld>
            <a:endParaRPr lang="ru-RU" altLang="ru-RU"/>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F0EEC754-9C32-4EB1-BD6D-32A57BE8E195}" type="slidenum">
              <a:rPr lang="ru-RU" altLang="ru-RU">
                <a:solidFill>
                  <a:srgbClr val="000000"/>
                </a:solidFill>
              </a:rPr>
              <a:pPr>
                <a:defRPr/>
              </a:pPr>
              <a:t>‹#›</a:t>
            </a:fld>
            <a:endParaRPr lang="ru-RU" altLang="ru-RU">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fld id="{076F1DA4-750C-42EC-A4C1-7123B2AB1048}"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32376233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457200"/>
            <a:ext cx="2057400" cy="54102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457200"/>
            <a:ext cx="60198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A0AC117A-F17A-4697-9EE5-CE1C5D65D344}" type="slidenum">
              <a:rPr lang="ru-RU" altLang="ru-RU">
                <a:solidFill>
                  <a:srgbClr val="000000"/>
                </a:solidFill>
              </a:rPr>
              <a:pPr>
                <a:defRPr/>
              </a:pPr>
              <a:t>‹#›</a:t>
            </a:fld>
            <a:endParaRPr lang="ru-RU" altLang="ru-RU">
              <a:solidFill>
                <a:srgbClr val="000000"/>
              </a:solidFill>
            </a:endParaRPr>
          </a:p>
        </p:txBody>
      </p:sp>
      <p:sp>
        <p:nvSpPr>
          <p:cNvPr id="6" name="Rectangle 16"/>
          <p:cNvSpPr>
            <a:spLocks noGrp="1" noChangeArrowheads="1"/>
          </p:cNvSpPr>
          <p:nvPr>
            <p:ph type="dt" sz="half" idx="12"/>
          </p:nvPr>
        </p:nvSpPr>
        <p:spPr>
          <a:ln/>
        </p:spPr>
        <p:txBody>
          <a:bodyPr/>
          <a:lstStyle>
            <a:lvl1pPr>
              <a:defRPr/>
            </a:lvl1pPr>
          </a:lstStyle>
          <a:p>
            <a:pPr>
              <a:defRPr/>
            </a:pPr>
            <a:fld id="{CE77F54A-2DBA-4F37-A9B5-091CB9E582A6}"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252632339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TwoObj" preserve="1">
  <p:cSld name="Заголовок, текст и 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AA926C93-7621-4E1B-875C-8F6805BD5190}" type="slidenum">
              <a:rPr lang="ru-RU" altLang="ru-RU">
                <a:solidFill>
                  <a:srgbClr val="000000"/>
                </a:solidFill>
              </a:rPr>
              <a:pPr>
                <a:defRPr/>
              </a:pPr>
              <a:t>‹#›</a:t>
            </a:fld>
            <a:endParaRPr lang="ru-RU" altLang="ru-RU">
              <a:solidFill>
                <a:srgbClr val="000000"/>
              </a:solidFill>
            </a:endParaRPr>
          </a:p>
        </p:txBody>
      </p:sp>
      <p:sp>
        <p:nvSpPr>
          <p:cNvPr id="8" name="Rectangle 16"/>
          <p:cNvSpPr>
            <a:spLocks noGrp="1" noChangeArrowheads="1"/>
          </p:cNvSpPr>
          <p:nvPr>
            <p:ph type="dt" sz="half" idx="12"/>
          </p:nvPr>
        </p:nvSpPr>
        <p:spPr>
          <a:ln/>
        </p:spPr>
        <p:txBody>
          <a:bodyPr/>
          <a:lstStyle>
            <a:lvl1pPr>
              <a:defRPr/>
            </a:lvl1pPr>
          </a:lstStyle>
          <a:p>
            <a:pPr>
              <a:defRPr/>
            </a:pPr>
            <a:fld id="{E26C8B1F-279B-4E36-9A88-B6B6520A9C8C}"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345985817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6" name="Rectangle 3"/>
          <p:cNvSpPr>
            <a:spLocks noGrp="1" noChangeArrowheads="1"/>
          </p:cNvSpPr>
          <p:nvPr>
            <p:ph type="sldNum" sz="quarter" idx="11"/>
          </p:nvPr>
        </p:nvSpPr>
        <p:spPr>
          <a:ln/>
        </p:spPr>
        <p:txBody>
          <a:bodyPr/>
          <a:lstStyle>
            <a:lvl1pPr>
              <a:defRPr/>
            </a:lvl1pPr>
          </a:lstStyle>
          <a:p>
            <a:pPr>
              <a:defRPr/>
            </a:pPr>
            <a:fld id="{226A87F2-A07B-479E-8F37-44E94AE53381}" type="slidenum">
              <a:rPr lang="ru-RU" altLang="ru-RU">
                <a:solidFill>
                  <a:srgbClr val="000000"/>
                </a:solidFill>
              </a:rPr>
              <a:pPr>
                <a:defRPr/>
              </a:pPr>
              <a:t>‹#›</a:t>
            </a:fld>
            <a:endParaRPr lang="ru-RU" altLang="ru-RU">
              <a:solidFill>
                <a:srgbClr val="000000"/>
              </a:solidFill>
            </a:endParaRPr>
          </a:p>
        </p:txBody>
      </p:sp>
      <p:sp>
        <p:nvSpPr>
          <p:cNvPr id="7" name="Rectangle 16"/>
          <p:cNvSpPr>
            <a:spLocks noGrp="1" noChangeArrowheads="1"/>
          </p:cNvSpPr>
          <p:nvPr>
            <p:ph type="dt" sz="half" idx="12"/>
          </p:nvPr>
        </p:nvSpPr>
        <p:spPr>
          <a:ln/>
        </p:spPr>
        <p:txBody>
          <a:bodyPr/>
          <a:lstStyle>
            <a:lvl1pPr>
              <a:defRPr/>
            </a:lvl1pPr>
          </a:lstStyle>
          <a:p>
            <a:pPr>
              <a:defRPr/>
            </a:pPr>
            <a:fld id="{A7A51E85-C503-4F22-ADB1-7A23FB94F8B1}"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287561183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57200"/>
            <a:ext cx="8229600" cy="1371600"/>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981200"/>
            <a:ext cx="4038600" cy="3886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7" name="Rectangle 3"/>
          <p:cNvSpPr>
            <a:spLocks noGrp="1" noChangeArrowheads="1"/>
          </p:cNvSpPr>
          <p:nvPr>
            <p:ph type="sldNum" sz="quarter" idx="11"/>
          </p:nvPr>
        </p:nvSpPr>
        <p:spPr>
          <a:ln/>
        </p:spPr>
        <p:txBody>
          <a:bodyPr/>
          <a:lstStyle>
            <a:lvl1pPr>
              <a:defRPr/>
            </a:lvl1pPr>
          </a:lstStyle>
          <a:p>
            <a:pPr>
              <a:defRPr/>
            </a:pPr>
            <a:fld id="{0C05FA56-1CE9-4165-B6EE-036A11F47D3B}" type="slidenum">
              <a:rPr lang="ru-RU" altLang="ru-RU">
                <a:solidFill>
                  <a:srgbClr val="000000"/>
                </a:solidFill>
              </a:rPr>
              <a:pPr>
                <a:defRPr/>
              </a:pPr>
              <a:t>‹#›</a:t>
            </a:fld>
            <a:endParaRPr lang="ru-RU" altLang="ru-RU">
              <a:solidFill>
                <a:srgbClr val="000000"/>
              </a:solidFill>
            </a:endParaRPr>
          </a:p>
        </p:txBody>
      </p:sp>
      <p:sp>
        <p:nvSpPr>
          <p:cNvPr id="8" name="Rectangle 16"/>
          <p:cNvSpPr>
            <a:spLocks noGrp="1" noChangeArrowheads="1"/>
          </p:cNvSpPr>
          <p:nvPr>
            <p:ph type="dt" sz="half" idx="12"/>
          </p:nvPr>
        </p:nvSpPr>
        <p:spPr>
          <a:ln/>
        </p:spPr>
        <p:txBody>
          <a:bodyPr/>
          <a:lstStyle>
            <a:lvl1pPr>
              <a:defRPr/>
            </a:lvl1pPr>
          </a:lstStyle>
          <a:p>
            <a:pPr>
              <a:defRPr/>
            </a:pPr>
            <a:fld id="{4AB776A0-5360-4D96-9282-882348E7EACE}"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46736552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fourObj" preserve="1">
  <p:cSld name="Заголовок и четыре объекта">
    <p:spTree>
      <p:nvGrpSpPr>
        <p:cNvPr id="1" name=""/>
        <p:cNvGrpSpPr/>
        <p:nvPr/>
      </p:nvGrpSpPr>
      <p:grpSpPr>
        <a:xfrm>
          <a:off x="0" y="0"/>
          <a:ext cx="0" cy="0"/>
          <a:chOff x="0" y="0"/>
          <a:chExt cx="0" cy="0"/>
        </a:xfrm>
      </p:grpSpPr>
      <p:sp>
        <p:nvSpPr>
          <p:cNvPr id="2" name="Заголовок 1"/>
          <p:cNvSpPr>
            <a:spLocks noGrp="1"/>
          </p:cNvSpPr>
          <p:nvPr>
            <p:ph type="title" sz="quarter"/>
          </p:nvPr>
        </p:nvSpPr>
        <p:spPr>
          <a:xfrm>
            <a:off x="457200" y="457200"/>
            <a:ext cx="8229600" cy="1371600"/>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9812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57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Объект 5"/>
          <p:cNvSpPr>
            <a:spLocks noGrp="1"/>
          </p:cNvSpPr>
          <p:nvPr>
            <p:ph sz="quarter" idx="4"/>
          </p:nvPr>
        </p:nvSpPr>
        <p:spPr>
          <a:xfrm>
            <a:off x="4648200" y="4000500"/>
            <a:ext cx="4038600" cy="18669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2"/>
          <p:cNvSpPr>
            <a:spLocks noGrp="1" noChangeArrowheads="1"/>
          </p:cNvSpPr>
          <p:nvPr>
            <p:ph type="ftr" sz="quarter" idx="10"/>
          </p:nvPr>
        </p:nvSpPr>
        <p:spPr>
          <a:ln/>
        </p:spPr>
        <p:txBody>
          <a:bodyPr/>
          <a:lstStyle>
            <a:lvl1pPr>
              <a:defRPr/>
            </a:lvl1pPr>
          </a:lstStyle>
          <a:p>
            <a:pPr>
              <a:defRPr/>
            </a:pPr>
            <a:r>
              <a:rPr lang="en-US" altLang="ru-RU" smtClean="0">
                <a:solidFill>
                  <a:srgbClr val="000000"/>
                </a:solidFill>
              </a:rPr>
              <a:t>G.Ososkov NEC'15 Montenegro-Budva 28 sep -2 oct 2015</a:t>
            </a:r>
            <a:endParaRPr lang="ru-RU" altLang="ru-RU">
              <a:solidFill>
                <a:srgbClr val="000000"/>
              </a:solidFill>
            </a:endParaRPr>
          </a:p>
        </p:txBody>
      </p:sp>
      <p:sp>
        <p:nvSpPr>
          <p:cNvPr id="8" name="Rectangle 3"/>
          <p:cNvSpPr>
            <a:spLocks noGrp="1" noChangeArrowheads="1"/>
          </p:cNvSpPr>
          <p:nvPr>
            <p:ph type="sldNum" sz="quarter" idx="11"/>
          </p:nvPr>
        </p:nvSpPr>
        <p:spPr>
          <a:ln/>
        </p:spPr>
        <p:txBody>
          <a:bodyPr/>
          <a:lstStyle>
            <a:lvl1pPr>
              <a:defRPr/>
            </a:lvl1pPr>
          </a:lstStyle>
          <a:p>
            <a:pPr>
              <a:defRPr/>
            </a:pPr>
            <a:fld id="{5E495AF7-E06D-45BD-94E5-3F4196875A95}" type="slidenum">
              <a:rPr lang="ru-RU" altLang="ru-RU">
                <a:solidFill>
                  <a:srgbClr val="000000"/>
                </a:solidFill>
              </a:rPr>
              <a:pPr>
                <a:defRPr/>
              </a:pPr>
              <a:t>‹#›</a:t>
            </a:fld>
            <a:endParaRPr lang="ru-RU" altLang="ru-RU">
              <a:solidFill>
                <a:srgbClr val="000000"/>
              </a:solidFill>
            </a:endParaRPr>
          </a:p>
        </p:txBody>
      </p:sp>
      <p:sp>
        <p:nvSpPr>
          <p:cNvPr id="9" name="Rectangle 16"/>
          <p:cNvSpPr>
            <a:spLocks noGrp="1" noChangeArrowheads="1"/>
          </p:cNvSpPr>
          <p:nvPr>
            <p:ph type="dt" sz="half" idx="12"/>
          </p:nvPr>
        </p:nvSpPr>
        <p:spPr>
          <a:ln/>
        </p:spPr>
        <p:txBody>
          <a:bodyPr/>
          <a:lstStyle>
            <a:lvl1pPr>
              <a:defRPr/>
            </a:lvl1pPr>
          </a:lstStyle>
          <a:p>
            <a:pPr>
              <a:defRPr/>
            </a:pPr>
            <a:fld id="{F54B7F6D-D694-4680-A234-F362A410EDD5}" type="datetime1">
              <a:rPr lang="en-US" altLang="ru-RU" smtClean="0">
                <a:solidFill>
                  <a:srgbClr val="000000"/>
                </a:solidFill>
              </a:rPr>
              <a:t>9/30/2015</a:t>
            </a:fld>
            <a:endParaRPr lang="ru-RU" altLang="ru-RU">
              <a:solidFill>
                <a:srgbClr val="000000"/>
              </a:solidFill>
            </a:endParaRPr>
          </a:p>
        </p:txBody>
      </p:sp>
    </p:spTree>
    <p:extLst>
      <p:ext uri="{BB962C8B-B14F-4D97-AF65-F5344CB8AC3E}">
        <p14:creationId xmlns:p14="http://schemas.microsoft.com/office/powerpoint/2010/main" val="1722315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sldNum" idx="10"/>
          </p:nvPr>
        </p:nvSpPr>
        <p:spPr>
          <a:ln/>
        </p:spPr>
        <p:txBody>
          <a:bodyPr/>
          <a:lstStyle>
            <a:lvl1pPr>
              <a:defRPr/>
            </a:lvl1pPr>
          </a:lstStyle>
          <a:p>
            <a:pPr>
              <a:defRPr/>
            </a:pPr>
            <a:fld id="{C36B3430-AC46-4CE3-8448-F1486B1562CB}" type="slidenum">
              <a:rPr lang="ru-RU" altLang="ru-RU"/>
              <a:pPr>
                <a:defRPr/>
              </a:pPr>
              <a:t>‹#›</a:t>
            </a:fld>
            <a:endParaRPr lang="ru-RU" alt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sldNum" idx="10"/>
          </p:nvPr>
        </p:nvSpPr>
        <p:spPr>
          <a:ln/>
        </p:spPr>
        <p:txBody>
          <a:bodyPr/>
          <a:lstStyle>
            <a:lvl1pPr>
              <a:defRPr/>
            </a:lvl1pPr>
          </a:lstStyle>
          <a:p>
            <a:pPr>
              <a:defRPr/>
            </a:pPr>
            <a:fld id="{5269A279-17EE-4CBA-9DD5-AF24FBC16B95}" type="slidenum">
              <a:rPr lang="ru-RU" altLang="ru-RU"/>
              <a:pPr>
                <a:defRPr/>
              </a:pPr>
              <a:t>‹#›</a:t>
            </a:fld>
            <a:endParaRPr lang="ru-RU" alt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theme" Target="../theme/theme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slideLayout" Target="../slideLayouts/slideLayout73.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theme" Target="../theme/theme6.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slideLayout" Target="../slideLayouts/slideLayout7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ext Box 1"/>
          <p:cNvSpPr txBox="1">
            <a:spLocks noChangeArrowheads="1"/>
          </p:cNvSpPr>
          <p:nvPr/>
        </p:nvSpPr>
        <p:spPr bwMode="auto">
          <a:xfrm>
            <a:off x="628650" y="6356350"/>
            <a:ext cx="2057400" cy="365125"/>
          </a:xfrm>
          <a:prstGeom prst="rect">
            <a:avLst/>
          </a:prstGeom>
          <a:noFill/>
          <a:ln w="9525">
            <a:noFill/>
            <a:round/>
            <a:headEnd/>
            <a:tailEnd/>
          </a:ln>
          <a:effectLst/>
        </p:spPr>
        <p:txBody>
          <a:bodyPr wrap="none" anchor="ctr"/>
          <a:lstStyle/>
          <a:p>
            <a:pPr eaLnBrk="1">
              <a:lnSpc>
                <a:spcPct val="94000"/>
              </a:lnSpc>
              <a:buClr>
                <a:srgbClr val="000000"/>
              </a:buClr>
              <a:buSzPct val="100000"/>
              <a:buFont typeface="Times New Roman" pitchFamily="16" charset="0"/>
              <a:buNone/>
              <a:defRPr/>
            </a:pPr>
            <a:endParaRPr lang="ru-RU" altLang="ru-RU"/>
          </a:p>
        </p:txBody>
      </p:sp>
      <p:sp>
        <p:nvSpPr>
          <p:cNvPr id="1027" name="Text Box 2"/>
          <p:cNvSpPr txBox="1">
            <a:spLocks noChangeArrowheads="1"/>
          </p:cNvSpPr>
          <p:nvPr/>
        </p:nvSpPr>
        <p:spPr bwMode="auto">
          <a:xfrm>
            <a:off x="3028950" y="6356350"/>
            <a:ext cx="3086100" cy="365125"/>
          </a:xfrm>
          <a:prstGeom prst="rect">
            <a:avLst/>
          </a:prstGeom>
          <a:noFill/>
          <a:ln w="9525">
            <a:noFill/>
            <a:round/>
            <a:headEnd/>
            <a:tailEnd/>
          </a:ln>
          <a:effectLst/>
        </p:spPr>
        <p:txBody>
          <a:bodyPr wrap="none" anchor="ctr"/>
          <a:lstStyle/>
          <a:p>
            <a:pPr eaLnBrk="1">
              <a:lnSpc>
                <a:spcPct val="94000"/>
              </a:lnSpc>
              <a:buClr>
                <a:srgbClr val="000000"/>
              </a:buClr>
              <a:buSzPct val="100000"/>
              <a:buFont typeface="Times New Roman" pitchFamily="16" charset="0"/>
              <a:buNone/>
              <a:defRPr/>
            </a:pPr>
            <a:endParaRPr lang="ru-RU" altLang="ru-RU"/>
          </a:p>
        </p:txBody>
      </p:sp>
      <p:sp>
        <p:nvSpPr>
          <p:cNvPr id="2" name="Rectangle 3"/>
          <p:cNvSpPr>
            <a:spLocks noGrp="1" noChangeArrowheads="1"/>
          </p:cNvSpPr>
          <p:nvPr>
            <p:ph type="sldNum"/>
          </p:nvPr>
        </p:nvSpPr>
        <p:spPr bwMode="auto">
          <a:xfrm>
            <a:off x="6457950" y="6356350"/>
            <a:ext cx="2054225" cy="361950"/>
          </a:xfrm>
          <a:prstGeom prst="rect">
            <a:avLst/>
          </a:prstGeom>
          <a:noFill/>
          <a:ln>
            <a:noFill/>
          </a:ln>
          <a:effectLst/>
          <a:extLst/>
        </p:spPr>
        <p:txBody>
          <a:bodyPr vert="horz" wrap="square" lIns="91440" tIns="45720" rIns="91440" bIns="45720" numCol="1" anchor="ctr" anchorCtr="0" compatLnSpc="1">
            <a:prstTxWarp prst="textNoShape">
              <a:avLst/>
            </a:prstTxWarp>
          </a:bodyPr>
          <a:lstStyle>
            <a:lvl1pPr eaLnBrk="1">
              <a:lnSpc>
                <a:spcPct val="94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mtClean="0">
                <a:solidFill>
                  <a:srgbClr val="000000"/>
                </a:solidFill>
              </a:defRPr>
            </a:lvl1pPr>
          </a:lstStyle>
          <a:p>
            <a:pPr>
              <a:defRPr/>
            </a:pPr>
            <a:fld id="{E3A124D6-AA38-420F-8BF9-E32C5EE2AC31}" type="slidenum">
              <a:rPr lang="ru-RU" altLang="ru-RU"/>
              <a:pPr>
                <a:defRPr/>
              </a:pPr>
              <a:t>‹#›</a:t>
            </a:fld>
            <a:endParaRPr lang="ru-RU" altLang="ru-RU"/>
          </a:p>
        </p:txBody>
      </p:sp>
      <p:sp>
        <p:nvSpPr>
          <p:cNvPr id="2053" name="Rectangle 4"/>
          <p:cNvSpPr>
            <a:spLocks noGrp="1" noChangeArrowheads="1"/>
          </p:cNvSpPr>
          <p:nvPr>
            <p:ph type="title"/>
          </p:nvPr>
        </p:nvSpPr>
        <p:spPr bwMode="auto">
          <a:xfrm>
            <a:off x="457200" y="273050"/>
            <a:ext cx="8226425" cy="114141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ru-RU" smtClean="0"/>
              <a:t>Для правки текста заголовка щёлкните мышью</a:t>
            </a:r>
          </a:p>
        </p:txBody>
      </p:sp>
      <p:sp>
        <p:nvSpPr>
          <p:cNvPr id="2054" name="Rectangle 5"/>
          <p:cNvSpPr>
            <a:spLocks noGrp="1" noChangeArrowheads="1"/>
          </p:cNvSpPr>
          <p:nvPr>
            <p:ph type="body" idx="1"/>
          </p:nvPr>
        </p:nvSpPr>
        <p:spPr bwMode="auto">
          <a:xfrm>
            <a:off x="457200" y="1604963"/>
            <a:ext cx="8226425" cy="3973512"/>
          </a:xfrm>
          <a:prstGeom prst="rect">
            <a:avLst/>
          </a:prstGeom>
          <a:noFill/>
          <a:ln w="9525">
            <a:noFill/>
            <a:round/>
            <a:headEnd/>
            <a:tailEnd/>
          </a:ln>
        </p:spPr>
        <p:txBody>
          <a:bodyPr vert="horz" wrap="square" lIns="0" tIns="42480" rIns="0" bIns="0" numCol="1" anchor="t" anchorCtr="0" compatLnSpc="1">
            <a:prstTxWarp prst="textNoShape">
              <a:avLst/>
            </a:prstTxWarp>
          </a:bodyPr>
          <a:lstStyle/>
          <a:p>
            <a:pPr lvl="0"/>
            <a:r>
              <a:rPr lang="en-GB" altLang="ru-RU" smtClean="0"/>
              <a:t>Для правки структуры щёлкните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hdr="0"/>
  <p:txStyles>
    <p:titleStyle>
      <a:lvl1pPr algn="l" defTabSz="449263" rtl="0" eaLnBrk="0" fontAlgn="base" hangingPunct="0">
        <a:lnSpc>
          <a:spcPct val="97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49263" rtl="0" eaLnBrk="0" fontAlgn="base" hangingPunct="0">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2pPr>
      <a:lvl3pPr algn="l" defTabSz="449263" rtl="0" eaLnBrk="0" fontAlgn="base" hangingPunct="0">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3pPr>
      <a:lvl4pPr algn="l" defTabSz="449263" rtl="0" eaLnBrk="0" fontAlgn="base" hangingPunct="0">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4pPr>
      <a:lvl5pPr algn="l" defTabSz="449263" rtl="0" eaLnBrk="0" fontAlgn="base" hangingPunct="0">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5pPr>
      <a:lvl6pPr marL="2514600" indent="-228600" algn="l" defTabSz="449263"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6pPr>
      <a:lvl7pPr marL="2971800" indent="-228600" algn="l" defTabSz="449263"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7pPr>
      <a:lvl8pPr marL="3429000" indent="-228600" algn="l" defTabSz="449263"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8pPr>
      <a:lvl9pPr marL="3886200" indent="-228600" algn="l" defTabSz="449263"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9pPr>
    </p:titleStyle>
    <p:bodyStyle>
      <a:lvl1pPr marL="342900" indent="-342900" algn="l" defTabSz="449263" rtl="0" eaLnBrk="0" fontAlgn="base" hangingPunct="0">
        <a:lnSpc>
          <a:spcPct val="88000"/>
        </a:lnSpc>
        <a:spcBef>
          <a:spcPct val="0"/>
        </a:spcBef>
        <a:spcAft>
          <a:spcPts val="1425"/>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88000"/>
        </a:lnSpc>
        <a:spcBef>
          <a:spcPct val="0"/>
        </a:spcBef>
        <a:spcAft>
          <a:spcPts val="1138"/>
        </a:spcAft>
        <a:buClr>
          <a:srgbClr val="000000"/>
        </a:buClr>
        <a:buSzPct val="100000"/>
        <a:buFont typeface="Times New Roman" pitchFamily="16" charset="0"/>
        <a:defRPr sz="2000">
          <a:solidFill>
            <a:srgbClr val="000000"/>
          </a:solidFill>
          <a:latin typeface="+mn-lt"/>
          <a:ea typeface="+mn-ea"/>
          <a:cs typeface="+mn-cs"/>
        </a:defRPr>
      </a:lvl2pPr>
      <a:lvl3pPr marL="1143000" indent="-228600" algn="l" defTabSz="449263" rtl="0" eaLnBrk="0" fontAlgn="base" hangingPunct="0">
        <a:lnSpc>
          <a:spcPct val="88000"/>
        </a:lnSpc>
        <a:spcBef>
          <a:spcPct val="0"/>
        </a:spcBef>
        <a:spcAft>
          <a:spcPts val="850"/>
        </a:spcAft>
        <a:buClr>
          <a:srgbClr val="000000"/>
        </a:buClr>
        <a:buSzPct val="100000"/>
        <a:buFont typeface="Times New Roman" pitchFamily="16" charset="0"/>
        <a:defRPr>
          <a:solidFill>
            <a:srgbClr val="000000"/>
          </a:solidFill>
          <a:latin typeface="+mn-lt"/>
          <a:ea typeface="+mn-ea"/>
          <a:cs typeface="+mn-cs"/>
        </a:defRPr>
      </a:lvl3pPr>
      <a:lvl4pPr marL="1600200" indent="-228600" algn="l" defTabSz="449263" rtl="0" eaLnBrk="0" fontAlgn="base" hangingPunct="0">
        <a:lnSpc>
          <a:spcPct val="88000"/>
        </a:lnSpc>
        <a:spcBef>
          <a:spcPct val="0"/>
        </a:spcBef>
        <a:spcAft>
          <a:spcPts val="575"/>
        </a:spcAft>
        <a:buClr>
          <a:srgbClr val="000000"/>
        </a:buClr>
        <a:buSzPct val="100000"/>
        <a:buFont typeface="Times New Roman" pitchFamily="16" charset="0"/>
        <a:defRPr>
          <a:solidFill>
            <a:srgbClr val="000000"/>
          </a:solidFill>
          <a:latin typeface="+mn-lt"/>
          <a:ea typeface="+mn-ea"/>
          <a:cs typeface="+mn-cs"/>
        </a:defRPr>
      </a:lvl4pPr>
      <a:lvl5pPr marL="2057400" indent="-228600" algn="l" defTabSz="449263" rtl="0" eaLnBrk="0" fontAlgn="base" hangingPunct="0">
        <a:lnSpc>
          <a:spcPct val="88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fontAlgn="base">
        <a:lnSpc>
          <a:spcPct val="88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lnSpc>
          <a:spcPct val="88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lnSpc>
          <a:spcPct val="88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lnSpc>
          <a:spcPct val="88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1"/>
          <p:cNvSpPr>
            <a:spLocks noGrp="1" noChangeArrowheads="1"/>
          </p:cNvSpPr>
          <p:nvPr>
            <p:ph type="title"/>
          </p:nvPr>
        </p:nvSpPr>
        <p:spPr bwMode="auto">
          <a:xfrm>
            <a:off x="457200" y="273050"/>
            <a:ext cx="8226425" cy="1141413"/>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altLang="ru-RU" smtClean="0"/>
              <a:t>Для правки текста заголовка щёлкните мышью</a:t>
            </a:r>
          </a:p>
        </p:txBody>
      </p:sp>
      <p:sp>
        <p:nvSpPr>
          <p:cNvPr id="3075" name="Rectangle 2"/>
          <p:cNvSpPr>
            <a:spLocks noGrp="1" noChangeArrowheads="1"/>
          </p:cNvSpPr>
          <p:nvPr>
            <p:ph type="body" idx="1"/>
          </p:nvPr>
        </p:nvSpPr>
        <p:spPr bwMode="auto">
          <a:xfrm>
            <a:off x="457200" y="1604963"/>
            <a:ext cx="8226425" cy="3973512"/>
          </a:xfrm>
          <a:prstGeom prst="rect">
            <a:avLst/>
          </a:prstGeom>
          <a:noFill/>
          <a:ln w="9525">
            <a:noFill/>
            <a:round/>
            <a:headEnd/>
            <a:tailEnd/>
          </a:ln>
        </p:spPr>
        <p:txBody>
          <a:bodyPr vert="horz" wrap="square" lIns="0" tIns="42480" rIns="0" bIns="0" numCol="1" anchor="t" anchorCtr="0" compatLnSpc="1">
            <a:prstTxWarp prst="textNoShape">
              <a:avLst/>
            </a:prstTxWarp>
          </a:bodyPr>
          <a:lstStyle/>
          <a:p>
            <a:pPr lvl="0"/>
            <a:r>
              <a:rPr lang="en-GB" altLang="ru-RU" smtClean="0"/>
              <a:t>Для правки структуры щёлкните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hdr="0"/>
  <p:txStyles>
    <p:titleStyle>
      <a:lvl1pPr algn="l" defTabSz="449263" rtl="0" eaLnBrk="0" fontAlgn="base" hangingPunct="0">
        <a:lnSpc>
          <a:spcPct val="97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49263" rtl="0" eaLnBrk="0" fontAlgn="base" hangingPunct="0">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2pPr>
      <a:lvl3pPr algn="l" defTabSz="449263" rtl="0" eaLnBrk="0" fontAlgn="base" hangingPunct="0">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3pPr>
      <a:lvl4pPr algn="l" defTabSz="449263" rtl="0" eaLnBrk="0" fontAlgn="base" hangingPunct="0">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4pPr>
      <a:lvl5pPr algn="l" defTabSz="449263" rtl="0" eaLnBrk="0" fontAlgn="base" hangingPunct="0">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5pPr>
      <a:lvl6pPr marL="2514600" indent="-228600" algn="l" defTabSz="449263"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6pPr>
      <a:lvl7pPr marL="2971800" indent="-228600" algn="l" defTabSz="449263"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7pPr>
      <a:lvl8pPr marL="3429000" indent="-228600" algn="l" defTabSz="449263"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8pPr>
      <a:lvl9pPr marL="3886200" indent="-228600" algn="l" defTabSz="449263" rtl="0" fontAlgn="base">
        <a:lnSpc>
          <a:spcPct val="97000"/>
        </a:lnSpc>
        <a:spcBef>
          <a:spcPct val="0"/>
        </a:spcBef>
        <a:spcAft>
          <a:spcPct val="0"/>
        </a:spcAft>
        <a:buClr>
          <a:srgbClr val="000000"/>
        </a:buClr>
        <a:buSzPct val="100000"/>
        <a:buFont typeface="Times New Roman" pitchFamily="16" charset="0"/>
        <a:defRPr>
          <a:solidFill>
            <a:srgbClr val="000000"/>
          </a:solidFill>
          <a:latin typeface="Calibri" charset="0"/>
          <a:ea typeface="Droid Sans Fallback" charset="0"/>
          <a:cs typeface="Droid Sans Fallback" charset="0"/>
        </a:defRPr>
      </a:lvl9pPr>
    </p:titleStyle>
    <p:bodyStyle>
      <a:lvl1pPr marL="342900" indent="-342900" algn="l" defTabSz="449263" rtl="0" eaLnBrk="0" fontAlgn="base" hangingPunct="0">
        <a:lnSpc>
          <a:spcPct val="88000"/>
        </a:lnSpc>
        <a:spcBef>
          <a:spcPct val="0"/>
        </a:spcBef>
        <a:spcAft>
          <a:spcPts val="1425"/>
        </a:spcAft>
        <a:buClr>
          <a:srgbClr val="000000"/>
        </a:buClr>
        <a:buSzPct val="100000"/>
        <a:buFont typeface="Times New Roman" pitchFamily="16" charset="0"/>
        <a:defRPr sz="2800">
          <a:solidFill>
            <a:srgbClr val="000000"/>
          </a:solidFill>
          <a:latin typeface="+mn-lt"/>
          <a:ea typeface="+mn-ea"/>
          <a:cs typeface="+mn-cs"/>
        </a:defRPr>
      </a:lvl1pPr>
      <a:lvl2pPr marL="742950" indent="-285750" algn="l" defTabSz="449263" rtl="0" eaLnBrk="0" fontAlgn="base" hangingPunct="0">
        <a:lnSpc>
          <a:spcPct val="88000"/>
        </a:lnSpc>
        <a:spcBef>
          <a:spcPct val="0"/>
        </a:spcBef>
        <a:spcAft>
          <a:spcPts val="1138"/>
        </a:spcAft>
        <a:buClr>
          <a:srgbClr val="000000"/>
        </a:buClr>
        <a:buSzPct val="100000"/>
        <a:buFont typeface="Times New Roman" pitchFamily="16" charset="0"/>
        <a:defRPr sz="2000">
          <a:solidFill>
            <a:srgbClr val="000000"/>
          </a:solidFill>
          <a:latin typeface="+mn-lt"/>
          <a:ea typeface="+mn-ea"/>
          <a:cs typeface="+mn-cs"/>
        </a:defRPr>
      </a:lvl2pPr>
      <a:lvl3pPr marL="1143000" indent="-228600" algn="l" defTabSz="449263" rtl="0" eaLnBrk="0" fontAlgn="base" hangingPunct="0">
        <a:lnSpc>
          <a:spcPct val="88000"/>
        </a:lnSpc>
        <a:spcBef>
          <a:spcPct val="0"/>
        </a:spcBef>
        <a:spcAft>
          <a:spcPts val="850"/>
        </a:spcAft>
        <a:buClr>
          <a:srgbClr val="000000"/>
        </a:buClr>
        <a:buSzPct val="100000"/>
        <a:buFont typeface="Times New Roman" pitchFamily="16" charset="0"/>
        <a:defRPr>
          <a:solidFill>
            <a:srgbClr val="000000"/>
          </a:solidFill>
          <a:latin typeface="+mn-lt"/>
          <a:ea typeface="+mn-ea"/>
          <a:cs typeface="+mn-cs"/>
        </a:defRPr>
      </a:lvl3pPr>
      <a:lvl4pPr marL="1600200" indent="-228600" algn="l" defTabSz="449263" rtl="0" eaLnBrk="0" fontAlgn="base" hangingPunct="0">
        <a:lnSpc>
          <a:spcPct val="88000"/>
        </a:lnSpc>
        <a:spcBef>
          <a:spcPct val="0"/>
        </a:spcBef>
        <a:spcAft>
          <a:spcPts val="575"/>
        </a:spcAft>
        <a:buClr>
          <a:srgbClr val="000000"/>
        </a:buClr>
        <a:buSzPct val="100000"/>
        <a:buFont typeface="Times New Roman" pitchFamily="16" charset="0"/>
        <a:defRPr>
          <a:solidFill>
            <a:srgbClr val="000000"/>
          </a:solidFill>
          <a:latin typeface="+mn-lt"/>
          <a:ea typeface="+mn-ea"/>
          <a:cs typeface="+mn-cs"/>
        </a:defRPr>
      </a:lvl4pPr>
      <a:lvl5pPr marL="2057400" indent="-228600" algn="l" defTabSz="449263" rtl="0" eaLnBrk="0" fontAlgn="base" hangingPunct="0">
        <a:lnSpc>
          <a:spcPct val="88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fontAlgn="base">
        <a:lnSpc>
          <a:spcPct val="88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lnSpc>
          <a:spcPct val="88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lnSpc>
          <a:spcPct val="88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lnSpc>
          <a:spcPct val="88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098" name="Group 1"/>
          <p:cNvGrpSpPr>
            <a:grpSpLocks/>
          </p:cNvGrpSpPr>
          <p:nvPr/>
        </p:nvGrpSpPr>
        <p:grpSpPr bwMode="auto">
          <a:xfrm>
            <a:off x="0" y="0"/>
            <a:ext cx="9140825" cy="542925"/>
            <a:chOff x="0" y="0"/>
            <a:chExt cx="5758" cy="342"/>
          </a:xfrm>
        </p:grpSpPr>
        <p:sp>
          <p:nvSpPr>
            <p:cNvPr id="3080" name="AutoShape 2"/>
            <p:cNvSpPr>
              <a:spLocks noChangeArrowheads="1"/>
            </p:cNvSpPr>
            <p:nvPr/>
          </p:nvSpPr>
          <p:spPr bwMode="auto">
            <a:xfrm>
              <a:off x="0" y="0"/>
              <a:ext cx="178" cy="334"/>
            </a:xfrm>
            <a:custGeom>
              <a:avLst/>
              <a:gdLst>
                <a:gd name="T0" fmla="*/ 9 w 794"/>
                <a:gd name="T1" fmla="*/ 9 h 1482"/>
                <a:gd name="T2" fmla="*/ 4 w 794"/>
                <a:gd name="T3" fmla="*/ 17 h 1482"/>
                <a:gd name="T4" fmla="*/ 0 w 794"/>
                <a:gd name="T5" fmla="*/ 9 h 1482"/>
                <a:gd name="T6" fmla="*/ 4 w 794"/>
                <a:gd name="T7" fmla="*/ 0 h 1482"/>
                <a:gd name="T8" fmla="*/ 0 60000 65536"/>
                <a:gd name="T9" fmla="*/ 5898240 60000 65536"/>
                <a:gd name="T10" fmla="*/ 11796480 60000 65536"/>
                <a:gd name="T11" fmla="*/ 17694720 60000 65536"/>
                <a:gd name="T12" fmla="*/ 0 w 794"/>
                <a:gd name="T13" fmla="*/ 0 h 1482"/>
                <a:gd name="T14" fmla="*/ 794 w 794"/>
                <a:gd name="T15" fmla="*/ 1482 h 1482"/>
              </a:gdLst>
              <a:ahLst/>
              <a:cxnLst>
                <a:cxn ang="T8">
                  <a:pos x="T0" y="T1"/>
                </a:cxn>
                <a:cxn ang="T9">
                  <a:pos x="T2" y="T3"/>
                </a:cxn>
                <a:cxn ang="T10">
                  <a:pos x="T4" y="T5"/>
                </a:cxn>
                <a:cxn ang="T11">
                  <a:pos x="T6" y="T7"/>
                </a:cxn>
              </a:cxnLst>
              <a:rect l="T12" t="T13" r="T14" b="T15"/>
              <a:pathLst>
                <a:path w="794" h="1482">
                  <a:moveTo>
                    <a:pt x="0" y="0"/>
                  </a:moveTo>
                  <a:lnTo>
                    <a:pt x="794" y="0"/>
                  </a:lnTo>
                  <a:lnTo>
                    <a:pt x="794" y="1482"/>
                  </a:lnTo>
                  <a:lnTo>
                    <a:pt x="0" y="1482"/>
                  </a:lnTo>
                  <a:lnTo>
                    <a:pt x="0" y="0"/>
                  </a:lnTo>
                  <a:close/>
                </a:path>
              </a:pathLst>
            </a:custGeom>
            <a:gradFill rotWithShape="0">
              <a:gsLst>
                <a:gs pos="0">
                  <a:srgbClr val="FFFFFF"/>
                </a:gs>
                <a:gs pos="100000">
                  <a:srgbClr val="CCCCE6"/>
                </a:gs>
              </a:gsLst>
              <a:lin ang="10800000" scaled="1"/>
            </a:gradFill>
            <a:ln w="9525" cap="flat">
              <a:noFill/>
              <a:round/>
              <a:headEnd/>
              <a:tailEnd/>
            </a:ln>
            <a:effectLst/>
          </p:spPr>
          <p:txBody>
            <a:bodyPr wrap="none" anchor="ctr"/>
            <a:lstStyle/>
            <a:p>
              <a:pPr>
                <a:defRPr/>
              </a:pPr>
              <a:endParaRPr lang="ru-RU"/>
            </a:p>
          </p:txBody>
        </p:sp>
        <p:sp>
          <p:nvSpPr>
            <p:cNvPr id="3081" name="AutoShape 3"/>
            <p:cNvSpPr>
              <a:spLocks noChangeArrowheads="1"/>
            </p:cNvSpPr>
            <p:nvPr/>
          </p:nvSpPr>
          <p:spPr bwMode="auto">
            <a:xfrm>
              <a:off x="260" y="85"/>
              <a:ext cx="5498" cy="171"/>
            </a:xfrm>
            <a:custGeom>
              <a:avLst/>
              <a:gdLst>
                <a:gd name="T0" fmla="*/ 282 w 24253"/>
                <a:gd name="T1" fmla="*/ 4 h 763"/>
                <a:gd name="T2" fmla="*/ 141 w 24253"/>
                <a:gd name="T3" fmla="*/ 9 h 763"/>
                <a:gd name="T4" fmla="*/ 0 w 24253"/>
                <a:gd name="T5" fmla="*/ 4 h 763"/>
                <a:gd name="T6" fmla="*/ 141 w 24253"/>
                <a:gd name="T7" fmla="*/ 0 h 763"/>
                <a:gd name="T8" fmla="*/ 0 60000 65536"/>
                <a:gd name="T9" fmla="*/ 5898240 60000 65536"/>
                <a:gd name="T10" fmla="*/ 11796480 60000 65536"/>
                <a:gd name="T11" fmla="*/ 17694720 60000 65536"/>
                <a:gd name="T12" fmla="*/ 0 w 24253"/>
                <a:gd name="T13" fmla="*/ 0 h 763"/>
                <a:gd name="T14" fmla="*/ 24253 w 24253"/>
                <a:gd name="T15" fmla="*/ 763 h 763"/>
              </a:gdLst>
              <a:ahLst/>
              <a:cxnLst>
                <a:cxn ang="T8">
                  <a:pos x="T0" y="T1"/>
                </a:cxn>
                <a:cxn ang="T9">
                  <a:pos x="T2" y="T3"/>
                </a:cxn>
                <a:cxn ang="T10">
                  <a:pos x="T4" y="T5"/>
                </a:cxn>
                <a:cxn ang="T11">
                  <a:pos x="T6" y="T7"/>
                </a:cxn>
              </a:cxnLst>
              <a:rect l="T12" t="T13" r="T14" b="T15"/>
              <a:pathLst>
                <a:path w="24253" h="763">
                  <a:moveTo>
                    <a:pt x="0" y="0"/>
                  </a:moveTo>
                  <a:lnTo>
                    <a:pt x="24253" y="0"/>
                  </a:lnTo>
                  <a:lnTo>
                    <a:pt x="24253" y="763"/>
                  </a:lnTo>
                  <a:lnTo>
                    <a:pt x="0" y="763"/>
                  </a:lnTo>
                  <a:lnTo>
                    <a:pt x="0" y="0"/>
                  </a:lnTo>
                  <a:close/>
                </a:path>
              </a:pathLst>
            </a:custGeom>
            <a:gradFill rotWithShape="0">
              <a:gsLst>
                <a:gs pos="0">
                  <a:srgbClr val="FFFFFF"/>
                </a:gs>
                <a:gs pos="100000">
                  <a:srgbClr val="00007D"/>
                </a:gs>
              </a:gsLst>
              <a:lin ang="10800000" scaled="1"/>
            </a:gradFill>
            <a:ln w="9525" cap="flat">
              <a:noFill/>
              <a:round/>
              <a:headEnd/>
              <a:tailEnd/>
            </a:ln>
            <a:effectLst/>
          </p:spPr>
          <p:txBody>
            <a:bodyPr wrap="none" anchor="ctr"/>
            <a:lstStyle/>
            <a:p>
              <a:pPr>
                <a:defRPr/>
              </a:pPr>
              <a:endParaRPr lang="ru-RU"/>
            </a:p>
          </p:txBody>
        </p:sp>
        <p:sp>
          <p:nvSpPr>
            <p:cNvPr id="3082" name="AutoShape 4"/>
            <p:cNvSpPr>
              <a:spLocks noChangeArrowheads="1"/>
            </p:cNvSpPr>
            <p:nvPr/>
          </p:nvSpPr>
          <p:spPr bwMode="auto">
            <a:xfrm>
              <a:off x="258" y="85"/>
              <a:ext cx="85" cy="87"/>
            </a:xfrm>
            <a:custGeom>
              <a:avLst/>
              <a:gdLst>
                <a:gd name="T0" fmla="*/ 4 w 384"/>
                <a:gd name="T1" fmla="*/ 2 h 392"/>
                <a:gd name="T2" fmla="*/ 2 w 384"/>
                <a:gd name="T3" fmla="*/ 4 h 392"/>
                <a:gd name="T4" fmla="*/ 0 w 384"/>
                <a:gd name="T5" fmla="*/ 2 h 392"/>
                <a:gd name="T6" fmla="*/ 2 w 384"/>
                <a:gd name="T7" fmla="*/ 0 h 392"/>
                <a:gd name="T8" fmla="*/ 0 60000 65536"/>
                <a:gd name="T9" fmla="*/ 5898240 60000 65536"/>
                <a:gd name="T10" fmla="*/ 11796480 60000 65536"/>
                <a:gd name="T11" fmla="*/ 17694720 60000 65536"/>
                <a:gd name="T12" fmla="*/ 0 w 384"/>
                <a:gd name="T13" fmla="*/ 0 h 392"/>
                <a:gd name="T14" fmla="*/ 384 w 384"/>
                <a:gd name="T15" fmla="*/ 392 h 392"/>
              </a:gdLst>
              <a:ahLst/>
              <a:cxnLst>
                <a:cxn ang="T8">
                  <a:pos x="T0" y="T1"/>
                </a:cxn>
                <a:cxn ang="T9">
                  <a:pos x="T2" y="T3"/>
                </a:cxn>
                <a:cxn ang="T10">
                  <a:pos x="T4" y="T5"/>
                </a:cxn>
                <a:cxn ang="T11">
                  <a:pos x="T6" y="T7"/>
                </a:cxn>
              </a:cxnLst>
              <a:rect l="T12" t="T13" r="T14" b="T15"/>
              <a:pathLst>
                <a:path w="384" h="392">
                  <a:moveTo>
                    <a:pt x="0" y="0"/>
                  </a:moveTo>
                  <a:lnTo>
                    <a:pt x="384" y="0"/>
                  </a:lnTo>
                  <a:lnTo>
                    <a:pt x="384" y="392"/>
                  </a:lnTo>
                  <a:lnTo>
                    <a:pt x="0" y="392"/>
                  </a:lnTo>
                  <a:lnTo>
                    <a:pt x="0" y="0"/>
                  </a:lnTo>
                  <a:close/>
                </a:path>
              </a:pathLst>
            </a:custGeom>
            <a:solidFill>
              <a:srgbClr val="CCCCE6"/>
            </a:solidFill>
            <a:ln w="9525" cap="flat">
              <a:noFill/>
              <a:round/>
              <a:headEnd/>
              <a:tailEnd/>
            </a:ln>
            <a:effectLst/>
          </p:spPr>
          <p:txBody>
            <a:bodyPr wrap="none" anchor="ctr"/>
            <a:lstStyle/>
            <a:p>
              <a:pPr>
                <a:defRPr/>
              </a:pPr>
              <a:endParaRPr lang="ru-RU"/>
            </a:p>
          </p:txBody>
        </p:sp>
        <p:sp>
          <p:nvSpPr>
            <p:cNvPr id="3083" name="AutoShape 5"/>
            <p:cNvSpPr>
              <a:spLocks noChangeArrowheads="1"/>
            </p:cNvSpPr>
            <p:nvPr/>
          </p:nvSpPr>
          <p:spPr bwMode="auto">
            <a:xfrm>
              <a:off x="345" y="0"/>
              <a:ext cx="86" cy="85"/>
            </a:xfrm>
            <a:custGeom>
              <a:avLst/>
              <a:gdLst>
                <a:gd name="T0" fmla="*/ 4 w 388"/>
                <a:gd name="T1" fmla="*/ 2 h 384"/>
                <a:gd name="T2" fmla="*/ 2 w 388"/>
                <a:gd name="T3" fmla="*/ 4 h 384"/>
                <a:gd name="T4" fmla="*/ 0 w 388"/>
                <a:gd name="T5" fmla="*/ 2 h 384"/>
                <a:gd name="T6" fmla="*/ 2 w 388"/>
                <a:gd name="T7" fmla="*/ 0 h 384"/>
                <a:gd name="T8" fmla="*/ 0 60000 65536"/>
                <a:gd name="T9" fmla="*/ 5898240 60000 65536"/>
                <a:gd name="T10" fmla="*/ 11796480 60000 65536"/>
                <a:gd name="T11" fmla="*/ 17694720 60000 65536"/>
                <a:gd name="T12" fmla="*/ 0 w 388"/>
                <a:gd name="T13" fmla="*/ 0 h 384"/>
                <a:gd name="T14" fmla="*/ 388 w 388"/>
                <a:gd name="T15" fmla="*/ 384 h 384"/>
              </a:gdLst>
              <a:ahLst/>
              <a:cxnLst>
                <a:cxn ang="T8">
                  <a:pos x="T0" y="T1"/>
                </a:cxn>
                <a:cxn ang="T9">
                  <a:pos x="T2" y="T3"/>
                </a:cxn>
                <a:cxn ang="T10">
                  <a:pos x="T4" y="T5"/>
                </a:cxn>
                <a:cxn ang="T11">
                  <a:pos x="T6" y="T7"/>
                </a:cxn>
              </a:cxnLst>
              <a:rect l="T12" t="T13" r="T14" b="T15"/>
              <a:pathLst>
                <a:path w="388" h="384">
                  <a:moveTo>
                    <a:pt x="0" y="0"/>
                  </a:moveTo>
                  <a:lnTo>
                    <a:pt x="388" y="0"/>
                  </a:lnTo>
                  <a:lnTo>
                    <a:pt x="388" y="384"/>
                  </a:lnTo>
                  <a:lnTo>
                    <a:pt x="0" y="384"/>
                  </a:lnTo>
                  <a:lnTo>
                    <a:pt x="0" y="0"/>
                  </a:lnTo>
                  <a:close/>
                </a:path>
              </a:pathLst>
            </a:custGeom>
            <a:solidFill>
              <a:srgbClr val="CCCCE6"/>
            </a:solidFill>
            <a:ln w="9525" cap="flat">
              <a:noFill/>
              <a:round/>
              <a:headEnd/>
              <a:tailEnd/>
            </a:ln>
            <a:effectLst/>
          </p:spPr>
          <p:txBody>
            <a:bodyPr wrap="none" anchor="ctr"/>
            <a:lstStyle/>
            <a:p>
              <a:pPr>
                <a:defRPr/>
              </a:pPr>
              <a:endParaRPr lang="ru-RU"/>
            </a:p>
          </p:txBody>
        </p:sp>
        <p:sp>
          <p:nvSpPr>
            <p:cNvPr id="3084" name="AutoShape 6"/>
            <p:cNvSpPr>
              <a:spLocks noChangeArrowheads="1"/>
            </p:cNvSpPr>
            <p:nvPr/>
          </p:nvSpPr>
          <p:spPr bwMode="auto">
            <a:xfrm>
              <a:off x="345" y="85"/>
              <a:ext cx="86" cy="87"/>
            </a:xfrm>
            <a:custGeom>
              <a:avLst/>
              <a:gdLst>
                <a:gd name="T0" fmla="*/ 4 w 388"/>
                <a:gd name="T1" fmla="*/ 2 h 392"/>
                <a:gd name="T2" fmla="*/ 2 w 388"/>
                <a:gd name="T3" fmla="*/ 4 h 392"/>
                <a:gd name="T4" fmla="*/ 0 w 388"/>
                <a:gd name="T5" fmla="*/ 2 h 392"/>
                <a:gd name="T6" fmla="*/ 2 w 388"/>
                <a:gd name="T7" fmla="*/ 0 h 392"/>
                <a:gd name="T8" fmla="*/ 0 60000 65536"/>
                <a:gd name="T9" fmla="*/ 5898240 60000 65536"/>
                <a:gd name="T10" fmla="*/ 11796480 60000 65536"/>
                <a:gd name="T11" fmla="*/ 17694720 60000 65536"/>
                <a:gd name="T12" fmla="*/ 0 w 388"/>
                <a:gd name="T13" fmla="*/ 0 h 392"/>
                <a:gd name="T14" fmla="*/ 388 w 388"/>
                <a:gd name="T15" fmla="*/ 392 h 392"/>
              </a:gdLst>
              <a:ahLst/>
              <a:cxnLst>
                <a:cxn ang="T8">
                  <a:pos x="T0" y="T1"/>
                </a:cxn>
                <a:cxn ang="T9">
                  <a:pos x="T2" y="T3"/>
                </a:cxn>
                <a:cxn ang="T10">
                  <a:pos x="T4" y="T5"/>
                </a:cxn>
                <a:cxn ang="T11">
                  <a:pos x="T6" y="T7"/>
                </a:cxn>
              </a:cxnLst>
              <a:rect l="T12" t="T13" r="T14" b="T15"/>
              <a:pathLst>
                <a:path w="388" h="392">
                  <a:moveTo>
                    <a:pt x="0" y="0"/>
                  </a:moveTo>
                  <a:lnTo>
                    <a:pt x="388" y="0"/>
                  </a:lnTo>
                  <a:lnTo>
                    <a:pt x="388" y="392"/>
                  </a:lnTo>
                  <a:lnTo>
                    <a:pt x="0" y="392"/>
                  </a:lnTo>
                  <a:lnTo>
                    <a:pt x="0" y="0"/>
                  </a:lnTo>
                  <a:close/>
                </a:path>
              </a:pathLst>
            </a:custGeom>
            <a:solidFill>
              <a:srgbClr val="9999CC"/>
            </a:solidFill>
            <a:ln w="9525" cap="flat">
              <a:noFill/>
              <a:round/>
              <a:headEnd/>
              <a:tailEnd/>
            </a:ln>
            <a:effectLst/>
          </p:spPr>
          <p:txBody>
            <a:bodyPr wrap="none" anchor="ctr"/>
            <a:lstStyle/>
            <a:p>
              <a:pPr>
                <a:defRPr/>
              </a:pPr>
              <a:endParaRPr lang="ru-RU"/>
            </a:p>
          </p:txBody>
        </p:sp>
        <p:sp>
          <p:nvSpPr>
            <p:cNvPr id="2" name="AutoShape 7"/>
            <p:cNvSpPr>
              <a:spLocks noChangeArrowheads="1"/>
            </p:cNvSpPr>
            <p:nvPr/>
          </p:nvSpPr>
          <p:spPr bwMode="auto">
            <a:xfrm>
              <a:off x="173" y="173"/>
              <a:ext cx="84" cy="85"/>
            </a:xfrm>
            <a:custGeom>
              <a:avLst/>
              <a:gdLst>
                <a:gd name="T0" fmla="*/ 4 w 379"/>
                <a:gd name="T1" fmla="*/ 2 h 384"/>
                <a:gd name="T2" fmla="*/ 2 w 379"/>
                <a:gd name="T3" fmla="*/ 4 h 384"/>
                <a:gd name="T4" fmla="*/ 0 w 379"/>
                <a:gd name="T5" fmla="*/ 2 h 384"/>
                <a:gd name="T6" fmla="*/ 2 w 379"/>
                <a:gd name="T7" fmla="*/ 0 h 384"/>
                <a:gd name="T8" fmla="*/ 0 60000 65536"/>
                <a:gd name="T9" fmla="*/ 5898240 60000 65536"/>
                <a:gd name="T10" fmla="*/ 11796480 60000 65536"/>
                <a:gd name="T11" fmla="*/ 17694720 60000 65536"/>
                <a:gd name="T12" fmla="*/ 0 w 379"/>
                <a:gd name="T13" fmla="*/ 0 h 384"/>
                <a:gd name="T14" fmla="*/ 379 w 379"/>
                <a:gd name="T15" fmla="*/ 384 h 384"/>
              </a:gdLst>
              <a:ahLst/>
              <a:cxnLst>
                <a:cxn ang="T8">
                  <a:pos x="T0" y="T1"/>
                </a:cxn>
                <a:cxn ang="T9">
                  <a:pos x="T2" y="T3"/>
                </a:cxn>
                <a:cxn ang="T10">
                  <a:pos x="T4" y="T5"/>
                </a:cxn>
                <a:cxn ang="T11">
                  <a:pos x="T6" y="T7"/>
                </a:cxn>
              </a:cxnLst>
              <a:rect l="T12" t="T13" r="T14" b="T15"/>
              <a:pathLst>
                <a:path w="379" h="384">
                  <a:moveTo>
                    <a:pt x="0" y="0"/>
                  </a:moveTo>
                  <a:lnTo>
                    <a:pt x="379" y="0"/>
                  </a:lnTo>
                  <a:lnTo>
                    <a:pt x="379" y="384"/>
                  </a:lnTo>
                  <a:lnTo>
                    <a:pt x="0" y="384"/>
                  </a:lnTo>
                  <a:lnTo>
                    <a:pt x="0" y="0"/>
                  </a:lnTo>
                  <a:close/>
                </a:path>
              </a:pathLst>
            </a:custGeom>
            <a:solidFill>
              <a:srgbClr val="CCCCE6"/>
            </a:solidFill>
            <a:ln w="9525" cap="flat">
              <a:noFill/>
              <a:round/>
              <a:headEnd/>
              <a:tailEnd/>
            </a:ln>
            <a:effectLst/>
          </p:spPr>
          <p:txBody>
            <a:bodyPr wrap="none" anchor="ctr"/>
            <a:lstStyle/>
            <a:p>
              <a:pPr>
                <a:defRPr/>
              </a:pPr>
              <a:endParaRPr lang="ru-RU"/>
            </a:p>
          </p:txBody>
        </p:sp>
        <p:sp>
          <p:nvSpPr>
            <p:cNvPr id="3" name="AutoShape 8"/>
            <p:cNvSpPr>
              <a:spLocks noChangeArrowheads="1"/>
            </p:cNvSpPr>
            <p:nvPr/>
          </p:nvSpPr>
          <p:spPr bwMode="auto">
            <a:xfrm>
              <a:off x="83" y="86"/>
              <a:ext cx="87" cy="85"/>
            </a:xfrm>
            <a:custGeom>
              <a:avLst/>
              <a:gdLst>
                <a:gd name="T0" fmla="*/ 4 w 392"/>
                <a:gd name="T1" fmla="*/ 2 h 384"/>
                <a:gd name="T2" fmla="*/ 2 w 392"/>
                <a:gd name="T3" fmla="*/ 4 h 384"/>
                <a:gd name="T4" fmla="*/ 0 w 392"/>
                <a:gd name="T5" fmla="*/ 2 h 384"/>
                <a:gd name="T6" fmla="*/ 2 w 392"/>
                <a:gd name="T7" fmla="*/ 0 h 384"/>
                <a:gd name="T8" fmla="*/ 0 60000 65536"/>
                <a:gd name="T9" fmla="*/ 5898240 60000 65536"/>
                <a:gd name="T10" fmla="*/ 11796480 60000 65536"/>
                <a:gd name="T11" fmla="*/ 17694720 60000 65536"/>
                <a:gd name="T12" fmla="*/ 0 w 392"/>
                <a:gd name="T13" fmla="*/ 0 h 384"/>
                <a:gd name="T14" fmla="*/ 392 w 392"/>
                <a:gd name="T15" fmla="*/ 384 h 384"/>
              </a:gdLst>
              <a:ahLst/>
              <a:cxnLst>
                <a:cxn ang="T8">
                  <a:pos x="T0" y="T1"/>
                </a:cxn>
                <a:cxn ang="T9">
                  <a:pos x="T2" y="T3"/>
                </a:cxn>
                <a:cxn ang="T10">
                  <a:pos x="T4" y="T5"/>
                </a:cxn>
                <a:cxn ang="T11">
                  <a:pos x="T6" y="T7"/>
                </a:cxn>
              </a:cxnLst>
              <a:rect l="T12" t="T13" r="T14" b="T15"/>
              <a:pathLst>
                <a:path w="392" h="384">
                  <a:moveTo>
                    <a:pt x="0" y="0"/>
                  </a:moveTo>
                  <a:lnTo>
                    <a:pt x="392" y="0"/>
                  </a:lnTo>
                  <a:lnTo>
                    <a:pt x="392" y="384"/>
                  </a:lnTo>
                  <a:lnTo>
                    <a:pt x="0" y="384"/>
                  </a:lnTo>
                  <a:lnTo>
                    <a:pt x="0" y="0"/>
                  </a:lnTo>
                  <a:close/>
                </a:path>
              </a:pathLst>
            </a:custGeom>
            <a:solidFill>
              <a:srgbClr val="00007D"/>
            </a:solidFill>
            <a:ln w="9525" cap="flat">
              <a:noFill/>
              <a:round/>
              <a:headEnd/>
              <a:tailEnd/>
            </a:ln>
            <a:effectLst/>
          </p:spPr>
          <p:txBody>
            <a:bodyPr wrap="none" anchor="ctr"/>
            <a:lstStyle/>
            <a:p>
              <a:pPr>
                <a:defRPr/>
              </a:pPr>
              <a:endParaRPr lang="ru-RU"/>
            </a:p>
          </p:txBody>
        </p:sp>
        <p:sp>
          <p:nvSpPr>
            <p:cNvPr id="4" name="AutoShape 9"/>
            <p:cNvSpPr>
              <a:spLocks noChangeArrowheads="1"/>
            </p:cNvSpPr>
            <p:nvPr/>
          </p:nvSpPr>
          <p:spPr bwMode="auto">
            <a:xfrm>
              <a:off x="258" y="171"/>
              <a:ext cx="85" cy="85"/>
            </a:xfrm>
            <a:custGeom>
              <a:avLst/>
              <a:gdLst>
                <a:gd name="T0" fmla="*/ 4 w 384"/>
                <a:gd name="T1" fmla="*/ 2 h 384"/>
                <a:gd name="T2" fmla="*/ 2 w 384"/>
                <a:gd name="T3" fmla="*/ 4 h 384"/>
                <a:gd name="T4" fmla="*/ 0 w 384"/>
                <a:gd name="T5" fmla="*/ 2 h 384"/>
                <a:gd name="T6" fmla="*/ 2 w 384"/>
                <a:gd name="T7" fmla="*/ 0 h 384"/>
                <a:gd name="T8" fmla="*/ 0 60000 65536"/>
                <a:gd name="T9" fmla="*/ 5898240 60000 65536"/>
                <a:gd name="T10" fmla="*/ 11796480 60000 65536"/>
                <a:gd name="T11" fmla="*/ 17694720 60000 65536"/>
                <a:gd name="T12" fmla="*/ 0 w 384"/>
                <a:gd name="T13" fmla="*/ 0 h 384"/>
                <a:gd name="T14" fmla="*/ 384 w 384"/>
                <a:gd name="T15" fmla="*/ 384 h 384"/>
              </a:gdLst>
              <a:ahLst/>
              <a:cxnLst>
                <a:cxn ang="T8">
                  <a:pos x="T0" y="T1"/>
                </a:cxn>
                <a:cxn ang="T9">
                  <a:pos x="T2" y="T3"/>
                </a:cxn>
                <a:cxn ang="T10">
                  <a:pos x="T4" y="T5"/>
                </a:cxn>
                <a:cxn ang="T11">
                  <a:pos x="T6" y="T7"/>
                </a:cxn>
              </a:cxnLst>
              <a:rect l="T12" t="T13" r="T14" b="T15"/>
              <a:pathLst>
                <a:path w="384" h="384">
                  <a:moveTo>
                    <a:pt x="0" y="0"/>
                  </a:moveTo>
                  <a:lnTo>
                    <a:pt x="384" y="0"/>
                  </a:lnTo>
                  <a:lnTo>
                    <a:pt x="384" y="384"/>
                  </a:lnTo>
                  <a:lnTo>
                    <a:pt x="0" y="384"/>
                  </a:lnTo>
                  <a:lnTo>
                    <a:pt x="0" y="0"/>
                  </a:lnTo>
                  <a:close/>
                </a:path>
              </a:pathLst>
            </a:custGeom>
            <a:solidFill>
              <a:srgbClr val="9999CC"/>
            </a:solidFill>
            <a:ln w="9525" cap="flat">
              <a:noFill/>
              <a:round/>
              <a:headEnd/>
              <a:tailEnd/>
            </a:ln>
            <a:effectLst/>
          </p:spPr>
          <p:txBody>
            <a:bodyPr wrap="none" anchor="ctr"/>
            <a:lstStyle/>
            <a:p>
              <a:pPr>
                <a:defRPr/>
              </a:pPr>
              <a:endParaRPr lang="ru-RU"/>
            </a:p>
          </p:txBody>
        </p:sp>
        <p:sp>
          <p:nvSpPr>
            <p:cNvPr id="3088" name="AutoShape 10"/>
            <p:cNvSpPr>
              <a:spLocks noChangeArrowheads="1"/>
            </p:cNvSpPr>
            <p:nvPr/>
          </p:nvSpPr>
          <p:spPr bwMode="auto">
            <a:xfrm>
              <a:off x="173" y="258"/>
              <a:ext cx="84" cy="84"/>
            </a:xfrm>
            <a:custGeom>
              <a:avLst/>
              <a:gdLst>
                <a:gd name="T0" fmla="*/ 4 w 379"/>
                <a:gd name="T1" fmla="*/ 2 h 379"/>
                <a:gd name="T2" fmla="*/ 2 w 379"/>
                <a:gd name="T3" fmla="*/ 4 h 379"/>
                <a:gd name="T4" fmla="*/ 0 w 379"/>
                <a:gd name="T5" fmla="*/ 2 h 379"/>
                <a:gd name="T6" fmla="*/ 2 w 379"/>
                <a:gd name="T7" fmla="*/ 0 h 379"/>
                <a:gd name="T8" fmla="*/ 0 60000 65536"/>
                <a:gd name="T9" fmla="*/ 5898240 60000 65536"/>
                <a:gd name="T10" fmla="*/ 11796480 60000 65536"/>
                <a:gd name="T11" fmla="*/ 17694720 60000 65536"/>
                <a:gd name="T12" fmla="*/ 0 w 379"/>
                <a:gd name="T13" fmla="*/ 0 h 379"/>
                <a:gd name="T14" fmla="*/ 379 w 379"/>
                <a:gd name="T15" fmla="*/ 379 h 379"/>
              </a:gdLst>
              <a:ahLst/>
              <a:cxnLst>
                <a:cxn ang="T8">
                  <a:pos x="T0" y="T1"/>
                </a:cxn>
                <a:cxn ang="T9">
                  <a:pos x="T2" y="T3"/>
                </a:cxn>
                <a:cxn ang="T10">
                  <a:pos x="T4" y="T5"/>
                </a:cxn>
                <a:cxn ang="T11">
                  <a:pos x="T6" y="T7"/>
                </a:cxn>
              </a:cxnLst>
              <a:rect l="T12" t="T13" r="T14" b="T15"/>
              <a:pathLst>
                <a:path w="379" h="379">
                  <a:moveTo>
                    <a:pt x="0" y="0"/>
                  </a:moveTo>
                  <a:lnTo>
                    <a:pt x="379" y="0"/>
                  </a:lnTo>
                  <a:lnTo>
                    <a:pt x="379" y="379"/>
                  </a:lnTo>
                  <a:lnTo>
                    <a:pt x="0" y="379"/>
                  </a:lnTo>
                  <a:lnTo>
                    <a:pt x="0" y="0"/>
                  </a:lnTo>
                  <a:close/>
                </a:path>
              </a:pathLst>
            </a:custGeom>
            <a:solidFill>
              <a:srgbClr val="9999CC"/>
            </a:solidFill>
            <a:ln w="9525" cap="flat">
              <a:noFill/>
              <a:round/>
              <a:headEnd/>
              <a:tailEnd/>
            </a:ln>
            <a:effectLst/>
          </p:spPr>
          <p:txBody>
            <a:bodyPr wrap="none" anchor="ctr"/>
            <a:lstStyle/>
            <a:p>
              <a:pPr>
                <a:defRPr/>
              </a:pPr>
              <a:endParaRPr lang="ru-RU"/>
            </a:p>
          </p:txBody>
        </p:sp>
      </p:grpSp>
      <p:sp>
        <p:nvSpPr>
          <p:cNvPr id="4099" name="Rectangle 11"/>
          <p:cNvSpPr>
            <a:spLocks noGrp="1" noChangeArrowheads="1"/>
          </p:cNvSpPr>
          <p:nvPr>
            <p:ph type="title"/>
          </p:nvPr>
        </p:nvSpPr>
        <p:spPr bwMode="auto">
          <a:xfrm>
            <a:off x="457200" y="457200"/>
            <a:ext cx="8226425" cy="1368425"/>
          </a:xfrm>
          <a:prstGeom prst="rect">
            <a:avLst/>
          </a:prstGeom>
          <a:noFill/>
          <a:ln w="9525">
            <a:noFill/>
            <a:round/>
            <a:headEnd/>
            <a:tailEnd/>
          </a:ln>
        </p:spPr>
        <p:txBody>
          <a:bodyPr vert="horz" wrap="square" lIns="91440" tIns="45720" rIns="91440" bIns="45720" numCol="1" anchor="ctr" anchorCtr="0" compatLnSpc="1">
            <a:prstTxWarp prst="textNoShape">
              <a:avLst/>
            </a:prstTxWarp>
          </a:bodyPr>
          <a:lstStyle/>
          <a:p>
            <a:pPr lvl="0"/>
            <a:r>
              <a:rPr lang="en-GB" altLang="ru-RU" smtClean="0"/>
              <a:t>Для правки текста заголовка щёлкните мышью</a:t>
            </a:r>
          </a:p>
        </p:txBody>
      </p:sp>
      <p:sp>
        <p:nvSpPr>
          <p:cNvPr id="4100" name="Rectangle 12"/>
          <p:cNvSpPr>
            <a:spLocks noGrp="1" noChangeArrowheads="1"/>
          </p:cNvSpPr>
          <p:nvPr>
            <p:ph type="body" idx="1"/>
          </p:nvPr>
        </p:nvSpPr>
        <p:spPr bwMode="auto">
          <a:xfrm>
            <a:off x="457200" y="1981200"/>
            <a:ext cx="8226425" cy="3883025"/>
          </a:xfrm>
          <a:prstGeom prst="rect">
            <a:avLst/>
          </a:prstGeom>
          <a:noFill/>
          <a:ln w="9525">
            <a:noFill/>
            <a:round/>
            <a:headEnd/>
            <a:tailEnd/>
          </a:ln>
        </p:spPr>
        <p:txBody>
          <a:bodyPr vert="horz" wrap="square" lIns="91440" tIns="45720" rIns="91440" bIns="45720" numCol="1" anchor="t" anchorCtr="0" compatLnSpc="1">
            <a:prstTxWarp prst="textNoShape">
              <a:avLst/>
            </a:prstTxWarp>
          </a:bodyPr>
          <a:lstStyle/>
          <a:p>
            <a:pPr lvl="0"/>
            <a:r>
              <a:rPr lang="en-GB" altLang="ru-RU" smtClean="0"/>
              <a:t>Для правки структуры щёлкните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
        <p:nvSpPr>
          <p:cNvPr id="3085" name="Rectangle 13"/>
          <p:cNvSpPr>
            <a:spLocks noGrp="1" noChangeArrowheads="1"/>
          </p:cNvSpPr>
          <p:nvPr>
            <p:ph type="ftr"/>
          </p:nvPr>
        </p:nvSpPr>
        <p:spPr bwMode="auto">
          <a:xfrm>
            <a:off x="2051050" y="6237288"/>
            <a:ext cx="5549900" cy="4540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lnSpc>
                <a:spcPct val="100000"/>
              </a:lnSpc>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1200" b="1">
                <a:solidFill>
                  <a:srgbClr val="000000"/>
                </a:solidFill>
                <a:latin typeface="Arial" charset="0"/>
                <a:ea typeface="DejaVu Sans" charset="0"/>
                <a:cs typeface="DejaVu Sans" charset="0"/>
              </a:defRPr>
            </a:lvl1pPr>
          </a:lstStyle>
          <a:p>
            <a:pPr>
              <a:defRPr/>
            </a:pPr>
            <a:r>
              <a:rPr lang="en-US" altLang="ru-RU" smtClean="0"/>
              <a:t>G.Ososkov NEC'15 Montenegro-Budva 28 sep -2 oct 2015</a:t>
            </a:r>
            <a:endParaRPr lang="ru-RU" altLang="ru-RU"/>
          </a:p>
        </p:txBody>
      </p:sp>
      <p:sp>
        <p:nvSpPr>
          <p:cNvPr id="3086" name="Rectangle 14"/>
          <p:cNvSpPr>
            <a:spLocks noGrp="1" noChangeArrowheads="1"/>
          </p:cNvSpPr>
          <p:nvPr>
            <p:ph type="sldNum"/>
          </p:nvPr>
        </p:nvSpPr>
        <p:spPr bwMode="auto">
          <a:xfrm>
            <a:off x="6553200" y="6248400"/>
            <a:ext cx="2130425" cy="4540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buSzPct val="100000"/>
              <a:tabLst>
                <a:tab pos="449263" algn="l"/>
                <a:tab pos="898525" algn="l"/>
                <a:tab pos="1347788" algn="l"/>
                <a:tab pos="1797050" algn="l"/>
              </a:tabLst>
              <a:defRPr sz="1200" smtClean="0">
                <a:solidFill>
                  <a:srgbClr val="000000"/>
                </a:solidFill>
                <a:latin typeface="Arial Black" pitchFamily="32" charset="0"/>
                <a:ea typeface="DejaVu Sans" charset="0"/>
                <a:cs typeface="DejaVu Sans" charset="0"/>
              </a:defRPr>
            </a:lvl1pPr>
          </a:lstStyle>
          <a:p>
            <a:pPr>
              <a:defRPr/>
            </a:pPr>
            <a:fld id="{F09D4DB8-0E69-457C-8526-92BCABCB5410}" type="slidenum">
              <a:rPr lang="ru-RU" altLang="ru-RU"/>
              <a:pPr>
                <a:defRPr/>
              </a:pPr>
              <a:t>‹#›</a:t>
            </a:fld>
            <a:endParaRPr lang="ru-RU" altLang="ru-RU"/>
          </a:p>
        </p:txBody>
      </p:sp>
      <p:sp>
        <p:nvSpPr>
          <p:cNvPr id="3087" name="Rectangle 15"/>
          <p:cNvSpPr>
            <a:spLocks noGrp="1" noChangeArrowheads="1"/>
          </p:cNvSpPr>
          <p:nvPr>
            <p:ph type="dt"/>
          </p:nvPr>
        </p:nvSpPr>
        <p:spPr bwMode="auto">
          <a:xfrm>
            <a:off x="457200" y="6245225"/>
            <a:ext cx="2130425" cy="4730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lnSpc>
                <a:spcPct val="100000"/>
              </a:lnSpc>
              <a:buClrTx/>
              <a:buSzPct val="100000"/>
              <a:buFontTx/>
              <a:buNone/>
              <a:tabLst>
                <a:tab pos="449263" algn="l"/>
                <a:tab pos="898525" algn="l"/>
                <a:tab pos="1347788" algn="l"/>
                <a:tab pos="1797050" algn="l"/>
              </a:tabLst>
              <a:defRPr sz="1200">
                <a:solidFill>
                  <a:srgbClr val="000000"/>
                </a:solidFill>
                <a:latin typeface="Arial" charset="0"/>
                <a:ea typeface="DejaVu Sans" charset="0"/>
                <a:cs typeface="DejaVu Sans" charset="0"/>
              </a:defRPr>
            </a:lvl1pPr>
          </a:lstStyle>
          <a:p>
            <a:pPr>
              <a:defRPr/>
            </a:pPr>
            <a:fld id="{3FC81D34-D246-4A28-909B-300691E611EF}" type="datetime1">
              <a:rPr lang="en-US" altLang="ru-RU" smtClean="0"/>
              <a:t>9/30/2015</a:t>
            </a:fld>
            <a:endParaRPr lang="ru-RU" altLang="ru-RU"/>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hdr="0"/>
  <p:txStyles>
    <p:titleStyle>
      <a:lvl1pPr algn="l" defTabSz="449263" rtl="0" eaLnBrk="0" fontAlgn="base" hangingPunct="0">
        <a:lnSpc>
          <a:spcPct val="94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49263" rtl="0" eaLnBrk="0" fontAlgn="base" hangingPunct="0">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2pPr>
      <a:lvl3pPr algn="l" defTabSz="449263" rtl="0" eaLnBrk="0" fontAlgn="base" hangingPunct="0">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3pPr>
      <a:lvl4pPr algn="l" defTabSz="449263" rtl="0" eaLnBrk="0" fontAlgn="base" hangingPunct="0">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4pPr>
      <a:lvl5pPr algn="l" defTabSz="449263" rtl="0" eaLnBrk="0" fontAlgn="base" hangingPunct="0">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5pPr>
      <a:lvl6pPr marL="2514600" indent="-228600" algn="l" defTabSz="449263" rtl="0" fontAlgn="base">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6pPr>
      <a:lvl7pPr marL="2971800" indent="-228600" algn="l" defTabSz="449263" rtl="0" fontAlgn="base">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7pPr>
      <a:lvl8pPr marL="3429000" indent="-228600" algn="l" defTabSz="449263" rtl="0" fontAlgn="base">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8pPr>
      <a:lvl9pPr marL="3886200" indent="-228600" algn="l" defTabSz="449263" rtl="0" fontAlgn="base">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9pPr>
    </p:titleStyle>
    <p:bodyStyle>
      <a:lvl1pPr marL="342900" indent="-342900" algn="l" defTabSz="449263" rtl="0" eaLnBrk="0" fontAlgn="base" hangingPunct="0">
        <a:lnSpc>
          <a:spcPct val="94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4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49263" rtl="0" eaLnBrk="0" fontAlgn="base" hangingPunct="0">
        <a:lnSpc>
          <a:spcPct val="94000"/>
        </a:lnSpc>
        <a:spcBef>
          <a:spcPct val="0"/>
        </a:spcBef>
        <a:spcAft>
          <a:spcPts val="850"/>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defTabSz="449263" rtl="0" eaLnBrk="0" fontAlgn="base" hangingPunct="0">
        <a:lnSpc>
          <a:spcPct val="94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eaLnBrk="0" fontAlgn="base" hangingPunct="0">
        <a:lnSpc>
          <a:spcPct val="9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fontAlgn="base">
        <a:lnSpc>
          <a:spcPct val="9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lnSpc>
          <a:spcPct val="9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lnSpc>
          <a:spcPct val="9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lnSpc>
          <a:spcPct val="9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grpSp>
        <p:nvGrpSpPr>
          <p:cNvPr id="5122" name="Group 1"/>
          <p:cNvGrpSpPr>
            <a:grpSpLocks/>
          </p:cNvGrpSpPr>
          <p:nvPr/>
        </p:nvGrpSpPr>
        <p:grpSpPr bwMode="auto">
          <a:xfrm>
            <a:off x="0" y="0"/>
            <a:ext cx="9140825" cy="542925"/>
            <a:chOff x="0" y="0"/>
            <a:chExt cx="5758" cy="342"/>
          </a:xfrm>
        </p:grpSpPr>
        <p:sp>
          <p:nvSpPr>
            <p:cNvPr id="4104" name="AutoShape 2"/>
            <p:cNvSpPr>
              <a:spLocks noChangeArrowheads="1"/>
            </p:cNvSpPr>
            <p:nvPr/>
          </p:nvSpPr>
          <p:spPr bwMode="auto">
            <a:xfrm>
              <a:off x="0" y="0"/>
              <a:ext cx="178" cy="334"/>
            </a:xfrm>
            <a:custGeom>
              <a:avLst/>
              <a:gdLst>
                <a:gd name="T0" fmla="*/ 9 w 794"/>
                <a:gd name="T1" fmla="*/ 9 h 1482"/>
                <a:gd name="T2" fmla="*/ 4 w 794"/>
                <a:gd name="T3" fmla="*/ 17 h 1482"/>
                <a:gd name="T4" fmla="*/ 0 w 794"/>
                <a:gd name="T5" fmla="*/ 9 h 1482"/>
                <a:gd name="T6" fmla="*/ 4 w 794"/>
                <a:gd name="T7" fmla="*/ 0 h 1482"/>
                <a:gd name="T8" fmla="*/ 0 60000 65536"/>
                <a:gd name="T9" fmla="*/ 5898240 60000 65536"/>
                <a:gd name="T10" fmla="*/ 11796480 60000 65536"/>
                <a:gd name="T11" fmla="*/ 17694720 60000 65536"/>
                <a:gd name="T12" fmla="*/ 0 w 794"/>
                <a:gd name="T13" fmla="*/ 0 h 1482"/>
                <a:gd name="T14" fmla="*/ 794 w 794"/>
                <a:gd name="T15" fmla="*/ 1482 h 1482"/>
              </a:gdLst>
              <a:ahLst/>
              <a:cxnLst>
                <a:cxn ang="T8">
                  <a:pos x="T0" y="T1"/>
                </a:cxn>
                <a:cxn ang="T9">
                  <a:pos x="T2" y="T3"/>
                </a:cxn>
                <a:cxn ang="T10">
                  <a:pos x="T4" y="T5"/>
                </a:cxn>
                <a:cxn ang="T11">
                  <a:pos x="T6" y="T7"/>
                </a:cxn>
              </a:cxnLst>
              <a:rect l="T12" t="T13" r="T14" b="T15"/>
              <a:pathLst>
                <a:path w="794" h="1482">
                  <a:moveTo>
                    <a:pt x="0" y="0"/>
                  </a:moveTo>
                  <a:lnTo>
                    <a:pt x="794" y="0"/>
                  </a:lnTo>
                  <a:lnTo>
                    <a:pt x="794" y="1482"/>
                  </a:lnTo>
                  <a:lnTo>
                    <a:pt x="0" y="1482"/>
                  </a:lnTo>
                  <a:lnTo>
                    <a:pt x="0" y="0"/>
                  </a:lnTo>
                  <a:close/>
                </a:path>
              </a:pathLst>
            </a:custGeom>
            <a:gradFill rotWithShape="0">
              <a:gsLst>
                <a:gs pos="0">
                  <a:srgbClr val="FFFFFF"/>
                </a:gs>
                <a:gs pos="100000">
                  <a:srgbClr val="CCCCE6"/>
                </a:gs>
              </a:gsLst>
              <a:lin ang="10800000" scaled="1"/>
            </a:gradFill>
            <a:ln w="9525" cap="flat">
              <a:noFill/>
              <a:round/>
              <a:headEnd/>
              <a:tailEnd/>
            </a:ln>
            <a:effectLst/>
          </p:spPr>
          <p:txBody>
            <a:bodyPr wrap="none" anchor="ctr"/>
            <a:lstStyle/>
            <a:p>
              <a:pPr>
                <a:defRPr/>
              </a:pPr>
              <a:endParaRPr lang="ru-RU"/>
            </a:p>
          </p:txBody>
        </p:sp>
        <p:sp>
          <p:nvSpPr>
            <p:cNvPr id="4105" name="AutoShape 3"/>
            <p:cNvSpPr>
              <a:spLocks noChangeArrowheads="1"/>
            </p:cNvSpPr>
            <p:nvPr/>
          </p:nvSpPr>
          <p:spPr bwMode="auto">
            <a:xfrm>
              <a:off x="260" y="85"/>
              <a:ext cx="5498" cy="171"/>
            </a:xfrm>
            <a:custGeom>
              <a:avLst/>
              <a:gdLst>
                <a:gd name="T0" fmla="*/ 282 w 24253"/>
                <a:gd name="T1" fmla="*/ 4 h 763"/>
                <a:gd name="T2" fmla="*/ 141 w 24253"/>
                <a:gd name="T3" fmla="*/ 9 h 763"/>
                <a:gd name="T4" fmla="*/ 0 w 24253"/>
                <a:gd name="T5" fmla="*/ 4 h 763"/>
                <a:gd name="T6" fmla="*/ 141 w 24253"/>
                <a:gd name="T7" fmla="*/ 0 h 763"/>
                <a:gd name="T8" fmla="*/ 0 60000 65536"/>
                <a:gd name="T9" fmla="*/ 5898240 60000 65536"/>
                <a:gd name="T10" fmla="*/ 11796480 60000 65536"/>
                <a:gd name="T11" fmla="*/ 17694720 60000 65536"/>
                <a:gd name="T12" fmla="*/ 0 w 24253"/>
                <a:gd name="T13" fmla="*/ 0 h 763"/>
                <a:gd name="T14" fmla="*/ 24253 w 24253"/>
                <a:gd name="T15" fmla="*/ 763 h 763"/>
              </a:gdLst>
              <a:ahLst/>
              <a:cxnLst>
                <a:cxn ang="T8">
                  <a:pos x="T0" y="T1"/>
                </a:cxn>
                <a:cxn ang="T9">
                  <a:pos x="T2" y="T3"/>
                </a:cxn>
                <a:cxn ang="T10">
                  <a:pos x="T4" y="T5"/>
                </a:cxn>
                <a:cxn ang="T11">
                  <a:pos x="T6" y="T7"/>
                </a:cxn>
              </a:cxnLst>
              <a:rect l="T12" t="T13" r="T14" b="T15"/>
              <a:pathLst>
                <a:path w="24253" h="763">
                  <a:moveTo>
                    <a:pt x="0" y="0"/>
                  </a:moveTo>
                  <a:lnTo>
                    <a:pt x="24253" y="0"/>
                  </a:lnTo>
                  <a:lnTo>
                    <a:pt x="24253" y="763"/>
                  </a:lnTo>
                  <a:lnTo>
                    <a:pt x="0" y="763"/>
                  </a:lnTo>
                  <a:lnTo>
                    <a:pt x="0" y="0"/>
                  </a:lnTo>
                  <a:close/>
                </a:path>
              </a:pathLst>
            </a:custGeom>
            <a:gradFill rotWithShape="0">
              <a:gsLst>
                <a:gs pos="0">
                  <a:srgbClr val="FFFFFF"/>
                </a:gs>
                <a:gs pos="100000">
                  <a:srgbClr val="00007D"/>
                </a:gs>
              </a:gsLst>
              <a:lin ang="10800000" scaled="1"/>
            </a:gradFill>
            <a:ln w="9525" cap="flat">
              <a:noFill/>
              <a:round/>
              <a:headEnd/>
              <a:tailEnd/>
            </a:ln>
            <a:effectLst/>
          </p:spPr>
          <p:txBody>
            <a:bodyPr wrap="none" anchor="ctr"/>
            <a:lstStyle/>
            <a:p>
              <a:pPr>
                <a:defRPr/>
              </a:pPr>
              <a:endParaRPr lang="ru-RU"/>
            </a:p>
          </p:txBody>
        </p:sp>
        <p:sp>
          <p:nvSpPr>
            <p:cNvPr id="4106" name="AutoShape 4"/>
            <p:cNvSpPr>
              <a:spLocks noChangeArrowheads="1"/>
            </p:cNvSpPr>
            <p:nvPr/>
          </p:nvSpPr>
          <p:spPr bwMode="auto">
            <a:xfrm>
              <a:off x="258" y="85"/>
              <a:ext cx="85" cy="87"/>
            </a:xfrm>
            <a:custGeom>
              <a:avLst/>
              <a:gdLst>
                <a:gd name="T0" fmla="*/ 4 w 384"/>
                <a:gd name="T1" fmla="*/ 2 h 392"/>
                <a:gd name="T2" fmla="*/ 2 w 384"/>
                <a:gd name="T3" fmla="*/ 4 h 392"/>
                <a:gd name="T4" fmla="*/ 0 w 384"/>
                <a:gd name="T5" fmla="*/ 2 h 392"/>
                <a:gd name="T6" fmla="*/ 2 w 384"/>
                <a:gd name="T7" fmla="*/ 0 h 392"/>
                <a:gd name="T8" fmla="*/ 0 60000 65536"/>
                <a:gd name="T9" fmla="*/ 5898240 60000 65536"/>
                <a:gd name="T10" fmla="*/ 11796480 60000 65536"/>
                <a:gd name="T11" fmla="*/ 17694720 60000 65536"/>
                <a:gd name="T12" fmla="*/ 0 w 384"/>
                <a:gd name="T13" fmla="*/ 0 h 392"/>
                <a:gd name="T14" fmla="*/ 384 w 384"/>
                <a:gd name="T15" fmla="*/ 392 h 392"/>
              </a:gdLst>
              <a:ahLst/>
              <a:cxnLst>
                <a:cxn ang="T8">
                  <a:pos x="T0" y="T1"/>
                </a:cxn>
                <a:cxn ang="T9">
                  <a:pos x="T2" y="T3"/>
                </a:cxn>
                <a:cxn ang="T10">
                  <a:pos x="T4" y="T5"/>
                </a:cxn>
                <a:cxn ang="T11">
                  <a:pos x="T6" y="T7"/>
                </a:cxn>
              </a:cxnLst>
              <a:rect l="T12" t="T13" r="T14" b="T15"/>
              <a:pathLst>
                <a:path w="384" h="392">
                  <a:moveTo>
                    <a:pt x="0" y="0"/>
                  </a:moveTo>
                  <a:lnTo>
                    <a:pt x="384" y="0"/>
                  </a:lnTo>
                  <a:lnTo>
                    <a:pt x="384" y="392"/>
                  </a:lnTo>
                  <a:lnTo>
                    <a:pt x="0" y="392"/>
                  </a:lnTo>
                  <a:lnTo>
                    <a:pt x="0" y="0"/>
                  </a:lnTo>
                  <a:close/>
                </a:path>
              </a:pathLst>
            </a:custGeom>
            <a:solidFill>
              <a:srgbClr val="CCCCE6"/>
            </a:solidFill>
            <a:ln w="9525" cap="flat">
              <a:noFill/>
              <a:round/>
              <a:headEnd/>
              <a:tailEnd/>
            </a:ln>
            <a:effectLst/>
          </p:spPr>
          <p:txBody>
            <a:bodyPr wrap="none" anchor="ctr"/>
            <a:lstStyle/>
            <a:p>
              <a:pPr>
                <a:defRPr/>
              </a:pPr>
              <a:endParaRPr lang="ru-RU"/>
            </a:p>
          </p:txBody>
        </p:sp>
        <p:sp>
          <p:nvSpPr>
            <p:cNvPr id="4107" name="AutoShape 5"/>
            <p:cNvSpPr>
              <a:spLocks noChangeArrowheads="1"/>
            </p:cNvSpPr>
            <p:nvPr/>
          </p:nvSpPr>
          <p:spPr bwMode="auto">
            <a:xfrm>
              <a:off x="345" y="0"/>
              <a:ext cx="86" cy="85"/>
            </a:xfrm>
            <a:custGeom>
              <a:avLst/>
              <a:gdLst>
                <a:gd name="T0" fmla="*/ 4 w 388"/>
                <a:gd name="T1" fmla="*/ 2 h 384"/>
                <a:gd name="T2" fmla="*/ 2 w 388"/>
                <a:gd name="T3" fmla="*/ 4 h 384"/>
                <a:gd name="T4" fmla="*/ 0 w 388"/>
                <a:gd name="T5" fmla="*/ 2 h 384"/>
                <a:gd name="T6" fmla="*/ 2 w 388"/>
                <a:gd name="T7" fmla="*/ 0 h 384"/>
                <a:gd name="T8" fmla="*/ 0 60000 65536"/>
                <a:gd name="T9" fmla="*/ 5898240 60000 65536"/>
                <a:gd name="T10" fmla="*/ 11796480 60000 65536"/>
                <a:gd name="T11" fmla="*/ 17694720 60000 65536"/>
                <a:gd name="T12" fmla="*/ 0 w 388"/>
                <a:gd name="T13" fmla="*/ 0 h 384"/>
                <a:gd name="T14" fmla="*/ 388 w 388"/>
                <a:gd name="T15" fmla="*/ 384 h 384"/>
              </a:gdLst>
              <a:ahLst/>
              <a:cxnLst>
                <a:cxn ang="T8">
                  <a:pos x="T0" y="T1"/>
                </a:cxn>
                <a:cxn ang="T9">
                  <a:pos x="T2" y="T3"/>
                </a:cxn>
                <a:cxn ang="T10">
                  <a:pos x="T4" y="T5"/>
                </a:cxn>
                <a:cxn ang="T11">
                  <a:pos x="T6" y="T7"/>
                </a:cxn>
              </a:cxnLst>
              <a:rect l="T12" t="T13" r="T14" b="T15"/>
              <a:pathLst>
                <a:path w="388" h="384">
                  <a:moveTo>
                    <a:pt x="0" y="0"/>
                  </a:moveTo>
                  <a:lnTo>
                    <a:pt x="388" y="0"/>
                  </a:lnTo>
                  <a:lnTo>
                    <a:pt x="388" y="384"/>
                  </a:lnTo>
                  <a:lnTo>
                    <a:pt x="0" y="384"/>
                  </a:lnTo>
                  <a:lnTo>
                    <a:pt x="0" y="0"/>
                  </a:lnTo>
                  <a:close/>
                </a:path>
              </a:pathLst>
            </a:custGeom>
            <a:solidFill>
              <a:srgbClr val="CCCCE6"/>
            </a:solidFill>
            <a:ln w="9525" cap="flat">
              <a:noFill/>
              <a:round/>
              <a:headEnd/>
              <a:tailEnd/>
            </a:ln>
            <a:effectLst/>
          </p:spPr>
          <p:txBody>
            <a:bodyPr wrap="none" anchor="ctr"/>
            <a:lstStyle/>
            <a:p>
              <a:pPr>
                <a:defRPr/>
              </a:pPr>
              <a:endParaRPr lang="ru-RU"/>
            </a:p>
          </p:txBody>
        </p:sp>
        <p:sp>
          <p:nvSpPr>
            <p:cNvPr id="4108" name="AutoShape 6"/>
            <p:cNvSpPr>
              <a:spLocks noChangeArrowheads="1"/>
            </p:cNvSpPr>
            <p:nvPr/>
          </p:nvSpPr>
          <p:spPr bwMode="auto">
            <a:xfrm>
              <a:off x="345" y="85"/>
              <a:ext cx="86" cy="87"/>
            </a:xfrm>
            <a:custGeom>
              <a:avLst/>
              <a:gdLst>
                <a:gd name="T0" fmla="*/ 4 w 388"/>
                <a:gd name="T1" fmla="*/ 2 h 392"/>
                <a:gd name="T2" fmla="*/ 2 w 388"/>
                <a:gd name="T3" fmla="*/ 4 h 392"/>
                <a:gd name="T4" fmla="*/ 0 w 388"/>
                <a:gd name="T5" fmla="*/ 2 h 392"/>
                <a:gd name="T6" fmla="*/ 2 w 388"/>
                <a:gd name="T7" fmla="*/ 0 h 392"/>
                <a:gd name="T8" fmla="*/ 0 60000 65536"/>
                <a:gd name="T9" fmla="*/ 5898240 60000 65536"/>
                <a:gd name="T10" fmla="*/ 11796480 60000 65536"/>
                <a:gd name="T11" fmla="*/ 17694720 60000 65536"/>
                <a:gd name="T12" fmla="*/ 0 w 388"/>
                <a:gd name="T13" fmla="*/ 0 h 392"/>
                <a:gd name="T14" fmla="*/ 388 w 388"/>
                <a:gd name="T15" fmla="*/ 392 h 392"/>
              </a:gdLst>
              <a:ahLst/>
              <a:cxnLst>
                <a:cxn ang="T8">
                  <a:pos x="T0" y="T1"/>
                </a:cxn>
                <a:cxn ang="T9">
                  <a:pos x="T2" y="T3"/>
                </a:cxn>
                <a:cxn ang="T10">
                  <a:pos x="T4" y="T5"/>
                </a:cxn>
                <a:cxn ang="T11">
                  <a:pos x="T6" y="T7"/>
                </a:cxn>
              </a:cxnLst>
              <a:rect l="T12" t="T13" r="T14" b="T15"/>
              <a:pathLst>
                <a:path w="388" h="392">
                  <a:moveTo>
                    <a:pt x="0" y="0"/>
                  </a:moveTo>
                  <a:lnTo>
                    <a:pt x="388" y="0"/>
                  </a:lnTo>
                  <a:lnTo>
                    <a:pt x="388" y="392"/>
                  </a:lnTo>
                  <a:lnTo>
                    <a:pt x="0" y="392"/>
                  </a:lnTo>
                  <a:lnTo>
                    <a:pt x="0" y="0"/>
                  </a:lnTo>
                  <a:close/>
                </a:path>
              </a:pathLst>
            </a:custGeom>
            <a:solidFill>
              <a:srgbClr val="9999CC"/>
            </a:solidFill>
            <a:ln w="9525" cap="flat">
              <a:noFill/>
              <a:round/>
              <a:headEnd/>
              <a:tailEnd/>
            </a:ln>
            <a:effectLst/>
          </p:spPr>
          <p:txBody>
            <a:bodyPr wrap="none" anchor="ctr"/>
            <a:lstStyle/>
            <a:p>
              <a:pPr>
                <a:defRPr/>
              </a:pPr>
              <a:endParaRPr lang="ru-RU"/>
            </a:p>
          </p:txBody>
        </p:sp>
        <p:sp>
          <p:nvSpPr>
            <p:cNvPr id="2" name="AutoShape 7"/>
            <p:cNvSpPr>
              <a:spLocks noChangeArrowheads="1"/>
            </p:cNvSpPr>
            <p:nvPr/>
          </p:nvSpPr>
          <p:spPr bwMode="auto">
            <a:xfrm>
              <a:off x="173" y="173"/>
              <a:ext cx="84" cy="85"/>
            </a:xfrm>
            <a:custGeom>
              <a:avLst/>
              <a:gdLst>
                <a:gd name="T0" fmla="*/ 4 w 379"/>
                <a:gd name="T1" fmla="*/ 2 h 384"/>
                <a:gd name="T2" fmla="*/ 2 w 379"/>
                <a:gd name="T3" fmla="*/ 4 h 384"/>
                <a:gd name="T4" fmla="*/ 0 w 379"/>
                <a:gd name="T5" fmla="*/ 2 h 384"/>
                <a:gd name="T6" fmla="*/ 2 w 379"/>
                <a:gd name="T7" fmla="*/ 0 h 384"/>
                <a:gd name="T8" fmla="*/ 0 60000 65536"/>
                <a:gd name="T9" fmla="*/ 5898240 60000 65536"/>
                <a:gd name="T10" fmla="*/ 11796480 60000 65536"/>
                <a:gd name="T11" fmla="*/ 17694720 60000 65536"/>
                <a:gd name="T12" fmla="*/ 0 w 379"/>
                <a:gd name="T13" fmla="*/ 0 h 384"/>
                <a:gd name="T14" fmla="*/ 379 w 379"/>
                <a:gd name="T15" fmla="*/ 384 h 384"/>
              </a:gdLst>
              <a:ahLst/>
              <a:cxnLst>
                <a:cxn ang="T8">
                  <a:pos x="T0" y="T1"/>
                </a:cxn>
                <a:cxn ang="T9">
                  <a:pos x="T2" y="T3"/>
                </a:cxn>
                <a:cxn ang="T10">
                  <a:pos x="T4" y="T5"/>
                </a:cxn>
                <a:cxn ang="T11">
                  <a:pos x="T6" y="T7"/>
                </a:cxn>
              </a:cxnLst>
              <a:rect l="T12" t="T13" r="T14" b="T15"/>
              <a:pathLst>
                <a:path w="379" h="384">
                  <a:moveTo>
                    <a:pt x="0" y="0"/>
                  </a:moveTo>
                  <a:lnTo>
                    <a:pt x="379" y="0"/>
                  </a:lnTo>
                  <a:lnTo>
                    <a:pt x="379" y="384"/>
                  </a:lnTo>
                  <a:lnTo>
                    <a:pt x="0" y="384"/>
                  </a:lnTo>
                  <a:lnTo>
                    <a:pt x="0" y="0"/>
                  </a:lnTo>
                  <a:close/>
                </a:path>
              </a:pathLst>
            </a:custGeom>
            <a:solidFill>
              <a:srgbClr val="CCCCE6"/>
            </a:solidFill>
            <a:ln w="9525" cap="flat">
              <a:noFill/>
              <a:round/>
              <a:headEnd/>
              <a:tailEnd/>
            </a:ln>
            <a:effectLst/>
          </p:spPr>
          <p:txBody>
            <a:bodyPr wrap="none" anchor="ctr"/>
            <a:lstStyle/>
            <a:p>
              <a:pPr>
                <a:defRPr/>
              </a:pPr>
              <a:endParaRPr lang="ru-RU"/>
            </a:p>
          </p:txBody>
        </p:sp>
        <p:sp>
          <p:nvSpPr>
            <p:cNvPr id="3" name="AutoShape 8"/>
            <p:cNvSpPr>
              <a:spLocks noChangeArrowheads="1"/>
            </p:cNvSpPr>
            <p:nvPr/>
          </p:nvSpPr>
          <p:spPr bwMode="auto">
            <a:xfrm>
              <a:off x="83" y="86"/>
              <a:ext cx="87" cy="85"/>
            </a:xfrm>
            <a:custGeom>
              <a:avLst/>
              <a:gdLst>
                <a:gd name="T0" fmla="*/ 4 w 392"/>
                <a:gd name="T1" fmla="*/ 2 h 384"/>
                <a:gd name="T2" fmla="*/ 2 w 392"/>
                <a:gd name="T3" fmla="*/ 4 h 384"/>
                <a:gd name="T4" fmla="*/ 0 w 392"/>
                <a:gd name="T5" fmla="*/ 2 h 384"/>
                <a:gd name="T6" fmla="*/ 2 w 392"/>
                <a:gd name="T7" fmla="*/ 0 h 384"/>
                <a:gd name="T8" fmla="*/ 0 60000 65536"/>
                <a:gd name="T9" fmla="*/ 5898240 60000 65536"/>
                <a:gd name="T10" fmla="*/ 11796480 60000 65536"/>
                <a:gd name="T11" fmla="*/ 17694720 60000 65536"/>
                <a:gd name="T12" fmla="*/ 0 w 392"/>
                <a:gd name="T13" fmla="*/ 0 h 384"/>
                <a:gd name="T14" fmla="*/ 392 w 392"/>
                <a:gd name="T15" fmla="*/ 384 h 384"/>
              </a:gdLst>
              <a:ahLst/>
              <a:cxnLst>
                <a:cxn ang="T8">
                  <a:pos x="T0" y="T1"/>
                </a:cxn>
                <a:cxn ang="T9">
                  <a:pos x="T2" y="T3"/>
                </a:cxn>
                <a:cxn ang="T10">
                  <a:pos x="T4" y="T5"/>
                </a:cxn>
                <a:cxn ang="T11">
                  <a:pos x="T6" y="T7"/>
                </a:cxn>
              </a:cxnLst>
              <a:rect l="T12" t="T13" r="T14" b="T15"/>
              <a:pathLst>
                <a:path w="392" h="384">
                  <a:moveTo>
                    <a:pt x="0" y="0"/>
                  </a:moveTo>
                  <a:lnTo>
                    <a:pt x="392" y="0"/>
                  </a:lnTo>
                  <a:lnTo>
                    <a:pt x="392" y="384"/>
                  </a:lnTo>
                  <a:lnTo>
                    <a:pt x="0" y="384"/>
                  </a:lnTo>
                  <a:lnTo>
                    <a:pt x="0" y="0"/>
                  </a:lnTo>
                  <a:close/>
                </a:path>
              </a:pathLst>
            </a:custGeom>
            <a:solidFill>
              <a:srgbClr val="00007D"/>
            </a:solidFill>
            <a:ln w="9525" cap="flat">
              <a:noFill/>
              <a:round/>
              <a:headEnd/>
              <a:tailEnd/>
            </a:ln>
            <a:effectLst/>
          </p:spPr>
          <p:txBody>
            <a:bodyPr wrap="none" anchor="ctr"/>
            <a:lstStyle/>
            <a:p>
              <a:pPr>
                <a:defRPr/>
              </a:pPr>
              <a:endParaRPr lang="ru-RU"/>
            </a:p>
          </p:txBody>
        </p:sp>
        <p:sp>
          <p:nvSpPr>
            <p:cNvPr id="4" name="AutoShape 9"/>
            <p:cNvSpPr>
              <a:spLocks noChangeArrowheads="1"/>
            </p:cNvSpPr>
            <p:nvPr/>
          </p:nvSpPr>
          <p:spPr bwMode="auto">
            <a:xfrm>
              <a:off x="258" y="171"/>
              <a:ext cx="85" cy="85"/>
            </a:xfrm>
            <a:custGeom>
              <a:avLst/>
              <a:gdLst>
                <a:gd name="T0" fmla="*/ 4 w 384"/>
                <a:gd name="T1" fmla="*/ 2 h 384"/>
                <a:gd name="T2" fmla="*/ 2 w 384"/>
                <a:gd name="T3" fmla="*/ 4 h 384"/>
                <a:gd name="T4" fmla="*/ 0 w 384"/>
                <a:gd name="T5" fmla="*/ 2 h 384"/>
                <a:gd name="T6" fmla="*/ 2 w 384"/>
                <a:gd name="T7" fmla="*/ 0 h 384"/>
                <a:gd name="T8" fmla="*/ 0 60000 65536"/>
                <a:gd name="T9" fmla="*/ 5898240 60000 65536"/>
                <a:gd name="T10" fmla="*/ 11796480 60000 65536"/>
                <a:gd name="T11" fmla="*/ 17694720 60000 65536"/>
                <a:gd name="T12" fmla="*/ 0 w 384"/>
                <a:gd name="T13" fmla="*/ 0 h 384"/>
                <a:gd name="T14" fmla="*/ 384 w 384"/>
                <a:gd name="T15" fmla="*/ 384 h 384"/>
              </a:gdLst>
              <a:ahLst/>
              <a:cxnLst>
                <a:cxn ang="T8">
                  <a:pos x="T0" y="T1"/>
                </a:cxn>
                <a:cxn ang="T9">
                  <a:pos x="T2" y="T3"/>
                </a:cxn>
                <a:cxn ang="T10">
                  <a:pos x="T4" y="T5"/>
                </a:cxn>
                <a:cxn ang="T11">
                  <a:pos x="T6" y="T7"/>
                </a:cxn>
              </a:cxnLst>
              <a:rect l="T12" t="T13" r="T14" b="T15"/>
              <a:pathLst>
                <a:path w="384" h="384">
                  <a:moveTo>
                    <a:pt x="0" y="0"/>
                  </a:moveTo>
                  <a:lnTo>
                    <a:pt x="384" y="0"/>
                  </a:lnTo>
                  <a:lnTo>
                    <a:pt x="384" y="384"/>
                  </a:lnTo>
                  <a:lnTo>
                    <a:pt x="0" y="384"/>
                  </a:lnTo>
                  <a:lnTo>
                    <a:pt x="0" y="0"/>
                  </a:lnTo>
                  <a:close/>
                </a:path>
              </a:pathLst>
            </a:custGeom>
            <a:solidFill>
              <a:srgbClr val="9999CC"/>
            </a:solidFill>
            <a:ln w="9525" cap="flat">
              <a:noFill/>
              <a:round/>
              <a:headEnd/>
              <a:tailEnd/>
            </a:ln>
            <a:effectLst/>
          </p:spPr>
          <p:txBody>
            <a:bodyPr wrap="none" anchor="ctr"/>
            <a:lstStyle/>
            <a:p>
              <a:pPr>
                <a:defRPr/>
              </a:pPr>
              <a:endParaRPr lang="ru-RU"/>
            </a:p>
          </p:txBody>
        </p:sp>
        <p:sp>
          <p:nvSpPr>
            <p:cNvPr id="4112" name="AutoShape 10"/>
            <p:cNvSpPr>
              <a:spLocks noChangeArrowheads="1"/>
            </p:cNvSpPr>
            <p:nvPr/>
          </p:nvSpPr>
          <p:spPr bwMode="auto">
            <a:xfrm>
              <a:off x="173" y="258"/>
              <a:ext cx="84" cy="84"/>
            </a:xfrm>
            <a:custGeom>
              <a:avLst/>
              <a:gdLst>
                <a:gd name="T0" fmla="*/ 4 w 379"/>
                <a:gd name="T1" fmla="*/ 2 h 379"/>
                <a:gd name="T2" fmla="*/ 2 w 379"/>
                <a:gd name="T3" fmla="*/ 4 h 379"/>
                <a:gd name="T4" fmla="*/ 0 w 379"/>
                <a:gd name="T5" fmla="*/ 2 h 379"/>
                <a:gd name="T6" fmla="*/ 2 w 379"/>
                <a:gd name="T7" fmla="*/ 0 h 379"/>
                <a:gd name="T8" fmla="*/ 0 60000 65536"/>
                <a:gd name="T9" fmla="*/ 5898240 60000 65536"/>
                <a:gd name="T10" fmla="*/ 11796480 60000 65536"/>
                <a:gd name="T11" fmla="*/ 17694720 60000 65536"/>
                <a:gd name="T12" fmla="*/ 0 w 379"/>
                <a:gd name="T13" fmla="*/ 0 h 379"/>
                <a:gd name="T14" fmla="*/ 379 w 379"/>
                <a:gd name="T15" fmla="*/ 379 h 379"/>
              </a:gdLst>
              <a:ahLst/>
              <a:cxnLst>
                <a:cxn ang="T8">
                  <a:pos x="T0" y="T1"/>
                </a:cxn>
                <a:cxn ang="T9">
                  <a:pos x="T2" y="T3"/>
                </a:cxn>
                <a:cxn ang="T10">
                  <a:pos x="T4" y="T5"/>
                </a:cxn>
                <a:cxn ang="T11">
                  <a:pos x="T6" y="T7"/>
                </a:cxn>
              </a:cxnLst>
              <a:rect l="T12" t="T13" r="T14" b="T15"/>
              <a:pathLst>
                <a:path w="379" h="379">
                  <a:moveTo>
                    <a:pt x="0" y="0"/>
                  </a:moveTo>
                  <a:lnTo>
                    <a:pt x="379" y="0"/>
                  </a:lnTo>
                  <a:lnTo>
                    <a:pt x="379" y="379"/>
                  </a:lnTo>
                  <a:lnTo>
                    <a:pt x="0" y="379"/>
                  </a:lnTo>
                  <a:lnTo>
                    <a:pt x="0" y="0"/>
                  </a:lnTo>
                  <a:close/>
                </a:path>
              </a:pathLst>
            </a:custGeom>
            <a:solidFill>
              <a:srgbClr val="9999CC"/>
            </a:solidFill>
            <a:ln w="9525" cap="flat">
              <a:noFill/>
              <a:round/>
              <a:headEnd/>
              <a:tailEnd/>
            </a:ln>
            <a:effectLst/>
          </p:spPr>
          <p:txBody>
            <a:bodyPr wrap="none" anchor="ctr"/>
            <a:lstStyle/>
            <a:p>
              <a:pPr>
                <a:defRPr/>
              </a:pPr>
              <a:endParaRPr lang="ru-RU"/>
            </a:p>
          </p:txBody>
        </p:sp>
      </p:grpSp>
      <p:sp>
        <p:nvSpPr>
          <p:cNvPr id="5123" name="Rectangle 11"/>
          <p:cNvSpPr>
            <a:spLocks noGrp="1" noChangeArrowheads="1"/>
          </p:cNvSpPr>
          <p:nvPr>
            <p:ph type="title"/>
          </p:nvPr>
        </p:nvSpPr>
        <p:spPr bwMode="auto">
          <a:xfrm>
            <a:off x="457200" y="457200"/>
            <a:ext cx="8226425" cy="1368425"/>
          </a:xfrm>
          <a:prstGeom prst="rect">
            <a:avLst/>
          </a:prstGeom>
          <a:noFill/>
          <a:ln w="9525">
            <a:noFill/>
            <a:round/>
            <a:headEnd/>
            <a:tailEnd/>
          </a:ln>
        </p:spPr>
        <p:txBody>
          <a:bodyPr vert="horz" wrap="square" lIns="91440" tIns="45720" rIns="91440" bIns="45720" numCol="1" anchor="ctr" anchorCtr="0" compatLnSpc="1">
            <a:prstTxWarp prst="textNoShape">
              <a:avLst/>
            </a:prstTxWarp>
          </a:bodyPr>
          <a:lstStyle/>
          <a:p>
            <a:pPr lvl="0"/>
            <a:r>
              <a:rPr lang="en-GB" altLang="ru-RU" smtClean="0"/>
              <a:t>Для правки текста заголовка щёлкните мышью</a:t>
            </a:r>
          </a:p>
        </p:txBody>
      </p:sp>
      <p:sp>
        <p:nvSpPr>
          <p:cNvPr id="5124" name="Rectangle 12"/>
          <p:cNvSpPr>
            <a:spLocks noGrp="1" noChangeArrowheads="1"/>
          </p:cNvSpPr>
          <p:nvPr>
            <p:ph type="body" idx="1"/>
          </p:nvPr>
        </p:nvSpPr>
        <p:spPr bwMode="auto">
          <a:xfrm>
            <a:off x="457200" y="1981200"/>
            <a:ext cx="8226425" cy="3883025"/>
          </a:xfrm>
          <a:prstGeom prst="rect">
            <a:avLst/>
          </a:prstGeom>
          <a:noFill/>
          <a:ln w="9525">
            <a:noFill/>
            <a:round/>
            <a:headEnd/>
            <a:tailEnd/>
          </a:ln>
        </p:spPr>
        <p:txBody>
          <a:bodyPr vert="horz" wrap="square" lIns="91440" tIns="45720" rIns="91440" bIns="45720" numCol="1" anchor="t" anchorCtr="0" compatLnSpc="1">
            <a:prstTxWarp prst="textNoShape">
              <a:avLst/>
            </a:prstTxWarp>
          </a:bodyPr>
          <a:lstStyle/>
          <a:p>
            <a:pPr lvl="0"/>
            <a:r>
              <a:rPr lang="en-GB" altLang="ru-RU" smtClean="0"/>
              <a:t>Для правки структуры щёлкните мышью</a:t>
            </a:r>
          </a:p>
          <a:p>
            <a:pPr lvl="1"/>
            <a:r>
              <a:rPr lang="en-GB" altLang="ru-RU" smtClean="0"/>
              <a:t>Второй уровень структуры</a:t>
            </a:r>
          </a:p>
          <a:p>
            <a:pPr lvl="2"/>
            <a:r>
              <a:rPr lang="en-GB" altLang="ru-RU" smtClean="0"/>
              <a:t>Третий уровень структуры</a:t>
            </a:r>
          </a:p>
          <a:p>
            <a:pPr lvl="3"/>
            <a:r>
              <a:rPr lang="en-GB" altLang="ru-RU" smtClean="0"/>
              <a:t>Четвёртый уровень структуры</a:t>
            </a:r>
          </a:p>
          <a:p>
            <a:pPr lvl="4"/>
            <a:r>
              <a:rPr lang="en-GB" altLang="ru-RU" smtClean="0"/>
              <a:t>Пятый уровень структуры</a:t>
            </a:r>
          </a:p>
          <a:p>
            <a:pPr lvl="4"/>
            <a:r>
              <a:rPr lang="en-GB" altLang="ru-RU" smtClean="0"/>
              <a:t>Шестой уровень структуры</a:t>
            </a:r>
          </a:p>
          <a:p>
            <a:pPr lvl="4"/>
            <a:r>
              <a:rPr lang="en-GB" altLang="ru-RU" smtClean="0"/>
              <a:t>Седьмой уровень структуры</a:t>
            </a:r>
          </a:p>
        </p:txBody>
      </p:sp>
      <p:sp>
        <p:nvSpPr>
          <p:cNvPr id="4109" name="Rectangle 13"/>
          <p:cNvSpPr>
            <a:spLocks noGrp="1" noChangeArrowheads="1"/>
          </p:cNvSpPr>
          <p:nvPr>
            <p:ph type="ftr"/>
          </p:nvPr>
        </p:nvSpPr>
        <p:spPr bwMode="auto">
          <a:xfrm>
            <a:off x="2051050" y="6237288"/>
            <a:ext cx="5549900" cy="4540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lnSpc>
                <a:spcPct val="100000"/>
              </a:lnSpc>
              <a:buClrTx/>
              <a:buSzPct val="100000"/>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defRPr sz="1200" b="1">
                <a:solidFill>
                  <a:srgbClr val="000000"/>
                </a:solidFill>
                <a:latin typeface="Arial" charset="0"/>
                <a:ea typeface="DejaVu Sans" charset="0"/>
                <a:cs typeface="DejaVu Sans" charset="0"/>
              </a:defRPr>
            </a:lvl1pPr>
          </a:lstStyle>
          <a:p>
            <a:pPr>
              <a:defRPr/>
            </a:pPr>
            <a:r>
              <a:rPr lang="en-US" altLang="ru-RU" smtClean="0"/>
              <a:t>G.Ososkov NEC'15 Montenegro-Budva 28 sep -2 oct 2015</a:t>
            </a:r>
            <a:endParaRPr lang="ru-RU" altLang="ru-RU"/>
          </a:p>
        </p:txBody>
      </p:sp>
      <p:sp>
        <p:nvSpPr>
          <p:cNvPr id="4110" name="Rectangle 14"/>
          <p:cNvSpPr>
            <a:spLocks noGrp="1" noChangeArrowheads="1"/>
          </p:cNvSpPr>
          <p:nvPr>
            <p:ph type="sldNum"/>
          </p:nvPr>
        </p:nvSpPr>
        <p:spPr bwMode="auto">
          <a:xfrm>
            <a:off x="6553200" y="6248400"/>
            <a:ext cx="2130425" cy="45402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buSzPct val="100000"/>
              <a:tabLst>
                <a:tab pos="449263" algn="l"/>
                <a:tab pos="898525" algn="l"/>
                <a:tab pos="1347788" algn="l"/>
                <a:tab pos="1797050" algn="l"/>
              </a:tabLst>
              <a:defRPr sz="1200" smtClean="0">
                <a:solidFill>
                  <a:srgbClr val="000000"/>
                </a:solidFill>
                <a:latin typeface="Arial Black" pitchFamily="32" charset="0"/>
                <a:ea typeface="DejaVu Sans" charset="0"/>
                <a:cs typeface="DejaVu Sans" charset="0"/>
              </a:defRPr>
            </a:lvl1pPr>
          </a:lstStyle>
          <a:p>
            <a:pPr>
              <a:defRPr/>
            </a:pPr>
            <a:fld id="{1D2F879D-916C-400E-891D-1EFF19C552BD}" type="slidenum">
              <a:rPr lang="ru-RU" altLang="ru-RU"/>
              <a:pPr>
                <a:defRPr/>
              </a:pPr>
              <a:t>‹#›</a:t>
            </a:fld>
            <a:endParaRPr lang="ru-RU" altLang="ru-RU"/>
          </a:p>
        </p:txBody>
      </p:sp>
      <p:sp>
        <p:nvSpPr>
          <p:cNvPr id="4111" name="Rectangle 15"/>
          <p:cNvSpPr>
            <a:spLocks noGrp="1" noChangeArrowheads="1"/>
          </p:cNvSpPr>
          <p:nvPr>
            <p:ph type="dt"/>
          </p:nvPr>
        </p:nvSpPr>
        <p:spPr bwMode="auto">
          <a:xfrm>
            <a:off x="457200" y="6245225"/>
            <a:ext cx="2130425" cy="473075"/>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eaLnBrk="1" hangingPunct="1">
              <a:lnSpc>
                <a:spcPct val="100000"/>
              </a:lnSpc>
              <a:buClrTx/>
              <a:buSzPct val="100000"/>
              <a:buFontTx/>
              <a:buNone/>
              <a:tabLst>
                <a:tab pos="449263" algn="l"/>
                <a:tab pos="898525" algn="l"/>
                <a:tab pos="1347788" algn="l"/>
                <a:tab pos="1797050" algn="l"/>
              </a:tabLst>
              <a:defRPr sz="1200">
                <a:solidFill>
                  <a:srgbClr val="000000"/>
                </a:solidFill>
                <a:latin typeface="Arial" charset="0"/>
                <a:ea typeface="DejaVu Sans" charset="0"/>
                <a:cs typeface="DejaVu Sans" charset="0"/>
              </a:defRPr>
            </a:lvl1pPr>
          </a:lstStyle>
          <a:p>
            <a:pPr>
              <a:defRPr/>
            </a:pPr>
            <a:fld id="{468BB28B-D474-401C-A9EF-1166AF038FC4}" type="datetime1">
              <a:rPr lang="en-US" altLang="ru-RU" smtClean="0"/>
              <a:t>9/30/2015</a:t>
            </a:fld>
            <a:endParaRPr lang="ru-RU" altLang="ru-RU"/>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p:txStyles>
    <p:titleStyle>
      <a:lvl1pPr algn="l" defTabSz="449263" rtl="0" eaLnBrk="0" fontAlgn="base" hangingPunct="0">
        <a:lnSpc>
          <a:spcPct val="94000"/>
        </a:lnSpc>
        <a:spcBef>
          <a:spcPct val="0"/>
        </a:spcBef>
        <a:spcAft>
          <a:spcPct val="0"/>
        </a:spcAft>
        <a:buClr>
          <a:srgbClr val="000000"/>
        </a:buClr>
        <a:buSzPct val="100000"/>
        <a:buFont typeface="Times New Roman" pitchFamily="16" charset="0"/>
        <a:defRPr>
          <a:solidFill>
            <a:srgbClr val="000000"/>
          </a:solidFill>
          <a:latin typeface="+mj-lt"/>
          <a:ea typeface="+mj-ea"/>
          <a:cs typeface="+mj-cs"/>
        </a:defRPr>
      </a:lvl1pPr>
      <a:lvl2pPr algn="l" defTabSz="449263" rtl="0" eaLnBrk="0" fontAlgn="base" hangingPunct="0">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2pPr>
      <a:lvl3pPr algn="l" defTabSz="449263" rtl="0" eaLnBrk="0" fontAlgn="base" hangingPunct="0">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3pPr>
      <a:lvl4pPr algn="l" defTabSz="449263" rtl="0" eaLnBrk="0" fontAlgn="base" hangingPunct="0">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4pPr>
      <a:lvl5pPr algn="l" defTabSz="449263" rtl="0" eaLnBrk="0" fontAlgn="base" hangingPunct="0">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5pPr>
      <a:lvl6pPr marL="2514600" indent="-228600" algn="l" defTabSz="449263" rtl="0" fontAlgn="base">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6pPr>
      <a:lvl7pPr marL="2971800" indent="-228600" algn="l" defTabSz="449263" rtl="0" fontAlgn="base">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7pPr>
      <a:lvl8pPr marL="3429000" indent="-228600" algn="l" defTabSz="449263" rtl="0" fontAlgn="base">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8pPr>
      <a:lvl9pPr marL="3886200" indent="-228600" algn="l" defTabSz="449263" rtl="0" fontAlgn="base">
        <a:lnSpc>
          <a:spcPct val="94000"/>
        </a:lnSpc>
        <a:spcBef>
          <a:spcPct val="0"/>
        </a:spcBef>
        <a:spcAft>
          <a:spcPct val="0"/>
        </a:spcAft>
        <a:buClr>
          <a:srgbClr val="000000"/>
        </a:buClr>
        <a:buSzPct val="100000"/>
        <a:buFont typeface="Times New Roman" pitchFamily="16" charset="0"/>
        <a:defRPr>
          <a:solidFill>
            <a:srgbClr val="000000"/>
          </a:solidFill>
          <a:latin typeface="Arial" charset="0"/>
          <a:ea typeface="Droid Sans Fallback" charset="0"/>
          <a:cs typeface="Droid Sans Fallback" charset="0"/>
        </a:defRPr>
      </a:lvl9pPr>
    </p:titleStyle>
    <p:bodyStyle>
      <a:lvl1pPr marL="342900" indent="-342900" algn="l" defTabSz="449263" rtl="0" eaLnBrk="0" fontAlgn="base" hangingPunct="0">
        <a:lnSpc>
          <a:spcPct val="94000"/>
        </a:lnSpc>
        <a:spcBef>
          <a:spcPct val="0"/>
        </a:spcBef>
        <a:spcAft>
          <a:spcPts val="1425"/>
        </a:spcAft>
        <a:buClr>
          <a:srgbClr val="000000"/>
        </a:buClr>
        <a:buSzPct val="100000"/>
        <a:buFont typeface="Times New Roman" pitchFamily="16" charset="0"/>
        <a:defRPr sz="3200">
          <a:solidFill>
            <a:srgbClr val="000000"/>
          </a:solidFill>
          <a:latin typeface="+mn-lt"/>
          <a:ea typeface="+mn-ea"/>
          <a:cs typeface="+mn-cs"/>
        </a:defRPr>
      </a:lvl1pPr>
      <a:lvl2pPr marL="742950" indent="-285750" algn="l" defTabSz="449263" rtl="0" eaLnBrk="0" fontAlgn="base" hangingPunct="0">
        <a:lnSpc>
          <a:spcPct val="94000"/>
        </a:lnSpc>
        <a:spcBef>
          <a:spcPct val="0"/>
        </a:spcBef>
        <a:spcAft>
          <a:spcPts val="1138"/>
        </a:spcAft>
        <a:buClr>
          <a:srgbClr val="000000"/>
        </a:buClr>
        <a:buSzPct val="100000"/>
        <a:buFont typeface="Times New Roman" pitchFamily="16" charset="0"/>
        <a:defRPr sz="2400">
          <a:solidFill>
            <a:srgbClr val="000000"/>
          </a:solidFill>
          <a:latin typeface="+mn-lt"/>
          <a:ea typeface="+mn-ea"/>
          <a:cs typeface="+mn-cs"/>
        </a:defRPr>
      </a:lvl2pPr>
      <a:lvl3pPr marL="1143000" indent="-228600" algn="l" defTabSz="449263" rtl="0" eaLnBrk="0" fontAlgn="base" hangingPunct="0">
        <a:lnSpc>
          <a:spcPct val="94000"/>
        </a:lnSpc>
        <a:spcBef>
          <a:spcPct val="0"/>
        </a:spcBef>
        <a:spcAft>
          <a:spcPts val="850"/>
        </a:spcAft>
        <a:buClr>
          <a:srgbClr val="000000"/>
        </a:buClr>
        <a:buSzPct val="100000"/>
        <a:buFont typeface="Times New Roman" pitchFamily="16" charset="0"/>
        <a:defRPr sz="2000">
          <a:solidFill>
            <a:srgbClr val="000000"/>
          </a:solidFill>
          <a:latin typeface="+mn-lt"/>
          <a:ea typeface="+mn-ea"/>
          <a:cs typeface="+mn-cs"/>
        </a:defRPr>
      </a:lvl3pPr>
      <a:lvl4pPr marL="1600200" indent="-228600" algn="l" defTabSz="449263" rtl="0" eaLnBrk="0" fontAlgn="base" hangingPunct="0">
        <a:lnSpc>
          <a:spcPct val="94000"/>
        </a:lnSpc>
        <a:spcBef>
          <a:spcPct val="0"/>
        </a:spcBef>
        <a:spcAft>
          <a:spcPts val="575"/>
        </a:spcAft>
        <a:buClr>
          <a:srgbClr val="000000"/>
        </a:buClr>
        <a:buSzPct val="100000"/>
        <a:buFont typeface="Times New Roman" pitchFamily="16" charset="0"/>
        <a:defRPr sz="2000">
          <a:solidFill>
            <a:srgbClr val="000000"/>
          </a:solidFill>
          <a:latin typeface="+mn-lt"/>
          <a:ea typeface="+mn-ea"/>
          <a:cs typeface="+mn-cs"/>
        </a:defRPr>
      </a:lvl4pPr>
      <a:lvl5pPr marL="2057400" indent="-228600" algn="l" defTabSz="449263" rtl="0" eaLnBrk="0" fontAlgn="base" hangingPunct="0">
        <a:lnSpc>
          <a:spcPct val="9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5pPr>
      <a:lvl6pPr marL="2514600" indent="-228600" algn="l" defTabSz="449263" rtl="0" fontAlgn="base">
        <a:lnSpc>
          <a:spcPct val="9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6pPr>
      <a:lvl7pPr marL="2971800" indent="-228600" algn="l" defTabSz="449263" rtl="0" fontAlgn="base">
        <a:lnSpc>
          <a:spcPct val="9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7pPr>
      <a:lvl8pPr marL="3429000" indent="-228600" algn="l" defTabSz="449263" rtl="0" fontAlgn="base">
        <a:lnSpc>
          <a:spcPct val="9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8pPr>
      <a:lvl9pPr marL="3886200" indent="-228600" algn="l" defTabSz="449263" rtl="0" fontAlgn="base">
        <a:lnSpc>
          <a:spcPct val="94000"/>
        </a:lnSpc>
        <a:spcBef>
          <a:spcPct val="0"/>
        </a:spcBef>
        <a:spcAft>
          <a:spcPts val="288"/>
        </a:spcAft>
        <a:buClr>
          <a:srgbClr val="000000"/>
        </a:buClr>
        <a:buSzPct val="100000"/>
        <a:buFont typeface="Times New Roman" pitchFamily="16" charset="0"/>
        <a:defRPr sz="2000">
          <a:solidFill>
            <a:srgbClr val="000000"/>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ftr" sz="quarter" idx="3"/>
          </p:nvPr>
        </p:nvSpPr>
        <p:spPr bwMode="auto">
          <a:xfrm>
            <a:off x="2051050" y="6237288"/>
            <a:ext cx="555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1">
                <a:effectLst/>
              </a:defRPr>
            </a:lvl1pPr>
          </a:lstStyle>
          <a:p>
            <a:pPr defTabSz="914400" eaLnBrk="1" hangingPunct="1">
              <a:defRPr/>
            </a:pPr>
            <a:r>
              <a:rPr lang="en-US" altLang="ru-RU" smtClean="0">
                <a:solidFill>
                  <a:srgbClr val="000000"/>
                </a:solidFill>
                <a:ea typeface="+mn-ea"/>
                <a:cs typeface="+mn-cs"/>
              </a:rPr>
              <a:t>G.Ososkov NEC'15 Montenegro-Budva 28 sep -2 oct 2015</a:t>
            </a:r>
            <a:endParaRPr lang="ru-RU" altLang="ru-RU">
              <a:solidFill>
                <a:srgbClr val="000000"/>
              </a:solidFill>
              <a:ea typeface="+mn-ea"/>
              <a:cs typeface="+mn-cs"/>
            </a:endParaRPr>
          </a:p>
        </p:txBody>
      </p:sp>
      <p:sp>
        <p:nvSpPr>
          <p:cNvPr id="1741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latin typeface="Arial Black" pitchFamily="34" charset="0"/>
              </a:defRPr>
            </a:lvl1pPr>
          </a:lstStyle>
          <a:p>
            <a:pPr defTabSz="914400" eaLnBrk="1" hangingPunct="1">
              <a:defRPr/>
            </a:pPr>
            <a:fld id="{00E24415-4C2D-436A-B274-3C9BFD56740E}" type="slidenum">
              <a:rPr lang="ru-RU" altLang="ru-RU">
                <a:solidFill>
                  <a:srgbClr val="000000"/>
                </a:solidFill>
                <a:ea typeface="+mn-ea"/>
                <a:cs typeface="+mn-cs"/>
              </a:rPr>
              <a:pPr defTabSz="914400" eaLnBrk="1" hangingPunct="1">
                <a:defRPr/>
              </a:pPr>
              <a:t>‹#›</a:t>
            </a:fld>
            <a:endParaRPr lang="ru-RU" altLang="ru-RU">
              <a:solidFill>
                <a:srgbClr val="000000"/>
              </a:solidFill>
              <a:ea typeface="+mn-ea"/>
              <a:cs typeface="+mn-cs"/>
            </a:endParaRP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666699"/>
                </a:solidFill>
                <a:ea typeface="+mn-ea"/>
                <a:cs typeface="+mn-cs"/>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666699"/>
                </a:solidFill>
                <a:ea typeface="+mn-ea"/>
                <a:cs typeface="+mn-cs"/>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9999CC"/>
                </a:solidFill>
                <a:ea typeface="+mn-ea"/>
                <a:cs typeface="+mn-cs"/>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666699"/>
                </a:solidFill>
                <a:ea typeface="+mn-ea"/>
                <a:cs typeface="+mn-cs"/>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9999CC"/>
                </a:solidFill>
                <a:ea typeface="+mn-ea"/>
                <a:cs typeface="+mn-cs"/>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9999CC"/>
                </a:solidFill>
                <a:ea typeface="+mn-ea"/>
                <a:cs typeface="+mn-cs"/>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742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defRPr>
            </a:lvl1pPr>
          </a:lstStyle>
          <a:p>
            <a:pPr defTabSz="914400" eaLnBrk="1" hangingPunct="1">
              <a:defRPr/>
            </a:pPr>
            <a:fld id="{E464A9C7-0C7B-441A-97BB-D7190BB8F9F3}" type="datetime1">
              <a:rPr lang="en-US" altLang="ru-RU" smtClean="0">
                <a:solidFill>
                  <a:srgbClr val="000000"/>
                </a:solidFill>
                <a:ea typeface="+mn-ea"/>
                <a:cs typeface="+mn-cs"/>
              </a:rPr>
              <a:t>9/30/2015</a:t>
            </a:fld>
            <a:endParaRPr lang="ru-RU" altLang="ru-RU">
              <a:solidFill>
                <a:srgbClr val="000000"/>
              </a:solidFill>
              <a:ea typeface="+mn-ea"/>
              <a:cs typeface="+mn-cs"/>
            </a:endParaRPr>
          </a:p>
        </p:txBody>
      </p:sp>
    </p:spTree>
    <p:extLst>
      <p:ext uri="{BB962C8B-B14F-4D97-AF65-F5344CB8AC3E}">
        <p14:creationId xmlns:p14="http://schemas.microsoft.com/office/powerpoint/2010/main" val="353642564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Lst>
  <p:hf hdr="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ftr" sz="quarter" idx="3"/>
          </p:nvPr>
        </p:nvSpPr>
        <p:spPr bwMode="auto">
          <a:xfrm>
            <a:off x="2051050" y="6237288"/>
            <a:ext cx="55530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b="1">
                <a:effectLst/>
              </a:defRPr>
            </a:lvl1pPr>
          </a:lstStyle>
          <a:p>
            <a:pPr defTabSz="914400" eaLnBrk="1" hangingPunct="1">
              <a:defRPr/>
            </a:pPr>
            <a:r>
              <a:rPr lang="en-US" altLang="ru-RU" smtClean="0">
                <a:solidFill>
                  <a:srgbClr val="000000"/>
                </a:solidFill>
                <a:ea typeface="+mn-ea"/>
                <a:cs typeface="+mn-cs"/>
              </a:rPr>
              <a:t>G.Ososkov NEC'15 Montenegro-Budva 28 sep -2 oct 2015</a:t>
            </a:r>
            <a:endParaRPr lang="ru-RU" altLang="ru-RU">
              <a:solidFill>
                <a:srgbClr val="000000"/>
              </a:solidFill>
              <a:ea typeface="+mn-ea"/>
              <a:cs typeface="+mn-cs"/>
            </a:endParaRPr>
          </a:p>
        </p:txBody>
      </p:sp>
      <p:sp>
        <p:nvSpPr>
          <p:cNvPr id="17411" name="Rectangle 3"/>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effectLst/>
                <a:latin typeface="Arial Black" pitchFamily="34" charset="0"/>
              </a:defRPr>
            </a:lvl1pPr>
          </a:lstStyle>
          <a:p>
            <a:pPr defTabSz="914400" eaLnBrk="1" hangingPunct="1">
              <a:defRPr/>
            </a:pPr>
            <a:fld id="{00E24415-4C2D-436A-B274-3C9BFD56740E}" type="slidenum">
              <a:rPr lang="ru-RU" altLang="ru-RU">
                <a:solidFill>
                  <a:srgbClr val="000000"/>
                </a:solidFill>
                <a:ea typeface="+mn-ea"/>
                <a:cs typeface="+mn-cs"/>
              </a:rPr>
              <a:pPr defTabSz="914400" eaLnBrk="1" hangingPunct="1">
                <a:defRPr/>
              </a:pPr>
              <a:t>‹#›</a:t>
            </a:fld>
            <a:endParaRPr lang="ru-RU" altLang="ru-RU">
              <a:solidFill>
                <a:srgbClr val="000000"/>
              </a:solidFill>
              <a:ea typeface="+mn-ea"/>
              <a:cs typeface="+mn-cs"/>
            </a:endParaRPr>
          </a:p>
        </p:txBody>
      </p:sp>
      <p:grpSp>
        <p:nvGrpSpPr>
          <p:cNvPr id="1028" name="Group 4"/>
          <p:cNvGrpSpPr>
            <a:grpSpLocks/>
          </p:cNvGrpSpPr>
          <p:nvPr/>
        </p:nvGrpSpPr>
        <p:grpSpPr bwMode="auto">
          <a:xfrm>
            <a:off x="0" y="0"/>
            <a:ext cx="9144000" cy="546100"/>
            <a:chOff x="0" y="0"/>
            <a:chExt cx="5760" cy="344"/>
          </a:xfrm>
        </p:grpSpPr>
        <p:sp>
          <p:nvSpPr>
            <p:cNvPr id="1032" name="Rectangle 5"/>
            <p:cNvSpPr>
              <a:spLocks noChangeArrowheads="1"/>
            </p:cNvSpPr>
            <p:nvPr/>
          </p:nvSpPr>
          <p:spPr bwMode="auto">
            <a:xfrm>
              <a:off x="0" y="0"/>
              <a:ext cx="180" cy="336"/>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033" name="Rectangle 6"/>
            <p:cNvSpPr>
              <a:spLocks noChangeArrowheads="1"/>
            </p:cNvSpPr>
            <p:nvPr/>
          </p:nvSpPr>
          <p:spPr bwMode="auto">
            <a:xfrm>
              <a:off x="260" y="85"/>
              <a:ext cx="5500" cy="173"/>
            </a:xfrm>
            <a:prstGeom prst="rect">
              <a:avLst/>
            </a:pr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034" name="Rectangle 7"/>
            <p:cNvSpPr>
              <a:spLocks noChangeArrowheads="1"/>
            </p:cNvSpPr>
            <p:nvPr/>
          </p:nvSpPr>
          <p:spPr bwMode="auto">
            <a:xfrm>
              <a:off x="258" y="85"/>
              <a:ext cx="87" cy="89"/>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666699"/>
                </a:solidFill>
                <a:ea typeface="+mn-ea"/>
                <a:cs typeface="+mn-cs"/>
              </a:endParaRPr>
            </a:p>
          </p:txBody>
        </p:sp>
        <p:sp>
          <p:nvSpPr>
            <p:cNvPr id="1035" name="Rectangle 8"/>
            <p:cNvSpPr>
              <a:spLocks noChangeArrowheads="1"/>
            </p:cNvSpPr>
            <p:nvPr/>
          </p:nvSpPr>
          <p:spPr bwMode="auto">
            <a:xfrm>
              <a:off x="345" y="0"/>
              <a:ext cx="88"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666699"/>
                </a:solidFill>
                <a:ea typeface="+mn-ea"/>
                <a:cs typeface="+mn-cs"/>
              </a:endParaRPr>
            </a:p>
          </p:txBody>
        </p:sp>
        <p:sp>
          <p:nvSpPr>
            <p:cNvPr id="1036" name="Rectangle 9"/>
            <p:cNvSpPr>
              <a:spLocks noChangeArrowheads="1"/>
            </p:cNvSpPr>
            <p:nvPr/>
          </p:nvSpPr>
          <p:spPr bwMode="auto">
            <a:xfrm>
              <a:off x="345" y="85"/>
              <a:ext cx="88" cy="89"/>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9999CC"/>
                </a:solidFill>
                <a:ea typeface="+mn-ea"/>
                <a:cs typeface="+mn-cs"/>
              </a:endParaRPr>
            </a:p>
          </p:txBody>
        </p:sp>
        <p:sp>
          <p:nvSpPr>
            <p:cNvPr id="1037" name="Rectangle 10"/>
            <p:cNvSpPr>
              <a:spLocks noChangeArrowheads="1"/>
            </p:cNvSpPr>
            <p:nvPr/>
          </p:nvSpPr>
          <p:spPr bwMode="auto">
            <a:xfrm>
              <a:off x="173" y="173"/>
              <a:ext cx="86" cy="87"/>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666699"/>
                </a:solidFill>
                <a:ea typeface="+mn-ea"/>
                <a:cs typeface="+mn-cs"/>
              </a:endParaRPr>
            </a:p>
          </p:txBody>
        </p:sp>
        <p:sp>
          <p:nvSpPr>
            <p:cNvPr id="1038" name="Rectangle 11"/>
            <p:cNvSpPr>
              <a:spLocks noChangeArrowheads="1"/>
            </p:cNvSpPr>
            <p:nvPr/>
          </p:nvSpPr>
          <p:spPr bwMode="auto">
            <a:xfrm>
              <a:off x="83" y="86"/>
              <a:ext cx="89" cy="87"/>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z="2400" smtClean="0">
                <a:solidFill>
                  <a:srgbClr val="000000"/>
                </a:solidFill>
                <a:latin typeface="Times New Roman" pitchFamily="18" charset="0"/>
                <a:ea typeface="+mn-ea"/>
                <a:cs typeface="+mn-cs"/>
              </a:endParaRPr>
            </a:p>
          </p:txBody>
        </p:sp>
        <p:sp>
          <p:nvSpPr>
            <p:cNvPr id="1039" name="Rectangle 12"/>
            <p:cNvSpPr>
              <a:spLocks noChangeArrowheads="1"/>
            </p:cNvSpPr>
            <p:nvPr/>
          </p:nvSpPr>
          <p:spPr bwMode="auto">
            <a:xfrm>
              <a:off x="258" y="171"/>
              <a:ext cx="87" cy="87"/>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9999CC"/>
                </a:solidFill>
                <a:ea typeface="+mn-ea"/>
                <a:cs typeface="+mn-cs"/>
              </a:endParaRPr>
            </a:p>
          </p:txBody>
        </p:sp>
        <p:sp>
          <p:nvSpPr>
            <p:cNvPr id="1040" name="Rectangle 13"/>
            <p:cNvSpPr>
              <a:spLocks noChangeArrowheads="1"/>
            </p:cNvSpPr>
            <p:nvPr/>
          </p:nvSpPr>
          <p:spPr bwMode="auto">
            <a:xfrm>
              <a:off x="173" y="258"/>
              <a:ext cx="86" cy="86"/>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defTabSz="914400" eaLnBrk="1" hangingPunct="1">
                <a:defRPr/>
              </a:pPr>
              <a:endParaRPr lang="ru-RU" altLang="ru-RU" smtClean="0">
                <a:solidFill>
                  <a:srgbClr val="9999CC"/>
                </a:solidFill>
                <a:ea typeface="+mn-ea"/>
                <a:cs typeface="+mn-cs"/>
              </a:endParaRPr>
            </a:p>
          </p:txBody>
        </p:sp>
      </p:grpSp>
      <p:sp>
        <p:nvSpPr>
          <p:cNvPr id="1029" name="Rectangle 14"/>
          <p:cNvSpPr>
            <a:spLocks noGrp="1" noChangeArrowheads="1"/>
          </p:cNvSpPr>
          <p:nvPr>
            <p:ph type="title"/>
          </p:nvPr>
        </p:nvSpPr>
        <p:spPr bwMode="auto">
          <a:xfrm>
            <a:off x="457200" y="4572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p>
        </p:txBody>
      </p:sp>
      <p:sp>
        <p:nvSpPr>
          <p:cNvPr id="1030" name="Rectangle 15"/>
          <p:cNvSpPr>
            <a:spLocks noGrp="1" noChangeArrowheads="1"/>
          </p:cNvSpPr>
          <p:nvPr>
            <p:ph type="body" idx="1"/>
          </p:nvPr>
        </p:nvSpPr>
        <p:spPr bwMode="auto">
          <a:xfrm>
            <a:off x="457200" y="1981200"/>
            <a:ext cx="82296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7424" name="Rectangle 1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effectLst/>
              </a:defRPr>
            </a:lvl1pPr>
          </a:lstStyle>
          <a:p>
            <a:pPr defTabSz="914400" eaLnBrk="1" hangingPunct="1">
              <a:defRPr/>
            </a:pPr>
            <a:fld id="{0CB5D17B-5AF8-4C69-8C97-919627968168}" type="datetime1">
              <a:rPr lang="en-US" altLang="ru-RU" smtClean="0">
                <a:solidFill>
                  <a:srgbClr val="000000"/>
                </a:solidFill>
                <a:ea typeface="+mn-ea"/>
                <a:cs typeface="+mn-cs"/>
              </a:rPr>
              <a:t>9/30/2015</a:t>
            </a:fld>
            <a:endParaRPr lang="ru-RU" altLang="ru-RU">
              <a:solidFill>
                <a:srgbClr val="000000"/>
              </a:solidFill>
              <a:ea typeface="+mn-ea"/>
              <a:cs typeface="+mn-cs"/>
            </a:endParaRPr>
          </a:p>
        </p:txBody>
      </p:sp>
    </p:spTree>
    <p:extLst>
      <p:ext uri="{BB962C8B-B14F-4D97-AF65-F5344CB8AC3E}">
        <p14:creationId xmlns:p14="http://schemas.microsoft.com/office/powerpoint/2010/main" val="118856290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Lst>
  <p:hf hdr="0"/>
  <p:txStyles>
    <p:titleStyle>
      <a:lvl1pPr algn="l" rtl="0" eaLnBrk="0" fontAlgn="base" hangingPunct="0">
        <a:spcBef>
          <a:spcPct val="0"/>
        </a:spcBef>
        <a:spcAft>
          <a:spcPct val="0"/>
        </a:spcAft>
        <a:defRPr sz="4400">
          <a:solidFill>
            <a:schemeClr val="tx1"/>
          </a:solidFill>
          <a:latin typeface="+mj-lt"/>
          <a:ea typeface="+mj-ea"/>
          <a:cs typeface="+mj-cs"/>
        </a:defRPr>
      </a:lvl1pPr>
      <a:lvl2pPr algn="l" rtl="0" eaLnBrk="0" fontAlgn="base" hangingPunct="0">
        <a:spcBef>
          <a:spcPct val="0"/>
        </a:spcBef>
        <a:spcAft>
          <a:spcPct val="0"/>
        </a:spcAft>
        <a:defRPr sz="4400">
          <a:solidFill>
            <a:schemeClr val="tx1"/>
          </a:solidFill>
          <a:latin typeface="Arial" charset="0"/>
        </a:defRPr>
      </a:lvl2pPr>
      <a:lvl3pPr algn="l" rtl="0" eaLnBrk="0" fontAlgn="base" hangingPunct="0">
        <a:spcBef>
          <a:spcPct val="0"/>
        </a:spcBef>
        <a:spcAft>
          <a:spcPct val="0"/>
        </a:spcAft>
        <a:defRPr sz="4400">
          <a:solidFill>
            <a:schemeClr val="tx1"/>
          </a:solidFill>
          <a:latin typeface="Arial" charset="0"/>
        </a:defRPr>
      </a:lvl3pPr>
      <a:lvl4pPr algn="l" rtl="0" eaLnBrk="0" fontAlgn="base" hangingPunct="0">
        <a:spcBef>
          <a:spcPct val="0"/>
        </a:spcBef>
        <a:spcAft>
          <a:spcPct val="0"/>
        </a:spcAft>
        <a:defRPr sz="4400">
          <a:solidFill>
            <a:schemeClr val="tx1"/>
          </a:solidFill>
          <a:latin typeface="Arial" charset="0"/>
        </a:defRPr>
      </a:lvl4pPr>
      <a:lvl5pPr algn="l" rtl="0" eaLnBrk="0" fontAlgn="base" hangingPunct="0">
        <a:spcBef>
          <a:spcPct val="0"/>
        </a:spcBef>
        <a:spcAft>
          <a:spcPct val="0"/>
        </a:spcAft>
        <a:defRPr sz="4400">
          <a:solidFill>
            <a:schemeClr val="tx1"/>
          </a:solidFill>
          <a:latin typeface="Arial" charset="0"/>
        </a:defRPr>
      </a:lvl5pPr>
      <a:lvl6pPr marL="457200" algn="l" rtl="0" fontAlgn="base">
        <a:spcBef>
          <a:spcPct val="0"/>
        </a:spcBef>
        <a:spcAft>
          <a:spcPct val="0"/>
        </a:spcAft>
        <a:defRPr sz="4400">
          <a:solidFill>
            <a:schemeClr val="tx1"/>
          </a:solidFill>
          <a:latin typeface="Arial" charset="0"/>
        </a:defRPr>
      </a:lvl6pPr>
      <a:lvl7pPr marL="914400" algn="l" rtl="0" fontAlgn="base">
        <a:spcBef>
          <a:spcPct val="0"/>
        </a:spcBef>
        <a:spcAft>
          <a:spcPct val="0"/>
        </a:spcAft>
        <a:defRPr sz="4400">
          <a:solidFill>
            <a:schemeClr val="tx1"/>
          </a:solidFill>
          <a:latin typeface="Arial" charset="0"/>
        </a:defRPr>
      </a:lvl7pPr>
      <a:lvl8pPr marL="1371600" algn="l" rtl="0" fontAlgn="base">
        <a:spcBef>
          <a:spcPct val="0"/>
        </a:spcBef>
        <a:spcAft>
          <a:spcPct val="0"/>
        </a:spcAft>
        <a:defRPr sz="4400">
          <a:solidFill>
            <a:schemeClr val="tx1"/>
          </a:solidFill>
          <a:latin typeface="Arial" charset="0"/>
        </a:defRPr>
      </a:lvl8pPr>
      <a:lvl9pPr marL="1828800" algn="l"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80000"/>
        <a:buFont typeface="Wingdings" pitchFamily="2" charset="2"/>
        <a:buChar char="¨"/>
        <a:defRPr sz="2800">
          <a:solidFill>
            <a:schemeClr val="tx1"/>
          </a:solidFill>
          <a:latin typeface="+mn-lt"/>
        </a:defRPr>
      </a:lvl2pPr>
      <a:lvl3pPr marL="1143000" indent="-228600" algn="l" rtl="0" eaLnBrk="0" fontAlgn="base" hangingPunct="0">
        <a:spcBef>
          <a:spcPct val="20000"/>
        </a:spcBef>
        <a:spcAft>
          <a:spcPct val="0"/>
        </a:spcAft>
        <a:buClr>
          <a:schemeClr val="bg2"/>
        </a:buClr>
        <a:buSzPct val="6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70000"/>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bg2"/>
        </a:buClr>
        <a:buFont typeface="Wingdings" pitchFamily="2" charset="2"/>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hyperlink" Target="mailto:ososkov@jinr.ru" TargetMode="External"/><Relationship Id="rId1" Type="http://schemas.openxmlformats.org/officeDocument/2006/relationships/slideLayout" Target="../slideLayouts/slideLayout4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png"/><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6.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4.xml"/><Relationship Id="rId1" Type="http://schemas.openxmlformats.org/officeDocument/2006/relationships/vmlDrawing" Target="../drawings/vmlDrawing2.vml"/><Relationship Id="rId5" Type="http://schemas.openxmlformats.org/officeDocument/2006/relationships/image" Target="../media/image14.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ctrTitle"/>
          </p:nvPr>
        </p:nvSpPr>
        <p:spPr>
          <a:xfrm>
            <a:off x="1619672" y="1828800"/>
            <a:ext cx="7371928" cy="2209800"/>
          </a:xfrm>
        </p:spPr>
        <p:txBody>
          <a:bodyPr/>
          <a:lstStyle/>
          <a:p>
            <a:pPr algn="ctr"/>
            <a:r>
              <a:rPr lang="en-US" sz="4000" b="1" dirty="0" smtClean="0">
                <a:solidFill>
                  <a:srgbClr val="FFFF00"/>
                </a:solidFill>
              </a:rPr>
              <a:t>Simulation concept of </a:t>
            </a:r>
            <a:br>
              <a:rPr lang="en-US" sz="4000" b="1" dirty="0" smtClean="0">
                <a:solidFill>
                  <a:srgbClr val="FFFF00"/>
                </a:solidFill>
              </a:rPr>
            </a:br>
            <a:r>
              <a:rPr lang="en-US" sz="4000" b="1" dirty="0" smtClean="0">
                <a:solidFill>
                  <a:srgbClr val="FFFF00"/>
                </a:solidFill>
              </a:rPr>
              <a:t>NICA-MPD-SPD Tier0-Tier1 computing facilities</a:t>
            </a:r>
            <a:endParaRPr lang="ru-RU" sz="4000" dirty="0">
              <a:solidFill>
                <a:srgbClr val="FFFF00"/>
              </a:solidFill>
            </a:endParaRPr>
          </a:p>
        </p:txBody>
      </p:sp>
      <p:sp>
        <p:nvSpPr>
          <p:cNvPr id="3077" name="Rectangle 3"/>
          <p:cNvSpPr>
            <a:spLocks noGrp="1" noChangeArrowheads="1"/>
          </p:cNvSpPr>
          <p:nvPr>
            <p:ph type="subTitle" idx="1"/>
          </p:nvPr>
        </p:nvSpPr>
        <p:spPr>
          <a:xfrm>
            <a:off x="155575" y="4581128"/>
            <a:ext cx="8520881" cy="1728192"/>
          </a:xfrm>
        </p:spPr>
        <p:txBody>
          <a:bodyPr/>
          <a:lstStyle/>
          <a:p>
            <a:r>
              <a:rPr lang="en-US" sz="1800" smtClean="0">
                <a:solidFill>
                  <a:schemeClr val="accent5">
                    <a:lumMod val="50000"/>
                  </a:schemeClr>
                </a:solidFill>
                <a:effectLst>
                  <a:outerShdw blurRad="38100" dist="38100" dir="2700000" algn="tl">
                    <a:srgbClr val="000000">
                      <a:alpha val="43137"/>
                    </a:srgbClr>
                  </a:outerShdw>
                </a:effectLst>
              </a:rPr>
              <a:t>V. Korenkov, A. Nechaevskiy, </a:t>
            </a:r>
            <a:r>
              <a:rPr lang="en-US" sz="1800" b="1" u="sng" smtClean="0">
                <a:solidFill>
                  <a:schemeClr val="accent5">
                    <a:lumMod val="50000"/>
                  </a:schemeClr>
                </a:solidFill>
                <a:effectLst>
                  <a:outerShdw blurRad="38100" dist="38100" dir="2700000" algn="tl">
                    <a:srgbClr val="000000">
                      <a:alpha val="43137"/>
                    </a:srgbClr>
                  </a:outerShdw>
                </a:effectLst>
              </a:rPr>
              <a:t>G.Ososkov</a:t>
            </a:r>
            <a:r>
              <a:rPr lang="en-US" sz="1800" smtClean="0">
                <a:solidFill>
                  <a:schemeClr val="accent5">
                    <a:lumMod val="50000"/>
                  </a:schemeClr>
                </a:solidFill>
                <a:effectLst>
                  <a:outerShdw blurRad="38100" dist="38100" dir="2700000" algn="tl">
                    <a:srgbClr val="000000">
                      <a:alpha val="43137"/>
                    </a:srgbClr>
                  </a:outerShdw>
                </a:effectLst>
              </a:rPr>
              <a:t>, D. Pryahina, V. Trofimov, A.Uzhinskiy</a:t>
            </a:r>
            <a:endParaRPr lang="ru-RU" sz="1800" smtClean="0">
              <a:solidFill>
                <a:schemeClr val="accent5">
                  <a:lumMod val="50000"/>
                </a:schemeClr>
              </a:solidFill>
              <a:effectLst>
                <a:outerShdw blurRad="38100" dist="38100" dir="2700000" algn="tl">
                  <a:srgbClr val="000000">
                    <a:alpha val="43137"/>
                  </a:srgbClr>
                </a:outerShdw>
              </a:effectLst>
            </a:endParaRPr>
          </a:p>
          <a:p>
            <a:pPr algn="ctr"/>
            <a:r>
              <a:rPr lang="en-US" altLang="ru-RU" sz="1800" smtClean="0">
                <a:solidFill>
                  <a:schemeClr val="accent5">
                    <a:lumMod val="50000"/>
                  </a:schemeClr>
                </a:solidFill>
                <a:effectLst>
                  <a:outerShdw blurRad="38100" dist="38100" dir="2700000" algn="tl">
                    <a:srgbClr val="000000">
                      <a:alpha val="43137"/>
                    </a:srgbClr>
                  </a:outerShdw>
                </a:effectLst>
              </a:rPr>
              <a:t>LIT JINR</a:t>
            </a:r>
          </a:p>
          <a:p>
            <a:pPr algn="ctr"/>
            <a:r>
              <a:rPr lang="en-US" altLang="ru-RU" sz="1800" smtClean="0">
                <a:solidFill>
                  <a:schemeClr val="accent5">
                    <a:lumMod val="50000"/>
                  </a:schemeClr>
                </a:solidFill>
                <a:effectLst>
                  <a:outerShdw blurRad="38100" dist="38100" dir="2700000" algn="tl">
                    <a:srgbClr val="000000">
                      <a:alpha val="43137"/>
                    </a:srgbClr>
                  </a:outerShdw>
                </a:effectLst>
                <a:hlinkClick r:id="rId2"/>
              </a:rPr>
              <a:t>ososkov@jinr.ru</a:t>
            </a:r>
            <a:endParaRPr lang="en-US" altLang="ru-RU" sz="1800" smtClean="0">
              <a:solidFill>
                <a:schemeClr val="accent5">
                  <a:lumMod val="50000"/>
                </a:schemeClr>
              </a:solidFill>
              <a:effectLst>
                <a:outerShdw blurRad="38100" dist="38100" dir="2700000" algn="tl">
                  <a:srgbClr val="000000">
                    <a:alpha val="43137"/>
                  </a:srgbClr>
                </a:outerShdw>
              </a:effectLst>
            </a:endParaRPr>
          </a:p>
          <a:p>
            <a:pPr algn="ctr"/>
            <a:endParaRPr lang="en-US" altLang="ru-RU" sz="1800" smtClean="0">
              <a:solidFill>
                <a:srgbClr val="0000FF"/>
              </a:solidFill>
              <a:effectLst>
                <a:outerShdw blurRad="38100" dist="38100" dir="2700000" algn="tl">
                  <a:srgbClr val="000000">
                    <a:alpha val="43137"/>
                  </a:srgbClr>
                </a:outerShdw>
              </a:effectLst>
            </a:endParaRPr>
          </a:p>
          <a:p>
            <a:pPr algn="ctr"/>
            <a:r>
              <a:rPr lang="ru-RU" altLang="ru-RU" sz="1400" i="1" smtClean="0">
                <a:solidFill>
                  <a:schemeClr val="accent5">
                    <a:lumMod val="50000"/>
                  </a:schemeClr>
                </a:solidFill>
                <a:ea typeface="Droid Sans" charset="0"/>
                <a:cs typeface="Droid Sans" charset="0"/>
              </a:rPr>
              <a:t>Supported by RFBR № 14-07-00215 </a:t>
            </a:r>
          </a:p>
          <a:p>
            <a:pPr algn="ctr"/>
            <a:endParaRPr lang="en-US" altLang="ru-RU" sz="1800" dirty="0" smtClean="0">
              <a:solidFill>
                <a:srgbClr val="0000FF"/>
              </a:solidFill>
              <a:effectLst>
                <a:outerShdw blurRad="38100" dist="38100" dir="2700000" algn="tl">
                  <a:srgbClr val="000000">
                    <a:alpha val="43137"/>
                  </a:srgbClr>
                </a:outerShdw>
              </a:effectLst>
            </a:endParaRPr>
          </a:p>
        </p:txBody>
      </p:sp>
      <p:sp>
        <p:nvSpPr>
          <p:cNvPr id="2060" name="Text Box 12"/>
          <p:cNvSpPr txBox="1">
            <a:spLocks noChangeArrowheads="1"/>
          </p:cNvSpPr>
          <p:nvPr/>
        </p:nvSpPr>
        <p:spPr bwMode="auto">
          <a:xfrm>
            <a:off x="1475656" y="13689"/>
            <a:ext cx="6408712"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defTabSz="914400" eaLnBrk="1" hangingPunct="1"/>
            <a:r>
              <a:rPr lang="en-US" sz="1600" dirty="0">
                <a:solidFill>
                  <a:schemeClr val="accent5">
                    <a:lumMod val="50000"/>
                  </a:schemeClr>
                </a:solidFill>
              </a:rPr>
              <a:t>XXV Symposium on Nuclear Electronics and Computing </a:t>
            </a:r>
            <a:r>
              <a:rPr lang="en-US" sz="1600" dirty="0" smtClean="0">
                <a:solidFill>
                  <a:schemeClr val="accent5">
                    <a:lumMod val="50000"/>
                  </a:schemeClr>
                </a:solidFill>
              </a:rPr>
              <a:t>-</a:t>
            </a:r>
            <a:r>
              <a:rPr lang="ru-RU" sz="1600" dirty="0" smtClean="0">
                <a:solidFill>
                  <a:schemeClr val="accent5">
                    <a:lumMod val="50000"/>
                  </a:schemeClr>
                </a:solidFill>
              </a:rPr>
              <a:t> </a:t>
            </a:r>
            <a:r>
              <a:rPr lang="en-US" sz="1400" dirty="0" smtClean="0">
                <a:solidFill>
                  <a:schemeClr val="accent5">
                    <a:lumMod val="50000"/>
                  </a:schemeClr>
                </a:solidFill>
              </a:rPr>
              <a:t>NEC'2015</a:t>
            </a:r>
            <a:endParaRPr lang="ru-RU" sz="1400" dirty="0" smtClean="0">
              <a:solidFill>
                <a:schemeClr val="accent5">
                  <a:lumMod val="50000"/>
                </a:schemeClr>
              </a:solidFill>
            </a:endParaRPr>
          </a:p>
          <a:p>
            <a:pPr algn="ctr" defTabSz="914400" eaLnBrk="1" hangingPunct="1"/>
            <a:r>
              <a:rPr lang="en-US" sz="1400" dirty="0" smtClean="0">
                <a:solidFill>
                  <a:schemeClr val="accent5">
                    <a:lumMod val="50000"/>
                  </a:schemeClr>
                </a:solidFill>
                <a:ea typeface="+mn-ea"/>
                <a:cs typeface="+mn-cs"/>
              </a:rPr>
              <a:t>Montenegro, </a:t>
            </a:r>
            <a:r>
              <a:rPr lang="en-US" sz="1400" dirty="0" err="1">
                <a:solidFill>
                  <a:schemeClr val="accent5">
                    <a:lumMod val="50000"/>
                  </a:schemeClr>
                </a:solidFill>
              </a:rPr>
              <a:t>Budva</a:t>
            </a:r>
            <a:r>
              <a:rPr lang="en-US" sz="1400" dirty="0">
                <a:solidFill>
                  <a:schemeClr val="accent5">
                    <a:lumMod val="50000"/>
                  </a:schemeClr>
                </a:solidFill>
              </a:rPr>
              <a:t>, </a:t>
            </a:r>
            <a:r>
              <a:rPr lang="en-US" sz="1400" dirty="0" err="1" smtClean="0">
                <a:solidFill>
                  <a:schemeClr val="accent5">
                    <a:lumMod val="50000"/>
                  </a:schemeClr>
                </a:solidFill>
              </a:rPr>
              <a:t>Becici</a:t>
            </a:r>
            <a:r>
              <a:rPr lang="en-US" sz="1400" dirty="0" smtClean="0">
                <a:solidFill>
                  <a:schemeClr val="accent5">
                    <a:lumMod val="50000"/>
                  </a:schemeClr>
                </a:solidFill>
              </a:rPr>
              <a:t>, </a:t>
            </a:r>
            <a:r>
              <a:rPr lang="en-US" sz="1400" dirty="0">
                <a:solidFill>
                  <a:schemeClr val="accent5">
                    <a:lumMod val="50000"/>
                  </a:schemeClr>
                </a:solidFill>
              </a:rPr>
              <a:t>28 September – 02 October, 2015</a:t>
            </a:r>
            <a:endParaRPr lang="ru-RU" sz="1400" dirty="0">
              <a:solidFill>
                <a:schemeClr val="accent5">
                  <a:lumMod val="50000"/>
                </a:schemeClr>
              </a:solidFill>
              <a:ea typeface="+mn-ea"/>
              <a:cs typeface="+mn-cs"/>
            </a:endParaRPr>
          </a:p>
        </p:txBody>
      </p:sp>
      <p:pic>
        <p:nvPicPr>
          <p:cNvPr id="9" name="Рисунок 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0"/>
            <a:ext cx="1403648" cy="1096169"/>
          </a:xfrm>
          <a:prstGeom prst="rect">
            <a:avLst/>
          </a:prstGeom>
          <a:noFill/>
          <a:ln>
            <a:noFill/>
          </a:ln>
        </p:spPr>
      </p:pic>
      <p:sp>
        <p:nvSpPr>
          <p:cNvPr id="2" name="AutoShape 2" descr="Файл:CERN logo 400x400.gif"/>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26543" y="11827"/>
            <a:ext cx="1086224" cy="1084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4322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362" name="Rectangle 1"/>
          <p:cNvSpPr>
            <a:spLocks noGrp="1" noChangeArrowheads="1"/>
          </p:cNvSpPr>
          <p:nvPr>
            <p:ph type="title"/>
          </p:nvPr>
        </p:nvSpPr>
        <p:spPr>
          <a:xfrm>
            <a:off x="914400" y="116632"/>
            <a:ext cx="8229600" cy="739775"/>
          </a:xfrm>
        </p:spPr>
        <p:txBody>
          <a:bodyPr/>
          <a:lstStyle/>
          <a:p>
            <a:pPr algn="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600" b="1" dirty="0" err="1" smtClean="0">
                <a:solidFill>
                  <a:srgbClr val="1818FF"/>
                </a:solidFill>
              </a:rPr>
              <a:t>Our</a:t>
            </a:r>
            <a:r>
              <a:rPr lang="ru-RU" altLang="ru-RU" sz="3600" b="1" dirty="0" smtClean="0">
                <a:solidFill>
                  <a:srgbClr val="1818FF"/>
                </a:solidFill>
              </a:rPr>
              <a:t> </a:t>
            </a:r>
            <a:r>
              <a:rPr lang="ru-RU" altLang="ru-RU" sz="3600" b="1" dirty="0" err="1" smtClean="0">
                <a:solidFill>
                  <a:srgbClr val="1818FF"/>
                </a:solidFill>
              </a:rPr>
              <a:t>simplifications</a:t>
            </a:r>
            <a:r>
              <a:rPr lang="ru-RU" altLang="ru-RU" sz="3600" b="1" dirty="0" smtClean="0">
                <a:solidFill>
                  <a:srgbClr val="1818FF"/>
                </a:solidFill>
              </a:rPr>
              <a:t> </a:t>
            </a:r>
          </a:p>
        </p:txBody>
      </p:sp>
      <p:sp>
        <p:nvSpPr>
          <p:cNvPr id="30723" name="Text Box 2"/>
          <p:cNvSpPr txBox="1">
            <a:spLocks noChangeArrowheads="1"/>
          </p:cNvSpPr>
          <p:nvPr/>
        </p:nvSpPr>
        <p:spPr bwMode="auto">
          <a:xfrm>
            <a:off x="395288" y="620688"/>
            <a:ext cx="6696992" cy="2160240"/>
          </a:xfrm>
          <a:prstGeom prst="rect">
            <a:avLst/>
          </a:prstGeom>
          <a:noFill/>
          <a:ln w="9525">
            <a:noFill/>
            <a:round/>
            <a:headEnd/>
            <a:tailEnd/>
          </a:ln>
          <a:effectLst/>
        </p:spPr>
        <p:txBody>
          <a:bodyPr/>
          <a:lstStyle/>
          <a:p>
            <a:pPr marL="341313" indent="-339725" eaLnBrk="1" hangingPunct="1">
              <a:spcBef>
                <a:spcPts val="488"/>
              </a:spcBef>
              <a:buClr>
                <a:srgbClr val="00007D"/>
              </a:buClr>
              <a:buSzPct val="75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ru-RU" altLang="ru-RU" sz="2000" dirty="0" err="1" smtClean="0">
                <a:solidFill>
                  <a:srgbClr val="000000"/>
                </a:solidFill>
                <a:latin typeface="+mn-lt"/>
                <a:cs typeface="Times New Roman" pitchFamily="18" charset="0"/>
              </a:rPr>
              <a:t>Hardware</a:t>
            </a:r>
            <a:r>
              <a:rPr lang="en-US" altLang="ru-RU" sz="2000" dirty="0" smtClean="0">
                <a:solidFill>
                  <a:srgbClr val="000000"/>
                </a:solidFill>
                <a:latin typeface="+mn-lt"/>
                <a:cs typeface="Times New Roman" pitchFamily="18" charset="0"/>
              </a:rPr>
              <a:t> of T1 computing center</a:t>
            </a:r>
            <a:r>
              <a:rPr lang="ru-RU" altLang="ru-RU" sz="2000" dirty="0" smtClean="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is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fail-proof</a:t>
            </a:r>
            <a:endParaRPr lang="ru-RU" altLang="ru-RU" sz="2000" dirty="0">
              <a:solidFill>
                <a:srgbClr val="000000"/>
              </a:solidFill>
              <a:latin typeface="+mn-lt"/>
              <a:cs typeface="Times New Roman" pitchFamily="18" charset="0"/>
            </a:endParaRPr>
          </a:p>
          <a:p>
            <a:pPr marL="341313" indent="-339725" eaLnBrk="1" hangingPunct="1">
              <a:spcBef>
                <a:spcPts val="488"/>
              </a:spcBef>
              <a:buClr>
                <a:srgbClr val="00007D"/>
              </a:buClr>
              <a:buSzPct val="75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ru-RU" altLang="ru-RU" sz="2000" dirty="0" err="1">
                <a:solidFill>
                  <a:srgbClr val="000000"/>
                </a:solidFill>
                <a:latin typeface="+mn-lt"/>
                <a:cs typeface="Times New Roman" pitchFamily="18" charset="0"/>
              </a:rPr>
              <a:t>Each</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job</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is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used</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the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only</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file</a:t>
            </a:r>
            <a:r>
              <a:rPr lang="ru-RU" altLang="ru-RU" sz="2000" dirty="0">
                <a:solidFill>
                  <a:srgbClr val="000000"/>
                </a:solidFill>
                <a:latin typeface="+mn-lt"/>
                <a:cs typeface="Times New Roman" pitchFamily="18" charset="0"/>
              </a:rPr>
              <a:t> </a:t>
            </a:r>
          </a:p>
          <a:p>
            <a:pPr marL="341313" indent="-339725" eaLnBrk="1" hangingPunct="1">
              <a:spcBef>
                <a:spcPts val="488"/>
              </a:spcBef>
              <a:buClr>
                <a:srgbClr val="00007D"/>
              </a:buClr>
              <a:buSzPct val="75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ru-RU" altLang="ru-RU" sz="2000" dirty="0" err="1">
                <a:solidFill>
                  <a:srgbClr val="000000"/>
                </a:solidFill>
                <a:latin typeface="+mn-lt"/>
                <a:cs typeface="Times New Roman" pitchFamily="18" charset="0"/>
              </a:rPr>
              <a:t>Raw</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files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are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removed</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from</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disks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after</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writing</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on</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tape</a:t>
            </a:r>
            <a:r>
              <a:rPr lang="ru-RU" altLang="ru-RU" sz="2000" dirty="0">
                <a:solidFill>
                  <a:srgbClr val="000000"/>
                </a:solidFill>
                <a:latin typeface="+mn-lt"/>
                <a:cs typeface="Times New Roman" pitchFamily="18" charset="0"/>
              </a:rPr>
              <a:t> </a:t>
            </a:r>
          </a:p>
          <a:p>
            <a:pPr marL="341313" indent="-339725" eaLnBrk="1" hangingPunct="1">
              <a:spcBef>
                <a:spcPts val="488"/>
              </a:spcBef>
              <a:buClr>
                <a:srgbClr val="00007D"/>
              </a:buClr>
              <a:buSzPct val="75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ru-RU" altLang="ru-RU" sz="2000" dirty="0">
                <a:solidFill>
                  <a:srgbClr val="000000"/>
                </a:solidFill>
                <a:latin typeface="+mn-lt"/>
                <a:cs typeface="Times New Roman" pitchFamily="18" charset="0"/>
              </a:rPr>
              <a:t>FIFO </a:t>
            </a:r>
            <a:r>
              <a:rPr lang="ru-RU" altLang="ru-RU" sz="2000" dirty="0" err="1">
                <a:solidFill>
                  <a:srgbClr val="000000"/>
                </a:solidFill>
                <a:latin typeface="+mn-lt"/>
                <a:cs typeface="Times New Roman" pitchFamily="18" charset="0"/>
              </a:rPr>
              <a:t>queue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to</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execute</a:t>
            </a:r>
            <a:r>
              <a:rPr lang="ru-RU" altLang="ru-RU" sz="2000" dirty="0">
                <a:solidFill>
                  <a:srgbClr val="000000"/>
                </a:solidFill>
                <a:latin typeface="+mn-lt"/>
                <a:cs typeface="Times New Roman" pitchFamily="18" charset="0"/>
              </a:rPr>
              <a:t> </a:t>
            </a:r>
          </a:p>
          <a:p>
            <a:pPr marL="341313" indent="-339725" eaLnBrk="1" hangingPunct="1">
              <a:spcBef>
                <a:spcPts val="488"/>
              </a:spcBef>
              <a:buClr>
                <a:srgbClr val="00007D"/>
              </a:buClr>
              <a:buSzPct val="75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ru-RU" altLang="ru-RU" sz="2000" dirty="0" err="1">
                <a:solidFill>
                  <a:srgbClr val="000000"/>
                </a:solidFill>
                <a:latin typeface="+mn-lt"/>
                <a:cs typeface="Times New Roman" pitchFamily="18" charset="0"/>
              </a:rPr>
              <a:t>There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is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not</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yet</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multi-threading</a:t>
            </a:r>
            <a:r>
              <a:rPr lang="ru-RU" altLang="ru-RU" sz="2000" dirty="0">
                <a:solidFill>
                  <a:srgbClr val="000000"/>
                </a:solidFill>
                <a:latin typeface="+mn-lt"/>
                <a:cs typeface="Times New Roman" pitchFamily="18" charset="0"/>
              </a:rPr>
              <a:t> </a:t>
            </a:r>
          </a:p>
          <a:p>
            <a:pPr marL="341313" indent="-339725" eaLnBrk="1" hangingPunct="1">
              <a:spcBef>
                <a:spcPts val="488"/>
              </a:spcBef>
              <a:buClr>
                <a:srgbClr val="00007D"/>
              </a:buClr>
              <a:buSzPct val="75000"/>
              <a:buFont typeface="Wingdings"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r>
              <a:rPr lang="ru-RU" altLang="ru-RU" sz="2000" dirty="0" err="1">
                <a:solidFill>
                  <a:srgbClr val="000000"/>
                </a:solidFill>
                <a:latin typeface="+mn-lt"/>
                <a:cs typeface="Times New Roman" pitchFamily="18" charset="0"/>
              </a:rPr>
              <a:t>Job</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stream</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is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stationary</a:t>
            </a:r>
            <a:r>
              <a:rPr lang="ru-RU" altLang="ru-RU" sz="2000" dirty="0">
                <a:solidFill>
                  <a:srgbClr val="000000"/>
                </a:solidFill>
                <a:latin typeface="+mn-lt"/>
                <a:cs typeface="Times New Roman" pitchFamily="18" charset="0"/>
              </a:rPr>
              <a:t> </a:t>
            </a:r>
          </a:p>
          <a:p>
            <a:pPr marL="341313" indent="-339725" eaLnBrk="1" hangingPunct="1">
              <a:spcBef>
                <a:spcPts val="363"/>
              </a:spcBef>
              <a:buSzPct val="10000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pPr>
            <a:endParaRPr lang="ru-RU" altLang="ru-RU" sz="2000" b="1" dirty="0">
              <a:solidFill>
                <a:srgbClr val="1818FF"/>
              </a:solidFill>
              <a:latin typeface="+mn-lt"/>
            </a:endParaRPr>
          </a:p>
        </p:txBody>
      </p:sp>
      <p:sp>
        <p:nvSpPr>
          <p:cNvPr id="15364" name="Text Box 3"/>
          <p:cNvSpPr txBox="1">
            <a:spLocks noChangeArrowheads="1"/>
          </p:cNvSpPr>
          <p:nvPr/>
        </p:nvSpPr>
        <p:spPr bwMode="auto">
          <a:xfrm>
            <a:off x="6457950" y="6356350"/>
            <a:ext cx="2057400" cy="365125"/>
          </a:xfrm>
          <a:prstGeom prst="rect">
            <a:avLst/>
          </a:prstGeom>
          <a:noFill/>
          <a:ln w="9525">
            <a:noFill/>
            <a:round/>
            <a:headEnd/>
            <a:tailEnd/>
          </a:ln>
        </p:spPr>
        <p:txBody>
          <a:bodyPr anchor="ctr"/>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E361A2CB-892E-4280-9FF9-9F92FFE91FBA}" type="slidenum">
              <a:rPr lang="ru-RU" altLang="ru-RU" sz="1200">
                <a:solidFill>
                  <a:srgbClr val="8B8B8B"/>
                </a:solidFill>
                <a:latin typeface="Calibri" charset="0"/>
                <a:ea typeface="DejaVu Sans" charset="0"/>
                <a:cs typeface="DejaVu Sans" charset="0"/>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9</a:t>
            </a:fld>
            <a:endParaRPr lang="ru-RU" altLang="ru-RU" sz="1200">
              <a:solidFill>
                <a:srgbClr val="8B8B8B"/>
              </a:solidFill>
              <a:latin typeface="Calibri" charset="0"/>
              <a:ea typeface="DejaVu Sans" charset="0"/>
              <a:cs typeface="DejaVu Sans" charset="0"/>
            </a:endParaRPr>
          </a:p>
        </p:txBody>
      </p:sp>
      <p:pic>
        <p:nvPicPr>
          <p:cNvPr id="15365" name="Picture 3"/>
          <p:cNvPicPr>
            <a:picLocks noChangeAspect="1" noChangeArrowheads="1"/>
          </p:cNvPicPr>
          <p:nvPr/>
        </p:nvPicPr>
        <p:blipFill>
          <a:blip r:embed="rId3"/>
          <a:srcRect/>
          <a:stretch>
            <a:fillRect/>
          </a:stretch>
        </p:blipFill>
        <p:spPr bwMode="auto">
          <a:xfrm>
            <a:off x="611560" y="3136901"/>
            <a:ext cx="2592288" cy="3243262"/>
          </a:xfrm>
          <a:prstGeom prst="rect">
            <a:avLst/>
          </a:prstGeom>
          <a:noFill/>
          <a:ln w="9525">
            <a:noFill/>
            <a:round/>
            <a:headEnd/>
            <a:tailEnd/>
          </a:ln>
        </p:spPr>
      </p:pic>
      <p:sp>
        <p:nvSpPr>
          <p:cNvPr id="6" name="Прямоугольник 5"/>
          <p:cNvSpPr/>
          <p:nvPr/>
        </p:nvSpPr>
        <p:spPr>
          <a:xfrm>
            <a:off x="3617020" y="3298577"/>
            <a:ext cx="5143500" cy="2695575"/>
          </a:xfrm>
          <a:prstGeom prst="rect">
            <a:avLst/>
          </a:prstGeom>
        </p:spPr>
        <p:txBody>
          <a:bodyPr>
            <a:spAutoFit/>
          </a:bodyPr>
          <a:lstStyle/>
          <a:p>
            <a:pPr eaLnBrk="1" hangingPunct="1">
              <a:spcBef>
                <a:spcPts val="650"/>
              </a:spcBef>
              <a:buClr>
                <a:srgbClr val="00007D"/>
              </a:buClr>
              <a:buSzPct val="75000"/>
              <a:buFont typeface="Arial" pitchFamily="34" charset="0"/>
              <a:buChar char="•"/>
              <a:defRPr/>
            </a:pPr>
            <a:r>
              <a:rPr lang="en-US" altLang="ru-RU" sz="2000" dirty="0">
                <a:solidFill>
                  <a:schemeClr val="tx1"/>
                </a:solidFill>
                <a:cs typeface="Times New Roman" pitchFamily="18" charset="0"/>
              </a:rPr>
              <a:t> </a:t>
            </a:r>
            <a:r>
              <a:rPr lang="ru-RU" altLang="ru-RU" sz="2000" dirty="0" err="1">
                <a:solidFill>
                  <a:schemeClr val="tx1"/>
                </a:solidFill>
                <a:cs typeface="Times New Roman" pitchFamily="18" charset="0"/>
              </a:rPr>
              <a:t>Specify</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the</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model</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parameters</a:t>
            </a:r>
            <a:r>
              <a:rPr lang="ru-RU" altLang="ru-RU" sz="2000" dirty="0">
                <a:solidFill>
                  <a:schemeClr val="tx1"/>
                </a:solidFill>
                <a:cs typeface="Times New Roman" pitchFamily="18" charset="0"/>
              </a:rPr>
              <a:t> - </a:t>
            </a:r>
          </a:p>
          <a:p>
            <a:pPr marL="514350" eaLnBrk="1" hangingPunct="1">
              <a:spcBef>
                <a:spcPts val="650"/>
              </a:spcBef>
              <a:buSzPct val="75000"/>
              <a:defRPr/>
            </a:pPr>
            <a:r>
              <a:rPr lang="ru-RU" altLang="ru-RU" sz="2000" dirty="0" err="1">
                <a:solidFill>
                  <a:schemeClr val="tx1"/>
                </a:solidFill>
                <a:cs typeface="Times New Roman" pitchFamily="18" charset="0"/>
              </a:rPr>
              <a:t>the</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number</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of</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jobs</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and</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their</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arrival</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rate</a:t>
            </a:r>
            <a:r>
              <a:rPr lang="ru-RU" altLang="ru-RU" sz="2000" dirty="0">
                <a:solidFill>
                  <a:schemeClr val="tx1"/>
                </a:solidFill>
                <a:cs typeface="Times New Roman" pitchFamily="18" charset="0"/>
              </a:rPr>
              <a:t> </a:t>
            </a:r>
          </a:p>
          <a:p>
            <a:pPr eaLnBrk="1" hangingPunct="1">
              <a:spcBef>
                <a:spcPts val="650"/>
              </a:spcBef>
              <a:buClr>
                <a:srgbClr val="00007D"/>
              </a:buClr>
              <a:buSzPct val="75000"/>
              <a:buFont typeface="Arial" pitchFamily="34" charset="0"/>
              <a:buChar char="•"/>
              <a:defRPr/>
            </a:pPr>
            <a:r>
              <a:rPr lang="en-US" altLang="ru-RU" sz="2000" dirty="0">
                <a:solidFill>
                  <a:schemeClr val="tx1"/>
                </a:solidFill>
                <a:cs typeface="Times New Roman" pitchFamily="18" charset="0"/>
              </a:rPr>
              <a:t> </a:t>
            </a:r>
            <a:r>
              <a:rPr lang="ru-RU" altLang="ru-RU" sz="2000" dirty="0" err="1">
                <a:solidFill>
                  <a:schemeClr val="tx1"/>
                </a:solidFill>
                <a:cs typeface="Times New Roman" pitchFamily="18" charset="0"/>
              </a:rPr>
              <a:t>Load</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the</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description</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of</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hardware</a:t>
            </a:r>
            <a:r>
              <a:rPr lang="ru-RU" altLang="ru-RU" sz="2000" dirty="0">
                <a:solidFill>
                  <a:schemeClr val="tx1"/>
                </a:solidFill>
                <a:cs typeface="Times New Roman" pitchFamily="18" charset="0"/>
              </a:rPr>
              <a:t> </a:t>
            </a:r>
            <a:r>
              <a:rPr lang="en-US" altLang="ru-RU" sz="2000" dirty="0">
                <a:solidFill>
                  <a:schemeClr val="tx1"/>
                </a:solidFill>
                <a:cs typeface="Times New Roman" pitchFamily="18" charset="0"/>
              </a:rPr>
              <a:t>		</a:t>
            </a:r>
            <a:r>
              <a:rPr lang="ru-RU" altLang="ru-RU" sz="2000" dirty="0" err="1">
                <a:solidFill>
                  <a:schemeClr val="tx1"/>
                </a:solidFill>
                <a:cs typeface="Times New Roman" pitchFamily="18" charset="0"/>
              </a:rPr>
              <a:t>architecture</a:t>
            </a:r>
            <a:endParaRPr lang="ru-RU" altLang="ru-RU" sz="2000" dirty="0">
              <a:solidFill>
                <a:schemeClr val="tx1"/>
              </a:solidFill>
              <a:cs typeface="Times New Roman" pitchFamily="18" charset="0"/>
            </a:endParaRPr>
          </a:p>
          <a:p>
            <a:pPr eaLnBrk="1" hangingPunct="1">
              <a:spcBef>
                <a:spcPts val="650"/>
              </a:spcBef>
              <a:buClr>
                <a:srgbClr val="00007D"/>
              </a:buClr>
              <a:buSzPct val="75000"/>
              <a:buFont typeface="Arial" pitchFamily="34" charset="0"/>
              <a:buChar char="•"/>
              <a:defRPr/>
            </a:pPr>
            <a:r>
              <a:rPr lang="en-US" altLang="ru-RU" sz="2000" dirty="0">
                <a:solidFill>
                  <a:schemeClr val="tx1"/>
                </a:solidFill>
                <a:cs typeface="Times New Roman" pitchFamily="18" charset="0"/>
              </a:rPr>
              <a:t> </a:t>
            </a:r>
            <a:r>
              <a:rPr lang="ru-RU" altLang="ru-RU" sz="2000" dirty="0" err="1">
                <a:solidFill>
                  <a:schemeClr val="tx1"/>
                </a:solidFill>
                <a:cs typeface="Times New Roman" pitchFamily="18" charset="0"/>
              </a:rPr>
              <a:t>Generate</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data</a:t>
            </a:r>
            <a:r>
              <a:rPr lang="en-US" altLang="ru-RU" sz="2000" dirty="0">
                <a:solidFill>
                  <a:schemeClr val="tx1"/>
                </a:solidFill>
                <a:cs typeface="Times New Roman" pitchFamily="18" charset="0"/>
              </a:rPr>
              <a:t>flow</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and</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workflow</a:t>
            </a:r>
            <a:endParaRPr lang="ru-RU" altLang="ru-RU" sz="2000" dirty="0">
              <a:solidFill>
                <a:schemeClr val="tx1"/>
              </a:solidFill>
              <a:cs typeface="Times New Roman" pitchFamily="18" charset="0"/>
            </a:endParaRPr>
          </a:p>
          <a:p>
            <a:pPr eaLnBrk="1" hangingPunct="1">
              <a:spcBef>
                <a:spcPts val="650"/>
              </a:spcBef>
              <a:buClr>
                <a:srgbClr val="00007D"/>
              </a:buClr>
              <a:buSzPct val="75000"/>
              <a:buFont typeface="Arial" pitchFamily="34" charset="0"/>
              <a:buChar char="•"/>
              <a:defRPr/>
            </a:pPr>
            <a:r>
              <a:rPr lang="en-US" altLang="ru-RU" sz="2000" dirty="0">
                <a:solidFill>
                  <a:schemeClr val="tx1"/>
                </a:solidFill>
                <a:cs typeface="Times New Roman" pitchFamily="18" charset="0"/>
              </a:rPr>
              <a:t> </a:t>
            </a:r>
            <a:r>
              <a:rPr lang="ru-RU" altLang="ru-RU" sz="2000" dirty="0" err="1">
                <a:solidFill>
                  <a:schemeClr val="tx1"/>
                </a:solidFill>
                <a:cs typeface="Times New Roman" pitchFamily="18" charset="0"/>
              </a:rPr>
              <a:t>Run</a:t>
            </a:r>
            <a:r>
              <a:rPr lang="ru-RU" altLang="ru-RU" sz="2000" dirty="0">
                <a:solidFill>
                  <a:schemeClr val="tx1"/>
                </a:solidFill>
                <a:cs typeface="Times New Roman" pitchFamily="18" charset="0"/>
              </a:rPr>
              <a:t> </a:t>
            </a:r>
            <a:r>
              <a:rPr lang="ru-RU" altLang="ru-RU" sz="2000" dirty="0" err="1">
                <a:solidFill>
                  <a:schemeClr val="tx1"/>
                </a:solidFill>
                <a:cs typeface="Times New Roman" pitchFamily="18" charset="0"/>
              </a:rPr>
              <a:t>simulation</a:t>
            </a:r>
            <a:endParaRPr lang="ru-RU" altLang="ru-RU" sz="2000" dirty="0">
              <a:solidFill>
                <a:schemeClr val="tx1"/>
              </a:solidFill>
              <a:cs typeface="Times New Roman" pitchFamily="18" charset="0"/>
            </a:endParaRPr>
          </a:p>
          <a:p>
            <a:pPr eaLnBrk="1" hangingPunct="1">
              <a:spcBef>
                <a:spcPts val="650"/>
              </a:spcBef>
              <a:buClr>
                <a:srgbClr val="00007D"/>
              </a:buClr>
              <a:buSzPct val="75000"/>
              <a:buFont typeface="Arial" pitchFamily="34" charset="0"/>
              <a:buChar char="•"/>
              <a:defRPr/>
            </a:pPr>
            <a:r>
              <a:rPr lang="en-US" altLang="ru-RU" sz="2000" dirty="0">
                <a:solidFill>
                  <a:schemeClr val="tx1"/>
                </a:solidFill>
                <a:cs typeface="Times New Roman" pitchFamily="18" charset="0"/>
              </a:rPr>
              <a:t> </a:t>
            </a:r>
            <a:r>
              <a:rPr lang="ru-RU" altLang="ru-RU" sz="2000" dirty="0" err="1">
                <a:solidFill>
                  <a:schemeClr val="tx1"/>
                </a:solidFill>
                <a:cs typeface="Times New Roman" pitchFamily="18" charset="0"/>
              </a:rPr>
              <a:t>Analyse</a:t>
            </a:r>
            <a:r>
              <a:rPr lang="ru-RU" altLang="ru-RU" sz="2000" dirty="0">
                <a:solidFill>
                  <a:schemeClr val="tx1"/>
                </a:solidFill>
                <a:cs typeface="Times New Roman" pitchFamily="18" charset="0"/>
              </a:rPr>
              <a:t> </a:t>
            </a:r>
            <a:r>
              <a:rPr lang="ru-RU" altLang="ru-RU" sz="2000" dirty="0" err="1" smtClean="0">
                <a:solidFill>
                  <a:schemeClr val="tx1"/>
                </a:solidFill>
                <a:cs typeface="Times New Roman" pitchFamily="18" charset="0"/>
              </a:rPr>
              <a:t>results</a:t>
            </a:r>
            <a:endParaRPr lang="ru-RU" altLang="ru-RU" sz="2000" dirty="0">
              <a:solidFill>
                <a:schemeClr val="tx1"/>
              </a:solidFill>
              <a:cs typeface="Times New Roman" pitchFamily="18" charset="0"/>
            </a:endParaRPr>
          </a:p>
        </p:txBody>
      </p:sp>
      <p:sp>
        <p:nvSpPr>
          <p:cNvPr id="7" name="Rectangle 1"/>
          <p:cNvSpPr txBox="1">
            <a:spLocks noChangeArrowheads="1"/>
          </p:cNvSpPr>
          <p:nvPr/>
        </p:nvSpPr>
        <p:spPr bwMode="auto">
          <a:xfrm>
            <a:off x="3643313" y="2734220"/>
            <a:ext cx="5500687" cy="525463"/>
          </a:xfrm>
          <a:prstGeom prst="rect">
            <a:avLst/>
          </a:prstGeom>
          <a:noFill/>
          <a:ln w="9525">
            <a:noFill/>
            <a:round/>
            <a:headEnd/>
            <a:tailEnd/>
          </a:ln>
          <a:effectLst/>
        </p:spPr>
        <p:txBody>
          <a:bodyPr anchor="ct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altLang="ru-RU" sz="2400" b="1" kern="0" dirty="0" err="1">
                <a:solidFill>
                  <a:srgbClr val="1818FF"/>
                </a:solidFill>
                <a:latin typeface="+mj-lt"/>
                <a:ea typeface="+mj-ea"/>
                <a:cs typeface="+mj-cs"/>
              </a:rPr>
              <a:t>Sequence</a:t>
            </a:r>
            <a:r>
              <a:rPr lang="ru-RU" altLang="ru-RU" sz="2400" b="1" kern="0" dirty="0">
                <a:solidFill>
                  <a:srgbClr val="1818FF"/>
                </a:solidFill>
                <a:latin typeface="+mj-lt"/>
                <a:ea typeface="+mj-ea"/>
                <a:cs typeface="+mj-cs"/>
              </a:rPr>
              <a:t> </a:t>
            </a:r>
            <a:r>
              <a:rPr lang="ru-RU" altLang="ru-RU" sz="2400" b="1" kern="0" dirty="0" err="1">
                <a:solidFill>
                  <a:srgbClr val="1818FF"/>
                </a:solidFill>
                <a:latin typeface="+mj-lt"/>
                <a:ea typeface="+mj-ea"/>
                <a:cs typeface="+mj-cs"/>
              </a:rPr>
              <a:t>of</a:t>
            </a:r>
            <a:r>
              <a:rPr lang="ru-RU" altLang="ru-RU" sz="2400" b="1" kern="0" dirty="0">
                <a:solidFill>
                  <a:srgbClr val="1818FF"/>
                </a:solidFill>
                <a:latin typeface="+mj-lt"/>
                <a:ea typeface="+mj-ea"/>
                <a:cs typeface="+mj-cs"/>
              </a:rPr>
              <a:t> </a:t>
            </a:r>
            <a:r>
              <a:rPr lang="ru-RU" altLang="ru-RU" sz="2400" b="1" kern="0" dirty="0" err="1">
                <a:solidFill>
                  <a:srgbClr val="1818FF"/>
                </a:solidFill>
                <a:latin typeface="+mj-lt"/>
                <a:ea typeface="+mj-ea"/>
                <a:cs typeface="+mj-cs"/>
              </a:rPr>
              <a:t>computing</a:t>
            </a:r>
            <a:r>
              <a:rPr lang="ru-RU" altLang="ru-RU" sz="2400" b="1" kern="0" dirty="0">
                <a:solidFill>
                  <a:srgbClr val="1818FF"/>
                </a:solidFill>
                <a:latin typeface="+mj-lt"/>
                <a:ea typeface="+mj-ea"/>
                <a:cs typeface="+mj-cs"/>
              </a:rPr>
              <a:t> </a:t>
            </a:r>
            <a:r>
              <a:rPr lang="ru-RU" altLang="ru-RU" sz="2400" b="1" kern="0" dirty="0" err="1">
                <a:solidFill>
                  <a:srgbClr val="1818FF"/>
                </a:solidFill>
                <a:latin typeface="+mj-lt"/>
                <a:ea typeface="+mj-ea"/>
                <a:cs typeface="+mj-cs"/>
              </a:rPr>
              <a:t>experiment</a:t>
            </a:r>
            <a:endParaRPr lang="ru-RU" altLang="ru-RU" sz="2400" b="1" kern="0" dirty="0">
              <a:solidFill>
                <a:srgbClr val="1818FF"/>
              </a:solidFill>
              <a:latin typeface="+mj-lt"/>
              <a:ea typeface="+mj-ea"/>
              <a:cs typeface="+mj-cs"/>
            </a:endParaRPr>
          </a:p>
        </p:txBody>
      </p:sp>
      <p:sp>
        <p:nvSpPr>
          <p:cNvPr id="2" name="Дата 1"/>
          <p:cNvSpPr>
            <a:spLocks noGrp="1"/>
          </p:cNvSpPr>
          <p:nvPr>
            <p:ph type="dt" idx="12"/>
          </p:nvPr>
        </p:nvSpPr>
        <p:spPr/>
        <p:txBody>
          <a:bodyPr/>
          <a:lstStyle/>
          <a:p>
            <a:pPr>
              <a:defRPr/>
            </a:pPr>
            <a:fld id="{9E8240C0-EF05-42EC-A631-68849D7E6DC8}" type="datetime1">
              <a:rPr lang="en-US" altLang="ru-RU" smtClean="0"/>
              <a:t>9/30/2015</a:t>
            </a:fld>
            <a:endParaRPr lang="ru-RU" altLang="ru-RU"/>
          </a:p>
        </p:txBody>
      </p:sp>
      <p:sp>
        <p:nvSpPr>
          <p:cNvPr id="3" name="Нижний колонтитул 2"/>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9</a:t>
            </a:fld>
            <a:endParaRPr lang="ru-RU" alt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descr="C:\Users\Andrew\Desktop\mmcp\pic\52w_2014T1.png"/>
          <p:cNvPicPr>
            <a:picLocks noChangeAspect="1" noChangeArrowheads="1"/>
          </p:cNvPicPr>
          <p:nvPr/>
        </p:nvPicPr>
        <p:blipFill>
          <a:blip r:embed="rId4"/>
          <a:srcRect/>
          <a:stretch>
            <a:fillRect/>
          </a:stretch>
        </p:blipFill>
        <p:spPr bwMode="auto">
          <a:xfrm>
            <a:off x="248495" y="3327276"/>
            <a:ext cx="3643312" cy="2732087"/>
          </a:xfrm>
          <a:prstGeom prst="rect">
            <a:avLst/>
          </a:prstGeom>
          <a:noFill/>
          <a:ln w="9525">
            <a:noFill/>
            <a:miter lim="800000"/>
            <a:headEnd/>
            <a:tailEnd/>
          </a:ln>
        </p:spPr>
      </p:pic>
      <p:pic>
        <p:nvPicPr>
          <p:cNvPr id="9219" name="Picture 7" descr="C:\Users\Andrew\Desktop\mmcp\pic\25w_2015T1.png"/>
          <p:cNvPicPr>
            <a:picLocks noChangeAspect="1" noChangeArrowheads="1"/>
          </p:cNvPicPr>
          <p:nvPr/>
        </p:nvPicPr>
        <p:blipFill>
          <a:blip r:embed="rId5"/>
          <a:srcRect/>
          <a:stretch>
            <a:fillRect/>
          </a:stretch>
        </p:blipFill>
        <p:spPr bwMode="auto">
          <a:xfrm>
            <a:off x="4788024" y="3327275"/>
            <a:ext cx="3643313" cy="2732087"/>
          </a:xfrm>
          <a:prstGeom prst="rect">
            <a:avLst/>
          </a:prstGeom>
          <a:noFill/>
          <a:ln w="9525">
            <a:noFill/>
            <a:miter lim="800000"/>
            <a:headEnd/>
            <a:tailEnd/>
          </a:ln>
        </p:spPr>
      </p:pic>
      <p:sp>
        <p:nvSpPr>
          <p:cNvPr id="9221" name="AutoShape 1"/>
          <p:cNvSpPr>
            <a:spLocks noChangeArrowheads="1"/>
          </p:cNvSpPr>
          <p:nvPr/>
        </p:nvSpPr>
        <p:spPr bwMode="auto">
          <a:xfrm>
            <a:off x="1" y="287338"/>
            <a:ext cx="9177486" cy="1197446"/>
          </a:xfrm>
          <a:custGeom>
            <a:avLst/>
            <a:gdLst>
              <a:gd name="T0" fmla="*/ 2147483647 w 22603"/>
              <a:gd name="T1" fmla="*/ 2147483647 h 1759"/>
              <a:gd name="T2" fmla="*/ 2147483647 w 22603"/>
              <a:gd name="T3" fmla="*/ 2147483647 h 1759"/>
              <a:gd name="T4" fmla="*/ 0 w 22603"/>
              <a:gd name="T5" fmla="*/ 2147483647 h 1759"/>
              <a:gd name="T6" fmla="*/ 2147483647 w 22603"/>
              <a:gd name="T7" fmla="*/ 0 h 1759"/>
              <a:gd name="T8" fmla="*/ 0 60000 65536"/>
              <a:gd name="T9" fmla="*/ 5898240 60000 65536"/>
              <a:gd name="T10" fmla="*/ 11796480 60000 65536"/>
              <a:gd name="T11" fmla="*/ 17694720 60000 65536"/>
              <a:gd name="T12" fmla="*/ 0 w 22603"/>
              <a:gd name="T13" fmla="*/ 0 h 1759"/>
              <a:gd name="T14" fmla="*/ 16201 w 22603"/>
              <a:gd name="T15" fmla="*/ 1759 h 1759"/>
            </a:gdLst>
            <a:ahLst/>
            <a:cxnLst>
              <a:cxn ang="T8">
                <a:pos x="T0" y="T1"/>
              </a:cxn>
              <a:cxn ang="T9">
                <a:pos x="T2" y="T3"/>
              </a:cxn>
              <a:cxn ang="T10">
                <a:pos x="T4" y="T5"/>
              </a:cxn>
              <a:cxn ang="T11">
                <a:pos x="T6" y="T7"/>
              </a:cxn>
            </a:cxnLst>
            <a:rect l="T12" t="T13" r="T14" b="T15"/>
            <a:pathLst>
              <a:path w="22603" h="1759">
                <a:moveTo>
                  <a:pt x="0" y="0"/>
                </a:moveTo>
                <a:lnTo>
                  <a:pt x="16201" y="0"/>
                </a:lnTo>
                <a:lnTo>
                  <a:pt x="16201" y="1759"/>
                </a:lnTo>
                <a:lnTo>
                  <a:pt x="0" y="1759"/>
                </a:lnTo>
                <a:lnTo>
                  <a:pt x="0" y="0"/>
                </a:lnTo>
                <a:close/>
              </a:path>
            </a:pathLst>
          </a:custGeom>
          <a:noFill/>
          <a:ln w="9525">
            <a:noFill/>
            <a:round/>
            <a:headEnd/>
            <a:tailEnd/>
          </a:ln>
        </p:spPr>
        <p:txBody>
          <a:bodyPr lIns="0" tIns="0" rIns="0" bIns="0" anchor="ctr"/>
          <a:lstStyle/>
          <a:p>
            <a:pPr algn="just" eaLnBrk="1" hangingPunct="1">
              <a:lnSpc>
                <a:spcPct val="97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2800" b="1" dirty="0">
              <a:solidFill>
                <a:srgbClr val="1818FF"/>
              </a:solidFill>
            </a:endParaRPr>
          </a:p>
        </p:txBody>
      </p:sp>
      <p:sp>
        <p:nvSpPr>
          <p:cNvPr id="9222" name="Прямоугольник 5"/>
          <p:cNvSpPr>
            <a:spLocks noChangeArrowheads="1"/>
          </p:cNvSpPr>
          <p:nvPr/>
        </p:nvSpPr>
        <p:spPr bwMode="auto">
          <a:xfrm>
            <a:off x="642938" y="1285875"/>
            <a:ext cx="7961510" cy="923330"/>
          </a:xfrm>
          <a:prstGeom prst="rect">
            <a:avLst/>
          </a:prstGeom>
          <a:noFill/>
          <a:ln w="9525">
            <a:noFill/>
            <a:miter lim="800000"/>
            <a:headEnd/>
            <a:tailEnd/>
          </a:ln>
        </p:spPr>
        <p:txBody>
          <a:bodyPr wrap="square">
            <a:spAutoFit/>
          </a:bodyPr>
          <a:lstStyle/>
          <a:p>
            <a:r>
              <a:rPr lang="ru-RU" dirty="0">
                <a:solidFill>
                  <a:schemeClr val="tx1"/>
                </a:solidFill>
              </a:rPr>
              <a:t>CPU </a:t>
            </a:r>
            <a:r>
              <a:rPr lang="en-US" dirty="0">
                <a:solidFill>
                  <a:schemeClr val="tx1"/>
                </a:solidFill>
              </a:rPr>
              <a:t> -  </a:t>
            </a:r>
            <a:r>
              <a:rPr lang="ru-RU" dirty="0">
                <a:solidFill>
                  <a:schemeClr val="tx1"/>
                </a:solidFill>
              </a:rPr>
              <a:t>2400</a:t>
            </a:r>
            <a:endParaRPr lang="en-US" dirty="0">
              <a:solidFill>
                <a:schemeClr val="tx1"/>
              </a:solidFill>
            </a:endParaRPr>
          </a:p>
          <a:p>
            <a:r>
              <a:rPr lang="en-US" dirty="0">
                <a:solidFill>
                  <a:schemeClr val="tx1"/>
                </a:solidFill>
              </a:rPr>
              <a:t>Disks </a:t>
            </a:r>
            <a:r>
              <a:rPr lang="ru-RU" dirty="0">
                <a:solidFill>
                  <a:schemeClr val="tx1"/>
                </a:solidFill>
              </a:rPr>
              <a:t>- </a:t>
            </a:r>
            <a:r>
              <a:rPr lang="en-US" dirty="0">
                <a:solidFill>
                  <a:schemeClr val="tx1"/>
                </a:solidFill>
              </a:rPr>
              <a:t> </a:t>
            </a:r>
            <a:r>
              <a:rPr lang="ru-RU" dirty="0">
                <a:solidFill>
                  <a:schemeClr val="tx1"/>
                </a:solidFill>
              </a:rPr>
              <a:t>2400 </a:t>
            </a:r>
            <a:r>
              <a:rPr lang="en-US" dirty="0" smtClean="0">
                <a:solidFill>
                  <a:schemeClr val="tx1"/>
                </a:solidFill>
              </a:rPr>
              <a:t>TB    these parameters from real T1 were set to the model</a:t>
            </a:r>
            <a:endParaRPr lang="en-US" dirty="0">
              <a:solidFill>
                <a:schemeClr val="tx1"/>
              </a:solidFill>
            </a:endParaRPr>
          </a:p>
          <a:p>
            <a:r>
              <a:rPr lang="en-US" dirty="0">
                <a:solidFill>
                  <a:schemeClr val="tx1"/>
                </a:solidFill>
              </a:rPr>
              <a:t>Tapes  - </a:t>
            </a:r>
            <a:r>
              <a:rPr lang="ru-RU" dirty="0">
                <a:solidFill>
                  <a:schemeClr val="tx1"/>
                </a:solidFill>
              </a:rPr>
              <a:t>5 </a:t>
            </a:r>
            <a:r>
              <a:rPr lang="en-US" dirty="0" smtClean="0">
                <a:solidFill>
                  <a:schemeClr val="tx1"/>
                </a:solidFill>
              </a:rPr>
              <a:t>PB</a:t>
            </a:r>
            <a:endParaRPr lang="en-US" dirty="0">
              <a:solidFill>
                <a:schemeClr val="tx1"/>
              </a:solidFill>
            </a:endParaRPr>
          </a:p>
        </p:txBody>
      </p:sp>
      <p:sp>
        <p:nvSpPr>
          <p:cNvPr id="9224" name="Прямоугольник 9"/>
          <p:cNvSpPr>
            <a:spLocks noChangeArrowheads="1"/>
          </p:cNvSpPr>
          <p:nvPr/>
        </p:nvSpPr>
        <p:spPr bwMode="auto">
          <a:xfrm>
            <a:off x="1815381" y="2720856"/>
            <a:ext cx="5616624" cy="461665"/>
          </a:xfrm>
          <a:prstGeom prst="rect">
            <a:avLst/>
          </a:prstGeom>
          <a:noFill/>
          <a:ln w="9525">
            <a:noFill/>
            <a:miter lim="800000"/>
            <a:headEnd/>
            <a:tailEnd/>
          </a:ln>
        </p:spPr>
        <p:txBody>
          <a:bodyPr wrap="square">
            <a:spAutoFit/>
          </a:bodyPr>
          <a:lstStyle/>
          <a:p>
            <a:r>
              <a:rPr lang="en-US" sz="2400" b="1" dirty="0" smtClean="0">
                <a:solidFill>
                  <a:srgbClr val="0033CC"/>
                </a:solidFill>
              </a:rPr>
              <a:t>Statistics was taken from</a:t>
            </a:r>
          </a:p>
        </p:txBody>
      </p:sp>
      <p:sp>
        <p:nvSpPr>
          <p:cNvPr id="2" name="Дата 1"/>
          <p:cNvSpPr>
            <a:spLocks noGrp="1"/>
          </p:cNvSpPr>
          <p:nvPr>
            <p:ph type="dt" idx="12"/>
          </p:nvPr>
        </p:nvSpPr>
        <p:spPr/>
        <p:txBody>
          <a:bodyPr/>
          <a:lstStyle/>
          <a:p>
            <a:pPr>
              <a:defRPr/>
            </a:pPr>
            <a:fld id="{4AF4BC4F-6D4F-41AE-A605-FB023D22709E}" type="datetime1">
              <a:rPr lang="en-US" altLang="ru-RU" smtClean="0"/>
              <a:t>9/30/2015</a:t>
            </a:fld>
            <a:endParaRPr lang="ru-RU" altLang="ru-RU"/>
          </a:p>
        </p:txBody>
      </p:sp>
      <p:sp>
        <p:nvSpPr>
          <p:cNvPr id="3" name="Нижний колонтитул 2"/>
          <p:cNvSpPr>
            <a:spLocks noGrp="1"/>
          </p:cNvSpPr>
          <p:nvPr>
            <p:ph type="ftr" idx="10"/>
          </p:nvPr>
        </p:nvSpPr>
        <p:spPr/>
        <p:txBody>
          <a:bodyPr/>
          <a:lstStyle/>
          <a:p>
            <a:pPr>
              <a:defRPr/>
            </a:pPr>
            <a:r>
              <a:rPr lang="en-US" altLang="ru-RU" dirty="0" err="1" smtClean="0"/>
              <a:t>G.Ososkov</a:t>
            </a:r>
            <a:r>
              <a:rPr lang="en-US" altLang="ru-RU" dirty="0" smtClean="0"/>
              <a:t> NEC'15 Montenegro-</a:t>
            </a:r>
            <a:r>
              <a:rPr lang="en-US" altLang="ru-RU" dirty="0" err="1" smtClean="0"/>
              <a:t>Budva</a:t>
            </a:r>
            <a:r>
              <a:rPr lang="en-US" altLang="ru-RU" dirty="0" smtClean="0"/>
              <a:t> 28 </a:t>
            </a:r>
            <a:r>
              <a:rPr lang="en-US" altLang="ru-RU" dirty="0" err="1" smtClean="0"/>
              <a:t>sep</a:t>
            </a:r>
            <a:r>
              <a:rPr lang="en-US" altLang="ru-RU" dirty="0" smtClean="0"/>
              <a:t> -2 </a:t>
            </a:r>
            <a:r>
              <a:rPr lang="en-US" altLang="ru-RU" dirty="0" err="1" smtClean="0"/>
              <a:t>oct</a:t>
            </a:r>
            <a:r>
              <a:rPr lang="en-US" altLang="ru-RU" dirty="0" smtClean="0"/>
              <a:t> 2015</a:t>
            </a:r>
            <a:endParaRPr lang="ru-RU" altLang="ru-RU" dirty="0"/>
          </a:p>
        </p:txBody>
      </p:sp>
      <p:sp>
        <p:nvSpPr>
          <p:cNvPr id="5" name="Номер слайда 4"/>
          <p:cNvSpPr>
            <a:spLocks noGrp="1"/>
          </p:cNvSpPr>
          <p:nvPr>
            <p:ph type="sldNum" idx="11"/>
          </p:nvPr>
        </p:nvSpPr>
        <p:spPr/>
        <p:txBody>
          <a:bodyPr/>
          <a:lstStyle/>
          <a:p>
            <a:pPr>
              <a:defRPr/>
            </a:pPr>
            <a:fld id="{CFB4BC88-EB8A-4B2E-9DAA-F3A9D5E0EEBC}" type="slidenum">
              <a:rPr lang="ru-RU" altLang="ru-RU" smtClean="0"/>
              <a:pPr>
                <a:defRPr/>
              </a:pPr>
              <a:t>10</a:t>
            </a:fld>
            <a:endParaRPr lang="ru-RU" altLang="ru-RU"/>
          </a:p>
        </p:txBody>
      </p:sp>
      <p:sp>
        <p:nvSpPr>
          <p:cNvPr id="6" name="TextBox 5"/>
          <p:cNvSpPr txBox="1"/>
          <p:nvPr/>
        </p:nvSpPr>
        <p:spPr>
          <a:xfrm>
            <a:off x="248495" y="287338"/>
            <a:ext cx="8928992" cy="523220"/>
          </a:xfrm>
          <a:prstGeom prst="rect">
            <a:avLst/>
          </a:prstGeom>
          <a:noFill/>
        </p:spPr>
        <p:txBody>
          <a:bodyPr wrap="square" rtlCol="0">
            <a:spAutoFit/>
          </a:bodyPr>
          <a:lstStyle/>
          <a:p>
            <a:pPr algn="ctr"/>
            <a:r>
              <a:rPr lang="en-US" sz="2800" b="1" dirty="0">
                <a:solidFill>
                  <a:srgbClr val="0033CC"/>
                </a:solidFill>
              </a:rPr>
              <a:t>JINR Tier 1 statistics obtained from monitoring  </a:t>
            </a:r>
            <a:endParaRPr lang="ru-RU" sz="2800" b="1" dirty="0">
              <a:solidFill>
                <a:srgbClr val="0033CC"/>
              </a:solidFill>
            </a:endParaRPr>
          </a:p>
        </p:txBody>
      </p:sp>
      <p:graphicFrame>
        <p:nvGraphicFramePr>
          <p:cNvPr id="7" name="Объект 6"/>
          <p:cNvGraphicFramePr>
            <a:graphicFrameLocks noChangeAspect="1"/>
          </p:cNvGraphicFramePr>
          <p:nvPr>
            <p:extLst>
              <p:ext uri="{D42A27DB-BD31-4B8C-83A1-F6EECF244321}">
                <p14:modId xmlns:p14="http://schemas.microsoft.com/office/powerpoint/2010/main" val="863545288"/>
              </p:ext>
            </p:extLst>
          </p:nvPr>
        </p:nvGraphicFramePr>
        <p:xfrm>
          <a:off x="2411760" y="1285875"/>
          <a:ext cx="144984" cy="1008112"/>
        </p:xfrm>
        <a:graphic>
          <a:graphicData uri="http://schemas.openxmlformats.org/presentationml/2006/ole">
            <mc:AlternateContent xmlns:mc="http://schemas.openxmlformats.org/markup-compatibility/2006">
              <mc:Choice xmlns:v="urn:schemas-microsoft-com:vml" Requires="v">
                <p:oleObj spid="_x0000_s2085" r:id="rId6" imgW="1112381" imgH="3543607" progId="">
                  <p:embed/>
                </p:oleObj>
              </mc:Choice>
              <mc:Fallback>
                <p:oleObj r:id="rId6" imgW="1112381" imgH="3543607" progId="">
                  <p:embed/>
                  <p:pic>
                    <p:nvPicPr>
                      <p:cNvPr id="0" name="Объект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11760" y="1285875"/>
                        <a:ext cx="144984" cy="1008112"/>
                      </a:xfrm>
                      <a:prstGeom prst="rect">
                        <a:avLst/>
                      </a:prstGeom>
                      <a:noFill/>
                      <a:ln>
                        <a:noFill/>
                      </a:ln>
                    </p:spPr>
                  </p:pic>
                </p:oleObj>
              </mc:Fallback>
            </mc:AlternateContent>
          </a:graphicData>
        </a:graphic>
      </p:graphicFrame>
      <p:sp>
        <p:nvSpPr>
          <p:cNvPr id="10" name="TextBox 9"/>
          <p:cNvSpPr txBox="1"/>
          <p:nvPr/>
        </p:nvSpPr>
        <p:spPr>
          <a:xfrm>
            <a:off x="291505" y="6059362"/>
            <a:ext cx="8788002" cy="369332"/>
          </a:xfrm>
          <a:prstGeom prst="rect">
            <a:avLst/>
          </a:prstGeom>
          <a:noFill/>
        </p:spPr>
        <p:txBody>
          <a:bodyPr wrap="square" rtlCol="0">
            <a:spAutoFit/>
          </a:bodyPr>
          <a:lstStyle/>
          <a:p>
            <a:r>
              <a:rPr lang="en-US" dirty="0">
                <a:solidFill>
                  <a:srgbClr val="0033CC"/>
                </a:solidFill>
              </a:rPr>
              <a:t>~ 2 mil. Submitted Jobs (2014) </a:t>
            </a:r>
            <a:r>
              <a:rPr lang="en-US" dirty="0" smtClean="0">
                <a:solidFill>
                  <a:srgbClr val="0033CC"/>
                </a:solidFill>
              </a:rPr>
              <a:t>               ~ </a:t>
            </a:r>
            <a:r>
              <a:rPr lang="en-US" dirty="0">
                <a:solidFill>
                  <a:srgbClr val="0033CC"/>
                </a:solidFill>
              </a:rPr>
              <a:t>3 mil. Submitted Jobs (6 month of  2015</a:t>
            </a:r>
            <a:r>
              <a:rPr lang="en-US" dirty="0" smtClean="0">
                <a:solidFill>
                  <a:srgbClr val="0033CC"/>
                </a:solidFill>
              </a:rPr>
              <a:t>)</a:t>
            </a:r>
            <a:endParaRPr lang="ru-RU" dirty="0">
              <a:solidFill>
                <a:srgbClr val="0033CC"/>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
          <p:cNvSpPr>
            <a:spLocks noGrp="1" noChangeArrowheads="1"/>
          </p:cNvSpPr>
          <p:nvPr>
            <p:ph type="title"/>
          </p:nvPr>
        </p:nvSpPr>
        <p:spPr>
          <a:xfrm>
            <a:off x="0" y="260648"/>
            <a:ext cx="9109075" cy="576064"/>
          </a:xfrm>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3200" b="1" dirty="0">
                <a:solidFill>
                  <a:srgbClr val="1818FF"/>
                </a:solidFill>
                <a:ea typeface="PMingLiU" charset="-120"/>
              </a:rPr>
              <a:t>Examples of Real and Generated Workflow</a:t>
            </a:r>
            <a:endParaRPr lang="ru-RU" altLang="ru-RU" sz="3200" b="1" dirty="0" smtClean="0">
              <a:solidFill>
                <a:srgbClr val="1818FF"/>
              </a:solidFill>
              <a:ea typeface="PMingLiU" charset="-120"/>
            </a:endParaRPr>
          </a:p>
        </p:txBody>
      </p:sp>
      <p:pic>
        <p:nvPicPr>
          <p:cNvPr id="16387" name="Рисунок 1"/>
          <p:cNvPicPr>
            <a:picLocks/>
          </p:cNvPicPr>
          <p:nvPr/>
        </p:nvPicPr>
        <p:blipFill>
          <a:blip r:embed="rId3"/>
          <a:srcRect/>
          <a:stretch>
            <a:fillRect/>
          </a:stretch>
        </p:blipFill>
        <p:spPr bwMode="auto">
          <a:xfrm>
            <a:off x="5029449" y="1088581"/>
            <a:ext cx="3384302" cy="1620339"/>
          </a:xfrm>
          <a:prstGeom prst="rect">
            <a:avLst/>
          </a:prstGeom>
          <a:noFill/>
          <a:ln w="9525">
            <a:noFill/>
            <a:miter lim="800000"/>
            <a:headEnd/>
            <a:tailEnd/>
          </a:ln>
        </p:spPr>
      </p:pic>
      <p:pic>
        <p:nvPicPr>
          <p:cNvPr id="16388" name="Рисунок 2"/>
          <p:cNvPicPr>
            <a:picLocks/>
          </p:cNvPicPr>
          <p:nvPr/>
        </p:nvPicPr>
        <p:blipFill>
          <a:blip r:embed="rId4"/>
          <a:srcRect/>
          <a:stretch>
            <a:fillRect/>
          </a:stretch>
        </p:blipFill>
        <p:spPr bwMode="auto">
          <a:xfrm>
            <a:off x="5000952" y="3235344"/>
            <a:ext cx="3600450" cy="1759398"/>
          </a:xfrm>
          <a:prstGeom prst="rect">
            <a:avLst/>
          </a:prstGeom>
          <a:noFill/>
          <a:ln w="9525">
            <a:noFill/>
            <a:miter lim="800000"/>
            <a:headEnd/>
            <a:tailEnd/>
          </a:ln>
        </p:spPr>
      </p:pic>
      <p:sp>
        <p:nvSpPr>
          <p:cNvPr id="16389" name="TextBox 3"/>
          <p:cNvSpPr txBox="1">
            <a:spLocks noChangeArrowheads="1"/>
          </p:cNvSpPr>
          <p:nvPr/>
        </p:nvSpPr>
        <p:spPr bwMode="auto">
          <a:xfrm>
            <a:off x="5896387" y="2723433"/>
            <a:ext cx="1826141" cy="294824"/>
          </a:xfrm>
          <a:prstGeom prst="rect">
            <a:avLst/>
          </a:prstGeom>
          <a:noFill/>
          <a:ln w="9525">
            <a:noFill/>
            <a:miter lim="800000"/>
            <a:headEnd/>
            <a:tailEnd/>
          </a:ln>
        </p:spPr>
        <p:txBody>
          <a:bodyPr wrap="none">
            <a:spAutoFit/>
          </a:bodyPr>
          <a:lstStyle/>
          <a:p>
            <a:pPr eaLnBrk="1">
              <a:lnSpc>
                <a:spcPct val="94000"/>
              </a:lnSpc>
              <a:buClr>
                <a:srgbClr val="000000"/>
              </a:buClr>
              <a:buSzPct val="100000"/>
              <a:buFont typeface="Times New Roman" pitchFamily="16" charset="0"/>
              <a:buNone/>
            </a:pPr>
            <a:r>
              <a:rPr lang="en-US" altLang="ru-RU" sz="1400" dirty="0">
                <a:solidFill>
                  <a:srgbClr val="000000"/>
                </a:solidFill>
              </a:rPr>
              <a:t>X = 19700  S = 6700</a:t>
            </a:r>
            <a:endParaRPr lang="ru-RU" altLang="ru-RU" sz="1400" dirty="0">
              <a:solidFill>
                <a:srgbClr val="000000"/>
              </a:solidFill>
            </a:endParaRPr>
          </a:p>
        </p:txBody>
      </p:sp>
      <p:sp>
        <p:nvSpPr>
          <p:cNvPr id="16391" name="TextBox 9"/>
          <p:cNvSpPr txBox="1">
            <a:spLocks noChangeArrowheads="1"/>
          </p:cNvSpPr>
          <p:nvPr/>
        </p:nvSpPr>
        <p:spPr bwMode="auto">
          <a:xfrm>
            <a:off x="5651301" y="760557"/>
            <a:ext cx="2399109" cy="323807"/>
          </a:xfrm>
          <a:prstGeom prst="rect">
            <a:avLst/>
          </a:prstGeom>
          <a:noFill/>
          <a:ln w="9525">
            <a:noFill/>
            <a:miter lim="800000"/>
            <a:headEnd/>
            <a:tailEnd/>
          </a:ln>
        </p:spPr>
        <p:txBody>
          <a:bodyPr wrap="square">
            <a:spAutoFit/>
          </a:bodyPr>
          <a:lstStyle/>
          <a:p>
            <a:pPr eaLnBrk="1">
              <a:lnSpc>
                <a:spcPct val="94000"/>
              </a:lnSpc>
              <a:buClr>
                <a:srgbClr val="000000"/>
              </a:buClr>
              <a:buSzPct val="100000"/>
              <a:buFont typeface="Times New Roman" pitchFamily="16" charset="0"/>
              <a:buNone/>
            </a:pPr>
            <a:r>
              <a:rPr lang="en-US" altLang="ru-RU" sz="1600" b="1" i="1" dirty="0">
                <a:solidFill>
                  <a:srgbClr val="000000"/>
                </a:solidFill>
              </a:rPr>
              <a:t>Completed jobs (real)</a:t>
            </a:r>
            <a:endParaRPr lang="ru-RU" altLang="ru-RU" sz="1600" b="1" i="1" dirty="0">
              <a:solidFill>
                <a:srgbClr val="000000"/>
              </a:solidFill>
            </a:endParaRPr>
          </a:p>
        </p:txBody>
      </p:sp>
      <p:sp>
        <p:nvSpPr>
          <p:cNvPr id="16392" name="TextBox 10"/>
          <p:cNvSpPr txBox="1">
            <a:spLocks noChangeArrowheads="1"/>
          </p:cNvSpPr>
          <p:nvPr/>
        </p:nvSpPr>
        <p:spPr bwMode="auto">
          <a:xfrm>
            <a:off x="5236369" y="2922864"/>
            <a:ext cx="3242469" cy="323850"/>
          </a:xfrm>
          <a:prstGeom prst="rect">
            <a:avLst/>
          </a:prstGeom>
          <a:noFill/>
          <a:ln w="9525">
            <a:noFill/>
            <a:miter lim="800000"/>
            <a:headEnd/>
            <a:tailEnd/>
          </a:ln>
        </p:spPr>
        <p:txBody>
          <a:bodyPr wrap="square">
            <a:spAutoFit/>
          </a:bodyPr>
          <a:lstStyle/>
          <a:p>
            <a:pPr eaLnBrk="1">
              <a:lnSpc>
                <a:spcPct val="94000"/>
              </a:lnSpc>
              <a:buClr>
                <a:srgbClr val="000000"/>
              </a:buClr>
              <a:buSzPct val="100000"/>
              <a:buFont typeface="Times New Roman" pitchFamily="16" charset="0"/>
              <a:buNone/>
            </a:pPr>
            <a:r>
              <a:rPr lang="en-US" altLang="ru-RU" sz="1600" b="1" i="1" dirty="0" err="1">
                <a:solidFill>
                  <a:srgbClr val="000000"/>
                </a:solidFill>
              </a:rPr>
              <a:t>WallClock</a:t>
            </a:r>
            <a:r>
              <a:rPr lang="en-US" altLang="ru-RU" sz="1600" b="1" i="1" dirty="0">
                <a:solidFill>
                  <a:srgbClr val="000000"/>
                </a:solidFill>
              </a:rPr>
              <a:t> HEPSPEC06 (real)</a:t>
            </a:r>
            <a:endParaRPr lang="ru-RU" altLang="ru-RU" sz="1600" b="1" i="1" dirty="0">
              <a:solidFill>
                <a:srgbClr val="000000"/>
              </a:solidFill>
            </a:endParaRPr>
          </a:p>
        </p:txBody>
      </p:sp>
      <p:sp>
        <p:nvSpPr>
          <p:cNvPr id="16393" name="TextBox 11"/>
          <p:cNvSpPr txBox="1">
            <a:spLocks noChangeArrowheads="1"/>
          </p:cNvSpPr>
          <p:nvPr/>
        </p:nvSpPr>
        <p:spPr bwMode="auto">
          <a:xfrm>
            <a:off x="6002622" y="5027816"/>
            <a:ext cx="1826141" cy="294824"/>
          </a:xfrm>
          <a:prstGeom prst="rect">
            <a:avLst/>
          </a:prstGeom>
          <a:noFill/>
          <a:ln w="9525">
            <a:noFill/>
            <a:miter lim="800000"/>
            <a:headEnd/>
            <a:tailEnd/>
          </a:ln>
        </p:spPr>
        <p:txBody>
          <a:bodyPr wrap="none">
            <a:spAutoFit/>
          </a:bodyPr>
          <a:lstStyle/>
          <a:p>
            <a:pPr eaLnBrk="1">
              <a:lnSpc>
                <a:spcPct val="94000"/>
              </a:lnSpc>
              <a:buClr>
                <a:srgbClr val="000000"/>
              </a:buClr>
              <a:buSzPct val="100000"/>
              <a:buFont typeface="Times New Roman" pitchFamily="16" charset="0"/>
              <a:buNone/>
            </a:pPr>
            <a:r>
              <a:rPr lang="en-US" altLang="ru-RU" sz="1400" dirty="0" smtClean="0">
                <a:solidFill>
                  <a:srgbClr val="000000"/>
                </a:solidFill>
              </a:rPr>
              <a:t>X = 21300  S = 8100</a:t>
            </a:r>
            <a:endParaRPr lang="ru-RU" altLang="ru-RU" sz="1400" dirty="0">
              <a:solidFill>
                <a:srgbClr val="000000"/>
              </a:solidFill>
            </a:endParaRPr>
          </a:p>
        </p:txBody>
      </p:sp>
      <p:sp>
        <p:nvSpPr>
          <p:cNvPr id="16395" name="TextBox 15"/>
          <p:cNvSpPr txBox="1">
            <a:spLocks noChangeArrowheads="1"/>
          </p:cNvSpPr>
          <p:nvPr/>
        </p:nvSpPr>
        <p:spPr bwMode="auto">
          <a:xfrm>
            <a:off x="1769840" y="2561508"/>
            <a:ext cx="1826141" cy="294824"/>
          </a:xfrm>
          <a:prstGeom prst="rect">
            <a:avLst/>
          </a:prstGeom>
          <a:noFill/>
          <a:ln w="9525">
            <a:noFill/>
            <a:miter lim="800000"/>
            <a:headEnd/>
            <a:tailEnd/>
          </a:ln>
        </p:spPr>
        <p:txBody>
          <a:bodyPr wrap="none">
            <a:spAutoFit/>
          </a:bodyPr>
          <a:lstStyle/>
          <a:p>
            <a:pPr eaLnBrk="1">
              <a:lnSpc>
                <a:spcPct val="94000"/>
              </a:lnSpc>
              <a:buClr>
                <a:srgbClr val="000000"/>
              </a:buClr>
              <a:buSzPct val="100000"/>
              <a:buFont typeface="Times New Roman" pitchFamily="16" charset="0"/>
              <a:buNone/>
            </a:pPr>
            <a:r>
              <a:rPr lang="en-US" altLang="ru-RU" sz="1400" dirty="0">
                <a:solidFill>
                  <a:srgbClr val="000000"/>
                </a:solidFill>
              </a:rPr>
              <a:t>X = 2</a:t>
            </a:r>
            <a:r>
              <a:rPr lang="ru-RU" altLang="ru-RU" sz="1400" dirty="0">
                <a:solidFill>
                  <a:srgbClr val="000000"/>
                </a:solidFill>
              </a:rPr>
              <a:t>4</a:t>
            </a:r>
            <a:r>
              <a:rPr lang="en-US" altLang="ru-RU" sz="1400" dirty="0">
                <a:solidFill>
                  <a:srgbClr val="000000"/>
                </a:solidFill>
              </a:rPr>
              <a:t>000  S = 6100</a:t>
            </a:r>
            <a:endParaRPr lang="ru-RU" altLang="ru-RU" sz="1400" dirty="0">
              <a:solidFill>
                <a:srgbClr val="000000"/>
              </a:solidFill>
            </a:endParaRPr>
          </a:p>
        </p:txBody>
      </p:sp>
      <p:sp>
        <p:nvSpPr>
          <p:cNvPr id="16397" name="TextBox 17"/>
          <p:cNvSpPr txBox="1">
            <a:spLocks noChangeArrowheads="1"/>
          </p:cNvSpPr>
          <p:nvPr/>
        </p:nvSpPr>
        <p:spPr bwMode="auto">
          <a:xfrm>
            <a:off x="1500188" y="742995"/>
            <a:ext cx="2932112" cy="323807"/>
          </a:xfrm>
          <a:prstGeom prst="rect">
            <a:avLst/>
          </a:prstGeom>
          <a:noFill/>
          <a:ln w="9525">
            <a:noFill/>
            <a:miter lim="800000"/>
            <a:headEnd/>
            <a:tailEnd/>
          </a:ln>
        </p:spPr>
        <p:txBody>
          <a:bodyPr wrap="square">
            <a:spAutoFit/>
          </a:bodyPr>
          <a:lstStyle/>
          <a:p>
            <a:pPr eaLnBrk="1">
              <a:lnSpc>
                <a:spcPct val="94000"/>
              </a:lnSpc>
              <a:buClr>
                <a:srgbClr val="000000"/>
              </a:buClr>
              <a:buSzPct val="100000"/>
              <a:buFont typeface="Times New Roman" pitchFamily="16" charset="0"/>
              <a:buNone/>
            </a:pPr>
            <a:r>
              <a:rPr lang="en-US" altLang="ru-RU" sz="1600" b="1" i="1" dirty="0">
                <a:solidFill>
                  <a:srgbClr val="000000"/>
                </a:solidFill>
              </a:rPr>
              <a:t>Completed jobs (simulated)</a:t>
            </a:r>
            <a:endParaRPr lang="ru-RU" altLang="ru-RU" sz="1600" b="1" i="1" dirty="0">
              <a:solidFill>
                <a:srgbClr val="000000"/>
              </a:solidFill>
            </a:endParaRPr>
          </a:p>
        </p:txBody>
      </p:sp>
      <p:sp>
        <p:nvSpPr>
          <p:cNvPr id="16398" name="TextBox 18"/>
          <p:cNvSpPr txBox="1">
            <a:spLocks noChangeArrowheads="1"/>
          </p:cNvSpPr>
          <p:nvPr/>
        </p:nvSpPr>
        <p:spPr bwMode="auto">
          <a:xfrm>
            <a:off x="772540" y="2856332"/>
            <a:ext cx="3820740" cy="323850"/>
          </a:xfrm>
          <a:prstGeom prst="rect">
            <a:avLst/>
          </a:prstGeom>
          <a:noFill/>
          <a:ln w="9525">
            <a:noFill/>
            <a:miter lim="800000"/>
            <a:headEnd/>
            <a:tailEnd/>
          </a:ln>
        </p:spPr>
        <p:txBody>
          <a:bodyPr wrap="square">
            <a:spAutoFit/>
          </a:bodyPr>
          <a:lstStyle/>
          <a:p>
            <a:pPr eaLnBrk="1">
              <a:lnSpc>
                <a:spcPct val="94000"/>
              </a:lnSpc>
              <a:buClr>
                <a:srgbClr val="000000"/>
              </a:buClr>
              <a:buSzPct val="100000"/>
              <a:buFont typeface="Times New Roman" pitchFamily="16" charset="0"/>
              <a:buNone/>
            </a:pPr>
            <a:r>
              <a:rPr lang="en-US" altLang="ru-RU" sz="1600" b="1" i="1" dirty="0" err="1">
                <a:solidFill>
                  <a:srgbClr val="000000"/>
                </a:solidFill>
              </a:rPr>
              <a:t>WallClock</a:t>
            </a:r>
            <a:r>
              <a:rPr lang="en-US" altLang="ru-RU" sz="1600" b="1" i="1" dirty="0">
                <a:solidFill>
                  <a:srgbClr val="000000"/>
                </a:solidFill>
              </a:rPr>
              <a:t> HEPSPEC06 (simulated)</a:t>
            </a:r>
            <a:endParaRPr lang="ru-RU" altLang="ru-RU" sz="1600" b="1" i="1" dirty="0">
              <a:solidFill>
                <a:srgbClr val="000000"/>
              </a:solidFill>
            </a:endParaRPr>
          </a:p>
        </p:txBody>
      </p:sp>
      <p:sp>
        <p:nvSpPr>
          <p:cNvPr id="16399" name="TextBox 19"/>
          <p:cNvSpPr txBox="1">
            <a:spLocks noChangeArrowheads="1"/>
          </p:cNvSpPr>
          <p:nvPr/>
        </p:nvSpPr>
        <p:spPr bwMode="auto">
          <a:xfrm>
            <a:off x="1783840" y="5013176"/>
            <a:ext cx="1826141" cy="294824"/>
          </a:xfrm>
          <a:prstGeom prst="rect">
            <a:avLst/>
          </a:prstGeom>
          <a:noFill/>
          <a:ln w="9525">
            <a:noFill/>
            <a:miter lim="800000"/>
            <a:headEnd/>
            <a:tailEnd/>
          </a:ln>
        </p:spPr>
        <p:txBody>
          <a:bodyPr wrap="none">
            <a:spAutoFit/>
          </a:bodyPr>
          <a:lstStyle/>
          <a:p>
            <a:pPr eaLnBrk="1">
              <a:lnSpc>
                <a:spcPct val="94000"/>
              </a:lnSpc>
              <a:buClr>
                <a:srgbClr val="000000"/>
              </a:buClr>
              <a:buSzPct val="100000"/>
              <a:buFont typeface="Times New Roman" pitchFamily="16" charset="0"/>
              <a:buNone/>
            </a:pPr>
            <a:r>
              <a:rPr lang="en-US" altLang="ru-RU" sz="1400" dirty="0">
                <a:solidFill>
                  <a:srgbClr val="000000"/>
                </a:solidFill>
              </a:rPr>
              <a:t>X = 2</a:t>
            </a:r>
            <a:r>
              <a:rPr lang="ru-RU" altLang="ru-RU" sz="1400" dirty="0">
                <a:solidFill>
                  <a:srgbClr val="000000"/>
                </a:solidFill>
              </a:rPr>
              <a:t>20</a:t>
            </a:r>
            <a:r>
              <a:rPr lang="en-US" altLang="ru-RU" sz="1400" dirty="0">
                <a:solidFill>
                  <a:srgbClr val="000000"/>
                </a:solidFill>
              </a:rPr>
              <a:t>00  S = 6400</a:t>
            </a:r>
            <a:endParaRPr lang="ru-RU" altLang="ru-RU" sz="1400" dirty="0">
              <a:solidFill>
                <a:srgbClr val="000000"/>
              </a:solidFill>
            </a:endParaRPr>
          </a:p>
        </p:txBody>
      </p:sp>
      <p:graphicFrame>
        <p:nvGraphicFramePr>
          <p:cNvPr id="20" name="Диаграмма 19"/>
          <p:cNvGraphicFramePr>
            <a:graphicFrameLocks/>
          </p:cNvGraphicFramePr>
          <p:nvPr>
            <p:extLst>
              <p:ext uri="{D42A27DB-BD31-4B8C-83A1-F6EECF244321}">
                <p14:modId xmlns:p14="http://schemas.microsoft.com/office/powerpoint/2010/main" val="4121915044"/>
              </p:ext>
            </p:extLst>
          </p:nvPr>
        </p:nvGraphicFramePr>
        <p:xfrm>
          <a:off x="569580" y="1088581"/>
          <a:ext cx="3930412" cy="147292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Диаграмма 20"/>
          <p:cNvGraphicFramePr>
            <a:graphicFrameLocks/>
          </p:cNvGraphicFramePr>
          <p:nvPr>
            <p:extLst>
              <p:ext uri="{D42A27DB-BD31-4B8C-83A1-F6EECF244321}">
                <p14:modId xmlns:p14="http://schemas.microsoft.com/office/powerpoint/2010/main" val="823582894"/>
              </p:ext>
            </p:extLst>
          </p:nvPr>
        </p:nvGraphicFramePr>
        <p:xfrm>
          <a:off x="395536" y="3180182"/>
          <a:ext cx="4358402" cy="1863801"/>
        </p:xfrm>
        <a:graphic>
          <a:graphicData uri="http://schemas.openxmlformats.org/drawingml/2006/chart">
            <c:chart xmlns:c="http://schemas.openxmlformats.org/drawingml/2006/chart" xmlns:r="http://schemas.openxmlformats.org/officeDocument/2006/relationships" r:id="rId6"/>
          </a:graphicData>
        </a:graphic>
      </p:graphicFrame>
      <p:sp>
        <p:nvSpPr>
          <p:cNvPr id="2" name="Дата 1"/>
          <p:cNvSpPr>
            <a:spLocks noGrp="1"/>
          </p:cNvSpPr>
          <p:nvPr>
            <p:ph type="dt" idx="12"/>
          </p:nvPr>
        </p:nvSpPr>
        <p:spPr/>
        <p:txBody>
          <a:bodyPr/>
          <a:lstStyle/>
          <a:p>
            <a:pPr>
              <a:defRPr/>
            </a:pPr>
            <a:fld id="{824BA336-8889-4680-82F6-FC76CD6AF09C}" type="datetime1">
              <a:rPr lang="en-US" altLang="ru-RU" smtClean="0"/>
              <a:pPr>
                <a:defRPr/>
              </a:pPr>
              <a:t>9/30/2015</a:t>
            </a:fld>
            <a:endParaRPr lang="ru-RU" altLang="ru-RU" dirty="0"/>
          </a:p>
        </p:txBody>
      </p:sp>
      <p:sp>
        <p:nvSpPr>
          <p:cNvPr id="3" name="Нижний колонтитул 2"/>
          <p:cNvSpPr>
            <a:spLocks noGrp="1"/>
          </p:cNvSpPr>
          <p:nvPr>
            <p:ph type="ftr" idx="10"/>
          </p:nvPr>
        </p:nvSpPr>
        <p:spPr>
          <a:xfrm>
            <a:off x="1979930" y="6309320"/>
            <a:ext cx="5549900" cy="454025"/>
          </a:xfrm>
        </p:spPr>
        <p:txBody>
          <a:bodyPr/>
          <a:lstStyle/>
          <a:p>
            <a:pPr>
              <a:defRPr/>
            </a:pPr>
            <a:r>
              <a:rPr lang="en-US" altLang="ru-RU" dirty="0" err="1" smtClean="0"/>
              <a:t>G.Ososkov</a:t>
            </a:r>
            <a:r>
              <a:rPr lang="en-US" altLang="ru-RU" dirty="0" smtClean="0"/>
              <a:t> NEC'15 Montenegro-</a:t>
            </a:r>
            <a:r>
              <a:rPr lang="en-US" altLang="ru-RU" dirty="0" err="1" smtClean="0"/>
              <a:t>Budva</a:t>
            </a:r>
            <a:r>
              <a:rPr lang="en-US" altLang="ru-RU" dirty="0" smtClean="0"/>
              <a:t> 28 </a:t>
            </a:r>
            <a:r>
              <a:rPr lang="en-US" altLang="ru-RU" dirty="0" err="1" smtClean="0"/>
              <a:t>sep</a:t>
            </a:r>
            <a:r>
              <a:rPr lang="en-US" altLang="ru-RU" dirty="0" smtClean="0"/>
              <a:t> -2 </a:t>
            </a:r>
            <a:r>
              <a:rPr lang="en-US" altLang="ru-RU" dirty="0" err="1" smtClean="0"/>
              <a:t>oct</a:t>
            </a:r>
            <a:r>
              <a:rPr lang="en-US" altLang="ru-RU" dirty="0" smtClean="0"/>
              <a:t> 2015</a:t>
            </a:r>
            <a:endParaRPr lang="ru-RU" altLang="ru-RU" dirty="0"/>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11</a:t>
            </a:fld>
            <a:endParaRPr lang="ru-RU" altLang="ru-RU"/>
          </a:p>
        </p:txBody>
      </p:sp>
      <p:sp>
        <p:nvSpPr>
          <p:cNvPr id="4" name="TextBox 3"/>
          <p:cNvSpPr txBox="1"/>
          <p:nvPr/>
        </p:nvSpPr>
        <p:spPr>
          <a:xfrm>
            <a:off x="21704" y="5325215"/>
            <a:ext cx="9122296" cy="1292662"/>
          </a:xfrm>
          <a:prstGeom prst="rect">
            <a:avLst/>
          </a:prstGeom>
          <a:noFill/>
        </p:spPr>
        <p:txBody>
          <a:bodyPr wrap="square" rtlCol="0">
            <a:spAutoFit/>
          </a:bodyPr>
          <a:lstStyle/>
          <a:p>
            <a:r>
              <a:rPr lang="en-US" sz="2000" dirty="0" smtClean="0">
                <a:solidFill>
                  <a:srgbClr val="000000"/>
                </a:solidFill>
              </a:rPr>
              <a:t>These two examples among some others were used for the </a:t>
            </a:r>
            <a:r>
              <a:rPr lang="en-US" sz="2000" b="1" dirty="0" smtClean="0">
                <a:solidFill>
                  <a:srgbClr val="C00000"/>
                </a:solidFill>
              </a:rPr>
              <a:t>positive validation of the running CMS </a:t>
            </a:r>
            <a:r>
              <a:rPr lang="en-US" sz="2000" b="1" dirty="0">
                <a:solidFill>
                  <a:srgbClr val="C00000"/>
                </a:solidFill>
              </a:rPr>
              <a:t>T1 </a:t>
            </a:r>
            <a:r>
              <a:rPr lang="en-US" sz="2000" dirty="0" smtClean="0">
                <a:solidFill>
                  <a:srgbClr val="C00000"/>
                </a:solidFill>
              </a:rPr>
              <a:t>model and encouraged us to </a:t>
            </a:r>
            <a:r>
              <a:rPr lang="en-US" sz="2000" b="1" dirty="0" smtClean="0">
                <a:solidFill>
                  <a:srgbClr val="C00000"/>
                </a:solidFill>
              </a:rPr>
              <a:t>simulate the more sophisticate and planning yet the T0/T1 system of NICA project.</a:t>
            </a:r>
          </a:p>
          <a:p>
            <a:r>
              <a:rPr lang="en-US" dirty="0" smtClean="0">
                <a:solidFill>
                  <a:srgbClr val="C00000"/>
                </a:solidFill>
              </a:rPr>
              <a:t>  </a:t>
            </a:r>
            <a:endParaRPr lang="ru-RU" dirty="0">
              <a:solidFill>
                <a:srgbClr val="C00000"/>
              </a:solidFill>
            </a:endParaRPr>
          </a:p>
        </p:txBody>
      </p:sp>
    </p:spTree>
    <p:extLst>
      <p:ext uri="{BB962C8B-B14F-4D97-AF65-F5344CB8AC3E}">
        <p14:creationId xmlns:p14="http://schemas.microsoft.com/office/powerpoint/2010/main" val="13364483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27584" y="332656"/>
            <a:ext cx="8226425" cy="792088"/>
          </a:xfrm>
        </p:spPr>
        <p:txBody>
          <a:bodyPr/>
          <a:lstStyle/>
          <a:p>
            <a:pPr algn="ctr"/>
            <a:r>
              <a:rPr lang="en-US" sz="3600" b="1" dirty="0" smtClean="0">
                <a:solidFill>
                  <a:schemeClr val="accent6"/>
                </a:solidFill>
              </a:rPr>
              <a:t>Simulation evolution: </a:t>
            </a:r>
            <a:br>
              <a:rPr lang="en-US" sz="3600" b="1" dirty="0" smtClean="0">
                <a:solidFill>
                  <a:schemeClr val="accent6"/>
                </a:solidFill>
              </a:rPr>
            </a:br>
            <a:r>
              <a:rPr lang="en-US" sz="3200" b="1" dirty="0" smtClean="0">
                <a:solidFill>
                  <a:schemeClr val="accent6"/>
                </a:solidFill>
              </a:rPr>
              <a:t>from CMS Tier1 to NICA Tier0-Tier1</a:t>
            </a:r>
            <a:endParaRPr lang="ru-RU" sz="3200" b="1" dirty="0">
              <a:solidFill>
                <a:schemeClr val="accent6"/>
              </a:solidFill>
            </a:endParaRPr>
          </a:p>
        </p:txBody>
      </p:sp>
      <p:sp>
        <p:nvSpPr>
          <p:cNvPr id="3" name="Объект 2"/>
          <p:cNvSpPr>
            <a:spLocks noGrp="1"/>
          </p:cNvSpPr>
          <p:nvPr>
            <p:ph idx="1"/>
          </p:nvPr>
        </p:nvSpPr>
        <p:spPr>
          <a:xfrm>
            <a:off x="4932040" y="1196752"/>
            <a:ext cx="4067944" cy="2520280"/>
          </a:xfrm>
        </p:spPr>
        <p:txBody>
          <a:bodyPr/>
          <a:lstStyle/>
          <a:p>
            <a:pPr marL="0" indent="0"/>
            <a:r>
              <a:rPr lang="en-US" sz="1800" dirty="0" smtClean="0"/>
              <a:t>Tier 0 </a:t>
            </a:r>
            <a:r>
              <a:rPr lang="en-US" sz="1800" dirty="0"/>
              <a:t>module denotes the center of data gathering from the experiment (either MPD or SPD). Obtained raw data are to be stored on disks. </a:t>
            </a:r>
            <a:r>
              <a:rPr lang="en-US" sz="1800" dirty="0">
                <a:solidFill>
                  <a:srgbClr val="C00000"/>
                </a:solidFill>
                <a:effectLst>
                  <a:outerShdw blurRad="38100" dist="38100" dir="2700000" algn="tl">
                    <a:srgbClr val="000000">
                      <a:alpha val="43137"/>
                    </a:srgbClr>
                  </a:outerShdw>
                </a:effectLst>
              </a:rPr>
              <a:t>One of planned problems is to recommend the volume of the disk store and a temp of data transfer to the robotized library which is the part of Tier 1 center.</a:t>
            </a:r>
            <a:r>
              <a:rPr lang="en-US" sz="1800" dirty="0"/>
              <a:t> </a:t>
            </a:r>
            <a:r>
              <a:rPr lang="en-US" sz="1800" dirty="0">
                <a:solidFill>
                  <a:schemeClr val="tx1"/>
                </a:solidFill>
              </a:rPr>
              <a:t>This two-level structure is interconnected by a local area network </a:t>
            </a:r>
            <a:endParaRPr lang="ru-RU" sz="1800" dirty="0"/>
          </a:p>
        </p:txBody>
      </p:sp>
      <p:sp>
        <p:nvSpPr>
          <p:cNvPr id="4" name="Нижний колонтитул 3"/>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Дата 4"/>
          <p:cNvSpPr>
            <a:spLocks noGrp="1"/>
          </p:cNvSpPr>
          <p:nvPr>
            <p:ph type="dt" idx="12"/>
          </p:nvPr>
        </p:nvSpPr>
        <p:spPr/>
        <p:txBody>
          <a:bodyPr/>
          <a:lstStyle/>
          <a:p>
            <a:pPr>
              <a:defRPr/>
            </a:pPr>
            <a:fld id="{2D1E5C8F-66C5-4E63-BCB5-0710190E2DCB}" type="datetime1">
              <a:rPr lang="en-US" altLang="ru-RU" smtClean="0"/>
              <a:t>9/30/2015</a:t>
            </a:fld>
            <a:endParaRPr lang="ru-RU" altLang="ru-RU"/>
          </a:p>
        </p:txBody>
      </p:sp>
      <p:sp>
        <p:nvSpPr>
          <p:cNvPr id="7" name="TextBox 6"/>
          <p:cNvSpPr txBox="1"/>
          <p:nvPr/>
        </p:nvSpPr>
        <p:spPr>
          <a:xfrm>
            <a:off x="0" y="4650516"/>
            <a:ext cx="5400600" cy="338554"/>
          </a:xfrm>
          <a:prstGeom prst="rect">
            <a:avLst/>
          </a:prstGeom>
          <a:noFill/>
        </p:spPr>
        <p:txBody>
          <a:bodyPr wrap="square" rtlCol="0">
            <a:spAutoFit/>
          </a:bodyPr>
          <a:lstStyle/>
          <a:p>
            <a:r>
              <a:rPr lang="en-US" sz="1600" dirty="0" smtClean="0">
                <a:solidFill>
                  <a:schemeClr val="accent6"/>
                </a:solidFill>
              </a:rPr>
              <a:t>Data </a:t>
            </a:r>
            <a:r>
              <a:rPr lang="en-US" sz="1600" dirty="0">
                <a:solidFill>
                  <a:schemeClr val="accent6"/>
                </a:solidFill>
              </a:rPr>
              <a:t>storage and processing scheme of Tier0-Tier1 </a:t>
            </a:r>
            <a:r>
              <a:rPr lang="en-US" sz="1600" dirty="0" smtClean="0">
                <a:solidFill>
                  <a:schemeClr val="accent6"/>
                </a:solidFill>
              </a:rPr>
              <a:t>level</a:t>
            </a:r>
            <a:endParaRPr lang="ru-RU" sz="1600" dirty="0">
              <a:solidFill>
                <a:schemeClr val="accent6"/>
              </a:solidFill>
            </a:endParaRPr>
          </a:p>
        </p:txBody>
      </p:sp>
      <p:sp>
        <p:nvSpPr>
          <p:cNvPr id="9" name="Номер слайда 8"/>
          <p:cNvSpPr>
            <a:spLocks noGrp="1"/>
          </p:cNvSpPr>
          <p:nvPr>
            <p:ph type="sldNum" idx="11"/>
          </p:nvPr>
        </p:nvSpPr>
        <p:spPr/>
        <p:txBody>
          <a:bodyPr/>
          <a:lstStyle/>
          <a:p>
            <a:pPr>
              <a:defRPr/>
            </a:pPr>
            <a:fld id="{5C219E1E-8582-44FC-88F9-710DAD2AE252}" type="slidenum">
              <a:rPr lang="ru-RU" altLang="ru-RU" smtClean="0"/>
              <a:pPr>
                <a:defRPr/>
              </a:pPr>
              <a:t>12</a:t>
            </a:fld>
            <a:endParaRPr lang="ru-RU" altLang="ru-RU" dirty="0"/>
          </a:p>
        </p:txBody>
      </p:sp>
      <p:sp>
        <p:nvSpPr>
          <p:cNvPr id="8" name="TextBox 7"/>
          <p:cNvSpPr txBox="1"/>
          <p:nvPr/>
        </p:nvSpPr>
        <p:spPr>
          <a:xfrm>
            <a:off x="5940152" y="3942630"/>
            <a:ext cx="3222798" cy="1754326"/>
          </a:xfrm>
          <a:prstGeom prst="rect">
            <a:avLst/>
          </a:prstGeom>
          <a:noFill/>
        </p:spPr>
        <p:txBody>
          <a:bodyPr wrap="square" rtlCol="0">
            <a:spAutoFit/>
          </a:bodyPr>
          <a:lstStyle/>
          <a:p>
            <a:r>
              <a:rPr lang="en-US" dirty="0" smtClean="0">
                <a:solidFill>
                  <a:schemeClr val="tx1"/>
                </a:solidFill>
              </a:rPr>
              <a:t>DQ on this scheme denotes not only DAQ of the corresponding experiment, but includes also the means of communications and buffer cleaning. </a:t>
            </a:r>
            <a:r>
              <a:rPr lang="en-US" dirty="0" smtClean="0"/>
              <a:t>(AN).</a:t>
            </a:r>
            <a:endParaRPr lang="ru-RU" dirty="0"/>
          </a:p>
        </p:txBody>
      </p:sp>
      <p:sp>
        <p:nvSpPr>
          <p:cNvPr id="10" name="TextBox 9"/>
          <p:cNvSpPr txBox="1"/>
          <p:nvPr/>
        </p:nvSpPr>
        <p:spPr>
          <a:xfrm>
            <a:off x="39738" y="5066012"/>
            <a:ext cx="5900414" cy="1477328"/>
          </a:xfrm>
          <a:prstGeom prst="rect">
            <a:avLst/>
          </a:prstGeom>
          <a:noFill/>
        </p:spPr>
        <p:txBody>
          <a:bodyPr wrap="square" rtlCol="0">
            <a:spAutoFit/>
          </a:bodyPr>
          <a:lstStyle/>
          <a:p>
            <a:r>
              <a:rPr lang="en-US" dirty="0">
                <a:solidFill>
                  <a:srgbClr val="C00000"/>
                </a:solidFill>
              </a:rPr>
              <a:t>Initial information to start simulation are </a:t>
            </a:r>
            <a:r>
              <a:rPr lang="en-US" b="1" dirty="0">
                <a:solidFill>
                  <a:srgbClr val="C00000"/>
                </a:solidFill>
              </a:rPr>
              <a:t>parameters of </a:t>
            </a:r>
          </a:p>
          <a:p>
            <a:pPr marL="285750" indent="-285750">
              <a:buFont typeface="Arial" panose="020B0604020202020204" pitchFamily="34" charset="0"/>
              <a:buChar char="•"/>
            </a:pPr>
            <a:r>
              <a:rPr lang="en-US" b="1" dirty="0">
                <a:solidFill>
                  <a:srgbClr val="C00000"/>
                </a:solidFill>
              </a:rPr>
              <a:t>setup of </a:t>
            </a:r>
            <a:endParaRPr lang="en-US" b="1" dirty="0" smtClean="0">
              <a:solidFill>
                <a:srgbClr val="C00000"/>
              </a:solidFill>
            </a:endParaRPr>
          </a:p>
          <a:p>
            <a:r>
              <a:rPr lang="en-US" b="1" dirty="0">
                <a:solidFill>
                  <a:srgbClr val="C00000"/>
                </a:solidFill>
              </a:rPr>
              <a:t> </a:t>
            </a:r>
            <a:r>
              <a:rPr lang="en-US" b="1" dirty="0" smtClean="0">
                <a:solidFill>
                  <a:srgbClr val="C00000"/>
                </a:solidFill>
              </a:rPr>
              <a:t>   designed </a:t>
            </a:r>
            <a:r>
              <a:rPr lang="en-US" b="1" dirty="0">
                <a:solidFill>
                  <a:srgbClr val="C00000"/>
                </a:solidFill>
              </a:rPr>
              <a:t>hardware</a:t>
            </a:r>
            <a:endParaRPr lang="ru-RU" b="1" dirty="0">
              <a:solidFill>
                <a:srgbClr val="C00000"/>
              </a:solidFill>
            </a:endParaRPr>
          </a:p>
          <a:p>
            <a:pPr marL="285750" indent="-285750">
              <a:buFont typeface="Arial" panose="020B0604020202020204" pitchFamily="34" charset="0"/>
              <a:buChar char="•"/>
            </a:pPr>
            <a:r>
              <a:rPr lang="en-US" b="1" dirty="0" smtClean="0">
                <a:solidFill>
                  <a:srgbClr val="C00000"/>
                </a:solidFill>
              </a:rPr>
              <a:t>data </a:t>
            </a:r>
            <a:r>
              <a:rPr lang="en-US" b="1" dirty="0">
                <a:solidFill>
                  <a:srgbClr val="C00000"/>
                </a:solidFill>
              </a:rPr>
              <a:t>flow, </a:t>
            </a:r>
          </a:p>
          <a:p>
            <a:pPr marL="285750" indent="-285750">
              <a:buFont typeface="Arial" panose="020B0604020202020204" pitchFamily="34" charset="0"/>
              <a:buChar char="•"/>
            </a:pPr>
            <a:r>
              <a:rPr lang="en-US" b="1" dirty="0">
                <a:solidFill>
                  <a:srgbClr val="C00000"/>
                </a:solidFill>
              </a:rPr>
              <a:t>job </a:t>
            </a:r>
            <a:r>
              <a:rPr lang="en-US" b="1" dirty="0" smtClean="0">
                <a:solidFill>
                  <a:srgbClr val="C00000"/>
                </a:solidFill>
              </a:rPr>
              <a:t>stream</a:t>
            </a:r>
            <a:endParaRPr lang="en-US" b="1" dirty="0">
              <a:solidFill>
                <a:srgbClr val="C00000"/>
              </a:solidFill>
            </a:endParaRPr>
          </a:p>
        </p:txBody>
      </p:sp>
      <p:graphicFrame>
        <p:nvGraphicFramePr>
          <p:cNvPr id="11" name="Объект 10"/>
          <p:cNvGraphicFramePr>
            <a:graphicFrameLocks noChangeAspect="1"/>
          </p:cNvGraphicFramePr>
          <p:nvPr>
            <p:extLst>
              <p:ext uri="{D42A27DB-BD31-4B8C-83A1-F6EECF244321}">
                <p14:modId xmlns:p14="http://schemas.microsoft.com/office/powerpoint/2010/main" val="3983494188"/>
              </p:ext>
            </p:extLst>
          </p:nvPr>
        </p:nvGraphicFramePr>
        <p:xfrm>
          <a:off x="2554250" y="5480640"/>
          <a:ext cx="146050" cy="972696"/>
        </p:xfrm>
        <a:graphic>
          <a:graphicData uri="http://schemas.openxmlformats.org/presentationml/2006/ole">
            <mc:AlternateContent xmlns:mc="http://schemas.openxmlformats.org/markup-compatibility/2006">
              <mc:Choice xmlns:v="urn:schemas-microsoft-com:vml" Requires="v">
                <p:oleObj spid="_x0000_s3100" r:id="rId3" imgW="1112381" imgH="3543607" progId="">
                  <p:embed/>
                </p:oleObj>
              </mc:Choice>
              <mc:Fallback>
                <p:oleObj r:id="rId3" imgW="1112381" imgH="3543607" progId="">
                  <p:embed/>
                  <p:pic>
                    <p:nvPicPr>
                      <p:cNvPr id="0" name="Объект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4250" y="5480640"/>
                        <a:ext cx="146050" cy="972696"/>
                      </a:xfrm>
                      <a:prstGeom prst="rect">
                        <a:avLst/>
                      </a:prstGeom>
                      <a:noFill/>
                      <a:ln>
                        <a:noFill/>
                      </a:ln>
                    </p:spPr>
                  </p:pic>
                </p:oleObj>
              </mc:Fallback>
            </mc:AlternateContent>
          </a:graphicData>
        </a:graphic>
      </p:graphicFrame>
      <p:sp>
        <p:nvSpPr>
          <p:cNvPr id="13" name="TextBox 12"/>
          <p:cNvSpPr txBox="1"/>
          <p:nvPr/>
        </p:nvSpPr>
        <p:spPr>
          <a:xfrm>
            <a:off x="2771800" y="5728191"/>
            <a:ext cx="6120680" cy="523220"/>
          </a:xfrm>
          <a:prstGeom prst="rect">
            <a:avLst/>
          </a:prstGeom>
          <a:noFill/>
        </p:spPr>
        <p:txBody>
          <a:bodyPr wrap="square" rtlCol="0">
            <a:spAutoFit/>
          </a:bodyPr>
          <a:lstStyle/>
          <a:p>
            <a:r>
              <a:rPr lang="en-US" sz="1400" b="1" dirty="0" smtClean="0">
                <a:solidFill>
                  <a:schemeClr val="tx1"/>
                </a:solidFill>
              </a:rPr>
              <a:t>their characteristics are taken from</a:t>
            </a:r>
          </a:p>
          <a:p>
            <a:r>
              <a:rPr lang="en-US" sz="1400" b="1" dirty="0" smtClean="0">
                <a:solidFill>
                  <a:srgbClr val="C00000"/>
                </a:solidFill>
              </a:rPr>
              <a:t>Real data of CMS Tier1 monitoring and </a:t>
            </a:r>
            <a:r>
              <a:rPr lang="en-GB" sz="1400" b="1" dirty="0">
                <a:solidFill>
                  <a:srgbClr val="C00000"/>
                </a:solidFill>
              </a:rPr>
              <a:t>TDR DAQ </a:t>
            </a:r>
            <a:r>
              <a:rPr lang="ru-RU" sz="1400" b="1" dirty="0">
                <a:solidFill>
                  <a:srgbClr val="C00000"/>
                </a:solidFill>
              </a:rPr>
              <a:t>М</a:t>
            </a:r>
            <a:r>
              <a:rPr lang="en-GB" sz="1400" b="1" dirty="0">
                <a:solidFill>
                  <a:srgbClr val="C00000"/>
                </a:solidFill>
              </a:rPr>
              <a:t>PD</a:t>
            </a:r>
            <a:r>
              <a:rPr lang="en-US" sz="1400" b="1" dirty="0" smtClean="0">
                <a:solidFill>
                  <a:srgbClr val="C00000"/>
                </a:solidFill>
              </a:rPr>
              <a:t>  </a:t>
            </a:r>
            <a:endParaRPr lang="ru-RU" sz="1400" b="1" dirty="0">
              <a:solidFill>
                <a:srgbClr val="C00000"/>
              </a:solidFill>
            </a:endParaRPr>
          </a:p>
        </p:txBody>
      </p:sp>
      <p:pic>
        <p:nvPicPr>
          <p:cNvPr id="14" name="Рисунок 13"/>
          <p:cNvPicPr/>
          <p:nvPr/>
        </p:nvPicPr>
        <p:blipFill>
          <a:blip r:embed="rId5"/>
          <a:srcRect/>
          <a:stretch>
            <a:fillRect/>
          </a:stretch>
        </p:blipFill>
        <p:spPr bwMode="auto">
          <a:xfrm>
            <a:off x="395536" y="1349152"/>
            <a:ext cx="4328864" cy="3159968"/>
          </a:xfrm>
          <a:prstGeom prst="rect">
            <a:avLst/>
          </a:prstGeom>
          <a:noFill/>
          <a:ln w="9525">
            <a:noFill/>
            <a:miter lim="800000"/>
            <a:headEnd/>
            <a:tailEnd/>
          </a:ln>
        </p:spPr>
      </p:pic>
    </p:spTree>
    <p:extLst>
      <p:ext uri="{BB962C8B-B14F-4D97-AF65-F5344CB8AC3E}">
        <p14:creationId xmlns:p14="http://schemas.microsoft.com/office/powerpoint/2010/main" val="237208455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7"/>
            <a:ext cx="5004048" cy="720079"/>
          </a:xfrm>
        </p:spPr>
        <p:txBody>
          <a:bodyPr/>
          <a:lstStyle/>
          <a:p>
            <a:r>
              <a:rPr lang="en-US" sz="3200" b="1" dirty="0" smtClean="0">
                <a:solidFill>
                  <a:srgbClr val="0033CC"/>
                </a:solidFill>
              </a:rPr>
              <a:t>Simulation of T0/T1     1</a:t>
            </a:r>
            <a:endParaRPr lang="ru-RU" sz="3200" b="1" dirty="0">
              <a:solidFill>
                <a:srgbClr val="0033CC"/>
              </a:solidFill>
            </a:endParaRPr>
          </a:p>
        </p:txBody>
      </p:sp>
      <p:sp>
        <p:nvSpPr>
          <p:cNvPr id="3" name="Объект 2"/>
          <p:cNvSpPr>
            <a:spLocks noGrp="1"/>
          </p:cNvSpPr>
          <p:nvPr>
            <p:ph idx="1"/>
          </p:nvPr>
        </p:nvSpPr>
        <p:spPr>
          <a:xfrm>
            <a:off x="5292080" y="332656"/>
            <a:ext cx="3851920" cy="1728192"/>
          </a:xfrm>
        </p:spPr>
        <p:txBody>
          <a:bodyPr/>
          <a:lstStyle/>
          <a:p>
            <a:pPr marL="0" indent="0">
              <a:spcAft>
                <a:spcPts val="0"/>
              </a:spcAft>
            </a:pPr>
            <a:r>
              <a:rPr lang="en-US" sz="1400" b="1" i="1" dirty="0" smtClean="0">
                <a:solidFill>
                  <a:srgbClr val="C00000"/>
                </a:solidFill>
              </a:rPr>
              <a:t>Reminder: </a:t>
            </a:r>
            <a:r>
              <a:rPr lang="en-US" sz="1400" dirty="0" smtClean="0">
                <a:solidFill>
                  <a:srgbClr val="0033CC"/>
                </a:solidFill>
              </a:rPr>
              <a:t>The </a:t>
            </a:r>
            <a:r>
              <a:rPr lang="en-US" sz="1400" dirty="0">
                <a:solidFill>
                  <a:srgbClr val="0033CC"/>
                </a:solidFill>
              </a:rPr>
              <a:t>simulation program is to be combined </a:t>
            </a:r>
            <a:r>
              <a:rPr lang="en-US" sz="1400" dirty="0" smtClean="0">
                <a:solidFill>
                  <a:srgbClr val="0033CC"/>
                </a:solidFill>
              </a:rPr>
              <a:t>with a </a:t>
            </a:r>
            <a:r>
              <a:rPr lang="en-US" sz="1400" dirty="0">
                <a:solidFill>
                  <a:srgbClr val="0033CC"/>
                </a:solidFill>
              </a:rPr>
              <a:t>real monitoring system </a:t>
            </a:r>
            <a:r>
              <a:rPr lang="en-US" sz="1400" dirty="0" smtClean="0">
                <a:solidFill>
                  <a:srgbClr val="0033CC"/>
                </a:solidFill>
              </a:rPr>
              <a:t>through </a:t>
            </a:r>
            <a:r>
              <a:rPr lang="en-US" sz="1400" b="1" dirty="0">
                <a:solidFill>
                  <a:srgbClr val="0033CC"/>
                </a:solidFill>
              </a:rPr>
              <a:t>a </a:t>
            </a:r>
            <a:r>
              <a:rPr lang="en-US" sz="1400" b="1" dirty="0">
                <a:solidFill>
                  <a:srgbClr val="C00000"/>
                </a:solidFill>
              </a:rPr>
              <a:t>special database (SDB</a:t>
            </a:r>
            <a:r>
              <a:rPr lang="en-US" sz="1400" b="1" dirty="0" smtClean="0">
                <a:solidFill>
                  <a:srgbClr val="0033CC"/>
                </a:solidFill>
              </a:rPr>
              <a:t>), </a:t>
            </a:r>
            <a:r>
              <a:rPr lang="en-US" sz="1400" dirty="0" smtClean="0">
                <a:solidFill>
                  <a:srgbClr val="0033CC"/>
                </a:solidFill>
              </a:rPr>
              <a:t>which intention </a:t>
            </a:r>
            <a:r>
              <a:rPr lang="en-US" sz="1400" dirty="0">
                <a:solidFill>
                  <a:srgbClr val="0033CC"/>
                </a:solidFill>
              </a:rPr>
              <a:t>is just to input of model parameters and output of simulation results</a:t>
            </a:r>
          </a:p>
          <a:p>
            <a:pPr marL="57150" indent="-57150">
              <a:spcAft>
                <a:spcPts val="0"/>
              </a:spcAft>
            </a:pPr>
            <a:r>
              <a:rPr lang="en-US" sz="1400" b="1" dirty="0">
                <a:solidFill>
                  <a:srgbClr val="C00000"/>
                </a:solidFill>
              </a:rPr>
              <a:t>Web-portal</a:t>
            </a:r>
            <a:r>
              <a:rPr lang="en-US" sz="1400" b="1" dirty="0">
                <a:solidFill>
                  <a:srgbClr val="0033CC"/>
                </a:solidFill>
              </a:rPr>
              <a:t> is needed </a:t>
            </a:r>
            <a:r>
              <a:rPr lang="en-US" sz="1400" dirty="0">
                <a:solidFill>
                  <a:srgbClr val="0033CC"/>
                </a:solidFill>
              </a:rPr>
              <a:t>to communicate with SDB assigning concrete simulation parameters </a:t>
            </a:r>
            <a:r>
              <a:rPr lang="en-US" sz="1400" dirty="0" smtClean="0">
                <a:solidFill>
                  <a:srgbClr val="0033CC"/>
                </a:solidFill>
              </a:rPr>
              <a:t>and </a:t>
            </a:r>
            <a:r>
              <a:rPr lang="en-US" sz="1400" dirty="0">
                <a:solidFill>
                  <a:srgbClr val="0033CC"/>
                </a:solidFill>
              </a:rPr>
              <a:t>storing results in SDB</a:t>
            </a:r>
            <a:endParaRPr lang="en-US" sz="1400" dirty="0" smtClean="0">
              <a:solidFill>
                <a:srgbClr val="0033CC"/>
              </a:solidFill>
            </a:endParaRPr>
          </a:p>
          <a:p>
            <a:endParaRPr lang="en-US" sz="2000" b="1" dirty="0">
              <a:solidFill>
                <a:srgbClr val="C00000"/>
              </a:solidFill>
            </a:endParaRPr>
          </a:p>
        </p:txBody>
      </p:sp>
      <p:sp>
        <p:nvSpPr>
          <p:cNvPr id="4" name="Нижний колонтитул 3"/>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13</a:t>
            </a:fld>
            <a:endParaRPr lang="ru-RU" altLang="ru-RU"/>
          </a:p>
        </p:txBody>
      </p:sp>
      <p:sp>
        <p:nvSpPr>
          <p:cNvPr id="6" name="Дата 5"/>
          <p:cNvSpPr>
            <a:spLocks noGrp="1"/>
          </p:cNvSpPr>
          <p:nvPr>
            <p:ph type="dt" idx="12"/>
          </p:nvPr>
        </p:nvSpPr>
        <p:spPr/>
        <p:txBody>
          <a:bodyPr/>
          <a:lstStyle/>
          <a:p>
            <a:pPr>
              <a:defRPr/>
            </a:pPr>
            <a:fld id="{0D6C0C87-BF3B-4220-8472-172F8A57AD32}" type="datetime1">
              <a:rPr lang="en-US" altLang="ru-RU" smtClean="0"/>
              <a:t>9/30/2015</a:t>
            </a:fld>
            <a:endParaRPr lang="ru-RU" altLang="ru-RU"/>
          </a:p>
        </p:txBody>
      </p:sp>
      <p:sp>
        <p:nvSpPr>
          <p:cNvPr id="8" name="TextBox 7"/>
          <p:cNvSpPr txBox="1"/>
          <p:nvPr/>
        </p:nvSpPr>
        <p:spPr>
          <a:xfrm>
            <a:off x="-5308" y="908720"/>
            <a:ext cx="5126013" cy="1815882"/>
          </a:xfrm>
          <a:prstGeom prst="rect">
            <a:avLst/>
          </a:prstGeom>
          <a:noFill/>
        </p:spPr>
        <p:txBody>
          <a:bodyPr wrap="square" rtlCol="0">
            <a:spAutoFit/>
          </a:bodyPr>
          <a:lstStyle/>
          <a:p>
            <a:r>
              <a:rPr lang="en-US" sz="2000" b="1" dirty="0">
                <a:solidFill>
                  <a:srgbClr val="C00000"/>
                </a:solidFill>
              </a:rPr>
              <a:t>Database </a:t>
            </a:r>
            <a:r>
              <a:rPr lang="en-US" sz="2000" b="1" dirty="0" smtClean="0">
                <a:solidFill>
                  <a:srgbClr val="C00000"/>
                </a:solidFill>
              </a:rPr>
              <a:t>design</a:t>
            </a:r>
          </a:p>
          <a:p>
            <a:r>
              <a:rPr lang="en-US" dirty="0">
                <a:solidFill>
                  <a:schemeClr val="tx1"/>
                </a:solidFill>
              </a:rPr>
              <a:t>Database contains the description of the grid structure, each of its nodes, links between nodes, running jobs information, execution time, the monitoring results of the various subsystems of the grid and the simulation </a:t>
            </a:r>
            <a:r>
              <a:rPr lang="en-US" dirty="0" smtClean="0">
                <a:solidFill>
                  <a:schemeClr val="tx1"/>
                </a:solidFill>
              </a:rPr>
              <a:t>results.</a:t>
            </a:r>
            <a:endParaRPr lang="en-US" sz="2000" b="1" dirty="0">
              <a:solidFill>
                <a:srgbClr val="C00000"/>
              </a:solidFill>
            </a:endParaRPr>
          </a:p>
        </p:txBody>
      </p:sp>
      <p:sp>
        <p:nvSpPr>
          <p:cNvPr id="9" name="TextBox 8"/>
          <p:cNvSpPr txBox="1"/>
          <p:nvPr/>
        </p:nvSpPr>
        <p:spPr>
          <a:xfrm>
            <a:off x="0" y="2665859"/>
            <a:ext cx="8640960" cy="4001095"/>
          </a:xfrm>
          <a:prstGeom prst="rect">
            <a:avLst/>
          </a:prstGeom>
          <a:noFill/>
        </p:spPr>
        <p:txBody>
          <a:bodyPr wrap="square" rtlCol="0">
            <a:spAutoFit/>
          </a:bodyPr>
          <a:lstStyle/>
          <a:p>
            <a:r>
              <a:rPr lang="en-US" sz="2000" b="1" dirty="0">
                <a:solidFill>
                  <a:srgbClr val="C00000"/>
                </a:solidFill>
              </a:rPr>
              <a:t>Database main tables</a:t>
            </a:r>
          </a:p>
          <a:p>
            <a:pPr marL="342900" lvl="0" indent="-342900">
              <a:buFont typeface="Arial" panose="020B0604020202020204" pitchFamily="34" charset="0"/>
              <a:buChar char="•"/>
            </a:pPr>
            <a:r>
              <a:rPr lang="en-US" dirty="0">
                <a:solidFill>
                  <a:schemeClr val="tx1"/>
                </a:solidFill>
              </a:rPr>
              <a:t>Experiments —contains information about the experiments;</a:t>
            </a:r>
            <a:endParaRPr lang="ru-RU" dirty="0">
              <a:solidFill>
                <a:schemeClr val="tx1"/>
              </a:solidFill>
            </a:endParaRPr>
          </a:p>
          <a:p>
            <a:pPr marL="342900" lvl="0" indent="-342900">
              <a:buFont typeface="Arial" panose="020B0604020202020204" pitchFamily="34" charset="0"/>
              <a:buChar char="•"/>
            </a:pPr>
            <a:r>
              <a:rPr lang="en-US" dirty="0" err="1">
                <a:solidFill>
                  <a:schemeClr val="tx1"/>
                </a:solidFill>
              </a:rPr>
              <a:t>Simulation_Parameters</a:t>
            </a:r>
            <a:r>
              <a:rPr lang="en-US" dirty="0">
                <a:solidFill>
                  <a:schemeClr val="tx1"/>
                </a:solidFill>
              </a:rPr>
              <a:t> —  describes starts (runs) simulation program;</a:t>
            </a:r>
            <a:endParaRPr lang="ru-RU" dirty="0">
              <a:solidFill>
                <a:schemeClr val="tx1"/>
              </a:solidFill>
            </a:endParaRPr>
          </a:p>
          <a:p>
            <a:pPr marL="342900" lvl="0" indent="-342900">
              <a:buFont typeface="Arial" panose="020B0604020202020204" pitchFamily="34" charset="0"/>
              <a:buChar char="•"/>
            </a:pPr>
            <a:r>
              <a:rPr lang="en-US" dirty="0">
                <a:solidFill>
                  <a:schemeClr val="tx1"/>
                </a:solidFill>
              </a:rPr>
              <a:t>Configurations — contains a description of the simulation configuration;</a:t>
            </a:r>
            <a:endParaRPr lang="ru-RU" dirty="0">
              <a:solidFill>
                <a:schemeClr val="tx1"/>
              </a:solidFill>
            </a:endParaRPr>
          </a:p>
          <a:p>
            <a:pPr marL="342900" lvl="0" indent="-342900">
              <a:buFont typeface="Arial" panose="020B0604020202020204" pitchFamily="34" charset="0"/>
              <a:buChar char="•"/>
            </a:pPr>
            <a:r>
              <a:rPr lang="en-US" dirty="0" err="1" smtClean="0">
                <a:solidFill>
                  <a:schemeClr val="tx1"/>
                </a:solidFill>
              </a:rPr>
              <a:t>Jobswaiting</a:t>
            </a:r>
            <a:r>
              <a:rPr lang="en-US" dirty="0" smtClean="0">
                <a:solidFill>
                  <a:schemeClr val="tx1"/>
                </a:solidFill>
              </a:rPr>
              <a:t> </a:t>
            </a:r>
            <a:r>
              <a:rPr lang="en-US" dirty="0">
                <a:solidFill>
                  <a:schemeClr val="tx1"/>
                </a:solidFill>
              </a:rPr>
              <a:t>— contains a description of a  job flow (the </a:t>
            </a:r>
            <a:r>
              <a:rPr lang="en-US" dirty="0" smtClean="0">
                <a:solidFill>
                  <a:schemeClr val="tx1"/>
                </a:solidFill>
              </a:rPr>
              <a:t>model of </a:t>
            </a:r>
            <a:r>
              <a:rPr lang="en-US" dirty="0">
                <a:solidFill>
                  <a:schemeClr val="tx1"/>
                </a:solidFill>
              </a:rPr>
              <a:t>input data);</a:t>
            </a:r>
            <a:endParaRPr lang="ru-RU" dirty="0">
              <a:solidFill>
                <a:schemeClr val="tx1"/>
              </a:solidFill>
            </a:endParaRPr>
          </a:p>
          <a:p>
            <a:pPr marL="342900" lvl="0" indent="-342900">
              <a:buFont typeface="Arial" panose="020B0604020202020204" pitchFamily="34" charset="0"/>
              <a:buChar char="•"/>
            </a:pPr>
            <a:r>
              <a:rPr lang="en-US" dirty="0">
                <a:solidFill>
                  <a:schemeClr val="tx1"/>
                </a:solidFill>
              </a:rPr>
              <a:t>Results — program results</a:t>
            </a:r>
            <a:r>
              <a:rPr lang="en-US" dirty="0" smtClean="0">
                <a:solidFill>
                  <a:schemeClr val="tx1"/>
                </a:solidFill>
              </a:rPr>
              <a:t>.</a:t>
            </a:r>
          </a:p>
          <a:p>
            <a:pPr lvl="0"/>
            <a:endParaRPr lang="en-US" dirty="0" smtClean="0">
              <a:solidFill>
                <a:schemeClr val="tx1"/>
              </a:solidFill>
            </a:endParaRPr>
          </a:p>
          <a:p>
            <a:pPr lvl="0"/>
            <a:r>
              <a:rPr lang="en-US" b="1" dirty="0" smtClean="0">
                <a:solidFill>
                  <a:srgbClr val="C00000"/>
                </a:solidFill>
              </a:rPr>
              <a:t>Four types of jobs are generated</a:t>
            </a:r>
          </a:p>
          <a:p>
            <a:pPr marL="342900" lvl="0" indent="-342900">
              <a:buFont typeface="+mj-lt"/>
              <a:buAutoNum type="arabicPeriod"/>
            </a:pPr>
            <a:r>
              <a:rPr lang="en-US" dirty="0" smtClean="0">
                <a:solidFill>
                  <a:schemeClr val="tx1"/>
                </a:solidFill>
              </a:rPr>
              <a:t>Data acquisition (</a:t>
            </a:r>
            <a:r>
              <a:rPr lang="en-US" b="1" dirty="0" smtClean="0">
                <a:solidFill>
                  <a:schemeClr val="tx1"/>
                </a:solidFill>
              </a:rPr>
              <a:t>DQ</a:t>
            </a:r>
            <a:r>
              <a:rPr lang="en-US" dirty="0" smtClean="0">
                <a:solidFill>
                  <a:schemeClr val="tx1"/>
                </a:solidFill>
              </a:rPr>
              <a:t>) – simulated “raw” data to be stored</a:t>
            </a:r>
          </a:p>
          <a:p>
            <a:pPr marL="342900" lvl="0" indent="-342900">
              <a:buFont typeface="+mj-lt"/>
              <a:buAutoNum type="arabicPeriod"/>
            </a:pPr>
            <a:r>
              <a:rPr lang="en-US" dirty="0" smtClean="0">
                <a:solidFill>
                  <a:schemeClr val="tx1"/>
                </a:solidFill>
              </a:rPr>
              <a:t>Monte-Carlo (</a:t>
            </a:r>
            <a:r>
              <a:rPr lang="en-US" b="1" dirty="0" smtClean="0">
                <a:solidFill>
                  <a:schemeClr val="tx1"/>
                </a:solidFill>
              </a:rPr>
              <a:t>MC</a:t>
            </a:r>
            <a:r>
              <a:rPr lang="en-US" dirty="0" smtClean="0">
                <a:solidFill>
                  <a:schemeClr val="tx1"/>
                </a:solidFill>
              </a:rPr>
              <a:t>) – do not need input data</a:t>
            </a:r>
          </a:p>
          <a:p>
            <a:pPr marL="342900" lvl="0" indent="-342900">
              <a:buFont typeface="+mj-lt"/>
              <a:buAutoNum type="arabicPeriod"/>
            </a:pPr>
            <a:r>
              <a:rPr lang="en-US" dirty="0" smtClean="0">
                <a:solidFill>
                  <a:schemeClr val="tx1"/>
                </a:solidFill>
              </a:rPr>
              <a:t>Express analysis (</a:t>
            </a:r>
            <a:r>
              <a:rPr lang="en-US" b="1" dirty="0" smtClean="0">
                <a:solidFill>
                  <a:schemeClr val="tx1"/>
                </a:solidFill>
              </a:rPr>
              <a:t>EA</a:t>
            </a:r>
            <a:r>
              <a:rPr lang="en-US" dirty="0" smtClean="0">
                <a:solidFill>
                  <a:schemeClr val="tx1"/>
                </a:solidFill>
              </a:rPr>
              <a:t>) – jobs use recently obtained files</a:t>
            </a:r>
          </a:p>
          <a:p>
            <a:pPr marL="342900" lvl="0" indent="-342900">
              <a:buFont typeface="+mj-lt"/>
              <a:buAutoNum type="arabicPeriod"/>
            </a:pPr>
            <a:r>
              <a:rPr lang="en-US" dirty="0" smtClean="0">
                <a:solidFill>
                  <a:schemeClr val="tx1"/>
                </a:solidFill>
              </a:rPr>
              <a:t>Reconstruction processing (</a:t>
            </a:r>
            <a:r>
              <a:rPr lang="en-US" b="1" dirty="0" smtClean="0">
                <a:solidFill>
                  <a:schemeClr val="tx1"/>
                </a:solidFill>
              </a:rPr>
              <a:t>PR</a:t>
            </a:r>
            <a:r>
              <a:rPr lang="en-US" dirty="0" smtClean="0">
                <a:solidFill>
                  <a:schemeClr val="tx1"/>
                </a:solidFill>
              </a:rPr>
              <a:t>) – jobs consume the most</a:t>
            </a:r>
          </a:p>
          <a:p>
            <a:pPr lvl="0"/>
            <a:r>
              <a:rPr lang="en-US" dirty="0">
                <a:solidFill>
                  <a:schemeClr val="tx1"/>
                </a:solidFill>
              </a:rPr>
              <a:t> </a:t>
            </a:r>
            <a:r>
              <a:rPr lang="en-US" dirty="0" smtClean="0">
                <a:solidFill>
                  <a:schemeClr val="tx1"/>
                </a:solidFill>
              </a:rPr>
              <a:t>    of resources</a:t>
            </a:r>
          </a:p>
          <a:p>
            <a:pPr lvl="0"/>
            <a:endParaRPr lang="ru-RU" dirty="0">
              <a:solidFill>
                <a:srgbClr val="C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0192" y="4146005"/>
            <a:ext cx="2816721" cy="20974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5436096" y="2204864"/>
            <a:ext cx="3531736" cy="646331"/>
          </a:xfrm>
          <a:prstGeom prst="rect">
            <a:avLst/>
          </a:prstGeom>
          <a:noFill/>
        </p:spPr>
        <p:txBody>
          <a:bodyPr wrap="none" rtlCol="0">
            <a:spAutoFit/>
          </a:bodyPr>
          <a:lstStyle/>
          <a:p>
            <a:r>
              <a:rPr lang="en-US" dirty="0" smtClean="0">
                <a:solidFill>
                  <a:srgbClr val="0033CC"/>
                </a:solidFill>
              </a:rPr>
              <a:t>Details are expounded in </a:t>
            </a:r>
            <a:r>
              <a:rPr lang="en-US" dirty="0" err="1" smtClean="0">
                <a:solidFill>
                  <a:srgbClr val="0033CC"/>
                </a:solidFill>
              </a:rPr>
              <a:t>Dasha</a:t>
            </a:r>
            <a:r>
              <a:rPr lang="en-US" dirty="0" smtClean="0">
                <a:solidFill>
                  <a:srgbClr val="0033CC"/>
                </a:solidFill>
              </a:rPr>
              <a:t> </a:t>
            </a:r>
          </a:p>
          <a:p>
            <a:r>
              <a:rPr lang="en-US" dirty="0" err="1" smtClean="0">
                <a:solidFill>
                  <a:srgbClr val="0033CC"/>
                </a:solidFill>
              </a:rPr>
              <a:t>Pryahina</a:t>
            </a:r>
            <a:r>
              <a:rPr lang="en-US" dirty="0" smtClean="0">
                <a:solidFill>
                  <a:srgbClr val="0033CC"/>
                </a:solidFill>
              </a:rPr>
              <a:t> talk on Student School</a:t>
            </a:r>
            <a:endParaRPr lang="ru-RU" dirty="0">
              <a:solidFill>
                <a:srgbClr val="0033CC"/>
              </a:solidFill>
            </a:endParaRPr>
          </a:p>
        </p:txBody>
      </p:sp>
    </p:spTree>
    <p:extLst>
      <p:ext uri="{BB962C8B-B14F-4D97-AF65-F5344CB8AC3E}">
        <p14:creationId xmlns:p14="http://schemas.microsoft.com/office/powerpoint/2010/main" val="102306418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7201"/>
            <a:ext cx="9144000" cy="667544"/>
          </a:xfrm>
        </p:spPr>
        <p:txBody>
          <a:bodyPr/>
          <a:lstStyle/>
          <a:p>
            <a:r>
              <a:rPr lang="en-US" sz="3200" b="1" dirty="0">
                <a:solidFill>
                  <a:srgbClr val="0033CC"/>
                </a:solidFill>
              </a:rPr>
              <a:t>Simulation of </a:t>
            </a:r>
            <a:r>
              <a:rPr lang="en-US" sz="3200" b="1" dirty="0" smtClean="0">
                <a:solidFill>
                  <a:srgbClr val="0033CC"/>
                </a:solidFill>
              </a:rPr>
              <a:t>T0/T1   </a:t>
            </a:r>
            <a:r>
              <a:rPr lang="en-US" altLang="ru-RU" sz="3200" b="1" dirty="0" smtClean="0">
                <a:solidFill>
                  <a:srgbClr val="0033CC"/>
                </a:solidFill>
              </a:rPr>
              <a:t>2</a:t>
            </a:r>
            <a:endParaRPr lang="ru-RU" sz="3200" dirty="0"/>
          </a:p>
        </p:txBody>
      </p:sp>
      <p:sp>
        <p:nvSpPr>
          <p:cNvPr id="3" name="Объект 2"/>
          <p:cNvSpPr>
            <a:spLocks noGrp="1"/>
          </p:cNvSpPr>
          <p:nvPr>
            <p:ph idx="1"/>
          </p:nvPr>
        </p:nvSpPr>
        <p:spPr>
          <a:xfrm>
            <a:off x="251520" y="1052735"/>
            <a:ext cx="4248472" cy="3786491"/>
          </a:xfrm>
        </p:spPr>
        <p:txBody>
          <a:bodyPr/>
          <a:lstStyle/>
          <a:p>
            <a:pPr>
              <a:spcAft>
                <a:spcPts val="0"/>
              </a:spcAft>
            </a:pPr>
            <a:r>
              <a:rPr lang="en-US" sz="2400" b="1" dirty="0" smtClean="0">
                <a:solidFill>
                  <a:srgbClr val="C00000"/>
                </a:solidFill>
              </a:rPr>
              <a:t>Web-portal functions</a:t>
            </a:r>
          </a:p>
          <a:p>
            <a:pPr>
              <a:spcBef>
                <a:spcPts val="1200"/>
              </a:spcBef>
              <a:spcAft>
                <a:spcPts val="0"/>
              </a:spcAft>
              <a:buFont typeface="Arial" panose="020B0604020202020204" pitchFamily="34" charset="0"/>
              <a:buChar char="•"/>
            </a:pPr>
            <a:r>
              <a:rPr lang="en-US" sz="2000" dirty="0"/>
              <a:t>Interaction with the database. </a:t>
            </a:r>
          </a:p>
          <a:p>
            <a:pPr>
              <a:spcBef>
                <a:spcPts val="1200"/>
              </a:spcBef>
              <a:spcAft>
                <a:spcPts val="0"/>
              </a:spcAft>
              <a:buFont typeface="Arial" panose="020B0604020202020204" pitchFamily="34" charset="0"/>
              <a:buChar char="•"/>
            </a:pPr>
            <a:r>
              <a:rPr lang="en-US" sz="2000" dirty="0"/>
              <a:t>Present current model structure and generated workflow description. </a:t>
            </a:r>
          </a:p>
          <a:p>
            <a:pPr>
              <a:spcBef>
                <a:spcPts val="1200"/>
              </a:spcBef>
              <a:spcAft>
                <a:spcPts val="0"/>
              </a:spcAft>
              <a:buFont typeface="Arial" panose="020B0604020202020204" pitchFamily="34" charset="0"/>
              <a:buChar char="•"/>
            </a:pPr>
            <a:r>
              <a:rPr lang="en-US" sz="2000" dirty="0"/>
              <a:t>Set new workflow with different parameters (number of DQ, MC, EA, PR jobs) generation.</a:t>
            </a:r>
          </a:p>
          <a:p>
            <a:pPr>
              <a:spcBef>
                <a:spcPts val="1200"/>
              </a:spcBef>
              <a:spcAft>
                <a:spcPts val="0"/>
              </a:spcAft>
              <a:buFont typeface="Arial" panose="020B0604020202020204" pitchFamily="34" charset="0"/>
              <a:buChar char="•"/>
            </a:pPr>
            <a:r>
              <a:rPr lang="en-US" sz="2000" dirty="0"/>
              <a:t>Simulation results representation (graphics, diagrams). </a:t>
            </a:r>
          </a:p>
          <a:p>
            <a:pPr marL="0" indent="0">
              <a:spcAft>
                <a:spcPts val="0"/>
              </a:spcAft>
            </a:pPr>
            <a:endParaRPr lang="en-US" sz="1600" dirty="0" smtClean="0">
              <a:solidFill>
                <a:schemeClr val="tx1"/>
              </a:solidFill>
            </a:endParaRPr>
          </a:p>
          <a:p>
            <a:endParaRPr lang="ru-RU" sz="1600" dirty="0"/>
          </a:p>
        </p:txBody>
      </p:sp>
      <p:sp>
        <p:nvSpPr>
          <p:cNvPr id="4" name="Нижний колонтитул 3"/>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14</a:t>
            </a:fld>
            <a:endParaRPr lang="ru-RU" altLang="ru-RU"/>
          </a:p>
        </p:txBody>
      </p:sp>
      <p:sp>
        <p:nvSpPr>
          <p:cNvPr id="6" name="Дата 5"/>
          <p:cNvSpPr>
            <a:spLocks noGrp="1"/>
          </p:cNvSpPr>
          <p:nvPr>
            <p:ph type="dt" idx="12"/>
          </p:nvPr>
        </p:nvSpPr>
        <p:spPr/>
        <p:txBody>
          <a:bodyPr/>
          <a:lstStyle/>
          <a:p>
            <a:pPr>
              <a:defRPr/>
            </a:pPr>
            <a:fld id="{0D6C0C87-BF3B-4220-8472-172F8A57AD32}" type="datetime1">
              <a:rPr lang="en-US" altLang="ru-RU" smtClean="0"/>
              <a:t>9/30/2015</a:t>
            </a:fld>
            <a:endParaRPr lang="ru-RU" altLang="ru-RU" dirty="0"/>
          </a:p>
        </p:txBody>
      </p:sp>
      <p:sp>
        <p:nvSpPr>
          <p:cNvPr id="7" name="Прямоугольник 6"/>
          <p:cNvSpPr/>
          <p:nvPr/>
        </p:nvSpPr>
        <p:spPr>
          <a:xfrm>
            <a:off x="504485" y="5013176"/>
            <a:ext cx="8363272" cy="1323439"/>
          </a:xfrm>
          <a:prstGeom prst="rect">
            <a:avLst/>
          </a:prstGeom>
        </p:spPr>
        <p:txBody>
          <a:bodyPr wrap="square">
            <a:spAutoFit/>
          </a:bodyPr>
          <a:lstStyle/>
          <a:p>
            <a:pPr marL="0" indent="0">
              <a:spcAft>
                <a:spcPts val="0"/>
              </a:spcAft>
            </a:pPr>
            <a:r>
              <a:rPr lang="en-US" sz="1600" dirty="0">
                <a:solidFill>
                  <a:schemeClr val="tx1"/>
                </a:solidFill>
              </a:rPr>
              <a:t>Simulation algorithm is designed that at the initial time all buffers are empty, the processor is not loaded and data are not transferred. </a:t>
            </a:r>
            <a:r>
              <a:rPr lang="en-US" sz="1600" b="1" dirty="0">
                <a:solidFill>
                  <a:schemeClr val="tx1"/>
                </a:solidFill>
              </a:rPr>
              <a:t>Therefore the initial transition process must be excluded from the analysis.</a:t>
            </a:r>
            <a:r>
              <a:rPr lang="en-US" sz="1600" dirty="0">
                <a:solidFill>
                  <a:schemeClr val="tx1"/>
                </a:solidFill>
              </a:rPr>
              <a:t> It also happens when the current job flow stops.</a:t>
            </a:r>
          </a:p>
          <a:p>
            <a:pPr marL="0" indent="0">
              <a:spcAft>
                <a:spcPts val="0"/>
              </a:spcAft>
            </a:pPr>
            <a:r>
              <a:rPr lang="en-US" sz="1600" dirty="0">
                <a:solidFill>
                  <a:schemeClr val="tx1"/>
                </a:solidFill>
              </a:rPr>
              <a:t>The result of the simulation program is a sequence of records in the database, which reflects all the events occurring at the system.</a:t>
            </a:r>
            <a:endParaRPr lang="ru-RU" sz="1600" dirty="0">
              <a:solidFill>
                <a:schemeClr val="tx1"/>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0151" y="404664"/>
            <a:ext cx="4482378" cy="42652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004046" y="4669950"/>
            <a:ext cx="3172663" cy="338554"/>
          </a:xfrm>
          <a:prstGeom prst="rect">
            <a:avLst/>
          </a:prstGeom>
          <a:noFill/>
        </p:spPr>
        <p:txBody>
          <a:bodyPr wrap="none" rtlCol="0">
            <a:spAutoFit/>
          </a:bodyPr>
          <a:lstStyle/>
          <a:p>
            <a:r>
              <a:rPr lang="en-US" sz="1600" dirty="0" smtClean="0">
                <a:solidFill>
                  <a:srgbClr val="0033CC"/>
                </a:solidFill>
              </a:rPr>
              <a:t>Snapshot of </a:t>
            </a:r>
            <a:r>
              <a:rPr lang="en-US" sz="1600" dirty="0" err="1" smtClean="0">
                <a:solidFill>
                  <a:srgbClr val="0033CC"/>
                </a:solidFill>
              </a:rPr>
              <a:t>SyMSim</a:t>
            </a:r>
            <a:r>
              <a:rPr lang="en-US" sz="1600" dirty="0" smtClean="0">
                <a:solidFill>
                  <a:srgbClr val="0033CC"/>
                </a:solidFill>
              </a:rPr>
              <a:t> web-</a:t>
            </a:r>
            <a:r>
              <a:rPr lang="en-US" sz="1600" dirty="0" err="1" smtClean="0">
                <a:solidFill>
                  <a:srgbClr val="0033CC"/>
                </a:solidFill>
              </a:rPr>
              <a:t>portal</a:t>
            </a:r>
            <a:r>
              <a:rPr lang="en-US" sz="1600" dirty="0" err="1" smtClean="0"/>
              <a:t>t</a:t>
            </a:r>
            <a:endParaRPr lang="ru-RU" sz="1600" dirty="0"/>
          </a:p>
        </p:txBody>
      </p:sp>
    </p:spTree>
    <p:extLst>
      <p:ext uri="{BB962C8B-B14F-4D97-AF65-F5344CB8AC3E}">
        <p14:creationId xmlns:p14="http://schemas.microsoft.com/office/powerpoint/2010/main" val="2444175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9"/>
            <a:ext cx="8226425" cy="792088"/>
          </a:xfrm>
        </p:spPr>
        <p:txBody>
          <a:bodyPr/>
          <a:lstStyle/>
          <a:p>
            <a:r>
              <a:rPr lang="en-US" sz="3600" b="1" dirty="0">
                <a:solidFill>
                  <a:srgbClr val="0033CC"/>
                </a:solidFill>
              </a:rPr>
              <a:t>Examples of simulation </a:t>
            </a:r>
            <a:r>
              <a:rPr lang="en-US" sz="3600" b="1" dirty="0" smtClean="0">
                <a:solidFill>
                  <a:srgbClr val="0033CC"/>
                </a:solidFill>
              </a:rPr>
              <a:t>results     1</a:t>
            </a:r>
            <a:endParaRPr lang="ru-RU" sz="3600" dirty="0"/>
          </a:p>
        </p:txBody>
      </p:sp>
      <p:sp>
        <p:nvSpPr>
          <p:cNvPr id="3" name="Объект 2"/>
          <p:cNvSpPr>
            <a:spLocks noGrp="1"/>
          </p:cNvSpPr>
          <p:nvPr>
            <p:ph idx="1"/>
          </p:nvPr>
        </p:nvSpPr>
        <p:spPr>
          <a:xfrm>
            <a:off x="107505" y="1052736"/>
            <a:ext cx="6840760" cy="1283097"/>
          </a:xfrm>
        </p:spPr>
        <p:txBody>
          <a:bodyPr/>
          <a:lstStyle/>
          <a:p>
            <a:pPr>
              <a:spcAft>
                <a:spcPts val="0"/>
              </a:spcAft>
            </a:pPr>
            <a:r>
              <a:rPr lang="en-US" sz="2000" b="1" dirty="0" smtClean="0"/>
              <a:t>Example 1</a:t>
            </a:r>
          </a:p>
          <a:p>
            <a:pPr marL="0" indent="0">
              <a:spcAft>
                <a:spcPts val="0"/>
              </a:spcAft>
            </a:pPr>
            <a:r>
              <a:rPr lang="en-US" sz="1800" dirty="0"/>
              <a:t>Estimated rate of NICA-MPD project </a:t>
            </a:r>
            <a:r>
              <a:rPr lang="en-US" sz="1800" dirty="0" smtClean="0"/>
              <a:t>experimental data </a:t>
            </a:r>
            <a:r>
              <a:rPr lang="en-US" sz="1800" dirty="0"/>
              <a:t>to be transferred to Tier 1 data center is about 24 PB  by one month of the </a:t>
            </a:r>
            <a:r>
              <a:rPr lang="en-US" sz="1800" dirty="0" smtClean="0"/>
              <a:t>MPD detector </a:t>
            </a:r>
            <a:r>
              <a:rPr lang="en-US" sz="1800" dirty="0"/>
              <a:t>work </a:t>
            </a:r>
            <a:endParaRPr lang="ru-RU" sz="1800" b="1" dirty="0"/>
          </a:p>
        </p:txBody>
      </p:sp>
      <p:sp>
        <p:nvSpPr>
          <p:cNvPr id="4" name="Нижний колонтитул 3"/>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15</a:t>
            </a:fld>
            <a:endParaRPr lang="ru-RU" altLang="ru-RU"/>
          </a:p>
        </p:txBody>
      </p:sp>
      <p:sp>
        <p:nvSpPr>
          <p:cNvPr id="6" name="Дата 5"/>
          <p:cNvSpPr>
            <a:spLocks noGrp="1"/>
          </p:cNvSpPr>
          <p:nvPr>
            <p:ph type="dt" idx="12"/>
          </p:nvPr>
        </p:nvSpPr>
        <p:spPr/>
        <p:txBody>
          <a:bodyPr/>
          <a:lstStyle/>
          <a:p>
            <a:pPr>
              <a:defRPr/>
            </a:pPr>
            <a:fld id="{0D6C0C87-BF3B-4220-8472-172F8A57AD32}" type="datetime1">
              <a:rPr lang="en-US" altLang="ru-RU" smtClean="0"/>
              <a:t>9/30/2015</a:t>
            </a:fld>
            <a:endParaRPr lang="ru-RU" altLang="ru-RU"/>
          </a:p>
        </p:txBody>
      </p:sp>
      <p:pic>
        <p:nvPicPr>
          <p:cNvPr id="7" name="Рисунок 6"/>
          <p:cNvPicPr/>
          <p:nvPr/>
        </p:nvPicPr>
        <p:blipFill>
          <a:blip r:embed="rId2"/>
          <a:srcRect/>
          <a:stretch>
            <a:fillRect/>
          </a:stretch>
        </p:blipFill>
        <p:spPr bwMode="auto">
          <a:xfrm>
            <a:off x="251520" y="2305325"/>
            <a:ext cx="5760640" cy="3600400"/>
          </a:xfrm>
          <a:prstGeom prst="rect">
            <a:avLst/>
          </a:prstGeom>
          <a:noFill/>
          <a:ln w="9525">
            <a:noFill/>
            <a:miter lim="800000"/>
            <a:headEnd/>
            <a:tailEnd/>
          </a:ln>
        </p:spPr>
      </p:pic>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4288" y="908721"/>
            <a:ext cx="1949177" cy="1451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TextBox 8"/>
          <p:cNvSpPr txBox="1"/>
          <p:nvPr/>
        </p:nvSpPr>
        <p:spPr>
          <a:xfrm>
            <a:off x="107504" y="5877272"/>
            <a:ext cx="6912768" cy="307777"/>
          </a:xfrm>
          <a:prstGeom prst="rect">
            <a:avLst/>
          </a:prstGeom>
          <a:noFill/>
        </p:spPr>
        <p:txBody>
          <a:bodyPr wrap="square" rtlCol="0">
            <a:spAutoFit/>
          </a:bodyPr>
          <a:lstStyle/>
          <a:p>
            <a:r>
              <a:rPr lang="en-US" sz="1400" dirty="0" smtClean="0">
                <a:solidFill>
                  <a:schemeClr val="tx1"/>
                </a:solidFill>
              </a:rPr>
              <a:t>Fig.1 Number of DAQ data files stored on output disk buffer for growing data volumes </a:t>
            </a:r>
            <a:endParaRPr lang="ru-RU" sz="1400" dirty="0">
              <a:solidFill>
                <a:schemeClr val="tx1"/>
              </a:solidFill>
            </a:endParaRPr>
          </a:p>
        </p:txBody>
      </p:sp>
      <p:sp>
        <p:nvSpPr>
          <p:cNvPr id="10" name="TextBox 9"/>
          <p:cNvSpPr txBox="1"/>
          <p:nvPr/>
        </p:nvSpPr>
        <p:spPr>
          <a:xfrm>
            <a:off x="6156176" y="2491730"/>
            <a:ext cx="2987824" cy="3139321"/>
          </a:xfrm>
          <a:prstGeom prst="rect">
            <a:avLst/>
          </a:prstGeom>
          <a:noFill/>
        </p:spPr>
        <p:txBody>
          <a:bodyPr wrap="square" rtlCol="0">
            <a:spAutoFit/>
          </a:bodyPr>
          <a:lstStyle/>
          <a:p>
            <a:r>
              <a:rPr lang="en-US" dirty="0" smtClean="0">
                <a:solidFill>
                  <a:schemeClr val="tx1"/>
                </a:solidFill>
              </a:rPr>
              <a:t>Simulation result shows </a:t>
            </a:r>
            <a:r>
              <a:rPr lang="en-US" dirty="0">
                <a:solidFill>
                  <a:schemeClr val="tx1"/>
                </a:solidFill>
              </a:rPr>
              <a:t>what happened in the grid/cloud system if the data volumes are grow up </a:t>
            </a:r>
            <a:r>
              <a:rPr lang="en-US" dirty="0" smtClean="0">
                <a:solidFill>
                  <a:schemeClr val="tx1"/>
                </a:solidFill>
              </a:rPr>
              <a:t>to </a:t>
            </a:r>
            <a:r>
              <a:rPr lang="en-US" dirty="0">
                <a:solidFill>
                  <a:schemeClr val="tx1"/>
                </a:solidFill>
              </a:rPr>
              <a:t>1,5 times for example. This simulation result allows one to </a:t>
            </a:r>
            <a:r>
              <a:rPr lang="en-US" dirty="0">
                <a:solidFill>
                  <a:srgbClr val="C00000"/>
                </a:solidFill>
                <a:effectLst>
                  <a:outerShdw blurRad="38100" dist="38100" dir="2700000" algn="tl">
                    <a:srgbClr val="000000">
                      <a:alpha val="43137"/>
                    </a:srgbClr>
                  </a:outerShdw>
                </a:effectLst>
              </a:rPr>
              <a:t>understand how the intensity of the input stream determines the reserves of the system capacity</a:t>
            </a:r>
            <a:endParaRPr lang="ru-RU"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3834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524833"/>
            <a:ext cx="6408712" cy="2687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Заголовок 1"/>
          <p:cNvSpPr>
            <a:spLocks noGrp="1"/>
          </p:cNvSpPr>
          <p:nvPr>
            <p:ph type="title"/>
          </p:nvPr>
        </p:nvSpPr>
        <p:spPr>
          <a:xfrm>
            <a:off x="457200" y="260649"/>
            <a:ext cx="8686800" cy="648072"/>
          </a:xfrm>
        </p:spPr>
        <p:txBody>
          <a:bodyPr/>
          <a:lstStyle/>
          <a:p>
            <a:r>
              <a:rPr lang="en-US" sz="3600" b="1" dirty="0" smtClean="0">
                <a:solidFill>
                  <a:srgbClr val="0033CC"/>
                </a:solidFill>
              </a:rPr>
              <a:t>      Examples of simulation results   2</a:t>
            </a:r>
            <a:endParaRPr lang="ru-RU" sz="3600" b="1" dirty="0">
              <a:solidFill>
                <a:srgbClr val="0033CC"/>
              </a:solidFill>
            </a:endParaRPr>
          </a:p>
        </p:txBody>
      </p:sp>
      <p:sp>
        <p:nvSpPr>
          <p:cNvPr id="3" name="Объект 2"/>
          <p:cNvSpPr>
            <a:spLocks noGrp="1"/>
          </p:cNvSpPr>
          <p:nvPr>
            <p:ph idx="1"/>
          </p:nvPr>
        </p:nvSpPr>
        <p:spPr>
          <a:xfrm>
            <a:off x="1488430" y="5125701"/>
            <a:ext cx="3744416" cy="247515"/>
          </a:xfrm>
        </p:spPr>
        <p:txBody>
          <a:bodyPr/>
          <a:lstStyle/>
          <a:p>
            <a:r>
              <a:rPr lang="en-US" sz="1400" dirty="0" smtClean="0"/>
              <a:t> Fig.2.  Disk available space (in terabytes)</a:t>
            </a:r>
          </a:p>
        </p:txBody>
      </p:sp>
      <p:sp>
        <p:nvSpPr>
          <p:cNvPr id="4" name="Нижний колонтитул 3"/>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16</a:t>
            </a:fld>
            <a:endParaRPr lang="ru-RU" altLang="ru-RU"/>
          </a:p>
        </p:txBody>
      </p:sp>
      <p:sp>
        <p:nvSpPr>
          <p:cNvPr id="6" name="Дата 5"/>
          <p:cNvSpPr>
            <a:spLocks noGrp="1"/>
          </p:cNvSpPr>
          <p:nvPr>
            <p:ph type="dt" idx="12"/>
          </p:nvPr>
        </p:nvSpPr>
        <p:spPr/>
        <p:txBody>
          <a:bodyPr/>
          <a:lstStyle/>
          <a:p>
            <a:pPr>
              <a:defRPr/>
            </a:pPr>
            <a:fld id="{0D6C0C87-BF3B-4220-8472-172F8A57AD32}" type="datetime1">
              <a:rPr lang="en-US" altLang="ru-RU" smtClean="0"/>
              <a:t>9/30/2015</a:t>
            </a:fld>
            <a:endParaRPr lang="ru-RU" altLang="ru-RU"/>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764704"/>
            <a:ext cx="2289423" cy="170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310247" y="1412776"/>
            <a:ext cx="5797421" cy="954107"/>
          </a:xfrm>
          <a:prstGeom prst="rect">
            <a:avLst/>
          </a:prstGeom>
          <a:noFill/>
        </p:spPr>
        <p:txBody>
          <a:bodyPr wrap="none" rtlCol="0">
            <a:spAutoFit/>
          </a:bodyPr>
          <a:lstStyle/>
          <a:p>
            <a:r>
              <a:rPr lang="en-US" sz="2000" b="1" dirty="0">
                <a:solidFill>
                  <a:schemeClr val="tx1"/>
                </a:solidFill>
              </a:rPr>
              <a:t>Example </a:t>
            </a:r>
            <a:r>
              <a:rPr lang="en-US" sz="2000" b="1" dirty="0" smtClean="0">
                <a:solidFill>
                  <a:schemeClr val="tx1"/>
                </a:solidFill>
              </a:rPr>
              <a:t>2</a:t>
            </a:r>
            <a:r>
              <a:rPr lang="en-US" dirty="0" smtClean="0">
                <a:solidFill>
                  <a:schemeClr val="tx1"/>
                </a:solidFill>
              </a:rPr>
              <a:t> </a:t>
            </a:r>
          </a:p>
          <a:p>
            <a:r>
              <a:rPr lang="en-US" dirty="0" smtClean="0">
                <a:solidFill>
                  <a:schemeClr val="tx1"/>
                </a:solidFill>
              </a:rPr>
              <a:t>What </a:t>
            </a:r>
            <a:r>
              <a:rPr lang="en-US" dirty="0">
                <a:solidFill>
                  <a:schemeClr val="tx1"/>
                </a:solidFill>
              </a:rPr>
              <a:t>buffer size is needed to store </a:t>
            </a:r>
            <a:r>
              <a:rPr lang="en-US" dirty="0" smtClean="0">
                <a:solidFill>
                  <a:schemeClr val="tx1"/>
                </a:solidFill>
              </a:rPr>
              <a:t>input files </a:t>
            </a:r>
            <a:r>
              <a:rPr lang="en-US" dirty="0">
                <a:solidFill>
                  <a:schemeClr val="tx1"/>
                </a:solidFill>
              </a:rPr>
              <a:t>on tapes </a:t>
            </a:r>
            <a:endParaRPr lang="en-US" dirty="0" smtClean="0">
              <a:solidFill>
                <a:schemeClr val="tx1"/>
              </a:solidFill>
            </a:endParaRPr>
          </a:p>
          <a:p>
            <a:r>
              <a:rPr lang="en-US" dirty="0" smtClean="0">
                <a:solidFill>
                  <a:schemeClr val="tx1"/>
                </a:solidFill>
              </a:rPr>
              <a:t>without losses</a:t>
            </a:r>
            <a:endParaRPr lang="ru-RU" dirty="0"/>
          </a:p>
        </p:txBody>
      </p:sp>
      <p:sp>
        <p:nvSpPr>
          <p:cNvPr id="9" name="TextBox 8"/>
          <p:cNvSpPr txBox="1"/>
          <p:nvPr/>
        </p:nvSpPr>
        <p:spPr>
          <a:xfrm>
            <a:off x="6582855" y="4653136"/>
            <a:ext cx="1255472" cy="276999"/>
          </a:xfrm>
          <a:prstGeom prst="rect">
            <a:avLst/>
          </a:prstGeom>
          <a:noFill/>
        </p:spPr>
        <p:txBody>
          <a:bodyPr wrap="none" rtlCol="0">
            <a:spAutoFit/>
          </a:bodyPr>
          <a:lstStyle/>
          <a:p>
            <a:r>
              <a:rPr lang="en-US" sz="1200" b="1" dirty="0" smtClean="0">
                <a:solidFill>
                  <a:schemeClr val="tx1"/>
                </a:solidFill>
              </a:rPr>
              <a:t>t=system time</a:t>
            </a:r>
            <a:endParaRPr lang="ru-RU" sz="1200" b="1" dirty="0">
              <a:solidFill>
                <a:schemeClr val="tx1"/>
              </a:solidFill>
            </a:endParaRPr>
          </a:p>
        </p:txBody>
      </p:sp>
      <p:sp>
        <p:nvSpPr>
          <p:cNvPr id="10" name="TextBox 9"/>
          <p:cNvSpPr txBox="1"/>
          <p:nvPr/>
        </p:nvSpPr>
        <p:spPr>
          <a:xfrm>
            <a:off x="169693" y="2612809"/>
            <a:ext cx="389850" cy="276999"/>
          </a:xfrm>
          <a:prstGeom prst="rect">
            <a:avLst/>
          </a:prstGeom>
          <a:noFill/>
        </p:spPr>
        <p:txBody>
          <a:bodyPr wrap="none" rtlCol="0">
            <a:spAutoFit/>
          </a:bodyPr>
          <a:lstStyle/>
          <a:p>
            <a:r>
              <a:rPr lang="en-US" sz="1200" b="1" dirty="0" smtClean="0">
                <a:solidFill>
                  <a:schemeClr val="tx1"/>
                </a:solidFill>
              </a:rPr>
              <a:t>TB</a:t>
            </a:r>
            <a:endParaRPr lang="ru-RU" sz="1200" b="1" dirty="0">
              <a:solidFill>
                <a:schemeClr val="tx1"/>
              </a:solidFill>
            </a:endParaRPr>
          </a:p>
        </p:txBody>
      </p:sp>
      <p:sp>
        <p:nvSpPr>
          <p:cNvPr id="14" name="TextBox 13"/>
          <p:cNvSpPr txBox="1"/>
          <p:nvPr/>
        </p:nvSpPr>
        <p:spPr>
          <a:xfrm>
            <a:off x="181649" y="5373216"/>
            <a:ext cx="8865287" cy="923330"/>
          </a:xfrm>
          <a:prstGeom prst="rect">
            <a:avLst/>
          </a:prstGeom>
          <a:noFill/>
        </p:spPr>
        <p:txBody>
          <a:bodyPr wrap="square" rtlCol="0">
            <a:spAutoFit/>
          </a:bodyPr>
          <a:lstStyle/>
          <a:p>
            <a:r>
              <a:rPr lang="en-US" dirty="0">
                <a:solidFill>
                  <a:schemeClr val="tx1"/>
                </a:solidFill>
              </a:rPr>
              <a:t>Results in </a:t>
            </a:r>
            <a:r>
              <a:rPr lang="en-US" dirty="0" smtClean="0">
                <a:solidFill>
                  <a:schemeClr val="tx1"/>
                </a:solidFill>
              </a:rPr>
              <a:t>fig.1-2 </a:t>
            </a:r>
            <a:r>
              <a:rPr lang="en-US" dirty="0">
                <a:solidFill>
                  <a:schemeClr val="tx1"/>
                </a:solidFill>
              </a:rPr>
              <a:t>show that due </a:t>
            </a:r>
            <a:r>
              <a:rPr lang="en-US" dirty="0" smtClean="0">
                <a:solidFill>
                  <a:schemeClr val="tx1"/>
                </a:solidFill>
              </a:rPr>
              <a:t>to </a:t>
            </a:r>
            <a:r>
              <a:rPr lang="en-US" dirty="0">
                <a:solidFill>
                  <a:schemeClr val="tx1"/>
                </a:solidFill>
              </a:rPr>
              <a:t>clever buffer cleaning the </a:t>
            </a:r>
            <a:r>
              <a:rPr lang="en-US" dirty="0" smtClean="0">
                <a:solidFill>
                  <a:schemeClr val="tx1"/>
                </a:solidFill>
              </a:rPr>
              <a:t>buffer </a:t>
            </a:r>
            <a:r>
              <a:rPr lang="en-US" dirty="0">
                <a:solidFill>
                  <a:schemeClr val="tx1"/>
                </a:solidFill>
              </a:rPr>
              <a:t>should not be too big, </a:t>
            </a:r>
            <a:r>
              <a:rPr lang="en-US" dirty="0" smtClean="0">
                <a:solidFill>
                  <a:schemeClr val="tx1"/>
                </a:solidFill>
              </a:rPr>
              <a:t>so </a:t>
            </a:r>
            <a:r>
              <a:rPr lang="en-US" dirty="0">
                <a:solidFill>
                  <a:schemeClr val="tx1"/>
                </a:solidFill>
              </a:rPr>
              <a:t>we can place it in RAM </a:t>
            </a:r>
            <a:r>
              <a:rPr lang="en-US" dirty="0" smtClean="0">
                <a:solidFill>
                  <a:schemeClr val="tx1"/>
                </a:solidFill>
              </a:rPr>
              <a:t>operational </a:t>
            </a:r>
            <a:r>
              <a:rPr lang="en-US" dirty="0">
                <a:solidFill>
                  <a:schemeClr val="tx1"/>
                </a:solidFill>
              </a:rPr>
              <a:t>memory</a:t>
            </a:r>
            <a:endParaRPr lang="ru-RU" dirty="0">
              <a:solidFill>
                <a:schemeClr val="tx1"/>
              </a:solidFill>
            </a:endParaRPr>
          </a:p>
          <a:p>
            <a:endParaRPr lang="ru-RU" dirty="0"/>
          </a:p>
        </p:txBody>
      </p:sp>
      <p:sp>
        <p:nvSpPr>
          <p:cNvPr id="16" name="Прямоугольник 15"/>
          <p:cNvSpPr/>
          <p:nvPr/>
        </p:nvSpPr>
        <p:spPr>
          <a:xfrm>
            <a:off x="7003667" y="2469517"/>
            <a:ext cx="2034600" cy="1815882"/>
          </a:xfrm>
          <a:prstGeom prst="rect">
            <a:avLst/>
          </a:prstGeom>
        </p:spPr>
        <p:txBody>
          <a:bodyPr wrap="square">
            <a:spAutoFit/>
          </a:bodyPr>
          <a:lstStyle/>
          <a:p>
            <a:r>
              <a:rPr lang="en-GB" sz="1600" dirty="0" smtClean="0">
                <a:solidFill>
                  <a:schemeClr val="tx1"/>
                </a:solidFill>
              </a:rPr>
              <a:t>Zigzag shape of</a:t>
            </a:r>
          </a:p>
          <a:p>
            <a:r>
              <a:rPr lang="en-GB" sz="1600" dirty="0" smtClean="0">
                <a:solidFill>
                  <a:schemeClr val="tx1"/>
                </a:solidFill>
              </a:rPr>
              <a:t>this curve is due to</a:t>
            </a:r>
          </a:p>
          <a:p>
            <a:r>
              <a:rPr lang="en-GB" sz="1600" dirty="0" smtClean="0">
                <a:solidFill>
                  <a:schemeClr val="tx1"/>
                </a:solidFill>
                <a:effectLst>
                  <a:outerShdw blurRad="38100" dist="38100" dir="2700000" algn="tl">
                    <a:srgbClr val="000000">
                      <a:alpha val="43137"/>
                    </a:srgbClr>
                  </a:outerShdw>
                </a:effectLst>
              </a:rPr>
              <a:t>regular buffer cleaning</a:t>
            </a:r>
            <a:r>
              <a:rPr lang="en-GB" sz="1600" dirty="0" smtClean="0">
                <a:solidFill>
                  <a:schemeClr val="tx1"/>
                </a:solidFill>
              </a:rPr>
              <a:t>. The sharp slump in the middle is caused by end-of-tape delay</a:t>
            </a:r>
            <a:endParaRPr lang="ru-RU" sz="1600" dirty="0"/>
          </a:p>
        </p:txBody>
      </p:sp>
    </p:spTree>
    <p:extLst>
      <p:ext uri="{BB962C8B-B14F-4D97-AF65-F5344CB8AC3E}">
        <p14:creationId xmlns:p14="http://schemas.microsoft.com/office/powerpoint/2010/main" val="158978588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
          <p:cNvSpPr>
            <a:spLocks noGrp="1" noChangeArrowheads="1"/>
          </p:cNvSpPr>
          <p:nvPr>
            <p:ph type="title"/>
          </p:nvPr>
        </p:nvSpPr>
        <p:spPr>
          <a:xfrm>
            <a:off x="643632" y="260648"/>
            <a:ext cx="8500368" cy="648072"/>
          </a:xfrm>
        </p:spPr>
        <p:txBody>
          <a:bodyPr/>
          <a:lstStyle/>
          <a:p>
            <a:pPr algn="ctr" eaLnBrk="1" hangingPunct="1">
              <a:lnSpc>
                <a:spcPct val="80000"/>
              </a:lnSpc>
              <a:buClrTx/>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sz="4000" b="1" dirty="0">
                <a:solidFill>
                  <a:srgbClr val="0033CC"/>
                </a:solidFill>
              </a:rPr>
              <a:t>Examples of simulation results   </a:t>
            </a:r>
            <a:r>
              <a:rPr lang="en-US" sz="4000" b="1" dirty="0" smtClean="0">
                <a:solidFill>
                  <a:srgbClr val="0033CC"/>
                </a:solidFill>
              </a:rPr>
              <a:t>3</a:t>
            </a:r>
            <a:endParaRPr lang="ru-RU" altLang="ru-RU" sz="4000" b="1" dirty="0" smtClean="0">
              <a:solidFill>
                <a:srgbClr val="1818FF"/>
              </a:solidFill>
            </a:endParaRPr>
          </a:p>
        </p:txBody>
      </p:sp>
      <p:sp>
        <p:nvSpPr>
          <p:cNvPr id="22531" name="Text Box 2"/>
          <p:cNvSpPr txBox="1">
            <a:spLocks noChangeArrowheads="1"/>
          </p:cNvSpPr>
          <p:nvPr/>
        </p:nvSpPr>
        <p:spPr bwMode="auto">
          <a:xfrm>
            <a:off x="6457950" y="6356350"/>
            <a:ext cx="2057400" cy="365125"/>
          </a:xfrm>
          <a:prstGeom prst="rect">
            <a:avLst/>
          </a:prstGeom>
          <a:noFill/>
          <a:ln w="9525">
            <a:noFill/>
            <a:round/>
            <a:headEnd/>
            <a:tailEnd/>
          </a:ln>
        </p:spPr>
        <p:txBody>
          <a:bodyPr anchor="ctr"/>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F2B181E3-02B6-425A-93B0-5FFC6D067E89}" type="slidenum">
              <a:rPr lang="ru-RU" altLang="ru-RU" sz="1200">
                <a:solidFill>
                  <a:srgbClr val="8B8B8B"/>
                </a:solidFill>
                <a:latin typeface="Calibri" charset="0"/>
                <a:ea typeface="DejaVu Sans" charset="0"/>
                <a:cs typeface="DejaVu Sans" charset="0"/>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17</a:t>
            </a:fld>
            <a:endParaRPr lang="ru-RU" altLang="ru-RU" sz="1200">
              <a:solidFill>
                <a:srgbClr val="8B8B8B"/>
              </a:solidFill>
              <a:latin typeface="Calibri" charset="0"/>
              <a:ea typeface="DejaVu Sans" charset="0"/>
              <a:cs typeface="DejaVu Sans" charset="0"/>
            </a:endParaRPr>
          </a:p>
        </p:txBody>
      </p:sp>
      <p:sp>
        <p:nvSpPr>
          <p:cNvPr id="22533" name="TextBox 1"/>
          <p:cNvSpPr txBox="1">
            <a:spLocks noChangeArrowheads="1"/>
          </p:cNvSpPr>
          <p:nvPr/>
        </p:nvSpPr>
        <p:spPr bwMode="auto">
          <a:xfrm>
            <a:off x="827088" y="1341438"/>
            <a:ext cx="185737" cy="352425"/>
          </a:xfrm>
          <a:prstGeom prst="rect">
            <a:avLst/>
          </a:prstGeom>
          <a:noFill/>
          <a:ln w="9525">
            <a:noFill/>
            <a:miter lim="800000"/>
            <a:headEnd/>
            <a:tailEnd/>
          </a:ln>
        </p:spPr>
        <p:txBody>
          <a:bodyPr wrap="none">
            <a:spAutoFit/>
          </a:bodyPr>
          <a:lstStyle/>
          <a:p>
            <a:pPr eaLnBrk="1">
              <a:lnSpc>
                <a:spcPct val="94000"/>
              </a:lnSpc>
              <a:buClr>
                <a:srgbClr val="000000"/>
              </a:buClr>
              <a:buSzPct val="100000"/>
              <a:buFont typeface="Times New Roman" pitchFamily="16" charset="0"/>
              <a:buNone/>
            </a:pPr>
            <a:endParaRPr lang="ru-RU" altLang="ru-RU">
              <a:solidFill>
                <a:schemeClr val="accent2"/>
              </a:solidFill>
            </a:endParaRPr>
          </a:p>
        </p:txBody>
      </p:sp>
      <p:sp>
        <p:nvSpPr>
          <p:cNvPr id="2" name="Дата 1"/>
          <p:cNvSpPr>
            <a:spLocks noGrp="1"/>
          </p:cNvSpPr>
          <p:nvPr>
            <p:ph type="dt" idx="12"/>
          </p:nvPr>
        </p:nvSpPr>
        <p:spPr/>
        <p:txBody>
          <a:bodyPr/>
          <a:lstStyle/>
          <a:p>
            <a:pPr>
              <a:defRPr/>
            </a:pPr>
            <a:fld id="{8E0201A7-BAA4-4FAC-B8D4-BAA8BD47067F}" type="datetime1">
              <a:rPr lang="en-US" altLang="ru-RU" smtClean="0"/>
              <a:t>9/30/2015</a:t>
            </a:fld>
            <a:endParaRPr lang="ru-RU" altLang="ru-RU"/>
          </a:p>
        </p:txBody>
      </p:sp>
      <p:sp>
        <p:nvSpPr>
          <p:cNvPr id="3" name="Нижний колонтитул 2"/>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17</a:t>
            </a:fld>
            <a:endParaRPr lang="ru-RU" altLang="ru-RU"/>
          </a:p>
        </p:txBody>
      </p:sp>
      <p:sp>
        <p:nvSpPr>
          <p:cNvPr id="4" name="TextBox 3"/>
          <p:cNvSpPr txBox="1"/>
          <p:nvPr/>
        </p:nvSpPr>
        <p:spPr>
          <a:xfrm>
            <a:off x="683568" y="873056"/>
            <a:ext cx="8208912" cy="646331"/>
          </a:xfrm>
          <a:prstGeom prst="rect">
            <a:avLst/>
          </a:prstGeom>
          <a:noFill/>
        </p:spPr>
        <p:txBody>
          <a:bodyPr wrap="square" rtlCol="0">
            <a:spAutoFit/>
          </a:bodyPr>
          <a:lstStyle/>
          <a:p>
            <a:r>
              <a:rPr lang="en-US" b="1" dirty="0">
                <a:solidFill>
                  <a:schemeClr val="tx1"/>
                </a:solidFill>
              </a:rPr>
              <a:t>Example 3 </a:t>
            </a:r>
            <a:endParaRPr lang="en-US" b="1" dirty="0" smtClean="0">
              <a:solidFill>
                <a:schemeClr val="tx1"/>
              </a:solidFill>
            </a:endParaRPr>
          </a:p>
          <a:p>
            <a:r>
              <a:rPr lang="en-US" dirty="0" smtClean="0">
                <a:solidFill>
                  <a:schemeClr val="tx1"/>
                </a:solidFill>
              </a:rPr>
              <a:t>Probability </a:t>
            </a:r>
            <a:r>
              <a:rPr lang="en-US" dirty="0">
                <a:solidFill>
                  <a:schemeClr val="tx1"/>
                </a:solidFill>
              </a:rPr>
              <a:t>of the system overloading due to disk space lack</a:t>
            </a:r>
            <a:endParaRPr lang="ru-RU" dirty="0">
              <a:solidFill>
                <a:schemeClr val="tx1"/>
              </a:solidFill>
            </a:endParaRPr>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9957" y="1517650"/>
            <a:ext cx="7684492" cy="38555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Прямоугольник 5"/>
          <p:cNvSpPr/>
          <p:nvPr/>
        </p:nvSpPr>
        <p:spPr>
          <a:xfrm>
            <a:off x="2205919" y="5490922"/>
            <a:ext cx="5112568" cy="307777"/>
          </a:xfrm>
          <a:prstGeom prst="rect">
            <a:avLst/>
          </a:prstGeom>
        </p:spPr>
        <p:txBody>
          <a:bodyPr wrap="square">
            <a:spAutoFit/>
          </a:bodyPr>
          <a:lstStyle/>
          <a:p>
            <a:r>
              <a:rPr lang="en-US" sz="1400" dirty="0">
                <a:solidFill>
                  <a:schemeClr val="tx1"/>
                </a:solidFill>
              </a:rPr>
              <a:t>Fig.3. </a:t>
            </a:r>
            <a:r>
              <a:rPr lang="en-US" sz="1400" dirty="0" smtClean="0">
                <a:solidFill>
                  <a:schemeClr val="tx1"/>
                </a:solidFill>
              </a:rPr>
              <a:t>the load in MB/sec from one of network nodes to a disk</a:t>
            </a:r>
            <a:endParaRPr lang="ru-RU" sz="14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2952750" y="215900"/>
            <a:ext cx="8229600" cy="935038"/>
          </a:xfrm>
        </p:spPr>
        <p:txBody>
          <a:bodyPr/>
          <a:lstStyle/>
          <a:p>
            <a:pP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600" b="1" smtClean="0">
                <a:solidFill>
                  <a:srgbClr val="1818FF"/>
                </a:solidFill>
              </a:rPr>
              <a:t>Conclusions </a:t>
            </a:r>
            <a:r>
              <a:rPr lang="ru-RU" altLang="ru-RU" sz="4400" b="1" smtClean="0">
                <a:solidFill>
                  <a:srgbClr val="B3B3B3"/>
                </a:solidFill>
              </a:rPr>
              <a:t>  </a:t>
            </a:r>
          </a:p>
        </p:txBody>
      </p:sp>
      <p:sp>
        <p:nvSpPr>
          <p:cNvPr id="40963" name="Text Box 2"/>
          <p:cNvSpPr txBox="1">
            <a:spLocks noChangeArrowheads="1"/>
          </p:cNvSpPr>
          <p:nvPr/>
        </p:nvSpPr>
        <p:spPr bwMode="auto">
          <a:xfrm>
            <a:off x="125537" y="980728"/>
            <a:ext cx="9036050" cy="5040560"/>
          </a:xfrm>
          <a:prstGeom prst="rect">
            <a:avLst/>
          </a:prstGeom>
          <a:noFill/>
          <a:ln w="9525">
            <a:noFill/>
            <a:round/>
            <a:headEnd/>
            <a:tailEnd/>
          </a:ln>
          <a:effectLst/>
        </p:spPr>
        <p:txBody>
          <a:bodyPr/>
          <a:lstStyle/>
          <a:p>
            <a:pPr marL="454025" indent="-454025" algn="just"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r>
              <a:rPr lang="ru-RU" altLang="ru-RU" sz="2000" dirty="0" err="1">
                <a:solidFill>
                  <a:srgbClr val="000000"/>
                </a:solidFill>
                <a:latin typeface="+mn-lt"/>
                <a:cs typeface="Times New Roman" pitchFamily="18" charset="0"/>
              </a:rPr>
              <a:t>The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program</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SyMSim</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for</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simulation</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of</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grid-cloud</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structures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is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developed</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and</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tested</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on</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a</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simplified</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model</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of</a:t>
            </a:r>
            <a:r>
              <a:rPr lang="ru-RU" altLang="ru-RU" sz="2000" dirty="0">
                <a:solidFill>
                  <a:srgbClr val="000000"/>
                </a:solidFill>
                <a:latin typeface="+mn-lt"/>
                <a:cs typeface="Times New Roman" pitchFamily="18" charset="0"/>
              </a:rPr>
              <a:t>  </a:t>
            </a:r>
            <a:r>
              <a:rPr lang="en-US" altLang="ru-RU" sz="2000" dirty="0" smtClean="0">
                <a:solidFill>
                  <a:srgbClr val="000000"/>
                </a:solidFill>
                <a:latin typeface="+mn-lt"/>
                <a:cs typeface="Times New Roman" pitchFamily="18" charset="0"/>
              </a:rPr>
              <a:t>JINR</a:t>
            </a:r>
            <a:r>
              <a:rPr lang="ru-RU" altLang="ru-RU" sz="2000" dirty="0" smtClean="0">
                <a:solidFill>
                  <a:srgbClr val="000000"/>
                </a:solidFill>
                <a:latin typeface="+mn-lt"/>
                <a:cs typeface="Times New Roman" pitchFamily="18" charset="0"/>
              </a:rPr>
              <a:t> Tier1 </a:t>
            </a:r>
            <a:r>
              <a:rPr lang="en-US" altLang="ru-RU" sz="2000" dirty="0" smtClean="0">
                <a:solidFill>
                  <a:srgbClr val="000000"/>
                </a:solidFill>
                <a:latin typeface="+mn-lt"/>
                <a:cs typeface="Times New Roman" pitchFamily="18" charset="0"/>
              </a:rPr>
              <a:t>site</a:t>
            </a:r>
            <a:r>
              <a:rPr lang="ru-RU" altLang="ru-RU" sz="2000" dirty="0" smtClean="0">
                <a:solidFill>
                  <a:srgbClr val="000000"/>
                </a:solidFill>
                <a:latin typeface="+mn-lt"/>
                <a:cs typeface="Times New Roman" pitchFamily="18" charset="0"/>
              </a:rPr>
              <a:t>.</a:t>
            </a:r>
            <a:endParaRPr lang="ru-RU" altLang="ru-RU" sz="2000" dirty="0">
              <a:solidFill>
                <a:srgbClr val="000000"/>
              </a:solidFill>
              <a:latin typeface="+mn-lt"/>
              <a:cs typeface="Times New Roman" pitchFamily="18" charset="0"/>
            </a:endParaRPr>
          </a:p>
          <a:p>
            <a:pPr marL="454025" indent="-454025" algn="just"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r>
              <a:rPr lang="ru-RU" altLang="ru-RU" sz="2000" dirty="0" err="1">
                <a:solidFill>
                  <a:srgbClr val="000000"/>
                </a:solidFill>
                <a:latin typeface="+mn-lt"/>
                <a:cs typeface="Times New Roman" pitchFamily="18" charset="0"/>
              </a:rPr>
              <a:t>The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originality</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of</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proposed</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simulation</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approach</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consists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in</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combining</a:t>
            </a:r>
            <a:r>
              <a:rPr lang="ru-RU" altLang="ru-RU" sz="2000" dirty="0">
                <a:solidFill>
                  <a:srgbClr val="000000"/>
                </a:solidFill>
                <a:latin typeface="+mn-lt"/>
                <a:cs typeface="Times New Roman" pitchFamily="18" charset="0"/>
              </a:rPr>
              <a:t> a </a:t>
            </a:r>
            <a:r>
              <a:rPr lang="ru-RU" altLang="ru-RU" sz="2000" dirty="0" err="1">
                <a:solidFill>
                  <a:srgbClr val="000000"/>
                </a:solidFill>
                <a:latin typeface="+mn-lt"/>
                <a:cs typeface="Times New Roman" pitchFamily="18" charset="0"/>
              </a:rPr>
              <a:t>simulation</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program</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with</a:t>
            </a:r>
            <a:r>
              <a:rPr lang="ru-RU" altLang="ru-RU" sz="2000" dirty="0">
                <a:solidFill>
                  <a:srgbClr val="000000"/>
                </a:solidFill>
                <a:latin typeface="+mn-lt"/>
                <a:cs typeface="Times New Roman" pitchFamily="18" charset="0"/>
              </a:rPr>
              <a:t> a </a:t>
            </a:r>
            <a:r>
              <a:rPr lang="ru-RU" altLang="ru-RU" sz="2000" dirty="0" err="1">
                <a:solidFill>
                  <a:srgbClr val="000000"/>
                </a:solidFill>
                <a:latin typeface="+mn-lt"/>
                <a:cs typeface="Times New Roman" pitchFamily="18" charset="0"/>
              </a:rPr>
              <a:t>real</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monitoring</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system</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of</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the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grid</a:t>
            </a:r>
            <a:r>
              <a:rPr lang="ru-RU" altLang="ru-RU" sz="2000" dirty="0">
                <a:solidFill>
                  <a:srgbClr val="000000"/>
                </a:solidFill>
                <a:latin typeface="+mn-lt"/>
                <a:cs typeface="Times New Roman" pitchFamily="18" charset="0"/>
              </a:rPr>
              <a:t>/</a:t>
            </a:r>
            <a:r>
              <a:rPr lang="ru-RU" altLang="ru-RU" sz="2000" dirty="0" err="1">
                <a:solidFill>
                  <a:srgbClr val="000000"/>
                </a:solidFill>
                <a:latin typeface="+mn-lt"/>
                <a:cs typeface="Times New Roman" pitchFamily="18" charset="0"/>
              </a:rPr>
              <a:t>cloud</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service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through</a:t>
            </a:r>
            <a:r>
              <a:rPr lang="ru-RU" altLang="ru-RU" sz="2000" dirty="0">
                <a:solidFill>
                  <a:srgbClr val="000000"/>
                </a:solidFill>
                <a:latin typeface="+mn-lt"/>
                <a:cs typeface="Times New Roman" pitchFamily="18" charset="0"/>
              </a:rPr>
              <a:t> a </a:t>
            </a:r>
            <a:r>
              <a:rPr lang="ru-RU" altLang="ru-RU" sz="2000" dirty="0" err="1">
                <a:solidFill>
                  <a:srgbClr val="000000"/>
                </a:solidFill>
                <a:latin typeface="+mn-lt"/>
                <a:cs typeface="Times New Roman" pitchFamily="18" charset="0"/>
              </a:rPr>
              <a:t>special</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database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in</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frame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of</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the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same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program</a:t>
            </a:r>
            <a:r>
              <a:rPr lang="ru-RU" altLang="ru-RU" sz="2000" dirty="0" smtClean="0">
                <a:solidFill>
                  <a:srgbClr val="000000"/>
                </a:solidFill>
                <a:latin typeface="+mn-lt"/>
                <a:cs typeface="Times New Roman" pitchFamily="18" charset="0"/>
              </a:rPr>
              <a:t>.</a:t>
            </a:r>
            <a:endParaRPr lang="en-US" altLang="ru-RU" sz="2000" dirty="0" smtClean="0">
              <a:solidFill>
                <a:srgbClr val="000000"/>
              </a:solidFill>
              <a:latin typeface="+mn-lt"/>
              <a:cs typeface="Times New Roman" pitchFamily="18" charset="0"/>
            </a:endParaRPr>
          </a:p>
          <a:p>
            <a:pPr marL="454025" indent="-454025" algn="just"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r>
              <a:rPr lang="en-US" altLang="ru-RU" sz="2000" dirty="0" smtClean="0">
                <a:solidFill>
                  <a:srgbClr val="000000"/>
                </a:solidFill>
                <a:latin typeface="+mn-lt"/>
                <a:cs typeface="Times New Roman" pitchFamily="18" charset="0"/>
              </a:rPr>
              <a:t>The next simulation was accomplished for </a:t>
            </a:r>
            <a:r>
              <a:rPr lang="de-DE" altLang="ru-RU" sz="2000" dirty="0" smtClean="0">
                <a:solidFill>
                  <a:srgbClr val="000000"/>
                </a:solidFill>
                <a:latin typeface="+mn-lt"/>
                <a:cs typeface="Times New Roman" pitchFamily="18" charset="0"/>
              </a:rPr>
              <a:t>T0/T1 </a:t>
            </a:r>
            <a:r>
              <a:rPr lang="de-DE" altLang="ru-RU" sz="2000" dirty="0" err="1">
                <a:solidFill>
                  <a:srgbClr val="000000"/>
                </a:solidFill>
                <a:latin typeface="+mn-lt"/>
                <a:cs typeface="Times New Roman" pitchFamily="18" charset="0"/>
              </a:rPr>
              <a:t>computing</a:t>
            </a:r>
            <a:r>
              <a:rPr lang="de-DE" altLang="ru-RU" sz="2000" dirty="0">
                <a:solidFill>
                  <a:srgbClr val="000000"/>
                </a:solidFill>
                <a:latin typeface="+mn-lt"/>
                <a:cs typeface="Times New Roman" pitchFamily="18" charset="0"/>
              </a:rPr>
              <a:t> </a:t>
            </a:r>
            <a:r>
              <a:rPr lang="de-DE" altLang="ru-RU" sz="2000" dirty="0" err="1" smtClean="0">
                <a:solidFill>
                  <a:srgbClr val="000000"/>
                </a:solidFill>
                <a:latin typeface="+mn-lt"/>
                <a:cs typeface="Times New Roman" pitchFamily="18" charset="0"/>
              </a:rPr>
              <a:t>facilities</a:t>
            </a:r>
            <a:r>
              <a:rPr lang="de-DE" altLang="ru-RU" sz="2000" dirty="0" smtClean="0">
                <a:solidFill>
                  <a:srgbClr val="000000"/>
                </a:solidFill>
                <a:latin typeface="+mn-lt"/>
                <a:cs typeface="Times New Roman" pitchFamily="18" charset="0"/>
              </a:rPr>
              <a:t> </a:t>
            </a:r>
            <a:r>
              <a:rPr lang="de-DE" altLang="ru-RU" sz="2000" dirty="0" err="1" smtClean="0">
                <a:solidFill>
                  <a:srgbClr val="000000"/>
                </a:solidFill>
                <a:latin typeface="+mn-lt"/>
                <a:cs typeface="Times New Roman" pitchFamily="18" charset="0"/>
              </a:rPr>
              <a:t>of</a:t>
            </a:r>
            <a:r>
              <a:rPr lang="de-DE" altLang="ru-RU" sz="2000" dirty="0" smtClean="0">
                <a:solidFill>
                  <a:srgbClr val="000000"/>
                </a:solidFill>
                <a:latin typeface="+mn-lt"/>
                <a:cs typeface="Times New Roman" pitchFamily="18" charset="0"/>
              </a:rPr>
              <a:t> </a:t>
            </a:r>
            <a:r>
              <a:rPr lang="de-DE" altLang="ru-RU" sz="2000" dirty="0">
                <a:solidFill>
                  <a:srgbClr val="000000"/>
                </a:solidFill>
                <a:latin typeface="+mn-lt"/>
                <a:cs typeface="Times New Roman" pitchFamily="18" charset="0"/>
              </a:rPr>
              <a:t>JINR NICA </a:t>
            </a:r>
            <a:r>
              <a:rPr lang="de-DE" altLang="ru-RU" sz="2000" dirty="0" smtClean="0">
                <a:solidFill>
                  <a:srgbClr val="000000"/>
                </a:solidFill>
                <a:latin typeface="+mn-lt"/>
                <a:cs typeface="Times New Roman" pitchFamily="18" charset="0"/>
              </a:rPr>
              <a:t>MPD-SPD </a:t>
            </a:r>
            <a:r>
              <a:rPr lang="de-DE" altLang="ru-RU" sz="2000" dirty="0" err="1" smtClean="0">
                <a:solidFill>
                  <a:srgbClr val="000000"/>
                </a:solidFill>
                <a:latin typeface="+mn-lt"/>
                <a:cs typeface="Times New Roman" pitchFamily="18" charset="0"/>
              </a:rPr>
              <a:t>project</a:t>
            </a:r>
            <a:r>
              <a:rPr lang="de-DE" altLang="ru-RU" sz="2000" dirty="0" smtClean="0">
                <a:solidFill>
                  <a:srgbClr val="000000"/>
                </a:solidFill>
                <a:latin typeface="+mn-lt"/>
                <a:cs typeface="Times New Roman" pitchFamily="18" charset="0"/>
              </a:rPr>
              <a:t>. </a:t>
            </a:r>
            <a:r>
              <a:rPr lang="de-DE" altLang="ru-RU" sz="2000" dirty="0" err="1" smtClean="0">
                <a:solidFill>
                  <a:srgbClr val="000000"/>
                </a:solidFill>
                <a:latin typeface="+mn-lt"/>
                <a:cs typeface="Times New Roman" pitchFamily="18" charset="0"/>
              </a:rPr>
              <a:t>It</a:t>
            </a:r>
            <a:r>
              <a:rPr lang="de-DE" altLang="ru-RU" sz="2000" dirty="0" smtClean="0">
                <a:solidFill>
                  <a:srgbClr val="000000"/>
                </a:solidFill>
                <a:latin typeface="+mn-lt"/>
                <a:cs typeface="Times New Roman" pitchFamily="18" charset="0"/>
              </a:rPr>
              <a:t> </a:t>
            </a:r>
            <a:r>
              <a:rPr lang="en-US" altLang="ru-RU" sz="2000" dirty="0" smtClean="0">
                <a:solidFill>
                  <a:srgbClr val="000000"/>
                </a:solidFill>
                <a:latin typeface="+mn-lt"/>
                <a:cs typeface="Times New Roman" pitchFamily="18" charset="0"/>
              </a:rPr>
              <a:t>confirms good potential of our simulation approach, but also showed some of its </a:t>
            </a:r>
            <a:r>
              <a:rPr lang="en-US" altLang="ru-RU" sz="2000" dirty="0" err="1">
                <a:solidFill>
                  <a:srgbClr val="000000"/>
                </a:solidFill>
                <a:latin typeface="+mn-lt"/>
                <a:cs typeface="Times New Roman" pitchFamily="18" charset="0"/>
              </a:rPr>
              <a:t>incompletenesses</a:t>
            </a:r>
            <a:r>
              <a:rPr lang="en-US" altLang="ru-RU" sz="2000" dirty="0">
                <a:solidFill>
                  <a:srgbClr val="000000"/>
                </a:solidFill>
                <a:latin typeface="+mn-lt"/>
                <a:cs typeface="Times New Roman" pitchFamily="18" charset="0"/>
              </a:rPr>
              <a:t> </a:t>
            </a:r>
            <a:r>
              <a:rPr lang="en-US" altLang="ru-RU" sz="2000" dirty="0" smtClean="0">
                <a:solidFill>
                  <a:srgbClr val="000000"/>
                </a:solidFill>
                <a:latin typeface="+mn-lt"/>
                <a:cs typeface="Times New Roman" pitchFamily="18" charset="0"/>
              </a:rPr>
              <a:t>needed to be retreated.</a:t>
            </a:r>
          </a:p>
          <a:p>
            <a:pPr marL="454025" indent="-454025" algn="just"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r>
              <a:rPr lang="en-US" altLang="ru-RU" sz="2000" dirty="0" smtClean="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SyMSim</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structure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is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sufficiently</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general</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and</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flexible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to</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allow</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to</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replace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our</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present</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simplifications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into</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more</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real</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conditions</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in</a:t>
            </a:r>
            <a:r>
              <a:rPr lang="ru-RU" altLang="ru-RU" sz="2000" dirty="0">
                <a:solidFill>
                  <a:srgbClr val="000000"/>
                </a:solidFill>
                <a:latin typeface="+mn-lt"/>
                <a:cs typeface="Times New Roman" pitchFamily="18" charset="0"/>
              </a:rPr>
              <a:t> </a:t>
            </a:r>
            <a:r>
              <a:rPr lang="ru-RU" altLang="ru-RU" sz="2000" dirty="0" err="1">
                <a:solidFill>
                  <a:srgbClr val="000000"/>
                </a:solidFill>
                <a:latin typeface="+mn-lt"/>
                <a:cs typeface="Times New Roman" pitchFamily="18" charset="0"/>
              </a:rPr>
              <a:t>future</a:t>
            </a:r>
            <a:r>
              <a:rPr lang="ru-RU" altLang="ru-RU" sz="2000" dirty="0">
                <a:solidFill>
                  <a:srgbClr val="000000"/>
                </a:solidFill>
                <a:latin typeface="+mn-lt"/>
                <a:cs typeface="Times New Roman" pitchFamily="18" charset="0"/>
              </a:rPr>
              <a:t> </a:t>
            </a:r>
            <a:r>
              <a:rPr lang="ru-RU" altLang="ru-RU" sz="2000" dirty="0" err="1" smtClean="0">
                <a:solidFill>
                  <a:srgbClr val="000000"/>
                </a:solidFill>
                <a:latin typeface="+mn-lt"/>
                <a:cs typeface="Times New Roman" pitchFamily="18" charset="0"/>
              </a:rPr>
              <a:t>developments</a:t>
            </a:r>
            <a:r>
              <a:rPr lang="en-US" altLang="ru-RU" sz="2000" dirty="0" smtClean="0">
                <a:solidFill>
                  <a:srgbClr val="000000"/>
                </a:solidFill>
                <a:latin typeface="+mn-lt"/>
                <a:cs typeface="Times New Roman" pitchFamily="18" charset="0"/>
              </a:rPr>
              <a:t>.</a:t>
            </a:r>
          </a:p>
          <a:p>
            <a:pPr marL="454025" indent="-454025" algn="just"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r>
              <a:rPr lang="ru-RU" altLang="ru-RU" sz="2000" dirty="0" err="1" smtClean="0">
                <a:solidFill>
                  <a:srgbClr val="000000"/>
                </a:solidFill>
                <a:latin typeface="+mn-lt"/>
                <a:ea typeface="Droid Sans" charset="0"/>
                <a:cs typeface="Droid Sans" charset="0"/>
              </a:rPr>
              <a:t>It</a:t>
            </a:r>
            <a:r>
              <a:rPr lang="ru-RU" altLang="ru-RU" sz="2000" dirty="0" smtClean="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can</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also</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be</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used</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to</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solve</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design</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problems</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and</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the</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subsequent</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development</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of</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data</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repositories</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not</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limited</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to</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the</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physical</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experiments</a:t>
            </a:r>
            <a:r>
              <a:rPr lang="ru-RU" altLang="ru-RU" sz="2000" dirty="0">
                <a:solidFill>
                  <a:srgbClr val="000000"/>
                </a:solidFill>
                <a:latin typeface="+mn-lt"/>
                <a:ea typeface="Droid Sans" charset="0"/>
                <a:cs typeface="Droid Sans" charset="0"/>
              </a:rPr>
              <a:t> </a:t>
            </a:r>
            <a:r>
              <a:rPr lang="ru-RU" altLang="ru-RU" sz="2000" dirty="0" err="1">
                <a:solidFill>
                  <a:srgbClr val="000000"/>
                </a:solidFill>
                <a:latin typeface="+mn-lt"/>
                <a:ea typeface="Droid Sans" charset="0"/>
                <a:cs typeface="Droid Sans" charset="0"/>
              </a:rPr>
              <a:t>area</a:t>
            </a:r>
            <a:r>
              <a:rPr lang="ru-RU" altLang="ru-RU" sz="2000" dirty="0">
                <a:solidFill>
                  <a:srgbClr val="000000"/>
                </a:solidFill>
                <a:latin typeface="+mn-lt"/>
                <a:ea typeface="Droid Sans" charset="0"/>
                <a:cs typeface="Droid Sans" charset="0"/>
              </a:rPr>
              <a:t>.</a:t>
            </a:r>
          </a:p>
          <a:p>
            <a:pPr marL="454025" indent="-454025" algn="just"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endParaRPr lang="ru-RU" altLang="ru-RU" sz="2000" dirty="0">
              <a:solidFill>
                <a:srgbClr val="000000"/>
              </a:solidFill>
              <a:latin typeface="+mn-lt"/>
              <a:cs typeface="Times New Roman" pitchFamily="18" charset="0"/>
            </a:endParaRPr>
          </a:p>
          <a:p>
            <a:pPr marL="454025" indent="-454025" algn="just"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endParaRPr lang="ru-RU" altLang="ru-RU" sz="2000" dirty="0">
              <a:solidFill>
                <a:srgbClr val="000000"/>
              </a:solidFill>
              <a:latin typeface="+mn-lt"/>
              <a:cs typeface="Times New Roman" pitchFamily="18" charset="0"/>
            </a:endParaRPr>
          </a:p>
          <a:p>
            <a:pPr marL="454025" indent="-454025" algn="just" eaLnBrk="1" hangingPunct="1">
              <a:spcBef>
                <a:spcPts val="650"/>
              </a:spcBef>
              <a:buSzPct val="100000"/>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endParaRPr lang="ru-RU" altLang="ru-RU" sz="2000" dirty="0">
              <a:solidFill>
                <a:srgbClr val="000000"/>
              </a:solidFill>
              <a:latin typeface="+mn-lt"/>
            </a:endParaRPr>
          </a:p>
          <a:p>
            <a:pPr marL="454025" indent="-454025" algn="just" eaLnBrk="1" hangingPunct="1">
              <a:spcBef>
                <a:spcPts val="400"/>
              </a:spcBef>
              <a:buSzPct val="100000"/>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defRPr/>
            </a:pPr>
            <a:endParaRPr lang="ru-RU" altLang="ru-RU" sz="2000" dirty="0">
              <a:solidFill>
                <a:srgbClr val="000000"/>
              </a:solidFill>
              <a:latin typeface="+mn-lt"/>
            </a:endParaRPr>
          </a:p>
        </p:txBody>
      </p:sp>
      <p:sp>
        <p:nvSpPr>
          <p:cNvPr id="19460" name="Text Box 3"/>
          <p:cNvSpPr txBox="1">
            <a:spLocks noChangeArrowheads="1"/>
          </p:cNvSpPr>
          <p:nvPr/>
        </p:nvSpPr>
        <p:spPr bwMode="auto">
          <a:xfrm>
            <a:off x="6797675" y="6308725"/>
            <a:ext cx="2057400" cy="365125"/>
          </a:xfrm>
          <a:prstGeom prst="rect">
            <a:avLst/>
          </a:prstGeom>
          <a:noFill/>
          <a:ln w="9525">
            <a:noFill/>
            <a:round/>
            <a:headEnd/>
            <a:tailEnd/>
          </a:ln>
        </p:spPr>
        <p:txBody>
          <a:bodyPr anchor="ctr"/>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lang="ru-RU" altLang="ru-RU" sz="1200" dirty="0">
              <a:solidFill>
                <a:srgbClr val="8B8B8B"/>
              </a:solidFill>
              <a:latin typeface="Calibri" charset="0"/>
              <a:ea typeface="DejaVu Sans" charset="0"/>
              <a:cs typeface="DejaVu Sans" charset="0"/>
            </a:endParaRPr>
          </a:p>
        </p:txBody>
      </p:sp>
      <p:sp>
        <p:nvSpPr>
          <p:cNvPr id="40965" name="Text Box 4"/>
          <p:cNvSpPr txBox="1">
            <a:spLocks noChangeArrowheads="1"/>
          </p:cNvSpPr>
          <p:nvPr/>
        </p:nvSpPr>
        <p:spPr bwMode="auto">
          <a:xfrm>
            <a:off x="311398" y="4930775"/>
            <a:ext cx="8423275" cy="1090513"/>
          </a:xfrm>
          <a:prstGeom prst="rect">
            <a:avLst/>
          </a:prstGeom>
          <a:noFill/>
          <a:ln w="9525">
            <a:noFill/>
            <a:round/>
            <a:headEnd/>
            <a:tailEnd/>
          </a:ln>
          <a:effectLst/>
        </p:spPr>
        <p:txBody>
          <a:bodyPr lIns="90000" tIns="66240" rIns="90000" bIns="45000"/>
          <a:lstStyle/>
          <a:p>
            <a:pPr algn="just" eaLnBrk="1" hangingPunct="1">
              <a:lnSpc>
                <a:spcPct val="93000"/>
              </a:lnSpc>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ru-RU" altLang="ru-RU" sz="2000" dirty="0">
              <a:solidFill>
                <a:srgbClr val="000000"/>
              </a:solidFill>
              <a:latin typeface="+mn-lt"/>
              <a:ea typeface="Droid Sans" charset="0"/>
              <a:cs typeface="Droid Sans" charset="0"/>
            </a:endParaRPr>
          </a:p>
        </p:txBody>
      </p:sp>
      <p:sp>
        <p:nvSpPr>
          <p:cNvPr id="2" name="Дата 1"/>
          <p:cNvSpPr>
            <a:spLocks noGrp="1"/>
          </p:cNvSpPr>
          <p:nvPr>
            <p:ph type="dt" idx="12"/>
          </p:nvPr>
        </p:nvSpPr>
        <p:spPr/>
        <p:txBody>
          <a:bodyPr/>
          <a:lstStyle/>
          <a:p>
            <a:pPr>
              <a:defRPr/>
            </a:pPr>
            <a:fld id="{EA48022B-EFE6-47B9-BC5D-46487D4E5026}" type="datetime1">
              <a:rPr lang="en-US" altLang="ru-RU" smtClean="0"/>
              <a:t>9/30/2015</a:t>
            </a:fld>
            <a:endParaRPr lang="ru-RU" altLang="ru-RU"/>
          </a:p>
        </p:txBody>
      </p:sp>
      <p:sp>
        <p:nvSpPr>
          <p:cNvPr id="3" name="Нижний колонтитул 2"/>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a:xfrm>
            <a:off x="6948264" y="6356350"/>
            <a:ext cx="2016224" cy="346075"/>
          </a:xfrm>
        </p:spPr>
        <p:txBody>
          <a:bodyPr/>
          <a:lstStyle/>
          <a:p>
            <a:pPr>
              <a:defRPr/>
            </a:pPr>
            <a:fld id="{DC527ACE-BA65-4E28-B96F-8AC39BCB80A9}" type="slidenum">
              <a:rPr lang="ru-RU" altLang="ru-RU" smtClean="0"/>
              <a:pPr>
                <a:defRPr/>
              </a:pPr>
              <a:t>18</a:t>
            </a:fld>
            <a:endParaRPr lang="ru-RU" altLang="ru-RU"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5775" y="260648"/>
            <a:ext cx="6386001" cy="648072"/>
          </a:xfrm>
        </p:spPr>
        <p:txBody>
          <a:bodyPr/>
          <a:lstStyle/>
          <a:p>
            <a:pPr algn="ctr"/>
            <a:r>
              <a:rPr lang="en-US" b="1" dirty="0" smtClean="0">
                <a:solidFill>
                  <a:schemeClr val="accent5">
                    <a:lumMod val="50000"/>
                  </a:schemeClr>
                </a:solidFill>
                <a:effectLst>
                  <a:outerShdw blurRad="38100" dist="38100" dir="2700000" algn="tl">
                    <a:srgbClr val="000000">
                      <a:alpha val="43137"/>
                    </a:srgbClr>
                  </a:outerShdw>
                </a:effectLst>
              </a:rPr>
              <a:t>NICA-MPD-SPD</a:t>
            </a:r>
            <a:endParaRPr lang="ru-RU" b="1" dirty="0">
              <a:solidFill>
                <a:schemeClr val="accent5">
                  <a:lumMod val="50000"/>
                </a:schemeClr>
              </a:solidFill>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179512" y="5549884"/>
            <a:ext cx="8496944" cy="903452"/>
          </a:xfrm>
        </p:spPr>
        <p:txBody>
          <a:bodyPr/>
          <a:lstStyle/>
          <a:p>
            <a:pPr marL="0" indent="0">
              <a:buNone/>
            </a:pPr>
            <a:r>
              <a:rPr lang="en-US" sz="2000" dirty="0" smtClean="0"/>
              <a:t>General view of the NICA complex with the collider</a:t>
            </a:r>
          </a:p>
          <a:p>
            <a:pPr marL="0" indent="0">
              <a:buNone/>
            </a:pPr>
            <a:r>
              <a:rPr lang="en-US" sz="2000" dirty="0" smtClean="0"/>
              <a:t>experiment MPD and experiments MPD, SPD, BM@N</a:t>
            </a:r>
            <a:endParaRPr lang="ru-RU" sz="2000" dirty="0"/>
          </a:p>
        </p:txBody>
      </p:sp>
      <p:sp>
        <p:nvSpPr>
          <p:cNvPr id="5" name="Дата 4"/>
          <p:cNvSpPr>
            <a:spLocks noGrp="1"/>
          </p:cNvSpPr>
          <p:nvPr>
            <p:ph type="dt" sz="half" idx="12"/>
          </p:nvPr>
        </p:nvSpPr>
        <p:spPr/>
        <p:txBody>
          <a:bodyPr/>
          <a:lstStyle/>
          <a:p>
            <a:pPr>
              <a:defRPr/>
            </a:pPr>
            <a:fld id="{50272576-99CE-40B4-9CBC-B97BD8685FD5}" type="datetime1">
              <a:rPr lang="en-US" altLang="ru-RU" smtClean="0">
                <a:solidFill>
                  <a:srgbClr val="000000"/>
                </a:solidFill>
              </a:rPr>
              <a:t>9/30/2015</a:t>
            </a:fld>
            <a:endParaRPr lang="ru-RU" altLang="ru-RU">
              <a:solidFill>
                <a:srgbClr val="000000"/>
              </a:solidFill>
            </a:endParaRPr>
          </a:p>
        </p:txBody>
      </p:sp>
      <p:sp>
        <p:nvSpPr>
          <p:cNvPr id="6" name="Нижний колонтитул 5"/>
          <p:cNvSpPr>
            <a:spLocks noGrp="1"/>
          </p:cNvSpPr>
          <p:nvPr>
            <p:ph type="ftr" sz="quarter" idx="10"/>
          </p:nvPr>
        </p:nvSpPr>
        <p:spPr/>
        <p:txBody>
          <a:bodyPr/>
          <a:lstStyle/>
          <a:p>
            <a:pPr>
              <a:defRPr/>
            </a:pPr>
            <a:r>
              <a:rPr lang="en-US" altLang="ru-RU" smtClean="0">
                <a:solidFill>
                  <a:srgbClr val="000000"/>
                </a:solidFill>
              </a:rPr>
              <a:t>G.Ososkov NEC'15 Montenegro-Budva 28 sep -2 oct 2015</a:t>
            </a:r>
            <a:endParaRPr lang="ru-RU" altLang="ru-RU">
              <a:solidFill>
                <a:srgbClr val="000000"/>
              </a:solidFill>
            </a:endParaRPr>
          </a:p>
        </p:txBody>
      </p:sp>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027194"/>
            <a:ext cx="7912100"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Рисунок 7" descr="F:\Work\Conferences\2015\MMCP-2015\доклад с Мерцем\MPD general view.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04248" y="4869160"/>
            <a:ext cx="1512168" cy="1584176"/>
          </a:xfrm>
          <a:prstGeom prst="rect">
            <a:avLst/>
          </a:prstGeom>
          <a:noFill/>
          <a:ln>
            <a:noFill/>
          </a:ln>
        </p:spPr>
      </p:pic>
      <p:sp>
        <p:nvSpPr>
          <p:cNvPr id="7" name="Номер слайда 6"/>
          <p:cNvSpPr>
            <a:spLocks noGrp="1"/>
          </p:cNvSpPr>
          <p:nvPr>
            <p:ph type="sldNum" sz="quarter" idx="11"/>
          </p:nvPr>
        </p:nvSpPr>
        <p:spPr/>
        <p:txBody>
          <a:bodyPr/>
          <a:lstStyle/>
          <a:p>
            <a:pPr>
              <a:defRPr/>
            </a:pPr>
            <a:fld id="{669FE549-AA89-4745-8A65-D3468331572A}" type="slidenum">
              <a:rPr lang="ru-RU" altLang="ru-RU" smtClean="0">
                <a:solidFill>
                  <a:srgbClr val="000000"/>
                </a:solidFill>
              </a:rPr>
              <a:pPr>
                <a:defRPr/>
              </a:pPr>
              <a:t>1</a:t>
            </a:fld>
            <a:endParaRPr lang="ru-RU" altLang="ru-RU">
              <a:solidFill>
                <a:srgbClr val="000000"/>
              </a:solidFill>
            </a:endParaRPr>
          </a:p>
        </p:txBody>
      </p:sp>
    </p:spTree>
    <p:extLst>
      <p:ext uri="{BB962C8B-B14F-4D97-AF65-F5344CB8AC3E}">
        <p14:creationId xmlns:p14="http://schemas.microsoft.com/office/powerpoint/2010/main" val="557313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6457950" y="6356350"/>
            <a:ext cx="2057400" cy="365125"/>
          </a:xfrm>
          <a:prstGeom prst="rect">
            <a:avLst/>
          </a:prstGeom>
          <a:noFill/>
          <a:ln w="9525">
            <a:noFill/>
            <a:round/>
            <a:headEnd/>
            <a:tailEnd/>
          </a:ln>
        </p:spPr>
        <p:txBody>
          <a:bodyPr anchor="ctr"/>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7D446BFA-82EB-4CFE-A1AE-D6C2205390C5}" type="slidenum">
              <a:rPr lang="ru-RU" altLang="ru-RU" sz="1200">
                <a:solidFill>
                  <a:srgbClr val="8B8B8B"/>
                </a:solidFill>
                <a:latin typeface="Calibri" charset="0"/>
                <a:ea typeface="DejaVu Sans" charset="0"/>
                <a:cs typeface="DejaVu Sans" charset="0"/>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19</a:t>
            </a:fld>
            <a:endParaRPr lang="ru-RU" altLang="ru-RU" sz="1200">
              <a:solidFill>
                <a:srgbClr val="8B8B8B"/>
              </a:solidFill>
              <a:latin typeface="Calibri" charset="0"/>
              <a:ea typeface="DejaVu Sans" charset="0"/>
              <a:cs typeface="DejaVu Sans" charset="0"/>
            </a:endParaRPr>
          </a:p>
        </p:txBody>
      </p:sp>
      <p:sp>
        <p:nvSpPr>
          <p:cNvPr id="20483" name="Rectangle 2"/>
          <p:cNvSpPr>
            <a:spLocks noGrp="1" noChangeArrowheads="1"/>
          </p:cNvSpPr>
          <p:nvPr>
            <p:ph type="title"/>
          </p:nvPr>
        </p:nvSpPr>
        <p:spPr>
          <a:xfrm>
            <a:off x="1714500" y="357188"/>
            <a:ext cx="8229600" cy="935037"/>
          </a:xfrm>
        </p:spPr>
        <p:txBody>
          <a:bodyPr/>
          <a:lstStyle/>
          <a:p>
            <a:pP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3600" b="1" dirty="0" smtClean="0">
                <a:solidFill>
                  <a:srgbClr val="1818FF"/>
                </a:solidFill>
              </a:rPr>
              <a:t>Some references</a:t>
            </a:r>
            <a:endParaRPr lang="ru-RU" altLang="ru-RU" sz="3600" b="1" dirty="0" smtClean="0">
              <a:solidFill>
                <a:srgbClr val="1818FF"/>
              </a:solidFill>
            </a:endParaRPr>
          </a:p>
        </p:txBody>
      </p:sp>
      <p:sp>
        <p:nvSpPr>
          <p:cNvPr id="43012" name="Text Box 3"/>
          <p:cNvSpPr txBox="1">
            <a:spLocks noChangeArrowheads="1"/>
          </p:cNvSpPr>
          <p:nvPr/>
        </p:nvSpPr>
        <p:spPr bwMode="auto">
          <a:xfrm>
            <a:off x="-33503" y="1412776"/>
            <a:ext cx="9036050" cy="2978968"/>
          </a:xfrm>
          <a:prstGeom prst="rect">
            <a:avLst/>
          </a:prstGeom>
          <a:noFill/>
          <a:ln w="9525">
            <a:noFill/>
            <a:round/>
            <a:headEnd/>
            <a:tailEnd/>
          </a:ln>
          <a:effectLst/>
        </p:spPr>
        <p:txBody>
          <a:bodyPr/>
          <a:lstStyle/>
          <a:p>
            <a:pPr marL="454025" indent="-454025"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pPr>
            <a:r>
              <a:rPr lang="ru-RU" altLang="ru-RU" sz="2000" i="1" dirty="0" err="1">
                <a:solidFill>
                  <a:srgbClr val="000000"/>
                </a:solidFill>
                <a:cs typeface="Times New Roman" pitchFamily="16" charset="0"/>
              </a:rPr>
              <a:t>Synthesis</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of</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the</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simulation</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and</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monitoring</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processes</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for</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the</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development</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of</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big</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data</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storage</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and</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processing</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facilities</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in</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physical</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experiments</a:t>
            </a:r>
            <a:r>
              <a:rPr lang="ru-RU" altLang="ru-RU" sz="2000" i="1" dirty="0">
                <a:solidFill>
                  <a:srgbClr val="000000"/>
                </a:solidFill>
                <a:cs typeface="Times New Roman" pitchFamily="16" charset="0"/>
              </a:rPr>
              <a:t> </a:t>
            </a:r>
            <a:r>
              <a:rPr lang="ru-RU" altLang="ru-RU" sz="2000" dirty="0">
                <a:solidFill>
                  <a:srgbClr val="000000"/>
                </a:solidFill>
                <a:cs typeface="Times New Roman" pitchFamily="16" charset="0"/>
              </a:rPr>
              <a:t>//  </a:t>
            </a:r>
            <a:r>
              <a:rPr lang="ru-RU" altLang="ru-RU" sz="2000" dirty="0" err="1">
                <a:solidFill>
                  <a:srgbClr val="000000"/>
                </a:solidFill>
                <a:cs typeface="Times New Roman" pitchFamily="16" charset="0"/>
              </a:rPr>
              <a:t>Computer</a:t>
            </a:r>
            <a:r>
              <a:rPr lang="ru-RU" altLang="ru-RU" sz="2000" dirty="0">
                <a:solidFill>
                  <a:srgbClr val="000000"/>
                </a:solidFill>
                <a:cs typeface="Times New Roman" pitchFamily="16" charset="0"/>
              </a:rPr>
              <a:t> </a:t>
            </a:r>
            <a:r>
              <a:rPr lang="ru-RU" altLang="ru-RU" sz="2000" dirty="0" err="1">
                <a:solidFill>
                  <a:srgbClr val="000000"/>
                </a:solidFill>
                <a:cs typeface="Times New Roman" pitchFamily="16" charset="0"/>
              </a:rPr>
              <a:t>Research</a:t>
            </a:r>
            <a:r>
              <a:rPr lang="ru-RU" altLang="ru-RU" sz="2000" dirty="0">
                <a:solidFill>
                  <a:srgbClr val="000000"/>
                </a:solidFill>
                <a:cs typeface="Times New Roman" pitchFamily="16" charset="0"/>
              </a:rPr>
              <a:t> </a:t>
            </a:r>
            <a:r>
              <a:rPr lang="ru-RU" altLang="ru-RU" sz="2000" dirty="0" err="1">
                <a:solidFill>
                  <a:srgbClr val="000000"/>
                </a:solidFill>
                <a:cs typeface="Times New Roman" pitchFamily="16" charset="0"/>
              </a:rPr>
              <a:t>and</a:t>
            </a:r>
            <a:r>
              <a:rPr lang="ru-RU" altLang="ru-RU" sz="2000" dirty="0">
                <a:solidFill>
                  <a:srgbClr val="000000"/>
                </a:solidFill>
                <a:cs typeface="Times New Roman" pitchFamily="16" charset="0"/>
              </a:rPr>
              <a:t> </a:t>
            </a:r>
            <a:r>
              <a:rPr lang="ru-RU" altLang="ru-RU" sz="2000" dirty="0" err="1">
                <a:solidFill>
                  <a:srgbClr val="000000"/>
                </a:solidFill>
                <a:cs typeface="Times New Roman" pitchFamily="16" charset="0"/>
              </a:rPr>
              <a:t>Modeling</a:t>
            </a:r>
            <a:r>
              <a:rPr lang="ru-RU" altLang="ru-RU" sz="2000" dirty="0">
                <a:solidFill>
                  <a:srgbClr val="000000"/>
                </a:solidFill>
                <a:cs typeface="Times New Roman" pitchFamily="16" charset="0"/>
              </a:rPr>
              <a:t>, T7, №3, 2015</a:t>
            </a:r>
          </a:p>
          <a:p>
            <a:pPr marL="454025" indent="-454025" algn="just"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pPr>
            <a:r>
              <a:rPr lang="ru-RU" altLang="ru-RU" sz="2000" i="1" dirty="0" err="1">
                <a:solidFill>
                  <a:srgbClr val="000000"/>
                </a:solidFill>
                <a:cs typeface="Times New Roman" pitchFamily="16" charset="0"/>
              </a:rPr>
              <a:t>Grid</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and</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cloud</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services</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simulation</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as</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an</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important</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step</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of</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their</a:t>
            </a:r>
            <a:r>
              <a:rPr lang="ru-RU" altLang="ru-RU" sz="2000" i="1" dirty="0">
                <a:solidFill>
                  <a:srgbClr val="000000"/>
                </a:solidFill>
                <a:cs typeface="Times New Roman" pitchFamily="16" charset="0"/>
              </a:rPr>
              <a:t> </a:t>
            </a:r>
            <a:r>
              <a:rPr lang="ru-RU" altLang="ru-RU" sz="2000" i="1" dirty="0" err="1">
                <a:solidFill>
                  <a:srgbClr val="000000"/>
                </a:solidFill>
                <a:cs typeface="Times New Roman" pitchFamily="16" charset="0"/>
              </a:rPr>
              <a:t>development</a:t>
            </a:r>
            <a:r>
              <a:rPr lang="ru-RU" altLang="ru-RU" sz="2000" dirty="0">
                <a:solidFill>
                  <a:srgbClr val="000000"/>
                </a:solidFill>
                <a:cs typeface="Times New Roman" pitchFamily="16" charset="0"/>
              </a:rPr>
              <a:t> // </a:t>
            </a:r>
            <a:r>
              <a:rPr lang="ru-RU" altLang="ru-RU" sz="2000" dirty="0" err="1">
                <a:solidFill>
                  <a:srgbClr val="000000"/>
                </a:solidFill>
                <a:cs typeface="Times New Roman" pitchFamily="16" charset="0"/>
              </a:rPr>
              <a:t>Systems</a:t>
            </a:r>
            <a:r>
              <a:rPr lang="ru-RU" altLang="ru-RU" sz="2000" dirty="0">
                <a:solidFill>
                  <a:srgbClr val="000000"/>
                </a:solidFill>
                <a:cs typeface="Times New Roman" pitchFamily="16" charset="0"/>
              </a:rPr>
              <a:t> </a:t>
            </a:r>
            <a:r>
              <a:rPr lang="ru-RU" altLang="ru-RU" sz="2000" dirty="0" err="1">
                <a:solidFill>
                  <a:srgbClr val="000000"/>
                </a:solidFill>
                <a:cs typeface="Times New Roman" pitchFamily="16" charset="0"/>
              </a:rPr>
              <a:t>and</a:t>
            </a:r>
            <a:r>
              <a:rPr lang="ru-RU" altLang="ru-RU" sz="2000" dirty="0">
                <a:solidFill>
                  <a:srgbClr val="000000"/>
                </a:solidFill>
                <a:cs typeface="Times New Roman" pitchFamily="16" charset="0"/>
              </a:rPr>
              <a:t> </a:t>
            </a:r>
            <a:r>
              <a:rPr lang="ru-RU" altLang="ru-RU" sz="2000" dirty="0" err="1">
                <a:solidFill>
                  <a:srgbClr val="000000"/>
                </a:solidFill>
                <a:cs typeface="Times New Roman" pitchFamily="16" charset="0"/>
              </a:rPr>
              <a:t>Means</a:t>
            </a:r>
            <a:r>
              <a:rPr lang="ru-RU" altLang="ru-RU" sz="2000" dirty="0">
                <a:solidFill>
                  <a:srgbClr val="000000"/>
                </a:solidFill>
                <a:cs typeface="Times New Roman" pitchFamily="16" charset="0"/>
              </a:rPr>
              <a:t> </a:t>
            </a:r>
            <a:r>
              <a:rPr lang="ru-RU" altLang="ru-RU" sz="2000" dirty="0" err="1">
                <a:solidFill>
                  <a:srgbClr val="000000"/>
                </a:solidFill>
                <a:cs typeface="Times New Roman" pitchFamily="16" charset="0"/>
              </a:rPr>
              <a:t>of</a:t>
            </a:r>
            <a:r>
              <a:rPr lang="ru-RU" altLang="ru-RU" sz="2000" dirty="0">
                <a:solidFill>
                  <a:srgbClr val="000000"/>
                </a:solidFill>
                <a:cs typeface="Times New Roman" pitchFamily="16" charset="0"/>
              </a:rPr>
              <a:t> </a:t>
            </a:r>
            <a:r>
              <a:rPr lang="ru-RU" altLang="ru-RU" sz="2000" dirty="0" err="1">
                <a:solidFill>
                  <a:srgbClr val="000000"/>
                </a:solidFill>
                <a:cs typeface="Times New Roman" pitchFamily="16" charset="0"/>
              </a:rPr>
              <a:t>Informatics</a:t>
            </a:r>
            <a:r>
              <a:rPr lang="ru-RU" altLang="ru-RU" sz="2000" dirty="0">
                <a:solidFill>
                  <a:srgbClr val="000000"/>
                </a:solidFill>
                <a:cs typeface="Times New Roman" pitchFamily="16" charset="0"/>
              </a:rPr>
              <a:t>, </a:t>
            </a:r>
            <a:r>
              <a:rPr lang="ru-RU" altLang="ru-RU" sz="2000" dirty="0" err="1">
                <a:solidFill>
                  <a:srgbClr val="000000"/>
                </a:solidFill>
                <a:cs typeface="Times New Roman" pitchFamily="16" charset="0"/>
              </a:rPr>
              <a:t>Volume</a:t>
            </a:r>
            <a:r>
              <a:rPr lang="ru-RU" altLang="ru-RU" sz="2000" dirty="0">
                <a:solidFill>
                  <a:srgbClr val="000000"/>
                </a:solidFill>
                <a:cs typeface="Times New Roman" pitchFamily="16" charset="0"/>
              </a:rPr>
              <a:t> 25, </a:t>
            </a:r>
            <a:r>
              <a:rPr lang="ru-RU" altLang="ru-RU" sz="2000" dirty="0" err="1">
                <a:solidFill>
                  <a:srgbClr val="000000"/>
                </a:solidFill>
                <a:cs typeface="Times New Roman" pitchFamily="16" charset="0"/>
              </a:rPr>
              <a:t>Issue</a:t>
            </a:r>
            <a:r>
              <a:rPr lang="ru-RU" altLang="ru-RU" sz="2000" dirty="0">
                <a:solidFill>
                  <a:srgbClr val="000000"/>
                </a:solidFill>
                <a:cs typeface="Times New Roman" pitchFamily="16" charset="0"/>
              </a:rPr>
              <a:t> 1, 2015</a:t>
            </a:r>
          </a:p>
          <a:p>
            <a:pPr marL="454025" indent="-454025" algn="just"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pPr>
            <a:r>
              <a:rPr lang="en-US" altLang="ru-RU" sz="2000" b="1" dirty="0" smtClean="0">
                <a:solidFill>
                  <a:srgbClr val="000000"/>
                </a:solidFill>
                <a:cs typeface="Times New Roman" pitchFamily="16" charset="0"/>
              </a:rPr>
              <a:t>Site: </a:t>
            </a:r>
            <a:r>
              <a:rPr lang="ru-RU" altLang="ru-RU" sz="2000" b="1" dirty="0" smtClean="0">
                <a:solidFill>
                  <a:srgbClr val="0033CC"/>
                </a:solidFill>
                <a:cs typeface="Times New Roman" pitchFamily="16" charset="0"/>
              </a:rPr>
              <a:t>symsim.jinr.ru</a:t>
            </a:r>
            <a:r>
              <a:rPr lang="ru-RU" altLang="ru-RU" sz="2000" b="1" dirty="0" smtClean="0">
                <a:solidFill>
                  <a:srgbClr val="000000"/>
                </a:solidFill>
                <a:cs typeface="Times New Roman" pitchFamily="16" charset="0"/>
              </a:rPr>
              <a:t>   </a:t>
            </a:r>
            <a:endParaRPr lang="en-US" altLang="ru-RU" sz="2000" b="1" dirty="0">
              <a:solidFill>
                <a:srgbClr val="000000"/>
              </a:solidFill>
              <a:cs typeface="Times New Roman" pitchFamily="16" charset="0"/>
            </a:endParaRPr>
          </a:p>
          <a:p>
            <a:pPr marL="454025" indent="-454025" algn="just" eaLnBrk="1" hangingPunct="1">
              <a:spcBef>
                <a:spcPts val="400"/>
              </a:spcBef>
              <a:buClr>
                <a:srgbClr val="808080"/>
              </a:buClr>
              <a:buSzPct val="75000"/>
              <a:buFont typeface="Times New Roman" pitchFamily="16" charset="0"/>
              <a:buAutoNum type="arabicPeriod"/>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pPr>
            <a:r>
              <a:rPr lang="en-US" altLang="ru-RU" sz="2000" b="1" dirty="0" smtClean="0">
                <a:solidFill>
                  <a:srgbClr val="000000"/>
                </a:solidFill>
                <a:cs typeface="Times New Roman" pitchFamily="16" charset="0"/>
              </a:rPr>
              <a:t>E-mail: </a:t>
            </a:r>
            <a:r>
              <a:rPr lang="ru-RU" altLang="ru-RU" sz="2000" b="1" dirty="0" smtClean="0">
                <a:solidFill>
                  <a:srgbClr val="0033CC"/>
                </a:solidFill>
                <a:cs typeface="Times New Roman" pitchFamily="16" charset="0"/>
              </a:rPr>
              <a:t>symsim@jinr.ru</a:t>
            </a:r>
            <a:endParaRPr lang="ru-RU" altLang="ru-RU" sz="2000" b="1" dirty="0">
              <a:solidFill>
                <a:srgbClr val="0033CC"/>
              </a:solidFill>
              <a:cs typeface="Times New Roman" pitchFamily="16" charset="0"/>
            </a:endParaRPr>
          </a:p>
          <a:p>
            <a:pPr marL="454025" indent="-454025" algn="just" eaLnBrk="1" hangingPunct="1">
              <a:spcBef>
                <a:spcPts val="650"/>
              </a:spcBef>
              <a:buSzPct val="100000"/>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pPr>
            <a:endParaRPr lang="ru-RU" altLang="ru-RU" sz="2000" dirty="0">
              <a:solidFill>
                <a:srgbClr val="000000"/>
              </a:solidFill>
            </a:endParaRPr>
          </a:p>
          <a:p>
            <a:pPr marL="454025" indent="-454025" algn="just" eaLnBrk="1" hangingPunct="1">
              <a:spcBef>
                <a:spcPts val="400"/>
              </a:spcBef>
              <a:buSzPct val="100000"/>
              <a:tabLst>
                <a:tab pos="454025" algn="l"/>
                <a:tab pos="901700" algn="l"/>
                <a:tab pos="1350963" algn="l"/>
                <a:tab pos="1800225" algn="l"/>
                <a:tab pos="2249488" algn="l"/>
                <a:tab pos="2698750" algn="l"/>
                <a:tab pos="3148013" algn="l"/>
                <a:tab pos="3597275" algn="l"/>
                <a:tab pos="4046538" algn="l"/>
                <a:tab pos="4495800" algn="l"/>
                <a:tab pos="4945063" algn="l"/>
                <a:tab pos="5394325" algn="l"/>
                <a:tab pos="5843588" algn="l"/>
                <a:tab pos="6292850" algn="l"/>
                <a:tab pos="6742113" algn="l"/>
                <a:tab pos="7191375" algn="l"/>
                <a:tab pos="7640638" algn="l"/>
                <a:tab pos="8089900" algn="l"/>
                <a:tab pos="8539163" algn="l"/>
                <a:tab pos="8988425" algn="l"/>
                <a:tab pos="9437688" algn="l"/>
              </a:tabLst>
            </a:pPr>
            <a:endParaRPr lang="ru-RU" altLang="ru-RU" sz="2000" dirty="0">
              <a:solidFill>
                <a:srgbClr val="000000"/>
              </a:solidFill>
            </a:endParaRPr>
          </a:p>
        </p:txBody>
      </p:sp>
      <p:sp>
        <p:nvSpPr>
          <p:cNvPr id="2" name="Дата 1"/>
          <p:cNvSpPr>
            <a:spLocks noGrp="1"/>
          </p:cNvSpPr>
          <p:nvPr>
            <p:ph type="dt" idx="12"/>
          </p:nvPr>
        </p:nvSpPr>
        <p:spPr/>
        <p:txBody>
          <a:bodyPr/>
          <a:lstStyle/>
          <a:p>
            <a:pPr>
              <a:defRPr/>
            </a:pPr>
            <a:fld id="{167E3953-6893-43C8-B01D-967240EE8C5D}" type="datetime1">
              <a:rPr lang="en-US" altLang="ru-RU" smtClean="0"/>
              <a:t>9/30/2015</a:t>
            </a:fld>
            <a:endParaRPr lang="ru-RU" altLang="ru-RU"/>
          </a:p>
        </p:txBody>
      </p:sp>
      <p:sp>
        <p:nvSpPr>
          <p:cNvPr id="3" name="Нижний колонтитул 2"/>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19</a:t>
            </a:fld>
            <a:endParaRPr lang="ru-RU" alt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1"/>
          <p:cNvSpPr>
            <a:spLocks noChangeArrowheads="1"/>
          </p:cNvSpPr>
          <p:nvPr/>
        </p:nvSpPr>
        <p:spPr bwMode="auto">
          <a:xfrm>
            <a:off x="4073525" y="2492375"/>
            <a:ext cx="2073275" cy="2530475"/>
          </a:xfrm>
          <a:custGeom>
            <a:avLst/>
            <a:gdLst>
              <a:gd name="T0" fmla="*/ 2147483647 w 5760"/>
              <a:gd name="T1" fmla="*/ 2147483647 h 7030"/>
              <a:gd name="T2" fmla="*/ 2147483647 w 5760"/>
              <a:gd name="T3" fmla="*/ 2147483647 h 7030"/>
              <a:gd name="T4" fmla="*/ 0 w 5760"/>
              <a:gd name="T5" fmla="*/ 2147483647 h 7030"/>
              <a:gd name="T6" fmla="*/ 2147483647 w 5760"/>
              <a:gd name="T7" fmla="*/ 0 h 7030"/>
              <a:gd name="T8" fmla="*/ 0 60000 65536"/>
              <a:gd name="T9" fmla="*/ 5898240 60000 65536"/>
              <a:gd name="T10" fmla="*/ 11796480 60000 65536"/>
              <a:gd name="T11" fmla="*/ 17694720 60000 65536"/>
              <a:gd name="T12" fmla="*/ 0 w 5760"/>
              <a:gd name="T13" fmla="*/ 0 h 7030"/>
              <a:gd name="T14" fmla="*/ 5760 w 5760"/>
              <a:gd name="T15" fmla="*/ 7030 h 7030"/>
            </a:gdLst>
            <a:ahLst/>
            <a:cxnLst>
              <a:cxn ang="T8">
                <a:pos x="T0" y="T1"/>
              </a:cxn>
              <a:cxn ang="T9">
                <a:pos x="T2" y="T3"/>
              </a:cxn>
              <a:cxn ang="T10">
                <a:pos x="T4" y="T5"/>
              </a:cxn>
              <a:cxn ang="T11">
                <a:pos x="T6" y="T7"/>
              </a:cxn>
            </a:cxnLst>
            <a:rect l="T12" t="T13" r="T14" b="T15"/>
            <a:pathLst>
              <a:path w="5760" h="7030">
                <a:moveTo>
                  <a:pt x="0" y="0"/>
                </a:moveTo>
                <a:lnTo>
                  <a:pt x="5760" y="0"/>
                </a:lnTo>
                <a:lnTo>
                  <a:pt x="5760" y="7030"/>
                </a:lnTo>
                <a:lnTo>
                  <a:pt x="0" y="7030"/>
                </a:lnTo>
                <a:lnTo>
                  <a:pt x="0" y="0"/>
                </a:lnTo>
                <a:close/>
              </a:path>
            </a:pathLst>
          </a:custGeom>
          <a:noFill/>
          <a:ln w="9525">
            <a:noFill/>
            <a:round/>
            <a:headEnd/>
            <a:tailEnd/>
          </a:ln>
        </p:spPr>
        <p:txBody>
          <a:bodyPr wrap="none" lIns="90000" tIns="46800" rIns="90000" bIns="46800"/>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4000" b="1" i="1">
                <a:solidFill>
                  <a:srgbClr val="0000FF"/>
                </a:solidFill>
                <a:ea typeface="Droid Sans" charset="0"/>
                <a:cs typeface="Droid Sans" charset="0"/>
              </a:rPr>
              <a:t>Thank you for the attention!</a:t>
            </a:r>
          </a:p>
        </p:txBody>
      </p:sp>
      <p:sp>
        <p:nvSpPr>
          <p:cNvPr id="45059" name="AutoShape 2"/>
          <p:cNvSpPr>
            <a:spLocks noChangeArrowheads="1"/>
          </p:cNvSpPr>
          <p:nvPr/>
        </p:nvSpPr>
        <p:spPr bwMode="auto">
          <a:xfrm>
            <a:off x="2786063" y="5857875"/>
            <a:ext cx="3956050" cy="425450"/>
          </a:xfrm>
          <a:custGeom>
            <a:avLst/>
            <a:gdLst>
              <a:gd name="T0" fmla="*/ 2147483646 w 10988"/>
              <a:gd name="T1" fmla="*/ 2147483646 h 1181"/>
              <a:gd name="T2" fmla="*/ 2147483646 w 10988"/>
              <a:gd name="T3" fmla="*/ 2147483646 h 1181"/>
              <a:gd name="T4" fmla="*/ 0 w 10988"/>
              <a:gd name="T5" fmla="*/ 2147483646 h 1181"/>
              <a:gd name="T6" fmla="*/ 2147483646 w 10988"/>
              <a:gd name="T7" fmla="*/ 0 h 1181"/>
              <a:gd name="T8" fmla="*/ 0 60000 65536"/>
              <a:gd name="T9" fmla="*/ 5898240 60000 65536"/>
              <a:gd name="T10" fmla="*/ 11796480 60000 65536"/>
              <a:gd name="T11" fmla="*/ 17694720 60000 65536"/>
              <a:gd name="T12" fmla="*/ 0 w 10988"/>
              <a:gd name="T13" fmla="*/ 0 h 1181"/>
              <a:gd name="T14" fmla="*/ 10988 w 10988"/>
              <a:gd name="T15" fmla="*/ 1181 h 1181"/>
            </a:gdLst>
            <a:ahLst/>
            <a:cxnLst>
              <a:cxn ang="T8">
                <a:pos x="T0" y="T1"/>
              </a:cxn>
              <a:cxn ang="T9">
                <a:pos x="T2" y="T3"/>
              </a:cxn>
              <a:cxn ang="T10">
                <a:pos x="T4" y="T5"/>
              </a:cxn>
              <a:cxn ang="T11">
                <a:pos x="T6" y="T7"/>
              </a:cxn>
            </a:cxnLst>
            <a:rect l="T12" t="T13" r="T14" b="T15"/>
            <a:pathLst>
              <a:path w="10988" h="1181">
                <a:moveTo>
                  <a:pt x="0" y="0"/>
                </a:moveTo>
                <a:lnTo>
                  <a:pt x="10988" y="0"/>
                </a:lnTo>
                <a:lnTo>
                  <a:pt x="10988" y="1181"/>
                </a:lnTo>
                <a:lnTo>
                  <a:pt x="0" y="1181"/>
                </a:lnTo>
                <a:lnTo>
                  <a:pt x="0" y="0"/>
                </a:lnTo>
                <a:close/>
              </a:path>
            </a:pathLst>
          </a:custGeom>
          <a:noFill/>
          <a:ln w="9525">
            <a:noFill/>
            <a:round/>
            <a:headEnd/>
            <a:tailEnd/>
          </a:ln>
          <a:effectLst/>
        </p:spPr>
        <p:txBody>
          <a:bodyPr wrap="none" lIns="90000" tIns="45000" rIns="90000" bIns="45000"/>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ru-RU" altLang="ru-RU" sz="2200" dirty="0" err="1">
                <a:solidFill>
                  <a:srgbClr val="000000"/>
                </a:solidFill>
                <a:latin typeface="+mn-lt"/>
                <a:ea typeface="Droid Sans" charset="0"/>
                <a:cs typeface="Droid Sans" charset="0"/>
              </a:rPr>
              <a:t>symsim.jinr.ru</a:t>
            </a:r>
            <a:r>
              <a:rPr lang="ru-RU" altLang="ru-RU" sz="2200" dirty="0">
                <a:solidFill>
                  <a:srgbClr val="000000"/>
                </a:solidFill>
                <a:latin typeface="+mn-lt"/>
                <a:ea typeface="Droid Sans" charset="0"/>
                <a:cs typeface="Droid Sans" charset="0"/>
              </a:rPr>
              <a:t>       </a:t>
            </a:r>
            <a:r>
              <a:rPr lang="en-US" altLang="ru-RU" sz="2200" dirty="0" err="1">
                <a:solidFill>
                  <a:srgbClr val="000000"/>
                </a:solidFill>
                <a:latin typeface="+mn-lt"/>
                <a:ea typeface="Droid Sans" charset="0"/>
                <a:cs typeface="Droid Sans" charset="0"/>
              </a:rPr>
              <a:t>symsim</a:t>
            </a:r>
            <a:r>
              <a:rPr lang="ru-RU" altLang="ru-RU" sz="2200" dirty="0">
                <a:solidFill>
                  <a:srgbClr val="000000"/>
                </a:solidFill>
                <a:latin typeface="+mn-lt"/>
                <a:ea typeface="Droid Sans" charset="0"/>
                <a:cs typeface="Droid Sans" charset="0"/>
              </a:rPr>
              <a:t>@</a:t>
            </a:r>
            <a:r>
              <a:rPr lang="ru-RU" altLang="ru-RU" sz="2200" dirty="0" err="1">
                <a:solidFill>
                  <a:srgbClr val="000000"/>
                </a:solidFill>
                <a:latin typeface="+mn-lt"/>
                <a:ea typeface="Droid Sans" charset="0"/>
                <a:cs typeface="Droid Sans" charset="0"/>
              </a:rPr>
              <a:t>jinr.ru</a:t>
            </a:r>
            <a:endParaRPr lang="ru-RU" altLang="ru-RU" sz="2200" dirty="0">
              <a:solidFill>
                <a:srgbClr val="000000"/>
              </a:solidFill>
              <a:latin typeface="+mn-lt"/>
              <a:ea typeface="Droid Sans" charset="0"/>
              <a:cs typeface="Droid Sans" charset="0"/>
            </a:endParaRPr>
          </a:p>
        </p:txBody>
      </p:sp>
      <p:sp>
        <p:nvSpPr>
          <p:cNvPr id="21508" name="Text Box 3"/>
          <p:cNvSpPr txBox="1">
            <a:spLocks noChangeArrowheads="1"/>
          </p:cNvSpPr>
          <p:nvPr/>
        </p:nvSpPr>
        <p:spPr bwMode="auto">
          <a:xfrm>
            <a:off x="6457950" y="6356350"/>
            <a:ext cx="2057400" cy="365125"/>
          </a:xfrm>
          <a:prstGeom prst="rect">
            <a:avLst/>
          </a:prstGeom>
          <a:noFill/>
          <a:ln w="9525">
            <a:noFill/>
            <a:round/>
            <a:headEnd/>
            <a:tailEnd/>
          </a:ln>
        </p:spPr>
        <p:txBody>
          <a:bodyPr anchor="ctr"/>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2BDA384-97FC-4917-AA89-9B3A57C0D991}" type="slidenum">
              <a:rPr lang="ru-RU" altLang="ru-RU" sz="1200">
                <a:solidFill>
                  <a:srgbClr val="8B8B8B"/>
                </a:solidFill>
                <a:latin typeface="Calibri" charset="0"/>
                <a:ea typeface="DejaVu Sans" charset="0"/>
                <a:cs typeface="DejaVu Sans" charset="0"/>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20</a:t>
            </a:fld>
            <a:endParaRPr lang="ru-RU" altLang="ru-RU" sz="1200">
              <a:solidFill>
                <a:srgbClr val="8B8B8B"/>
              </a:solidFill>
              <a:latin typeface="Calibri" charset="0"/>
              <a:ea typeface="DejaVu Sans" charset="0"/>
              <a:cs typeface="DejaVu Sans" charset="0"/>
            </a:endParaRPr>
          </a:p>
        </p:txBody>
      </p:sp>
      <p:sp>
        <p:nvSpPr>
          <p:cNvPr id="2" name="Дата 1"/>
          <p:cNvSpPr>
            <a:spLocks noGrp="1"/>
          </p:cNvSpPr>
          <p:nvPr>
            <p:ph type="dt" idx="12"/>
          </p:nvPr>
        </p:nvSpPr>
        <p:spPr/>
        <p:txBody>
          <a:bodyPr/>
          <a:lstStyle/>
          <a:p>
            <a:pPr>
              <a:defRPr/>
            </a:pPr>
            <a:fld id="{BF06F852-C21E-4D07-B642-BE4D5AE4254C}" type="datetime1">
              <a:rPr lang="en-US" altLang="ru-RU" smtClean="0"/>
              <a:t>9/30/2015</a:t>
            </a:fld>
            <a:endParaRPr lang="ru-RU" altLang="ru-RU"/>
          </a:p>
        </p:txBody>
      </p:sp>
      <p:sp>
        <p:nvSpPr>
          <p:cNvPr id="3" name="Нижний колонтитул 2"/>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CFB4BC88-EB8A-4B2E-9DAA-F3A9D5E0EEBC}" type="slidenum">
              <a:rPr lang="ru-RU" altLang="ru-RU" smtClean="0"/>
              <a:pPr>
                <a:defRPr/>
              </a:pPr>
              <a:t>20</a:t>
            </a:fld>
            <a:endParaRPr lang="ru-RU" alt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1"/>
          <p:cNvSpPr>
            <a:spLocks noGrp="1" noChangeArrowheads="1"/>
          </p:cNvSpPr>
          <p:nvPr>
            <p:ph type="title" idx="4294967295"/>
          </p:nvPr>
        </p:nvSpPr>
        <p:spPr>
          <a:xfrm>
            <a:off x="0" y="287338"/>
            <a:ext cx="9144000" cy="733425"/>
          </a:xfrm>
        </p:spPr>
        <p:txBody>
          <a:bodyPr/>
          <a:lstStyle/>
          <a:p>
            <a:pP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3200" b="1" dirty="0" smtClean="0">
                <a:solidFill>
                  <a:srgbClr val="1818FF"/>
                </a:solidFill>
                <a:ea typeface="ＭＳ Ｐゴシック" pitchFamily="49" charset="-128"/>
              </a:rPr>
              <a:t>New </a:t>
            </a:r>
            <a:r>
              <a:rPr lang="ru-RU" altLang="ru-RU" sz="3200" b="1" dirty="0" err="1" smtClean="0">
                <a:solidFill>
                  <a:srgbClr val="1818FF"/>
                </a:solidFill>
                <a:ea typeface="ＭＳ Ｐゴシック" pitchFamily="49" charset="-128"/>
              </a:rPr>
              <a:t>computing</a:t>
            </a:r>
            <a:r>
              <a:rPr lang="ru-RU" altLang="ru-RU" sz="3200" b="1" dirty="0" smtClean="0">
                <a:solidFill>
                  <a:srgbClr val="1818FF"/>
                </a:solidFill>
                <a:ea typeface="ＭＳ Ｐゴシック" pitchFamily="49" charset="-128"/>
              </a:rPr>
              <a:t> </a:t>
            </a:r>
            <a:r>
              <a:rPr lang="ru-RU" altLang="ru-RU" sz="3200" b="1" dirty="0" err="1" smtClean="0">
                <a:solidFill>
                  <a:srgbClr val="1818FF"/>
                </a:solidFill>
                <a:ea typeface="ＭＳ Ｐゴシック" pitchFamily="49" charset="-128"/>
              </a:rPr>
              <a:t>challenges</a:t>
            </a:r>
            <a:r>
              <a:rPr lang="en-US" altLang="ru-RU" sz="3200" b="1" dirty="0" smtClean="0">
                <a:solidFill>
                  <a:srgbClr val="1818FF"/>
                </a:solidFill>
                <a:ea typeface="ＭＳ Ｐゴシック" pitchFamily="49" charset="-128"/>
              </a:rPr>
              <a:t> for Big Data scale</a:t>
            </a:r>
            <a:endParaRPr lang="ru-RU" altLang="ru-RU" sz="3200" b="1" dirty="0" smtClean="0">
              <a:solidFill>
                <a:srgbClr val="1818FF"/>
              </a:solidFill>
              <a:ea typeface="ＭＳ Ｐゴシック" pitchFamily="49" charset="-128"/>
            </a:endParaRPr>
          </a:p>
        </p:txBody>
      </p:sp>
      <p:sp>
        <p:nvSpPr>
          <p:cNvPr id="2" name="Text Box 2"/>
          <p:cNvSpPr txBox="1">
            <a:spLocks noChangeArrowheads="1"/>
          </p:cNvSpPr>
          <p:nvPr/>
        </p:nvSpPr>
        <p:spPr bwMode="auto">
          <a:xfrm>
            <a:off x="137270" y="981869"/>
            <a:ext cx="4356100" cy="4564063"/>
          </a:xfrm>
          <a:prstGeom prst="rect">
            <a:avLst/>
          </a:prstGeom>
          <a:noFill/>
          <a:ln>
            <a:noFill/>
          </a:ln>
          <a:effectLst/>
          <a:extLst/>
        </p:spPr>
        <p:txBody>
          <a:bodyPr/>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9pPr>
          </a:lstStyle>
          <a:p>
            <a:pPr marL="342900" eaLnBrk="1">
              <a:spcBef>
                <a:spcPts val="400"/>
              </a:spcBef>
              <a:buSzPct val="75000"/>
              <a:defRPr/>
            </a:pPr>
            <a:endParaRPr lang="ru-RU" altLang="ru-RU" sz="2000" b="1" dirty="0" smtClean="0"/>
          </a:p>
        </p:txBody>
      </p:sp>
      <p:sp>
        <p:nvSpPr>
          <p:cNvPr id="8197" name="Text Box 5"/>
          <p:cNvSpPr txBox="1">
            <a:spLocks noChangeArrowheads="1"/>
          </p:cNvSpPr>
          <p:nvPr/>
        </p:nvSpPr>
        <p:spPr bwMode="auto">
          <a:xfrm>
            <a:off x="6457950" y="6356350"/>
            <a:ext cx="2057400" cy="365125"/>
          </a:xfrm>
          <a:prstGeom prst="rect">
            <a:avLst/>
          </a:prstGeom>
          <a:noFill/>
          <a:ln w="9525">
            <a:noFill/>
            <a:round/>
            <a:headEnd/>
            <a:tailEnd/>
          </a:ln>
        </p:spPr>
        <p:txBody>
          <a:bodyPr anchor="ctr"/>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28D484BF-676D-46A6-A461-67D443BF500A}" type="slidenum">
              <a:rPr lang="ru-RU" altLang="ru-RU" sz="1200">
                <a:solidFill>
                  <a:srgbClr val="8B8B8B"/>
                </a:solidFill>
                <a:latin typeface="Calibri" charset="0"/>
                <a:ea typeface="DejaVu Sans" charset="0"/>
                <a:cs typeface="DejaVu Sans" charset="0"/>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2</a:t>
            </a:fld>
            <a:endParaRPr lang="ru-RU" altLang="ru-RU" sz="1200">
              <a:solidFill>
                <a:srgbClr val="8B8B8B"/>
              </a:solidFill>
              <a:latin typeface="Calibri" charset="0"/>
              <a:ea typeface="DejaVu Sans" charset="0"/>
              <a:cs typeface="DejaVu Sans" charset="0"/>
            </a:endParaRPr>
          </a:p>
        </p:txBody>
      </p:sp>
      <p:sp>
        <p:nvSpPr>
          <p:cNvPr id="8198" name="Text Box 6"/>
          <p:cNvSpPr txBox="1">
            <a:spLocks noChangeArrowheads="1"/>
          </p:cNvSpPr>
          <p:nvPr/>
        </p:nvSpPr>
        <p:spPr bwMode="auto">
          <a:xfrm>
            <a:off x="515181" y="1093193"/>
            <a:ext cx="7956377" cy="5294114"/>
          </a:xfrm>
          <a:prstGeom prst="rect">
            <a:avLst/>
          </a:prstGeom>
          <a:noFill/>
          <a:ln>
            <a:noFill/>
          </a:ln>
          <a:effectLst/>
          <a:extLst/>
        </p:spPr>
        <p:txBody>
          <a:bodyPr lIns="90000" tIns="60120" rIns="90000" bIns="45000"/>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9pPr>
          </a:lstStyle>
          <a:p>
            <a:pPr eaLnBrk="1">
              <a:lnSpc>
                <a:spcPct val="94000"/>
              </a:lnSpc>
              <a:spcBef>
                <a:spcPts val="400"/>
              </a:spcBef>
              <a:buClr>
                <a:srgbClr val="00007D"/>
              </a:buClr>
              <a:buSzPct val="75000"/>
              <a:buFont typeface="Wingdings" charset="2"/>
              <a:buChar char=""/>
              <a:defRPr/>
            </a:pPr>
            <a:r>
              <a:rPr lang="en-US" altLang="ru-RU" sz="2200" dirty="0" smtClean="0"/>
              <a:t>P</a:t>
            </a:r>
            <a:r>
              <a:rPr lang="ru-RU" altLang="ru-RU" sz="2200" dirty="0" err="1" smtClean="0"/>
              <a:t>otentially</a:t>
            </a:r>
            <a:r>
              <a:rPr lang="ru-RU" altLang="ru-RU" sz="2200" dirty="0" smtClean="0"/>
              <a:t> </a:t>
            </a:r>
            <a:r>
              <a:rPr lang="ru-RU" altLang="ru-RU" sz="2200" dirty="0" err="1" smtClean="0"/>
              <a:t>new</a:t>
            </a:r>
            <a:r>
              <a:rPr lang="ru-RU" altLang="ru-RU" sz="2200" dirty="0" smtClean="0"/>
              <a:t> </a:t>
            </a:r>
            <a:r>
              <a:rPr lang="ru-RU" altLang="ru-RU" sz="2200" dirty="0" err="1" smtClean="0"/>
              <a:t>physics</a:t>
            </a:r>
            <a:r>
              <a:rPr lang="en-US" altLang="ru-RU" sz="2200" dirty="0"/>
              <a:t> </a:t>
            </a:r>
            <a:r>
              <a:rPr lang="en-US" altLang="ru-RU" sz="2200" dirty="0" smtClean="0"/>
              <a:t>is expected at the LHC 2</a:t>
            </a:r>
            <a:r>
              <a:rPr lang="en-US" altLang="ru-RU" sz="2200" baseline="30000" dirty="0" smtClean="0"/>
              <a:t>nd</a:t>
            </a:r>
            <a:r>
              <a:rPr lang="en-US" altLang="ru-RU" sz="2200" dirty="0" smtClean="0"/>
              <a:t> run and the new JINR NICA megaproject</a:t>
            </a:r>
          </a:p>
          <a:p>
            <a:pPr eaLnBrk="1">
              <a:lnSpc>
                <a:spcPct val="94000"/>
              </a:lnSpc>
              <a:spcBef>
                <a:spcPts val="400"/>
              </a:spcBef>
              <a:buClr>
                <a:srgbClr val="00007D"/>
              </a:buClr>
              <a:buSzPct val="75000"/>
              <a:buFont typeface="Wingdings" charset="2"/>
              <a:buChar char=""/>
              <a:defRPr/>
            </a:pPr>
            <a:r>
              <a:rPr lang="en-US" altLang="ru-RU" sz="2200" dirty="0" smtClean="0"/>
              <a:t>Working at TB scale the MPD-SPD experiments will</a:t>
            </a:r>
            <a:r>
              <a:rPr lang="ru-RU" altLang="ru-RU" sz="2200" dirty="0" smtClean="0"/>
              <a:t> </a:t>
            </a:r>
            <a:r>
              <a:rPr lang="ru-RU" altLang="ru-RU" sz="2200" dirty="0" err="1" smtClean="0"/>
              <a:t>face</a:t>
            </a:r>
            <a:r>
              <a:rPr lang="en-US" altLang="ru-RU" sz="2200" dirty="0" smtClean="0"/>
              <a:t> </a:t>
            </a:r>
            <a:r>
              <a:rPr lang="ru-RU" altLang="ru-RU" sz="2200" dirty="0" err="1" smtClean="0"/>
              <a:t>with</a:t>
            </a:r>
            <a:r>
              <a:rPr lang="ru-RU" altLang="ru-RU" sz="2200" dirty="0" smtClean="0"/>
              <a:t> </a:t>
            </a:r>
            <a:r>
              <a:rPr lang="ru-RU" altLang="ru-RU" sz="2200" dirty="0" err="1" smtClean="0"/>
              <a:t>great</a:t>
            </a:r>
            <a:r>
              <a:rPr lang="ru-RU" altLang="ru-RU" sz="2200" dirty="0" smtClean="0"/>
              <a:t> </a:t>
            </a:r>
            <a:r>
              <a:rPr lang="ru-RU" altLang="ru-RU" sz="2200" dirty="0" err="1" smtClean="0"/>
              <a:t>challenges</a:t>
            </a:r>
            <a:r>
              <a:rPr lang="ru-RU" altLang="ru-RU" sz="2200" dirty="0" smtClean="0"/>
              <a:t> </a:t>
            </a:r>
            <a:r>
              <a:rPr lang="ru-RU" altLang="ru-RU" sz="2200" dirty="0" err="1" smtClean="0"/>
              <a:t>in</a:t>
            </a:r>
            <a:r>
              <a:rPr lang="ru-RU" altLang="ru-RU" sz="2200" dirty="0" smtClean="0"/>
              <a:t> </a:t>
            </a:r>
            <a:r>
              <a:rPr lang="en-US" altLang="ru-RU" sz="2200" dirty="0" smtClean="0"/>
              <a:t>distributed </a:t>
            </a:r>
            <a:r>
              <a:rPr lang="ru-RU" altLang="ru-RU" sz="2200" dirty="0" err="1" smtClean="0"/>
              <a:t>computing</a:t>
            </a:r>
            <a:r>
              <a:rPr lang="ru-RU" altLang="ru-RU" sz="2200" dirty="0" smtClean="0"/>
              <a:t>:</a:t>
            </a:r>
          </a:p>
          <a:p>
            <a:pPr marL="627063" indent="-285750" eaLnBrk="1">
              <a:lnSpc>
                <a:spcPct val="94000"/>
              </a:lnSpc>
              <a:spcBef>
                <a:spcPts val="363"/>
              </a:spcBef>
              <a:buSzPct val="100000"/>
              <a:buFont typeface="Arial" panose="020B0604020202020204" pitchFamily="34" charset="0"/>
              <a:buChar char="•"/>
              <a:defRPr/>
            </a:pPr>
            <a:r>
              <a:rPr lang="ru-RU" altLang="ru-RU" b="1" i="1" dirty="0" err="1" smtClean="0">
                <a:solidFill>
                  <a:srgbClr val="0070C0"/>
                </a:solidFill>
              </a:rPr>
              <a:t>large</a:t>
            </a:r>
            <a:r>
              <a:rPr lang="ru-RU" altLang="ru-RU" b="1" i="1" dirty="0" smtClean="0">
                <a:solidFill>
                  <a:srgbClr val="0070C0"/>
                </a:solidFill>
              </a:rPr>
              <a:t> </a:t>
            </a:r>
            <a:r>
              <a:rPr lang="ru-RU" altLang="ru-RU" b="1" i="1" dirty="0" err="1" smtClean="0">
                <a:solidFill>
                  <a:srgbClr val="0070C0"/>
                </a:solidFill>
              </a:rPr>
              <a:t>increase</a:t>
            </a:r>
            <a:r>
              <a:rPr lang="ru-RU" altLang="ru-RU" b="1" i="1" dirty="0" smtClean="0">
                <a:solidFill>
                  <a:srgbClr val="0070C0"/>
                </a:solidFill>
              </a:rPr>
              <a:t> </a:t>
            </a:r>
            <a:r>
              <a:rPr lang="ru-RU" altLang="ru-RU" b="1" i="1" dirty="0" err="1" smtClean="0">
                <a:solidFill>
                  <a:srgbClr val="0070C0"/>
                </a:solidFill>
              </a:rPr>
              <a:t>of</a:t>
            </a:r>
            <a:r>
              <a:rPr lang="ru-RU" altLang="ru-RU" b="1" i="1" dirty="0" smtClean="0">
                <a:solidFill>
                  <a:srgbClr val="0070C0"/>
                </a:solidFill>
              </a:rPr>
              <a:t> CPU </a:t>
            </a:r>
            <a:r>
              <a:rPr lang="ru-RU" altLang="ru-RU" b="1" i="1" dirty="0" err="1" smtClean="0">
                <a:solidFill>
                  <a:srgbClr val="0070C0"/>
                </a:solidFill>
              </a:rPr>
              <a:t>and</a:t>
            </a:r>
            <a:r>
              <a:rPr lang="ru-RU" altLang="ru-RU" b="1" i="1" dirty="0" smtClean="0">
                <a:solidFill>
                  <a:srgbClr val="0070C0"/>
                </a:solidFill>
              </a:rPr>
              <a:t> </a:t>
            </a:r>
            <a:r>
              <a:rPr lang="en-US" altLang="ru-RU" b="1" i="1" dirty="0" smtClean="0">
                <a:solidFill>
                  <a:srgbClr val="0070C0"/>
                </a:solidFill>
              </a:rPr>
              <a:t>network</a:t>
            </a:r>
            <a:r>
              <a:rPr lang="ru-RU" altLang="ru-RU" b="1" i="1" dirty="0" smtClean="0">
                <a:solidFill>
                  <a:srgbClr val="0070C0"/>
                </a:solidFill>
              </a:rPr>
              <a:t> </a:t>
            </a:r>
            <a:r>
              <a:rPr lang="ru-RU" altLang="ru-RU" b="1" i="1" dirty="0" err="1" smtClean="0">
                <a:solidFill>
                  <a:srgbClr val="0070C0"/>
                </a:solidFill>
              </a:rPr>
              <a:t>resources</a:t>
            </a:r>
            <a:r>
              <a:rPr lang="ru-RU" altLang="ru-RU" i="1" dirty="0" smtClean="0"/>
              <a:t>; </a:t>
            </a:r>
          </a:p>
          <a:p>
            <a:pPr marL="627063" indent="-285750" eaLnBrk="1">
              <a:lnSpc>
                <a:spcPct val="94000"/>
              </a:lnSpc>
              <a:spcBef>
                <a:spcPts val="363"/>
              </a:spcBef>
              <a:buSzPct val="100000"/>
              <a:buFont typeface="Arial" panose="020B0604020202020204" pitchFamily="34" charset="0"/>
              <a:buChar char="•"/>
              <a:defRPr/>
            </a:pPr>
            <a:r>
              <a:rPr lang="ru-RU" altLang="ru-RU" b="1" i="1" dirty="0" err="1" smtClean="0">
                <a:solidFill>
                  <a:srgbClr val="C00000"/>
                </a:solidFill>
              </a:rPr>
              <a:t>combined</a:t>
            </a:r>
            <a:r>
              <a:rPr lang="ru-RU" altLang="ru-RU" b="1" i="1" dirty="0" smtClean="0">
                <a:solidFill>
                  <a:srgbClr val="C00000"/>
                </a:solidFill>
              </a:rPr>
              <a:t> </a:t>
            </a:r>
            <a:r>
              <a:rPr lang="ru-RU" altLang="ru-RU" b="1" i="1" dirty="0" err="1" smtClean="0">
                <a:solidFill>
                  <a:srgbClr val="C00000"/>
                </a:solidFill>
              </a:rPr>
              <a:t>grid</a:t>
            </a:r>
            <a:r>
              <a:rPr lang="ru-RU" altLang="ru-RU" b="1" i="1" dirty="0" smtClean="0">
                <a:solidFill>
                  <a:srgbClr val="C00000"/>
                </a:solidFill>
              </a:rPr>
              <a:t> </a:t>
            </a:r>
            <a:r>
              <a:rPr lang="ru-RU" altLang="ru-RU" b="1" i="1" dirty="0" err="1" smtClean="0">
                <a:solidFill>
                  <a:srgbClr val="C00000"/>
                </a:solidFill>
              </a:rPr>
              <a:t>and</a:t>
            </a:r>
            <a:r>
              <a:rPr lang="ru-RU" altLang="ru-RU" b="1" i="1" dirty="0" smtClean="0">
                <a:solidFill>
                  <a:srgbClr val="C00000"/>
                </a:solidFill>
              </a:rPr>
              <a:t> </a:t>
            </a:r>
            <a:r>
              <a:rPr lang="ru-RU" altLang="ru-RU" b="1" i="1" dirty="0" err="1" smtClean="0">
                <a:solidFill>
                  <a:srgbClr val="C00000"/>
                </a:solidFill>
              </a:rPr>
              <a:t>cloud</a:t>
            </a:r>
            <a:r>
              <a:rPr lang="ru-RU" altLang="ru-RU" b="1" i="1" dirty="0" smtClean="0">
                <a:solidFill>
                  <a:srgbClr val="C00000"/>
                </a:solidFill>
              </a:rPr>
              <a:t> </a:t>
            </a:r>
            <a:r>
              <a:rPr lang="ru-RU" altLang="ru-RU" b="1" i="1" dirty="0" err="1" smtClean="0">
                <a:solidFill>
                  <a:srgbClr val="C00000"/>
                </a:solidFill>
              </a:rPr>
              <a:t>access</a:t>
            </a:r>
            <a:r>
              <a:rPr lang="ru-RU" altLang="ru-RU" b="1" i="1" dirty="0" smtClean="0">
                <a:solidFill>
                  <a:srgbClr val="C00000"/>
                </a:solidFill>
              </a:rPr>
              <a:t>;</a:t>
            </a:r>
          </a:p>
          <a:p>
            <a:pPr marL="627063" indent="-285750" eaLnBrk="1">
              <a:lnSpc>
                <a:spcPct val="94000"/>
              </a:lnSpc>
              <a:spcBef>
                <a:spcPts val="363"/>
              </a:spcBef>
              <a:buSzPct val="100000"/>
              <a:buFont typeface="Arial" panose="020B0604020202020204" pitchFamily="34" charset="0"/>
              <a:buChar char="•"/>
              <a:defRPr/>
            </a:pPr>
            <a:r>
              <a:rPr lang="ru-RU" altLang="ru-RU" b="1" i="1" dirty="0" err="1" smtClean="0">
                <a:solidFill>
                  <a:srgbClr val="C00000"/>
                </a:solidFill>
              </a:rPr>
              <a:t>Intelligent</a:t>
            </a:r>
            <a:r>
              <a:rPr lang="ru-RU" altLang="ru-RU" b="1" i="1" dirty="0" smtClean="0">
                <a:solidFill>
                  <a:srgbClr val="C00000"/>
                </a:solidFill>
              </a:rPr>
              <a:t> </a:t>
            </a:r>
            <a:r>
              <a:rPr lang="ru-RU" altLang="ru-RU" b="1" i="1" dirty="0" err="1" smtClean="0">
                <a:solidFill>
                  <a:srgbClr val="C00000"/>
                </a:solidFill>
              </a:rPr>
              <a:t>dynamic</a:t>
            </a:r>
            <a:r>
              <a:rPr lang="ru-RU" altLang="ru-RU" b="1" i="1" dirty="0" smtClean="0">
                <a:solidFill>
                  <a:srgbClr val="C00000"/>
                </a:solidFill>
              </a:rPr>
              <a:t> </a:t>
            </a:r>
            <a:r>
              <a:rPr lang="ru-RU" altLang="ru-RU" b="1" i="1" dirty="0" err="1" smtClean="0">
                <a:solidFill>
                  <a:srgbClr val="C00000"/>
                </a:solidFill>
              </a:rPr>
              <a:t>data</a:t>
            </a:r>
            <a:r>
              <a:rPr lang="ru-RU" altLang="ru-RU" b="1" i="1" dirty="0" smtClean="0">
                <a:solidFill>
                  <a:srgbClr val="C00000"/>
                </a:solidFill>
              </a:rPr>
              <a:t> </a:t>
            </a:r>
            <a:r>
              <a:rPr lang="ru-RU" altLang="ru-RU" b="1" i="1" dirty="0" err="1" smtClean="0">
                <a:solidFill>
                  <a:srgbClr val="C00000"/>
                </a:solidFill>
              </a:rPr>
              <a:t>placement</a:t>
            </a:r>
            <a:endParaRPr lang="ru-RU" altLang="ru-RU" b="1" i="1" dirty="0" smtClean="0">
              <a:solidFill>
                <a:srgbClr val="C00000"/>
              </a:solidFill>
            </a:endParaRPr>
          </a:p>
          <a:p>
            <a:pPr marL="627063" indent="-285750" eaLnBrk="1">
              <a:lnSpc>
                <a:spcPct val="94000"/>
              </a:lnSpc>
              <a:spcBef>
                <a:spcPts val="363"/>
              </a:spcBef>
              <a:buSzPct val="100000"/>
              <a:buFont typeface="Arial" panose="020B0604020202020204" pitchFamily="34" charset="0"/>
              <a:buChar char="•"/>
              <a:defRPr/>
            </a:pPr>
            <a:r>
              <a:rPr lang="ru-RU" altLang="ru-RU" b="1" i="1" dirty="0" err="1" smtClean="0">
                <a:solidFill>
                  <a:srgbClr val="0070C0"/>
                </a:solidFill>
              </a:rPr>
              <a:t>distributed</a:t>
            </a:r>
            <a:r>
              <a:rPr lang="ru-RU" altLang="ru-RU" b="1" i="1" dirty="0" smtClean="0">
                <a:solidFill>
                  <a:srgbClr val="0070C0"/>
                </a:solidFill>
              </a:rPr>
              <a:t> </a:t>
            </a:r>
            <a:r>
              <a:rPr lang="ru-RU" altLang="ru-RU" b="1" i="1" dirty="0" err="1" smtClean="0">
                <a:solidFill>
                  <a:srgbClr val="0070C0"/>
                </a:solidFill>
              </a:rPr>
              <a:t>parallel</a:t>
            </a:r>
            <a:r>
              <a:rPr lang="ru-RU" altLang="ru-RU" b="1" i="1" dirty="0" smtClean="0">
                <a:solidFill>
                  <a:srgbClr val="0070C0"/>
                </a:solidFill>
              </a:rPr>
              <a:t> </a:t>
            </a:r>
            <a:r>
              <a:rPr lang="ru-RU" altLang="ru-RU" b="1" i="1" dirty="0" err="1" smtClean="0">
                <a:solidFill>
                  <a:srgbClr val="0070C0"/>
                </a:solidFill>
              </a:rPr>
              <a:t>computing</a:t>
            </a:r>
            <a:r>
              <a:rPr lang="ru-RU" altLang="ru-RU" b="1" i="1" dirty="0" smtClean="0">
                <a:solidFill>
                  <a:srgbClr val="0070C0"/>
                </a:solidFill>
              </a:rPr>
              <a:t>;</a:t>
            </a:r>
          </a:p>
          <a:p>
            <a:pPr marL="627063" indent="-285750" eaLnBrk="1">
              <a:lnSpc>
                <a:spcPct val="94000"/>
              </a:lnSpc>
              <a:spcBef>
                <a:spcPts val="363"/>
              </a:spcBef>
              <a:buSzPct val="100000"/>
              <a:buFont typeface="Arial" panose="020B0604020202020204" pitchFamily="34" charset="0"/>
              <a:buChar char="•"/>
              <a:defRPr/>
            </a:pPr>
            <a:r>
              <a:rPr lang="ru-RU" altLang="ru-RU" b="1" i="1" dirty="0" err="1" smtClean="0">
                <a:solidFill>
                  <a:srgbClr val="0070C0"/>
                </a:solidFill>
              </a:rPr>
              <a:t>renewal</a:t>
            </a:r>
            <a:r>
              <a:rPr lang="ru-RU" altLang="ru-RU" b="1" i="1" dirty="0" smtClean="0">
                <a:solidFill>
                  <a:srgbClr val="0070C0"/>
                </a:solidFill>
              </a:rPr>
              <a:t> </a:t>
            </a:r>
            <a:r>
              <a:rPr lang="ru-RU" altLang="ru-RU" b="1" i="1" dirty="0" err="1" smtClean="0">
                <a:solidFill>
                  <a:srgbClr val="0070C0"/>
                </a:solidFill>
              </a:rPr>
              <a:t>most</a:t>
            </a:r>
            <a:r>
              <a:rPr lang="ru-RU" altLang="ru-RU" b="1" i="1" dirty="0" smtClean="0">
                <a:solidFill>
                  <a:srgbClr val="0070C0"/>
                </a:solidFill>
              </a:rPr>
              <a:t> </a:t>
            </a:r>
            <a:r>
              <a:rPr lang="ru-RU" altLang="ru-RU" b="1" i="1" dirty="0" err="1" smtClean="0">
                <a:solidFill>
                  <a:srgbClr val="0070C0"/>
                </a:solidFill>
              </a:rPr>
              <a:t>of</a:t>
            </a:r>
            <a:r>
              <a:rPr lang="ru-RU" altLang="ru-RU" b="1" i="1" dirty="0" smtClean="0">
                <a:solidFill>
                  <a:srgbClr val="0070C0"/>
                </a:solidFill>
              </a:rPr>
              <a:t> </a:t>
            </a:r>
            <a:r>
              <a:rPr lang="ru-RU" altLang="ru-RU" b="1" i="1" dirty="0" err="1" smtClean="0">
                <a:solidFill>
                  <a:srgbClr val="0070C0"/>
                </a:solidFill>
              </a:rPr>
              <a:t>simulation</a:t>
            </a:r>
            <a:r>
              <a:rPr lang="ru-RU" altLang="ru-RU" b="1" i="1" dirty="0" smtClean="0">
                <a:solidFill>
                  <a:srgbClr val="0070C0"/>
                </a:solidFill>
              </a:rPr>
              <a:t> </a:t>
            </a:r>
            <a:r>
              <a:rPr lang="ru-RU" altLang="ru-RU" b="1" i="1" dirty="0" err="1" smtClean="0">
                <a:solidFill>
                  <a:srgbClr val="0070C0"/>
                </a:solidFill>
              </a:rPr>
              <a:t>and</a:t>
            </a:r>
            <a:r>
              <a:rPr lang="ru-RU" altLang="ru-RU" b="1" i="1" dirty="0" smtClean="0">
                <a:solidFill>
                  <a:srgbClr val="0070C0"/>
                </a:solidFill>
              </a:rPr>
              <a:t> </a:t>
            </a:r>
            <a:r>
              <a:rPr lang="ru-RU" altLang="ru-RU" b="1" i="1" dirty="0" err="1" smtClean="0">
                <a:solidFill>
                  <a:srgbClr val="0070C0"/>
                </a:solidFill>
              </a:rPr>
              <a:t>analysis</a:t>
            </a:r>
            <a:r>
              <a:rPr lang="ru-RU" altLang="ru-RU" b="1" i="1" dirty="0" smtClean="0">
                <a:solidFill>
                  <a:srgbClr val="0070C0"/>
                </a:solidFill>
              </a:rPr>
              <a:t> </a:t>
            </a:r>
            <a:r>
              <a:rPr lang="ru-RU" altLang="ru-RU" b="1" i="1" dirty="0" err="1" smtClean="0">
                <a:solidFill>
                  <a:srgbClr val="0070C0"/>
                </a:solidFill>
              </a:rPr>
              <a:t>software</a:t>
            </a:r>
            <a:r>
              <a:rPr lang="ru-RU" altLang="ru-RU" b="1" i="1" dirty="0" smtClean="0">
                <a:solidFill>
                  <a:srgbClr val="0070C0"/>
                </a:solidFill>
              </a:rPr>
              <a:t> </a:t>
            </a:r>
            <a:r>
              <a:rPr lang="ru-RU" altLang="ru-RU" b="1" i="1" dirty="0" err="1" smtClean="0">
                <a:solidFill>
                  <a:srgbClr val="0070C0"/>
                </a:solidFill>
              </a:rPr>
              <a:t>codes</a:t>
            </a:r>
            <a:r>
              <a:rPr lang="ru-RU" altLang="ru-RU" b="1" i="1" dirty="0" smtClean="0">
                <a:solidFill>
                  <a:srgbClr val="0070C0"/>
                </a:solidFill>
              </a:rPr>
              <a:t>. </a:t>
            </a:r>
          </a:p>
          <a:p>
            <a:pPr eaLnBrk="1" hangingPunct="1">
              <a:lnSpc>
                <a:spcPct val="94000"/>
              </a:lnSpc>
              <a:spcBef>
                <a:spcPts val="400"/>
              </a:spcBef>
              <a:buClr>
                <a:srgbClr val="00007D"/>
              </a:buClr>
              <a:buSzPct val="75000"/>
              <a:buFont typeface="Wingdings" charset="2"/>
              <a:buChar char=""/>
              <a:defRPr/>
            </a:pPr>
            <a:r>
              <a:rPr lang="en-US" altLang="ru-RU" sz="2200" dirty="0" smtClean="0"/>
              <a:t>These problems </a:t>
            </a:r>
            <a:r>
              <a:rPr lang="ru-RU" altLang="ru-RU" sz="2200" dirty="0" err="1" smtClean="0"/>
              <a:t>are</a:t>
            </a:r>
            <a:r>
              <a:rPr lang="ru-RU" altLang="ru-RU" sz="2200" dirty="0" smtClean="0"/>
              <a:t> </a:t>
            </a:r>
            <a:r>
              <a:rPr lang="ru-RU" altLang="ru-RU" sz="2200" dirty="0" err="1" smtClean="0"/>
              <a:t>inherent</a:t>
            </a:r>
            <a:r>
              <a:rPr lang="ru-RU" altLang="ru-RU" sz="2200" dirty="0" smtClean="0"/>
              <a:t> </a:t>
            </a:r>
            <a:r>
              <a:rPr lang="en-US" altLang="ru-RU" sz="2200" dirty="0" smtClean="0"/>
              <a:t> </a:t>
            </a:r>
            <a:r>
              <a:rPr lang="ru-RU" altLang="ru-RU" sz="2200" dirty="0" err="1" smtClean="0"/>
              <a:t>to</a:t>
            </a:r>
            <a:r>
              <a:rPr lang="ru-RU" altLang="ru-RU" sz="2200" dirty="0" smtClean="0"/>
              <a:t> </a:t>
            </a:r>
            <a:r>
              <a:rPr lang="en-US" altLang="ru-RU" sz="2200" dirty="0" smtClean="0"/>
              <a:t>such </a:t>
            </a:r>
            <a:r>
              <a:rPr lang="ru-RU" altLang="ru-RU" sz="2200" dirty="0" err="1" smtClean="0"/>
              <a:t>the</a:t>
            </a:r>
            <a:r>
              <a:rPr lang="ru-RU" altLang="ru-RU" sz="2200" dirty="0" smtClean="0"/>
              <a:t> JINR </a:t>
            </a:r>
            <a:r>
              <a:rPr lang="ru-RU" altLang="ru-RU" sz="2200" dirty="0" err="1" smtClean="0"/>
              <a:t>projects</a:t>
            </a:r>
            <a:r>
              <a:rPr lang="ru-RU" altLang="ru-RU" sz="2200" dirty="0" smtClean="0"/>
              <a:t> </a:t>
            </a:r>
            <a:r>
              <a:rPr lang="ru-RU" altLang="ru-RU" sz="2200" dirty="0" err="1" smtClean="0"/>
              <a:t>as</a:t>
            </a:r>
            <a:r>
              <a:rPr lang="ru-RU" altLang="ru-RU" sz="2200" dirty="0" smtClean="0"/>
              <a:t> </a:t>
            </a:r>
            <a:r>
              <a:rPr lang="en-US" altLang="ru-RU" sz="2200" dirty="0" smtClean="0"/>
              <a:t>the running </a:t>
            </a:r>
            <a:r>
              <a:rPr lang="ru-RU" altLang="ru-RU" sz="2200" dirty="0" err="1" smtClean="0"/>
              <a:t>Tier</a:t>
            </a:r>
            <a:r>
              <a:rPr lang="ru-RU" altLang="ru-RU" sz="2200" dirty="0" smtClean="0"/>
              <a:t> 1 </a:t>
            </a:r>
            <a:r>
              <a:rPr lang="ru-RU" altLang="ru-RU" sz="2200" dirty="0" err="1" smtClean="0"/>
              <a:t>for</a:t>
            </a:r>
            <a:r>
              <a:rPr lang="ru-RU" altLang="ru-RU" sz="2200" dirty="0" smtClean="0"/>
              <a:t> CMS </a:t>
            </a:r>
            <a:r>
              <a:rPr lang="ru-RU" altLang="ru-RU" sz="2200" dirty="0" err="1" smtClean="0"/>
              <a:t>and</a:t>
            </a:r>
            <a:r>
              <a:rPr lang="ru-RU" altLang="ru-RU" sz="2200" dirty="0" smtClean="0"/>
              <a:t> </a:t>
            </a:r>
            <a:r>
              <a:rPr lang="en-US" altLang="ru-RU" sz="2200" dirty="0" smtClean="0"/>
              <a:t>the planning </a:t>
            </a:r>
            <a:r>
              <a:rPr lang="ru-RU" altLang="ru-RU" sz="2200" dirty="0" err="1" smtClean="0"/>
              <a:t>Tier</a:t>
            </a:r>
            <a:r>
              <a:rPr lang="ru-RU" altLang="ru-RU" sz="2200" dirty="0" smtClean="0"/>
              <a:t> 0/1 </a:t>
            </a:r>
            <a:r>
              <a:rPr lang="ru-RU" altLang="ru-RU" sz="2200" dirty="0" err="1" smtClean="0"/>
              <a:t>for</a:t>
            </a:r>
            <a:r>
              <a:rPr lang="ru-RU" altLang="ru-RU" sz="2200" dirty="0" smtClean="0"/>
              <a:t> NICA</a:t>
            </a:r>
            <a:endParaRPr lang="en-US" altLang="ru-RU" sz="2200" dirty="0" smtClean="0"/>
          </a:p>
          <a:p>
            <a:pPr eaLnBrk="1" hangingPunct="1">
              <a:lnSpc>
                <a:spcPct val="94000"/>
              </a:lnSpc>
              <a:spcBef>
                <a:spcPts val="400"/>
              </a:spcBef>
              <a:buClr>
                <a:srgbClr val="00007D"/>
              </a:buClr>
              <a:buSzPct val="75000"/>
              <a:buFont typeface="Wingdings" charset="2"/>
              <a:buChar char=""/>
              <a:defRPr/>
            </a:pPr>
            <a:r>
              <a:rPr lang="en-US" sz="2200" dirty="0"/>
              <a:t>Currying out such unique projects supposes  great efforts for the design and development of </a:t>
            </a:r>
            <a:r>
              <a:rPr lang="en-US" sz="2200" dirty="0">
                <a:effectLst>
                  <a:outerShdw blurRad="38100" dist="38100" dir="2700000" algn="tl">
                    <a:srgbClr val="000000">
                      <a:alpha val="43137"/>
                    </a:srgbClr>
                  </a:outerShdw>
                </a:effectLst>
              </a:rPr>
              <a:t>sophisticate grid-cloud systems intended to store, distribute, and process super-big volumes of experimental data</a:t>
            </a:r>
          </a:p>
          <a:p>
            <a:pPr eaLnBrk="1" hangingPunct="1">
              <a:lnSpc>
                <a:spcPct val="94000"/>
              </a:lnSpc>
              <a:spcBef>
                <a:spcPts val="400"/>
              </a:spcBef>
              <a:buClr>
                <a:srgbClr val="00007D"/>
              </a:buClr>
              <a:buSzPct val="75000"/>
              <a:buFont typeface="Wingdings" charset="2"/>
              <a:buChar char=""/>
              <a:defRPr/>
            </a:pPr>
            <a:endParaRPr lang="en-US" altLang="ru-RU" sz="2200" dirty="0" smtClean="0"/>
          </a:p>
          <a:p>
            <a:pPr marL="1588" indent="0" eaLnBrk="1" hangingPunct="1">
              <a:lnSpc>
                <a:spcPct val="94000"/>
              </a:lnSpc>
              <a:spcBef>
                <a:spcPts val="400"/>
              </a:spcBef>
              <a:buClr>
                <a:srgbClr val="00007D"/>
              </a:buClr>
              <a:buSzPct val="75000"/>
              <a:defRPr/>
            </a:pPr>
            <a:endParaRPr lang="ru-RU" altLang="ru-RU" sz="2000" b="1" dirty="0" smtClean="0"/>
          </a:p>
        </p:txBody>
      </p:sp>
      <p:sp>
        <p:nvSpPr>
          <p:cNvPr id="3" name="Дата 2"/>
          <p:cNvSpPr>
            <a:spLocks noGrp="1"/>
          </p:cNvSpPr>
          <p:nvPr>
            <p:ph type="dt" idx="12"/>
          </p:nvPr>
        </p:nvSpPr>
        <p:spPr/>
        <p:txBody>
          <a:bodyPr/>
          <a:lstStyle/>
          <a:p>
            <a:pPr>
              <a:defRPr/>
            </a:pPr>
            <a:fld id="{7D0FCDAE-EDEB-461E-9570-3EF0BB31D402}" type="datetime1">
              <a:rPr lang="en-US" altLang="ru-RU" smtClean="0"/>
              <a:t>9/30/2015</a:t>
            </a:fld>
            <a:endParaRPr lang="ru-RU" altLang="ru-RU"/>
          </a:p>
        </p:txBody>
      </p:sp>
      <p:sp>
        <p:nvSpPr>
          <p:cNvPr id="4" name="Нижний колонтитул 3"/>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6" name="Номер слайда 5"/>
          <p:cNvSpPr>
            <a:spLocks noGrp="1"/>
          </p:cNvSpPr>
          <p:nvPr>
            <p:ph type="sldNum" idx="11"/>
          </p:nvPr>
        </p:nvSpPr>
        <p:spPr/>
        <p:txBody>
          <a:bodyPr/>
          <a:lstStyle/>
          <a:p>
            <a:pPr>
              <a:defRPr/>
            </a:pPr>
            <a:fld id="{5C219E1E-8582-44FC-88F9-710DAD2AE252}" type="slidenum">
              <a:rPr lang="ru-RU" altLang="ru-RU" smtClean="0"/>
              <a:pPr>
                <a:defRPr/>
              </a:pPr>
              <a:t>2</a:t>
            </a:fld>
            <a:endParaRPr lang="ru-RU" alt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
          <p:cNvSpPr>
            <a:spLocks noGrp="1" noChangeArrowheads="1"/>
          </p:cNvSpPr>
          <p:nvPr>
            <p:ph type="title" idx="4294967295"/>
          </p:nvPr>
        </p:nvSpPr>
        <p:spPr>
          <a:xfrm>
            <a:off x="15999" y="260648"/>
            <a:ext cx="9144000" cy="476349"/>
          </a:xfrm>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altLang="ru-RU" sz="3000" b="1" dirty="0" smtClean="0">
                <a:solidFill>
                  <a:srgbClr val="1818FF"/>
                </a:solidFill>
              </a:rPr>
              <a:t>          S</a:t>
            </a:r>
            <a:r>
              <a:rPr lang="ru-RU" altLang="ru-RU" sz="3000" b="1" dirty="0" err="1" smtClean="0">
                <a:solidFill>
                  <a:srgbClr val="1818FF"/>
                </a:solidFill>
              </a:rPr>
              <a:t>imulat</a:t>
            </a:r>
            <a:r>
              <a:rPr lang="en-US" altLang="ru-RU" sz="3000" b="1" dirty="0" smtClean="0">
                <a:solidFill>
                  <a:srgbClr val="1818FF"/>
                </a:solidFill>
              </a:rPr>
              <a:t>ion of</a:t>
            </a:r>
            <a:r>
              <a:rPr lang="ru-RU" altLang="ru-RU" sz="3000" b="1" dirty="0" smtClean="0">
                <a:solidFill>
                  <a:srgbClr val="1818FF"/>
                </a:solidFill>
              </a:rPr>
              <a:t> </a:t>
            </a:r>
            <a:r>
              <a:rPr lang="en-US" altLang="ru-RU" sz="3000" b="1" dirty="0" smtClean="0">
                <a:solidFill>
                  <a:srgbClr val="1818FF"/>
                </a:solidFill>
              </a:rPr>
              <a:t>g</a:t>
            </a:r>
            <a:r>
              <a:rPr lang="ru-RU" altLang="ru-RU" sz="3000" b="1" dirty="0" err="1" smtClean="0">
                <a:solidFill>
                  <a:srgbClr val="1818FF"/>
                </a:solidFill>
              </a:rPr>
              <a:t>rid</a:t>
            </a:r>
            <a:r>
              <a:rPr lang="ru-RU" altLang="ru-RU" sz="3000" b="1" dirty="0" smtClean="0">
                <a:solidFill>
                  <a:srgbClr val="1818FF"/>
                </a:solidFill>
              </a:rPr>
              <a:t>-</a:t>
            </a:r>
            <a:r>
              <a:rPr lang="en-US" altLang="ru-RU" sz="3000" b="1" dirty="0" smtClean="0">
                <a:solidFill>
                  <a:srgbClr val="1818FF"/>
                </a:solidFill>
              </a:rPr>
              <a:t>c</a:t>
            </a:r>
            <a:r>
              <a:rPr lang="ru-RU" altLang="ru-RU" sz="3000" b="1" dirty="0" err="1" smtClean="0">
                <a:solidFill>
                  <a:srgbClr val="1818FF"/>
                </a:solidFill>
              </a:rPr>
              <a:t>loud</a:t>
            </a:r>
            <a:r>
              <a:rPr lang="ru-RU" altLang="ru-RU" sz="3000" b="1" dirty="0" smtClean="0">
                <a:solidFill>
                  <a:srgbClr val="1818FF"/>
                </a:solidFill>
              </a:rPr>
              <a:t> </a:t>
            </a:r>
            <a:r>
              <a:rPr lang="ru-RU" altLang="ru-RU" sz="3000" b="1" dirty="0" err="1" smtClean="0">
                <a:solidFill>
                  <a:srgbClr val="1818FF"/>
                </a:solidFill>
              </a:rPr>
              <a:t>systems</a:t>
            </a:r>
            <a:r>
              <a:rPr lang="ru-RU" altLang="ru-RU" sz="3000" b="1" dirty="0" smtClean="0">
                <a:solidFill>
                  <a:srgbClr val="1818FF"/>
                </a:solidFill>
              </a:rPr>
              <a:t> </a:t>
            </a:r>
          </a:p>
        </p:txBody>
      </p:sp>
      <p:sp>
        <p:nvSpPr>
          <p:cNvPr id="9218" name="Text Box 2"/>
          <p:cNvSpPr txBox="1">
            <a:spLocks noChangeArrowheads="1"/>
          </p:cNvSpPr>
          <p:nvPr/>
        </p:nvSpPr>
        <p:spPr bwMode="auto">
          <a:xfrm>
            <a:off x="27459" y="692696"/>
            <a:ext cx="9144000" cy="5544616"/>
          </a:xfrm>
          <a:prstGeom prst="rect">
            <a:avLst/>
          </a:prstGeom>
          <a:noFill/>
          <a:ln>
            <a:noFill/>
          </a:ln>
          <a:effectLst/>
          <a:extLst/>
        </p:spPr>
        <p:txBody>
          <a:bodyPr/>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9pPr>
          </a:lstStyle>
          <a:p>
            <a:pPr eaLnBrk="1" hangingPunct="1">
              <a:spcBef>
                <a:spcPts val="400"/>
              </a:spcBef>
              <a:buClr>
                <a:srgbClr val="00007D"/>
              </a:buClr>
              <a:buSzPct val="75000"/>
              <a:buFont typeface="Wingdings" charset="2"/>
              <a:buChar char=""/>
              <a:defRPr/>
            </a:pPr>
            <a:r>
              <a:rPr lang="en-US" b="1" dirty="0"/>
              <a:t>Substantial optimality study </a:t>
            </a:r>
            <a:r>
              <a:rPr lang="en-US" dirty="0"/>
              <a:t>is needed to avoid possible and </a:t>
            </a:r>
            <a:r>
              <a:rPr lang="en-US" dirty="0">
                <a:effectLst>
                  <a:outerShdw blurRad="38100" dist="38100" dir="2700000" algn="tl">
                    <a:srgbClr val="000000">
                      <a:alpha val="43137"/>
                    </a:srgbClr>
                  </a:outerShdw>
                </a:effectLst>
              </a:rPr>
              <a:t>quite expensive </a:t>
            </a:r>
            <a:r>
              <a:rPr lang="en-US" dirty="0"/>
              <a:t>mistakes on design and development stages of any grid-cloud system </a:t>
            </a:r>
            <a:endParaRPr lang="ru-RU" dirty="0"/>
          </a:p>
          <a:p>
            <a:pPr eaLnBrk="1" hangingPunct="1">
              <a:spcBef>
                <a:spcPts val="400"/>
              </a:spcBef>
              <a:buClr>
                <a:srgbClr val="00007D"/>
              </a:buClr>
              <a:buSzPct val="75000"/>
              <a:buFont typeface="Wingdings" charset="2"/>
              <a:buChar char=""/>
              <a:defRPr/>
            </a:pPr>
            <a:r>
              <a:rPr lang="ru-RU" altLang="ru-RU" dirty="0" err="1" smtClean="0"/>
              <a:t>The</a:t>
            </a:r>
            <a:r>
              <a:rPr lang="ru-RU" altLang="ru-RU" dirty="0" smtClean="0"/>
              <a:t> </a:t>
            </a:r>
            <a:r>
              <a:rPr lang="ru-RU" altLang="ru-RU" dirty="0" err="1" smtClean="0"/>
              <a:t>study</a:t>
            </a:r>
            <a:r>
              <a:rPr lang="ru-RU" altLang="ru-RU" dirty="0" smtClean="0"/>
              <a:t> </a:t>
            </a:r>
            <a:r>
              <a:rPr lang="ru-RU" altLang="ru-RU" dirty="0" err="1" smtClean="0"/>
              <a:t>of</a:t>
            </a:r>
            <a:r>
              <a:rPr lang="ru-RU" altLang="ru-RU" dirty="0" smtClean="0"/>
              <a:t> </a:t>
            </a:r>
            <a:r>
              <a:rPr lang="ru-RU" altLang="ru-RU" dirty="0" err="1" smtClean="0"/>
              <a:t>grid-cloud</a:t>
            </a:r>
            <a:r>
              <a:rPr lang="ru-RU" altLang="ru-RU" dirty="0" smtClean="0"/>
              <a:t> </a:t>
            </a:r>
            <a:r>
              <a:rPr lang="ru-RU" altLang="ru-RU" dirty="0" err="1" smtClean="0"/>
              <a:t>system</a:t>
            </a:r>
            <a:r>
              <a:rPr lang="ru-RU" altLang="ru-RU" dirty="0" smtClean="0"/>
              <a:t> </a:t>
            </a:r>
            <a:r>
              <a:rPr lang="ru-RU" altLang="ru-RU" dirty="0" err="1" smtClean="0"/>
              <a:t>optimality</a:t>
            </a:r>
            <a:r>
              <a:rPr lang="ru-RU" altLang="ru-RU" dirty="0" smtClean="0"/>
              <a:t> </a:t>
            </a:r>
            <a:r>
              <a:rPr lang="ru-RU" altLang="ru-RU" dirty="0" err="1" smtClean="0"/>
              <a:t>is</a:t>
            </a:r>
            <a:r>
              <a:rPr lang="ru-RU" altLang="ru-RU" dirty="0" smtClean="0"/>
              <a:t> </a:t>
            </a:r>
            <a:r>
              <a:rPr lang="ru-RU" altLang="ru-RU" dirty="0" err="1" smtClean="0"/>
              <a:t>based</a:t>
            </a:r>
            <a:r>
              <a:rPr lang="ru-RU" altLang="ru-RU" dirty="0" smtClean="0"/>
              <a:t> </a:t>
            </a:r>
            <a:r>
              <a:rPr lang="ru-RU" altLang="ru-RU" dirty="0" err="1" smtClean="0"/>
              <a:t>on</a:t>
            </a:r>
            <a:r>
              <a:rPr lang="ru-RU" altLang="ru-RU" dirty="0" smtClean="0"/>
              <a:t> </a:t>
            </a:r>
            <a:r>
              <a:rPr lang="ru-RU" altLang="ru-RU" dirty="0" err="1" smtClean="0"/>
              <a:t>the</a:t>
            </a:r>
            <a:r>
              <a:rPr lang="ru-RU" altLang="ru-RU" dirty="0" smtClean="0"/>
              <a:t> </a:t>
            </a:r>
            <a:r>
              <a:rPr lang="ru-RU" altLang="ru-RU" b="1" dirty="0" err="1" smtClean="0"/>
              <a:t>optimality</a:t>
            </a:r>
            <a:r>
              <a:rPr lang="ru-RU" altLang="ru-RU" b="1" dirty="0" smtClean="0"/>
              <a:t> </a:t>
            </a:r>
            <a:r>
              <a:rPr lang="ru-RU" altLang="ru-RU" b="1" dirty="0" err="1" smtClean="0"/>
              <a:t>criterion</a:t>
            </a:r>
            <a:r>
              <a:rPr lang="ru-RU" altLang="ru-RU" dirty="0" smtClean="0"/>
              <a:t> </a:t>
            </a:r>
            <a:r>
              <a:rPr lang="ru-RU" altLang="ru-RU" dirty="0" err="1" smtClean="0"/>
              <a:t>which</a:t>
            </a:r>
            <a:r>
              <a:rPr lang="ru-RU" altLang="ru-RU" dirty="0" smtClean="0"/>
              <a:t> </a:t>
            </a:r>
            <a:r>
              <a:rPr lang="ru-RU" altLang="ru-RU" dirty="0" err="1" smtClean="0"/>
              <a:t>minimizes</a:t>
            </a:r>
            <a:r>
              <a:rPr lang="ru-RU" altLang="ru-RU" dirty="0" smtClean="0"/>
              <a:t>  </a:t>
            </a:r>
            <a:r>
              <a:rPr lang="ru-RU" altLang="ru-RU" dirty="0" err="1" smtClean="0"/>
              <a:t>the</a:t>
            </a:r>
            <a:r>
              <a:rPr lang="ru-RU" altLang="ru-RU" dirty="0" smtClean="0"/>
              <a:t> </a:t>
            </a:r>
            <a:r>
              <a:rPr lang="ru-RU" altLang="ru-RU" dirty="0" err="1" smtClean="0"/>
              <a:t>equipment</a:t>
            </a:r>
            <a:r>
              <a:rPr lang="ru-RU" altLang="ru-RU" dirty="0" smtClean="0"/>
              <a:t> </a:t>
            </a:r>
            <a:r>
              <a:rPr lang="ru-RU" altLang="ru-RU" dirty="0" err="1" smtClean="0"/>
              <a:t>set</a:t>
            </a:r>
            <a:r>
              <a:rPr lang="ru-RU" altLang="ru-RU" dirty="0" smtClean="0"/>
              <a:t> (</a:t>
            </a:r>
            <a:r>
              <a:rPr lang="ru-RU" altLang="ru-RU" dirty="0" err="1" smtClean="0"/>
              <a:t>cost</a:t>
            </a:r>
            <a:r>
              <a:rPr lang="ru-RU" altLang="ru-RU" dirty="0" smtClean="0"/>
              <a:t>) </a:t>
            </a:r>
            <a:r>
              <a:rPr lang="ru-RU" altLang="ru-RU" dirty="0" err="1" smtClean="0"/>
              <a:t>under</a:t>
            </a:r>
            <a:r>
              <a:rPr lang="ru-RU" altLang="ru-RU" dirty="0" smtClean="0"/>
              <a:t> </a:t>
            </a:r>
            <a:r>
              <a:rPr lang="ru-RU" altLang="ru-RU" dirty="0" err="1" smtClean="0"/>
              <a:t>unconditional</a:t>
            </a:r>
            <a:r>
              <a:rPr lang="ru-RU" altLang="ru-RU" dirty="0" smtClean="0"/>
              <a:t> </a:t>
            </a:r>
            <a:r>
              <a:rPr lang="ru-RU" altLang="ru-RU" dirty="0" err="1" smtClean="0"/>
              <a:t>fulfilment</a:t>
            </a:r>
            <a:r>
              <a:rPr lang="ru-RU" altLang="ru-RU" dirty="0" smtClean="0"/>
              <a:t> </a:t>
            </a:r>
            <a:r>
              <a:rPr lang="ru-RU" altLang="ru-RU" dirty="0" err="1" smtClean="0"/>
              <a:t>of</a:t>
            </a:r>
            <a:r>
              <a:rPr lang="ru-RU" altLang="ru-RU" dirty="0" smtClean="0"/>
              <a:t> </a:t>
            </a:r>
            <a:r>
              <a:rPr lang="ru-RU" altLang="ru-RU" b="1" dirty="0" smtClean="0"/>
              <a:t>SLA</a:t>
            </a:r>
            <a:r>
              <a:rPr lang="ru-RU" altLang="ru-RU" dirty="0" smtClean="0"/>
              <a:t> (</a:t>
            </a:r>
            <a:r>
              <a:rPr lang="ru-RU" altLang="ru-RU" dirty="0" err="1" smtClean="0"/>
              <a:t>Service</a:t>
            </a:r>
            <a:r>
              <a:rPr lang="ru-RU" altLang="ru-RU" dirty="0" smtClean="0"/>
              <a:t> </a:t>
            </a:r>
            <a:r>
              <a:rPr lang="ru-RU" altLang="ru-RU" dirty="0" err="1" smtClean="0"/>
              <a:t>Level</a:t>
            </a:r>
            <a:r>
              <a:rPr lang="ru-RU" altLang="ru-RU" dirty="0" smtClean="0"/>
              <a:t> </a:t>
            </a:r>
            <a:r>
              <a:rPr lang="ru-RU" altLang="ru-RU" dirty="0" err="1" smtClean="0"/>
              <a:t>Agreement</a:t>
            </a:r>
            <a:r>
              <a:rPr lang="ru-RU" altLang="ru-RU" dirty="0" smtClean="0"/>
              <a:t>) </a:t>
            </a:r>
          </a:p>
          <a:p>
            <a:pPr eaLnBrk="1" hangingPunct="1">
              <a:spcBef>
                <a:spcPts val="400"/>
              </a:spcBef>
              <a:buClr>
                <a:srgbClr val="00007D"/>
              </a:buClr>
              <a:buSzPct val="75000"/>
              <a:buFont typeface="Wingdings" charset="2"/>
              <a:buChar char=""/>
              <a:defRPr/>
            </a:pPr>
            <a:r>
              <a:rPr lang="ru-RU" altLang="ru-RU" dirty="0" err="1" smtClean="0"/>
              <a:t>Such</a:t>
            </a:r>
            <a:r>
              <a:rPr lang="ru-RU" altLang="ru-RU" dirty="0" smtClean="0"/>
              <a:t> </a:t>
            </a:r>
            <a:r>
              <a:rPr lang="ru-RU" altLang="ru-RU" dirty="0" err="1" smtClean="0"/>
              <a:t>studies</a:t>
            </a:r>
            <a:r>
              <a:rPr lang="ru-RU" altLang="ru-RU" dirty="0" smtClean="0"/>
              <a:t> </a:t>
            </a:r>
            <a:r>
              <a:rPr lang="en-US" altLang="ru-RU" dirty="0" smtClean="0"/>
              <a:t>can</a:t>
            </a:r>
            <a:r>
              <a:rPr lang="ru-RU" altLang="ru-RU" dirty="0" smtClean="0"/>
              <a:t> </a:t>
            </a:r>
            <a:r>
              <a:rPr lang="ru-RU" altLang="ru-RU" dirty="0" err="1" smtClean="0"/>
              <a:t>be</a:t>
            </a:r>
            <a:r>
              <a:rPr lang="ru-RU" altLang="ru-RU" dirty="0" smtClean="0"/>
              <a:t> </a:t>
            </a:r>
            <a:r>
              <a:rPr lang="ru-RU" altLang="ru-RU" dirty="0" err="1" smtClean="0"/>
              <a:t>efficient</a:t>
            </a:r>
            <a:r>
              <a:rPr lang="ru-RU" altLang="ru-RU" dirty="0" smtClean="0"/>
              <a:t> </a:t>
            </a:r>
            <a:r>
              <a:rPr lang="en-US" altLang="ru-RU" dirty="0" smtClean="0"/>
              <a:t>when it is </a:t>
            </a:r>
            <a:r>
              <a:rPr lang="ru-RU" altLang="ru-RU" dirty="0" err="1" smtClean="0"/>
              <a:t>based</a:t>
            </a:r>
            <a:r>
              <a:rPr lang="ru-RU" altLang="ru-RU" dirty="0" smtClean="0"/>
              <a:t> </a:t>
            </a:r>
            <a:r>
              <a:rPr lang="ru-RU" altLang="ru-RU" dirty="0" err="1" smtClean="0"/>
              <a:t>on</a:t>
            </a:r>
            <a:r>
              <a:rPr lang="ru-RU" altLang="ru-RU" dirty="0" smtClean="0"/>
              <a:t> </a:t>
            </a:r>
            <a:r>
              <a:rPr lang="ru-RU" altLang="ru-RU" b="1" dirty="0" err="1" smtClean="0"/>
              <a:t>scrupulous</a:t>
            </a:r>
            <a:r>
              <a:rPr lang="ru-RU" altLang="ru-RU" b="1" dirty="0" smtClean="0"/>
              <a:t> </a:t>
            </a:r>
            <a:r>
              <a:rPr lang="ru-RU" altLang="ru-RU" b="1" dirty="0" err="1" smtClean="0"/>
              <a:t>simulations</a:t>
            </a:r>
            <a:r>
              <a:rPr lang="ru-RU" altLang="ru-RU" b="1" dirty="0" smtClean="0"/>
              <a:t> </a:t>
            </a:r>
            <a:r>
              <a:rPr lang="ru-RU" altLang="ru-RU" dirty="0" err="1" smtClean="0"/>
              <a:t>of</a:t>
            </a:r>
            <a:r>
              <a:rPr lang="ru-RU" altLang="ru-RU" dirty="0" smtClean="0"/>
              <a:t> </a:t>
            </a:r>
          </a:p>
          <a:p>
            <a:pPr marL="1236663" eaLnBrk="1" hangingPunct="1">
              <a:spcBef>
                <a:spcPts val="400"/>
              </a:spcBef>
              <a:buClr>
                <a:srgbClr val="00007D"/>
              </a:buClr>
              <a:buSzPct val="75000"/>
              <a:buFont typeface="Wingdings" charset="2"/>
              <a:buChar char=""/>
              <a:defRPr/>
            </a:pPr>
            <a:r>
              <a:rPr lang="ru-RU" altLang="ru-RU" dirty="0" smtClean="0"/>
              <a:t> </a:t>
            </a:r>
            <a:r>
              <a:rPr lang="ru-RU" altLang="ru-RU" dirty="0" err="1">
                <a:solidFill>
                  <a:schemeClr val="accent6"/>
                </a:solidFill>
              </a:rPr>
              <a:t>computing</a:t>
            </a:r>
            <a:r>
              <a:rPr lang="ru-RU" altLang="ru-RU" dirty="0">
                <a:solidFill>
                  <a:schemeClr val="accent6"/>
                </a:solidFill>
              </a:rPr>
              <a:t> </a:t>
            </a:r>
            <a:r>
              <a:rPr lang="ru-RU" altLang="ru-RU" dirty="0" err="1">
                <a:solidFill>
                  <a:schemeClr val="accent6"/>
                </a:solidFill>
              </a:rPr>
              <a:t>resources</a:t>
            </a:r>
            <a:r>
              <a:rPr lang="ru-RU" altLang="ru-RU" dirty="0">
                <a:solidFill>
                  <a:schemeClr val="accent6"/>
                </a:solidFill>
              </a:rPr>
              <a:t> (</a:t>
            </a:r>
            <a:r>
              <a:rPr lang="ru-RU" altLang="ru-RU" dirty="0" err="1">
                <a:solidFill>
                  <a:schemeClr val="accent6"/>
                </a:solidFill>
              </a:rPr>
              <a:t>number</a:t>
            </a:r>
            <a:r>
              <a:rPr lang="ru-RU" altLang="ru-RU" dirty="0">
                <a:solidFill>
                  <a:schemeClr val="accent6"/>
                </a:solidFill>
              </a:rPr>
              <a:t> </a:t>
            </a:r>
            <a:r>
              <a:rPr lang="ru-RU" altLang="ru-RU" dirty="0" err="1">
                <a:solidFill>
                  <a:schemeClr val="accent6"/>
                </a:solidFill>
              </a:rPr>
              <a:t>of</a:t>
            </a:r>
            <a:r>
              <a:rPr lang="ru-RU" altLang="ru-RU" dirty="0">
                <a:solidFill>
                  <a:schemeClr val="accent6"/>
                </a:solidFill>
              </a:rPr>
              <a:t> </a:t>
            </a:r>
            <a:r>
              <a:rPr lang="ru-RU" altLang="ru-RU" dirty="0" err="1">
                <a:solidFill>
                  <a:schemeClr val="accent6"/>
                </a:solidFill>
              </a:rPr>
              <a:t>compute</a:t>
            </a:r>
            <a:r>
              <a:rPr lang="ru-RU" altLang="ru-RU" dirty="0">
                <a:solidFill>
                  <a:schemeClr val="accent6"/>
                </a:solidFill>
              </a:rPr>
              <a:t> </a:t>
            </a:r>
            <a:r>
              <a:rPr lang="ru-RU" altLang="ru-RU" dirty="0" err="1">
                <a:solidFill>
                  <a:schemeClr val="accent6"/>
                </a:solidFill>
              </a:rPr>
              <a:t>nodes</a:t>
            </a:r>
            <a:r>
              <a:rPr lang="ru-RU" altLang="ru-RU" dirty="0">
                <a:solidFill>
                  <a:schemeClr val="accent6"/>
                </a:solidFill>
              </a:rPr>
              <a:t>, </a:t>
            </a:r>
            <a:r>
              <a:rPr lang="ru-RU" altLang="ru-RU" dirty="0" err="1">
                <a:solidFill>
                  <a:schemeClr val="accent6"/>
                </a:solidFill>
              </a:rPr>
              <a:t>the</a:t>
            </a:r>
            <a:r>
              <a:rPr lang="ru-RU" altLang="ru-RU" dirty="0">
                <a:solidFill>
                  <a:schemeClr val="accent6"/>
                </a:solidFill>
              </a:rPr>
              <a:t> </a:t>
            </a:r>
            <a:r>
              <a:rPr lang="ru-RU" altLang="ru-RU" dirty="0" err="1">
                <a:solidFill>
                  <a:schemeClr val="accent6"/>
                </a:solidFill>
              </a:rPr>
              <a:t>architecture</a:t>
            </a:r>
            <a:r>
              <a:rPr lang="ru-RU" altLang="ru-RU" dirty="0">
                <a:solidFill>
                  <a:schemeClr val="accent6"/>
                </a:solidFill>
              </a:rPr>
              <a:t> </a:t>
            </a:r>
            <a:r>
              <a:rPr lang="ru-RU" altLang="ru-RU" dirty="0" err="1">
                <a:solidFill>
                  <a:schemeClr val="accent6"/>
                </a:solidFill>
              </a:rPr>
              <a:t>of</a:t>
            </a:r>
            <a:r>
              <a:rPr lang="ru-RU" altLang="ru-RU" dirty="0">
                <a:solidFill>
                  <a:schemeClr val="accent6"/>
                </a:solidFill>
              </a:rPr>
              <a:t>  a </a:t>
            </a:r>
            <a:r>
              <a:rPr lang="ru-RU" altLang="ru-RU" dirty="0" err="1">
                <a:solidFill>
                  <a:schemeClr val="accent6"/>
                </a:solidFill>
              </a:rPr>
              <a:t>computer</a:t>
            </a:r>
            <a:r>
              <a:rPr lang="ru-RU" altLang="ru-RU" dirty="0">
                <a:solidFill>
                  <a:schemeClr val="accent6"/>
                </a:solidFill>
              </a:rPr>
              <a:t> </a:t>
            </a:r>
            <a:r>
              <a:rPr lang="ru-RU" altLang="ru-RU" dirty="0" err="1">
                <a:solidFill>
                  <a:schemeClr val="accent6"/>
                </a:solidFill>
              </a:rPr>
              <a:t>system</a:t>
            </a:r>
            <a:r>
              <a:rPr lang="ru-RU" altLang="ru-RU" dirty="0">
                <a:solidFill>
                  <a:schemeClr val="accent6"/>
                </a:solidFill>
              </a:rPr>
              <a:t>, </a:t>
            </a:r>
            <a:r>
              <a:rPr lang="ru-RU" altLang="ru-RU" dirty="0" err="1">
                <a:solidFill>
                  <a:schemeClr val="accent6"/>
                </a:solidFill>
              </a:rPr>
              <a:t>installed</a:t>
            </a:r>
            <a:r>
              <a:rPr lang="ru-RU" altLang="ru-RU" dirty="0">
                <a:solidFill>
                  <a:schemeClr val="accent6"/>
                </a:solidFill>
              </a:rPr>
              <a:t> </a:t>
            </a:r>
            <a:r>
              <a:rPr lang="ru-RU" altLang="ru-RU" dirty="0" err="1">
                <a:solidFill>
                  <a:schemeClr val="accent6"/>
                </a:solidFill>
              </a:rPr>
              <a:t>software</a:t>
            </a:r>
            <a:r>
              <a:rPr lang="ru-RU" altLang="ru-RU" dirty="0">
                <a:solidFill>
                  <a:schemeClr val="accent6"/>
                </a:solidFill>
              </a:rPr>
              <a:t>, CPU </a:t>
            </a:r>
            <a:r>
              <a:rPr lang="ru-RU" altLang="ru-RU" dirty="0" err="1">
                <a:solidFill>
                  <a:schemeClr val="accent6"/>
                </a:solidFill>
              </a:rPr>
              <a:t>consumption</a:t>
            </a:r>
            <a:r>
              <a:rPr lang="ru-RU" altLang="ru-RU" dirty="0">
                <a:solidFill>
                  <a:schemeClr val="accent6"/>
                </a:solidFill>
              </a:rPr>
              <a:t>)</a:t>
            </a:r>
            <a:endParaRPr lang="en-US" altLang="ru-RU" dirty="0">
              <a:solidFill>
                <a:schemeClr val="accent6"/>
              </a:solidFill>
            </a:endParaRPr>
          </a:p>
          <a:p>
            <a:pPr marL="1236663" eaLnBrk="1" hangingPunct="1">
              <a:spcBef>
                <a:spcPts val="400"/>
              </a:spcBef>
              <a:buClr>
                <a:srgbClr val="00007D"/>
              </a:buClr>
              <a:buSzPct val="75000"/>
              <a:buFont typeface="Wingdings" charset="2"/>
              <a:buChar char=""/>
              <a:defRPr/>
            </a:pPr>
            <a:r>
              <a:rPr lang="en-US" altLang="ru-RU" dirty="0">
                <a:solidFill>
                  <a:schemeClr val="accent6"/>
                </a:solidFill>
              </a:rPr>
              <a:t>Data flow</a:t>
            </a:r>
            <a:endParaRPr lang="ru-RU" altLang="ru-RU" dirty="0">
              <a:solidFill>
                <a:schemeClr val="accent6"/>
              </a:solidFill>
            </a:endParaRPr>
          </a:p>
          <a:p>
            <a:pPr marL="1236663" eaLnBrk="1" hangingPunct="1">
              <a:spcBef>
                <a:spcPts val="400"/>
              </a:spcBef>
              <a:buClr>
                <a:srgbClr val="00007D"/>
              </a:buClr>
              <a:buSzPct val="75000"/>
              <a:buFont typeface="Wingdings" charset="2"/>
              <a:buChar char=""/>
              <a:defRPr/>
            </a:pPr>
            <a:r>
              <a:rPr lang="ru-RU" altLang="ru-RU" dirty="0" err="1" smtClean="0">
                <a:solidFill>
                  <a:schemeClr val="accent6"/>
                </a:solidFill>
              </a:rPr>
              <a:t>Job</a:t>
            </a:r>
            <a:r>
              <a:rPr lang="ru-RU" altLang="ru-RU" dirty="0" smtClean="0">
                <a:solidFill>
                  <a:schemeClr val="accent6"/>
                </a:solidFill>
              </a:rPr>
              <a:t> </a:t>
            </a:r>
            <a:r>
              <a:rPr lang="ru-RU" altLang="ru-RU" dirty="0" err="1" smtClean="0">
                <a:solidFill>
                  <a:schemeClr val="accent6"/>
                </a:solidFill>
              </a:rPr>
              <a:t>stream</a:t>
            </a:r>
            <a:r>
              <a:rPr lang="ru-RU" altLang="ru-RU" dirty="0" smtClean="0">
                <a:solidFill>
                  <a:schemeClr val="accent6"/>
                </a:solidFill>
              </a:rPr>
              <a:t> </a:t>
            </a:r>
            <a:r>
              <a:rPr lang="ru-RU" altLang="ru-RU" dirty="0" err="1" smtClean="0">
                <a:solidFill>
                  <a:schemeClr val="accent6"/>
                </a:solidFill>
              </a:rPr>
              <a:t>with</a:t>
            </a:r>
            <a:r>
              <a:rPr lang="ru-RU" altLang="ru-RU" dirty="0" smtClean="0">
                <a:solidFill>
                  <a:schemeClr val="accent6"/>
                </a:solidFill>
              </a:rPr>
              <a:t> </a:t>
            </a:r>
            <a:r>
              <a:rPr lang="ru-RU" altLang="ru-RU" dirty="0" err="1" smtClean="0">
                <a:solidFill>
                  <a:schemeClr val="accent6"/>
                </a:solidFill>
              </a:rPr>
              <a:t>knowledge</a:t>
            </a:r>
            <a:r>
              <a:rPr lang="ru-RU" altLang="ru-RU" dirty="0" smtClean="0">
                <a:solidFill>
                  <a:schemeClr val="accent6"/>
                </a:solidFill>
              </a:rPr>
              <a:t> </a:t>
            </a:r>
            <a:r>
              <a:rPr lang="ru-RU" altLang="ru-RU" dirty="0" err="1" smtClean="0">
                <a:solidFill>
                  <a:schemeClr val="accent6"/>
                </a:solidFill>
              </a:rPr>
              <a:t>of</a:t>
            </a:r>
            <a:endParaRPr lang="ru-RU" altLang="ru-RU" dirty="0" smtClean="0">
              <a:solidFill>
                <a:schemeClr val="accent6"/>
              </a:solidFill>
            </a:endParaRPr>
          </a:p>
          <a:p>
            <a:pPr marL="1773238" indent="-341313" eaLnBrk="1" hangingPunct="1">
              <a:spcBef>
                <a:spcPts val="363"/>
              </a:spcBef>
              <a:buClr>
                <a:srgbClr val="00007D"/>
              </a:buClr>
              <a:buSzPct val="75000"/>
              <a:buFont typeface="Arial" charset="0"/>
              <a:buChar char="•"/>
              <a:defRPr/>
            </a:pPr>
            <a:r>
              <a:rPr lang="ru-RU" altLang="ru-RU" dirty="0" smtClean="0">
                <a:solidFill>
                  <a:schemeClr val="accent6"/>
                </a:solidFill>
              </a:rPr>
              <a:t>   </a:t>
            </a:r>
            <a:r>
              <a:rPr lang="ru-RU" altLang="ru-RU" dirty="0" err="1" smtClean="0">
                <a:solidFill>
                  <a:schemeClr val="accent6"/>
                </a:solidFill>
              </a:rPr>
              <a:t>Job</a:t>
            </a:r>
            <a:r>
              <a:rPr lang="ru-RU" altLang="ru-RU" dirty="0" smtClean="0">
                <a:solidFill>
                  <a:schemeClr val="accent6"/>
                </a:solidFill>
              </a:rPr>
              <a:t> </a:t>
            </a:r>
            <a:r>
              <a:rPr lang="ru-RU" altLang="ru-RU" dirty="0" err="1" smtClean="0">
                <a:solidFill>
                  <a:schemeClr val="accent6"/>
                </a:solidFill>
              </a:rPr>
              <a:t>types</a:t>
            </a:r>
            <a:r>
              <a:rPr lang="ru-RU" altLang="ru-RU" dirty="0" smtClean="0">
                <a:solidFill>
                  <a:schemeClr val="accent6"/>
                </a:solidFill>
              </a:rPr>
              <a:t> (</a:t>
            </a:r>
            <a:r>
              <a:rPr lang="ru-RU" altLang="ru-RU" dirty="0" err="1" smtClean="0">
                <a:solidFill>
                  <a:schemeClr val="accent6"/>
                </a:solidFill>
              </a:rPr>
              <a:t>simulation</a:t>
            </a:r>
            <a:r>
              <a:rPr lang="ru-RU" altLang="ru-RU" dirty="0" smtClean="0">
                <a:solidFill>
                  <a:schemeClr val="accent6"/>
                </a:solidFill>
              </a:rPr>
              <a:t>, </a:t>
            </a:r>
            <a:r>
              <a:rPr lang="ru-RU" altLang="ru-RU" dirty="0" err="1" smtClean="0">
                <a:solidFill>
                  <a:schemeClr val="accent6"/>
                </a:solidFill>
              </a:rPr>
              <a:t>analysis</a:t>
            </a:r>
            <a:r>
              <a:rPr lang="ru-RU" altLang="ru-RU" dirty="0" smtClean="0">
                <a:solidFill>
                  <a:schemeClr val="accent6"/>
                </a:solidFill>
              </a:rPr>
              <a:t>, </a:t>
            </a:r>
            <a:r>
              <a:rPr lang="ru-RU" altLang="ru-RU" dirty="0" err="1" smtClean="0">
                <a:solidFill>
                  <a:schemeClr val="accent6"/>
                </a:solidFill>
              </a:rPr>
              <a:t>reconstruction</a:t>
            </a:r>
            <a:r>
              <a:rPr lang="ru-RU" altLang="ru-RU" dirty="0" smtClean="0">
                <a:solidFill>
                  <a:schemeClr val="accent6"/>
                </a:solidFill>
              </a:rPr>
              <a:t>)</a:t>
            </a:r>
          </a:p>
          <a:p>
            <a:pPr marL="1717675" indent="-282575" eaLnBrk="1" hangingPunct="1">
              <a:spcBef>
                <a:spcPts val="325"/>
              </a:spcBef>
              <a:buClr>
                <a:srgbClr val="00007D"/>
              </a:buClr>
              <a:buSzPct val="75000"/>
              <a:buFont typeface="Arial" charset="0"/>
              <a:buChar char="•"/>
              <a:defRPr/>
            </a:pPr>
            <a:r>
              <a:rPr lang="ru-RU" altLang="ru-RU" dirty="0" smtClean="0">
                <a:solidFill>
                  <a:schemeClr val="accent6"/>
                </a:solidFill>
              </a:rPr>
              <a:t>    </a:t>
            </a:r>
            <a:r>
              <a:rPr lang="ru-RU" altLang="ru-RU" dirty="0" err="1" smtClean="0">
                <a:solidFill>
                  <a:schemeClr val="accent6"/>
                </a:solidFill>
              </a:rPr>
              <a:t>Statistical</a:t>
            </a:r>
            <a:r>
              <a:rPr lang="ru-RU" altLang="ru-RU" dirty="0" smtClean="0">
                <a:solidFill>
                  <a:schemeClr val="accent6"/>
                </a:solidFill>
              </a:rPr>
              <a:t> </a:t>
            </a:r>
            <a:r>
              <a:rPr lang="ru-RU" altLang="ru-RU" dirty="0" err="1" smtClean="0">
                <a:solidFill>
                  <a:schemeClr val="accent6"/>
                </a:solidFill>
              </a:rPr>
              <a:t>information</a:t>
            </a:r>
            <a:r>
              <a:rPr lang="ru-RU" altLang="ru-RU" dirty="0" smtClean="0">
                <a:solidFill>
                  <a:schemeClr val="accent6"/>
                </a:solidFill>
              </a:rPr>
              <a:t> </a:t>
            </a:r>
            <a:r>
              <a:rPr lang="ru-RU" altLang="ru-RU" dirty="0" err="1" smtClean="0">
                <a:solidFill>
                  <a:schemeClr val="accent6"/>
                </a:solidFill>
              </a:rPr>
              <a:t>about</a:t>
            </a:r>
            <a:r>
              <a:rPr lang="ru-RU" altLang="ru-RU" dirty="0" smtClean="0">
                <a:solidFill>
                  <a:schemeClr val="accent6"/>
                </a:solidFill>
              </a:rPr>
              <a:t> </a:t>
            </a:r>
            <a:r>
              <a:rPr lang="ru-RU" altLang="ru-RU" dirty="0" err="1" smtClean="0">
                <a:solidFill>
                  <a:schemeClr val="accent6"/>
                </a:solidFill>
              </a:rPr>
              <a:t>distribution</a:t>
            </a:r>
            <a:r>
              <a:rPr lang="ru-RU" altLang="ru-RU" dirty="0" smtClean="0">
                <a:solidFill>
                  <a:schemeClr val="accent6"/>
                </a:solidFill>
              </a:rPr>
              <a:t> </a:t>
            </a:r>
            <a:r>
              <a:rPr lang="ru-RU" altLang="ru-RU" dirty="0" err="1" smtClean="0">
                <a:solidFill>
                  <a:schemeClr val="accent6"/>
                </a:solidFill>
              </a:rPr>
              <a:t>of</a:t>
            </a:r>
            <a:r>
              <a:rPr lang="ru-RU" altLang="ru-RU" dirty="0" smtClean="0">
                <a:solidFill>
                  <a:schemeClr val="accent6"/>
                </a:solidFill>
              </a:rPr>
              <a:t> </a:t>
            </a:r>
            <a:r>
              <a:rPr lang="ru-RU" altLang="ru-RU" dirty="0" err="1" smtClean="0">
                <a:solidFill>
                  <a:schemeClr val="accent6"/>
                </a:solidFill>
              </a:rPr>
              <a:t>their</a:t>
            </a:r>
            <a:r>
              <a:rPr lang="ru-RU" altLang="ru-RU" dirty="0" smtClean="0">
                <a:solidFill>
                  <a:schemeClr val="accent6"/>
                </a:solidFill>
              </a:rPr>
              <a:t> </a:t>
            </a:r>
            <a:r>
              <a:rPr lang="ru-RU" altLang="ru-RU" dirty="0" err="1" smtClean="0">
                <a:solidFill>
                  <a:schemeClr val="accent6"/>
                </a:solidFill>
              </a:rPr>
              <a:t>arrival</a:t>
            </a:r>
            <a:r>
              <a:rPr lang="ru-RU" altLang="ru-RU" dirty="0" smtClean="0">
                <a:solidFill>
                  <a:schemeClr val="accent6"/>
                </a:solidFill>
              </a:rPr>
              <a:t> </a:t>
            </a:r>
            <a:r>
              <a:rPr lang="ru-RU" altLang="ru-RU" dirty="0" err="1" smtClean="0">
                <a:solidFill>
                  <a:schemeClr val="accent6"/>
                </a:solidFill>
              </a:rPr>
              <a:t>and</a:t>
            </a:r>
            <a:r>
              <a:rPr lang="ru-RU" altLang="ru-RU" dirty="0" smtClean="0">
                <a:solidFill>
                  <a:schemeClr val="accent6"/>
                </a:solidFill>
              </a:rPr>
              <a:t> </a:t>
            </a:r>
            <a:r>
              <a:rPr lang="ru-RU" altLang="ru-RU" dirty="0" err="1" smtClean="0">
                <a:solidFill>
                  <a:schemeClr val="accent6"/>
                </a:solidFill>
              </a:rPr>
              <a:t>execution</a:t>
            </a:r>
            <a:r>
              <a:rPr lang="ru-RU" altLang="ru-RU" dirty="0" smtClean="0">
                <a:solidFill>
                  <a:schemeClr val="accent6"/>
                </a:solidFill>
              </a:rPr>
              <a:t> </a:t>
            </a:r>
            <a:r>
              <a:rPr lang="ru-RU" altLang="ru-RU" dirty="0" err="1" smtClean="0">
                <a:solidFill>
                  <a:schemeClr val="accent6"/>
                </a:solidFill>
              </a:rPr>
              <a:t>times</a:t>
            </a:r>
            <a:r>
              <a:rPr lang="ru-RU" altLang="ru-RU" dirty="0" smtClean="0">
                <a:solidFill>
                  <a:schemeClr val="accent6"/>
                </a:solidFill>
              </a:rPr>
              <a:t>   </a:t>
            </a:r>
          </a:p>
          <a:p>
            <a:pPr eaLnBrk="1" hangingPunct="1">
              <a:spcBef>
                <a:spcPts val="400"/>
              </a:spcBef>
              <a:buClr>
                <a:srgbClr val="00007D"/>
              </a:buClr>
              <a:buSzPct val="75000"/>
              <a:buFont typeface="Wingdings" charset="2"/>
              <a:buChar char=""/>
              <a:defRPr/>
            </a:pPr>
            <a:r>
              <a:rPr lang="en-US" altLang="ru-RU" dirty="0" smtClean="0"/>
              <a:t>E</a:t>
            </a:r>
            <a:r>
              <a:rPr lang="ru-RU" altLang="ru-RU" dirty="0" err="1" smtClean="0"/>
              <a:t>fficient</a:t>
            </a:r>
            <a:r>
              <a:rPr lang="ru-RU" altLang="ru-RU" dirty="0" smtClean="0"/>
              <a:t> </a:t>
            </a:r>
            <a:r>
              <a:rPr lang="ru-RU" altLang="ru-RU" dirty="0" err="1" smtClean="0"/>
              <a:t>simulation</a:t>
            </a:r>
            <a:r>
              <a:rPr lang="en-US" altLang="ru-RU" dirty="0" smtClean="0"/>
              <a:t> of </a:t>
            </a:r>
            <a:r>
              <a:rPr lang="ru-RU" altLang="ru-RU" dirty="0" err="1"/>
              <a:t>grid-cloud</a:t>
            </a:r>
            <a:r>
              <a:rPr lang="ru-RU" altLang="ru-RU" dirty="0"/>
              <a:t> </a:t>
            </a:r>
            <a:r>
              <a:rPr lang="ru-RU" altLang="ru-RU" dirty="0" err="1" smtClean="0"/>
              <a:t>system</a:t>
            </a:r>
            <a:r>
              <a:rPr lang="en-US" altLang="ru-RU" dirty="0" smtClean="0"/>
              <a:t>s</a:t>
            </a:r>
            <a:r>
              <a:rPr lang="ru-RU" altLang="ru-RU" dirty="0" smtClean="0"/>
              <a:t> </a:t>
            </a:r>
            <a:r>
              <a:rPr lang="en-US" altLang="ru-RU" dirty="0" err="1" smtClean="0"/>
              <a:t>sh</a:t>
            </a:r>
            <a:r>
              <a:rPr lang="ru-RU" altLang="ru-RU" dirty="0" err="1" smtClean="0"/>
              <a:t>ould</a:t>
            </a:r>
            <a:r>
              <a:rPr lang="ru-RU" altLang="ru-RU" dirty="0" smtClean="0"/>
              <a:t> </a:t>
            </a:r>
            <a:r>
              <a:rPr lang="ru-RU" altLang="ru-RU" dirty="0" err="1" smtClean="0"/>
              <a:t>take</a:t>
            </a:r>
            <a:r>
              <a:rPr lang="ru-RU" altLang="ru-RU" dirty="0" smtClean="0"/>
              <a:t> </a:t>
            </a:r>
            <a:r>
              <a:rPr lang="ru-RU" altLang="ru-RU" dirty="0" err="1" smtClean="0"/>
              <a:t>into</a:t>
            </a:r>
            <a:r>
              <a:rPr lang="ru-RU" altLang="ru-RU" dirty="0" smtClean="0"/>
              <a:t> </a:t>
            </a:r>
            <a:r>
              <a:rPr lang="ru-RU" altLang="ru-RU" dirty="0" err="1" smtClean="0"/>
              <a:t>account</a:t>
            </a:r>
            <a:r>
              <a:rPr lang="ru-RU" altLang="ru-RU" dirty="0" smtClean="0"/>
              <a:t> </a:t>
            </a:r>
            <a:r>
              <a:rPr lang="ru-RU" altLang="ru-RU" dirty="0" err="1" smtClean="0"/>
              <a:t>the</a:t>
            </a:r>
            <a:r>
              <a:rPr lang="ru-RU" altLang="ru-RU" dirty="0" smtClean="0"/>
              <a:t> </a:t>
            </a:r>
            <a:r>
              <a:rPr lang="ru-RU" altLang="ru-RU" b="1" dirty="0" err="1" smtClean="0"/>
              <a:t>functioning</a:t>
            </a:r>
            <a:r>
              <a:rPr lang="ru-RU" altLang="ru-RU" b="1" dirty="0" smtClean="0"/>
              <a:t> </a:t>
            </a:r>
            <a:r>
              <a:rPr lang="ru-RU" altLang="ru-RU" b="1" dirty="0" err="1" smtClean="0"/>
              <a:t>quality</a:t>
            </a:r>
            <a:r>
              <a:rPr lang="ru-RU" altLang="ru-RU" b="1" dirty="0" smtClean="0"/>
              <a:t> </a:t>
            </a:r>
            <a:r>
              <a:rPr lang="ru-RU" altLang="ru-RU" dirty="0" err="1" smtClean="0"/>
              <a:t>of</a:t>
            </a:r>
            <a:r>
              <a:rPr lang="ru-RU" altLang="ru-RU" dirty="0" smtClean="0"/>
              <a:t> </a:t>
            </a:r>
            <a:r>
              <a:rPr lang="ru-RU" altLang="ru-RU" dirty="0" err="1" smtClean="0"/>
              <a:t>this</a:t>
            </a:r>
            <a:r>
              <a:rPr lang="ru-RU" altLang="ru-RU" dirty="0" smtClean="0"/>
              <a:t> </a:t>
            </a:r>
            <a:r>
              <a:rPr lang="ru-RU" altLang="ru-RU" dirty="0" err="1" smtClean="0"/>
              <a:t>system</a:t>
            </a:r>
            <a:r>
              <a:rPr lang="ru-RU" altLang="ru-RU" dirty="0" smtClean="0"/>
              <a:t> </a:t>
            </a:r>
            <a:r>
              <a:rPr lang="ru-RU" altLang="ru-RU" dirty="0" err="1" smtClean="0"/>
              <a:t>to</a:t>
            </a:r>
            <a:r>
              <a:rPr lang="ru-RU" altLang="ru-RU" dirty="0" smtClean="0"/>
              <a:t> </a:t>
            </a:r>
            <a:r>
              <a:rPr lang="en-US" altLang="ru-RU" dirty="0" smtClean="0"/>
              <a:t>evaluate its performance and to </a:t>
            </a:r>
            <a:r>
              <a:rPr lang="ru-RU" altLang="ru-RU" dirty="0" err="1" smtClean="0"/>
              <a:t>forecast</a:t>
            </a:r>
            <a:r>
              <a:rPr lang="ru-RU" altLang="ru-RU" dirty="0" smtClean="0"/>
              <a:t> </a:t>
            </a:r>
            <a:r>
              <a:rPr lang="ru-RU" altLang="ru-RU" dirty="0" err="1" smtClean="0"/>
              <a:t>its</a:t>
            </a:r>
            <a:r>
              <a:rPr lang="ru-RU" altLang="ru-RU" dirty="0" smtClean="0"/>
              <a:t> </a:t>
            </a:r>
            <a:r>
              <a:rPr lang="ru-RU" altLang="ru-RU" dirty="0" err="1" smtClean="0"/>
              <a:t>future</a:t>
            </a:r>
            <a:r>
              <a:rPr lang="ru-RU" altLang="ru-RU" dirty="0" smtClean="0"/>
              <a:t> </a:t>
            </a:r>
            <a:r>
              <a:rPr lang="en-US" altLang="ru-RU" b="1" dirty="0" smtClean="0"/>
              <a:t>taking into account </a:t>
            </a:r>
            <a:r>
              <a:rPr lang="ru-RU" altLang="ru-RU" b="1" dirty="0" smtClean="0"/>
              <a:t> </a:t>
            </a:r>
            <a:r>
              <a:rPr lang="ru-RU" altLang="ru-RU" b="1" dirty="0" err="1" smtClean="0">
                <a:effectLst>
                  <a:outerShdw blurRad="38100" dist="38100" dir="2700000" algn="tl">
                    <a:srgbClr val="000000">
                      <a:alpha val="43137"/>
                    </a:srgbClr>
                  </a:outerShdw>
                </a:effectLst>
              </a:rPr>
              <a:t>dynamic</a:t>
            </a:r>
            <a:r>
              <a:rPr lang="en-US" altLang="ru-RU" b="1" dirty="0" smtClean="0">
                <a:effectLst>
                  <a:outerShdw blurRad="38100" dist="38100" dir="2700000" algn="tl">
                    <a:srgbClr val="000000">
                      <a:alpha val="43137"/>
                    </a:srgbClr>
                  </a:outerShdw>
                </a:effectLst>
              </a:rPr>
              <a:t>s of its</a:t>
            </a:r>
            <a:r>
              <a:rPr lang="ru-RU" altLang="ru-RU" b="1" dirty="0" smtClean="0">
                <a:effectLst>
                  <a:outerShdw blurRad="38100" dist="38100" dir="2700000" algn="tl">
                    <a:srgbClr val="000000">
                      <a:alpha val="43137"/>
                    </a:srgbClr>
                  </a:outerShdw>
                </a:effectLst>
              </a:rPr>
              <a:t> </a:t>
            </a:r>
            <a:r>
              <a:rPr lang="ru-RU" altLang="ru-RU" b="1" dirty="0" err="1" smtClean="0">
                <a:effectLst>
                  <a:outerShdw blurRad="38100" dist="38100" dir="2700000" algn="tl">
                    <a:srgbClr val="000000">
                      <a:alpha val="43137"/>
                    </a:srgbClr>
                  </a:outerShdw>
                </a:effectLst>
              </a:rPr>
              <a:t>evolution</a:t>
            </a:r>
            <a:r>
              <a:rPr lang="ru-RU" altLang="ru-RU" dirty="0" smtClean="0"/>
              <a:t>. </a:t>
            </a:r>
          </a:p>
          <a:p>
            <a:pPr eaLnBrk="1" hangingPunct="1">
              <a:spcBef>
                <a:spcPts val="400"/>
              </a:spcBef>
              <a:buSzPct val="100000"/>
              <a:defRPr/>
            </a:pPr>
            <a:endParaRPr lang="ru-RU" altLang="ru-RU" sz="2000" b="1" dirty="0" smtClean="0"/>
          </a:p>
        </p:txBody>
      </p:sp>
      <p:sp>
        <p:nvSpPr>
          <p:cNvPr id="10244" name="Text Box 3"/>
          <p:cNvSpPr txBox="1">
            <a:spLocks noChangeArrowheads="1"/>
          </p:cNvSpPr>
          <p:nvPr/>
        </p:nvSpPr>
        <p:spPr bwMode="auto">
          <a:xfrm>
            <a:off x="6457950" y="6356350"/>
            <a:ext cx="2057400" cy="365125"/>
          </a:xfrm>
          <a:prstGeom prst="rect">
            <a:avLst/>
          </a:prstGeom>
          <a:noFill/>
          <a:ln w="9525">
            <a:noFill/>
            <a:round/>
            <a:headEnd/>
            <a:tailEnd/>
          </a:ln>
        </p:spPr>
        <p:txBody>
          <a:bodyPr anchor="ctr"/>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AC0DBCF7-27A4-4632-8C18-7A9F40BEEDAF}" type="slidenum">
              <a:rPr lang="ru-RU" altLang="ru-RU" sz="1200">
                <a:solidFill>
                  <a:srgbClr val="8B8B8B"/>
                </a:solidFill>
                <a:latin typeface="Calibri" charset="0"/>
                <a:ea typeface="DejaVu Sans" charset="0"/>
                <a:cs typeface="DejaVu Sans" charset="0"/>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3</a:t>
            </a:fld>
            <a:endParaRPr lang="ru-RU" altLang="ru-RU" sz="1200">
              <a:solidFill>
                <a:srgbClr val="8B8B8B"/>
              </a:solidFill>
              <a:latin typeface="Calibri" charset="0"/>
              <a:ea typeface="DejaVu Sans" charset="0"/>
              <a:cs typeface="DejaVu Sans" charset="0"/>
            </a:endParaRPr>
          </a:p>
        </p:txBody>
      </p:sp>
      <p:sp>
        <p:nvSpPr>
          <p:cNvPr id="2" name="Дата 1"/>
          <p:cNvSpPr>
            <a:spLocks noGrp="1"/>
          </p:cNvSpPr>
          <p:nvPr>
            <p:ph type="dt" idx="12"/>
          </p:nvPr>
        </p:nvSpPr>
        <p:spPr/>
        <p:txBody>
          <a:bodyPr/>
          <a:lstStyle/>
          <a:p>
            <a:pPr>
              <a:defRPr/>
            </a:pPr>
            <a:fld id="{9327D82A-AB6B-44BB-93AC-0CB410369182}" type="datetime1">
              <a:rPr lang="en-US" altLang="ru-RU" smtClean="0"/>
              <a:t>9/30/2015</a:t>
            </a:fld>
            <a:endParaRPr lang="ru-RU" altLang="ru-RU"/>
          </a:p>
        </p:txBody>
      </p:sp>
      <p:sp>
        <p:nvSpPr>
          <p:cNvPr id="3" name="Нижний колонтитул 2"/>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5C219E1E-8582-44FC-88F9-710DAD2AE252}" type="slidenum">
              <a:rPr lang="ru-RU" altLang="ru-RU" smtClean="0"/>
              <a:pPr>
                <a:defRPr/>
              </a:pPr>
              <a:t>3</a:t>
            </a:fld>
            <a:endParaRPr lang="ru-RU" alt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404664"/>
            <a:ext cx="8226425" cy="792089"/>
          </a:xfrm>
        </p:spPr>
        <p:txBody>
          <a:bodyPr/>
          <a:lstStyle/>
          <a:p>
            <a:pPr marL="571500" indent="-571500" algn="ctr">
              <a:buSzPct val="400000"/>
              <a:buFont typeface="Wingdings" panose="05000000000000000000" pitchFamily="2" charset="2"/>
              <a:buChar char="§"/>
            </a:pPr>
            <a:r>
              <a:rPr lang="ru-RU" altLang="ru-RU" sz="3600" b="1" dirty="0" err="1">
                <a:solidFill>
                  <a:srgbClr val="1818FF"/>
                </a:solidFill>
              </a:rPr>
              <a:t>Basic</a:t>
            </a:r>
            <a:r>
              <a:rPr lang="ru-RU" altLang="ru-RU" sz="3600" b="1" dirty="0">
                <a:solidFill>
                  <a:srgbClr val="1818FF"/>
                </a:solidFill>
              </a:rPr>
              <a:t> </a:t>
            </a:r>
            <a:r>
              <a:rPr lang="en-US" altLang="ru-RU" sz="3600" b="1" dirty="0">
                <a:solidFill>
                  <a:srgbClr val="1818FF"/>
                </a:solidFill>
              </a:rPr>
              <a:t>simulation </a:t>
            </a:r>
            <a:r>
              <a:rPr lang="ru-RU" altLang="ru-RU" sz="3600" b="1" dirty="0" err="1">
                <a:solidFill>
                  <a:srgbClr val="1818FF"/>
                </a:solidFill>
              </a:rPr>
              <a:t>concept</a:t>
            </a:r>
            <a:r>
              <a:rPr lang="en-US" altLang="ru-RU" sz="3600" b="1" dirty="0">
                <a:solidFill>
                  <a:srgbClr val="1818FF"/>
                </a:solidFill>
              </a:rPr>
              <a:t>s</a:t>
            </a:r>
            <a:endParaRPr lang="ru-RU" sz="3600" dirty="0"/>
          </a:p>
        </p:txBody>
      </p:sp>
      <p:sp>
        <p:nvSpPr>
          <p:cNvPr id="3" name="Объект 2"/>
          <p:cNvSpPr>
            <a:spLocks noGrp="1"/>
          </p:cNvSpPr>
          <p:nvPr>
            <p:ph idx="1"/>
          </p:nvPr>
        </p:nvSpPr>
        <p:spPr>
          <a:xfrm>
            <a:off x="-25846" y="1124744"/>
            <a:ext cx="9169846" cy="5328592"/>
          </a:xfrm>
        </p:spPr>
        <p:txBody>
          <a:bodyPr/>
          <a:lstStyle/>
          <a:p>
            <a:pPr eaLnBrk="1" hangingPunct="1">
              <a:lnSpc>
                <a:spcPct val="100000"/>
              </a:lnSpc>
              <a:spcBef>
                <a:spcPts val="400"/>
              </a:spcBef>
              <a:spcAft>
                <a:spcPts val="600"/>
              </a:spcAft>
              <a:buClr>
                <a:srgbClr val="00007D"/>
              </a:buClr>
              <a:buSzPct val="75000"/>
              <a:buFont typeface="Wingdings" charset="2"/>
              <a:buChar char=""/>
              <a:defRPr/>
            </a:pPr>
            <a:r>
              <a:rPr lang="ru-RU" altLang="ru-RU" sz="2000" dirty="0" err="1" smtClean="0"/>
              <a:t>The</a:t>
            </a:r>
            <a:r>
              <a:rPr lang="ru-RU" altLang="ru-RU" sz="2000" dirty="0" smtClean="0"/>
              <a:t> </a:t>
            </a:r>
            <a:r>
              <a:rPr lang="ru-RU" altLang="ru-RU" sz="2000" dirty="0" err="1" smtClean="0"/>
              <a:t>best</a:t>
            </a:r>
            <a:r>
              <a:rPr lang="ru-RU" altLang="ru-RU" sz="2000" dirty="0" smtClean="0"/>
              <a:t> </a:t>
            </a:r>
            <a:r>
              <a:rPr lang="ru-RU" altLang="ru-RU" sz="2000" dirty="0" err="1" smtClean="0"/>
              <a:t>way</a:t>
            </a:r>
            <a:r>
              <a:rPr lang="ru-RU" altLang="ru-RU" sz="2000" dirty="0" smtClean="0"/>
              <a:t> </a:t>
            </a:r>
            <a:r>
              <a:rPr lang="ru-RU" altLang="ru-RU" sz="2000" dirty="0" err="1" smtClean="0"/>
              <a:t>to</a:t>
            </a:r>
            <a:r>
              <a:rPr lang="ru-RU" altLang="ru-RU" sz="2000" dirty="0" smtClean="0"/>
              <a:t> </a:t>
            </a:r>
            <a:r>
              <a:rPr lang="ru-RU" altLang="ru-RU" sz="2000" dirty="0" err="1" smtClean="0"/>
              <a:t>evaluate</a:t>
            </a:r>
            <a:r>
              <a:rPr lang="ru-RU" altLang="ru-RU" sz="2000" dirty="0" smtClean="0"/>
              <a:t> </a:t>
            </a:r>
            <a:r>
              <a:rPr lang="ru-RU" altLang="ru-RU" sz="2000" dirty="0" err="1" smtClean="0"/>
              <a:t>dynamically</a:t>
            </a:r>
            <a:r>
              <a:rPr lang="ru-RU" altLang="ru-RU" sz="2000" dirty="0" smtClean="0"/>
              <a:t> </a:t>
            </a:r>
            <a:r>
              <a:rPr lang="ru-RU" altLang="ru-RU" sz="2000" dirty="0" err="1" smtClean="0"/>
              <a:t>the</a:t>
            </a:r>
            <a:r>
              <a:rPr lang="ru-RU" altLang="ru-RU" sz="2000" dirty="0" smtClean="0"/>
              <a:t> </a:t>
            </a:r>
            <a:r>
              <a:rPr lang="ru-RU" altLang="ru-RU" sz="2000" dirty="0" err="1" smtClean="0"/>
              <a:t>system</a:t>
            </a:r>
            <a:r>
              <a:rPr lang="ru-RU" altLang="ru-RU" sz="2000" dirty="0" smtClean="0"/>
              <a:t> </a:t>
            </a:r>
            <a:r>
              <a:rPr lang="ru-RU" altLang="ru-RU" sz="2000" dirty="0" err="1" smtClean="0"/>
              <a:t>functioning</a:t>
            </a:r>
            <a:r>
              <a:rPr lang="ru-RU" altLang="ru-RU" sz="2000" dirty="0" smtClean="0"/>
              <a:t> </a:t>
            </a:r>
            <a:r>
              <a:rPr lang="ru-RU" altLang="ru-RU" sz="2000" dirty="0" err="1" smtClean="0"/>
              <a:t>quality</a:t>
            </a:r>
            <a:r>
              <a:rPr lang="ru-RU" altLang="ru-RU" sz="2000" dirty="0" smtClean="0"/>
              <a:t> </a:t>
            </a:r>
            <a:r>
              <a:rPr lang="ru-RU" altLang="ru-RU" sz="2000" dirty="0" err="1" smtClean="0"/>
              <a:t>is</a:t>
            </a:r>
            <a:r>
              <a:rPr lang="ru-RU" altLang="ru-RU" sz="2000" dirty="0" smtClean="0"/>
              <a:t> </a:t>
            </a:r>
            <a:r>
              <a:rPr lang="ru-RU" altLang="ru-RU" sz="2000" dirty="0" err="1" smtClean="0"/>
              <a:t>using</a:t>
            </a:r>
            <a:r>
              <a:rPr lang="ru-RU" altLang="ru-RU" sz="2000" dirty="0" smtClean="0"/>
              <a:t> </a:t>
            </a:r>
            <a:r>
              <a:rPr lang="ru-RU" altLang="ru-RU" sz="2000" dirty="0" err="1" smtClean="0"/>
              <a:t>its</a:t>
            </a:r>
            <a:r>
              <a:rPr lang="ru-RU" altLang="ru-RU" sz="2000" dirty="0" smtClean="0"/>
              <a:t> </a:t>
            </a:r>
            <a:r>
              <a:rPr lang="ru-RU" altLang="ru-RU" sz="2000" b="1" dirty="0" err="1" smtClean="0"/>
              <a:t>monitoring</a:t>
            </a:r>
            <a:r>
              <a:rPr lang="ru-RU" altLang="ru-RU" sz="2000" b="1" dirty="0" smtClean="0"/>
              <a:t> </a:t>
            </a:r>
            <a:r>
              <a:rPr lang="ru-RU" altLang="ru-RU" sz="2000" b="1" dirty="0" err="1" smtClean="0"/>
              <a:t>tools</a:t>
            </a:r>
            <a:endParaRPr lang="ru-RU" altLang="ru-RU" sz="2000" b="1" dirty="0" smtClean="0"/>
          </a:p>
          <a:p>
            <a:pPr eaLnBrk="1" hangingPunct="1">
              <a:lnSpc>
                <a:spcPct val="100000"/>
              </a:lnSpc>
              <a:spcBef>
                <a:spcPts val="400"/>
              </a:spcBef>
              <a:spcAft>
                <a:spcPts val="600"/>
              </a:spcAft>
              <a:buClr>
                <a:srgbClr val="00007D"/>
              </a:buClr>
              <a:buSzPct val="75000"/>
              <a:buFont typeface="Wingdings" charset="2"/>
              <a:buChar char=""/>
              <a:defRPr/>
            </a:pPr>
            <a:r>
              <a:rPr lang="ru-RU" altLang="ru-RU" sz="2000" dirty="0" err="1" smtClean="0"/>
              <a:t>The</a:t>
            </a:r>
            <a:r>
              <a:rPr lang="ru-RU" altLang="ru-RU" sz="2000" dirty="0" smtClean="0"/>
              <a:t> </a:t>
            </a:r>
            <a:r>
              <a:rPr lang="ru-RU" altLang="ru-RU" sz="2000" dirty="0" err="1" smtClean="0"/>
              <a:t>simulation</a:t>
            </a:r>
            <a:r>
              <a:rPr lang="ru-RU" altLang="ru-RU" sz="2000" dirty="0" smtClean="0"/>
              <a:t> </a:t>
            </a:r>
            <a:r>
              <a:rPr lang="ru-RU" altLang="ru-RU" sz="2000" dirty="0" err="1" smtClean="0"/>
              <a:t>program</a:t>
            </a:r>
            <a:r>
              <a:rPr lang="ru-RU" altLang="ru-RU" sz="2000" dirty="0" smtClean="0"/>
              <a:t> </a:t>
            </a:r>
            <a:r>
              <a:rPr lang="ru-RU" altLang="ru-RU" sz="2000" dirty="0" err="1" smtClean="0"/>
              <a:t>is</a:t>
            </a:r>
            <a:r>
              <a:rPr lang="ru-RU" altLang="ru-RU" sz="2000" dirty="0" smtClean="0"/>
              <a:t> </a:t>
            </a:r>
            <a:r>
              <a:rPr lang="en-US" altLang="ru-RU" sz="2000" dirty="0" smtClean="0"/>
              <a:t>to be </a:t>
            </a:r>
            <a:r>
              <a:rPr lang="ru-RU" altLang="ru-RU" sz="2000" dirty="0" err="1" smtClean="0"/>
              <a:t>combined</a:t>
            </a:r>
            <a:r>
              <a:rPr lang="ru-RU" altLang="ru-RU" sz="2000" dirty="0" smtClean="0"/>
              <a:t> </a:t>
            </a:r>
            <a:r>
              <a:rPr lang="ru-RU" altLang="ru-RU" sz="2000" dirty="0" err="1" smtClean="0"/>
              <a:t>with</a:t>
            </a:r>
            <a:r>
              <a:rPr lang="ru-RU" altLang="ru-RU" sz="2000" dirty="0" smtClean="0"/>
              <a:t> </a:t>
            </a:r>
            <a:r>
              <a:rPr lang="ru-RU" altLang="ru-RU" sz="2000" dirty="0" err="1" smtClean="0"/>
              <a:t>real</a:t>
            </a:r>
            <a:r>
              <a:rPr lang="ru-RU" altLang="ru-RU" sz="2000" dirty="0" smtClean="0"/>
              <a:t> </a:t>
            </a:r>
            <a:r>
              <a:rPr lang="ru-RU" altLang="ru-RU" sz="2000" dirty="0" err="1" smtClean="0"/>
              <a:t>monitoring</a:t>
            </a:r>
            <a:r>
              <a:rPr lang="ru-RU" altLang="ru-RU" sz="2000" dirty="0" smtClean="0"/>
              <a:t> </a:t>
            </a:r>
            <a:r>
              <a:rPr lang="ru-RU" altLang="ru-RU" sz="2000" dirty="0" err="1" smtClean="0"/>
              <a:t>system</a:t>
            </a:r>
            <a:r>
              <a:rPr lang="ru-RU" altLang="ru-RU" sz="2000" dirty="0" smtClean="0"/>
              <a:t> </a:t>
            </a:r>
            <a:r>
              <a:rPr lang="ru-RU" altLang="ru-RU" sz="2000" dirty="0" err="1" smtClean="0"/>
              <a:t>of</a:t>
            </a:r>
            <a:r>
              <a:rPr lang="ru-RU" altLang="ru-RU" sz="2000" dirty="0" smtClean="0"/>
              <a:t> </a:t>
            </a:r>
            <a:r>
              <a:rPr lang="ru-RU" altLang="ru-RU" sz="2000" dirty="0" err="1" smtClean="0"/>
              <a:t>the</a:t>
            </a:r>
            <a:r>
              <a:rPr lang="ru-RU" altLang="ru-RU" sz="2000" dirty="0" smtClean="0"/>
              <a:t> </a:t>
            </a:r>
            <a:r>
              <a:rPr lang="ru-RU" altLang="ru-RU" sz="2000" dirty="0" err="1" smtClean="0"/>
              <a:t>grid</a:t>
            </a:r>
            <a:r>
              <a:rPr lang="ru-RU" altLang="ru-RU" sz="2000" dirty="0" smtClean="0"/>
              <a:t>/</a:t>
            </a:r>
            <a:r>
              <a:rPr lang="ru-RU" altLang="ru-RU" sz="2000" dirty="0" err="1" smtClean="0"/>
              <a:t>cloud</a:t>
            </a:r>
            <a:r>
              <a:rPr lang="ru-RU" altLang="ru-RU" sz="2000" dirty="0" smtClean="0"/>
              <a:t> </a:t>
            </a:r>
            <a:r>
              <a:rPr lang="ru-RU" altLang="ru-RU" sz="2000" dirty="0" err="1" smtClean="0"/>
              <a:t>service</a:t>
            </a:r>
            <a:r>
              <a:rPr lang="ru-RU" altLang="ru-RU" sz="2000" dirty="0" smtClean="0"/>
              <a:t> </a:t>
            </a:r>
            <a:r>
              <a:rPr lang="ru-RU" altLang="ru-RU" sz="2000" dirty="0" err="1" smtClean="0"/>
              <a:t>through</a:t>
            </a:r>
            <a:r>
              <a:rPr lang="ru-RU" altLang="ru-RU" sz="2000" dirty="0" smtClean="0"/>
              <a:t> a </a:t>
            </a:r>
            <a:r>
              <a:rPr lang="ru-RU" altLang="ru-RU" sz="2000" b="1" dirty="0" err="1" smtClean="0"/>
              <a:t>special</a:t>
            </a:r>
            <a:r>
              <a:rPr lang="ru-RU" altLang="ru-RU" sz="2000" b="1" dirty="0" smtClean="0"/>
              <a:t> </a:t>
            </a:r>
            <a:r>
              <a:rPr lang="ru-RU" altLang="ru-RU" sz="2000" b="1" dirty="0" err="1" smtClean="0"/>
              <a:t>database</a:t>
            </a:r>
            <a:r>
              <a:rPr lang="en-US" altLang="ru-RU" sz="2000" b="1" dirty="0" smtClean="0"/>
              <a:t> (SDB)</a:t>
            </a:r>
            <a:endParaRPr lang="ru-RU" altLang="ru-RU" sz="2000" b="1" dirty="0" smtClean="0"/>
          </a:p>
          <a:p>
            <a:pPr eaLnBrk="1" hangingPunct="1">
              <a:lnSpc>
                <a:spcPct val="100000"/>
              </a:lnSpc>
              <a:spcBef>
                <a:spcPts val="400"/>
              </a:spcBef>
              <a:spcAft>
                <a:spcPts val="600"/>
              </a:spcAft>
              <a:buClr>
                <a:srgbClr val="00007D"/>
              </a:buClr>
              <a:buSzPct val="75000"/>
              <a:buFont typeface="Wingdings" charset="2"/>
              <a:buChar char=""/>
              <a:defRPr/>
            </a:pPr>
            <a:r>
              <a:rPr lang="en-US" altLang="ru-RU" sz="2000" dirty="0" smtClean="0"/>
              <a:t>To</a:t>
            </a:r>
            <a:r>
              <a:rPr lang="en-US" altLang="ru-RU" sz="2000" b="1" dirty="0" smtClean="0"/>
              <a:t> </a:t>
            </a:r>
            <a:r>
              <a:rPr lang="en-US" altLang="ru-RU" sz="2000" dirty="0" smtClean="0"/>
              <a:t>ensure a developer from writing the simulation program from zero on each development stage it is more feasible to accept a </a:t>
            </a:r>
            <a:r>
              <a:rPr lang="en-US" altLang="ru-RU" sz="2000" b="1" dirty="0" smtClean="0"/>
              <a:t>twofold model structure, </a:t>
            </a:r>
            <a:r>
              <a:rPr lang="en-US" altLang="ru-RU" sz="2000" dirty="0" smtClean="0"/>
              <a:t>when it consists from</a:t>
            </a:r>
          </a:p>
          <a:p>
            <a:pPr marL="228600" indent="228600" eaLnBrk="1" hangingPunct="1">
              <a:lnSpc>
                <a:spcPct val="100000"/>
              </a:lnSpc>
              <a:spcBef>
                <a:spcPts val="400"/>
              </a:spcBef>
              <a:spcAft>
                <a:spcPts val="600"/>
              </a:spcAft>
              <a:buClr>
                <a:srgbClr val="00007D"/>
              </a:buClr>
              <a:buSzPct val="75000"/>
              <a:buFont typeface="+mj-lt"/>
              <a:buAutoNum type="arabicPeriod"/>
              <a:defRPr/>
            </a:pPr>
            <a:r>
              <a:rPr lang="en-US" altLang="ru-RU" sz="1800" b="1" dirty="0" smtClean="0">
                <a:solidFill>
                  <a:schemeClr val="accent6"/>
                </a:solidFill>
              </a:rPr>
              <a:t>a </a:t>
            </a:r>
            <a:r>
              <a:rPr lang="en-US" altLang="ru-RU" sz="1800" b="1" dirty="0" smtClean="0">
                <a:solidFill>
                  <a:srgbClr val="C00000"/>
                </a:solidFill>
                <a:effectLst>
                  <a:outerShdw blurRad="38100" dist="38100" dir="2700000" algn="tl">
                    <a:srgbClr val="000000">
                      <a:alpha val="43137"/>
                    </a:srgbClr>
                  </a:outerShdw>
                </a:effectLst>
              </a:rPr>
              <a:t>core</a:t>
            </a:r>
            <a:r>
              <a:rPr lang="en-US" altLang="ru-RU" sz="1800" b="1" dirty="0" smtClean="0">
                <a:solidFill>
                  <a:schemeClr val="accent6"/>
                </a:solidFill>
              </a:rPr>
              <a:t> – its stable main part independent on simulated object and</a:t>
            </a:r>
          </a:p>
          <a:p>
            <a:pPr marL="228600" indent="228600" eaLnBrk="1" hangingPunct="1">
              <a:lnSpc>
                <a:spcPct val="100000"/>
              </a:lnSpc>
              <a:spcBef>
                <a:spcPts val="400"/>
              </a:spcBef>
              <a:spcAft>
                <a:spcPts val="600"/>
              </a:spcAft>
              <a:buClr>
                <a:srgbClr val="00007D"/>
              </a:buClr>
              <a:buSzPct val="75000"/>
              <a:buFont typeface="+mj-lt"/>
              <a:buAutoNum type="arabicPeriod"/>
              <a:defRPr/>
            </a:pPr>
            <a:r>
              <a:rPr lang="en-US" altLang="ru-RU" sz="1800" b="1" dirty="0" smtClean="0">
                <a:solidFill>
                  <a:schemeClr val="accent6"/>
                </a:solidFill>
              </a:rPr>
              <a:t>a </a:t>
            </a:r>
            <a:r>
              <a:rPr lang="en-US" altLang="ru-RU" sz="1800" b="1" dirty="0" smtClean="0">
                <a:solidFill>
                  <a:srgbClr val="C00000"/>
                </a:solidFill>
                <a:effectLst>
                  <a:outerShdw blurRad="38100" dist="38100" dir="2700000" algn="tl">
                    <a:srgbClr val="000000">
                      <a:alpha val="43137"/>
                    </a:srgbClr>
                  </a:outerShdw>
                </a:effectLst>
              </a:rPr>
              <a:t>declarative module </a:t>
            </a:r>
            <a:r>
              <a:rPr lang="en-US" altLang="ru-RU" sz="1800" b="1" dirty="0" smtClean="0">
                <a:solidFill>
                  <a:schemeClr val="accent6"/>
                </a:solidFill>
              </a:rPr>
              <a:t>for input of model parameters defining a concrete distributed computing center, - its setup and parameters obtained from monitoring information, as dataflow, job stream, </a:t>
            </a:r>
            <a:r>
              <a:rPr lang="en-US" altLang="ru-RU" sz="1800" b="1" dirty="0" err="1" smtClean="0">
                <a:solidFill>
                  <a:schemeClr val="accent6"/>
                </a:solidFill>
              </a:rPr>
              <a:t>etc</a:t>
            </a:r>
            <a:endParaRPr lang="en-US" altLang="ru-RU" sz="1800" b="1" dirty="0" smtClean="0">
              <a:solidFill>
                <a:schemeClr val="accent6"/>
              </a:solidFill>
            </a:endParaRPr>
          </a:p>
          <a:p>
            <a:pPr eaLnBrk="1" hangingPunct="1">
              <a:lnSpc>
                <a:spcPct val="100000"/>
              </a:lnSpc>
              <a:spcBef>
                <a:spcPts val="400"/>
              </a:spcBef>
              <a:spcAft>
                <a:spcPts val="600"/>
              </a:spcAft>
              <a:buClr>
                <a:srgbClr val="00007D"/>
              </a:buClr>
              <a:buSzPct val="160000"/>
              <a:buFont typeface="Wingdings" panose="05000000000000000000" pitchFamily="2" charset="2"/>
              <a:buChar char="§"/>
              <a:defRPr/>
            </a:pPr>
            <a:r>
              <a:rPr lang="en-US" altLang="ru-RU" sz="2000" b="1" dirty="0" smtClean="0"/>
              <a:t>SDB intention </a:t>
            </a:r>
            <a:r>
              <a:rPr lang="en-US" altLang="ru-RU" sz="2000" dirty="0" smtClean="0"/>
              <a:t>is just to realize this declarative module work and provide means for output of simulation results</a:t>
            </a:r>
          </a:p>
          <a:p>
            <a:pPr eaLnBrk="1" hangingPunct="1">
              <a:lnSpc>
                <a:spcPct val="100000"/>
              </a:lnSpc>
              <a:spcBef>
                <a:spcPts val="400"/>
              </a:spcBef>
              <a:spcAft>
                <a:spcPts val="600"/>
              </a:spcAft>
              <a:buClr>
                <a:srgbClr val="00007D"/>
              </a:buClr>
              <a:buSzPct val="160000"/>
              <a:buFont typeface="Wingdings" panose="05000000000000000000" pitchFamily="2" charset="2"/>
              <a:buChar char="§"/>
              <a:defRPr/>
            </a:pPr>
            <a:r>
              <a:rPr lang="en-US" altLang="ru-RU" sz="2000" b="1" dirty="0" smtClean="0"/>
              <a:t>Web-portal</a:t>
            </a:r>
            <a:r>
              <a:rPr lang="en-US" altLang="ru-RU" sz="2000" dirty="0" smtClean="0"/>
              <a:t> is needed to communicate with SDB assigning concrete simulation parameters and storing results in SDB</a:t>
            </a:r>
          </a:p>
          <a:p>
            <a:pPr marL="400050" indent="0" eaLnBrk="1" hangingPunct="1">
              <a:lnSpc>
                <a:spcPct val="100000"/>
              </a:lnSpc>
              <a:spcBef>
                <a:spcPts val="400"/>
              </a:spcBef>
              <a:spcAft>
                <a:spcPts val="600"/>
              </a:spcAft>
              <a:buClr>
                <a:srgbClr val="00007D"/>
              </a:buClr>
              <a:buSzPct val="75000"/>
              <a:defRPr/>
            </a:pPr>
            <a:endParaRPr lang="en-US" altLang="ru-RU" sz="2200" dirty="0" smtClean="0"/>
          </a:p>
          <a:p>
            <a:pPr marL="400050" indent="0" eaLnBrk="1" hangingPunct="1">
              <a:lnSpc>
                <a:spcPct val="100000"/>
              </a:lnSpc>
              <a:spcBef>
                <a:spcPts val="400"/>
              </a:spcBef>
              <a:spcAft>
                <a:spcPts val="600"/>
              </a:spcAft>
              <a:buClr>
                <a:srgbClr val="00007D"/>
              </a:buClr>
              <a:buSzPct val="75000"/>
              <a:defRPr/>
            </a:pPr>
            <a:endParaRPr lang="en-US" altLang="ru-RU" sz="2200" dirty="0" smtClean="0"/>
          </a:p>
          <a:p>
            <a:pPr marL="400050" indent="0" eaLnBrk="1" hangingPunct="1">
              <a:lnSpc>
                <a:spcPct val="80000"/>
              </a:lnSpc>
              <a:spcBef>
                <a:spcPts val="400"/>
              </a:spcBef>
              <a:spcAft>
                <a:spcPts val="400"/>
              </a:spcAft>
              <a:buClr>
                <a:srgbClr val="00007D"/>
              </a:buClr>
              <a:buSzPct val="75000"/>
              <a:defRPr/>
            </a:pPr>
            <a:endParaRPr lang="en-US" altLang="ru-RU" sz="2000" dirty="0" smtClean="0"/>
          </a:p>
          <a:p>
            <a:pPr eaLnBrk="1" hangingPunct="1">
              <a:spcBef>
                <a:spcPts val="400"/>
              </a:spcBef>
              <a:buClr>
                <a:srgbClr val="00007D"/>
              </a:buClr>
              <a:buSzPct val="75000"/>
              <a:buFont typeface="Wingdings" charset="2"/>
              <a:buChar char=""/>
              <a:defRPr/>
            </a:pPr>
            <a:endParaRPr lang="en-US" altLang="ru-RU" sz="2000" b="1" dirty="0" smtClean="0"/>
          </a:p>
          <a:p>
            <a:pPr eaLnBrk="1" hangingPunct="1">
              <a:spcBef>
                <a:spcPts val="400"/>
              </a:spcBef>
              <a:buClr>
                <a:srgbClr val="00007D"/>
              </a:buClr>
              <a:buSzPct val="75000"/>
              <a:buFont typeface="Wingdings" charset="2"/>
              <a:buChar char=""/>
              <a:defRPr/>
            </a:pPr>
            <a:endParaRPr lang="ru-RU" altLang="ru-RU" sz="2000" b="1" dirty="0" smtClean="0"/>
          </a:p>
          <a:p>
            <a:endParaRPr lang="ru-RU" dirty="0"/>
          </a:p>
        </p:txBody>
      </p:sp>
      <p:sp>
        <p:nvSpPr>
          <p:cNvPr id="4" name="Нижний колонтитул 3"/>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Дата 4"/>
          <p:cNvSpPr>
            <a:spLocks noGrp="1"/>
          </p:cNvSpPr>
          <p:nvPr>
            <p:ph type="dt" idx="12"/>
          </p:nvPr>
        </p:nvSpPr>
        <p:spPr/>
        <p:txBody>
          <a:bodyPr/>
          <a:lstStyle/>
          <a:p>
            <a:pPr>
              <a:defRPr/>
            </a:pPr>
            <a:fld id="{4D20343F-7299-4E70-9C55-4435BC18DDAC}" type="datetime1">
              <a:rPr lang="en-US" altLang="ru-RU" smtClean="0"/>
              <a:t>9/30/2015</a:t>
            </a:fld>
            <a:endParaRPr lang="ru-RU" altLang="ru-RU"/>
          </a:p>
        </p:txBody>
      </p:sp>
      <p:sp>
        <p:nvSpPr>
          <p:cNvPr id="7" name="Номер слайда 6"/>
          <p:cNvSpPr>
            <a:spLocks noGrp="1"/>
          </p:cNvSpPr>
          <p:nvPr>
            <p:ph type="sldNum" idx="11"/>
          </p:nvPr>
        </p:nvSpPr>
        <p:spPr/>
        <p:txBody>
          <a:bodyPr/>
          <a:lstStyle/>
          <a:p>
            <a:pPr>
              <a:defRPr/>
            </a:pPr>
            <a:fld id="{5C219E1E-8582-44FC-88F9-710DAD2AE252}" type="slidenum">
              <a:rPr lang="ru-RU" altLang="ru-RU" smtClean="0"/>
              <a:pPr>
                <a:defRPr/>
              </a:pPr>
              <a:t>4</a:t>
            </a:fld>
            <a:endParaRPr lang="ru-RU" altLang="ru-RU"/>
          </a:p>
        </p:txBody>
      </p:sp>
    </p:spTree>
    <p:extLst>
      <p:ext uri="{BB962C8B-B14F-4D97-AF65-F5344CB8AC3E}">
        <p14:creationId xmlns:p14="http://schemas.microsoft.com/office/powerpoint/2010/main" val="22384656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
          <p:cNvSpPr>
            <a:spLocks noGrp="1" noChangeArrowheads="1"/>
          </p:cNvSpPr>
          <p:nvPr>
            <p:ph type="title"/>
          </p:nvPr>
        </p:nvSpPr>
        <p:spPr>
          <a:xfrm>
            <a:off x="411163" y="215900"/>
            <a:ext cx="8229600" cy="1371600"/>
          </a:xfrm>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600" b="1" smtClean="0">
                <a:solidFill>
                  <a:srgbClr val="1818FF"/>
                </a:solidFill>
              </a:rPr>
              <a:t>What simulations should give us</a:t>
            </a:r>
            <a:br>
              <a:rPr lang="ru-RU" altLang="ru-RU" sz="3600" b="1" smtClean="0">
                <a:solidFill>
                  <a:srgbClr val="1818FF"/>
                </a:solidFill>
              </a:rPr>
            </a:br>
            <a:r>
              <a:rPr lang="ru-RU" altLang="ru-RU" sz="2800" b="1" smtClean="0">
                <a:solidFill>
                  <a:srgbClr val="1818FF"/>
                </a:solidFill>
              </a:rPr>
              <a:t>on the design stage of a grid-cloud system</a:t>
            </a:r>
          </a:p>
        </p:txBody>
      </p:sp>
      <p:sp>
        <p:nvSpPr>
          <p:cNvPr id="13314" name="Text Box 2"/>
          <p:cNvSpPr txBox="1">
            <a:spLocks noChangeArrowheads="1"/>
          </p:cNvSpPr>
          <p:nvPr/>
        </p:nvSpPr>
        <p:spPr bwMode="auto">
          <a:xfrm>
            <a:off x="0" y="1700213"/>
            <a:ext cx="9144000" cy="4319587"/>
          </a:xfrm>
          <a:prstGeom prst="rect">
            <a:avLst/>
          </a:prstGeom>
          <a:noFill/>
          <a:ln>
            <a:noFill/>
          </a:ln>
          <a:effectLst/>
          <a:extLst/>
        </p:spPr>
        <p:txBody>
          <a:bodyPr/>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4pPr>
            <a:lvl5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pitchFamily="16"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charset="0"/>
                <a:ea typeface="Droid Sans Fallback" charset="0"/>
                <a:cs typeface="Droid Sans Fallback" charset="0"/>
              </a:defRPr>
            </a:lvl9pPr>
          </a:lstStyle>
          <a:p>
            <a:pPr eaLnBrk="1" hangingPunct="1">
              <a:spcBef>
                <a:spcPts val="400"/>
              </a:spcBef>
              <a:buClr>
                <a:srgbClr val="00007D"/>
              </a:buClr>
              <a:buSzPct val="75000"/>
              <a:buFont typeface="Wingdings" charset="2"/>
              <a:buChar char=""/>
              <a:defRPr/>
            </a:pPr>
            <a:r>
              <a:rPr lang="ru-RU" altLang="ru-RU" sz="2000" smtClean="0"/>
              <a:t>Evaluate grid-cloud system performance and reserves under various changes:</a:t>
            </a:r>
          </a:p>
          <a:p>
            <a:pPr marL="966788" eaLnBrk="1" hangingPunct="1">
              <a:spcBef>
                <a:spcPts val="400"/>
              </a:spcBef>
              <a:buClr>
                <a:srgbClr val="00007D"/>
              </a:buClr>
              <a:buSzPct val="75000"/>
              <a:buFont typeface="Arial" charset="0"/>
              <a:buChar char="•"/>
              <a:defRPr/>
            </a:pPr>
            <a:r>
              <a:rPr lang="ru-RU" altLang="ru-RU" sz="2000" smtClean="0"/>
              <a:t>Different workloads</a:t>
            </a:r>
          </a:p>
          <a:p>
            <a:pPr marL="966788" eaLnBrk="1" hangingPunct="1">
              <a:spcBef>
                <a:spcPts val="400"/>
              </a:spcBef>
              <a:buClr>
                <a:srgbClr val="00007D"/>
              </a:buClr>
              <a:buSzPct val="75000"/>
              <a:buFont typeface="Arial" charset="0"/>
              <a:buChar char="•"/>
              <a:defRPr/>
            </a:pPr>
            <a:r>
              <a:rPr lang="ru-RU" altLang="ru-RU" sz="2000" smtClean="0"/>
              <a:t>System configuration</a:t>
            </a:r>
          </a:p>
          <a:p>
            <a:pPr marL="966788" eaLnBrk="1" hangingPunct="1">
              <a:spcBef>
                <a:spcPts val="400"/>
              </a:spcBef>
              <a:buClr>
                <a:srgbClr val="00007D"/>
              </a:buClr>
              <a:buSzPct val="75000"/>
              <a:buFont typeface="Arial" charset="0"/>
              <a:buChar char="•"/>
              <a:defRPr/>
            </a:pPr>
            <a:r>
              <a:rPr lang="ru-RU" altLang="ru-RU" sz="2000" smtClean="0"/>
              <a:t>Different scheduling heuristics	</a:t>
            </a:r>
          </a:p>
          <a:p>
            <a:pPr marL="966788" eaLnBrk="1" hangingPunct="1">
              <a:spcBef>
                <a:spcPts val="400"/>
              </a:spcBef>
              <a:buClr>
                <a:srgbClr val="00007D"/>
              </a:buClr>
              <a:buSzPct val="75000"/>
              <a:buFont typeface="Arial" charset="0"/>
              <a:buChar char="•"/>
              <a:defRPr/>
            </a:pPr>
            <a:r>
              <a:rPr lang="ru-RU" altLang="ru-RU" sz="2000" smtClean="0"/>
              <a:t>Hardware malfunctions</a:t>
            </a:r>
          </a:p>
          <a:p>
            <a:pPr eaLnBrk="1" hangingPunct="1">
              <a:spcBef>
                <a:spcPts val="400"/>
              </a:spcBef>
              <a:buClr>
                <a:srgbClr val="00007D"/>
              </a:buClr>
              <a:buSzPct val="75000"/>
              <a:buFont typeface="Wingdings" charset="2"/>
              <a:buChar char=""/>
              <a:defRPr/>
            </a:pPr>
            <a:r>
              <a:rPr lang="ru-RU" altLang="ru-RU" sz="2000" smtClean="0"/>
              <a:t>Balance the equipment needed for data transfers and storage by minimizing cost, malfunction risk and execution time;</a:t>
            </a:r>
          </a:p>
          <a:p>
            <a:pPr eaLnBrk="1" hangingPunct="1">
              <a:spcBef>
                <a:spcPts val="400"/>
              </a:spcBef>
              <a:buClr>
                <a:srgbClr val="00007D"/>
              </a:buClr>
              <a:buSzPct val="75000"/>
              <a:buFont typeface="Wingdings" charset="2"/>
              <a:buChar char=""/>
              <a:defRPr/>
            </a:pPr>
            <a:r>
              <a:rPr lang="ru-RU" altLang="ru-RU" sz="2000" smtClean="0"/>
              <a:t>Optimize resource distribution between user groups; </a:t>
            </a:r>
          </a:p>
          <a:p>
            <a:pPr eaLnBrk="1" hangingPunct="1">
              <a:spcBef>
                <a:spcPts val="400"/>
              </a:spcBef>
              <a:buClr>
                <a:srgbClr val="00007D"/>
              </a:buClr>
              <a:buSzPct val="75000"/>
              <a:buFont typeface="Wingdings" charset="2"/>
              <a:buChar char=""/>
              <a:defRPr/>
            </a:pPr>
            <a:r>
              <a:rPr lang="ru-RU" altLang="ru-RU" sz="2000" smtClean="0"/>
              <a:t>Predict and prevent a number of unexpected situations</a:t>
            </a:r>
          </a:p>
          <a:p>
            <a:pPr eaLnBrk="1" hangingPunct="1">
              <a:spcBef>
                <a:spcPts val="400"/>
              </a:spcBef>
              <a:buClr>
                <a:srgbClr val="00007D"/>
              </a:buClr>
              <a:buSzPct val="75000"/>
              <a:buFont typeface="Wingdings" charset="2"/>
              <a:buChar char=""/>
              <a:defRPr/>
            </a:pPr>
            <a:r>
              <a:rPr lang="ru-RU" altLang="ru-RU" sz="2000" smtClean="0"/>
              <a:t>Test the system functioning to find bottlenecks.</a:t>
            </a:r>
          </a:p>
          <a:p>
            <a:pPr eaLnBrk="1" hangingPunct="1">
              <a:spcBef>
                <a:spcPts val="400"/>
              </a:spcBef>
              <a:buSzPct val="100000"/>
              <a:defRPr/>
            </a:pPr>
            <a:endParaRPr lang="ru-RU" altLang="ru-RU" sz="2000" smtClean="0"/>
          </a:p>
        </p:txBody>
      </p:sp>
      <p:sp>
        <p:nvSpPr>
          <p:cNvPr id="12292" name="Text Box 3"/>
          <p:cNvSpPr txBox="1">
            <a:spLocks noChangeArrowheads="1"/>
          </p:cNvSpPr>
          <p:nvPr/>
        </p:nvSpPr>
        <p:spPr bwMode="auto">
          <a:xfrm>
            <a:off x="6457950" y="6356350"/>
            <a:ext cx="2057400" cy="365125"/>
          </a:xfrm>
          <a:prstGeom prst="rect">
            <a:avLst/>
          </a:prstGeom>
          <a:noFill/>
          <a:ln w="9525">
            <a:noFill/>
            <a:round/>
            <a:headEnd/>
            <a:tailEnd/>
          </a:ln>
        </p:spPr>
        <p:txBody>
          <a:bodyPr anchor="ctr"/>
          <a:lstStyle/>
          <a:p>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fld id="{018D7886-4444-421D-BD54-652E4E8EF502}" type="slidenum">
              <a:rPr lang="ru-RU" altLang="ru-RU" sz="1200">
                <a:solidFill>
                  <a:srgbClr val="8B8B8B"/>
                </a:solidFill>
                <a:latin typeface="Calibri" charset="0"/>
                <a:ea typeface="DejaVu Sans" charset="0"/>
                <a:cs typeface="DejaVu Sans" charset="0"/>
              </a:rPr>
              <a: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t>5</a:t>
            </a:fld>
            <a:endParaRPr lang="ru-RU" altLang="ru-RU" sz="1200">
              <a:solidFill>
                <a:srgbClr val="8B8B8B"/>
              </a:solidFill>
              <a:latin typeface="Calibri" charset="0"/>
              <a:ea typeface="DejaVu Sans" charset="0"/>
              <a:cs typeface="DejaVu Sans" charset="0"/>
            </a:endParaRPr>
          </a:p>
        </p:txBody>
      </p:sp>
      <p:sp>
        <p:nvSpPr>
          <p:cNvPr id="2" name="Дата 1"/>
          <p:cNvSpPr>
            <a:spLocks noGrp="1"/>
          </p:cNvSpPr>
          <p:nvPr>
            <p:ph type="dt" idx="12"/>
          </p:nvPr>
        </p:nvSpPr>
        <p:spPr/>
        <p:txBody>
          <a:bodyPr/>
          <a:lstStyle/>
          <a:p>
            <a:pPr>
              <a:defRPr/>
            </a:pPr>
            <a:fld id="{1674357A-BD97-43A9-9C71-0715749C33EC}" type="datetime1">
              <a:rPr lang="en-US" altLang="ru-RU" smtClean="0"/>
              <a:t>9/30/2015</a:t>
            </a:fld>
            <a:endParaRPr lang="ru-RU" altLang="ru-RU"/>
          </a:p>
        </p:txBody>
      </p:sp>
      <p:sp>
        <p:nvSpPr>
          <p:cNvPr id="3" name="Нижний колонтитул 2"/>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5</a:t>
            </a:fld>
            <a:endParaRPr lang="ru-RU" altLang="ru-RU"/>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6" name="Rectangle 1"/>
          <p:cNvSpPr>
            <a:spLocks noGrp="1" noChangeArrowheads="1"/>
          </p:cNvSpPr>
          <p:nvPr>
            <p:ph type="title"/>
          </p:nvPr>
        </p:nvSpPr>
        <p:spPr>
          <a:xfrm>
            <a:off x="422548" y="476672"/>
            <a:ext cx="8229600" cy="504056"/>
          </a:xfrm>
        </p:spPr>
        <p:txBody>
          <a:bodyPr/>
          <a:lstStyle/>
          <a:p>
            <a:pPr algn="ct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3600" b="1" dirty="0" err="1">
                <a:solidFill>
                  <a:srgbClr val="1818FF"/>
                </a:solidFill>
              </a:rPr>
              <a:t>How</a:t>
            </a:r>
            <a:r>
              <a:rPr lang="ru-RU" altLang="ru-RU" sz="3600" b="1" dirty="0">
                <a:solidFill>
                  <a:srgbClr val="1818FF"/>
                </a:solidFill>
              </a:rPr>
              <a:t> </a:t>
            </a:r>
            <a:r>
              <a:rPr lang="ru-RU" altLang="ru-RU" sz="3600" b="1" dirty="0" err="1">
                <a:solidFill>
                  <a:srgbClr val="1818FF"/>
                </a:solidFill>
              </a:rPr>
              <a:t>it</a:t>
            </a:r>
            <a:r>
              <a:rPr lang="ru-RU" altLang="ru-RU" sz="3600" b="1" dirty="0">
                <a:solidFill>
                  <a:srgbClr val="1818FF"/>
                </a:solidFill>
              </a:rPr>
              <a:t> </a:t>
            </a:r>
            <a:r>
              <a:rPr lang="ru-RU" altLang="ru-RU" sz="3600" b="1" dirty="0" err="1">
                <a:solidFill>
                  <a:srgbClr val="1818FF"/>
                </a:solidFill>
              </a:rPr>
              <a:t>was</a:t>
            </a:r>
            <a:r>
              <a:rPr lang="ru-RU" altLang="ru-RU" sz="3600" b="1" dirty="0">
                <a:solidFill>
                  <a:srgbClr val="1818FF"/>
                </a:solidFill>
              </a:rPr>
              <a:t> </a:t>
            </a:r>
            <a:r>
              <a:rPr lang="ru-RU" altLang="ru-RU" sz="3600" b="1" dirty="0" err="1">
                <a:solidFill>
                  <a:srgbClr val="1818FF"/>
                </a:solidFill>
              </a:rPr>
              <a:t>realized</a:t>
            </a:r>
            <a:endParaRPr lang="ru-RU" altLang="ru-RU" sz="3600" b="1" dirty="0" smtClean="0">
              <a:solidFill>
                <a:srgbClr val="1818FF"/>
              </a:solidFill>
              <a:ea typeface="PMingLiU" charset="-120"/>
            </a:endParaRPr>
          </a:p>
        </p:txBody>
      </p:sp>
      <p:sp>
        <p:nvSpPr>
          <p:cNvPr id="2" name="Дата 1"/>
          <p:cNvSpPr>
            <a:spLocks noGrp="1"/>
          </p:cNvSpPr>
          <p:nvPr>
            <p:ph type="dt" idx="12"/>
          </p:nvPr>
        </p:nvSpPr>
        <p:spPr/>
        <p:txBody>
          <a:bodyPr/>
          <a:lstStyle/>
          <a:p>
            <a:pPr>
              <a:defRPr/>
            </a:pPr>
            <a:fld id="{14D448D4-A3E9-4971-AB14-7636BBB13613}" type="datetime1">
              <a:rPr lang="en-US" altLang="ru-RU" smtClean="0"/>
              <a:t>9/30/2015</a:t>
            </a:fld>
            <a:endParaRPr lang="ru-RU" altLang="ru-RU"/>
          </a:p>
        </p:txBody>
      </p:sp>
      <p:sp>
        <p:nvSpPr>
          <p:cNvPr id="3" name="Нижний колонтитул 2"/>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a:xfrm>
            <a:off x="6695727" y="6267003"/>
            <a:ext cx="2130425" cy="454025"/>
          </a:xfrm>
        </p:spPr>
        <p:txBody>
          <a:bodyPr/>
          <a:lstStyle/>
          <a:p>
            <a:pPr>
              <a:defRPr/>
            </a:pPr>
            <a:fld id="{DC527ACE-BA65-4E28-B96F-8AC39BCB80A9}" type="slidenum">
              <a:rPr lang="ru-RU" altLang="ru-RU" smtClean="0"/>
              <a:pPr>
                <a:defRPr/>
              </a:pPr>
              <a:t>6</a:t>
            </a:fld>
            <a:endParaRPr lang="ru-RU" altLang="ru-RU" dirty="0"/>
          </a:p>
        </p:txBody>
      </p:sp>
      <p:sp>
        <p:nvSpPr>
          <p:cNvPr id="6" name="Прямоугольник 5"/>
          <p:cNvSpPr/>
          <p:nvPr/>
        </p:nvSpPr>
        <p:spPr>
          <a:xfrm>
            <a:off x="26665" y="1124744"/>
            <a:ext cx="9144000" cy="4750018"/>
          </a:xfrm>
          <a:prstGeom prst="rect">
            <a:avLst/>
          </a:prstGeom>
        </p:spPr>
        <p:txBody>
          <a:bodyPr wrap="square">
            <a:spAutoFit/>
          </a:bodyPr>
          <a:lstStyle/>
          <a:p>
            <a:pPr marL="342900" lvl="0" indent="-342900" eaLnBrk="1" hangingPunct="1">
              <a:spcBef>
                <a:spcPts val="363"/>
              </a:spcBef>
              <a:buSzPct val="100000"/>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200" dirty="0">
                <a:solidFill>
                  <a:srgbClr val="000000"/>
                </a:solidFill>
              </a:rPr>
              <a:t>Our team has already the experience with simulation grid structures </a:t>
            </a:r>
            <a:r>
              <a:rPr lang="en-US" sz="2200" dirty="0" smtClean="0">
                <a:solidFill>
                  <a:srgbClr val="000000"/>
                </a:solidFill>
              </a:rPr>
              <a:t>ins</a:t>
            </a:r>
            <a:r>
              <a:rPr lang="en-US" sz="2200" dirty="0">
                <a:solidFill>
                  <a:srgbClr val="000000"/>
                </a:solidFill>
              </a:rPr>
              <a:t>p</a:t>
            </a:r>
            <a:r>
              <a:rPr lang="en-US" sz="2200" dirty="0" smtClean="0">
                <a:solidFill>
                  <a:srgbClr val="000000"/>
                </a:solidFill>
              </a:rPr>
              <a:t>ired by </a:t>
            </a:r>
            <a:r>
              <a:rPr lang="en-US" sz="2200" dirty="0" err="1" smtClean="0">
                <a:solidFill>
                  <a:srgbClr val="000000"/>
                </a:solidFill>
              </a:rPr>
              <a:t>GridSim</a:t>
            </a:r>
            <a:r>
              <a:rPr lang="en-US" sz="2200" dirty="0" smtClean="0">
                <a:solidFill>
                  <a:srgbClr val="000000"/>
                </a:solidFill>
              </a:rPr>
              <a:t> library </a:t>
            </a:r>
            <a:r>
              <a:rPr lang="en-US" sz="2200" dirty="0">
                <a:solidFill>
                  <a:srgbClr val="000000"/>
                </a:solidFill>
              </a:rPr>
              <a:t>(</a:t>
            </a:r>
            <a:r>
              <a:rPr lang="en-US" sz="2200" dirty="0">
                <a:solidFill>
                  <a:srgbClr val="3333CC"/>
                </a:solidFill>
              </a:rPr>
              <a:t>http://www.buyya.com/gridsim</a:t>
            </a:r>
            <a:r>
              <a:rPr lang="en-US" sz="2200" dirty="0">
                <a:solidFill>
                  <a:srgbClr val="000000"/>
                </a:solidFill>
              </a:rPr>
              <a:t>)  </a:t>
            </a:r>
            <a:r>
              <a:rPr lang="en-US" sz="2200" dirty="0" smtClean="0">
                <a:solidFill>
                  <a:srgbClr val="000000"/>
                </a:solidFill>
              </a:rPr>
              <a:t>and job </a:t>
            </a:r>
            <a:r>
              <a:rPr lang="en-US" sz="2200" dirty="0">
                <a:solidFill>
                  <a:srgbClr val="000000"/>
                </a:solidFill>
              </a:rPr>
              <a:t>scheduler ALEA (</a:t>
            </a:r>
            <a:r>
              <a:rPr lang="en-US" sz="2200" dirty="0">
                <a:solidFill>
                  <a:srgbClr val="3333CC"/>
                </a:solidFill>
              </a:rPr>
              <a:t>http://www.fi.muni.cz/~xklusac/alea). </a:t>
            </a:r>
            <a:endParaRPr lang="en-US" sz="2200" dirty="0" smtClean="0">
              <a:solidFill>
                <a:srgbClr val="3333CC"/>
              </a:solidFill>
            </a:endParaRPr>
          </a:p>
          <a:p>
            <a:pPr marL="342900" indent="-342900" eaLnBrk="1" hangingPunct="1">
              <a:spcBef>
                <a:spcPts val="363"/>
              </a:spcBef>
              <a:buSzPct val="100000"/>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200" dirty="0" smtClean="0">
                <a:solidFill>
                  <a:srgbClr val="000000"/>
                </a:solidFill>
              </a:rPr>
              <a:t>The </a:t>
            </a:r>
            <a:r>
              <a:rPr lang="en-US" sz="2200" dirty="0">
                <a:solidFill>
                  <a:srgbClr val="000000"/>
                </a:solidFill>
              </a:rPr>
              <a:t>new </a:t>
            </a:r>
            <a:r>
              <a:rPr lang="ru-RU" altLang="ru-RU" sz="2200" dirty="0" err="1">
                <a:solidFill>
                  <a:srgbClr val="000000"/>
                </a:solidFill>
              </a:rPr>
              <a:t>simulation</a:t>
            </a:r>
            <a:r>
              <a:rPr lang="ru-RU" altLang="ru-RU" sz="2200" dirty="0">
                <a:solidFill>
                  <a:srgbClr val="000000"/>
                </a:solidFill>
              </a:rPr>
              <a:t> </a:t>
            </a:r>
            <a:r>
              <a:rPr lang="ru-RU" altLang="ru-RU" sz="2200" dirty="0" err="1">
                <a:solidFill>
                  <a:srgbClr val="000000"/>
                </a:solidFill>
              </a:rPr>
              <a:t>program</a:t>
            </a:r>
            <a:r>
              <a:rPr lang="ru-RU" altLang="ru-RU" sz="2200" dirty="0">
                <a:solidFill>
                  <a:srgbClr val="000000"/>
                </a:solidFill>
              </a:rPr>
              <a:t> </a:t>
            </a:r>
            <a:r>
              <a:rPr lang="ru-RU" altLang="ru-RU" sz="2200" dirty="0" err="1">
                <a:solidFill>
                  <a:srgbClr val="000000"/>
                </a:solidFill>
              </a:rPr>
              <a:t>called</a:t>
            </a:r>
            <a:r>
              <a:rPr lang="ru-RU" altLang="ru-RU" sz="2200" dirty="0">
                <a:solidFill>
                  <a:srgbClr val="000000"/>
                </a:solidFill>
              </a:rPr>
              <a:t> </a:t>
            </a:r>
            <a:r>
              <a:rPr lang="ru-RU" altLang="ru-RU" sz="2200" b="1" dirty="0" err="1">
                <a:solidFill>
                  <a:srgbClr val="1818FF"/>
                </a:solidFill>
              </a:rPr>
              <a:t>SyMSim</a:t>
            </a:r>
            <a:r>
              <a:rPr lang="ru-RU" altLang="ru-RU" sz="2200" b="1" dirty="0">
                <a:solidFill>
                  <a:srgbClr val="1818FF"/>
                </a:solidFill>
              </a:rPr>
              <a:t> (</a:t>
            </a:r>
            <a:r>
              <a:rPr lang="ru-RU" altLang="ru-RU" sz="2200" b="1" dirty="0" err="1">
                <a:solidFill>
                  <a:srgbClr val="1818FF"/>
                </a:solidFill>
              </a:rPr>
              <a:t>Synthesis</a:t>
            </a:r>
            <a:r>
              <a:rPr lang="ru-RU" altLang="ru-RU" sz="2200" b="1" dirty="0">
                <a:solidFill>
                  <a:srgbClr val="1818FF"/>
                </a:solidFill>
              </a:rPr>
              <a:t> </a:t>
            </a:r>
            <a:r>
              <a:rPr lang="ru-RU" altLang="ru-RU" sz="2200" b="1" dirty="0" err="1">
                <a:solidFill>
                  <a:srgbClr val="1818FF"/>
                </a:solidFill>
              </a:rPr>
              <a:t>of</a:t>
            </a:r>
            <a:r>
              <a:rPr lang="ru-RU" altLang="ru-RU" sz="2200" b="1" dirty="0">
                <a:solidFill>
                  <a:srgbClr val="1818FF"/>
                </a:solidFill>
              </a:rPr>
              <a:t> </a:t>
            </a:r>
            <a:r>
              <a:rPr lang="ru-RU" altLang="ru-RU" sz="2200" b="1" dirty="0" err="1">
                <a:solidFill>
                  <a:srgbClr val="1818FF"/>
                </a:solidFill>
              </a:rPr>
              <a:t>Monitoring</a:t>
            </a:r>
            <a:r>
              <a:rPr lang="en-US" altLang="ru-RU" sz="2200" b="1" dirty="0">
                <a:solidFill>
                  <a:srgbClr val="1818FF"/>
                </a:solidFill>
              </a:rPr>
              <a:t> </a:t>
            </a:r>
            <a:r>
              <a:rPr lang="ru-RU" altLang="ru-RU" sz="2200" b="1" dirty="0" err="1">
                <a:solidFill>
                  <a:srgbClr val="1818FF"/>
                </a:solidFill>
              </a:rPr>
              <a:t>and</a:t>
            </a:r>
            <a:r>
              <a:rPr lang="ru-RU" altLang="ru-RU" sz="2200" b="1" dirty="0">
                <a:solidFill>
                  <a:srgbClr val="1818FF"/>
                </a:solidFill>
              </a:rPr>
              <a:t> </a:t>
            </a:r>
            <a:r>
              <a:rPr lang="ru-RU" altLang="ru-RU" sz="2200" b="1" dirty="0" err="1">
                <a:solidFill>
                  <a:srgbClr val="1818FF"/>
                </a:solidFill>
              </a:rPr>
              <a:t>SIMulation</a:t>
            </a:r>
            <a:r>
              <a:rPr lang="ru-RU" altLang="ru-RU" sz="2200" b="1" dirty="0">
                <a:solidFill>
                  <a:srgbClr val="1818FF"/>
                </a:solidFill>
              </a:rPr>
              <a:t>) </a:t>
            </a:r>
            <a:r>
              <a:rPr lang="en-US" altLang="ru-RU" sz="2200" b="1" dirty="0">
                <a:solidFill>
                  <a:srgbClr val="1818FF"/>
                </a:solidFill>
              </a:rPr>
              <a:t> </a:t>
            </a:r>
            <a:r>
              <a:rPr lang="en-US" altLang="ru-RU" sz="2200" dirty="0">
                <a:solidFill>
                  <a:srgbClr val="000000"/>
                </a:solidFill>
              </a:rPr>
              <a:t>was</a:t>
            </a:r>
            <a:r>
              <a:rPr lang="en-US" altLang="ru-RU" sz="2200" b="1" dirty="0">
                <a:solidFill>
                  <a:srgbClr val="000000"/>
                </a:solidFill>
              </a:rPr>
              <a:t> </a:t>
            </a:r>
            <a:r>
              <a:rPr lang="en-US" altLang="ru-RU" sz="2200" dirty="0">
                <a:solidFill>
                  <a:srgbClr val="000000"/>
                </a:solidFill>
              </a:rPr>
              <a:t>developed according to the above basic concepts and </a:t>
            </a:r>
            <a:r>
              <a:rPr lang="en-US" altLang="ru-RU" sz="2200" dirty="0" err="1">
                <a:solidFill>
                  <a:srgbClr val="C00000"/>
                </a:solidFill>
                <a:effectLst>
                  <a:outerShdw blurRad="38100" dist="38100" dir="2700000" algn="tl">
                    <a:srgbClr val="000000">
                      <a:alpha val="43137"/>
                    </a:srgbClr>
                  </a:outerShdw>
                </a:effectLst>
              </a:rPr>
              <a:t>succesfully</a:t>
            </a:r>
            <a:r>
              <a:rPr lang="en-US" altLang="ru-RU" sz="2200" dirty="0">
                <a:solidFill>
                  <a:srgbClr val="C00000"/>
                </a:solidFill>
                <a:effectLst>
                  <a:outerShdw blurRad="38100" dist="38100" dir="2700000" algn="tl">
                    <a:srgbClr val="000000">
                      <a:alpha val="43137"/>
                    </a:srgbClr>
                  </a:outerShdw>
                </a:effectLst>
              </a:rPr>
              <a:t> tested for the JINR CMS Tier 1 </a:t>
            </a:r>
            <a:r>
              <a:rPr lang="en-US" altLang="ru-RU" sz="2200" dirty="0" smtClean="0">
                <a:solidFill>
                  <a:srgbClr val="C00000"/>
                </a:solidFill>
                <a:effectLst>
                  <a:outerShdw blurRad="38100" dist="38100" dir="2700000" algn="tl">
                    <a:srgbClr val="000000">
                      <a:alpha val="43137"/>
                    </a:srgbClr>
                  </a:outerShdw>
                </a:effectLst>
              </a:rPr>
              <a:t>center </a:t>
            </a:r>
            <a:r>
              <a:rPr lang="en-US" sz="2200" dirty="0">
                <a:solidFill>
                  <a:srgbClr val="C00000"/>
                </a:solidFill>
                <a:effectLst>
                  <a:outerShdw blurRad="38100" dist="38100" dir="2700000" algn="tl">
                    <a:srgbClr val="000000">
                      <a:alpha val="43137"/>
                    </a:srgbClr>
                  </a:outerShdw>
                </a:effectLst>
              </a:rPr>
              <a:t>with robotized tape </a:t>
            </a:r>
            <a:r>
              <a:rPr lang="en-US" sz="2200" dirty="0" smtClean="0">
                <a:solidFill>
                  <a:srgbClr val="C00000"/>
                </a:solidFill>
                <a:effectLst>
                  <a:outerShdw blurRad="38100" dist="38100" dir="2700000" algn="tl">
                    <a:srgbClr val="000000">
                      <a:alpha val="43137"/>
                    </a:srgbClr>
                  </a:outerShdw>
                </a:effectLst>
              </a:rPr>
              <a:t>library.</a:t>
            </a:r>
          </a:p>
          <a:p>
            <a:pPr marL="342900" indent="-342900" eaLnBrk="1" hangingPunct="1">
              <a:spcBef>
                <a:spcPts val="363"/>
              </a:spcBef>
              <a:buSzPct val="100000"/>
              <a:buFont typeface="Wingdings" panose="05000000000000000000" pitchFamily="2" charset="2"/>
              <a:buChar cha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200" dirty="0" smtClean="0">
                <a:solidFill>
                  <a:srgbClr val="C00000"/>
                </a:solidFill>
                <a:effectLst>
                  <a:outerShdw blurRad="38100" dist="38100" dir="2700000" algn="tl">
                    <a:srgbClr val="000000">
                      <a:alpha val="43137"/>
                    </a:srgbClr>
                  </a:outerShdw>
                </a:effectLst>
              </a:rPr>
              <a:t> </a:t>
            </a:r>
            <a:r>
              <a:rPr lang="en-US" sz="2200" dirty="0" smtClean="0">
                <a:solidFill>
                  <a:schemeClr val="tx1"/>
                </a:solidFill>
              </a:rPr>
              <a:t>To accomplish that</a:t>
            </a:r>
            <a:endParaRPr lang="en-US" altLang="ru-RU" sz="2200" dirty="0" smtClean="0">
              <a:solidFill>
                <a:srgbClr val="000000"/>
              </a:solidFill>
            </a:endParaRPr>
          </a:p>
          <a:p>
            <a:pPr marL="800100" indent="-342900">
              <a:buFont typeface="+mj-lt"/>
              <a:buAutoNum type="arabicPeriod"/>
              <a:tabLst>
                <a:tab pos="62865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chemeClr val="tx1"/>
                </a:solidFill>
              </a:rPr>
              <a:t>New classes are invented to declare the data store specific for the </a:t>
            </a:r>
            <a:r>
              <a:rPr lang="ru-RU" altLang="ru-RU" sz="2000" dirty="0" err="1" smtClean="0">
                <a:solidFill>
                  <a:schemeClr val="tx1"/>
                </a:solidFill>
              </a:rPr>
              <a:t>tape</a:t>
            </a:r>
            <a:r>
              <a:rPr lang="ru-RU" altLang="ru-RU" sz="2000" dirty="0" smtClean="0">
                <a:solidFill>
                  <a:schemeClr val="tx1"/>
                </a:solidFill>
              </a:rPr>
              <a:t> </a:t>
            </a:r>
            <a:r>
              <a:rPr lang="ru-RU" altLang="ru-RU" sz="2000" dirty="0" err="1">
                <a:solidFill>
                  <a:schemeClr val="tx1"/>
                </a:solidFill>
              </a:rPr>
              <a:t>robot</a:t>
            </a:r>
            <a:r>
              <a:rPr lang="ru-RU" altLang="ru-RU" sz="2000" dirty="0">
                <a:solidFill>
                  <a:schemeClr val="tx1"/>
                </a:solidFill>
              </a:rPr>
              <a:t> </a:t>
            </a:r>
            <a:r>
              <a:rPr lang="ru-RU" altLang="ru-RU" sz="2000" dirty="0" err="1" smtClean="0">
                <a:solidFill>
                  <a:schemeClr val="tx1"/>
                </a:solidFill>
              </a:rPr>
              <a:t>library</a:t>
            </a:r>
            <a:r>
              <a:rPr lang="en-US" altLang="ru-RU" sz="2000" dirty="0" smtClean="0">
                <a:solidFill>
                  <a:schemeClr val="tx1"/>
                </a:solidFill>
              </a:rPr>
              <a:t>;</a:t>
            </a:r>
            <a:endParaRPr lang="en-US" sz="2000" dirty="0" smtClean="0">
              <a:solidFill>
                <a:schemeClr val="tx1"/>
              </a:solidFill>
            </a:endParaRPr>
          </a:p>
          <a:p>
            <a:pPr marL="800100" lvl="0" indent="-342900">
              <a:buFont typeface="+mj-lt"/>
              <a:buAutoNum type="arabicPeriod"/>
              <a:tabLst>
                <a:tab pos="62865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smtClean="0">
                <a:solidFill>
                  <a:schemeClr val="tx1"/>
                </a:solidFill>
              </a:rPr>
              <a:t>Input  </a:t>
            </a:r>
            <a:r>
              <a:rPr lang="en-US" sz="2000" dirty="0">
                <a:solidFill>
                  <a:schemeClr val="tx1"/>
                </a:solidFill>
              </a:rPr>
              <a:t>job stream is formed via data </a:t>
            </a:r>
            <a:r>
              <a:rPr lang="en-US" sz="2000" dirty="0" smtClean="0">
                <a:solidFill>
                  <a:schemeClr val="tx1"/>
                </a:solidFill>
              </a:rPr>
              <a:t>base;</a:t>
            </a:r>
            <a:endParaRPr lang="ru-RU" sz="2000" dirty="0">
              <a:solidFill>
                <a:schemeClr val="tx1"/>
              </a:solidFill>
            </a:endParaRPr>
          </a:p>
          <a:p>
            <a:pPr marL="800100" lvl="0" indent="-342900">
              <a:buFont typeface="+mj-lt"/>
              <a:buAutoNum type="arabicPeriod"/>
              <a:tabLst>
                <a:tab pos="62865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a:solidFill>
                  <a:schemeClr val="tx1"/>
                </a:solidFill>
              </a:rPr>
              <a:t>Data exchange process is modified from packet flow simulation into file transfer </a:t>
            </a:r>
            <a:r>
              <a:rPr lang="en-US" sz="2000" dirty="0" smtClean="0">
                <a:solidFill>
                  <a:schemeClr val="tx1"/>
                </a:solidFill>
              </a:rPr>
              <a:t>simulation;</a:t>
            </a:r>
            <a:endParaRPr lang="ru-RU" sz="2000" dirty="0">
              <a:solidFill>
                <a:schemeClr val="tx1"/>
              </a:solidFill>
            </a:endParaRPr>
          </a:p>
          <a:p>
            <a:pPr marL="800100" lvl="0" indent="-342900">
              <a:buFont typeface="+mj-lt"/>
              <a:buAutoNum type="arabicPeriod"/>
              <a:tabLst>
                <a:tab pos="628650"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pPr>
            <a:r>
              <a:rPr lang="en-US" sz="2000" dirty="0">
                <a:solidFill>
                  <a:schemeClr val="tx1"/>
                </a:solidFill>
              </a:rPr>
              <a:t>Software means for handling simulation results are </a:t>
            </a:r>
            <a:r>
              <a:rPr lang="en-US" sz="2000" dirty="0" smtClean="0">
                <a:solidFill>
                  <a:schemeClr val="tx1"/>
                </a:solidFill>
              </a:rPr>
              <a:t>provided.</a:t>
            </a:r>
            <a:endParaRPr lang="ru-RU" altLang="ru-RU" sz="2000" dirty="0">
              <a:solidFill>
                <a:schemeClr val="tx1"/>
              </a:solidFill>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8434" name="Picture 12"/>
          <p:cNvPicPr>
            <a:picLocks noChangeAspect="1" noChangeArrowheads="1"/>
          </p:cNvPicPr>
          <p:nvPr/>
        </p:nvPicPr>
        <p:blipFill>
          <a:blip r:embed="rId3"/>
          <a:srcRect/>
          <a:stretch>
            <a:fillRect/>
          </a:stretch>
        </p:blipFill>
        <p:spPr bwMode="auto">
          <a:xfrm>
            <a:off x="899592" y="2094941"/>
            <a:ext cx="4996382" cy="3636494"/>
          </a:xfrm>
          <a:prstGeom prst="rect">
            <a:avLst/>
          </a:prstGeom>
          <a:noFill/>
          <a:ln w="9525">
            <a:noFill/>
            <a:miter lim="800000"/>
            <a:headEnd/>
            <a:tailEnd/>
          </a:ln>
        </p:spPr>
      </p:pic>
      <p:sp>
        <p:nvSpPr>
          <p:cNvPr id="18435" name="Rectangle 2"/>
          <p:cNvSpPr>
            <a:spLocks noGrp="1" noChangeArrowheads="1"/>
          </p:cNvSpPr>
          <p:nvPr>
            <p:ph type="title"/>
          </p:nvPr>
        </p:nvSpPr>
        <p:spPr>
          <a:xfrm>
            <a:off x="2071687" y="357188"/>
            <a:ext cx="5888037" cy="647700"/>
          </a:xfrm>
        </p:spPr>
        <p:txBody>
          <a:bodyPr/>
          <a:lstStyle/>
          <a:p>
            <a:pPr eaLnBrk="1" hangingPunct="1">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en-US" altLang="ru-RU" sz="3200" b="1" dirty="0" smtClean="0">
                <a:solidFill>
                  <a:srgbClr val="1818FF"/>
                </a:solidFill>
              </a:rPr>
              <a:t> Tier1 </a:t>
            </a:r>
            <a:r>
              <a:rPr lang="en-US" altLang="ru-RU" sz="3200" b="1" dirty="0" err="1" smtClean="0">
                <a:solidFill>
                  <a:srgbClr val="1818FF"/>
                </a:solidFill>
              </a:rPr>
              <a:t>Dataf</a:t>
            </a:r>
            <a:r>
              <a:rPr lang="ru-RU" altLang="ru-RU" sz="3200" b="1" dirty="0" err="1" smtClean="0">
                <a:solidFill>
                  <a:srgbClr val="1818FF"/>
                </a:solidFill>
              </a:rPr>
              <a:t>low</a:t>
            </a:r>
            <a:r>
              <a:rPr lang="en-US" altLang="ru-RU" sz="3200" b="1" dirty="0" smtClean="0">
                <a:solidFill>
                  <a:srgbClr val="1818FF"/>
                </a:solidFill>
              </a:rPr>
              <a:t> simulation</a:t>
            </a:r>
            <a:endParaRPr lang="ru-RU" altLang="ru-RU" sz="3200" b="1" dirty="0" smtClean="0">
              <a:solidFill>
                <a:srgbClr val="1818FF"/>
              </a:solidFill>
            </a:endParaRPr>
          </a:p>
        </p:txBody>
      </p:sp>
      <p:sp>
        <p:nvSpPr>
          <p:cNvPr id="18436" name="AutoShape 3"/>
          <p:cNvSpPr>
            <a:spLocks noChangeArrowheads="1"/>
          </p:cNvSpPr>
          <p:nvPr/>
        </p:nvSpPr>
        <p:spPr bwMode="auto">
          <a:xfrm>
            <a:off x="287164" y="4437112"/>
            <a:ext cx="1073150" cy="885085"/>
          </a:xfrm>
          <a:custGeom>
            <a:avLst/>
            <a:gdLst>
              <a:gd name="T0" fmla="*/ 2147483647 w 2984"/>
              <a:gd name="T1" fmla="*/ 2147483647 h 1436"/>
              <a:gd name="T2" fmla="*/ 2147483647 w 2984"/>
              <a:gd name="T3" fmla="*/ 2147483647 h 1436"/>
              <a:gd name="T4" fmla="*/ 0 w 2984"/>
              <a:gd name="T5" fmla="*/ 2147483647 h 1436"/>
              <a:gd name="T6" fmla="*/ 2147483647 w 2984"/>
              <a:gd name="T7" fmla="*/ 0 h 1436"/>
              <a:gd name="T8" fmla="*/ 0 60000 65536"/>
              <a:gd name="T9" fmla="*/ 5898240 60000 65536"/>
              <a:gd name="T10" fmla="*/ 11796480 60000 65536"/>
              <a:gd name="T11" fmla="*/ 17694720 60000 65536"/>
              <a:gd name="T12" fmla="*/ 0 w 2984"/>
              <a:gd name="T13" fmla="*/ 0 h 1436"/>
              <a:gd name="T14" fmla="*/ 2984 w 2984"/>
              <a:gd name="T15" fmla="*/ 842 h 1436"/>
            </a:gdLst>
            <a:ahLst/>
            <a:cxnLst>
              <a:cxn ang="T8">
                <a:pos x="T0" y="T1"/>
              </a:cxn>
              <a:cxn ang="T9">
                <a:pos x="T2" y="T3"/>
              </a:cxn>
              <a:cxn ang="T10">
                <a:pos x="T4" y="T5"/>
              </a:cxn>
              <a:cxn ang="T11">
                <a:pos x="T6" y="T7"/>
              </a:cxn>
            </a:cxnLst>
            <a:rect l="T12" t="T13" r="T14" b="T15"/>
            <a:pathLst>
              <a:path w="2984" h="1436">
                <a:moveTo>
                  <a:pt x="0" y="0"/>
                </a:moveTo>
                <a:lnTo>
                  <a:pt x="2984" y="0"/>
                </a:lnTo>
                <a:lnTo>
                  <a:pt x="2984" y="842"/>
                </a:lnTo>
                <a:lnTo>
                  <a:pt x="0" y="842"/>
                </a:lnTo>
                <a:lnTo>
                  <a:pt x="0" y="0"/>
                </a:lnTo>
                <a:close/>
              </a:path>
            </a:pathLst>
          </a:custGeom>
          <a:noFill/>
          <a:ln w="9525">
            <a:noFill/>
            <a:round/>
            <a:headEnd/>
            <a:tailEnd/>
          </a:ln>
        </p:spPr>
        <p:txBody>
          <a:bodyPr lIns="90000" tIns="45000" rIns="90000" bIns="45000">
            <a:spAutoFit/>
          </a:bodyP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400" dirty="0" err="1">
                <a:solidFill>
                  <a:srgbClr val="00B050"/>
                </a:solidFill>
              </a:rPr>
              <a:t>Site</a:t>
            </a:r>
            <a:r>
              <a:rPr lang="ru-RU" altLang="ru-RU" sz="1400" dirty="0">
                <a:solidFill>
                  <a:srgbClr val="00B050"/>
                </a:solidFill>
              </a:rPr>
              <a:t> </a:t>
            </a:r>
            <a:r>
              <a:rPr lang="ru-RU" altLang="ru-RU" sz="1400" dirty="0" smtClean="0">
                <a:solidFill>
                  <a:srgbClr val="00B050"/>
                </a:solidFill>
              </a:rPr>
              <a:t>Т0</a:t>
            </a:r>
            <a:endParaRPr lang="en-US" altLang="ru-RU" sz="1400" dirty="0" smtClean="0">
              <a:solidFill>
                <a:srgbClr val="00B050"/>
              </a:solidFill>
            </a:endParaRPr>
          </a:p>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400" dirty="0" smtClean="0">
                <a:solidFill>
                  <a:srgbClr val="00B050"/>
                </a:solidFill>
              </a:rPr>
              <a:t>at CERN</a:t>
            </a:r>
            <a:endParaRPr lang="ru-RU" altLang="ru-RU" sz="1400" dirty="0">
              <a:solidFill>
                <a:srgbClr val="00B050"/>
              </a:solidFill>
            </a:endParaRPr>
          </a:p>
        </p:txBody>
      </p:sp>
      <p:sp>
        <p:nvSpPr>
          <p:cNvPr id="18437" name="AutoShape 4"/>
          <p:cNvSpPr>
            <a:spLocks noChangeArrowheads="1"/>
          </p:cNvSpPr>
          <p:nvPr/>
        </p:nvSpPr>
        <p:spPr bwMode="auto">
          <a:xfrm>
            <a:off x="149225" y="3602087"/>
            <a:ext cx="1686472" cy="2195512"/>
          </a:xfrm>
          <a:custGeom>
            <a:avLst/>
            <a:gdLst>
              <a:gd name="T0" fmla="*/ 2147483647 w 5520"/>
              <a:gd name="T1" fmla="*/ 2147483647 h 6098"/>
              <a:gd name="T2" fmla="*/ 2147483647 w 5520"/>
              <a:gd name="T3" fmla="*/ 2147483647 h 6098"/>
              <a:gd name="T4" fmla="*/ 0 w 5520"/>
              <a:gd name="T5" fmla="*/ 2147483647 h 6098"/>
              <a:gd name="T6" fmla="*/ 2147483647 w 5520"/>
              <a:gd name="T7" fmla="*/ 0 h 6098"/>
              <a:gd name="T8" fmla="*/ 0 60000 65536"/>
              <a:gd name="T9" fmla="*/ 5898240 60000 65536"/>
              <a:gd name="T10" fmla="*/ 11796480 60000 65536"/>
              <a:gd name="T11" fmla="*/ 17694720 60000 65536"/>
              <a:gd name="T12" fmla="*/ 0 w 5520"/>
              <a:gd name="T13" fmla="*/ 0 h 6098"/>
              <a:gd name="T14" fmla="*/ 5520 w 5520"/>
              <a:gd name="T15" fmla="*/ 6098 h 6098"/>
            </a:gdLst>
            <a:ahLst/>
            <a:cxnLst>
              <a:cxn ang="T8">
                <a:pos x="T0" y="T1"/>
              </a:cxn>
              <a:cxn ang="T9">
                <a:pos x="T2" y="T3"/>
              </a:cxn>
              <a:cxn ang="T10">
                <a:pos x="T4" y="T5"/>
              </a:cxn>
              <a:cxn ang="T11">
                <a:pos x="T6" y="T7"/>
              </a:cxn>
            </a:cxnLst>
            <a:rect l="T12" t="T13" r="T14" b="T15"/>
            <a:pathLst>
              <a:path w="5520" h="6098">
                <a:moveTo>
                  <a:pt x="0" y="0"/>
                </a:moveTo>
                <a:lnTo>
                  <a:pt x="5520" y="0"/>
                </a:lnTo>
                <a:lnTo>
                  <a:pt x="5520" y="6098"/>
                </a:lnTo>
                <a:lnTo>
                  <a:pt x="0" y="6098"/>
                </a:lnTo>
                <a:lnTo>
                  <a:pt x="0" y="0"/>
                </a:lnTo>
                <a:close/>
              </a:path>
            </a:pathLst>
          </a:custGeom>
          <a:solidFill>
            <a:srgbClr val="92D050">
              <a:alpha val="7059"/>
            </a:srgbClr>
          </a:solidFill>
          <a:ln w="25560">
            <a:solidFill>
              <a:srgbClr val="00B050"/>
            </a:solidFill>
            <a:round/>
            <a:headEnd/>
            <a:tailEnd/>
          </a:ln>
        </p:spPr>
        <p:txBody>
          <a:bodyPr wrap="none" anchor="ctr"/>
          <a:lstStyle/>
          <a:p>
            <a:endParaRPr lang="ru-RU"/>
          </a:p>
        </p:txBody>
      </p:sp>
      <p:sp>
        <p:nvSpPr>
          <p:cNvPr id="26631" name="AutoShape 6"/>
          <p:cNvSpPr>
            <a:spLocks noChangeArrowheads="1"/>
          </p:cNvSpPr>
          <p:nvPr/>
        </p:nvSpPr>
        <p:spPr bwMode="auto">
          <a:xfrm>
            <a:off x="149225" y="847725"/>
            <a:ext cx="8986838" cy="1091273"/>
          </a:xfrm>
          <a:custGeom>
            <a:avLst/>
            <a:gdLst>
              <a:gd name="T0" fmla="*/ 2147483646 w 24966"/>
              <a:gd name="T1" fmla="*/ 2147483646 h 4863"/>
              <a:gd name="T2" fmla="*/ 2147483646 w 24966"/>
              <a:gd name="T3" fmla="*/ 2147483646 h 4863"/>
              <a:gd name="T4" fmla="*/ 0 w 24966"/>
              <a:gd name="T5" fmla="*/ 2147483646 h 4863"/>
              <a:gd name="T6" fmla="*/ 2147483646 w 24966"/>
              <a:gd name="T7" fmla="*/ 0 h 4863"/>
              <a:gd name="T8" fmla="*/ 0 60000 65536"/>
              <a:gd name="T9" fmla="*/ 5898240 60000 65536"/>
              <a:gd name="T10" fmla="*/ 11796480 60000 65536"/>
              <a:gd name="T11" fmla="*/ 17694720 60000 65536"/>
              <a:gd name="T12" fmla="*/ 0 w 24966"/>
              <a:gd name="T13" fmla="*/ 0 h 4863"/>
              <a:gd name="T14" fmla="*/ 24966 w 24966"/>
              <a:gd name="T15" fmla="*/ 4101 h 4863"/>
            </a:gdLst>
            <a:ahLst/>
            <a:cxnLst>
              <a:cxn ang="T8">
                <a:pos x="T0" y="T1"/>
              </a:cxn>
              <a:cxn ang="T9">
                <a:pos x="T2" y="T3"/>
              </a:cxn>
              <a:cxn ang="T10">
                <a:pos x="T4" y="T5"/>
              </a:cxn>
              <a:cxn ang="T11">
                <a:pos x="T6" y="T7"/>
              </a:cxn>
            </a:cxnLst>
            <a:rect l="T12" t="T13" r="T14" b="T15"/>
            <a:pathLst>
              <a:path w="24966" h="4863">
                <a:moveTo>
                  <a:pt x="0" y="0"/>
                </a:moveTo>
                <a:lnTo>
                  <a:pt x="24966" y="0"/>
                </a:lnTo>
                <a:lnTo>
                  <a:pt x="24966" y="4101"/>
                </a:lnTo>
                <a:lnTo>
                  <a:pt x="0" y="4101"/>
                </a:lnTo>
                <a:lnTo>
                  <a:pt x="0" y="0"/>
                </a:lnTo>
                <a:close/>
              </a:path>
            </a:pathLst>
          </a:custGeom>
          <a:noFill/>
          <a:ln w="9525">
            <a:noFill/>
            <a:round/>
            <a:headEnd/>
            <a:tailEnd/>
          </a:ln>
          <a:effectLst/>
        </p:spPr>
        <p:txBody>
          <a:bodyPr lIns="90000" tIns="45000" rIns="90000" bIns="45000">
            <a:spAutoFit/>
          </a:bodyPr>
          <a:lstStyle/>
          <a:p>
            <a:pPr algn="just"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8985250" algn="l"/>
              </a:tabLst>
            </a:pPr>
            <a:r>
              <a:rPr lang="ru-RU" altLang="ru-RU" dirty="0" err="1">
                <a:solidFill>
                  <a:srgbClr val="000000"/>
                </a:solidFill>
                <a:cs typeface="Times New Roman" pitchFamily="16" charset="0"/>
              </a:rPr>
              <a:t>The</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problem</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is</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to</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simulate</a:t>
            </a:r>
            <a:r>
              <a:rPr lang="ru-RU" altLang="ru-RU" dirty="0">
                <a:solidFill>
                  <a:srgbClr val="000000"/>
                </a:solidFill>
                <a:cs typeface="Times New Roman" pitchFamily="16" charset="0"/>
              </a:rPr>
              <a:t> a </a:t>
            </a:r>
            <a:r>
              <a:rPr lang="ru-RU" altLang="ru-RU" dirty="0" err="1">
                <a:solidFill>
                  <a:srgbClr val="000000"/>
                </a:solidFill>
                <a:cs typeface="Times New Roman" pitchFamily="16" charset="0"/>
              </a:rPr>
              <a:t>data</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storage</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system</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with</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robotized</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tape</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library</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where</a:t>
            </a:r>
            <a:r>
              <a:rPr lang="ru-RU" altLang="ru-RU" dirty="0">
                <a:solidFill>
                  <a:srgbClr val="000000"/>
                </a:solidFill>
                <a:cs typeface="Times New Roman" pitchFamily="16" charset="0"/>
              </a:rPr>
              <a:t> RAW </a:t>
            </a:r>
            <a:r>
              <a:rPr lang="ru-RU" altLang="ru-RU" dirty="0" err="1">
                <a:solidFill>
                  <a:srgbClr val="000000"/>
                </a:solidFill>
                <a:cs typeface="Times New Roman" pitchFamily="16" charset="0"/>
              </a:rPr>
              <a:t>data</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are</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to</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be</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transferred</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from</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disks</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of</a:t>
            </a:r>
            <a:r>
              <a:rPr lang="ru-RU" altLang="ru-RU" dirty="0">
                <a:solidFill>
                  <a:srgbClr val="000000"/>
                </a:solidFill>
                <a:cs typeface="Times New Roman" pitchFamily="16" charset="0"/>
              </a:rPr>
              <a:t> a </a:t>
            </a:r>
            <a:r>
              <a:rPr lang="ru-RU" altLang="ru-RU" dirty="0" err="1">
                <a:solidFill>
                  <a:srgbClr val="000000"/>
                </a:solidFill>
                <a:cs typeface="Times New Roman" pitchFamily="16" charset="0"/>
              </a:rPr>
              <a:t>great</a:t>
            </a:r>
            <a:r>
              <a:rPr lang="ru-RU" altLang="ru-RU" dirty="0">
                <a:solidFill>
                  <a:srgbClr val="000000"/>
                </a:solidFill>
                <a:cs typeface="Times New Roman" pitchFamily="16" charset="0"/>
              </a:rPr>
              <a:t> HEP </a:t>
            </a:r>
            <a:r>
              <a:rPr lang="ru-RU" altLang="ru-RU" dirty="0" err="1">
                <a:solidFill>
                  <a:srgbClr val="000000"/>
                </a:solidFill>
                <a:cs typeface="Times New Roman" pitchFamily="16" charset="0"/>
              </a:rPr>
              <a:t>experiment</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In</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reality</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we</a:t>
            </a:r>
            <a:r>
              <a:rPr lang="ru-RU" altLang="ru-RU" dirty="0">
                <a:solidFill>
                  <a:srgbClr val="000000"/>
                </a:solidFill>
                <a:cs typeface="Times New Roman" pitchFamily="16" charset="0"/>
              </a:rPr>
              <a:t> </a:t>
            </a:r>
            <a:r>
              <a:rPr lang="en-US" altLang="ru-RU" dirty="0" smtClean="0">
                <a:solidFill>
                  <a:srgbClr val="000000"/>
                </a:solidFill>
                <a:cs typeface="Times New Roman" pitchFamily="16" charset="0"/>
              </a:rPr>
              <a:t>we</a:t>
            </a:r>
            <a:r>
              <a:rPr lang="ru-RU" altLang="ru-RU" dirty="0" err="1" smtClean="0">
                <a:solidFill>
                  <a:srgbClr val="000000"/>
                </a:solidFill>
                <a:cs typeface="Times New Roman" pitchFamily="16" charset="0"/>
              </a:rPr>
              <a:t>re</a:t>
            </a:r>
            <a:r>
              <a:rPr lang="ru-RU" altLang="ru-RU" dirty="0" smtClean="0">
                <a:solidFill>
                  <a:srgbClr val="000000"/>
                </a:solidFill>
                <a:cs typeface="Times New Roman" pitchFamily="16" charset="0"/>
              </a:rPr>
              <a:t> </a:t>
            </a:r>
            <a:r>
              <a:rPr lang="ru-RU" altLang="ru-RU" dirty="0" err="1">
                <a:solidFill>
                  <a:srgbClr val="000000"/>
                </a:solidFill>
                <a:cs typeface="Times New Roman" pitchFamily="16" charset="0"/>
              </a:rPr>
              <a:t>charged</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to</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design</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such</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data</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storages</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for</a:t>
            </a:r>
            <a:r>
              <a:rPr lang="ru-RU" altLang="ru-RU" dirty="0">
                <a:solidFill>
                  <a:srgbClr val="000000"/>
                </a:solidFill>
                <a:cs typeface="Times New Roman" pitchFamily="16" charset="0"/>
              </a:rPr>
              <a:t> </a:t>
            </a:r>
            <a:r>
              <a:rPr lang="ru-RU" altLang="ru-RU" dirty="0" err="1">
                <a:solidFill>
                  <a:srgbClr val="000000"/>
                </a:solidFill>
                <a:cs typeface="Times New Roman" pitchFamily="16" charset="0"/>
              </a:rPr>
              <a:t>the</a:t>
            </a:r>
            <a:r>
              <a:rPr lang="ru-RU" altLang="ru-RU" dirty="0">
                <a:solidFill>
                  <a:srgbClr val="000000"/>
                </a:solidFill>
                <a:cs typeface="Times New Roman" pitchFamily="16" charset="0"/>
              </a:rPr>
              <a:t> CMS </a:t>
            </a:r>
            <a:r>
              <a:rPr lang="ru-RU" altLang="ru-RU" dirty="0" err="1">
                <a:solidFill>
                  <a:srgbClr val="000000"/>
                </a:solidFill>
                <a:cs typeface="Times New Roman" pitchFamily="16" charset="0"/>
              </a:rPr>
              <a:t>Tier</a:t>
            </a:r>
            <a:r>
              <a:rPr lang="ru-RU" altLang="ru-RU" dirty="0">
                <a:solidFill>
                  <a:srgbClr val="000000"/>
                </a:solidFill>
                <a:cs typeface="Times New Roman" pitchFamily="16" charset="0"/>
              </a:rPr>
              <a:t> 1 </a:t>
            </a:r>
            <a:r>
              <a:rPr lang="ru-RU" altLang="ru-RU" dirty="0" err="1">
                <a:solidFill>
                  <a:srgbClr val="000000"/>
                </a:solidFill>
                <a:cs typeface="Times New Roman" pitchFamily="16" charset="0"/>
              </a:rPr>
              <a:t>at</a:t>
            </a:r>
            <a:r>
              <a:rPr lang="ru-RU" altLang="ru-RU" dirty="0">
                <a:solidFill>
                  <a:srgbClr val="000000"/>
                </a:solidFill>
                <a:cs typeface="Times New Roman" pitchFamily="16" charset="0"/>
              </a:rPr>
              <a:t> JINR</a:t>
            </a:r>
            <a:r>
              <a:rPr lang="ru-RU" altLang="ru-RU" dirty="0" smtClean="0">
                <a:solidFill>
                  <a:srgbClr val="000000"/>
                </a:solidFill>
                <a:cs typeface="Times New Roman" pitchFamily="16" charset="0"/>
              </a:rPr>
              <a:t>.</a:t>
            </a:r>
            <a:endParaRPr lang="ru-RU" altLang="ru-RU" sz="1600" b="1" dirty="0">
              <a:solidFill>
                <a:srgbClr val="000000"/>
              </a:solidFill>
              <a:cs typeface="Times New Roman" pitchFamily="16" charset="0"/>
            </a:endParaRPr>
          </a:p>
        </p:txBody>
      </p:sp>
      <p:sp>
        <p:nvSpPr>
          <p:cNvPr id="17415" name="AutoShape 7"/>
          <p:cNvSpPr>
            <a:spLocks noChangeArrowheads="1"/>
          </p:cNvSpPr>
          <p:nvPr/>
        </p:nvSpPr>
        <p:spPr bwMode="auto">
          <a:xfrm>
            <a:off x="6197935" y="2114859"/>
            <a:ext cx="2911475" cy="3537976"/>
          </a:xfrm>
          <a:custGeom>
            <a:avLst/>
            <a:gdLst>
              <a:gd name="G0" fmla="*/ 1 8089 2"/>
              <a:gd name="G1" fmla="+- 3720 0 0"/>
              <a:gd name="G2" fmla="+- 7440 0 0"/>
              <a:gd name="G3" fmla="+- 8089 0 0"/>
              <a:gd name="T0" fmla="*/ 0 w 8089"/>
              <a:gd name="T1" fmla="*/ 0 h 7440"/>
              <a:gd name="T2" fmla="*/ G3 w 8089"/>
              <a:gd name="T3" fmla="*/ G2 h 7440"/>
            </a:gdLst>
            <a:ahLst/>
            <a:cxnLst>
              <a:cxn ang="0">
                <a:pos x="r" y="vc"/>
              </a:cxn>
              <a:cxn ang="5400000">
                <a:pos x="hc" y="b"/>
              </a:cxn>
              <a:cxn ang="10800000">
                <a:pos x="l" y="vc"/>
              </a:cxn>
              <a:cxn ang="16200000">
                <a:pos x="hc" y="t"/>
              </a:cxn>
            </a:cxnLst>
            <a:rect l="T0" t="T1" r="T2" b="T3"/>
            <a:pathLst>
              <a:path w="8089" h="7440">
                <a:moveTo>
                  <a:pt x="0" y="0"/>
                </a:moveTo>
                <a:lnTo>
                  <a:pt x="8089" y="0"/>
                </a:lnTo>
                <a:lnTo>
                  <a:pt x="8089" y="7440"/>
                </a:lnTo>
                <a:lnTo>
                  <a:pt x="0" y="7440"/>
                </a:lnTo>
                <a:close/>
              </a:path>
            </a:pathLst>
          </a:custGeom>
          <a:noFill/>
          <a:ln>
            <a:noFill/>
          </a:ln>
          <a:effectLst/>
          <a:extLst/>
        </p:spPr>
        <p:txBody>
          <a:bodyPr lIns="90000" tIns="45000" rIns="90000" bIns="45000">
            <a:spAutoFit/>
          </a:bodyPr>
          <a:lstStyle>
            <a:lvl1pPr marL="342900" indent="-33972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5pPr>
            <a:lvl6pPr marL="2514600" indent="-228600" defTabSz="449263" fontAlgn="base" hangingPunct="0">
              <a:lnSpc>
                <a:spcPct val="94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6pPr>
            <a:lvl7pPr marL="2971800" indent="-228600" defTabSz="449263" fontAlgn="base" hangingPunct="0">
              <a:lnSpc>
                <a:spcPct val="94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7pPr>
            <a:lvl8pPr marL="3429000" indent="-228600" defTabSz="449263" fontAlgn="base" hangingPunct="0">
              <a:lnSpc>
                <a:spcPct val="94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8pPr>
            <a:lvl9pPr marL="3886200" indent="-228600" defTabSz="449263" fontAlgn="base" hangingPunct="0">
              <a:lnSpc>
                <a:spcPct val="94000"/>
              </a:lnSpc>
              <a:spcBef>
                <a:spcPct val="0"/>
              </a:spcBef>
              <a:spcAft>
                <a:spcPct val="0"/>
              </a:spcAft>
              <a:buClr>
                <a:srgbClr val="000000"/>
              </a:buClr>
              <a:buSzPct val="100000"/>
              <a:buFont typeface="Times New Roman" pitchFamily="16"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charset="0"/>
                <a:ea typeface="Droid Sans Fallback" charset="0"/>
                <a:cs typeface="Droid Sans Fallback" charset="0"/>
              </a:defRPr>
            </a:lvl9pPr>
          </a:lstStyle>
          <a:p>
            <a:pPr eaLnBrk="1" hangingPunct="1">
              <a:buSzPct val="100000"/>
              <a:defRPr/>
            </a:pPr>
            <a:r>
              <a:rPr lang="ru-RU" altLang="ru-RU" sz="1600" b="1" dirty="0" err="1" smtClean="0">
                <a:solidFill>
                  <a:srgbClr val="1818FF"/>
                </a:solidFill>
                <a:latin typeface="+mn-lt"/>
                <a:cs typeface="Times New Roman" pitchFamily="18" charset="0"/>
              </a:rPr>
              <a:t>How</a:t>
            </a:r>
            <a:r>
              <a:rPr lang="ru-RU" altLang="ru-RU" sz="1600" b="1" dirty="0" smtClean="0">
                <a:solidFill>
                  <a:srgbClr val="1818FF"/>
                </a:solidFill>
                <a:latin typeface="+mn-lt"/>
                <a:cs typeface="Times New Roman" pitchFamily="18" charset="0"/>
              </a:rPr>
              <a:t> </a:t>
            </a:r>
            <a:r>
              <a:rPr lang="ru-RU" altLang="ru-RU" sz="1600" b="1" dirty="0" err="1" smtClean="0">
                <a:solidFill>
                  <a:srgbClr val="1818FF"/>
                </a:solidFill>
                <a:latin typeface="+mn-lt"/>
                <a:cs typeface="Times New Roman" pitchFamily="18" charset="0"/>
              </a:rPr>
              <a:t>it</a:t>
            </a:r>
            <a:r>
              <a:rPr lang="ru-RU" altLang="ru-RU" sz="1600" b="1" dirty="0" smtClean="0">
                <a:solidFill>
                  <a:srgbClr val="1818FF"/>
                </a:solidFill>
                <a:latin typeface="+mn-lt"/>
                <a:cs typeface="Times New Roman" pitchFamily="18" charset="0"/>
              </a:rPr>
              <a:t> </a:t>
            </a:r>
            <a:r>
              <a:rPr lang="ru-RU" altLang="ru-RU" sz="1600" b="1" dirty="0" err="1" smtClean="0">
                <a:solidFill>
                  <a:srgbClr val="1818FF"/>
                </a:solidFill>
                <a:latin typeface="+mn-lt"/>
                <a:cs typeface="Times New Roman" pitchFamily="18" charset="0"/>
              </a:rPr>
              <a:t>works</a:t>
            </a:r>
            <a:r>
              <a:rPr lang="ru-RU" altLang="ru-RU" sz="1600" b="1" dirty="0" smtClean="0">
                <a:solidFill>
                  <a:srgbClr val="1818FF"/>
                </a:solidFill>
                <a:latin typeface="+mn-lt"/>
                <a:cs typeface="Times New Roman" pitchFamily="18" charset="0"/>
              </a:rPr>
              <a:t> </a:t>
            </a:r>
            <a:r>
              <a:rPr lang="ru-RU" altLang="ru-RU" sz="1600" b="1" dirty="0" err="1" smtClean="0">
                <a:solidFill>
                  <a:srgbClr val="1818FF"/>
                </a:solidFill>
                <a:latin typeface="+mn-lt"/>
                <a:cs typeface="Times New Roman" pitchFamily="18" charset="0"/>
              </a:rPr>
              <a:t>on</a:t>
            </a:r>
            <a:r>
              <a:rPr lang="ru-RU" altLang="ru-RU" sz="1600" b="1" dirty="0" smtClean="0">
                <a:solidFill>
                  <a:srgbClr val="1818FF"/>
                </a:solidFill>
                <a:latin typeface="+mn-lt"/>
                <a:cs typeface="Times New Roman" pitchFamily="18" charset="0"/>
              </a:rPr>
              <a:t> T1 </a:t>
            </a:r>
            <a:r>
              <a:rPr lang="ru-RU" altLang="ru-RU" sz="1600" b="1" dirty="0" err="1" smtClean="0">
                <a:solidFill>
                  <a:srgbClr val="1818FF"/>
                </a:solidFill>
                <a:latin typeface="+mn-lt"/>
                <a:cs typeface="Times New Roman" pitchFamily="18" charset="0"/>
              </a:rPr>
              <a:t>site</a:t>
            </a:r>
            <a:r>
              <a:rPr lang="ru-RU" altLang="ru-RU" sz="1600" b="1" dirty="0" smtClean="0">
                <a:solidFill>
                  <a:srgbClr val="1818FF"/>
                </a:solidFill>
                <a:latin typeface="+mn-lt"/>
                <a:cs typeface="Times New Roman" pitchFamily="18" charset="0"/>
              </a:rPr>
              <a:t>:</a:t>
            </a:r>
          </a:p>
          <a:p>
            <a:pPr marL="341313" eaLnBrk="1" hangingPunct="1">
              <a:buClr>
                <a:srgbClr val="1818FF"/>
              </a:buClr>
              <a:buSzPct val="100000"/>
              <a:buFont typeface="Times New Roman" pitchFamily="16" charset="0"/>
              <a:buAutoNum type="arabicPeriod"/>
              <a:defRPr/>
            </a:pPr>
            <a:r>
              <a:rPr lang="ru-RU" altLang="ru-RU" sz="1600" b="1" dirty="0" err="1" smtClean="0">
                <a:solidFill>
                  <a:srgbClr val="1818FF"/>
                </a:solidFill>
                <a:latin typeface="+mn-lt"/>
                <a:cs typeface="Times New Roman" pitchFamily="18" charset="0"/>
              </a:rPr>
              <a:t>From</a:t>
            </a:r>
            <a:r>
              <a:rPr lang="ru-RU" altLang="ru-RU" sz="1600" b="1" dirty="0" smtClean="0">
                <a:solidFill>
                  <a:srgbClr val="1818FF"/>
                </a:solidFill>
                <a:latin typeface="+mn-lt"/>
                <a:cs typeface="Times New Roman" pitchFamily="18" charset="0"/>
              </a:rPr>
              <a:t> </a:t>
            </a:r>
            <a:r>
              <a:rPr lang="ru-RU" altLang="ru-RU" sz="1600" b="1" dirty="0" err="1" smtClean="0">
                <a:solidFill>
                  <a:srgbClr val="1818FF"/>
                </a:solidFill>
                <a:latin typeface="+mn-lt"/>
                <a:cs typeface="Times New Roman" pitchFamily="18" charset="0"/>
              </a:rPr>
              <a:t>disk</a:t>
            </a:r>
            <a:r>
              <a:rPr lang="ru-RU" altLang="ru-RU" sz="1600" b="1" dirty="0" smtClean="0">
                <a:solidFill>
                  <a:srgbClr val="1818FF"/>
                </a:solidFill>
                <a:latin typeface="+mn-lt"/>
                <a:cs typeface="Times New Roman" pitchFamily="18" charset="0"/>
              </a:rPr>
              <a:t> </a:t>
            </a:r>
            <a:r>
              <a:rPr lang="ru-RU" altLang="ru-RU" sz="1600" b="1" dirty="0" err="1" smtClean="0">
                <a:solidFill>
                  <a:srgbClr val="1818FF"/>
                </a:solidFill>
                <a:latin typeface="+mn-lt"/>
                <a:cs typeface="Times New Roman" pitchFamily="18" charset="0"/>
              </a:rPr>
              <a:t>to</a:t>
            </a:r>
            <a:r>
              <a:rPr lang="ru-RU" altLang="ru-RU" sz="1600" b="1" dirty="0" smtClean="0">
                <a:solidFill>
                  <a:srgbClr val="1818FF"/>
                </a:solidFill>
                <a:latin typeface="+mn-lt"/>
                <a:cs typeface="Times New Roman" pitchFamily="18" charset="0"/>
              </a:rPr>
              <a:t> </a:t>
            </a:r>
            <a:r>
              <a:rPr lang="ru-RU" altLang="ru-RU" sz="1600" b="1" dirty="0" err="1" smtClean="0">
                <a:solidFill>
                  <a:srgbClr val="1818FF"/>
                </a:solidFill>
                <a:latin typeface="+mn-lt"/>
                <a:cs typeface="Times New Roman" pitchFamily="18" charset="0"/>
              </a:rPr>
              <a:t>tape</a:t>
            </a:r>
            <a:r>
              <a:rPr lang="ru-RU" altLang="ru-RU" sz="1600" b="1" dirty="0" smtClean="0">
                <a:solidFill>
                  <a:srgbClr val="1818FF"/>
                </a:solidFill>
                <a:latin typeface="+mn-lt"/>
                <a:cs typeface="Times New Roman" pitchFamily="18" charset="0"/>
              </a:rPr>
              <a:t>: </a:t>
            </a:r>
          </a:p>
          <a:p>
            <a:pPr eaLnBrk="1" hangingPunct="1">
              <a:buSzPct val="100000"/>
              <a:defRPr/>
            </a:pPr>
            <a:r>
              <a:rPr lang="ru-RU" altLang="ru-RU" sz="1600" b="1" dirty="0" smtClean="0">
                <a:latin typeface="+mn-lt"/>
                <a:cs typeface="Times New Roman" pitchFamily="18" charset="0"/>
              </a:rPr>
              <a:t>- </a:t>
            </a:r>
            <a:r>
              <a:rPr lang="ru-RU" altLang="ru-RU" sz="1600" dirty="0" err="1" smtClean="0">
                <a:latin typeface="+mn-lt"/>
                <a:cs typeface="Times New Roman" pitchFamily="18" charset="0"/>
              </a:rPr>
              <a:t>If</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slot</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and</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file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are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available</a:t>
            </a:r>
            <a:r>
              <a:rPr lang="ru-RU" altLang="ru-RU" sz="1600" dirty="0" smtClean="0">
                <a:latin typeface="+mn-lt"/>
                <a:cs typeface="Times New Roman" pitchFamily="18" charset="0"/>
              </a:rPr>
              <a:t>, </a:t>
            </a:r>
          </a:p>
          <a:p>
            <a:pPr algn="just" eaLnBrk="1" hangingPunct="1">
              <a:buSzPct val="100000"/>
              <a:defRPr/>
            </a:pPr>
            <a:r>
              <a:rPr lang="ru-RU" altLang="ru-RU" sz="1600" dirty="0" err="1" smtClean="0">
                <a:latin typeface="+mn-lt"/>
                <a:cs typeface="Times New Roman" pitchFamily="18" charset="0"/>
              </a:rPr>
              <a:t>job</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is</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executed</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at</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the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farm</a:t>
            </a:r>
            <a:r>
              <a:rPr lang="ru-RU" altLang="ru-RU" sz="1600" dirty="0" smtClean="0">
                <a:latin typeface="+mn-lt"/>
                <a:cs typeface="Times New Roman" pitchFamily="18" charset="0"/>
              </a:rPr>
              <a:t>;</a:t>
            </a:r>
          </a:p>
          <a:p>
            <a:pPr marL="341313" algn="just" eaLnBrk="1" hangingPunct="1">
              <a:buClr>
                <a:srgbClr val="1818FF"/>
              </a:buClr>
              <a:buSzPct val="100000"/>
              <a:buFont typeface="Times New Roman" pitchFamily="16" charset="0"/>
              <a:buAutoNum type="arabicPeriod" startAt="2"/>
              <a:defRPr/>
            </a:pPr>
            <a:r>
              <a:rPr lang="ru-RU" altLang="ru-RU" sz="1600" b="1" dirty="0" err="1" smtClean="0">
                <a:solidFill>
                  <a:srgbClr val="1818FF"/>
                </a:solidFill>
                <a:latin typeface="+mn-lt"/>
                <a:cs typeface="Times New Roman" pitchFamily="18" charset="0"/>
              </a:rPr>
              <a:t>From</a:t>
            </a:r>
            <a:r>
              <a:rPr lang="ru-RU" altLang="ru-RU" sz="1600" b="1" dirty="0" smtClean="0">
                <a:solidFill>
                  <a:srgbClr val="1818FF"/>
                </a:solidFill>
                <a:latin typeface="+mn-lt"/>
                <a:cs typeface="Times New Roman" pitchFamily="18" charset="0"/>
              </a:rPr>
              <a:t> </a:t>
            </a:r>
            <a:r>
              <a:rPr lang="ru-RU" altLang="ru-RU" sz="1600" b="1" dirty="0" err="1" smtClean="0">
                <a:solidFill>
                  <a:srgbClr val="1818FF"/>
                </a:solidFill>
                <a:latin typeface="+mn-lt"/>
                <a:cs typeface="Times New Roman" pitchFamily="18" charset="0"/>
              </a:rPr>
              <a:t>tape</a:t>
            </a:r>
            <a:r>
              <a:rPr lang="ru-RU" altLang="ru-RU" sz="1600" b="1" dirty="0" smtClean="0">
                <a:solidFill>
                  <a:srgbClr val="1818FF"/>
                </a:solidFill>
                <a:latin typeface="+mn-lt"/>
                <a:cs typeface="Times New Roman" pitchFamily="18" charset="0"/>
              </a:rPr>
              <a:t> </a:t>
            </a:r>
            <a:r>
              <a:rPr lang="ru-RU" altLang="ru-RU" sz="1600" b="1" dirty="0" err="1" smtClean="0">
                <a:solidFill>
                  <a:srgbClr val="1818FF"/>
                </a:solidFill>
                <a:latin typeface="+mn-lt"/>
                <a:cs typeface="Times New Roman" pitchFamily="18" charset="0"/>
              </a:rPr>
              <a:t>to</a:t>
            </a:r>
            <a:r>
              <a:rPr lang="ru-RU" altLang="ru-RU" sz="1600" b="1" dirty="0" smtClean="0">
                <a:solidFill>
                  <a:srgbClr val="1818FF"/>
                </a:solidFill>
                <a:latin typeface="+mn-lt"/>
                <a:cs typeface="Times New Roman" pitchFamily="18" charset="0"/>
              </a:rPr>
              <a:t> </a:t>
            </a:r>
            <a:r>
              <a:rPr lang="ru-RU" altLang="ru-RU" sz="1600" b="1" dirty="0" err="1" smtClean="0">
                <a:solidFill>
                  <a:srgbClr val="1818FF"/>
                </a:solidFill>
                <a:latin typeface="+mn-lt"/>
                <a:cs typeface="Times New Roman" pitchFamily="18" charset="0"/>
              </a:rPr>
              <a:t>disk</a:t>
            </a:r>
            <a:r>
              <a:rPr lang="ru-RU" altLang="ru-RU" sz="1600" dirty="0" smtClean="0">
                <a:solidFill>
                  <a:srgbClr val="1818FF"/>
                </a:solidFill>
                <a:latin typeface="+mn-lt"/>
                <a:cs typeface="Times New Roman" pitchFamily="18" charset="0"/>
              </a:rPr>
              <a:t>:</a:t>
            </a:r>
          </a:p>
          <a:p>
            <a:pPr algn="just" eaLnBrk="1" hangingPunct="1">
              <a:buSzPct val="100000"/>
              <a:defRPr/>
            </a:pPr>
            <a:r>
              <a:rPr lang="ru-RU" altLang="ru-RU" sz="1600" dirty="0" smtClean="0">
                <a:latin typeface="+mn-lt"/>
                <a:cs typeface="Times New Roman" pitchFamily="18" charset="0"/>
              </a:rPr>
              <a:t>- </a:t>
            </a:r>
            <a:r>
              <a:rPr lang="ru-RU" altLang="ru-RU" sz="1600" dirty="0" err="1" smtClean="0">
                <a:latin typeface="+mn-lt"/>
                <a:cs typeface="Times New Roman" pitchFamily="18" charset="0"/>
              </a:rPr>
              <a:t>If</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file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stored</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in</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tape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library</a:t>
            </a:r>
            <a:r>
              <a:rPr lang="ru-RU" altLang="ru-RU" sz="1600" dirty="0" smtClean="0">
                <a:latin typeface="+mn-lt"/>
                <a:cs typeface="Times New Roman" pitchFamily="18" charset="0"/>
              </a:rPr>
              <a:t>.</a:t>
            </a:r>
          </a:p>
          <a:p>
            <a:pPr algn="just" eaLnBrk="1" hangingPunct="1">
              <a:buSzPct val="100000"/>
              <a:defRPr/>
            </a:pPr>
            <a:r>
              <a:rPr lang="ru-RU" altLang="ru-RU" sz="1600" dirty="0" smtClean="0">
                <a:latin typeface="+mn-lt"/>
                <a:cs typeface="Times New Roman" pitchFamily="18" charset="0"/>
              </a:rPr>
              <a:t> </a:t>
            </a:r>
            <a:r>
              <a:rPr lang="ru-RU" altLang="ru-RU" sz="1600" dirty="0" err="1" smtClean="0">
                <a:latin typeface="+mn-lt"/>
                <a:cs typeface="Times New Roman" pitchFamily="18" charset="0"/>
              </a:rPr>
              <a:t>job</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reserves</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a</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slot</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but</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is</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waiting</a:t>
            </a:r>
            <a:endParaRPr lang="ru-RU" altLang="ru-RU" sz="1600" dirty="0" smtClean="0">
              <a:latin typeface="+mn-lt"/>
              <a:cs typeface="Times New Roman" pitchFamily="18" charset="0"/>
            </a:endParaRPr>
          </a:p>
          <a:p>
            <a:pPr algn="just" eaLnBrk="1" hangingPunct="1">
              <a:buSzPct val="100000"/>
              <a:defRPr/>
            </a:pPr>
            <a:r>
              <a:rPr lang="ru-RU" altLang="ru-RU" sz="1600" dirty="0" smtClean="0">
                <a:latin typeface="+mn-lt"/>
                <a:cs typeface="Times New Roman" pitchFamily="18" charset="0"/>
              </a:rPr>
              <a:t> </a:t>
            </a:r>
            <a:r>
              <a:rPr lang="ru-RU" altLang="ru-RU" sz="1600" dirty="0" err="1" smtClean="0">
                <a:latin typeface="+mn-lt"/>
                <a:cs typeface="Times New Roman" pitchFamily="18" charset="0"/>
              </a:rPr>
              <a:t>for</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necessary</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file</a:t>
            </a:r>
            <a:r>
              <a:rPr lang="ru-RU" altLang="ru-RU" sz="1600" dirty="0" smtClean="0">
                <a:latin typeface="+mn-lt"/>
                <a:cs typeface="Times New Roman" pitchFamily="18" charset="0"/>
              </a:rPr>
              <a:t> </a:t>
            </a:r>
            <a:r>
              <a:rPr lang="en-US" altLang="ru-RU" sz="1600" dirty="0" smtClean="0">
                <a:latin typeface="+mn-lt"/>
                <a:cs typeface="Times New Roman" pitchFamily="18" charset="0"/>
              </a:rPr>
              <a:t>on</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the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disk</a:t>
            </a:r>
            <a:r>
              <a:rPr lang="ru-RU" altLang="ru-RU" sz="1600" dirty="0" smtClean="0">
                <a:latin typeface="+mn-lt"/>
                <a:cs typeface="Times New Roman" pitchFamily="18" charset="0"/>
              </a:rPr>
              <a:t>: </a:t>
            </a:r>
            <a:r>
              <a:rPr lang="ru-RU" altLang="ru-RU" sz="1600" dirty="0" smtClean="0">
                <a:solidFill>
                  <a:srgbClr val="1818FF"/>
                </a:solidFill>
                <a:latin typeface="+mn-lt"/>
                <a:cs typeface="Times New Roman" pitchFamily="18" charset="0"/>
              </a:rPr>
              <a:t> </a:t>
            </a:r>
          </a:p>
          <a:p>
            <a:pPr marL="0" indent="3175" algn="just" eaLnBrk="1" hangingPunct="1">
              <a:buSzPct val="100000"/>
              <a:tabLst>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pPr>
            <a:r>
              <a:rPr lang="ru-RU" altLang="ru-RU" sz="1600" dirty="0" err="1" smtClean="0">
                <a:latin typeface="+mn-lt"/>
                <a:cs typeface="Times New Roman" pitchFamily="18" charset="0"/>
              </a:rPr>
              <a:t>the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robot</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moves</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tape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cartridge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to</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the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drive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cartridge's</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file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system</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mounting</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to</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the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drive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file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is</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copied</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to</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the</a:t>
            </a:r>
            <a:r>
              <a:rPr lang="ru-RU" altLang="ru-RU" sz="1600" dirty="0" smtClean="0">
                <a:latin typeface="+mn-lt"/>
                <a:cs typeface="Times New Roman" pitchFamily="18" charset="0"/>
              </a:rPr>
              <a:t> </a:t>
            </a:r>
            <a:r>
              <a:rPr lang="ru-RU" altLang="ru-RU" sz="1600" dirty="0" err="1" smtClean="0">
                <a:latin typeface="+mn-lt"/>
                <a:cs typeface="Times New Roman" pitchFamily="18" charset="0"/>
              </a:rPr>
              <a:t>disk</a:t>
            </a:r>
            <a:r>
              <a:rPr lang="ru-RU" altLang="ru-RU" sz="1600" dirty="0" smtClean="0">
                <a:latin typeface="+mn-lt"/>
                <a:cs typeface="Times New Roman" pitchFamily="18" charset="0"/>
              </a:rPr>
              <a:t>.</a:t>
            </a:r>
          </a:p>
        </p:txBody>
      </p:sp>
      <p:sp>
        <p:nvSpPr>
          <p:cNvPr id="18440" name="AutoShape 8"/>
          <p:cNvSpPr>
            <a:spLocks noChangeArrowheads="1"/>
          </p:cNvSpPr>
          <p:nvPr/>
        </p:nvSpPr>
        <p:spPr bwMode="auto">
          <a:xfrm>
            <a:off x="1907704" y="2094941"/>
            <a:ext cx="3988270" cy="3725122"/>
          </a:xfrm>
          <a:custGeom>
            <a:avLst/>
            <a:gdLst>
              <a:gd name="T0" fmla="*/ 2147483647 w 9001"/>
              <a:gd name="T1" fmla="*/ 2147483647 h 9455"/>
              <a:gd name="T2" fmla="*/ 2147483647 w 9001"/>
              <a:gd name="T3" fmla="*/ 2147483647 h 9455"/>
              <a:gd name="T4" fmla="*/ 0 w 9001"/>
              <a:gd name="T5" fmla="*/ 2147483647 h 9455"/>
              <a:gd name="T6" fmla="*/ 2147483647 w 9001"/>
              <a:gd name="T7" fmla="*/ 0 h 9455"/>
              <a:gd name="T8" fmla="*/ 0 60000 65536"/>
              <a:gd name="T9" fmla="*/ 5898240 60000 65536"/>
              <a:gd name="T10" fmla="*/ 11796480 60000 65536"/>
              <a:gd name="T11" fmla="*/ 17694720 60000 65536"/>
              <a:gd name="T12" fmla="*/ 0 w 9001"/>
              <a:gd name="T13" fmla="*/ 0 h 9455"/>
              <a:gd name="T14" fmla="*/ 9001 w 9001"/>
              <a:gd name="T15" fmla="*/ 9455 h 9455"/>
            </a:gdLst>
            <a:ahLst/>
            <a:cxnLst>
              <a:cxn ang="T8">
                <a:pos x="T0" y="T1"/>
              </a:cxn>
              <a:cxn ang="T9">
                <a:pos x="T2" y="T3"/>
              </a:cxn>
              <a:cxn ang="T10">
                <a:pos x="T4" y="T5"/>
              </a:cxn>
              <a:cxn ang="T11">
                <a:pos x="T6" y="T7"/>
              </a:cxn>
            </a:cxnLst>
            <a:rect l="T12" t="T13" r="T14" b="T15"/>
            <a:pathLst>
              <a:path w="9001" h="9455">
                <a:moveTo>
                  <a:pt x="0" y="0"/>
                </a:moveTo>
                <a:lnTo>
                  <a:pt x="9001" y="0"/>
                </a:lnTo>
                <a:lnTo>
                  <a:pt x="9001" y="9455"/>
                </a:lnTo>
                <a:lnTo>
                  <a:pt x="0" y="9455"/>
                </a:lnTo>
                <a:lnTo>
                  <a:pt x="0" y="0"/>
                </a:lnTo>
                <a:close/>
              </a:path>
            </a:pathLst>
          </a:custGeom>
          <a:solidFill>
            <a:srgbClr val="9999FF">
              <a:alpha val="7059"/>
            </a:srgbClr>
          </a:solidFill>
          <a:ln w="25560">
            <a:solidFill>
              <a:srgbClr val="7171BC"/>
            </a:solidFill>
            <a:round/>
            <a:headEnd/>
            <a:tailEnd/>
          </a:ln>
        </p:spPr>
        <p:txBody>
          <a:bodyPr lIns="90000" tIns="45000" rIns="90000" bIns="45000" anchor="ct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a:solidFill>
                  <a:srgbClr val="FFFFFF"/>
                </a:solidFill>
              </a:rPr>
              <a:t>ss</a:t>
            </a:r>
          </a:p>
        </p:txBody>
      </p:sp>
      <p:sp>
        <p:nvSpPr>
          <p:cNvPr id="18441" name="AutoShape 9"/>
          <p:cNvSpPr>
            <a:spLocks noChangeArrowheads="1"/>
          </p:cNvSpPr>
          <p:nvPr/>
        </p:nvSpPr>
        <p:spPr bwMode="auto">
          <a:xfrm>
            <a:off x="3275856" y="3404033"/>
            <a:ext cx="1073150" cy="515937"/>
          </a:xfrm>
          <a:custGeom>
            <a:avLst/>
            <a:gdLst>
              <a:gd name="T0" fmla="*/ 2147483647 w 2985"/>
              <a:gd name="T1" fmla="*/ 2147483647 h 1436"/>
              <a:gd name="T2" fmla="*/ 2147483647 w 2985"/>
              <a:gd name="T3" fmla="*/ 2147483647 h 1436"/>
              <a:gd name="T4" fmla="*/ 0 w 2985"/>
              <a:gd name="T5" fmla="*/ 2147483647 h 1436"/>
              <a:gd name="T6" fmla="*/ 2147483647 w 2985"/>
              <a:gd name="T7" fmla="*/ 0 h 1436"/>
              <a:gd name="T8" fmla="*/ 0 60000 65536"/>
              <a:gd name="T9" fmla="*/ 5898240 60000 65536"/>
              <a:gd name="T10" fmla="*/ 11796480 60000 65536"/>
              <a:gd name="T11" fmla="*/ 17694720 60000 65536"/>
              <a:gd name="T12" fmla="*/ 0 w 2985"/>
              <a:gd name="T13" fmla="*/ 0 h 1436"/>
              <a:gd name="T14" fmla="*/ 2354 w 2985"/>
              <a:gd name="T15" fmla="*/ 844 h 1436"/>
            </a:gdLst>
            <a:ahLst/>
            <a:cxnLst>
              <a:cxn ang="T8">
                <a:pos x="T0" y="T1"/>
              </a:cxn>
              <a:cxn ang="T9">
                <a:pos x="T2" y="T3"/>
              </a:cxn>
              <a:cxn ang="T10">
                <a:pos x="T4" y="T5"/>
              </a:cxn>
              <a:cxn ang="T11">
                <a:pos x="T6" y="T7"/>
              </a:cxn>
            </a:cxnLst>
            <a:rect l="T12" t="T13" r="T14" b="T15"/>
            <a:pathLst>
              <a:path w="2985" h="1436">
                <a:moveTo>
                  <a:pt x="0" y="0"/>
                </a:moveTo>
                <a:lnTo>
                  <a:pt x="2354" y="0"/>
                </a:lnTo>
                <a:lnTo>
                  <a:pt x="2354" y="844"/>
                </a:lnTo>
                <a:lnTo>
                  <a:pt x="0" y="844"/>
                </a:lnTo>
                <a:lnTo>
                  <a:pt x="0" y="0"/>
                </a:lnTo>
                <a:close/>
              </a:path>
            </a:pathLst>
          </a:custGeom>
          <a:noFill/>
          <a:ln w="9525">
            <a:noFill/>
            <a:round/>
            <a:headEnd/>
            <a:tailEnd/>
          </a:ln>
        </p:spPr>
        <p:txBody>
          <a:bodyPr wrap="none" lIns="90000" tIns="45000" rIns="90000" bIns="45000">
            <a:spAutoFit/>
          </a:bodyPr>
          <a:lstStyle/>
          <a:p>
            <a:pP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400" b="1" dirty="0">
                <a:solidFill>
                  <a:srgbClr val="1818FF"/>
                </a:solidFill>
              </a:rPr>
              <a:t>JINR T1</a:t>
            </a:r>
          </a:p>
        </p:txBody>
      </p:sp>
      <p:sp>
        <p:nvSpPr>
          <p:cNvPr id="13" name="Text Box 5"/>
          <p:cNvSpPr txBox="1">
            <a:spLocks noChangeArrowheads="1"/>
          </p:cNvSpPr>
          <p:nvPr/>
        </p:nvSpPr>
        <p:spPr bwMode="auto">
          <a:xfrm>
            <a:off x="6643688" y="3357563"/>
            <a:ext cx="2632075" cy="377825"/>
          </a:xfrm>
          <a:prstGeom prst="rect">
            <a:avLst/>
          </a:prstGeom>
          <a:noFill/>
          <a:ln w="9525">
            <a:noFill/>
            <a:round/>
            <a:headEnd/>
            <a:tailEnd/>
          </a:ln>
          <a:effectLst/>
        </p:spPr>
        <p:txBody>
          <a:bodyPr lIns="90000" tIns="60120" rIns="90000" bIns="45000"/>
          <a:lstStyle/>
          <a:p>
            <a:pPr eaLnBrk="1" hangingPunct="1">
              <a:lnSpc>
                <a:spcPct val="94000"/>
              </a:lnSpc>
              <a:spcBef>
                <a:spcPts val="1200"/>
              </a:spcBef>
              <a:spcAft>
                <a:spcPts val="200"/>
              </a:spcAft>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lang="ru-RU" altLang="ru-RU" sz="1600" dirty="0">
              <a:solidFill>
                <a:srgbClr val="404040"/>
              </a:solidFill>
              <a:latin typeface="+mn-lt"/>
            </a:endParaRPr>
          </a:p>
        </p:txBody>
      </p:sp>
      <p:sp>
        <p:nvSpPr>
          <p:cNvPr id="2" name="Дата 1"/>
          <p:cNvSpPr>
            <a:spLocks noGrp="1"/>
          </p:cNvSpPr>
          <p:nvPr>
            <p:ph type="dt" idx="12"/>
          </p:nvPr>
        </p:nvSpPr>
        <p:spPr/>
        <p:txBody>
          <a:bodyPr/>
          <a:lstStyle/>
          <a:p>
            <a:pPr>
              <a:defRPr/>
            </a:pPr>
            <a:fld id="{5FFB90A5-750F-4C19-B7F3-B573A99A4389}" type="datetime1">
              <a:rPr lang="en-US" altLang="ru-RU" smtClean="0"/>
              <a:t>9/30/2015</a:t>
            </a:fld>
            <a:endParaRPr lang="ru-RU" altLang="ru-RU"/>
          </a:p>
        </p:txBody>
      </p:sp>
      <p:sp>
        <p:nvSpPr>
          <p:cNvPr id="3" name="Нижний колонтитул 2"/>
          <p:cNvSpPr>
            <a:spLocks noGrp="1"/>
          </p:cNvSpPr>
          <p:nvPr>
            <p:ph type="ftr" idx="10"/>
          </p:nvPr>
        </p:nvSpPr>
        <p:spPr/>
        <p:txBody>
          <a:bodyPr/>
          <a:lstStyle/>
          <a:p>
            <a:pPr>
              <a:defRPr/>
            </a:pPr>
            <a:r>
              <a:rPr lang="en-US" altLang="ru-RU" smtClean="0"/>
              <a:t>G.Ososkov NEC'15 Montenegro-Budva 28 sep -2 oct 2015</a:t>
            </a:r>
            <a:endParaRPr lang="ru-RU" altLang="ru-RU"/>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7</a:t>
            </a:fld>
            <a:endParaRPr lang="ru-RU" altLang="ru-RU" dirty="0"/>
          </a:p>
        </p:txBody>
      </p:sp>
      <p:sp>
        <p:nvSpPr>
          <p:cNvPr id="6" name="TextBox 5"/>
          <p:cNvSpPr txBox="1"/>
          <p:nvPr/>
        </p:nvSpPr>
        <p:spPr>
          <a:xfrm>
            <a:off x="369665" y="5980638"/>
            <a:ext cx="4878259" cy="369332"/>
          </a:xfrm>
          <a:prstGeom prst="rect">
            <a:avLst/>
          </a:prstGeom>
          <a:noFill/>
        </p:spPr>
        <p:txBody>
          <a:bodyPr wrap="none" rtlCol="0">
            <a:spAutoFit/>
          </a:bodyPr>
          <a:lstStyle/>
          <a:p>
            <a:r>
              <a:rPr lang="en-US" altLang="ru-RU" b="1" dirty="0" smtClean="0">
                <a:solidFill>
                  <a:srgbClr val="000000"/>
                </a:solidFill>
                <a:cs typeface="Times New Roman" pitchFamily="16" charset="0"/>
              </a:rPr>
              <a:t>S</a:t>
            </a:r>
            <a:r>
              <a:rPr lang="ru-RU" altLang="ru-RU" b="1" dirty="0" err="1" smtClean="0">
                <a:solidFill>
                  <a:srgbClr val="000000"/>
                </a:solidFill>
                <a:cs typeface="Times New Roman" pitchFamily="16" charset="0"/>
              </a:rPr>
              <a:t>cheme</a:t>
            </a:r>
            <a:r>
              <a:rPr lang="ru-RU" altLang="ru-RU" b="1" dirty="0" smtClean="0">
                <a:solidFill>
                  <a:srgbClr val="000000"/>
                </a:solidFill>
                <a:cs typeface="Times New Roman" pitchFamily="16" charset="0"/>
              </a:rPr>
              <a:t> </a:t>
            </a:r>
            <a:r>
              <a:rPr lang="en-US" altLang="ru-RU" b="1" dirty="0">
                <a:solidFill>
                  <a:srgbClr val="000000"/>
                </a:solidFill>
                <a:cs typeface="Times New Roman" pitchFamily="16" charset="0"/>
              </a:rPr>
              <a:t>of </a:t>
            </a:r>
            <a:r>
              <a:rPr lang="ru-RU" altLang="ru-RU" b="1" dirty="0" err="1">
                <a:solidFill>
                  <a:srgbClr val="000000"/>
                </a:solidFill>
                <a:cs typeface="Times New Roman" pitchFamily="16" charset="0"/>
              </a:rPr>
              <a:t>the</a:t>
            </a:r>
            <a:r>
              <a:rPr lang="ru-RU" altLang="ru-RU" b="1" dirty="0">
                <a:solidFill>
                  <a:srgbClr val="000000"/>
                </a:solidFill>
                <a:cs typeface="Times New Roman" pitchFamily="16" charset="0"/>
              </a:rPr>
              <a:t> </a:t>
            </a:r>
            <a:r>
              <a:rPr lang="ru-RU" altLang="ru-RU" b="1" dirty="0" err="1">
                <a:solidFill>
                  <a:srgbClr val="000000"/>
                </a:solidFill>
                <a:cs typeface="Times New Roman" pitchFamily="16" charset="0"/>
              </a:rPr>
              <a:t>job</a:t>
            </a:r>
            <a:r>
              <a:rPr lang="ru-RU" altLang="ru-RU" b="1" dirty="0">
                <a:solidFill>
                  <a:srgbClr val="000000"/>
                </a:solidFill>
                <a:cs typeface="Times New Roman" pitchFamily="16" charset="0"/>
              </a:rPr>
              <a:t> </a:t>
            </a:r>
            <a:r>
              <a:rPr lang="en-US" altLang="ru-RU" b="1" dirty="0">
                <a:solidFill>
                  <a:srgbClr val="000000"/>
                </a:solidFill>
                <a:cs typeface="Times New Roman" pitchFamily="16" charset="0"/>
              </a:rPr>
              <a:t>and data </a:t>
            </a:r>
            <a:r>
              <a:rPr lang="ru-RU" altLang="ru-RU" b="1" dirty="0" err="1">
                <a:solidFill>
                  <a:srgbClr val="000000"/>
                </a:solidFill>
                <a:cs typeface="Times New Roman" pitchFamily="16" charset="0"/>
              </a:rPr>
              <a:t>flow</a:t>
            </a:r>
            <a:r>
              <a:rPr lang="ru-RU" altLang="ru-RU" b="1" dirty="0">
                <a:solidFill>
                  <a:srgbClr val="000000"/>
                </a:solidFill>
                <a:cs typeface="Times New Roman" pitchFamily="16" charset="0"/>
              </a:rPr>
              <a:t> </a:t>
            </a:r>
            <a:r>
              <a:rPr lang="en-US" altLang="ru-RU" b="1" dirty="0">
                <a:solidFill>
                  <a:srgbClr val="000000"/>
                </a:solidFill>
                <a:cs typeface="Times New Roman" pitchFamily="16" charset="0"/>
              </a:rPr>
              <a:t>at</a:t>
            </a:r>
            <a:r>
              <a:rPr lang="ru-RU" altLang="ru-RU" b="1" dirty="0">
                <a:solidFill>
                  <a:srgbClr val="000000"/>
                </a:solidFill>
                <a:cs typeface="Times New Roman" pitchFamily="16" charset="0"/>
              </a:rPr>
              <a:t> JINR Т1</a:t>
            </a:r>
            <a:endParaRPr lang="ru-RU" dirty="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rcRect/>
          <a:stretch>
            <a:fillRect/>
          </a:stretch>
        </p:blipFill>
        <p:spPr bwMode="auto">
          <a:xfrm>
            <a:off x="20377" y="1052736"/>
            <a:ext cx="4855046" cy="4194782"/>
          </a:xfrm>
          <a:prstGeom prst="rect">
            <a:avLst/>
          </a:prstGeom>
          <a:noFill/>
          <a:ln w="9525">
            <a:noFill/>
            <a:miter lim="800000"/>
            <a:headEnd/>
            <a:tailEnd/>
          </a:ln>
        </p:spPr>
      </p:pic>
      <p:sp>
        <p:nvSpPr>
          <p:cNvPr id="2" name="Заголовок 1"/>
          <p:cNvSpPr>
            <a:spLocks noGrp="1"/>
          </p:cNvSpPr>
          <p:nvPr>
            <p:ph type="title"/>
          </p:nvPr>
        </p:nvSpPr>
        <p:spPr>
          <a:xfrm>
            <a:off x="3059832" y="188640"/>
            <a:ext cx="5868144" cy="936103"/>
          </a:xfrm>
        </p:spPr>
        <p:txBody>
          <a:bodyPr/>
          <a:lstStyle/>
          <a:p>
            <a:pPr algn="r"/>
            <a:r>
              <a:rPr lang="en-US" sz="3200" b="1" dirty="0" err="1">
                <a:solidFill>
                  <a:srgbClr val="0033CC"/>
                </a:solidFill>
              </a:rPr>
              <a:t>SyMSim</a:t>
            </a:r>
            <a:r>
              <a:rPr lang="en-US" sz="3200" b="1" dirty="0">
                <a:solidFill>
                  <a:srgbClr val="0033CC"/>
                </a:solidFill>
              </a:rPr>
              <a:t> working scheme </a:t>
            </a:r>
            <a:r>
              <a:rPr lang="en-US" sz="3200" b="1" dirty="0" smtClean="0">
                <a:solidFill>
                  <a:srgbClr val="0033CC"/>
                </a:solidFill>
              </a:rPr>
              <a:t/>
            </a:r>
            <a:br>
              <a:rPr lang="en-US" sz="3200" b="1" dirty="0" smtClean="0">
                <a:solidFill>
                  <a:srgbClr val="0033CC"/>
                </a:solidFill>
              </a:rPr>
            </a:br>
            <a:r>
              <a:rPr lang="en-US" sz="3200" b="1" dirty="0" smtClean="0">
                <a:solidFill>
                  <a:srgbClr val="0033CC"/>
                </a:solidFill>
              </a:rPr>
              <a:t>for </a:t>
            </a:r>
            <a:r>
              <a:rPr lang="en-US" sz="3200" b="1" dirty="0">
                <a:solidFill>
                  <a:srgbClr val="0033CC"/>
                </a:solidFill>
              </a:rPr>
              <a:t>the CMS Tier 1 at JINR </a:t>
            </a:r>
          </a:p>
        </p:txBody>
      </p:sp>
      <p:sp>
        <p:nvSpPr>
          <p:cNvPr id="3" name="Объект 2"/>
          <p:cNvSpPr>
            <a:spLocks noGrp="1"/>
          </p:cNvSpPr>
          <p:nvPr>
            <p:ph idx="1"/>
          </p:nvPr>
        </p:nvSpPr>
        <p:spPr>
          <a:xfrm>
            <a:off x="4572000" y="3412754"/>
            <a:ext cx="4603601" cy="2483682"/>
          </a:xfrm>
        </p:spPr>
        <p:txBody>
          <a:bodyPr/>
          <a:lstStyle/>
          <a:p>
            <a:pPr algn="ctr" eaLnBrk="1" hangingPunct="1">
              <a:lnSpc>
                <a:spcPct val="7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600" b="1" i="1" dirty="0" err="1">
                <a:solidFill>
                  <a:srgbClr val="00B050"/>
                </a:solidFill>
              </a:rPr>
              <a:t>Simulation</a:t>
            </a:r>
            <a:endParaRPr lang="ru-RU" altLang="ru-RU" sz="1600" b="1" i="1" dirty="0">
              <a:solidFill>
                <a:srgbClr val="00B050"/>
              </a:solidFill>
            </a:endParaRPr>
          </a:p>
          <a:p>
            <a:pPr>
              <a:lnSpc>
                <a:spcPct val="9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600" b="1" dirty="0">
                <a:solidFill>
                  <a:srgbClr val="00B050"/>
                </a:solidFill>
              </a:rPr>
              <a:t>4</a:t>
            </a:r>
            <a:r>
              <a:rPr lang="ru-RU" altLang="ru-RU" sz="1600" dirty="0">
                <a:solidFill>
                  <a:srgbClr val="00B050"/>
                </a:solidFill>
              </a:rPr>
              <a:t>. </a:t>
            </a:r>
            <a:r>
              <a:rPr lang="en-US" altLang="ru-RU" sz="1600" dirty="0">
                <a:solidFill>
                  <a:schemeClr val="tx1"/>
                </a:solidFill>
              </a:rPr>
              <a:t>Statistics data </a:t>
            </a:r>
            <a:r>
              <a:rPr lang="en-US" altLang="ru-RU" sz="1600" dirty="0" smtClean="0">
                <a:solidFill>
                  <a:schemeClr val="tx1"/>
                </a:solidFill>
              </a:rPr>
              <a:t>accumulated from T1 are </a:t>
            </a:r>
            <a:r>
              <a:rPr lang="en-US" altLang="ru-RU" sz="1600" dirty="0">
                <a:solidFill>
                  <a:schemeClr val="tx1"/>
                </a:solidFill>
              </a:rPr>
              <a:t>used to generate simulation workflow</a:t>
            </a:r>
            <a:endParaRPr lang="ru-RU" altLang="ru-RU" sz="1600" dirty="0">
              <a:solidFill>
                <a:schemeClr val="tx1"/>
              </a:solidFill>
            </a:endParaRPr>
          </a:p>
          <a:p>
            <a:pPr>
              <a:lnSpc>
                <a:spcPct val="9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600" b="1" dirty="0">
                <a:solidFill>
                  <a:srgbClr val="00B050"/>
                </a:solidFill>
              </a:rPr>
              <a:t>5.  </a:t>
            </a:r>
            <a:r>
              <a:rPr lang="en-US" altLang="ru-RU" sz="1600" dirty="0" smtClean="0">
                <a:solidFill>
                  <a:schemeClr val="tx1"/>
                </a:solidFill>
              </a:rPr>
              <a:t>Simulated</a:t>
            </a:r>
            <a:r>
              <a:rPr lang="en-US" altLang="ru-RU" sz="1600" b="1" dirty="0" smtClean="0">
                <a:solidFill>
                  <a:srgbClr val="00B050"/>
                </a:solidFill>
              </a:rPr>
              <a:t> </a:t>
            </a:r>
            <a:r>
              <a:rPr lang="en-US" altLang="ru-RU" sz="1600" dirty="0" smtClean="0">
                <a:solidFill>
                  <a:schemeClr val="tx1"/>
                </a:solidFill>
              </a:rPr>
              <a:t>Job stream is</a:t>
            </a:r>
            <a:r>
              <a:rPr lang="ru-RU" altLang="ru-RU" sz="1600" dirty="0" smtClean="0">
                <a:solidFill>
                  <a:schemeClr val="tx1"/>
                </a:solidFill>
              </a:rPr>
              <a:t> </a:t>
            </a:r>
            <a:r>
              <a:rPr lang="en-US" altLang="ru-RU" sz="1600" dirty="0">
                <a:solidFill>
                  <a:schemeClr val="tx1"/>
                </a:solidFill>
              </a:rPr>
              <a:t>submitted to the model</a:t>
            </a:r>
          </a:p>
          <a:p>
            <a:pPr>
              <a:lnSpc>
                <a:spcPct val="9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600" b="1" dirty="0">
                <a:solidFill>
                  <a:srgbClr val="00B050"/>
                </a:solidFill>
              </a:rPr>
              <a:t>6</a:t>
            </a:r>
            <a:r>
              <a:rPr lang="ru-RU" altLang="ru-RU" sz="1600" b="1" dirty="0">
                <a:solidFill>
                  <a:srgbClr val="00B050"/>
                </a:solidFill>
              </a:rPr>
              <a:t>. </a:t>
            </a:r>
            <a:r>
              <a:rPr lang="en-US" altLang="ru-RU" sz="1600" dirty="0">
                <a:solidFill>
                  <a:schemeClr val="tx1"/>
                </a:solidFill>
              </a:rPr>
              <a:t>Researcher </a:t>
            </a:r>
            <a:r>
              <a:rPr lang="en-US" altLang="ru-RU" sz="1600" dirty="0" smtClean="0">
                <a:solidFill>
                  <a:schemeClr val="tx1"/>
                </a:solidFill>
              </a:rPr>
              <a:t>gets </a:t>
            </a:r>
            <a:r>
              <a:rPr lang="en-US" altLang="ru-RU" sz="1600" dirty="0">
                <a:solidFill>
                  <a:schemeClr val="tx1"/>
                </a:solidFill>
              </a:rPr>
              <a:t>results from model and </a:t>
            </a:r>
            <a:r>
              <a:rPr lang="en-US" altLang="ru-RU" sz="1600" dirty="0" smtClean="0">
                <a:solidFill>
                  <a:schemeClr val="tx1"/>
                </a:solidFill>
              </a:rPr>
              <a:t>analyzes them</a:t>
            </a:r>
            <a:endParaRPr lang="en-US" altLang="ru-RU" sz="1600" dirty="0">
              <a:solidFill>
                <a:schemeClr val="tx1"/>
              </a:solidFill>
            </a:endParaRPr>
          </a:p>
          <a:p>
            <a:pPr>
              <a:lnSpc>
                <a:spcPct val="9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600" b="1" dirty="0">
                <a:solidFill>
                  <a:srgbClr val="00B050"/>
                </a:solidFill>
              </a:rPr>
              <a:t>7</a:t>
            </a:r>
            <a:r>
              <a:rPr lang="ru-RU" altLang="ru-RU" sz="1600" b="1" dirty="0">
                <a:solidFill>
                  <a:srgbClr val="00B050"/>
                </a:solidFill>
              </a:rPr>
              <a:t>.</a:t>
            </a:r>
            <a:r>
              <a:rPr lang="en-US" altLang="ru-RU" sz="1600" b="1" dirty="0">
                <a:solidFill>
                  <a:srgbClr val="00B050"/>
                </a:solidFill>
              </a:rPr>
              <a:t> </a:t>
            </a:r>
            <a:r>
              <a:rPr lang="en-US" altLang="ru-RU" sz="1600" dirty="0" smtClean="0">
                <a:solidFill>
                  <a:schemeClr val="tx1"/>
                </a:solidFill>
              </a:rPr>
              <a:t>Researcher modifies </a:t>
            </a:r>
            <a:r>
              <a:rPr lang="en-US" altLang="ru-RU" sz="1600" dirty="0">
                <a:solidFill>
                  <a:schemeClr val="tx1"/>
                </a:solidFill>
              </a:rPr>
              <a:t>the workflow parameters</a:t>
            </a:r>
          </a:p>
          <a:p>
            <a:pPr>
              <a:lnSpc>
                <a:spcPct val="9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600" b="1" dirty="0">
                <a:solidFill>
                  <a:srgbClr val="00B050"/>
                </a:solidFill>
              </a:rPr>
              <a:t>8</a:t>
            </a:r>
            <a:r>
              <a:rPr lang="ru-RU" altLang="ru-RU" sz="1600" b="1" dirty="0" smtClean="0">
                <a:solidFill>
                  <a:srgbClr val="00B050"/>
                </a:solidFill>
              </a:rPr>
              <a:t>.</a:t>
            </a:r>
            <a:r>
              <a:rPr lang="en-US" altLang="ru-RU" sz="1600" b="1" dirty="0" smtClean="0">
                <a:solidFill>
                  <a:srgbClr val="00B050"/>
                </a:solidFill>
              </a:rPr>
              <a:t> </a:t>
            </a:r>
            <a:r>
              <a:rPr lang="en-US" altLang="ru-RU" sz="1600" dirty="0" smtClean="0">
                <a:solidFill>
                  <a:schemeClr val="tx1"/>
                </a:solidFill>
              </a:rPr>
              <a:t>Researcher initializes </a:t>
            </a:r>
            <a:r>
              <a:rPr lang="en-US" altLang="ru-RU" sz="1600" dirty="0">
                <a:solidFill>
                  <a:schemeClr val="tx1"/>
                </a:solidFill>
              </a:rPr>
              <a:t>procedure of the site configuration </a:t>
            </a:r>
            <a:r>
              <a:rPr lang="en-US" altLang="ru-RU" sz="1600" dirty="0" smtClean="0">
                <a:solidFill>
                  <a:schemeClr val="tx1"/>
                </a:solidFill>
              </a:rPr>
              <a:t>changes</a:t>
            </a:r>
          </a:p>
          <a:p>
            <a:pPr>
              <a:lnSpc>
                <a:spcPct val="90000"/>
              </a:lnSpc>
              <a:spcAft>
                <a:spcPts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600" b="1" dirty="0" smtClean="0">
                <a:solidFill>
                  <a:srgbClr val="00B050"/>
                </a:solidFill>
              </a:rPr>
              <a:t>9.  </a:t>
            </a:r>
            <a:r>
              <a:rPr lang="en-US" altLang="ru-RU" sz="1600" dirty="0" smtClean="0">
                <a:solidFill>
                  <a:schemeClr val="tx1"/>
                </a:solidFill>
              </a:rPr>
              <a:t>New simulation cycle starts</a:t>
            </a:r>
            <a:endParaRPr lang="ru-RU" altLang="ru-RU" sz="1600" dirty="0">
              <a:solidFill>
                <a:schemeClr val="tx1"/>
              </a:solidFill>
            </a:endParaRPr>
          </a:p>
          <a:p>
            <a:endParaRPr lang="ru-RU" sz="1600" dirty="0"/>
          </a:p>
        </p:txBody>
      </p:sp>
      <p:sp>
        <p:nvSpPr>
          <p:cNvPr id="4" name="Нижний колонтитул 3"/>
          <p:cNvSpPr>
            <a:spLocks noGrp="1"/>
          </p:cNvSpPr>
          <p:nvPr>
            <p:ph type="ftr" idx="10"/>
          </p:nvPr>
        </p:nvSpPr>
        <p:spPr/>
        <p:txBody>
          <a:bodyPr/>
          <a:lstStyle/>
          <a:p>
            <a:pPr>
              <a:defRPr/>
            </a:pPr>
            <a:r>
              <a:rPr lang="en-US" altLang="ru-RU" dirty="0" err="1" smtClean="0"/>
              <a:t>G.Ososkov</a:t>
            </a:r>
            <a:r>
              <a:rPr lang="en-US" altLang="ru-RU" dirty="0" smtClean="0"/>
              <a:t> NEC'15 Montenegro-</a:t>
            </a:r>
            <a:r>
              <a:rPr lang="en-US" altLang="ru-RU" dirty="0" err="1" smtClean="0"/>
              <a:t>Budva</a:t>
            </a:r>
            <a:r>
              <a:rPr lang="en-US" altLang="ru-RU" dirty="0" smtClean="0"/>
              <a:t> 28 </a:t>
            </a:r>
            <a:r>
              <a:rPr lang="en-US" altLang="ru-RU" dirty="0" err="1" smtClean="0"/>
              <a:t>sep</a:t>
            </a:r>
            <a:r>
              <a:rPr lang="en-US" altLang="ru-RU" dirty="0" smtClean="0"/>
              <a:t> -2 </a:t>
            </a:r>
            <a:r>
              <a:rPr lang="en-US" altLang="ru-RU" dirty="0" err="1" smtClean="0"/>
              <a:t>oct</a:t>
            </a:r>
            <a:r>
              <a:rPr lang="en-US" altLang="ru-RU" dirty="0" smtClean="0"/>
              <a:t> 2015</a:t>
            </a:r>
            <a:endParaRPr lang="ru-RU" altLang="ru-RU" dirty="0"/>
          </a:p>
        </p:txBody>
      </p:sp>
      <p:sp>
        <p:nvSpPr>
          <p:cNvPr id="5" name="Номер слайда 4"/>
          <p:cNvSpPr>
            <a:spLocks noGrp="1"/>
          </p:cNvSpPr>
          <p:nvPr>
            <p:ph type="sldNum" idx="11"/>
          </p:nvPr>
        </p:nvSpPr>
        <p:spPr/>
        <p:txBody>
          <a:bodyPr/>
          <a:lstStyle/>
          <a:p>
            <a:pPr>
              <a:defRPr/>
            </a:pPr>
            <a:fld id="{DC527ACE-BA65-4E28-B96F-8AC39BCB80A9}" type="slidenum">
              <a:rPr lang="ru-RU" altLang="ru-RU" smtClean="0"/>
              <a:pPr>
                <a:defRPr/>
              </a:pPr>
              <a:t>8</a:t>
            </a:fld>
            <a:endParaRPr lang="ru-RU" altLang="ru-RU" dirty="0"/>
          </a:p>
        </p:txBody>
      </p:sp>
      <p:sp>
        <p:nvSpPr>
          <p:cNvPr id="6" name="Дата 5"/>
          <p:cNvSpPr>
            <a:spLocks noGrp="1"/>
          </p:cNvSpPr>
          <p:nvPr>
            <p:ph type="dt" idx="12"/>
          </p:nvPr>
        </p:nvSpPr>
        <p:spPr/>
        <p:txBody>
          <a:bodyPr/>
          <a:lstStyle/>
          <a:p>
            <a:pPr>
              <a:defRPr/>
            </a:pPr>
            <a:fld id="{0D6C0C87-BF3B-4220-8472-172F8A57AD32}" type="datetime1">
              <a:rPr lang="en-US" altLang="ru-RU" smtClean="0"/>
              <a:t>9/30/2015</a:t>
            </a:fld>
            <a:endParaRPr lang="ru-RU" altLang="ru-RU"/>
          </a:p>
        </p:txBody>
      </p:sp>
      <p:sp>
        <p:nvSpPr>
          <p:cNvPr id="8" name="Прямоугольник 7"/>
          <p:cNvSpPr/>
          <p:nvPr/>
        </p:nvSpPr>
        <p:spPr>
          <a:xfrm>
            <a:off x="55848" y="5373216"/>
            <a:ext cx="4572000" cy="523220"/>
          </a:xfrm>
          <a:prstGeom prst="rect">
            <a:avLst/>
          </a:prstGeom>
        </p:spPr>
        <p:txBody>
          <a:bodyPr>
            <a:spAutoFit/>
          </a:bodyPr>
          <a:lstStyle/>
          <a:p>
            <a:pPr algn="ctr"/>
            <a:r>
              <a:rPr lang="en-US" sz="1400" b="1" dirty="0" err="1">
                <a:solidFill>
                  <a:schemeClr val="tx1"/>
                </a:solidFill>
              </a:rPr>
              <a:t>SyMSim</a:t>
            </a:r>
            <a:r>
              <a:rPr lang="en-US" sz="1400" b="1" dirty="0">
                <a:solidFill>
                  <a:schemeClr val="tx1"/>
                </a:solidFill>
              </a:rPr>
              <a:t> working scheme for the CMS Tier 1 at JINR </a:t>
            </a:r>
          </a:p>
          <a:p>
            <a:pPr algn="ctr"/>
            <a:r>
              <a:rPr lang="en-US" sz="1400" b="1" dirty="0">
                <a:solidFill>
                  <a:schemeClr val="tx1"/>
                </a:solidFill>
              </a:rPr>
              <a:t>with robotized tape library</a:t>
            </a:r>
            <a:endParaRPr lang="ru-RU" sz="1400" b="1" dirty="0">
              <a:solidFill>
                <a:schemeClr val="tx1"/>
              </a:solidFill>
            </a:endParaRPr>
          </a:p>
        </p:txBody>
      </p:sp>
      <p:sp>
        <p:nvSpPr>
          <p:cNvPr id="9" name="Прямоугольник 8"/>
          <p:cNvSpPr/>
          <p:nvPr/>
        </p:nvSpPr>
        <p:spPr>
          <a:xfrm>
            <a:off x="4907024" y="1916832"/>
            <a:ext cx="4268577" cy="1495922"/>
          </a:xfrm>
          <a:prstGeom prst="rect">
            <a:avLst/>
          </a:prstGeom>
        </p:spPr>
        <p:txBody>
          <a:bodyPr wrap="square">
            <a:spAutoFit/>
          </a:bodyPr>
          <a:lstStyle/>
          <a:p>
            <a: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ru-RU" sz="1600" b="1" i="1" dirty="0" err="1">
                <a:solidFill>
                  <a:srgbClr val="FF0000"/>
                </a:solidFill>
              </a:rPr>
              <a:t>Real</a:t>
            </a:r>
            <a:r>
              <a:rPr lang="ru-RU" altLang="ru-RU" sz="1600" b="1" i="1" dirty="0">
                <a:solidFill>
                  <a:srgbClr val="FF0000"/>
                </a:solidFill>
              </a:rPr>
              <a:t> </a:t>
            </a:r>
            <a:r>
              <a:rPr lang="ru-RU" altLang="ru-RU" sz="1600" b="1" i="1" dirty="0" err="1">
                <a:solidFill>
                  <a:srgbClr val="FF0000"/>
                </a:solidFill>
              </a:rPr>
              <a:t>Grid</a:t>
            </a:r>
            <a:r>
              <a:rPr lang="ru-RU" altLang="ru-RU" sz="1600" b="1" i="1" dirty="0">
                <a:solidFill>
                  <a:srgbClr val="FF0000"/>
                </a:solidFill>
              </a:rPr>
              <a:t>/</a:t>
            </a:r>
            <a:r>
              <a:rPr lang="ru-RU" altLang="ru-RU" sz="1600" b="1" i="1" dirty="0" err="1">
                <a:solidFill>
                  <a:srgbClr val="FF0000"/>
                </a:solidFill>
              </a:rPr>
              <a:t>Cloud</a:t>
            </a:r>
            <a:endParaRPr lang="ru-RU" altLang="ru-RU" sz="1600" b="1" i="1" dirty="0">
              <a:solidFill>
                <a:srgbClr val="FF0000"/>
              </a:solidFill>
            </a:endParaRPr>
          </a:p>
          <a:p>
            <a:pPr>
              <a:lnSpc>
                <a:spcPct val="94000"/>
              </a:lnSpc>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600" b="1" dirty="0">
                <a:solidFill>
                  <a:srgbClr val="FF0000"/>
                </a:solidFill>
              </a:rPr>
              <a:t>1</a:t>
            </a:r>
            <a:r>
              <a:rPr lang="en-US" altLang="ru-RU" sz="1600" dirty="0">
                <a:solidFill>
                  <a:srgbClr val="FF0000"/>
                </a:solidFill>
              </a:rPr>
              <a:t>. </a:t>
            </a:r>
            <a:r>
              <a:rPr lang="en-US" altLang="ru-RU" sz="1600" dirty="0">
                <a:solidFill>
                  <a:schemeClr val="tx1"/>
                </a:solidFill>
              </a:rPr>
              <a:t>Jobs are submitted to the Workload Management System from different sources</a:t>
            </a:r>
          </a:p>
          <a:p>
            <a:pPr>
              <a:lnSpc>
                <a:spcPct val="94000"/>
              </a:lnSpc>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600" b="1" dirty="0">
                <a:solidFill>
                  <a:srgbClr val="FF0000"/>
                </a:solidFill>
              </a:rPr>
              <a:t>2. </a:t>
            </a:r>
            <a:r>
              <a:rPr lang="en-US" altLang="ru-RU" sz="1600" dirty="0">
                <a:solidFill>
                  <a:schemeClr val="tx1"/>
                </a:solidFill>
              </a:rPr>
              <a:t>Jobs are submitted to the Sites</a:t>
            </a:r>
          </a:p>
          <a:p>
            <a:pPr>
              <a:lnSpc>
                <a:spcPct val="94000"/>
              </a:lnSpc>
              <a:buClr>
                <a:srgbClr val="000000"/>
              </a:buClr>
              <a:buSzPct val="100000"/>
              <a:buFont typeface="Times New Roman" pitchFamily="16"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ru-RU" sz="1600" b="1" dirty="0">
                <a:solidFill>
                  <a:srgbClr val="FF0000"/>
                </a:solidFill>
              </a:rPr>
              <a:t>3. </a:t>
            </a:r>
            <a:r>
              <a:rPr lang="en-US" altLang="ru-RU" sz="1600" dirty="0">
                <a:solidFill>
                  <a:schemeClr val="tx1"/>
                </a:solidFill>
              </a:rPr>
              <a:t>Information about execution and queues are passed to the monitoring system</a:t>
            </a:r>
            <a:endParaRPr lang="ru-RU" altLang="ru-RU" sz="1600" dirty="0">
              <a:solidFill>
                <a:schemeClr val="tx1"/>
              </a:solidFill>
            </a:endParaRPr>
          </a:p>
        </p:txBody>
      </p:sp>
    </p:spTree>
    <p:extLst>
      <p:ext uri="{BB962C8B-B14F-4D97-AF65-F5344CB8AC3E}">
        <p14:creationId xmlns:p14="http://schemas.microsoft.com/office/powerpoint/2010/main" val="428225558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Droid Sans Fallback"/>
        <a:cs typeface="Droid Sans Fallback"/>
      </a:majorFont>
      <a:minorFont>
        <a:latin typeface="Calibri"/>
        <a:ea typeface="Droid Sans Fallback"/>
        <a:cs typeface="Droid Sans Fallback"/>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4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4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Calibri"/>
        <a:ea typeface="Droid Sans Fallback"/>
        <a:cs typeface="Droid Sans Fallback"/>
      </a:majorFont>
      <a:minorFont>
        <a:latin typeface="Calibri"/>
        <a:ea typeface="Droid Sans Fallback"/>
        <a:cs typeface="Droid Sans Fallback"/>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4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4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Droid Sans Fallback"/>
        <a:cs typeface="Droid Sans Fallback"/>
      </a:majorFont>
      <a:minorFont>
        <a:latin typeface="Arial"/>
        <a:ea typeface="Droid Sans Fallback"/>
        <a:cs typeface="Droid Sans Fallback"/>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4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4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Droid Sans Fallback"/>
        <a:cs typeface="Droid Sans Fallback"/>
      </a:majorFont>
      <a:minorFont>
        <a:latin typeface="Arial"/>
        <a:ea typeface="Droid Sans Fallback"/>
        <a:cs typeface="Droid Sans Fallback"/>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4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4000"/>
          </a:lnSpc>
          <a:spcBef>
            <a:spcPct val="0"/>
          </a:spcBef>
          <a:spcAft>
            <a:spcPct val="0"/>
          </a:spcAft>
          <a:buClr>
            <a:srgbClr val="000000"/>
          </a:buClr>
          <a:buSzPct val="100000"/>
          <a:buFont typeface="Times New Roman" pitchFamily="16" charset="0"/>
          <a:buNone/>
          <a:tabLst/>
          <a:defRPr kumimoji="0" lang="en-GB" altLang="ru-RU" sz="1800" b="0" i="0" u="none" strike="noStrike" cap="none" normalizeH="0" baseline="0" smtClean="0">
            <a:ln>
              <a:noFill/>
            </a:ln>
            <a:solidFill>
              <a:schemeClr val="bg1"/>
            </a:solidFill>
            <a:effectLst/>
            <a:latin typeface="Arial"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Pixel">
  <a:themeElements>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fontScheme name="Pixel">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ru-RU" altLang="ru-RU"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charset="0"/>
          </a:defRPr>
        </a:defPPr>
      </a:lstStyle>
    </a:lnDef>
  </a:objectDefaults>
  <a:extraClrSchemeLst>
    <a:extraClrScheme>
      <a:clrScheme name="Pixel 1">
        <a:dk1>
          <a:srgbClr val="0066FF"/>
        </a:dk1>
        <a:lt1>
          <a:srgbClr val="FFFFFF"/>
        </a:lt1>
        <a:dk2>
          <a:srgbClr val="000066"/>
        </a:dk2>
        <a:lt2>
          <a:srgbClr val="FFFFFF"/>
        </a:lt2>
        <a:accent1>
          <a:srgbClr val="6699FF"/>
        </a:accent1>
        <a:accent2>
          <a:srgbClr val="3333FF"/>
        </a:accent2>
        <a:accent3>
          <a:srgbClr val="AAAAB8"/>
        </a:accent3>
        <a:accent4>
          <a:srgbClr val="DADADA"/>
        </a:accent4>
        <a:accent5>
          <a:srgbClr val="B8CAFF"/>
        </a:accent5>
        <a:accent6>
          <a:srgbClr val="2D2DE7"/>
        </a:accent6>
        <a:hlink>
          <a:srgbClr val="FFCC00"/>
        </a:hlink>
        <a:folHlink>
          <a:srgbClr val="0000CC"/>
        </a:folHlink>
      </a:clrScheme>
      <a:clrMap bg1="dk2" tx1="lt1" bg2="dk1" tx2="lt2" accent1="accent1" accent2="accent2" accent3="accent3" accent4="accent4" accent5="accent5" accent6="accent6" hlink="hlink" folHlink="folHlink"/>
    </a:extraClrScheme>
    <a:extraClrScheme>
      <a:clrScheme name="Pixel 2">
        <a:dk1>
          <a:srgbClr val="009999"/>
        </a:dk1>
        <a:lt1>
          <a:srgbClr val="FFFFFF"/>
        </a:lt1>
        <a:dk2>
          <a:srgbClr val="334B49"/>
        </a:dk2>
        <a:lt2>
          <a:srgbClr val="FFFFFF"/>
        </a:lt2>
        <a:accent1>
          <a:srgbClr val="33CCCC"/>
        </a:accent1>
        <a:accent2>
          <a:srgbClr val="008080"/>
        </a:accent2>
        <a:accent3>
          <a:srgbClr val="ADB1B1"/>
        </a:accent3>
        <a:accent4>
          <a:srgbClr val="DADADA"/>
        </a:accent4>
        <a:accent5>
          <a:srgbClr val="ADE2E2"/>
        </a:accent5>
        <a:accent6>
          <a:srgbClr val="007373"/>
        </a:accent6>
        <a:hlink>
          <a:srgbClr val="FFCC00"/>
        </a:hlink>
        <a:folHlink>
          <a:srgbClr val="006666"/>
        </a:folHlink>
      </a:clrScheme>
      <a:clrMap bg1="dk2" tx1="lt1" bg2="dk1" tx2="lt2" accent1="accent1" accent2="accent2" accent3="accent3" accent4="accent4" accent5="accent5" accent6="accent6" hlink="hlink" folHlink="folHlink"/>
    </a:extraClrScheme>
    <a:extraClrScheme>
      <a:clrScheme name="Pixel 3">
        <a:dk1>
          <a:srgbClr val="006699"/>
        </a:dk1>
        <a:lt1>
          <a:srgbClr val="FFFFFF"/>
        </a:lt1>
        <a:dk2>
          <a:srgbClr val="333399"/>
        </a:dk2>
        <a:lt2>
          <a:srgbClr val="FFFFFF"/>
        </a:lt2>
        <a:accent1>
          <a:srgbClr val="0099CC"/>
        </a:accent1>
        <a:accent2>
          <a:srgbClr val="0386AF"/>
        </a:accent2>
        <a:accent3>
          <a:srgbClr val="ADADCA"/>
        </a:accent3>
        <a:accent4>
          <a:srgbClr val="DADADA"/>
        </a:accent4>
        <a:accent5>
          <a:srgbClr val="AACAE2"/>
        </a:accent5>
        <a:accent6>
          <a:srgbClr val="02799E"/>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Pixel 4">
        <a:dk1>
          <a:srgbClr val="008080"/>
        </a:dk1>
        <a:lt1>
          <a:srgbClr val="FFFFFF"/>
        </a:lt1>
        <a:dk2>
          <a:srgbClr val="2F978D"/>
        </a:dk2>
        <a:lt2>
          <a:srgbClr val="FFFFFF"/>
        </a:lt2>
        <a:accent1>
          <a:srgbClr val="0099FF"/>
        </a:accent1>
        <a:accent2>
          <a:srgbClr val="009999"/>
        </a:accent2>
        <a:accent3>
          <a:srgbClr val="ADC9C5"/>
        </a:accent3>
        <a:accent4>
          <a:srgbClr val="DADADA"/>
        </a:accent4>
        <a:accent5>
          <a:srgbClr val="AACAFF"/>
        </a:accent5>
        <a:accent6>
          <a:srgbClr val="008A8A"/>
        </a:accent6>
        <a:hlink>
          <a:srgbClr val="FFFFCC"/>
        </a:hlink>
        <a:folHlink>
          <a:srgbClr val="70CAC6"/>
        </a:folHlink>
      </a:clrScheme>
      <a:clrMap bg1="dk2" tx1="lt1" bg2="dk1" tx2="lt2" accent1="accent1" accent2="accent2" accent3="accent3" accent4="accent4" accent5="accent5" accent6="accent6" hlink="hlink" folHlink="folHlink"/>
    </a:extraClrScheme>
    <a:extraClrScheme>
      <a:clrScheme name="Pixel 5">
        <a:dk1>
          <a:srgbClr val="822504"/>
        </a:dk1>
        <a:lt1>
          <a:srgbClr val="FFFFFF"/>
        </a:lt1>
        <a:dk2>
          <a:srgbClr val="330000"/>
        </a:dk2>
        <a:lt2>
          <a:srgbClr val="FFFFFF"/>
        </a:lt2>
        <a:accent1>
          <a:srgbClr val="FF9900"/>
        </a:accent1>
        <a:accent2>
          <a:srgbClr val="9E2A06"/>
        </a:accent2>
        <a:accent3>
          <a:srgbClr val="ADAAAA"/>
        </a:accent3>
        <a:accent4>
          <a:srgbClr val="DADADA"/>
        </a:accent4>
        <a:accent5>
          <a:srgbClr val="FFCAAA"/>
        </a:accent5>
        <a:accent6>
          <a:srgbClr val="8F2505"/>
        </a:accent6>
        <a:hlink>
          <a:srgbClr val="FF3300"/>
        </a:hlink>
        <a:folHlink>
          <a:srgbClr val="7C0704"/>
        </a:folHlink>
      </a:clrScheme>
      <a:clrMap bg1="dk2" tx1="lt1" bg2="dk1" tx2="lt2" accent1="accent1" accent2="accent2" accent3="accent3" accent4="accent4" accent5="accent5" accent6="accent6" hlink="hlink" folHlink="folHlink"/>
    </a:extraClrScheme>
    <a:extraClrScheme>
      <a:clrScheme name="Pixel 6">
        <a:dk1>
          <a:srgbClr val="336600"/>
        </a:dk1>
        <a:lt1>
          <a:srgbClr val="FFFFFF"/>
        </a:lt1>
        <a:dk2>
          <a:srgbClr val="4A7911"/>
        </a:dk2>
        <a:lt2>
          <a:srgbClr val="FFFFFF"/>
        </a:lt2>
        <a:accent1>
          <a:srgbClr val="666633"/>
        </a:accent1>
        <a:accent2>
          <a:srgbClr val="669900"/>
        </a:accent2>
        <a:accent3>
          <a:srgbClr val="B1BEAA"/>
        </a:accent3>
        <a:accent4>
          <a:srgbClr val="DADADA"/>
        </a:accent4>
        <a:accent5>
          <a:srgbClr val="B8B8AD"/>
        </a:accent5>
        <a:accent6>
          <a:srgbClr val="5C8A00"/>
        </a:accent6>
        <a:hlink>
          <a:srgbClr val="FFCC00"/>
        </a:hlink>
        <a:folHlink>
          <a:srgbClr val="99CC00"/>
        </a:folHlink>
      </a:clrScheme>
      <a:clrMap bg1="dk2" tx1="lt1" bg2="dk1" tx2="lt2" accent1="accent1" accent2="accent2" accent3="accent3" accent4="accent4" accent5="accent5" accent6="accent6" hlink="hlink" folHlink="folHlink"/>
    </a:extraClrScheme>
    <a:extraClrScheme>
      <a:clrScheme name="Pixel 7">
        <a:dk1>
          <a:srgbClr val="000000"/>
        </a:dk1>
        <a:lt1>
          <a:srgbClr val="FFFFFF"/>
        </a:lt1>
        <a:dk2>
          <a:srgbClr val="000000"/>
        </a:dk2>
        <a:lt2>
          <a:srgbClr val="CC3300"/>
        </a:lt2>
        <a:accent1>
          <a:srgbClr val="FFCC00"/>
        </a:accent1>
        <a:accent2>
          <a:srgbClr val="CC6600"/>
        </a:accent2>
        <a:accent3>
          <a:srgbClr val="FFFFFF"/>
        </a:accent3>
        <a:accent4>
          <a:srgbClr val="000000"/>
        </a:accent4>
        <a:accent5>
          <a:srgbClr val="FFE2AA"/>
        </a:accent5>
        <a:accent6>
          <a:srgbClr val="B95C00"/>
        </a:accent6>
        <a:hlink>
          <a:srgbClr val="663300"/>
        </a:hlink>
        <a:folHlink>
          <a:srgbClr val="CC9900"/>
        </a:folHlink>
      </a:clrScheme>
      <a:clrMap bg1="lt1" tx1="dk1" bg2="lt2" tx2="dk2" accent1="accent1" accent2="accent2" accent3="accent3" accent4="accent4" accent5="accent5" accent6="accent6" hlink="hlink" folHlink="folHlink"/>
    </a:extraClrScheme>
    <a:extraClrScheme>
      <a:clrScheme name="Pixel 8">
        <a:dk1>
          <a:srgbClr val="003300"/>
        </a:dk1>
        <a:lt1>
          <a:srgbClr val="FFFFFF"/>
        </a:lt1>
        <a:dk2>
          <a:srgbClr val="000000"/>
        </a:dk2>
        <a:lt2>
          <a:srgbClr val="336600"/>
        </a:lt2>
        <a:accent1>
          <a:srgbClr val="CCCC00"/>
        </a:accent1>
        <a:accent2>
          <a:srgbClr val="669900"/>
        </a:accent2>
        <a:accent3>
          <a:srgbClr val="FFFFFF"/>
        </a:accent3>
        <a:accent4>
          <a:srgbClr val="002A00"/>
        </a:accent4>
        <a:accent5>
          <a:srgbClr val="E2E2AA"/>
        </a:accent5>
        <a:accent6>
          <a:srgbClr val="5C8A00"/>
        </a:accent6>
        <a:hlink>
          <a:srgbClr val="333300"/>
        </a:hlink>
        <a:folHlink>
          <a:srgbClr val="99CC00"/>
        </a:folHlink>
      </a:clrScheme>
      <a:clrMap bg1="lt1" tx1="dk1" bg2="lt2" tx2="dk2" accent1="accent1" accent2="accent2" accent3="accent3" accent4="accent4" accent5="accent5" accent6="accent6" hlink="hlink" folHlink="folHlink"/>
    </a:extraClrScheme>
    <a:extraClrScheme>
      <a:clrScheme name="Pixel 9">
        <a:dk1>
          <a:srgbClr val="000000"/>
        </a:dk1>
        <a:lt1>
          <a:srgbClr val="FFFFFF"/>
        </a:lt1>
        <a:dk2>
          <a:srgbClr val="000000"/>
        </a:dk2>
        <a:lt2>
          <a:srgbClr val="440044"/>
        </a:lt2>
        <a:accent1>
          <a:srgbClr val="FFCCCC"/>
        </a:accent1>
        <a:accent2>
          <a:srgbClr val="790571"/>
        </a:accent2>
        <a:accent3>
          <a:srgbClr val="FFFFFF"/>
        </a:accent3>
        <a:accent4>
          <a:srgbClr val="000000"/>
        </a:accent4>
        <a:accent5>
          <a:srgbClr val="FFE2E2"/>
        </a:accent5>
        <a:accent6>
          <a:srgbClr val="6D0466"/>
        </a:accent6>
        <a:hlink>
          <a:srgbClr val="993366"/>
        </a:hlink>
        <a:folHlink>
          <a:srgbClr val="9F839F"/>
        </a:folHlink>
      </a:clrScheme>
      <a:clrMap bg1="lt1" tx1="dk1" bg2="lt2" tx2="dk2" accent1="accent1" accent2="accent2" accent3="accent3" accent4="accent4" accent5="accent5" accent6="accent6" hlink="hlink" folHlink="folHlink"/>
    </a:extraClrScheme>
    <a:extraClrScheme>
      <a:clrScheme name="Pixel 10">
        <a:dk1>
          <a:srgbClr val="000000"/>
        </a:dk1>
        <a:lt1>
          <a:srgbClr val="FFFFFF"/>
        </a:lt1>
        <a:dk2>
          <a:srgbClr val="000000"/>
        </a:dk2>
        <a:lt2>
          <a:srgbClr val="FF9900"/>
        </a:lt2>
        <a:accent1>
          <a:srgbClr val="FFCC99"/>
        </a:accent1>
        <a:accent2>
          <a:srgbClr val="FBA313"/>
        </a:accent2>
        <a:accent3>
          <a:srgbClr val="FFFFFF"/>
        </a:accent3>
        <a:accent4>
          <a:srgbClr val="000000"/>
        </a:accent4>
        <a:accent5>
          <a:srgbClr val="FFE2CA"/>
        </a:accent5>
        <a:accent6>
          <a:srgbClr val="E39310"/>
        </a:accent6>
        <a:hlink>
          <a:srgbClr val="CC3300"/>
        </a:hlink>
        <a:folHlink>
          <a:srgbClr val="FCC66E"/>
        </a:folHlink>
      </a:clrScheme>
      <a:clrMap bg1="lt1" tx1="dk1" bg2="lt2" tx2="dk2" accent1="accent1" accent2="accent2" accent3="accent3" accent4="accent4" accent5="accent5" accent6="accent6" hlink="hlink" folHlink="folHlink"/>
    </a:extraClrScheme>
    <a:extraClrScheme>
      <a:clrScheme name="Pixel 11">
        <a:dk1>
          <a:srgbClr val="000000"/>
        </a:dk1>
        <a:lt1>
          <a:srgbClr val="FFFFFF"/>
        </a:lt1>
        <a:dk2>
          <a:srgbClr val="000000"/>
        </a:dk2>
        <a:lt2>
          <a:srgbClr val="779F92"/>
        </a:lt2>
        <a:accent1>
          <a:srgbClr val="33CCCC"/>
        </a:accent1>
        <a:accent2>
          <a:srgbClr val="9DC2D7"/>
        </a:accent2>
        <a:accent3>
          <a:srgbClr val="FFFFFF"/>
        </a:accent3>
        <a:accent4>
          <a:srgbClr val="000000"/>
        </a:accent4>
        <a:accent5>
          <a:srgbClr val="ADE2E2"/>
        </a:accent5>
        <a:accent6>
          <a:srgbClr val="8EB0C3"/>
        </a:accent6>
        <a:hlink>
          <a:srgbClr val="006666"/>
        </a:hlink>
        <a:folHlink>
          <a:srgbClr val="CCCCFF"/>
        </a:folHlink>
      </a:clrScheme>
      <a:clrMap bg1="lt1" tx1="dk1" bg2="lt2" tx2="dk2" accent1="accent1" accent2="accent2" accent3="accent3" accent4="accent4" accent5="accent5" accent6="accent6" hlink="hlink" folHlink="folHlink"/>
    </a:extraClrScheme>
    <a:extraClrScheme>
      <a:clrScheme name="Pixel 12">
        <a:dk1>
          <a:srgbClr val="000000"/>
        </a:dk1>
        <a:lt1>
          <a:srgbClr val="FFFFFF"/>
        </a:lt1>
        <a:dk2>
          <a:srgbClr val="000000"/>
        </a:dk2>
        <a:lt2>
          <a:srgbClr val="00007D"/>
        </a:lt2>
        <a:accent1>
          <a:srgbClr val="9999FF"/>
        </a:accent1>
        <a:accent2>
          <a:srgbClr val="9999CC"/>
        </a:accent2>
        <a:accent3>
          <a:srgbClr val="FFFFFF"/>
        </a:accent3>
        <a:accent4>
          <a:srgbClr val="000000"/>
        </a:accent4>
        <a:accent5>
          <a:srgbClr val="CACAFF"/>
        </a:accent5>
        <a:accent6>
          <a:srgbClr val="8A8AB9"/>
        </a:accent6>
        <a:hlink>
          <a:srgbClr val="666699"/>
        </a:hlink>
        <a:folHlink>
          <a:srgbClr val="CCCCE6"/>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Droid Sans Fallback"/>
      <a:cs typeface="Droid Sans Fallback"/>
    </a:majorFont>
    <a:minorFont>
      <a:latin typeface="Arial"/>
      <a:ea typeface="Droid Sans Fallback"/>
      <a:cs typeface="Droid Sans Fallback"/>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Droid Sans Fallback"/>
      <a:cs typeface="Droid Sans Fallback"/>
    </a:majorFont>
    <a:minorFont>
      <a:latin typeface="Arial"/>
      <a:ea typeface="Droid Sans Fallback"/>
      <a:cs typeface="Droid Sans Fallback"/>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10407</TotalTime>
  <Words>2257</Words>
  <Application>Microsoft Office PowerPoint</Application>
  <PresentationFormat>Экран (4:3)</PresentationFormat>
  <Paragraphs>278</Paragraphs>
  <Slides>21</Slides>
  <Notes>12</Notes>
  <HiddenSlides>0</HiddenSlides>
  <MMClips>0</MMClips>
  <ScaleCrop>false</ScaleCrop>
  <HeadingPairs>
    <vt:vector size="6" baseType="variant">
      <vt:variant>
        <vt:lpstr>Тема</vt:lpstr>
      </vt:variant>
      <vt:variant>
        <vt:i4>6</vt:i4>
      </vt:variant>
      <vt:variant>
        <vt:lpstr>Внедренные серверы OLE</vt:lpstr>
      </vt:variant>
      <vt:variant>
        <vt:i4>0</vt:i4>
      </vt:variant>
      <vt:variant>
        <vt:lpstr>Заголовки слайдов</vt:lpstr>
      </vt:variant>
      <vt:variant>
        <vt:i4>21</vt:i4>
      </vt:variant>
    </vt:vector>
  </HeadingPairs>
  <TitlesOfParts>
    <vt:vector size="27" baseType="lpstr">
      <vt:lpstr>Тема Office</vt:lpstr>
      <vt:lpstr>1_Тема Office</vt:lpstr>
      <vt:lpstr>2_Тема Office</vt:lpstr>
      <vt:lpstr>3_Тема Office</vt:lpstr>
      <vt:lpstr>Pixel</vt:lpstr>
      <vt:lpstr>1_Pixel</vt:lpstr>
      <vt:lpstr>Simulation concept of  NICA-MPD-SPD Tier0-Tier1 computing facilities</vt:lpstr>
      <vt:lpstr>NICA-MPD-SPD</vt:lpstr>
      <vt:lpstr>New computing challenges for Big Data scale</vt:lpstr>
      <vt:lpstr>          Simulation of grid-cloud systems </vt:lpstr>
      <vt:lpstr>Basic simulation concepts</vt:lpstr>
      <vt:lpstr>What simulations should give us on the design stage of a grid-cloud system</vt:lpstr>
      <vt:lpstr>How it was realized</vt:lpstr>
      <vt:lpstr> Tier1 Dataflow simulation</vt:lpstr>
      <vt:lpstr>SyMSim working scheme  for the CMS Tier 1 at JINR </vt:lpstr>
      <vt:lpstr>Our simplifications </vt:lpstr>
      <vt:lpstr>Презентация PowerPoint</vt:lpstr>
      <vt:lpstr>Examples of Real and Generated Workflow</vt:lpstr>
      <vt:lpstr>Simulation evolution:  from CMS Tier1 to NICA Tier0-Tier1</vt:lpstr>
      <vt:lpstr>Simulation of T0/T1     1</vt:lpstr>
      <vt:lpstr>Simulation of T0/T1   2</vt:lpstr>
      <vt:lpstr>Examples of simulation results     1</vt:lpstr>
      <vt:lpstr>      Examples of simulation results   2</vt:lpstr>
      <vt:lpstr>Examples of simulation results   3</vt:lpstr>
      <vt:lpstr>Conclusions   </vt:lpstr>
      <vt:lpstr>Some references</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Андрей Нечаевский</dc:creator>
  <cp:lastModifiedBy>Gennady Ososkov</cp:lastModifiedBy>
  <cp:revision>206</cp:revision>
  <cp:lastPrinted>1601-01-01T00:00:00Z</cp:lastPrinted>
  <dcterms:created xsi:type="dcterms:W3CDTF">2014-06-25T17:52:26Z</dcterms:created>
  <dcterms:modified xsi:type="dcterms:W3CDTF">2015-09-30T20:13:32Z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r8>0</vt:r8>
  </property>
  <property fmtid="{D5CDD505-2E9C-101B-9397-08002B2CF9AE}" pid="4" name="HyperlinksChanged">
    <vt:bool>false</vt:bool>
  </property>
  <property fmtid="{D5CDD505-2E9C-101B-9397-08002B2CF9AE}" pid="5" name="LinksUpToDate">
    <vt:bool>false</vt:bool>
  </property>
  <property fmtid="{D5CDD505-2E9C-101B-9397-08002B2CF9AE}" pid="6" name="MMClips">
    <vt:r8>0</vt:r8>
  </property>
  <property fmtid="{D5CDD505-2E9C-101B-9397-08002B2CF9AE}" pid="7" name="Notes">
    <vt:r8>15</vt:r8>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r8>18</vt:r8>
  </property>
</Properties>
</file>