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/>
    <p:restoredTop sz="94653"/>
  </p:normalViewPr>
  <p:slideViewPr>
    <p:cSldViewPr snapToGrid="0" snapToObjects="1">
      <p:cViewPr>
        <p:scale>
          <a:sx n="77" d="100"/>
          <a:sy n="77" d="100"/>
        </p:scale>
        <p:origin x="1792" y="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4E27-E43F-414B-B897-CA357F043FDC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9840-10B8-DD49-97B1-8F7C9E6B45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85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4E27-E43F-414B-B897-CA357F043FDC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9840-10B8-DD49-97B1-8F7C9E6B45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77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4E27-E43F-414B-B897-CA357F043FDC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9840-10B8-DD49-97B1-8F7C9E6B45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6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4E27-E43F-414B-B897-CA357F043FDC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9840-10B8-DD49-97B1-8F7C9E6B45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0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4E27-E43F-414B-B897-CA357F043FDC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9840-10B8-DD49-97B1-8F7C9E6B45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6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4E27-E43F-414B-B897-CA357F043FDC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9840-10B8-DD49-97B1-8F7C9E6B45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46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4E27-E43F-414B-B897-CA357F043FDC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9840-10B8-DD49-97B1-8F7C9E6B45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9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4E27-E43F-414B-B897-CA357F043FDC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9840-10B8-DD49-97B1-8F7C9E6B45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4E27-E43F-414B-B897-CA357F043FDC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9840-10B8-DD49-97B1-8F7C9E6B45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43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4E27-E43F-414B-B897-CA357F043FDC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9840-10B8-DD49-97B1-8F7C9E6B45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44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4E27-E43F-414B-B897-CA357F043FDC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9840-10B8-DD49-97B1-8F7C9E6B45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9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C4E27-E43F-414B-B897-CA357F043FDC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B9840-10B8-DD49-97B1-8F7C9E6B45E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6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dict.cc/englisch-deutsch/Federal+Ministry+of+Education+and+Research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Statement of Candidature</a:t>
            </a:r>
            <a:br>
              <a:rPr lang="en-US" dirty="0" smtClean="0"/>
            </a:br>
            <a:r>
              <a:rPr lang="en-US" dirty="0" smtClean="0"/>
              <a:t>for BM@N IB Chair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Hans Rudolf Schmidt</a:t>
            </a:r>
          </a:p>
          <a:p>
            <a:r>
              <a:rPr lang="en-US" dirty="0" smtClean="0"/>
              <a:t>University of </a:t>
            </a:r>
            <a:r>
              <a:rPr lang="en-US" dirty="0" err="1" smtClean="0"/>
              <a:t>Tübingen</a:t>
            </a:r>
            <a:r>
              <a:rPr lang="en-US" dirty="0" smtClean="0"/>
              <a:t> &amp; GSI Darmstadt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60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1773" y="244798"/>
            <a:ext cx="11885908" cy="6613202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b="1" i="1" dirty="0" smtClean="0">
                <a:solidFill>
                  <a:srgbClr val="2F5496"/>
                </a:solidFill>
                <a:effectLst/>
                <a:latin typeface="Calibri Light" charset="0"/>
                <a:ea typeface="Times New Roman" charset="0"/>
                <a:cs typeface="Times New Roman" charset="0"/>
              </a:rPr>
              <a:t>Professional Experience</a:t>
            </a:r>
            <a:endParaRPr lang="de-DE" b="1" i="1" dirty="0" smtClean="0">
              <a:solidFill>
                <a:srgbClr val="2F5496"/>
              </a:solidFill>
              <a:effectLst/>
              <a:latin typeface="Calibri Light" charset="0"/>
              <a:ea typeface="Times New Roman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effectLst/>
                <a:latin typeface="Calibri Light" charset="0"/>
                <a:ea typeface="Times New Roman" charset="0"/>
                <a:cs typeface="Calibri Light" charset="0"/>
              </a:rPr>
              <a:t>2017 – 	present	Head of CBM Division, GSI/FAIR, Darmstadt</a:t>
            </a:r>
            <a:endParaRPr lang="de-DE" dirty="0" smtClean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effectLst/>
                <a:latin typeface="Calibri Light" charset="0"/>
                <a:ea typeface="Times New Roman" charset="0"/>
                <a:cs typeface="Calibri Light" charset="0"/>
              </a:rPr>
              <a:t>2011 – 	present	Full Professor (W3), University </a:t>
            </a:r>
            <a:r>
              <a:rPr lang="en-US" dirty="0" err="1" smtClean="0">
                <a:effectLst/>
                <a:latin typeface="Calibri Light" charset="0"/>
                <a:ea typeface="Times New Roman" charset="0"/>
                <a:cs typeface="Calibri Light" charset="0"/>
              </a:rPr>
              <a:t>Tübingen</a:t>
            </a:r>
            <a:r>
              <a:rPr lang="en-US" dirty="0" smtClean="0">
                <a:effectLst/>
                <a:latin typeface="Calibri Light" charset="0"/>
                <a:ea typeface="Times New Roman" charset="0"/>
                <a:cs typeface="Calibri Light" charset="0"/>
              </a:rPr>
              <a:t> </a:t>
            </a:r>
            <a:r>
              <a:rPr lang="en-US" dirty="0" smtClean="0">
                <a:effectLst/>
                <a:latin typeface="Calibri Light" charset="0"/>
                <a:ea typeface="Times New Roman" charset="0"/>
                <a:cs typeface="Calibri Light" charset="0"/>
              </a:rPr>
              <a:t>, Chair Nuclear and </a:t>
            </a:r>
            <a:r>
              <a:rPr lang="en-US" smtClean="0">
                <a:effectLst/>
                <a:latin typeface="Calibri Light" charset="0"/>
                <a:ea typeface="Times New Roman" charset="0"/>
                <a:cs typeface="Calibri Light" charset="0"/>
              </a:rPr>
              <a:t>Particle Physics</a:t>
            </a:r>
            <a:endParaRPr lang="en-US" dirty="0" smtClean="0">
              <a:effectLst/>
              <a:latin typeface="Calibri Light" charset="0"/>
              <a:ea typeface="Times New Roman" charset="0"/>
              <a:cs typeface="Calibri Light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latin typeface="Calibri Light" charset="0"/>
                <a:ea typeface="Times New Roman" charset="0"/>
                <a:cs typeface="Calibri Light" charset="0"/>
              </a:rPr>
              <a:t>2016 </a:t>
            </a:r>
            <a:r>
              <a:rPr lang="en-US" dirty="0" smtClean="0">
                <a:effectLst/>
                <a:latin typeface="Calibri Light" charset="0"/>
                <a:ea typeface="Times New Roman" charset="0"/>
                <a:cs typeface="Calibri Light" charset="0"/>
              </a:rPr>
              <a:t>–		Director Physics Institute, </a:t>
            </a:r>
            <a:r>
              <a:rPr lang="en-US" dirty="0" err="1" smtClean="0">
                <a:effectLst/>
                <a:latin typeface="Calibri Light" charset="0"/>
                <a:ea typeface="Times New Roman" charset="0"/>
                <a:cs typeface="Calibri Light" charset="0"/>
              </a:rPr>
              <a:t>Tübingen</a:t>
            </a:r>
            <a:endParaRPr lang="de-DE" dirty="0" smtClean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de-DE" dirty="0" smtClean="0">
                <a:effectLst/>
                <a:latin typeface="Calibri Light" charset="0"/>
                <a:ea typeface="Times New Roman" charset="0"/>
                <a:cs typeface="Calibri Light" charset="0"/>
              </a:rPr>
              <a:t>1989 – 2011 	Senior </a:t>
            </a:r>
            <a:r>
              <a:rPr lang="de-DE" dirty="0" err="1" smtClean="0">
                <a:effectLst/>
                <a:latin typeface="Calibri Light" charset="0"/>
                <a:ea typeface="Times New Roman" charset="0"/>
                <a:cs typeface="Calibri Light" charset="0"/>
              </a:rPr>
              <a:t>Staff</a:t>
            </a:r>
            <a:r>
              <a:rPr lang="de-DE" dirty="0" smtClean="0">
                <a:effectLst/>
                <a:latin typeface="Calibri Light" charset="0"/>
                <a:ea typeface="Times New Roman" charset="0"/>
                <a:cs typeface="Calibri Light" charset="0"/>
              </a:rPr>
              <a:t> Researcher, </a:t>
            </a:r>
            <a:r>
              <a:rPr lang="de-DE" dirty="0" smtClean="0">
                <a:solidFill>
                  <a:srgbClr val="000000"/>
                </a:solidFill>
                <a:effectLst/>
                <a:latin typeface="Calibri Light" charset="0"/>
                <a:ea typeface="Times New Roman" charset="0"/>
                <a:cs typeface="Calibri Light" charset="0"/>
              </a:rPr>
              <a:t>Gesellschaft für Schwerionenforschung, Darmstadt Germany</a:t>
            </a:r>
            <a:endParaRPr lang="de-DE" dirty="0" smtClean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de-DE" dirty="0" smtClean="0">
                <a:effectLst/>
                <a:latin typeface="Calibri Light" charset="0"/>
                <a:ea typeface="Times New Roman" charset="0"/>
                <a:cs typeface="Calibri Light" charset="0"/>
              </a:rPr>
              <a:t>1985 – 1889 	</a:t>
            </a:r>
            <a:r>
              <a:rPr lang="de-DE" dirty="0" err="1" smtClean="0">
                <a:effectLst/>
                <a:latin typeface="Calibri Light" charset="0"/>
                <a:ea typeface="Times New Roman" charset="0"/>
                <a:cs typeface="Calibri Light" charset="0"/>
              </a:rPr>
              <a:t>Postdoctoral</a:t>
            </a:r>
            <a:r>
              <a:rPr lang="de-DE" dirty="0" smtClean="0">
                <a:effectLst/>
                <a:latin typeface="Calibri Light" charset="0"/>
                <a:ea typeface="Times New Roman" charset="0"/>
                <a:cs typeface="Calibri Light" charset="0"/>
              </a:rPr>
              <a:t> Fellow</a:t>
            </a:r>
            <a:r>
              <a:rPr lang="de-DE" dirty="0" smtClean="0">
                <a:solidFill>
                  <a:srgbClr val="000000"/>
                </a:solidFill>
                <a:effectLst/>
                <a:latin typeface="Calibri Light" charset="0"/>
                <a:ea typeface="Times New Roman" charset="0"/>
                <a:cs typeface="Calibri Light" charset="0"/>
              </a:rPr>
              <a:t>, Gesellschaft für Schwerionenforschung, Darmstadt, Germany</a:t>
            </a:r>
            <a:endParaRPr lang="de-DE" dirty="0" smtClean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effectLst/>
                <a:latin typeface="Calibri Light" charset="0"/>
                <a:ea typeface="Times New Roman" charset="0"/>
                <a:cs typeface="Calibri Light" charset="0"/>
              </a:rPr>
              <a:t>1983 – 1985 	Postdoctoral Fellow, Lawrence Berkeley Laboratory, USA </a:t>
            </a:r>
            <a:endParaRPr lang="de-DE" dirty="0" smtClean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effectLst/>
                <a:latin typeface="Calibri Light" charset="0"/>
                <a:ea typeface="Times New Roman" charset="0"/>
                <a:cs typeface="Calibri Light" charset="0"/>
              </a:rPr>
              <a:t>1983		Postdoctoral Fellow, 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 Light" charset="0"/>
                <a:ea typeface="Times New Roman" charset="0"/>
                <a:cs typeface="Calibri Light" charset="0"/>
              </a:rPr>
              <a:t>Max-Planck Institute for Nuclear Physics, Heidelberg, Germany</a:t>
            </a:r>
            <a:endParaRPr lang="de-DE" dirty="0" smtClean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effectLst/>
                <a:latin typeface="Calibri Light" charset="0"/>
                <a:ea typeface="Times New Roman" charset="0"/>
                <a:cs typeface="Calibri Light" charset="0"/>
              </a:rPr>
              <a:t> </a:t>
            </a:r>
            <a:endParaRPr lang="de-DE" dirty="0" smtClean="0">
              <a:effectLst/>
              <a:latin typeface="Times New Roman" charset="0"/>
              <a:ea typeface="Times New Roman" charset="0"/>
            </a:endParaRP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b="1" i="1" dirty="0" smtClean="0">
                <a:solidFill>
                  <a:srgbClr val="2F5496"/>
                </a:solidFill>
                <a:effectLst/>
                <a:latin typeface="Calibri Light" charset="0"/>
                <a:ea typeface="Times New Roman" charset="0"/>
                <a:cs typeface="Times New Roman" charset="0"/>
              </a:rPr>
              <a:t>Professional Activities</a:t>
            </a:r>
            <a:endParaRPr lang="de-DE" b="1" i="1" dirty="0" smtClean="0">
              <a:solidFill>
                <a:srgbClr val="2F5496"/>
              </a:solidFill>
              <a:effectLst/>
              <a:latin typeface="Calibri Light" charset="0"/>
              <a:ea typeface="Times New Roman" charset="0"/>
              <a:cs typeface="Times New Roman" charset="0"/>
            </a:endParaRPr>
          </a:p>
          <a:p>
            <a:pPr>
              <a:spcAft>
                <a:spcPts val="0"/>
              </a:spcAft>
              <a:tabLst>
                <a:tab pos="180340" algn="l"/>
              </a:tabLst>
            </a:pPr>
            <a:r>
              <a:rPr lang="en-US" dirty="0" smtClean="0">
                <a:effectLst/>
                <a:latin typeface="Calibri Light" charset="0"/>
                <a:ea typeface="Times New Roman" charset="0"/>
                <a:cs typeface="Calibri Light" charset="0"/>
              </a:rPr>
              <a:t>2018 –		Member of the BM@N Experiment</a:t>
            </a:r>
            <a:endParaRPr lang="de-DE" dirty="0" smtClean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effectLst/>
                <a:latin typeface="Calibri Light" charset="0"/>
                <a:ea typeface="Times New Roman" charset="0"/>
                <a:cs typeface="Calibri Light" charset="0"/>
              </a:rPr>
              <a:t>2017		Member of the </a:t>
            </a:r>
            <a:r>
              <a:rPr lang="en-US" dirty="0" err="1" smtClean="0">
                <a:effectLst/>
                <a:latin typeface="Calibri Light" charset="0"/>
                <a:ea typeface="Times New Roman" charset="0"/>
                <a:cs typeface="Calibri Light" charset="0"/>
              </a:rPr>
              <a:t>NuPECC</a:t>
            </a:r>
            <a:r>
              <a:rPr lang="en-US" dirty="0" smtClean="0">
                <a:effectLst/>
                <a:latin typeface="Calibri Light" charset="0"/>
                <a:ea typeface="Times New Roman" charset="0"/>
                <a:cs typeface="Calibri Light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 Light" charset="0"/>
                <a:ea typeface="Times New Roman" charset="0"/>
                <a:cs typeface="Calibri Light" charset="0"/>
              </a:rPr>
              <a:t>Committee for the Long Range Plan Perspectives</a:t>
            </a:r>
          </a:p>
          <a:p>
            <a:pPr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 Light" charset="0"/>
                <a:ea typeface="Times New Roman" charset="0"/>
                <a:cs typeface="Calibri Light" charset="0"/>
              </a:rPr>
              <a:t>2016 </a:t>
            </a:r>
            <a:r>
              <a:rPr lang="en-US" dirty="0" smtClean="0">
                <a:effectLst/>
                <a:latin typeface="Calibri Light" charset="0"/>
                <a:ea typeface="Times New Roman" charset="0"/>
                <a:cs typeface="Calibri Light" charset="0"/>
              </a:rPr>
              <a:t>–		Member CBM Management Board, Chair of CBM Editorial Board</a:t>
            </a:r>
            <a:endParaRPr lang="de-DE" dirty="0" smtClean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Calibri Light" charset="0"/>
                <a:ea typeface="Times New Roman" charset="0"/>
                <a:cs typeface="Calibri Light" charset="0"/>
              </a:rPr>
              <a:t>2014 –		Chair of the Detector Advisory Committee for BM@N Experiment,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 Light" charset="0"/>
                <a:ea typeface="Times New Roman" charset="0"/>
                <a:cs typeface="Calibri Light" charset="0"/>
              </a:rPr>
              <a:t>Dubna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 Light" charset="0"/>
                <a:ea typeface="Times New Roman" charset="0"/>
                <a:cs typeface="Calibri Light" charset="0"/>
              </a:rPr>
              <a:t>, Russia</a:t>
            </a:r>
            <a:endParaRPr lang="de-DE" dirty="0" smtClean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Calibri Light" charset="0"/>
                <a:ea typeface="Times New Roman" charset="0"/>
                <a:cs typeface="Calibri Light" charset="0"/>
              </a:rPr>
              <a:t>2012 </a:t>
            </a:r>
            <a:r>
              <a:rPr lang="en-US" dirty="0" smtClean="0">
                <a:effectLst/>
                <a:latin typeface="Calibri Light" charset="0"/>
                <a:ea typeface="Times New Roman" charset="0"/>
                <a:cs typeface="Calibri Light" charset="0"/>
              </a:rPr>
              <a:t>–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 Light" charset="0"/>
                <a:ea typeface="Times New Roman" charset="0"/>
                <a:cs typeface="Calibri Light" charset="0"/>
              </a:rPr>
              <a:t>		Member of the Detector Advisory Committee for the NICA Project,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Calibri Light" charset="0"/>
                <a:ea typeface="Times New Roman" charset="0"/>
                <a:cs typeface="Calibri Light" charset="0"/>
              </a:rPr>
              <a:t>Dubna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 Light" charset="0"/>
                <a:ea typeface="Times New Roman" charset="0"/>
                <a:cs typeface="Calibri Light" charset="0"/>
              </a:rPr>
              <a:t>, Russia</a:t>
            </a:r>
            <a:endParaRPr lang="de-DE" dirty="0" smtClean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effectLst/>
                <a:latin typeface="Calibri Light" charset="0"/>
                <a:ea typeface="Times New Roman" charset="0"/>
                <a:cs typeface="Calibri Light" charset="0"/>
              </a:rPr>
              <a:t>2011 – 2016	Member of the </a:t>
            </a:r>
            <a:r>
              <a:rPr lang="en-US" dirty="0" smtClean="0">
                <a:solidFill>
                  <a:srgbClr val="000000"/>
                </a:solidFill>
                <a:effectLst/>
                <a:latin typeface="Calibri Light" charset="0"/>
                <a:ea typeface="Times New Roman" charset="0"/>
                <a:cs typeface="Calibri Light" charset="0"/>
              </a:rPr>
              <a:t>Advisory Committee </a:t>
            </a:r>
            <a:r>
              <a:rPr lang="en-US" dirty="0" smtClean="0">
                <a:effectLst/>
                <a:latin typeface="Calibri Light" charset="0"/>
                <a:ea typeface="Times New Roman" charset="0"/>
                <a:cs typeface="Calibri Light" charset="0"/>
              </a:rPr>
              <a:t>Hadrons and  Nuclei, </a:t>
            </a:r>
            <a:r>
              <a:rPr lang="en-US" u="none" strike="noStrike" dirty="0" smtClean="0">
                <a:effectLst/>
                <a:latin typeface="Calibri Light" charset="0"/>
                <a:ea typeface="Times New Roman" charset="0"/>
                <a:cs typeface="Calibri Light" charset="0"/>
                <a:hlinkClick r:id="rId2"/>
              </a:rPr>
              <a:t>Ministry of Education and Research</a:t>
            </a:r>
            <a:r>
              <a:rPr lang="en-US" dirty="0" smtClean="0">
                <a:effectLst/>
                <a:latin typeface="Calibri Light" charset="0"/>
                <a:ea typeface="Times New Roman" charset="0"/>
                <a:cs typeface="Calibri Light" charset="0"/>
              </a:rPr>
              <a:t>, Germany</a:t>
            </a:r>
            <a:endParaRPr lang="de-DE" dirty="0" smtClean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effectLst/>
                <a:latin typeface="Calibri Light" charset="0"/>
                <a:ea typeface="Times New Roman" charset="0"/>
                <a:cs typeface="Calibri Light" charset="0"/>
              </a:rPr>
              <a:t>2010 –		Member of CBM Experiment at FAIR, Darmstadt, Germany</a:t>
            </a:r>
            <a:endParaRPr lang="de-DE" dirty="0" smtClean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effectLst/>
                <a:latin typeface="Calibri Light" charset="0"/>
                <a:ea typeface="Times New Roman" charset="0"/>
                <a:cs typeface="Calibri Light" charset="0"/>
              </a:rPr>
              <a:t>1995 – present	Member of the ALICE Experiment at CERN-LHC, Geneva, Switzerland</a:t>
            </a:r>
            <a:endParaRPr lang="de-DE" dirty="0" smtClean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effectLst/>
                <a:latin typeface="Calibri Light" charset="0"/>
                <a:ea typeface="Times New Roman" charset="0"/>
                <a:cs typeface="Calibri Light" charset="0"/>
              </a:rPr>
              <a:t>1984 – 1993	Member of the WA80, WA93, WA98 Experiments at CERN-SPS, Geneva, Switzerland</a:t>
            </a:r>
            <a:endParaRPr lang="de-DE" dirty="0" smtClean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effectLst/>
                <a:latin typeface="Calibri Light" charset="0"/>
                <a:ea typeface="Times New Roman" charset="0"/>
                <a:cs typeface="Calibri Light" charset="0"/>
              </a:rPr>
              <a:t>1984 – 1991	Research fellow at CERN, Geneva, Switzerland</a:t>
            </a:r>
            <a:endParaRPr lang="de-DE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69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Macintosh PowerPoint</Application>
  <PresentationFormat>Breitbild</PresentationFormat>
  <Paragraphs>23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Office-Design</vt:lpstr>
      <vt:lpstr>Statement of Candidature for BM@N IB Chair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Office-Anwender</dc:creator>
  <cp:lastModifiedBy>Microsoft Office-Anwender</cp:lastModifiedBy>
  <cp:revision>4</cp:revision>
  <dcterms:created xsi:type="dcterms:W3CDTF">2018-10-29T10:16:29Z</dcterms:created>
  <dcterms:modified xsi:type="dcterms:W3CDTF">2018-10-29T10:44:48Z</dcterms:modified>
</cp:coreProperties>
</file>