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7DB5-6AFF-49CF-8814-BFEF88D0A79C}" type="datetimeFigureOut">
              <a:rPr lang="ru-RU" smtClean="0"/>
              <a:pPr/>
              <a:t>28/10/18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ABF09-CD7A-46E2-8E74-865E721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1747" y="476672"/>
            <a:ext cx="893225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Curriculum Vitae</a:t>
            </a:r>
            <a:endParaRPr lang="ru-RU" sz="1400" dirty="0"/>
          </a:p>
          <a:p>
            <a:r>
              <a:rPr lang="en-US" sz="1400" dirty="0" err="1"/>
              <a:t>Maksymchuk</a:t>
            </a:r>
            <a:r>
              <a:rPr lang="en-US" sz="1400" dirty="0"/>
              <a:t> Anna </a:t>
            </a:r>
            <a:endParaRPr lang="en-US" sz="1400" dirty="0" smtClean="0"/>
          </a:p>
          <a:p>
            <a:endParaRPr lang="ru-RU" sz="1400" dirty="0"/>
          </a:p>
          <a:p>
            <a:r>
              <a:rPr lang="en-US" sz="1400" u="sng" dirty="0"/>
              <a:t>Education</a:t>
            </a:r>
            <a:r>
              <a:rPr lang="en-US" sz="1400" dirty="0"/>
              <a:t>: </a:t>
            </a:r>
            <a:endParaRPr lang="ru-RU" sz="1400" dirty="0"/>
          </a:p>
          <a:p>
            <a:r>
              <a:rPr lang="en-US" sz="1400" dirty="0"/>
              <a:t>09.2001-06.2006: </a:t>
            </a:r>
            <a:r>
              <a:rPr lang="en-US" sz="1400" dirty="0" err="1"/>
              <a:t>Taras</a:t>
            </a:r>
            <a:r>
              <a:rPr lang="en-US" sz="1400" dirty="0"/>
              <a:t> Shevchenko National University of Kyiv, Faculty of Physics, </a:t>
            </a:r>
            <a:endParaRPr lang="en-US" sz="1400" dirty="0" smtClean="0"/>
          </a:p>
          <a:p>
            <a:r>
              <a:rPr lang="en-US" sz="1400" dirty="0" smtClean="0"/>
              <a:t>chair </a:t>
            </a:r>
            <a:r>
              <a:rPr lang="en-US" sz="1400" dirty="0"/>
              <a:t>of the “Experimental Nuclear Physics”. </a:t>
            </a:r>
            <a:endParaRPr lang="en-US" sz="1400" dirty="0" smtClean="0"/>
          </a:p>
          <a:p>
            <a:r>
              <a:rPr lang="en-US" sz="1400" dirty="0" smtClean="0"/>
              <a:t>Master </a:t>
            </a:r>
            <a:r>
              <a:rPr lang="en-US" sz="1400" dirty="0"/>
              <a:t>thesis: “Time of flight detectors for NIS Spectrometer”  </a:t>
            </a:r>
            <a:endParaRPr lang="ru-RU" sz="1400" dirty="0"/>
          </a:p>
          <a:p>
            <a:endParaRPr lang="en-US" sz="1400" u="sng" dirty="0" smtClean="0"/>
          </a:p>
          <a:p>
            <a:r>
              <a:rPr lang="en-US" sz="1400" u="sng" dirty="0" smtClean="0"/>
              <a:t>Professional </a:t>
            </a:r>
            <a:r>
              <a:rPr lang="en-US" sz="1400" u="sng" dirty="0"/>
              <a:t>carrier</a:t>
            </a:r>
            <a:r>
              <a:rPr lang="en-US" sz="1400" dirty="0"/>
              <a:t>:</a:t>
            </a:r>
            <a:endParaRPr lang="ru-RU" sz="1400" dirty="0"/>
          </a:p>
          <a:p>
            <a:endParaRPr lang="en-US" sz="1400" dirty="0" smtClean="0"/>
          </a:p>
          <a:p>
            <a:r>
              <a:rPr lang="en-US" sz="1400" dirty="0" smtClean="0"/>
              <a:t>Since </a:t>
            </a:r>
            <a:r>
              <a:rPr lang="en-US" sz="1400" dirty="0"/>
              <a:t>2006 – </a:t>
            </a:r>
            <a:r>
              <a:rPr lang="en-US" sz="1400" dirty="0" err="1"/>
              <a:t>HyperNIS</a:t>
            </a:r>
            <a:r>
              <a:rPr lang="en-US" sz="1400" dirty="0"/>
              <a:t> experiment (LHEP, JINR) </a:t>
            </a:r>
            <a:endParaRPr lang="en-US" sz="1400" dirty="0" smtClean="0"/>
          </a:p>
          <a:p>
            <a:endParaRPr lang="ru-RU" sz="1400" dirty="0"/>
          </a:p>
          <a:p>
            <a:r>
              <a:rPr lang="en-US" sz="1400" dirty="0"/>
              <a:t>Responsible for </a:t>
            </a:r>
            <a:r>
              <a:rPr lang="en-US" sz="1400" dirty="0" smtClean="0"/>
              <a:t>HARP </a:t>
            </a:r>
            <a:r>
              <a:rPr lang="en-US" sz="1400" dirty="0" err="1"/>
              <a:t>mRPC</a:t>
            </a:r>
            <a:r>
              <a:rPr lang="en-US" sz="1400" dirty="0"/>
              <a:t> integration into the </a:t>
            </a:r>
            <a:r>
              <a:rPr lang="en-US" sz="1400" dirty="0" err="1"/>
              <a:t>HyperNIS</a:t>
            </a:r>
            <a:r>
              <a:rPr lang="en-US" sz="1400" dirty="0"/>
              <a:t> experimental setup, TOF system operation during </a:t>
            </a:r>
            <a:r>
              <a:rPr lang="en-US" sz="1400" dirty="0" err="1"/>
              <a:t>Nuclotron</a:t>
            </a:r>
            <a:r>
              <a:rPr lang="en-US" sz="1400" dirty="0"/>
              <a:t> beam runs, data analysis.  </a:t>
            </a:r>
            <a:endParaRPr lang="ru-RU" sz="1400" dirty="0"/>
          </a:p>
          <a:p>
            <a:endParaRPr lang="en-US" sz="1400" dirty="0" smtClean="0"/>
          </a:p>
          <a:p>
            <a:r>
              <a:rPr lang="en-US" sz="1400" dirty="0" smtClean="0"/>
              <a:t>Since </a:t>
            </a:r>
            <a:r>
              <a:rPr lang="en-US" sz="1400" dirty="0"/>
              <a:t>2015 – BM@N experiment (LHEP, JINR</a:t>
            </a:r>
            <a:r>
              <a:rPr lang="en-US" sz="1400" dirty="0" smtClean="0"/>
              <a:t>)</a:t>
            </a:r>
          </a:p>
          <a:p>
            <a:endParaRPr lang="ru-RU" sz="1400" dirty="0"/>
          </a:p>
          <a:p>
            <a:r>
              <a:rPr lang="en-US" sz="1400" dirty="0"/>
              <a:t>Responsible </a:t>
            </a:r>
            <a:r>
              <a:rPr lang="en-US" sz="1400" dirty="0" smtClean="0"/>
              <a:t>for </a:t>
            </a:r>
            <a:r>
              <a:rPr lang="en-US" sz="1400" dirty="0"/>
              <a:t>GEM/CSC tracking system of the BM@N experimental setup, GEM modules assembly at CERN workshop, GEM working parameters optimization, </a:t>
            </a:r>
            <a:r>
              <a:rPr lang="en-US" sz="1400" dirty="0" smtClean="0"/>
              <a:t>GEM </a:t>
            </a:r>
            <a:r>
              <a:rPr lang="en-US" sz="1400" dirty="0"/>
              <a:t>and CSC modules integration into the BM@N experimental setup, study of the detectors performance at the </a:t>
            </a:r>
            <a:r>
              <a:rPr lang="en-US" sz="1400" dirty="0" err="1"/>
              <a:t>Nuclotron</a:t>
            </a:r>
            <a:r>
              <a:rPr lang="en-US" sz="1400" dirty="0"/>
              <a:t> extracted beams, data analysis.</a:t>
            </a:r>
            <a:endParaRPr lang="ru-RU" sz="1400" dirty="0"/>
          </a:p>
          <a:p>
            <a:endParaRPr lang="en-US" sz="1400" dirty="0" smtClean="0"/>
          </a:p>
          <a:p>
            <a:r>
              <a:rPr lang="en-US" sz="1400" dirty="0" smtClean="0"/>
              <a:t>Since </a:t>
            </a:r>
            <a:r>
              <a:rPr lang="en-US" sz="1400" dirty="0"/>
              <a:t>2014 – within the JINR University Center, seminar classes for the created basic course “Physic of elementary particles” for 4-th year students from MSU and  MIPT.</a:t>
            </a:r>
            <a:endParaRPr lang="ru-RU" sz="1400" dirty="0"/>
          </a:p>
          <a:p>
            <a:endParaRPr lang="en-US" sz="1400" u="sng" dirty="0" smtClean="0"/>
          </a:p>
          <a:p>
            <a:r>
              <a:rPr lang="en-US" sz="1400" u="sng" dirty="0" smtClean="0"/>
              <a:t>Publications</a:t>
            </a:r>
            <a:r>
              <a:rPr lang="en-US" sz="1400" u="sng" dirty="0"/>
              <a:t>:</a:t>
            </a:r>
            <a:r>
              <a:rPr lang="en-US" sz="1400" dirty="0"/>
              <a:t> 13</a:t>
            </a:r>
            <a:endParaRPr lang="ru-RU" sz="1400" dirty="0"/>
          </a:p>
          <a:p>
            <a:endParaRPr lang="en-US" sz="1400" u="sng" dirty="0" smtClean="0"/>
          </a:p>
          <a:p>
            <a:r>
              <a:rPr lang="en-US" sz="1400" u="sng" dirty="0" smtClean="0"/>
              <a:t>Talks</a:t>
            </a:r>
            <a:r>
              <a:rPr lang="en-US" sz="1400" u="sng" dirty="0"/>
              <a:t>:</a:t>
            </a:r>
            <a:r>
              <a:rPr lang="en-US" sz="1400" dirty="0"/>
              <a:t> 24</a:t>
            </a:r>
            <a:r>
              <a:rPr lang="en-US" sz="1400" u="sng" dirty="0"/>
              <a:t> </a:t>
            </a:r>
            <a:endParaRPr lang="ru-RU" sz="1400" dirty="0"/>
          </a:p>
          <a:p>
            <a:endParaRPr lang="ru-RU" sz="1000" dirty="0">
              <a:latin typeface="+mj-lt"/>
            </a:endParaRPr>
          </a:p>
        </p:txBody>
      </p:sp>
      <p:pic>
        <p:nvPicPr>
          <p:cNvPr id="11266" name="Picture 2" descr="C:\Users\anna\Downloads\Maksymchuk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4856" y="116632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182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PowerPoint Presentation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Air</cp:lastModifiedBy>
  <cp:revision>5</cp:revision>
  <dcterms:created xsi:type="dcterms:W3CDTF">2018-10-23T10:35:16Z</dcterms:created>
  <dcterms:modified xsi:type="dcterms:W3CDTF">2018-10-28T14:45:41Z</dcterms:modified>
</cp:coreProperties>
</file>