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412" r:id="rId3"/>
    <p:sldId id="430" r:id="rId4"/>
    <p:sldId id="432" r:id="rId5"/>
    <p:sldId id="419" r:id="rId6"/>
    <p:sldId id="423" r:id="rId7"/>
    <p:sldId id="425" r:id="rId8"/>
    <p:sldId id="426" r:id="rId9"/>
    <p:sldId id="427" r:id="rId10"/>
    <p:sldId id="428" r:id="rId11"/>
    <p:sldId id="433" r:id="rId12"/>
    <p:sldId id="4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74" d="100"/>
          <a:sy n="74" d="100"/>
        </p:scale>
        <p:origin x="8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BF7EB-BC3D-4422-A971-9A07D1D0C0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62FB3-8CFC-4E6E-82BB-94D776DF12C0}">
      <dgm:prSet phldrT="[Текст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Laboratory of radiation physics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(1999 -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2AF2C30-A3CF-4D24-9824-33CDAFB79E34}" type="parTrans" cxnId="{1C49313C-844F-4331-AD23-0FB8C6D90195}">
      <dgm:prSet/>
      <dgm:spPr/>
      <dgm:t>
        <a:bodyPr/>
        <a:lstStyle/>
        <a:p>
          <a:endParaRPr lang="ru-RU"/>
        </a:p>
      </dgm:t>
    </dgm:pt>
    <dgm:pt modelId="{23921165-1953-4421-B555-5A98F5144C34}" type="sibTrans" cxnId="{1C49313C-844F-4331-AD23-0FB8C6D90195}">
      <dgm:prSet custT="1"/>
      <dgm:spPr/>
      <dgm:t>
        <a:bodyPr/>
        <a:lstStyle/>
        <a:p>
          <a:pPr algn="l"/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3010F-825B-45FB-AC57-66E7AD036912}" type="asst">
      <dgm:prSet phldrT="[Текст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Joint Laboratory of Radiation Processes in Condensed Matter  BNRU-LPI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882AB-2817-4743-9A58-6B4B034640C3}" type="parTrans" cxnId="{5EAE41B9-0642-4ACC-9125-789096FDB31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C238D-EA3E-465C-AAFB-8358C42472E5}" type="sibTrans" cxnId="{5EAE41B9-0642-4ACC-9125-789096FDB315}">
      <dgm:prSet custT="1"/>
      <dgm:spPr/>
      <dgm:t>
        <a:bodyPr/>
        <a:lstStyle/>
        <a:p>
          <a:endParaRPr lang="ru-RU"/>
        </a:p>
      </dgm:t>
    </dgm:pt>
    <dgm:pt modelId="{CB93CCE1-EC02-4509-962E-848759504FBE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radiation sources (X-ray and fast neutrons)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828DF-E91B-4920-8FAB-BC3E5A47A5A7}" type="parTrans" cxnId="{534F4B89-98BF-4BA9-9751-709FE1032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544D-A345-44EC-AD82-CAAE39878937}" type="sibTrans" cxnId="{534F4B89-98BF-4BA9-9751-709FE103296E}">
      <dgm:prSet custT="1"/>
      <dgm:spPr/>
      <dgm:t>
        <a:bodyPr/>
        <a:lstStyle/>
        <a:p>
          <a:endParaRPr lang="ru-RU"/>
        </a:p>
      </dgm:t>
    </dgm:pt>
    <dgm:pt modelId="{EA9D543E-0542-4D9B-81AD-B3633C3697AE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of vacuum chambers, e-gun systems and mechanics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3A360-12D9-4000-B0BB-52F43F65CC00}" type="parTrans" cxnId="{0F170AD2-C9BD-4878-84F9-FB8ABF42D9A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573A3-550C-4248-84C0-29A39BBCF773}" type="sibTrans" cxnId="{0F170AD2-C9BD-4878-84F9-FB8ABF42D9AD}">
      <dgm:prSet custT="1"/>
      <dgm:spPr/>
      <dgm:t>
        <a:bodyPr/>
        <a:lstStyle/>
        <a:p>
          <a:endParaRPr lang="ru-RU"/>
        </a:p>
      </dgm:t>
    </dgm:pt>
    <dgm:pt modelId="{150284DC-5F71-42BE-8395-BCF0042E4118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THz radiation sources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D6EE-F39B-441A-8738-63EA6D93113E}" type="parTrans" cxnId="{671B4BF0-3354-45BA-B9B1-439674DA7FC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70527-8427-47F4-930A-B0A737482D35}" type="sibTrans" cxnId="{671B4BF0-3354-45BA-B9B1-439674DA7FCD}">
      <dgm:prSet custT="1"/>
      <dgm:spPr/>
      <dgm:t>
        <a:bodyPr/>
        <a:lstStyle/>
        <a:p>
          <a:endParaRPr lang="ru-RU"/>
        </a:p>
      </dgm:t>
    </dgm:pt>
    <dgm:pt modelId="{8A1670B7-3A87-44DA-9439-33D3C64864B7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compact neutron generators and </a:t>
          </a:r>
          <a:r>
            <a:rPr lang="en-US" sz="1200" b="0" i="0" dirty="0" smtClean="0"/>
            <a:t>vessels </a:t>
          </a:r>
          <a:r>
            <a:rPr lang="en-US" sz="1200" b="0" i="0" dirty="0" smtClean="0"/>
            <a:t>from high purity materials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FCE33-1A08-4351-9FCD-CBFC5209379F}" type="parTrans" cxnId="{9F11DA1F-4820-43F0-B9E1-BCE6AF809A4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FCC4D-FFB8-4F1C-B526-E1A6C117616A}" type="sibTrans" cxnId="{9F11DA1F-4820-43F0-B9E1-BCE6AF809A4E}">
      <dgm:prSet custT="1"/>
      <dgm:spPr/>
      <dgm:t>
        <a:bodyPr/>
        <a:lstStyle/>
        <a:p>
          <a:endParaRPr lang="ru-RU"/>
        </a:p>
      </dgm:t>
    </dgm:pt>
    <dgm:pt modelId="{9EAD037F-CEBB-4D8F-8443-4580CDC2E981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LPI, DESY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IHEP (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Protvino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SINP (MSU)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C02C7-2A9E-4700-9CE7-61ED773505B4}" type="parTrans" cxnId="{67D6AA97-183D-4212-8574-7EC86D86F7D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ABFCB-5042-4D2E-B10D-1A2849323AD9}" type="sibTrans" cxnId="{67D6AA97-183D-4212-8574-7EC86D86F7D0}">
      <dgm:prSet custT="1"/>
      <dgm:spPr/>
      <dgm:t>
        <a:bodyPr/>
        <a:lstStyle/>
        <a:p>
          <a:endParaRPr lang="ru-RU"/>
        </a:p>
      </dgm:t>
    </dgm:pt>
    <dgm:pt modelId="{FEE49AA8-ABCF-44AD-B779-2620382A873F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SINP (MSU) in frames of Russian space program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D1244-0CB8-428B-BE02-2564D5C7FB63}" type="parTrans" cxnId="{9262B4AB-369B-4433-8658-2D49CC13AF88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64B12-0AD6-438C-ADC9-85D0C1F8AF47}" type="sibTrans" cxnId="{9262B4AB-369B-4433-8658-2D49CC13AF88}">
      <dgm:prSet custT="1"/>
      <dgm:spPr/>
      <dgm:t>
        <a:bodyPr/>
        <a:lstStyle/>
        <a:p>
          <a:endParaRPr lang="ru-RU"/>
        </a:p>
      </dgm:t>
    </dgm:pt>
    <dgm:pt modelId="{ED49F8FC-3A1E-491B-A4A1-D0705707A534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TPU, RHUL, JAI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92DFC-7B34-485B-B0D6-D5E6A25FD7E8}" type="parTrans" cxnId="{EEE48C5F-B32A-412B-A22C-C8C96F4F03E4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98373-40B5-49A5-BE0E-B2D3725F797C}" type="sibTrans" cxnId="{EEE48C5F-B32A-412B-A22C-C8C96F4F03E4}">
      <dgm:prSet custT="1"/>
      <dgm:spPr/>
      <dgm:t>
        <a:bodyPr/>
        <a:lstStyle/>
        <a:p>
          <a:endParaRPr lang="ru-RU"/>
        </a:p>
      </dgm:t>
    </dgm:pt>
    <dgm:pt modelId="{C412949E-584F-452C-9A50-A25185AEB725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DarkSide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(INFN, LNGS, Princeton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SINP (MSU)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E095A-0EFF-4528-800E-C1D2B47D60FD}" type="parTrans" cxnId="{2DE833B3-202B-4FFB-9F03-78E32D726D14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DA3BA-AC53-4B9A-A0B6-81D7EBA721D4}" type="sibTrans" cxnId="{2DE833B3-202B-4FFB-9F03-78E32D726D14}">
      <dgm:prSet custT="1"/>
      <dgm:spPr/>
      <dgm:t>
        <a:bodyPr/>
        <a:lstStyle/>
        <a:p>
          <a:endParaRPr lang="ru-RU"/>
        </a:p>
      </dgm:t>
    </dgm:pt>
    <dgm:pt modelId="{43B464E8-27FC-4868-BA28-EDD9CDE50038}" type="asst">
      <dgm:prSet phldrT="[Текст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division “Vacuum systems and technologies”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(2015 –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C658E-C8C4-40EF-87A6-8B8712BF9127}" type="parTrans" cxnId="{DB6EA06F-03E2-4DA5-9806-96AD0256B91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2C536-2715-495F-83E6-4D0C89384E80}" type="sibTrans" cxnId="{DB6EA06F-03E2-4DA5-9806-96AD0256B91C}">
      <dgm:prSet custT="1"/>
      <dgm:spPr/>
      <dgm:t>
        <a:bodyPr/>
        <a:lstStyle/>
        <a:p>
          <a:endParaRPr lang="ru-RU"/>
        </a:p>
      </dgm:t>
    </dgm:pt>
    <dgm:pt modelId="{27F4D9AB-825B-4B86-8E8F-EFF195302F70}" type="asst">
      <dgm:prSet phldrT="[Текст]" custT="1"/>
      <dgm:spPr/>
      <dgm:t>
        <a:bodyPr/>
        <a:lstStyle/>
        <a:p>
          <a:r>
            <a:rPr lang="en-US" sz="1400" b="0" i="0" dirty="0" smtClean="0"/>
            <a:t>Design-engineering department “Design and development of experimental setups for radiation physics  experiments”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FED63-5284-4718-8402-D8B76ABB5764}" type="parTrans" cxnId="{C56E0070-4CB2-4671-9434-5B90E90CC83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8C5FE-9BD1-44DD-BF57-914F0335B90B}" type="sibTrans" cxnId="{C56E0070-4CB2-4671-9434-5B90E90CC836}">
      <dgm:prSet custT="1"/>
      <dgm:spPr/>
      <dgm:t>
        <a:bodyPr/>
        <a:lstStyle/>
        <a:p>
          <a:endParaRPr lang="ru-RU"/>
        </a:p>
      </dgm:t>
    </dgm:pt>
    <dgm:pt modelId="{52E229F7-D5A0-414F-B769-5BE30F77452E}" type="pres">
      <dgm:prSet presAssocID="{AA1BF7EB-BC3D-4422-A971-9A07D1D0C0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39E698-D877-4112-BB34-CEDB5E55ED78}" type="pres">
      <dgm:prSet presAssocID="{CEC62FB3-8CFC-4E6E-82BB-94D776DF12C0}" presName="hierRoot1" presStyleCnt="0">
        <dgm:presLayoutVars>
          <dgm:hierBranch val="init"/>
        </dgm:presLayoutVars>
      </dgm:prSet>
      <dgm:spPr/>
    </dgm:pt>
    <dgm:pt modelId="{088A592B-6416-46B0-96C4-823FBA44BBB5}" type="pres">
      <dgm:prSet presAssocID="{CEC62FB3-8CFC-4E6E-82BB-94D776DF12C0}" presName="rootComposite1" presStyleCnt="0"/>
      <dgm:spPr/>
    </dgm:pt>
    <dgm:pt modelId="{B2B4FFF2-090C-4D7D-8A08-37F6B5AF9B7A}" type="pres">
      <dgm:prSet presAssocID="{CEC62FB3-8CFC-4E6E-82BB-94D776DF12C0}" presName="rootText1" presStyleLbl="node0" presStyleIdx="0" presStyleCnt="1" custScaleX="157331" custLinFactNeighborY="63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4F8A0-FCA5-4281-BFF6-CA103736CBB3}" type="pres">
      <dgm:prSet presAssocID="{CEC62FB3-8CFC-4E6E-82BB-94D776DF12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4CE034-F721-408F-A34A-979AF21D666C}" type="pres">
      <dgm:prSet presAssocID="{CEC62FB3-8CFC-4E6E-82BB-94D776DF12C0}" presName="hierChild2" presStyleCnt="0"/>
      <dgm:spPr/>
    </dgm:pt>
    <dgm:pt modelId="{EE026094-FB78-4BDE-820F-7D9E9D14AAE0}" type="pres">
      <dgm:prSet presAssocID="{B47828DF-E91B-4920-8FAB-BC3E5A47A5A7}" presName="Name37" presStyleLbl="parChTrans1D2" presStyleIdx="0" presStyleCnt="7"/>
      <dgm:spPr/>
      <dgm:t>
        <a:bodyPr/>
        <a:lstStyle/>
        <a:p>
          <a:endParaRPr lang="ru-RU"/>
        </a:p>
      </dgm:t>
    </dgm:pt>
    <dgm:pt modelId="{1A9AF11D-FBA8-479A-9680-FF70009F16B3}" type="pres">
      <dgm:prSet presAssocID="{CB93CCE1-EC02-4509-962E-848759504FBE}" presName="hierRoot2" presStyleCnt="0">
        <dgm:presLayoutVars>
          <dgm:hierBranch val="init"/>
        </dgm:presLayoutVars>
      </dgm:prSet>
      <dgm:spPr/>
    </dgm:pt>
    <dgm:pt modelId="{64BF2287-38CC-4B71-ACE9-968FF2643D51}" type="pres">
      <dgm:prSet presAssocID="{CB93CCE1-EC02-4509-962E-848759504FBE}" presName="rootComposite" presStyleCnt="0"/>
      <dgm:spPr/>
    </dgm:pt>
    <dgm:pt modelId="{E53DD2B7-0EF8-42E6-A1A2-D22CE4D5C176}" type="pres">
      <dgm:prSet presAssocID="{CB93CCE1-EC02-4509-962E-848759504F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A4E45-8A3C-40DC-AC6E-5D9130791C2E}" type="pres">
      <dgm:prSet presAssocID="{CB93CCE1-EC02-4509-962E-848759504FBE}" presName="rootConnector" presStyleLbl="node2" presStyleIdx="0" presStyleCnt="4"/>
      <dgm:spPr/>
      <dgm:t>
        <a:bodyPr/>
        <a:lstStyle/>
        <a:p>
          <a:endParaRPr lang="ru-RU"/>
        </a:p>
      </dgm:t>
    </dgm:pt>
    <dgm:pt modelId="{5D0AB126-6515-44D7-82DE-680739B85332}" type="pres">
      <dgm:prSet presAssocID="{CB93CCE1-EC02-4509-962E-848759504FBE}" presName="hierChild4" presStyleCnt="0"/>
      <dgm:spPr/>
    </dgm:pt>
    <dgm:pt modelId="{76481EBC-F3A5-4991-A435-E3059E9B0CF6}" type="pres">
      <dgm:prSet presAssocID="{6C8C02C7-2A9E-4700-9CE7-61ED773505B4}" presName="Name37" presStyleLbl="parChTrans1D3" presStyleIdx="0" presStyleCnt="4"/>
      <dgm:spPr/>
      <dgm:t>
        <a:bodyPr/>
        <a:lstStyle/>
        <a:p>
          <a:endParaRPr lang="ru-RU"/>
        </a:p>
      </dgm:t>
    </dgm:pt>
    <dgm:pt modelId="{DD7FAC68-0386-4C8A-B4B3-950FA24A3E7F}" type="pres">
      <dgm:prSet presAssocID="{9EAD037F-CEBB-4D8F-8443-4580CDC2E981}" presName="hierRoot2" presStyleCnt="0">
        <dgm:presLayoutVars>
          <dgm:hierBranch val="init"/>
        </dgm:presLayoutVars>
      </dgm:prSet>
      <dgm:spPr/>
    </dgm:pt>
    <dgm:pt modelId="{A1B80D7D-8DA8-43FF-98A1-17459E88A606}" type="pres">
      <dgm:prSet presAssocID="{9EAD037F-CEBB-4D8F-8443-4580CDC2E981}" presName="rootComposite" presStyleCnt="0"/>
      <dgm:spPr/>
    </dgm:pt>
    <dgm:pt modelId="{D096DDAF-27EC-41FC-B33B-B59699AF10BE}" type="pres">
      <dgm:prSet presAssocID="{9EAD037F-CEBB-4D8F-8443-4580CDC2E981}" presName="rootText" presStyleLbl="node3" presStyleIdx="0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3A6B0-FC0E-4AD7-A427-EEFCAB9CD4D4}" type="pres">
      <dgm:prSet presAssocID="{9EAD037F-CEBB-4D8F-8443-4580CDC2E981}" presName="rootConnector" presStyleLbl="node3" presStyleIdx="0" presStyleCnt="4"/>
      <dgm:spPr/>
      <dgm:t>
        <a:bodyPr/>
        <a:lstStyle/>
        <a:p>
          <a:endParaRPr lang="ru-RU"/>
        </a:p>
      </dgm:t>
    </dgm:pt>
    <dgm:pt modelId="{AD52715D-EF43-4627-B7D8-8F8EEF8B92C7}" type="pres">
      <dgm:prSet presAssocID="{9EAD037F-CEBB-4D8F-8443-4580CDC2E981}" presName="hierChild4" presStyleCnt="0"/>
      <dgm:spPr/>
    </dgm:pt>
    <dgm:pt modelId="{71B994BB-2A0C-44E4-BEC6-993C746C9BB5}" type="pres">
      <dgm:prSet presAssocID="{9EAD037F-CEBB-4D8F-8443-4580CDC2E981}" presName="hierChild5" presStyleCnt="0"/>
      <dgm:spPr/>
    </dgm:pt>
    <dgm:pt modelId="{69E117F0-798E-4F1B-85FE-A2D5F5FFCE86}" type="pres">
      <dgm:prSet presAssocID="{CB93CCE1-EC02-4509-962E-848759504FBE}" presName="hierChild5" presStyleCnt="0"/>
      <dgm:spPr/>
    </dgm:pt>
    <dgm:pt modelId="{05DAFF90-0CAE-46AB-8165-40DCFA056BB2}" type="pres">
      <dgm:prSet presAssocID="{A7E3A360-12D9-4000-B0BB-52F43F65CC00}" presName="Name37" presStyleLbl="parChTrans1D2" presStyleIdx="1" presStyleCnt="7"/>
      <dgm:spPr/>
      <dgm:t>
        <a:bodyPr/>
        <a:lstStyle/>
        <a:p>
          <a:endParaRPr lang="ru-RU"/>
        </a:p>
      </dgm:t>
    </dgm:pt>
    <dgm:pt modelId="{54409935-25AF-4876-A81D-016ECA24176E}" type="pres">
      <dgm:prSet presAssocID="{EA9D543E-0542-4D9B-81AD-B3633C3697AE}" presName="hierRoot2" presStyleCnt="0">
        <dgm:presLayoutVars>
          <dgm:hierBranch val="init"/>
        </dgm:presLayoutVars>
      </dgm:prSet>
      <dgm:spPr/>
    </dgm:pt>
    <dgm:pt modelId="{00F6D7B6-A9F9-4BA8-B7FC-88DFB9CE60E4}" type="pres">
      <dgm:prSet presAssocID="{EA9D543E-0542-4D9B-81AD-B3633C3697AE}" presName="rootComposite" presStyleCnt="0"/>
      <dgm:spPr/>
    </dgm:pt>
    <dgm:pt modelId="{EC46EC36-77F7-4B1A-8324-136FC6F561A4}" type="pres">
      <dgm:prSet presAssocID="{EA9D543E-0542-4D9B-81AD-B3633C3697A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89B30-204E-43AE-A740-4D61CFB5F06A}" type="pres">
      <dgm:prSet presAssocID="{EA9D543E-0542-4D9B-81AD-B3633C3697AE}" presName="rootConnector" presStyleLbl="node2" presStyleIdx="1" presStyleCnt="4"/>
      <dgm:spPr/>
      <dgm:t>
        <a:bodyPr/>
        <a:lstStyle/>
        <a:p>
          <a:endParaRPr lang="ru-RU"/>
        </a:p>
      </dgm:t>
    </dgm:pt>
    <dgm:pt modelId="{F088814F-3413-4424-91A6-79106A9DDC7D}" type="pres">
      <dgm:prSet presAssocID="{EA9D543E-0542-4D9B-81AD-B3633C3697AE}" presName="hierChild4" presStyleCnt="0"/>
      <dgm:spPr/>
    </dgm:pt>
    <dgm:pt modelId="{6049A3DA-39BA-40D7-A608-AA962DB835C3}" type="pres">
      <dgm:prSet presAssocID="{216D1244-0CB8-428B-BE02-2564D5C7FB63}" presName="Name37" presStyleLbl="parChTrans1D3" presStyleIdx="1" presStyleCnt="4"/>
      <dgm:spPr/>
      <dgm:t>
        <a:bodyPr/>
        <a:lstStyle/>
        <a:p>
          <a:endParaRPr lang="ru-RU"/>
        </a:p>
      </dgm:t>
    </dgm:pt>
    <dgm:pt modelId="{8FF61238-93D5-4174-8810-4EDA0679B028}" type="pres">
      <dgm:prSet presAssocID="{FEE49AA8-ABCF-44AD-B779-2620382A873F}" presName="hierRoot2" presStyleCnt="0">
        <dgm:presLayoutVars>
          <dgm:hierBranch val="init"/>
        </dgm:presLayoutVars>
      </dgm:prSet>
      <dgm:spPr/>
    </dgm:pt>
    <dgm:pt modelId="{B7BBE6D6-9BB0-4F47-A2BB-DB45ED232DFB}" type="pres">
      <dgm:prSet presAssocID="{FEE49AA8-ABCF-44AD-B779-2620382A873F}" presName="rootComposite" presStyleCnt="0"/>
      <dgm:spPr/>
    </dgm:pt>
    <dgm:pt modelId="{2E9CD025-1F5B-455B-B123-AA986DCF7286}" type="pres">
      <dgm:prSet presAssocID="{FEE49AA8-ABCF-44AD-B779-2620382A873F}" presName="rootText" presStyleLbl="node3" presStyleIdx="1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B5B10-8DC7-4139-BA05-FB415843701C}" type="pres">
      <dgm:prSet presAssocID="{FEE49AA8-ABCF-44AD-B779-2620382A873F}" presName="rootConnector" presStyleLbl="node3" presStyleIdx="1" presStyleCnt="4"/>
      <dgm:spPr/>
      <dgm:t>
        <a:bodyPr/>
        <a:lstStyle/>
        <a:p>
          <a:endParaRPr lang="ru-RU"/>
        </a:p>
      </dgm:t>
    </dgm:pt>
    <dgm:pt modelId="{D0251EF4-93E6-44E4-BDF9-44FC4245F6AC}" type="pres">
      <dgm:prSet presAssocID="{FEE49AA8-ABCF-44AD-B779-2620382A873F}" presName="hierChild4" presStyleCnt="0"/>
      <dgm:spPr/>
    </dgm:pt>
    <dgm:pt modelId="{068BB474-F7E2-4265-8185-150226D28712}" type="pres">
      <dgm:prSet presAssocID="{FEE49AA8-ABCF-44AD-B779-2620382A873F}" presName="hierChild5" presStyleCnt="0"/>
      <dgm:spPr/>
    </dgm:pt>
    <dgm:pt modelId="{156418C3-0219-44C1-B91A-BC7C6595E2D7}" type="pres">
      <dgm:prSet presAssocID="{EA9D543E-0542-4D9B-81AD-B3633C3697AE}" presName="hierChild5" presStyleCnt="0"/>
      <dgm:spPr/>
    </dgm:pt>
    <dgm:pt modelId="{BB843539-2E95-467D-8D6F-3AE36A52C699}" type="pres">
      <dgm:prSet presAssocID="{4739D6EE-F39B-441A-8738-63EA6D93113E}" presName="Name37" presStyleLbl="parChTrans1D2" presStyleIdx="2" presStyleCnt="7"/>
      <dgm:spPr/>
      <dgm:t>
        <a:bodyPr/>
        <a:lstStyle/>
        <a:p>
          <a:endParaRPr lang="ru-RU"/>
        </a:p>
      </dgm:t>
    </dgm:pt>
    <dgm:pt modelId="{233ECFBE-4400-432F-9F32-ED150FC784A3}" type="pres">
      <dgm:prSet presAssocID="{150284DC-5F71-42BE-8395-BCF0042E4118}" presName="hierRoot2" presStyleCnt="0">
        <dgm:presLayoutVars>
          <dgm:hierBranch val="init"/>
        </dgm:presLayoutVars>
      </dgm:prSet>
      <dgm:spPr/>
    </dgm:pt>
    <dgm:pt modelId="{742A8A24-9175-4D2F-931D-9A297AA8B4EA}" type="pres">
      <dgm:prSet presAssocID="{150284DC-5F71-42BE-8395-BCF0042E4118}" presName="rootComposite" presStyleCnt="0"/>
      <dgm:spPr/>
    </dgm:pt>
    <dgm:pt modelId="{D102B14F-C67E-4946-9499-860072CB804B}" type="pres">
      <dgm:prSet presAssocID="{150284DC-5F71-42BE-8395-BCF0042E411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66319-50C7-4936-83CF-4061814D7F7F}" type="pres">
      <dgm:prSet presAssocID="{150284DC-5F71-42BE-8395-BCF0042E4118}" presName="rootConnector" presStyleLbl="node2" presStyleIdx="2" presStyleCnt="4"/>
      <dgm:spPr/>
      <dgm:t>
        <a:bodyPr/>
        <a:lstStyle/>
        <a:p>
          <a:endParaRPr lang="ru-RU"/>
        </a:p>
      </dgm:t>
    </dgm:pt>
    <dgm:pt modelId="{E8D18BDC-0C30-4B35-B694-EA11ADBB330C}" type="pres">
      <dgm:prSet presAssocID="{150284DC-5F71-42BE-8395-BCF0042E4118}" presName="hierChild4" presStyleCnt="0"/>
      <dgm:spPr/>
    </dgm:pt>
    <dgm:pt modelId="{AB119CCB-0436-4676-AD05-51F2469F8D54}" type="pres">
      <dgm:prSet presAssocID="{02192DFC-7B34-485B-B0D6-D5E6A25FD7E8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8A02512-42FF-4662-A9BA-E4D378DFE2DB}" type="pres">
      <dgm:prSet presAssocID="{ED49F8FC-3A1E-491B-A4A1-D0705707A534}" presName="hierRoot2" presStyleCnt="0">
        <dgm:presLayoutVars>
          <dgm:hierBranch val="init"/>
        </dgm:presLayoutVars>
      </dgm:prSet>
      <dgm:spPr/>
    </dgm:pt>
    <dgm:pt modelId="{5074FDE5-2C98-4324-8A99-74F36A35EB9B}" type="pres">
      <dgm:prSet presAssocID="{ED49F8FC-3A1E-491B-A4A1-D0705707A534}" presName="rootComposite" presStyleCnt="0"/>
      <dgm:spPr/>
    </dgm:pt>
    <dgm:pt modelId="{A50170B8-B49A-4BCB-9CCD-A3C664CE9D34}" type="pres">
      <dgm:prSet presAssocID="{ED49F8FC-3A1E-491B-A4A1-D0705707A534}" presName="rootText" presStyleLbl="node3" presStyleIdx="2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FA75B-BFA4-4539-9D66-A0FF21B24962}" type="pres">
      <dgm:prSet presAssocID="{ED49F8FC-3A1E-491B-A4A1-D0705707A534}" presName="rootConnector" presStyleLbl="node3" presStyleIdx="2" presStyleCnt="4"/>
      <dgm:spPr/>
      <dgm:t>
        <a:bodyPr/>
        <a:lstStyle/>
        <a:p>
          <a:endParaRPr lang="ru-RU"/>
        </a:p>
      </dgm:t>
    </dgm:pt>
    <dgm:pt modelId="{B90E777C-06B9-4606-A3A6-78AF1D338420}" type="pres">
      <dgm:prSet presAssocID="{ED49F8FC-3A1E-491B-A4A1-D0705707A534}" presName="hierChild4" presStyleCnt="0"/>
      <dgm:spPr/>
    </dgm:pt>
    <dgm:pt modelId="{012DCEBE-7378-4E7C-9796-201EA54267A9}" type="pres">
      <dgm:prSet presAssocID="{ED49F8FC-3A1E-491B-A4A1-D0705707A534}" presName="hierChild5" presStyleCnt="0"/>
      <dgm:spPr/>
    </dgm:pt>
    <dgm:pt modelId="{050278D1-0F44-4022-9486-5705B7A26F40}" type="pres">
      <dgm:prSet presAssocID="{150284DC-5F71-42BE-8395-BCF0042E4118}" presName="hierChild5" presStyleCnt="0"/>
      <dgm:spPr/>
    </dgm:pt>
    <dgm:pt modelId="{5F33C0D8-0403-4069-A1B9-04F033D21CA9}" type="pres">
      <dgm:prSet presAssocID="{D21FCE33-1A08-4351-9FCD-CBFC5209379F}" presName="Name37" presStyleLbl="parChTrans1D2" presStyleIdx="3" presStyleCnt="7"/>
      <dgm:spPr/>
      <dgm:t>
        <a:bodyPr/>
        <a:lstStyle/>
        <a:p>
          <a:endParaRPr lang="ru-RU"/>
        </a:p>
      </dgm:t>
    </dgm:pt>
    <dgm:pt modelId="{5F81D94A-48A3-4500-91AC-F502802D05FE}" type="pres">
      <dgm:prSet presAssocID="{8A1670B7-3A87-44DA-9439-33D3C64864B7}" presName="hierRoot2" presStyleCnt="0">
        <dgm:presLayoutVars>
          <dgm:hierBranch val="init"/>
        </dgm:presLayoutVars>
      </dgm:prSet>
      <dgm:spPr/>
    </dgm:pt>
    <dgm:pt modelId="{23B74AFB-4D3C-4192-A71E-9C6F5792431C}" type="pres">
      <dgm:prSet presAssocID="{8A1670B7-3A87-44DA-9439-33D3C64864B7}" presName="rootComposite" presStyleCnt="0"/>
      <dgm:spPr/>
    </dgm:pt>
    <dgm:pt modelId="{C1E96054-B0A9-4297-9A52-A8BA62EF0BF4}" type="pres">
      <dgm:prSet presAssocID="{8A1670B7-3A87-44DA-9439-33D3C64864B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A0553-C515-47A3-BE4F-E16C9CEBBC3A}" type="pres">
      <dgm:prSet presAssocID="{8A1670B7-3A87-44DA-9439-33D3C64864B7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AFF954-4EF4-48A0-8A53-A8A3CA2C028F}" type="pres">
      <dgm:prSet presAssocID="{8A1670B7-3A87-44DA-9439-33D3C64864B7}" presName="hierChild4" presStyleCnt="0"/>
      <dgm:spPr/>
    </dgm:pt>
    <dgm:pt modelId="{601586E5-7AF2-487C-814B-9D5C221FEC58}" type="pres">
      <dgm:prSet presAssocID="{633E095A-0EFF-4528-800E-C1D2B47D60FD}" presName="Name37" presStyleLbl="parChTrans1D3" presStyleIdx="3" presStyleCnt="4"/>
      <dgm:spPr/>
      <dgm:t>
        <a:bodyPr/>
        <a:lstStyle/>
        <a:p>
          <a:endParaRPr lang="ru-RU"/>
        </a:p>
      </dgm:t>
    </dgm:pt>
    <dgm:pt modelId="{DA09851F-FD28-400E-A753-DAE82951149D}" type="pres">
      <dgm:prSet presAssocID="{C412949E-584F-452C-9A50-A25185AEB725}" presName="hierRoot2" presStyleCnt="0">
        <dgm:presLayoutVars>
          <dgm:hierBranch val="init"/>
        </dgm:presLayoutVars>
      </dgm:prSet>
      <dgm:spPr/>
    </dgm:pt>
    <dgm:pt modelId="{8AE0EE10-E6E6-40A6-802A-6B52C3132BDA}" type="pres">
      <dgm:prSet presAssocID="{C412949E-584F-452C-9A50-A25185AEB725}" presName="rootComposite" presStyleCnt="0"/>
      <dgm:spPr/>
    </dgm:pt>
    <dgm:pt modelId="{A4CF7CBC-E9B0-4C9A-B8A4-931F3F7AA6CA}" type="pres">
      <dgm:prSet presAssocID="{C412949E-584F-452C-9A50-A25185AEB725}" presName="rootText" presStyleLbl="node3" presStyleIdx="3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32CF3E-E775-4392-BDA7-E1FFB554BE36}" type="pres">
      <dgm:prSet presAssocID="{C412949E-584F-452C-9A50-A25185AEB725}" presName="rootConnector" presStyleLbl="node3" presStyleIdx="3" presStyleCnt="4"/>
      <dgm:spPr/>
      <dgm:t>
        <a:bodyPr/>
        <a:lstStyle/>
        <a:p>
          <a:endParaRPr lang="ru-RU"/>
        </a:p>
      </dgm:t>
    </dgm:pt>
    <dgm:pt modelId="{8CDFD5AD-64BD-4416-A021-467E4A9AF987}" type="pres">
      <dgm:prSet presAssocID="{C412949E-584F-452C-9A50-A25185AEB725}" presName="hierChild4" presStyleCnt="0"/>
      <dgm:spPr/>
    </dgm:pt>
    <dgm:pt modelId="{9C5E4F6B-923D-4D0F-94C8-3274B78524A6}" type="pres">
      <dgm:prSet presAssocID="{C412949E-584F-452C-9A50-A25185AEB725}" presName="hierChild5" presStyleCnt="0"/>
      <dgm:spPr/>
    </dgm:pt>
    <dgm:pt modelId="{3B84327C-8A93-4506-8CFA-538B95C69CD6}" type="pres">
      <dgm:prSet presAssocID="{8A1670B7-3A87-44DA-9439-33D3C64864B7}" presName="hierChild5" presStyleCnt="0"/>
      <dgm:spPr/>
    </dgm:pt>
    <dgm:pt modelId="{638E51EE-BC3B-46C7-99A9-76F868422685}" type="pres">
      <dgm:prSet presAssocID="{CEC62FB3-8CFC-4E6E-82BB-94D776DF12C0}" presName="hierChild3" presStyleCnt="0"/>
      <dgm:spPr/>
    </dgm:pt>
    <dgm:pt modelId="{A9DE0739-7522-4DB8-A4E7-12DDB15FBCA6}" type="pres">
      <dgm:prSet presAssocID="{842882AB-2817-4743-9A58-6B4B034640C3}" presName="Name111" presStyleLbl="parChTrans1D2" presStyleIdx="4" presStyleCnt="7"/>
      <dgm:spPr/>
      <dgm:t>
        <a:bodyPr/>
        <a:lstStyle/>
        <a:p>
          <a:endParaRPr lang="ru-RU"/>
        </a:p>
      </dgm:t>
    </dgm:pt>
    <dgm:pt modelId="{88C0E32C-8B7F-4E26-9166-7AF16023B21B}" type="pres">
      <dgm:prSet presAssocID="{9433010F-825B-45FB-AC57-66E7AD036912}" presName="hierRoot3" presStyleCnt="0">
        <dgm:presLayoutVars>
          <dgm:hierBranch val="init"/>
        </dgm:presLayoutVars>
      </dgm:prSet>
      <dgm:spPr/>
    </dgm:pt>
    <dgm:pt modelId="{31F24F78-72EE-4314-98A6-35F6F74413CE}" type="pres">
      <dgm:prSet presAssocID="{9433010F-825B-45FB-AC57-66E7AD036912}" presName="rootComposite3" presStyleCnt="0"/>
      <dgm:spPr/>
    </dgm:pt>
    <dgm:pt modelId="{ED74B614-7D59-44FD-A2AA-754A9240054A}" type="pres">
      <dgm:prSet presAssocID="{9433010F-825B-45FB-AC57-66E7AD036912}" presName="rootText3" presStyleLbl="asst1" presStyleIdx="0" presStyleCnt="3" custScaleX="184826" custLinFactNeighborY="30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FBE72-BF6E-45D9-AB48-6145584A2031}" type="pres">
      <dgm:prSet presAssocID="{9433010F-825B-45FB-AC57-66E7AD036912}" presName="rootConnector3" presStyleLbl="asst1" presStyleIdx="0" presStyleCnt="3"/>
      <dgm:spPr/>
      <dgm:t>
        <a:bodyPr/>
        <a:lstStyle/>
        <a:p>
          <a:endParaRPr lang="ru-RU"/>
        </a:p>
      </dgm:t>
    </dgm:pt>
    <dgm:pt modelId="{BCBC33D3-80BB-4C1B-9D74-3BD83C5C4EBB}" type="pres">
      <dgm:prSet presAssocID="{9433010F-825B-45FB-AC57-66E7AD036912}" presName="hierChild6" presStyleCnt="0"/>
      <dgm:spPr/>
    </dgm:pt>
    <dgm:pt modelId="{CCB3DAF9-89FF-4DF4-9B13-B7899B47BA14}" type="pres">
      <dgm:prSet presAssocID="{9433010F-825B-45FB-AC57-66E7AD036912}" presName="hierChild7" presStyleCnt="0"/>
      <dgm:spPr/>
    </dgm:pt>
    <dgm:pt modelId="{D97C5CF0-4CE8-443C-A7A7-29EC891938CA}" type="pres">
      <dgm:prSet presAssocID="{98FFED63-5284-4718-8402-D8B76ABB5764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7A850696-FB54-42F8-B6C7-00A567A08624}" type="pres">
      <dgm:prSet presAssocID="{27F4D9AB-825B-4B86-8E8F-EFF195302F70}" presName="hierRoot3" presStyleCnt="0">
        <dgm:presLayoutVars>
          <dgm:hierBranch val="init"/>
        </dgm:presLayoutVars>
      </dgm:prSet>
      <dgm:spPr/>
    </dgm:pt>
    <dgm:pt modelId="{1633D586-4823-44DE-A12D-CC78B53EAA76}" type="pres">
      <dgm:prSet presAssocID="{27F4D9AB-825B-4B86-8E8F-EFF195302F70}" presName="rootComposite3" presStyleCnt="0"/>
      <dgm:spPr/>
    </dgm:pt>
    <dgm:pt modelId="{5E420B5B-2A32-48F6-96DB-7A9479CFD17E}" type="pres">
      <dgm:prSet presAssocID="{27F4D9AB-825B-4B86-8E8F-EFF195302F70}" presName="rootText3" presStyleLbl="asst1" presStyleIdx="1" presStyleCnt="3" custScaleX="210014" custLinFactNeighborY="30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02D20-6842-4421-950E-8743275C7218}" type="pres">
      <dgm:prSet presAssocID="{27F4D9AB-825B-4B86-8E8F-EFF195302F70}" presName="rootConnector3" presStyleLbl="asst1" presStyleIdx="1" presStyleCnt="3"/>
      <dgm:spPr/>
      <dgm:t>
        <a:bodyPr/>
        <a:lstStyle/>
        <a:p>
          <a:endParaRPr lang="ru-RU"/>
        </a:p>
      </dgm:t>
    </dgm:pt>
    <dgm:pt modelId="{4F77FAC6-7E1A-466D-906E-47FEE500ADD8}" type="pres">
      <dgm:prSet presAssocID="{27F4D9AB-825B-4B86-8E8F-EFF195302F70}" presName="hierChild6" presStyleCnt="0"/>
      <dgm:spPr/>
    </dgm:pt>
    <dgm:pt modelId="{0F4EBEEF-F34D-4CBA-9287-3F8E9FBE16EF}" type="pres">
      <dgm:prSet presAssocID="{27F4D9AB-825B-4B86-8E8F-EFF195302F70}" presName="hierChild7" presStyleCnt="0"/>
      <dgm:spPr/>
    </dgm:pt>
    <dgm:pt modelId="{B3EBA14B-4E92-4613-BF3E-9419424FCE5E}" type="pres">
      <dgm:prSet presAssocID="{B3DC658E-C8C4-40EF-87A6-8B8712BF9127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5D1A9307-574C-4CB9-9273-89973A086DC0}" type="pres">
      <dgm:prSet presAssocID="{43B464E8-27FC-4868-BA28-EDD9CDE50038}" presName="hierRoot3" presStyleCnt="0">
        <dgm:presLayoutVars>
          <dgm:hierBranch val="init"/>
        </dgm:presLayoutVars>
      </dgm:prSet>
      <dgm:spPr/>
    </dgm:pt>
    <dgm:pt modelId="{9ED3E823-9EA0-4835-99CB-E2D518283E31}" type="pres">
      <dgm:prSet presAssocID="{43B464E8-27FC-4868-BA28-EDD9CDE50038}" presName="rootComposite3" presStyleCnt="0"/>
      <dgm:spPr/>
    </dgm:pt>
    <dgm:pt modelId="{82725DC6-C5CE-42D9-B402-3D51ACD23104}" type="pres">
      <dgm:prSet presAssocID="{43B464E8-27FC-4868-BA28-EDD9CDE50038}" presName="rootText3" presStyleLbl="asst1" presStyleIdx="2" presStyleCnt="3" custScaleX="185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6D6C6-E97D-428C-9938-6B8B057E00BF}" type="pres">
      <dgm:prSet presAssocID="{43B464E8-27FC-4868-BA28-EDD9CDE50038}" presName="rootConnector3" presStyleLbl="asst1" presStyleIdx="2" presStyleCnt="3"/>
      <dgm:spPr/>
      <dgm:t>
        <a:bodyPr/>
        <a:lstStyle/>
        <a:p>
          <a:endParaRPr lang="ru-RU"/>
        </a:p>
      </dgm:t>
    </dgm:pt>
    <dgm:pt modelId="{A6A995BC-2527-4510-9679-DAE9D4639DC5}" type="pres">
      <dgm:prSet presAssocID="{43B464E8-27FC-4868-BA28-EDD9CDE50038}" presName="hierChild6" presStyleCnt="0"/>
      <dgm:spPr/>
    </dgm:pt>
    <dgm:pt modelId="{EEA66148-87AB-4BBF-86E5-4F6C476C0F80}" type="pres">
      <dgm:prSet presAssocID="{43B464E8-27FC-4868-BA28-EDD9CDE50038}" presName="hierChild7" presStyleCnt="0"/>
      <dgm:spPr/>
    </dgm:pt>
  </dgm:ptLst>
  <dgm:cxnLst>
    <dgm:cxn modelId="{33A2149C-83AB-44C7-8E01-89B73BF8DE34}" type="presOf" srcId="{27F4D9AB-825B-4B86-8E8F-EFF195302F70}" destId="{C3602D20-6842-4421-950E-8743275C7218}" srcOrd="1" destOrd="0" presId="urn:microsoft.com/office/officeart/2005/8/layout/orgChart1"/>
    <dgm:cxn modelId="{D59BA921-1CB1-4194-B7BA-7DFCBC6F9BA2}" type="presOf" srcId="{D21FCE33-1A08-4351-9FCD-CBFC5209379F}" destId="{5F33C0D8-0403-4069-A1B9-04F033D21CA9}" srcOrd="0" destOrd="0" presId="urn:microsoft.com/office/officeart/2005/8/layout/orgChart1"/>
    <dgm:cxn modelId="{DB6EA06F-03E2-4DA5-9806-96AD0256B91C}" srcId="{CEC62FB3-8CFC-4E6E-82BB-94D776DF12C0}" destId="{43B464E8-27FC-4868-BA28-EDD9CDE50038}" srcOrd="2" destOrd="0" parTransId="{B3DC658E-C8C4-40EF-87A6-8B8712BF9127}" sibTransId="{66E2C536-2715-495F-83E6-4D0C89384E80}"/>
    <dgm:cxn modelId="{ED72C881-3DD4-4788-9E40-3BF40822EAF9}" type="presOf" srcId="{8A1670B7-3A87-44DA-9439-33D3C64864B7}" destId="{C1E96054-B0A9-4297-9A52-A8BA62EF0BF4}" srcOrd="0" destOrd="0" presId="urn:microsoft.com/office/officeart/2005/8/layout/orgChart1"/>
    <dgm:cxn modelId="{677BDFB0-6901-415F-B301-485D7FF4BC0D}" type="presOf" srcId="{43B464E8-27FC-4868-BA28-EDD9CDE50038}" destId="{82725DC6-C5CE-42D9-B402-3D51ACD23104}" srcOrd="0" destOrd="0" presId="urn:microsoft.com/office/officeart/2005/8/layout/orgChart1"/>
    <dgm:cxn modelId="{467E4FAF-FF69-41C3-AA81-72ACBD9E0DEE}" type="presOf" srcId="{AA1BF7EB-BC3D-4422-A971-9A07D1D0C07D}" destId="{52E229F7-D5A0-414F-B769-5BE30F77452E}" srcOrd="0" destOrd="0" presId="urn:microsoft.com/office/officeart/2005/8/layout/orgChart1"/>
    <dgm:cxn modelId="{9F11DA1F-4820-43F0-B9E1-BCE6AF809A4E}" srcId="{CEC62FB3-8CFC-4E6E-82BB-94D776DF12C0}" destId="{8A1670B7-3A87-44DA-9439-33D3C64864B7}" srcOrd="6" destOrd="0" parTransId="{D21FCE33-1A08-4351-9FCD-CBFC5209379F}" sibTransId="{630FCC4D-FFB8-4F1C-B526-E1A6C117616A}"/>
    <dgm:cxn modelId="{B91ACBD1-0753-4CFC-B424-FC777DA9114D}" type="presOf" srcId="{C412949E-584F-452C-9A50-A25185AEB725}" destId="{6632CF3E-E775-4392-BDA7-E1FFB554BE36}" srcOrd="1" destOrd="0" presId="urn:microsoft.com/office/officeart/2005/8/layout/orgChart1"/>
    <dgm:cxn modelId="{C56E0070-4CB2-4671-9434-5B90E90CC836}" srcId="{CEC62FB3-8CFC-4E6E-82BB-94D776DF12C0}" destId="{27F4D9AB-825B-4B86-8E8F-EFF195302F70}" srcOrd="1" destOrd="0" parTransId="{98FFED63-5284-4718-8402-D8B76ABB5764}" sibTransId="{1B48C5FE-9BD1-44DD-BF57-914F0335B90B}"/>
    <dgm:cxn modelId="{36006F89-D439-48BD-82CF-3B2578CA8CAC}" type="presOf" srcId="{9EAD037F-CEBB-4D8F-8443-4580CDC2E981}" destId="{D096DDAF-27EC-41FC-B33B-B59699AF10BE}" srcOrd="0" destOrd="0" presId="urn:microsoft.com/office/officeart/2005/8/layout/orgChart1"/>
    <dgm:cxn modelId="{FF41A3CE-FD9A-435C-934F-C7D00D94F099}" type="presOf" srcId="{98FFED63-5284-4718-8402-D8B76ABB5764}" destId="{D97C5CF0-4CE8-443C-A7A7-29EC891938CA}" srcOrd="0" destOrd="0" presId="urn:microsoft.com/office/officeart/2005/8/layout/orgChart1"/>
    <dgm:cxn modelId="{F5DBD253-E40B-41D5-A31C-75512F9ED03B}" type="presOf" srcId="{EA9D543E-0542-4D9B-81AD-B3633C3697AE}" destId="{EC46EC36-77F7-4B1A-8324-136FC6F561A4}" srcOrd="0" destOrd="0" presId="urn:microsoft.com/office/officeart/2005/8/layout/orgChart1"/>
    <dgm:cxn modelId="{E5119C05-699D-486D-A595-255E0EC8E1E3}" type="presOf" srcId="{FEE49AA8-ABCF-44AD-B779-2620382A873F}" destId="{2E9CD025-1F5B-455B-B123-AA986DCF7286}" srcOrd="0" destOrd="0" presId="urn:microsoft.com/office/officeart/2005/8/layout/orgChart1"/>
    <dgm:cxn modelId="{0ACAB44E-ABB0-42DD-BF44-1157EC408CDC}" type="presOf" srcId="{ED49F8FC-3A1E-491B-A4A1-D0705707A534}" destId="{391FA75B-BFA4-4539-9D66-A0FF21B24962}" srcOrd="1" destOrd="0" presId="urn:microsoft.com/office/officeart/2005/8/layout/orgChart1"/>
    <dgm:cxn modelId="{D7912D08-C19C-477A-8C5B-3C890214C8D8}" type="presOf" srcId="{9433010F-825B-45FB-AC57-66E7AD036912}" destId="{EF9FBE72-BF6E-45D9-AB48-6145584A2031}" srcOrd="1" destOrd="0" presId="urn:microsoft.com/office/officeart/2005/8/layout/orgChart1"/>
    <dgm:cxn modelId="{8D8F95FE-5D26-45D1-A018-094CD66E7A7C}" type="presOf" srcId="{4739D6EE-F39B-441A-8738-63EA6D93113E}" destId="{BB843539-2E95-467D-8D6F-3AE36A52C699}" srcOrd="0" destOrd="0" presId="urn:microsoft.com/office/officeart/2005/8/layout/orgChart1"/>
    <dgm:cxn modelId="{67D6AA97-183D-4212-8574-7EC86D86F7D0}" srcId="{CB93CCE1-EC02-4509-962E-848759504FBE}" destId="{9EAD037F-CEBB-4D8F-8443-4580CDC2E981}" srcOrd="0" destOrd="0" parTransId="{6C8C02C7-2A9E-4700-9CE7-61ED773505B4}" sibTransId="{D81ABFCB-5042-4D2E-B10D-1A2849323AD9}"/>
    <dgm:cxn modelId="{2DE833B3-202B-4FFB-9F03-78E32D726D14}" srcId="{8A1670B7-3A87-44DA-9439-33D3C64864B7}" destId="{C412949E-584F-452C-9A50-A25185AEB725}" srcOrd="0" destOrd="0" parTransId="{633E095A-0EFF-4528-800E-C1D2B47D60FD}" sibTransId="{4EFDA3BA-AC53-4B9A-A0B6-81D7EBA721D4}"/>
    <dgm:cxn modelId="{257CBCE2-0E0F-43FB-BA32-7B103D4979CF}" type="presOf" srcId="{150284DC-5F71-42BE-8395-BCF0042E4118}" destId="{5E366319-50C7-4936-83CF-4061814D7F7F}" srcOrd="1" destOrd="0" presId="urn:microsoft.com/office/officeart/2005/8/layout/orgChart1"/>
    <dgm:cxn modelId="{031DD438-47B2-412E-A416-000DF5E62B9C}" type="presOf" srcId="{CEC62FB3-8CFC-4E6E-82BB-94D776DF12C0}" destId="{B2B4FFF2-090C-4D7D-8A08-37F6B5AF9B7A}" srcOrd="0" destOrd="0" presId="urn:microsoft.com/office/officeart/2005/8/layout/orgChart1"/>
    <dgm:cxn modelId="{671B4BF0-3354-45BA-B9B1-439674DA7FCD}" srcId="{CEC62FB3-8CFC-4E6E-82BB-94D776DF12C0}" destId="{150284DC-5F71-42BE-8395-BCF0042E4118}" srcOrd="5" destOrd="0" parTransId="{4739D6EE-F39B-441A-8738-63EA6D93113E}" sibTransId="{BF270527-8427-47F4-930A-B0A737482D35}"/>
    <dgm:cxn modelId="{422DCD3F-C9DC-497C-9539-8F7B21C9C60A}" type="presOf" srcId="{8A1670B7-3A87-44DA-9439-33D3C64864B7}" destId="{93BA0553-C515-47A3-BE4F-E16C9CEBBC3A}" srcOrd="1" destOrd="0" presId="urn:microsoft.com/office/officeart/2005/8/layout/orgChart1"/>
    <dgm:cxn modelId="{E1DC566F-87D6-49E9-8E3C-E5DCB4B42297}" type="presOf" srcId="{216D1244-0CB8-428B-BE02-2564D5C7FB63}" destId="{6049A3DA-39BA-40D7-A608-AA962DB835C3}" srcOrd="0" destOrd="0" presId="urn:microsoft.com/office/officeart/2005/8/layout/orgChart1"/>
    <dgm:cxn modelId="{92D1F93E-7D7C-4350-8870-E64B272884C2}" type="presOf" srcId="{02192DFC-7B34-485B-B0D6-D5E6A25FD7E8}" destId="{AB119CCB-0436-4676-AD05-51F2469F8D54}" srcOrd="0" destOrd="0" presId="urn:microsoft.com/office/officeart/2005/8/layout/orgChart1"/>
    <dgm:cxn modelId="{9F492005-430C-4064-9B0B-B223CF8E1766}" type="presOf" srcId="{CB93CCE1-EC02-4509-962E-848759504FBE}" destId="{B54A4E45-8A3C-40DC-AC6E-5D9130791C2E}" srcOrd="1" destOrd="0" presId="urn:microsoft.com/office/officeart/2005/8/layout/orgChart1"/>
    <dgm:cxn modelId="{1C49313C-844F-4331-AD23-0FB8C6D90195}" srcId="{AA1BF7EB-BC3D-4422-A971-9A07D1D0C07D}" destId="{CEC62FB3-8CFC-4E6E-82BB-94D776DF12C0}" srcOrd="0" destOrd="0" parTransId="{C2AF2C30-A3CF-4D24-9824-33CDAFB79E34}" sibTransId="{23921165-1953-4421-B555-5A98F5144C34}"/>
    <dgm:cxn modelId="{D4D976F5-DA91-4C77-B818-8F75DBF93681}" type="presOf" srcId="{27F4D9AB-825B-4B86-8E8F-EFF195302F70}" destId="{5E420B5B-2A32-48F6-96DB-7A9479CFD17E}" srcOrd="0" destOrd="0" presId="urn:microsoft.com/office/officeart/2005/8/layout/orgChart1"/>
    <dgm:cxn modelId="{1A589A95-9EDF-4474-99A2-9E5A12D1EE45}" type="presOf" srcId="{633E095A-0EFF-4528-800E-C1D2B47D60FD}" destId="{601586E5-7AF2-487C-814B-9D5C221FEC58}" srcOrd="0" destOrd="0" presId="urn:microsoft.com/office/officeart/2005/8/layout/orgChart1"/>
    <dgm:cxn modelId="{5EAE41B9-0642-4ACC-9125-789096FDB315}" srcId="{CEC62FB3-8CFC-4E6E-82BB-94D776DF12C0}" destId="{9433010F-825B-45FB-AC57-66E7AD036912}" srcOrd="0" destOrd="0" parTransId="{842882AB-2817-4743-9A58-6B4B034640C3}" sibTransId="{E4DC238D-EA3E-465C-AAFB-8358C42472E5}"/>
    <dgm:cxn modelId="{0F170AD2-C9BD-4878-84F9-FB8ABF42D9AD}" srcId="{CEC62FB3-8CFC-4E6E-82BB-94D776DF12C0}" destId="{EA9D543E-0542-4D9B-81AD-B3633C3697AE}" srcOrd="4" destOrd="0" parTransId="{A7E3A360-12D9-4000-B0BB-52F43F65CC00}" sibTransId="{158573A3-550C-4248-84C0-29A39BBCF773}"/>
    <dgm:cxn modelId="{36992272-6BA6-4BF2-95BC-00A95578A789}" type="presOf" srcId="{FEE49AA8-ABCF-44AD-B779-2620382A873F}" destId="{DC3B5B10-8DC7-4139-BA05-FB415843701C}" srcOrd="1" destOrd="0" presId="urn:microsoft.com/office/officeart/2005/8/layout/orgChart1"/>
    <dgm:cxn modelId="{534F4B89-98BF-4BA9-9751-709FE103296E}" srcId="{CEC62FB3-8CFC-4E6E-82BB-94D776DF12C0}" destId="{CB93CCE1-EC02-4509-962E-848759504FBE}" srcOrd="3" destOrd="0" parTransId="{B47828DF-E91B-4920-8FAB-BC3E5A47A5A7}" sibTransId="{A726544D-A345-44EC-AD82-CAAE39878937}"/>
    <dgm:cxn modelId="{3471C60D-7F6A-4074-815A-E5110F641672}" type="presOf" srcId="{9EAD037F-CEBB-4D8F-8443-4580CDC2E981}" destId="{4873A6B0-FC0E-4AD7-A427-EEFCAB9CD4D4}" srcOrd="1" destOrd="0" presId="urn:microsoft.com/office/officeart/2005/8/layout/orgChart1"/>
    <dgm:cxn modelId="{0A3959A3-9BBD-41EC-8FDC-8E9B47E19982}" type="presOf" srcId="{150284DC-5F71-42BE-8395-BCF0042E4118}" destId="{D102B14F-C67E-4946-9499-860072CB804B}" srcOrd="0" destOrd="0" presId="urn:microsoft.com/office/officeart/2005/8/layout/orgChart1"/>
    <dgm:cxn modelId="{9262B4AB-369B-4433-8658-2D49CC13AF88}" srcId="{EA9D543E-0542-4D9B-81AD-B3633C3697AE}" destId="{FEE49AA8-ABCF-44AD-B779-2620382A873F}" srcOrd="0" destOrd="0" parTransId="{216D1244-0CB8-428B-BE02-2564D5C7FB63}" sibTransId="{98D64B12-0AD6-438C-ADC9-85D0C1F8AF47}"/>
    <dgm:cxn modelId="{D355A247-9208-4261-B861-806ED2529E6B}" type="presOf" srcId="{CEC62FB3-8CFC-4E6E-82BB-94D776DF12C0}" destId="{72B4F8A0-FCA5-4281-BFF6-CA103736CBB3}" srcOrd="1" destOrd="0" presId="urn:microsoft.com/office/officeart/2005/8/layout/orgChart1"/>
    <dgm:cxn modelId="{70A56005-33C3-4B9D-832F-47D41BC136C1}" type="presOf" srcId="{ED49F8FC-3A1E-491B-A4A1-D0705707A534}" destId="{A50170B8-B49A-4BCB-9CCD-A3C664CE9D34}" srcOrd="0" destOrd="0" presId="urn:microsoft.com/office/officeart/2005/8/layout/orgChart1"/>
    <dgm:cxn modelId="{6B075150-A118-4659-A9B3-9F82D684605F}" type="presOf" srcId="{9433010F-825B-45FB-AC57-66E7AD036912}" destId="{ED74B614-7D59-44FD-A2AA-754A9240054A}" srcOrd="0" destOrd="0" presId="urn:microsoft.com/office/officeart/2005/8/layout/orgChart1"/>
    <dgm:cxn modelId="{6B56E4C8-5493-4DDA-8EC1-6336296EBA42}" type="presOf" srcId="{A7E3A360-12D9-4000-B0BB-52F43F65CC00}" destId="{05DAFF90-0CAE-46AB-8165-40DCFA056BB2}" srcOrd="0" destOrd="0" presId="urn:microsoft.com/office/officeart/2005/8/layout/orgChart1"/>
    <dgm:cxn modelId="{C10E3E11-AD11-448B-B91A-24CC40AC2E34}" type="presOf" srcId="{C412949E-584F-452C-9A50-A25185AEB725}" destId="{A4CF7CBC-E9B0-4C9A-B8A4-931F3F7AA6CA}" srcOrd="0" destOrd="0" presId="urn:microsoft.com/office/officeart/2005/8/layout/orgChart1"/>
    <dgm:cxn modelId="{F589D5B7-9756-4D6B-809A-61031D1E579E}" type="presOf" srcId="{43B464E8-27FC-4868-BA28-EDD9CDE50038}" destId="{54C6D6C6-E97D-428C-9938-6B8B057E00BF}" srcOrd="1" destOrd="0" presId="urn:microsoft.com/office/officeart/2005/8/layout/orgChart1"/>
    <dgm:cxn modelId="{0E0CF3BF-5925-4D3C-8F38-307BFE3DB34B}" type="presOf" srcId="{EA9D543E-0542-4D9B-81AD-B3633C3697AE}" destId="{D3389B30-204E-43AE-A740-4D61CFB5F06A}" srcOrd="1" destOrd="0" presId="urn:microsoft.com/office/officeart/2005/8/layout/orgChart1"/>
    <dgm:cxn modelId="{862D15C7-890F-461E-9D16-512B130EA788}" type="presOf" srcId="{B3DC658E-C8C4-40EF-87A6-8B8712BF9127}" destId="{B3EBA14B-4E92-4613-BF3E-9419424FCE5E}" srcOrd="0" destOrd="0" presId="urn:microsoft.com/office/officeart/2005/8/layout/orgChart1"/>
    <dgm:cxn modelId="{4C965059-00A7-41D8-A928-7E5F1A0277D3}" type="presOf" srcId="{CB93CCE1-EC02-4509-962E-848759504FBE}" destId="{E53DD2B7-0EF8-42E6-A1A2-D22CE4D5C176}" srcOrd="0" destOrd="0" presId="urn:microsoft.com/office/officeart/2005/8/layout/orgChart1"/>
    <dgm:cxn modelId="{7AD9CD7E-F3D9-41BB-A54C-A8D34A9A4253}" type="presOf" srcId="{B47828DF-E91B-4920-8FAB-BC3E5A47A5A7}" destId="{EE026094-FB78-4BDE-820F-7D9E9D14AAE0}" srcOrd="0" destOrd="0" presId="urn:microsoft.com/office/officeart/2005/8/layout/orgChart1"/>
    <dgm:cxn modelId="{2B0A4210-0D81-48DE-BBAD-ED48B762069B}" type="presOf" srcId="{842882AB-2817-4743-9A58-6B4B034640C3}" destId="{A9DE0739-7522-4DB8-A4E7-12DDB15FBCA6}" srcOrd="0" destOrd="0" presId="urn:microsoft.com/office/officeart/2005/8/layout/orgChart1"/>
    <dgm:cxn modelId="{0ED139A3-AD64-4F3E-ABED-69F644E1C6F7}" type="presOf" srcId="{6C8C02C7-2A9E-4700-9CE7-61ED773505B4}" destId="{76481EBC-F3A5-4991-A435-E3059E9B0CF6}" srcOrd="0" destOrd="0" presId="urn:microsoft.com/office/officeart/2005/8/layout/orgChart1"/>
    <dgm:cxn modelId="{EEE48C5F-B32A-412B-A22C-C8C96F4F03E4}" srcId="{150284DC-5F71-42BE-8395-BCF0042E4118}" destId="{ED49F8FC-3A1E-491B-A4A1-D0705707A534}" srcOrd="0" destOrd="0" parTransId="{02192DFC-7B34-485B-B0D6-D5E6A25FD7E8}" sibTransId="{7FA98373-40B5-49A5-BE0E-B2D3725F797C}"/>
    <dgm:cxn modelId="{B2E4506F-090E-4CDD-9A05-BA6A802E7A1D}" type="presParOf" srcId="{52E229F7-D5A0-414F-B769-5BE30F77452E}" destId="{B339E698-D877-4112-BB34-CEDB5E55ED78}" srcOrd="0" destOrd="0" presId="urn:microsoft.com/office/officeart/2005/8/layout/orgChart1"/>
    <dgm:cxn modelId="{04745562-169A-4354-84AE-1D0C2D3126E1}" type="presParOf" srcId="{B339E698-D877-4112-BB34-CEDB5E55ED78}" destId="{088A592B-6416-46B0-96C4-823FBA44BBB5}" srcOrd="0" destOrd="0" presId="urn:microsoft.com/office/officeart/2005/8/layout/orgChart1"/>
    <dgm:cxn modelId="{79E1A864-AB6B-4937-BEB3-B119439280B9}" type="presParOf" srcId="{088A592B-6416-46B0-96C4-823FBA44BBB5}" destId="{B2B4FFF2-090C-4D7D-8A08-37F6B5AF9B7A}" srcOrd="0" destOrd="0" presId="urn:microsoft.com/office/officeart/2005/8/layout/orgChart1"/>
    <dgm:cxn modelId="{E4E30793-5ED9-4D71-965F-275B2CFD1875}" type="presParOf" srcId="{088A592B-6416-46B0-96C4-823FBA44BBB5}" destId="{72B4F8A0-FCA5-4281-BFF6-CA103736CBB3}" srcOrd="1" destOrd="0" presId="urn:microsoft.com/office/officeart/2005/8/layout/orgChart1"/>
    <dgm:cxn modelId="{05683BA3-48C1-497B-94E7-B453E0359E7B}" type="presParOf" srcId="{B339E698-D877-4112-BB34-CEDB5E55ED78}" destId="{B94CE034-F721-408F-A34A-979AF21D666C}" srcOrd="1" destOrd="0" presId="urn:microsoft.com/office/officeart/2005/8/layout/orgChart1"/>
    <dgm:cxn modelId="{240A06AA-E800-4978-85F0-0B0B75C6392D}" type="presParOf" srcId="{B94CE034-F721-408F-A34A-979AF21D666C}" destId="{EE026094-FB78-4BDE-820F-7D9E9D14AAE0}" srcOrd="0" destOrd="0" presId="urn:microsoft.com/office/officeart/2005/8/layout/orgChart1"/>
    <dgm:cxn modelId="{024B3DBA-11CE-4549-82AC-9B87903C008A}" type="presParOf" srcId="{B94CE034-F721-408F-A34A-979AF21D666C}" destId="{1A9AF11D-FBA8-479A-9680-FF70009F16B3}" srcOrd="1" destOrd="0" presId="urn:microsoft.com/office/officeart/2005/8/layout/orgChart1"/>
    <dgm:cxn modelId="{632C04C3-3A67-46FC-A4AA-75451D61581F}" type="presParOf" srcId="{1A9AF11D-FBA8-479A-9680-FF70009F16B3}" destId="{64BF2287-38CC-4B71-ACE9-968FF2643D51}" srcOrd="0" destOrd="0" presId="urn:microsoft.com/office/officeart/2005/8/layout/orgChart1"/>
    <dgm:cxn modelId="{0FFF2579-EDA8-4A0B-BEFF-E66F2179C368}" type="presParOf" srcId="{64BF2287-38CC-4B71-ACE9-968FF2643D51}" destId="{E53DD2B7-0EF8-42E6-A1A2-D22CE4D5C176}" srcOrd="0" destOrd="0" presId="urn:microsoft.com/office/officeart/2005/8/layout/orgChart1"/>
    <dgm:cxn modelId="{27AC20B1-C74D-4E4A-86B3-C38420526812}" type="presParOf" srcId="{64BF2287-38CC-4B71-ACE9-968FF2643D51}" destId="{B54A4E45-8A3C-40DC-AC6E-5D9130791C2E}" srcOrd="1" destOrd="0" presId="urn:microsoft.com/office/officeart/2005/8/layout/orgChart1"/>
    <dgm:cxn modelId="{990CB244-AF12-4E3E-AF12-5FA8C024EAF9}" type="presParOf" srcId="{1A9AF11D-FBA8-479A-9680-FF70009F16B3}" destId="{5D0AB126-6515-44D7-82DE-680739B85332}" srcOrd="1" destOrd="0" presId="urn:microsoft.com/office/officeart/2005/8/layout/orgChart1"/>
    <dgm:cxn modelId="{D0A86E6B-4BD6-427B-967F-FE039E460DE1}" type="presParOf" srcId="{5D0AB126-6515-44D7-82DE-680739B85332}" destId="{76481EBC-F3A5-4991-A435-E3059E9B0CF6}" srcOrd="0" destOrd="0" presId="urn:microsoft.com/office/officeart/2005/8/layout/orgChart1"/>
    <dgm:cxn modelId="{406BB8D9-EDBE-4393-80AD-3E8111E0CE0C}" type="presParOf" srcId="{5D0AB126-6515-44D7-82DE-680739B85332}" destId="{DD7FAC68-0386-4C8A-B4B3-950FA24A3E7F}" srcOrd="1" destOrd="0" presId="urn:microsoft.com/office/officeart/2005/8/layout/orgChart1"/>
    <dgm:cxn modelId="{49E8796A-3B0C-4FFC-A070-AA20D772A2A9}" type="presParOf" srcId="{DD7FAC68-0386-4C8A-B4B3-950FA24A3E7F}" destId="{A1B80D7D-8DA8-43FF-98A1-17459E88A606}" srcOrd="0" destOrd="0" presId="urn:microsoft.com/office/officeart/2005/8/layout/orgChart1"/>
    <dgm:cxn modelId="{049F4F57-9357-4A86-80A5-DD1875E23B6C}" type="presParOf" srcId="{A1B80D7D-8DA8-43FF-98A1-17459E88A606}" destId="{D096DDAF-27EC-41FC-B33B-B59699AF10BE}" srcOrd="0" destOrd="0" presId="urn:microsoft.com/office/officeart/2005/8/layout/orgChart1"/>
    <dgm:cxn modelId="{F513A6A4-5C26-44E6-A4BB-8E7C284B2A14}" type="presParOf" srcId="{A1B80D7D-8DA8-43FF-98A1-17459E88A606}" destId="{4873A6B0-FC0E-4AD7-A427-EEFCAB9CD4D4}" srcOrd="1" destOrd="0" presId="urn:microsoft.com/office/officeart/2005/8/layout/orgChart1"/>
    <dgm:cxn modelId="{E33C3882-56B6-43AA-9AE5-70A3B15C868E}" type="presParOf" srcId="{DD7FAC68-0386-4C8A-B4B3-950FA24A3E7F}" destId="{AD52715D-EF43-4627-B7D8-8F8EEF8B92C7}" srcOrd="1" destOrd="0" presId="urn:microsoft.com/office/officeart/2005/8/layout/orgChart1"/>
    <dgm:cxn modelId="{BFCE2DA3-D433-4920-AFCD-F3335DC0B5DD}" type="presParOf" srcId="{DD7FAC68-0386-4C8A-B4B3-950FA24A3E7F}" destId="{71B994BB-2A0C-44E4-BEC6-993C746C9BB5}" srcOrd="2" destOrd="0" presId="urn:microsoft.com/office/officeart/2005/8/layout/orgChart1"/>
    <dgm:cxn modelId="{3FD77410-1F65-4C19-A6C4-B19FBFFE8108}" type="presParOf" srcId="{1A9AF11D-FBA8-479A-9680-FF70009F16B3}" destId="{69E117F0-798E-4F1B-85FE-A2D5F5FFCE86}" srcOrd="2" destOrd="0" presId="urn:microsoft.com/office/officeart/2005/8/layout/orgChart1"/>
    <dgm:cxn modelId="{C83AAE35-02DD-4679-9617-D3EA2C6302C0}" type="presParOf" srcId="{B94CE034-F721-408F-A34A-979AF21D666C}" destId="{05DAFF90-0CAE-46AB-8165-40DCFA056BB2}" srcOrd="2" destOrd="0" presId="urn:microsoft.com/office/officeart/2005/8/layout/orgChart1"/>
    <dgm:cxn modelId="{2E41A53D-965A-4CA6-B9E9-7DC274BC5C98}" type="presParOf" srcId="{B94CE034-F721-408F-A34A-979AF21D666C}" destId="{54409935-25AF-4876-A81D-016ECA24176E}" srcOrd="3" destOrd="0" presId="urn:microsoft.com/office/officeart/2005/8/layout/orgChart1"/>
    <dgm:cxn modelId="{A4DB8BD4-6126-4F3E-B5BB-044C90237385}" type="presParOf" srcId="{54409935-25AF-4876-A81D-016ECA24176E}" destId="{00F6D7B6-A9F9-4BA8-B7FC-88DFB9CE60E4}" srcOrd="0" destOrd="0" presId="urn:microsoft.com/office/officeart/2005/8/layout/orgChart1"/>
    <dgm:cxn modelId="{F905C65A-A968-4515-84ED-6020762A41A5}" type="presParOf" srcId="{00F6D7B6-A9F9-4BA8-B7FC-88DFB9CE60E4}" destId="{EC46EC36-77F7-4B1A-8324-136FC6F561A4}" srcOrd="0" destOrd="0" presId="urn:microsoft.com/office/officeart/2005/8/layout/orgChart1"/>
    <dgm:cxn modelId="{2BD3FAFA-1B3C-4EEC-BE9B-AAF0B6841450}" type="presParOf" srcId="{00F6D7B6-A9F9-4BA8-B7FC-88DFB9CE60E4}" destId="{D3389B30-204E-43AE-A740-4D61CFB5F06A}" srcOrd="1" destOrd="0" presId="urn:microsoft.com/office/officeart/2005/8/layout/orgChart1"/>
    <dgm:cxn modelId="{19C183A8-79E7-450D-8C3E-FE2949F6862B}" type="presParOf" srcId="{54409935-25AF-4876-A81D-016ECA24176E}" destId="{F088814F-3413-4424-91A6-79106A9DDC7D}" srcOrd="1" destOrd="0" presId="urn:microsoft.com/office/officeart/2005/8/layout/orgChart1"/>
    <dgm:cxn modelId="{BDD41791-680F-4F31-BF78-A6FC37ABF4A8}" type="presParOf" srcId="{F088814F-3413-4424-91A6-79106A9DDC7D}" destId="{6049A3DA-39BA-40D7-A608-AA962DB835C3}" srcOrd="0" destOrd="0" presId="urn:microsoft.com/office/officeart/2005/8/layout/orgChart1"/>
    <dgm:cxn modelId="{F9ECC9E1-2BA5-4ECC-86D3-9B023EB3C7C4}" type="presParOf" srcId="{F088814F-3413-4424-91A6-79106A9DDC7D}" destId="{8FF61238-93D5-4174-8810-4EDA0679B028}" srcOrd="1" destOrd="0" presId="urn:microsoft.com/office/officeart/2005/8/layout/orgChart1"/>
    <dgm:cxn modelId="{7A7A6BC2-6EC9-4B4B-B194-F20A0EDD1229}" type="presParOf" srcId="{8FF61238-93D5-4174-8810-4EDA0679B028}" destId="{B7BBE6D6-9BB0-4F47-A2BB-DB45ED232DFB}" srcOrd="0" destOrd="0" presId="urn:microsoft.com/office/officeart/2005/8/layout/orgChart1"/>
    <dgm:cxn modelId="{CE6BAB72-5E70-4B30-9E89-A160560FC333}" type="presParOf" srcId="{B7BBE6D6-9BB0-4F47-A2BB-DB45ED232DFB}" destId="{2E9CD025-1F5B-455B-B123-AA986DCF7286}" srcOrd="0" destOrd="0" presId="urn:microsoft.com/office/officeart/2005/8/layout/orgChart1"/>
    <dgm:cxn modelId="{60F122B1-11AA-4A4A-A7DB-4F4D09700075}" type="presParOf" srcId="{B7BBE6D6-9BB0-4F47-A2BB-DB45ED232DFB}" destId="{DC3B5B10-8DC7-4139-BA05-FB415843701C}" srcOrd="1" destOrd="0" presId="urn:microsoft.com/office/officeart/2005/8/layout/orgChart1"/>
    <dgm:cxn modelId="{60E11342-BC90-46D9-983F-80DFCCD3A129}" type="presParOf" srcId="{8FF61238-93D5-4174-8810-4EDA0679B028}" destId="{D0251EF4-93E6-44E4-BDF9-44FC4245F6AC}" srcOrd="1" destOrd="0" presId="urn:microsoft.com/office/officeart/2005/8/layout/orgChart1"/>
    <dgm:cxn modelId="{4E892F84-BE93-4344-90CB-A7D3A0A6F1D5}" type="presParOf" srcId="{8FF61238-93D5-4174-8810-4EDA0679B028}" destId="{068BB474-F7E2-4265-8185-150226D28712}" srcOrd="2" destOrd="0" presId="urn:microsoft.com/office/officeart/2005/8/layout/orgChart1"/>
    <dgm:cxn modelId="{7360157F-49B7-4AE6-82A7-0486CF1C0938}" type="presParOf" srcId="{54409935-25AF-4876-A81D-016ECA24176E}" destId="{156418C3-0219-44C1-B91A-BC7C6595E2D7}" srcOrd="2" destOrd="0" presId="urn:microsoft.com/office/officeart/2005/8/layout/orgChart1"/>
    <dgm:cxn modelId="{C0FBE9DD-5A15-42B5-B7DF-12EE60A2F8B7}" type="presParOf" srcId="{B94CE034-F721-408F-A34A-979AF21D666C}" destId="{BB843539-2E95-467D-8D6F-3AE36A52C699}" srcOrd="4" destOrd="0" presId="urn:microsoft.com/office/officeart/2005/8/layout/orgChart1"/>
    <dgm:cxn modelId="{A77D257F-80B1-4FCD-AE5E-F784CF6FD3CD}" type="presParOf" srcId="{B94CE034-F721-408F-A34A-979AF21D666C}" destId="{233ECFBE-4400-432F-9F32-ED150FC784A3}" srcOrd="5" destOrd="0" presId="urn:microsoft.com/office/officeart/2005/8/layout/orgChart1"/>
    <dgm:cxn modelId="{E541EA71-E3FF-448E-BDE8-08449A6A817E}" type="presParOf" srcId="{233ECFBE-4400-432F-9F32-ED150FC784A3}" destId="{742A8A24-9175-4D2F-931D-9A297AA8B4EA}" srcOrd="0" destOrd="0" presId="urn:microsoft.com/office/officeart/2005/8/layout/orgChart1"/>
    <dgm:cxn modelId="{3EA8DFDA-238D-445F-BAB6-AAF02675C391}" type="presParOf" srcId="{742A8A24-9175-4D2F-931D-9A297AA8B4EA}" destId="{D102B14F-C67E-4946-9499-860072CB804B}" srcOrd="0" destOrd="0" presId="urn:microsoft.com/office/officeart/2005/8/layout/orgChart1"/>
    <dgm:cxn modelId="{A43E13BC-6D97-41C1-A9B5-C2C4891C2D51}" type="presParOf" srcId="{742A8A24-9175-4D2F-931D-9A297AA8B4EA}" destId="{5E366319-50C7-4936-83CF-4061814D7F7F}" srcOrd="1" destOrd="0" presId="urn:microsoft.com/office/officeart/2005/8/layout/orgChart1"/>
    <dgm:cxn modelId="{8168C147-ACB3-4B8B-8F53-EE36BC84AD17}" type="presParOf" srcId="{233ECFBE-4400-432F-9F32-ED150FC784A3}" destId="{E8D18BDC-0C30-4B35-B694-EA11ADBB330C}" srcOrd="1" destOrd="0" presId="urn:microsoft.com/office/officeart/2005/8/layout/orgChart1"/>
    <dgm:cxn modelId="{1E4EBD4F-D896-4D3D-9333-B56AF3E8FD1B}" type="presParOf" srcId="{E8D18BDC-0C30-4B35-B694-EA11ADBB330C}" destId="{AB119CCB-0436-4676-AD05-51F2469F8D54}" srcOrd="0" destOrd="0" presId="urn:microsoft.com/office/officeart/2005/8/layout/orgChart1"/>
    <dgm:cxn modelId="{71C86435-1A64-4A36-B20C-DCE720F5B79A}" type="presParOf" srcId="{E8D18BDC-0C30-4B35-B694-EA11ADBB330C}" destId="{88A02512-42FF-4662-A9BA-E4D378DFE2DB}" srcOrd="1" destOrd="0" presId="urn:microsoft.com/office/officeart/2005/8/layout/orgChart1"/>
    <dgm:cxn modelId="{EF84FB83-3CA3-4528-9539-2F310F8DA7C6}" type="presParOf" srcId="{88A02512-42FF-4662-A9BA-E4D378DFE2DB}" destId="{5074FDE5-2C98-4324-8A99-74F36A35EB9B}" srcOrd="0" destOrd="0" presId="urn:microsoft.com/office/officeart/2005/8/layout/orgChart1"/>
    <dgm:cxn modelId="{0600190F-AD74-4B52-B68C-8A85FFF2DBBE}" type="presParOf" srcId="{5074FDE5-2C98-4324-8A99-74F36A35EB9B}" destId="{A50170B8-B49A-4BCB-9CCD-A3C664CE9D34}" srcOrd="0" destOrd="0" presId="urn:microsoft.com/office/officeart/2005/8/layout/orgChart1"/>
    <dgm:cxn modelId="{4C197728-24F5-4C24-B275-9C8C2EB803CC}" type="presParOf" srcId="{5074FDE5-2C98-4324-8A99-74F36A35EB9B}" destId="{391FA75B-BFA4-4539-9D66-A0FF21B24962}" srcOrd="1" destOrd="0" presId="urn:microsoft.com/office/officeart/2005/8/layout/orgChart1"/>
    <dgm:cxn modelId="{C788A986-E3F2-415C-8544-64707197E1FC}" type="presParOf" srcId="{88A02512-42FF-4662-A9BA-E4D378DFE2DB}" destId="{B90E777C-06B9-4606-A3A6-78AF1D338420}" srcOrd="1" destOrd="0" presId="urn:microsoft.com/office/officeart/2005/8/layout/orgChart1"/>
    <dgm:cxn modelId="{E8B07D71-176D-4926-A927-37408DBC445E}" type="presParOf" srcId="{88A02512-42FF-4662-A9BA-E4D378DFE2DB}" destId="{012DCEBE-7378-4E7C-9796-201EA54267A9}" srcOrd="2" destOrd="0" presId="urn:microsoft.com/office/officeart/2005/8/layout/orgChart1"/>
    <dgm:cxn modelId="{708B7604-D0A7-45E4-BBD0-8B2BE9F7A35D}" type="presParOf" srcId="{233ECFBE-4400-432F-9F32-ED150FC784A3}" destId="{050278D1-0F44-4022-9486-5705B7A26F40}" srcOrd="2" destOrd="0" presId="urn:microsoft.com/office/officeart/2005/8/layout/orgChart1"/>
    <dgm:cxn modelId="{5EF778DB-53B4-41CE-B183-54E9720B8010}" type="presParOf" srcId="{B94CE034-F721-408F-A34A-979AF21D666C}" destId="{5F33C0D8-0403-4069-A1B9-04F033D21CA9}" srcOrd="6" destOrd="0" presId="urn:microsoft.com/office/officeart/2005/8/layout/orgChart1"/>
    <dgm:cxn modelId="{6E44B3DC-0760-44BD-9AD7-55AEB8D9F6CC}" type="presParOf" srcId="{B94CE034-F721-408F-A34A-979AF21D666C}" destId="{5F81D94A-48A3-4500-91AC-F502802D05FE}" srcOrd="7" destOrd="0" presId="urn:microsoft.com/office/officeart/2005/8/layout/orgChart1"/>
    <dgm:cxn modelId="{199BC5F4-7B06-4ECE-8BD8-809AE17FD8E7}" type="presParOf" srcId="{5F81D94A-48A3-4500-91AC-F502802D05FE}" destId="{23B74AFB-4D3C-4192-A71E-9C6F5792431C}" srcOrd="0" destOrd="0" presId="urn:microsoft.com/office/officeart/2005/8/layout/orgChart1"/>
    <dgm:cxn modelId="{A08FBD74-DCFC-4831-AF92-432B32F203DD}" type="presParOf" srcId="{23B74AFB-4D3C-4192-A71E-9C6F5792431C}" destId="{C1E96054-B0A9-4297-9A52-A8BA62EF0BF4}" srcOrd="0" destOrd="0" presId="urn:microsoft.com/office/officeart/2005/8/layout/orgChart1"/>
    <dgm:cxn modelId="{50B1F385-1215-4EFC-A267-A5A59E430E6F}" type="presParOf" srcId="{23B74AFB-4D3C-4192-A71E-9C6F5792431C}" destId="{93BA0553-C515-47A3-BE4F-E16C9CEBBC3A}" srcOrd="1" destOrd="0" presId="urn:microsoft.com/office/officeart/2005/8/layout/orgChart1"/>
    <dgm:cxn modelId="{4F68DAD0-97DF-44A0-A19F-1171F25C21E5}" type="presParOf" srcId="{5F81D94A-48A3-4500-91AC-F502802D05FE}" destId="{3DAFF954-4EF4-48A0-8A53-A8A3CA2C028F}" srcOrd="1" destOrd="0" presId="urn:microsoft.com/office/officeart/2005/8/layout/orgChart1"/>
    <dgm:cxn modelId="{7862EC47-0618-4FD9-83DD-10F924C25DB1}" type="presParOf" srcId="{3DAFF954-4EF4-48A0-8A53-A8A3CA2C028F}" destId="{601586E5-7AF2-487C-814B-9D5C221FEC58}" srcOrd="0" destOrd="0" presId="urn:microsoft.com/office/officeart/2005/8/layout/orgChart1"/>
    <dgm:cxn modelId="{CB5CE81E-2548-42A9-ABA5-A11F30244496}" type="presParOf" srcId="{3DAFF954-4EF4-48A0-8A53-A8A3CA2C028F}" destId="{DA09851F-FD28-400E-A753-DAE82951149D}" srcOrd="1" destOrd="0" presId="urn:microsoft.com/office/officeart/2005/8/layout/orgChart1"/>
    <dgm:cxn modelId="{BD3CDE5B-61B5-40FA-887D-046A95FB1FEC}" type="presParOf" srcId="{DA09851F-FD28-400E-A753-DAE82951149D}" destId="{8AE0EE10-E6E6-40A6-802A-6B52C3132BDA}" srcOrd="0" destOrd="0" presId="urn:microsoft.com/office/officeart/2005/8/layout/orgChart1"/>
    <dgm:cxn modelId="{8954D84A-D084-4DBD-AE28-ED5CCFDC174B}" type="presParOf" srcId="{8AE0EE10-E6E6-40A6-802A-6B52C3132BDA}" destId="{A4CF7CBC-E9B0-4C9A-B8A4-931F3F7AA6CA}" srcOrd="0" destOrd="0" presId="urn:microsoft.com/office/officeart/2005/8/layout/orgChart1"/>
    <dgm:cxn modelId="{9B289DD8-5820-47FB-B9A0-1495CD0D38C4}" type="presParOf" srcId="{8AE0EE10-E6E6-40A6-802A-6B52C3132BDA}" destId="{6632CF3E-E775-4392-BDA7-E1FFB554BE36}" srcOrd="1" destOrd="0" presId="urn:microsoft.com/office/officeart/2005/8/layout/orgChart1"/>
    <dgm:cxn modelId="{B7A53810-29DE-4C22-92EA-836077954806}" type="presParOf" srcId="{DA09851F-FD28-400E-A753-DAE82951149D}" destId="{8CDFD5AD-64BD-4416-A021-467E4A9AF987}" srcOrd="1" destOrd="0" presId="urn:microsoft.com/office/officeart/2005/8/layout/orgChart1"/>
    <dgm:cxn modelId="{5638F4F1-1F57-4ADB-B5C2-5F881CF89AF8}" type="presParOf" srcId="{DA09851F-FD28-400E-A753-DAE82951149D}" destId="{9C5E4F6B-923D-4D0F-94C8-3274B78524A6}" srcOrd="2" destOrd="0" presId="urn:microsoft.com/office/officeart/2005/8/layout/orgChart1"/>
    <dgm:cxn modelId="{0425A299-8977-41A4-9932-D0442FDE958D}" type="presParOf" srcId="{5F81D94A-48A3-4500-91AC-F502802D05FE}" destId="{3B84327C-8A93-4506-8CFA-538B95C69CD6}" srcOrd="2" destOrd="0" presId="urn:microsoft.com/office/officeart/2005/8/layout/orgChart1"/>
    <dgm:cxn modelId="{F32425FC-14F4-4246-8DB0-8B25A20D68BA}" type="presParOf" srcId="{B339E698-D877-4112-BB34-CEDB5E55ED78}" destId="{638E51EE-BC3B-46C7-99A9-76F868422685}" srcOrd="2" destOrd="0" presId="urn:microsoft.com/office/officeart/2005/8/layout/orgChart1"/>
    <dgm:cxn modelId="{D647002F-267D-4ECE-BF01-AD61C3DA1161}" type="presParOf" srcId="{638E51EE-BC3B-46C7-99A9-76F868422685}" destId="{A9DE0739-7522-4DB8-A4E7-12DDB15FBCA6}" srcOrd="0" destOrd="0" presId="urn:microsoft.com/office/officeart/2005/8/layout/orgChart1"/>
    <dgm:cxn modelId="{C92FF079-DF71-45F0-B5C2-D65B109198CC}" type="presParOf" srcId="{638E51EE-BC3B-46C7-99A9-76F868422685}" destId="{88C0E32C-8B7F-4E26-9166-7AF16023B21B}" srcOrd="1" destOrd="0" presId="urn:microsoft.com/office/officeart/2005/8/layout/orgChart1"/>
    <dgm:cxn modelId="{B3ED8DF8-7DB4-41C9-9B0F-16A15AED57F1}" type="presParOf" srcId="{88C0E32C-8B7F-4E26-9166-7AF16023B21B}" destId="{31F24F78-72EE-4314-98A6-35F6F74413CE}" srcOrd="0" destOrd="0" presId="urn:microsoft.com/office/officeart/2005/8/layout/orgChart1"/>
    <dgm:cxn modelId="{236C36C9-263F-4F0E-8263-00D978D2FDC6}" type="presParOf" srcId="{31F24F78-72EE-4314-98A6-35F6F74413CE}" destId="{ED74B614-7D59-44FD-A2AA-754A9240054A}" srcOrd="0" destOrd="0" presId="urn:microsoft.com/office/officeart/2005/8/layout/orgChart1"/>
    <dgm:cxn modelId="{57443435-1EBD-4B39-A132-3A4C5F7DC6DE}" type="presParOf" srcId="{31F24F78-72EE-4314-98A6-35F6F74413CE}" destId="{EF9FBE72-BF6E-45D9-AB48-6145584A2031}" srcOrd="1" destOrd="0" presId="urn:microsoft.com/office/officeart/2005/8/layout/orgChart1"/>
    <dgm:cxn modelId="{60B206A1-E347-47B8-A14F-E0B92067B6ED}" type="presParOf" srcId="{88C0E32C-8B7F-4E26-9166-7AF16023B21B}" destId="{BCBC33D3-80BB-4C1B-9D74-3BD83C5C4EBB}" srcOrd="1" destOrd="0" presId="urn:microsoft.com/office/officeart/2005/8/layout/orgChart1"/>
    <dgm:cxn modelId="{4EC5B5C1-A39E-4ACB-B4A1-E32246642B04}" type="presParOf" srcId="{88C0E32C-8B7F-4E26-9166-7AF16023B21B}" destId="{CCB3DAF9-89FF-4DF4-9B13-B7899B47BA14}" srcOrd="2" destOrd="0" presId="urn:microsoft.com/office/officeart/2005/8/layout/orgChart1"/>
    <dgm:cxn modelId="{925A4D0A-A260-4909-B4F4-CBCDFA7B565F}" type="presParOf" srcId="{638E51EE-BC3B-46C7-99A9-76F868422685}" destId="{D97C5CF0-4CE8-443C-A7A7-29EC891938CA}" srcOrd="2" destOrd="0" presId="urn:microsoft.com/office/officeart/2005/8/layout/orgChart1"/>
    <dgm:cxn modelId="{623A23CD-8FB9-495A-981C-264DEB4F31DE}" type="presParOf" srcId="{638E51EE-BC3B-46C7-99A9-76F868422685}" destId="{7A850696-FB54-42F8-B6C7-00A567A08624}" srcOrd="3" destOrd="0" presId="urn:microsoft.com/office/officeart/2005/8/layout/orgChart1"/>
    <dgm:cxn modelId="{3AB7FBE6-C89D-4EAE-9E4B-D3AEDA848089}" type="presParOf" srcId="{7A850696-FB54-42F8-B6C7-00A567A08624}" destId="{1633D586-4823-44DE-A12D-CC78B53EAA76}" srcOrd="0" destOrd="0" presId="urn:microsoft.com/office/officeart/2005/8/layout/orgChart1"/>
    <dgm:cxn modelId="{30444CB3-8D9F-4E78-BE9C-BD2BC68813CF}" type="presParOf" srcId="{1633D586-4823-44DE-A12D-CC78B53EAA76}" destId="{5E420B5B-2A32-48F6-96DB-7A9479CFD17E}" srcOrd="0" destOrd="0" presId="urn:microsoft.com/office/officeart/2005/8/layout/orgChart1"/>
    <dgm:cxn modelId="{B409A795-3950-4444-8702-2C764FEC4F71}" type="presParOf" srcId="{1633D586-4823-44DE-A12D-CC78B53EAA76}" destId="{C3602D20-6842-4421-950E-8743275C7218}" srcOrd="1" destOrd="0" presId="urn:microsoft.com/office/officeart/2005/8/layout/orgChart1"/>
    <dgm:cxn modelId="{E961B2FE-135F-44CB-BC5B-93052F1DA68C}" type="presParOf" srcId="{7A850696-FB54-42F8-B6C7-00A567A08624}" destId="{4F77FAC6-7E1A-466D-906E-47FEE500ADD8}" srcOrd="1" destOrd="0" presId="urn:microsoft.com/office/officeart/2005/8/layout/orgChart1"/>
    <dgm:cxn modelId="{F5322FA1-FED6-4DD8-91A9-A7F1CF34C856}" type="presParOf" srcId="{7A850696-FB54-42F8-B6C7-00A567A08624}" destId="{0F4EBEEF-F34D-4CBA-9287-3F8E9FBE16EF}" srcOrd="2" destOrd="0" presId="urn:microsoft.com/office/officeart/2005/8/layout/orgChart1"/>
    <dgm:cxn modelId="{27437A55-15EE-4321-B8D1-5589B703DD7F}" type="presParOf" srcId="{638E51EE-BC3B-46C7-99A9-76F868422685}" destId="{B3EBA14B-4E92-4613-BF3E-9419424FCE5E}" srcOrd="4" destOrd="0" presId="urn:microsoft.com/office/officeart/2005/8/layout/orgChart1"/>
    <dgm:cxn modelId="{7D144A0F-23C9-489A-A765-F323923C643A}" type="presParOf" srcId="{638E51EE-BC3B-46C7-99A9-76F868422685}" destId="{5D1A9307-574C-4CB9-9273-89973A086DC0}" srcOrd="5" destOrd="0" presId="urn:microsoft.com/office/officeart/2005/8/layout/orgChart1"/>
    <dgm:cxn modelId="{19464F4B-6903-420F-A128-496A57CE9450}" type="presParOf" srcId="{5D1A9307-574C-4CB9-9273-89973A086DC0}" destId="{9ED3E823-9EA0-4835-99CB-E2D518283E31}" srcOrd="0" destOrd="0" presId="urn:microsoft.com/office/officeart/2005/8/layout/orgChart1"/>
    <dgm:cxn modelId="{1F0D7BDD-9D99-428E-A995-9B4888C6B12A}" type="presParOf" srcId="{9ED3E823-9EA0-4835-99CB-E2D518283E31}" destId="{82725DC6-C5CE-42D9-B402-3D51ACD23104}" srcOrd="0" destOrd="0" presId="urn:microsoft.com/office/officeart/2005/8/layout/orgChart1"/>
    <dgm:cxn modelId="{A99FEFF8-BDC0-415F-9894-9C484C257691}" type="presParOf" srcId="{9ED3E823-9EA0-4835-99CB-E2D518283E31}" destId="{54C6D6C6-E97D-428C-9938-6B8B057E00BF}" srcOrd="1" destOrd="0" presId="urn:microsoft.com/office/officeart/2005/8/layout/orgChart1"/>
    <dgm:cxn modelId="{07F8370E-AE86-4FC2-A872-0C43CCD29450}" type="presParOf" srcId="{5D1A9307-574C-4CB9-9273-89973A086DC0}" destId="{A6A995BC-2527-4510-9679-DAE9D4639DC5}" srcOrd="1" destOrd="0" presId="urn:microsoft.com/office/officeart/2005/8/layout/orgChart1"/>
    <dgm:cxn modelId="{0D7C76DB-3AE8-445B-B3C7-540F58A660AE}" type="presParOf" srcId="{5D1A9307-574C-4CB9-9273-89973A086DC0}" destId="{EEA66148-87AB-4BBF-86E5-4F6C476C0F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BA14B-4E92-4613-BF3E-9419424FCE5E}">
      <dsp:nvSpPr>
        <dsp:cNvPr id="0" name=""/>
        <dsp:cNvSpPr/>
      </dsp:nvSpPr>
      <dsp:spPr>
        <a:xfrm>
          <a:off x="4171503" y="1431497"/>
          <a:ext cx="182835" cy="1480496"/>
        </a:xfrm>
        <a:custGeom>
          <a:avLst/>
          <a:gdLst/>
          <a:ahLst/>
          <a:cxnLst/>
          <a:rect l="0" t="0" r="0" b="0"/>
          <a:pathLst>
            <a:path>
              <a:moveTo>
                <a:pt x="182835" y="0"/>
              </a:moveTo>
              <a:lnTo>
                <a:pt x="182835" y="1480496"/>
              </a:lnTo>
              <a:lnTo>
                <a:pt x="0" y="1480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C5CF0-4CE8-443C-A7A7-29EC891938CA}">
      <dsp:nvSpPr>
        <dsp:cNvPr id="0" name=""/>
        <dsp:cNvSpPr/>
      </dsp:nvSpPr>
      <dsp:spPr>
        <a:xfrm>
          <a:off x="4354338" y="1431497"/>
          <a:ext cx="182835" cy="51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50"/>
              </a:lnTo>
              <a:lnTo>
                <a:pt x="182835" y="51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E0739-7522-4DB8-A4E7-12DDB15FBCA6}">
      <dsp:nvSpPr>
        <dsp:cNvPr id="0" name=""/>
        <dsp:cNvSpPr/>
      </dsp:nvSpPr>
      <dsp:spPr>
        <a:xfrm>
          <a:off x="4164399" y="1431497"/>
          <a:ext cx="189939" cy="510450"/>
        </a:xfrm>
        <a:custGeom>
          <a:avLst/>
          <a:gdLst/>
          <a:ahLst/>
          <a:cxnLst/>
          <a:rect l="0" t="0" r="0" b="0"/>
          <a:pathLst>
            <a:path>
              <a:moveTo>
                <a:pt x="189939" y="0"/>
              </a:moveTo>
              <a:lnTo>
                <a:pt x="189939" y="510450"/>
              </a:lnTo>
              <a:lnTo>
                <a:pt x="0" y="51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586E5-7AF2-487C-814B-9D5C221FEC58}">
      <dsp:nvSpPr>
        <dsp:cNvPr id="0" name=""/>
        <dsp:cNvSpPr/>
      </dsp:nvSpPr>
      <dsp:spPr>
        <a:xfrm>
          <a:off x="6818262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3C0D8-0403-4069-A1B9-04F033D21CA9}">
      <dsp:nvSpPr>
        <dsp:cNvPr id="0" name=""/>
        <dsp:cNvSpPr/>
      </dsp:nvSpPr>
      <dsp:spPr>
        <a:xfrm>
          <a:off x="4354338" y="1431497"/>
          <a:ext cx="3160439" cy="228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653"/>
              </a:lnTo>
              <a:lnTo>
                <a:pt x="3160439" y="2098653"/>
              </a:lnTo>
              <a:lnTo>
                <a:pt x="3160439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19CCB-0436-4676-AD05-51F2469F8D54}">
      <dsp:nvSpPr>
        <dsp:cNvPr id="0" name=""/>
        <dsp:cNvSpPr/>
      </dsp:nvSpPr>
      <dsp:spPr>
        <a:xfrm>
          <a:off x="4711303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43539-2E95-467D-8D6F-3AE36A52C699}">
      <dsp:nvSpPr>
        <dsp:cNvPr id="0" name=""/>
        <dsp:cNvSpPr/>
      </dsp:nvSpPr>
      <dsp:spPr>
        <a:xfrm>
          <a:off x="4354338" y="1431497"/>
          <a:ext cx="1053479" cy="228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653"/>
              </a:lnTo>
              <a:lnTo>
                <a:pt x="1053479" y="2098653"/>
              </a:lnTo>
              <a:lnTo>
                <a:pt x="1053479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9A3DA-39BA-40D7-A608-AA962DB835C3}">
      <dsp:nvSpPr>
        <dsp:cNvPr id="0" name=""/>
        <dsp:cNvSpPr/>
      </dsp:nvSpPr>
      <dsp:spPr>
        <a:xfrm>
          <a:off x="2604343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AFF90-0CAE-46AB-8165-40DCFA056BB2}">
      <dsp:nvSpPr>
        <dsp:cNvPr id="0" name=""/>
        <dsp:cNvSpPr/>
      </dsp:nvSpPr>
      <dsp:spPr>
        <a:xfrm>
          <a:off x="3300858" y="1431497"/>
          <a:ext cx="1053479" cy="2281489"/>
        </a:xfrm>
        <a:custGeom>
          <a:avLst/>
          <a:gdLst/>
          <a:ahLst/>
          <a:cxnLst/>
          <a:rect l="0" t="0" r="0" b="0"/>
          <a:pathLst>
            <a:path>
              <a:moveTo>
                <a:pt x="1053479" y="0"/>
              </a:moveTo>
              <a:lnTo>
                <a:pt x="1053479" y="2098653"/>
              </a:lnTo>
              <a:lnTo>
                <a:pt x="0" y="2098653"/>
              </a:lnTo>
              <a:lnTo>
                <a:pt x="0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81EBC-F3A5-4991-A435-E3059E9B0CF6}">
      <dsp:nvSpPr>
        <dsp:cNvPr id="0" name=""/>
        <dsp:cNvSpPr/>
      </dsp:nvSpPr>
      <dsp:spPr>
        <a:xfrm>
          <a:off x="497383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26094-FB78-4BDE-820F-7D9E9D14AAE0}">
      <dsp:nvSpPr>
        <dsp:cNvPr id="0" name=""/>
        <dsp:cNvSpPr/>
      </dsp:nvSpPr>
      <dsp:spPr>
        <a:xfrm>
          <a:off x="1193899" y="1431497"/>
          <a:ext cx="3160439" cy="2281489"/>
        </a:xfrm>
        <a:custGeom>
          <a:avLst/>
          <a:gdLst/>
          <a:ahLst/>
          <a:cxnLst/>
          <a:rect l="0" t="0" r="0" b="0"/>
          <a:pathLst>
            <a:path>
              <a:moveTo>
                <a:pt x="3160439" y="0"/>
              </a:moveTo>
              <a:lnTo>
                <a:pt x="3160439" y="2098653"/>
              </a:lnTo>
              <a:lnTo>
                <a:pt x="0" y="2098653"/>
              </a:lnTo>
              <a:lnTo>
                <a:pt x="0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FFF2-090C-4D7D-8A08-37F6B5AF9B7A}">
      <dsp:nvSpPr>
        <dsp:cNvPr id="0" name=""/>
        <dsp:cNvSpPr/>
      </dsp:nvSpPr>
      <dsp:spPr>
        <a:xfrm>
          <a:off x="2984545" y="560853"/>
          <a:ext cx="2739587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Laboratory of radiation physics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(1999 -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984545" y="560853"/>
        <a:ext cx="2739587" cy="870644"/>
      </dsp:txXfrm>
    </dsp:sp>
    <dsp:sp modelId="{E53DD2B7-0EF8-42E6-A1A2-D22CE4D5C176}">
      <dsp:nvSpPr>
        <dsp:cNvPr id="0" name=""/>
        <dsp:cNvSpPr/>
      </dsp:nvSpPr>
      <dsp:spPr>
        <a:xfrm>
          <a:off x="323254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radiation sources (X-ray and fast neutrons)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54" y="3712986"/>
        <a:ext cx="1741289" cy="870644"/>
      </dsp:txXfrm>
    </dsp:sp>
    <dsp:sp modelId="{D096DDAF-27EC-41FC-B33B-B59699AF10BE}">
      <dsp:nvSpPr>
        <dsp:cNvPr id="0" name=""/>
        <dsp:cNvSpPr/>
      </dsp:nvSpPr>
      <dsp:spPr>
        <a:xfrm>
          <a:off x="75857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LPI, DESY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IHEP (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Protvino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SINP (MSU)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576" y="4602977"/>
        <a:ext cx="1741289" cy="870644"/>
      </dsp:txXfrm>
    </dsp:sp>
    <dsp:sp modelId="{EC46EC36-77F7-4B1A-8324-136FC6F561A4}">
      <dsp:nvSpPr>
        <dsp:cNvPr id="0" name=""/>
        <dsp:cNvSpPr/>
      </dsp:nvSpPr>
      <dsp:spPr>
        <a:xfrm>
          <a:off x="2430214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of vacuum chambers, e-gun systems and mechanics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214" y="3712986"/>
        <a:ext cx="1741289" cy="870644"/>
      </dsp:txXfrm>
    </dsp:sp>
    <dsp:sp modelId="{2E9CD025-1F5B-455B-B123-AA986DCF7286}">
      <dsp:nvSpPr>
        <dsp:cNvPr id="0" name=""/>
        <dsp:cNvSpPr/>
      </dsp:nvSpPr>
      <dsp:spPr>
        <a:xfrm>
          <a:off x="286553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SINP (MSU) in frames of Russian space program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5536" y="4602977"/>
        <a:ext cx="1741289" cy="870644"/>
      </dsp:txXfrm>
    </dsp:sp>
    <dsp:sp modelId="{D102B14F-C67E-4946-9499-860072CB804B}">
      <dsp:nvSpPr>
        <dsp:cNvPr id="0" name=""/>
        <dsp:cNvSpPr/>
      </dsp:nvSpPr>
      <dsp:spPr>
        <a:xfrm>
          <a:off x="4537174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THz radiation sources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174" y="3712986"/>
        <a:ext cx="1741289" cy="870644"/>
      </dsp:txXfrm>
    </dsp:sp>
    <dsp:sp modelId="{A50170B8-B49A-4BCB-9CCD-A3C664CE9D34}">
      <dsp:nvSpPr>
        <dsp:cNvPr id="0" name=""/>
        <dsp:cNvSpPr/>
      </dsp:nvSpPr>
      <dsp:spPr>
        <a:xfrm>
          <a:off x="497249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TPU, RHUL, JAI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2496" y="4602977"/>
        <a:ext cx="1741289" cy="870644"/>
      </dsp:txXfrm>
    </dsp:sp>
    <dsp:sp modelId="{C1E96054-B0A9-4297-9A52-A8BA62EF0BF4}">
      <dsp:nvSpPr>
        <dsp:cNvPr id="0" name=""/>
        <dsp:cNvSpPr/>
      </dsp:nvSpPr>
      <dsp:spPr>
        <a:xfrm>
          <a:off x="6644133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compact neutron generators and </a:t>
          </a:r>
          <a:r>
            <a:rPr lang="en-US" sz="1200" b="0" i="0" kern="1200" dirty="0" smtClean="0"/>
            <a:t>vessels </a:t>
          </a:r>
          <a:r>
            <a:rPr lang="en-US" sz="1200" b="0" i="0" kern="1200" dirty="0" smtClean="0"/>
            <a:t>from high purity materials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4133" y="3712986"/>
        <a:ext cx="1741289" cy="870644"/>
      </dsp:txXfrm>
    </dsp:sp>
    <dsp:sp modelId="{A4CF7CBC-E9B0-4C9A-B8A4-931F3F7AA6CA}">
      <dsp:nvSpPr>
        <dsp:cNvPr id="0" name=""/>
        <dsp:cNvSpPr/>
      </dsp:nvSpPr>
      <dsp:spPr>
        <a:xfrm>
          <a:off x="707945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DarkSide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(INFN, LNGS, Princeton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SINP (MSU)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9456" y="4602977"/>
        <a:ext cx="1741289" cy="870644"/>
      </dsp:txXfrm>
    </dsp:sp>
    <dsp:sp modelId="{ED74B614-7D59-44FD-A2AA-754A9240054A}">
      <dsp:nvSpPr>
        <dsp:cNvPr id="0" name=""/>
        <dsp:cNvSpPr/>
      </dsp:nvSpPr>
      <dsp:spPr>
        <a:xfrm>
          <a:off x="946044" y="1506625"/>
          <a:ext cx="3218354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Joint Laboratory of Radiation Processes in Condensed Matter  BNRU-LPI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044" y="1506625"/>
        <a:ext cx="3218354" cy="870644"/>
      </dsp:txXfrm>
    </dsp:sp>
    <dsp:sp modelId="{5E420B5B-2A32-48F6-96DB-7A9479CFD17E}">
      <dsp:nvSpPr>
        <dsp:cNvPr id="0" name=""/>
        <dsp:cNvSpPr/>
      </dsp:nvSpPr>
      <dsp:spPr>
        <a:xfrm>
          <a:off x="4537174" y="1506625"/>
          <a:ext cx="3656950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Design-engineering department “Design and development of experimental setups for radiation physics  experiments”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174" y="1506625"/>
        <a:ext cx="3656950" cy="870644"/>
      </dsp:txXfrm>
    </dsp:sp>
    <dsp:sp modelId="{82725DC6-C5CE-42D9-B402-3D51ACD23104}">
      <dsp:nvSpPr>
        <dsp:cNvPr id="0" name=""/>
        <dsp:cNvSpPr/>
      </dsp:nvSpPr>
      <dsp:spPr>
        <a:xfrm>
          <a:off x="946044" y="2476671"/>
          <a:ext cx="322545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division “Vacuum systems and technologies”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(2015 –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044" y="2476671"/>
        <a:ext cx="3225459" cy="87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5952-A072-4466-923B-A7AEA2A7BBC6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5427-5BB5-4DF8-954D-1901D3A66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1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59DBB7-EB6D-433D-A98F-593E327C9D99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29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480" y="1897316"/>
            <a:ext cx="4281055" cy="10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5857" y="6024563"/>
            <a:ext cx="6066064" cy="343580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BEAD-023C-43D0-9CDA-ACA6C4B7B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3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2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95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3001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06001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3pPr>
            <a:lvl4pPr marL="165900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4pPr>
            <a:lvl5pPr marL="221200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5pPr>
            <a:lvl6pPr marL="2765004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6pPr>
            <a:lvl7pPr marL="3318004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7pPr>
            <a:lvl8pPr marL="3871005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8pPr>
            <a:lvl9pPr marL="4424006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4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3415"/>
            </a:lvl1pPr>
            <a:lvl2pPr>
              <a:defRPr sz="2862"/>
            </a:lvl2pPr>
            <a:lvl3pPr>
              <a:defRPr sz="2400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3415"/>
            </a:lvl1pPr>
            <a:lvl2pPr>
              <a:defRPr sz="2862"/>
            </a:lvl2pPr>
            <a:lvl3pPr>
              <a:defRPr sz="2400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9" cy="639763"/>
          </a:xfrm>
        </p:spPr>
        <p:txBody>
          <a:bodyPr anchor="b"/>
          <a:lstStyle>
            <a:lvl1pPr marL="0" indent="0">
              <a:buNone/>
              <a:defRPr sz="2862" b="1"/>
            </a:lvl1pPr>
            <a:lvl2pPr marL="553001" indent="0">
              <a:buNone/>
              <a:defRPr sz="2400" b="1"/>
            </a:lvl2pPr>
            <a:lvl3pPr marL="1106001" indent="0">
              <a:buNone/>
              <a:defRPr sz="2215" b="1"/>
            </a:lvl3pPr>
            <a:lvl4pPr marL="1659002" indent="0">
              <a:buNone/>
              <a:defRPr sz="1939" b="1"/>
            </a:lvl4pPr>
            <a:lvl5pPr marL="2212003" indent="0">
              <a:buNone/>
              <a:defRPr sz="1939" b="1"/>
            </a:lvl5pPr>
            <a:lvl6pPr marL="2765004" indent="0">
              <a:buNone/>
              <a:defRPr sz="1939" b="1"/>
            </a:lvl6pPr>
            <a:lvl7pPr marL="3318004" indent="0">
              <a:buNone/>
              <a:defRPr sz="1939" b="1"/>
            </a:lvl7pPr>
            <a:lvl8pPr marL="3871005" indent="0">
              <a:buNone/>
              <a:defRPr sz="1939" b="1"/>
            </a:lvl8pPr>
            <a:lvl9pPr marL="4424006" indent="0">
              <a:buNone/>
              <a:defRPr sz="19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862"/>
            </a:lvl1pPr>
            <a:lvl2pPr>
              <a:defRPr sz="2400"/>
            </a:lvl2pPr>
            <a:lvl3pPr>
              <a:defRPr sz="2215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2862" b="1"/>
            </a:lvl1pPr>
            <a:lvl2pPr marL="553001" indent="0">
              <a:buNone/>
              <a:defRPr sz="2400" b="1"/>
            </a:lvl2pPr>
            <a:lvl3pPr marL="1106001" indent="0">
              <a:buNone/>
              <a:defRPr sz="2215" b="1"/>
            </a:lvl3pPr>
            <a:lvl4pPr marL="1659002" indent="0">
              <a:buNone/>
              <a:defRPr sz="1939" b="1"/>
            </a:lvl4pPr>
            <a:lvl5pPr marL="2212003" indent="0">
              <a:buNone/>
              <a:defRPr sz="1939" b="1"/>
            </a:lvl5pPr>
            <a:lvl6pPr marL="2765004" indent="0">
              <a:buNone/>
              <a:defRPr sz="1939" b="1"/>
            </a:lvl6pPr>
            <a:lvl7pPr marL="3318004" indent="0">
              <a:buNone/>
              <a:defRPr sz="1939" b="1"/>
            </a:lvl7pPr>
            <a:lvl8pPr marL="3871005" indent="0">
              <a:buNone/>
              <a:defRPr sz="1939" b="1"/>
            </a:lvl8pPr>
            <a:lvl9pPr marL="4424006" indent="0">
              <a:buNone/>
              <a:defRPr sz="19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862"/>
            </a:lvl1pPr>
            <a:lvl2pPr>
              <a:defRPr sz="2400"/>
            </a:lvl2pPr>
            <a:lvl3pPr>
              <a:defRPr sz="2215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8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2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877"/>
            </a:lvl1pPr>
            <a:lvl2pPr>
              <a:defRPr sz="3415"/>
            </a:lvl2pPr>
            <a:lvl3pPr>
              <a:defRPr sz="2862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2"/>
          </a:xfrm>
        </p:spPr>
        <p:txBody>
          <a:bodyPr/>
          <a:lstStyle>
            <a:lvl1pPr marL="0" indent="0">
              <a:buNone/>
              <a:defRPr sz="1662"/>
            </a:lvl1pPr>
            <a:lvl2pPr marL="553001" indent="0">
              <a:buNone/>
              <a:defRPr sz="1477"/>
            </a:lvl2pPr>
            <a:lvl3pPr marL="1106001" indent="0">
              <a:buNone/>
              <a:defRPr sz="1200"/>
            </a:lvl3pPr>
            <a:lvl4pPr marL="1659002" indent="0">
              <a:buNone/>
              <a:defRPr sz="1108"/>
            </a:lvl4pPr>
            <a:lvl5pPr marL="2212003" indent="0">
              <a:buNone/>
              <a:defRPr sz="1108"/>
            </a:lvl5pPr>
            <a:lvl6pPr marL="2765004" indent="0">
              <a:buNone/>
              <a:defRPr sz="1108"/>
            </a:lvl6pPr>
            <a:lvl7pPr marL="3318004" indent="0">
              <a:buNone/>
              <a:defRPr sz="1108"/>
            </a:lvl7pPr>
            <a:lvl8pPr marL="3871005" indent="0">
              <a:buNone/>
              <a:defRPr sz="1108"/>
            </a:lvl8pPr>
            <a:lvl9pPr marL="4424006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4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77"/>
            </a:lvl1pPr>
            <a:lvl2pPr marL="553001" indent="0">
              <a:buNone/>
              <a:defRPr sz="3415"/>
            </a:lvl2pPr>
            <a:lvl3pPr marL="1106001" indent="0">
              <a:buNone/>
              <a:defRPr sz="2862"/>
            </a:lvl3pPr>
            <a:lvl4pPr marL="1659002" indent="0">
              <a:buNone/>
              <a:defRPr sz="2400"/>
            </a:lvl4pPr>
            <a:lvl5pPr marL="2212003" indent="0">
              <a:buNone/>
              <a:defRPr sz="2400"/>
            </a:lvl5pPr>
            <a:lvl6pPr marL="2765004" indent="0">
              <a:buNone/>
              <a:defRPr sz="2400"/>
            </a:lvl6pPr>
            <a:lvl7pPr marL="3318004" indent="0">
              <a:buNone/>
              <a:defRPr sz="2400"/>
            </a:lvl7pPr>
            <a:lvl8pPr marL="3871005" indent="0">
              <a:buNone/>
              <a:defRPr sz="2400"/>
            </a:lvl8pPr>
            <a:lvl9pPr marL="4424006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662"/>
            </a:lvl1pPr>
            <a:lvl2pPr marL="553001" indent="0">
              <a:buNone/>
              <a:defRPr sz="1477"/>
            </a:lvl2pPr>
            <a:lvl3pPr marL="1106001" indent="0">
              <a:buNone/>
              <a:defRPr sz="1200"/>
            </a:lvl3pPr>
            <a:lvl4pPr marL="1659002" indent="0">
              <a:buNone/>
              <a:defRPr sz="1108"/>
            </a:lvl4pPr>
            <a:lvl5pPr marL="2212003" indent="0">
              <a:buNone/>
              <a:defRPr sz="1108"/>
            </a:lvl5pPr>
            <a:lvl6pPr marL="2765004" indent="0">
              <a:buNone/>
              <a:defRPr sz="1108"/>
            </a:lvl6pPr>
            <a:lvl7pPr marL="3318004" indent="0">
              <a:buNone/>
              <a:defRPr sz="1108"/>
            </a:lvl7pPr>
            <a:lvl8pPr marL="3871005" indent="0">
              <a:buNone/>
              <a:defRPr sz="1108"/>
            </a:lvl8pPr>
            <a:lvl9pPr marL="4424006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00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14" tIns="59907" rIns="119814" bIns="59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14" tIns="59907" rIns="119814" bIns="59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7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46CDBBA-9A0E-429C-8137-DE4ECE7EB84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7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19814" tIns="59907" rIns="119814" bIns="599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7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5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5pPr>
      <a:lvl6pPr marL="553001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6pPr>
      <a:lvl7pPr marL="1106001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7pPr>
      <a:lvl8pPr marL="1659002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8pPr>
      <a:lvl9pPr marL="2212003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9pPr>
    </p:titleStyle>
    <p:bodyStyle>
      <a:lvl1pPr marL="414715" indent="-4147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77" kern="1200">
          <a:solidFill>
            <a:schemeClr val="tx1"/>
          </a:solidFill>
          <a:latin typeface="+mn-lt"/>
          <a:ea typeface="+mn-ea"/>
          <a:cs typeface="+mn-cs"/>
        </a:defRPr>
      </a:lvl1pPr>
      <a:lvl2pPr marL="898304" indent="-3443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15" kern="1200">
          <a:solidFill>
            <a:schemeClr val="tx1"/>
          </a:solidFill>
          <a:latin typeface="+mn-lt"/>
          <a:ea typeface="+mn-ea"/>
          <a:cs typeface="+mn-cs"/>
        </a:defRPr>
      </a:lvl2pPr>
      <a:lvl3pPr marL="1381893" indent="-275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62" kern="1200">
          <a:solidFill>
            <a:schemeClr val="tx1"/>
          </a:solidFill>
          <a:latin typeface="+mn-lt"/>
          <a:ea typeface="+mn-ea"/>
          <a:cs typeface="+mn-cs"/>
        </a:defRPr>
      </a:lvl3pPr>
      <a:lvl4pPr marL="1934356" indent="-275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8285" indent="-275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04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4505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47506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00506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53001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06001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59002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12003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765004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18004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871005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424006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4.jpeg"/><Relationship Id="rId17" Type="http://schemas.openxmlformats.org/officeDocument/2006/relationships/image" Target="../media/image29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3.png"/><Relationship Id="rId5" Type="http://schemas.openxmlformats.org/officeDocument/2006/relationships/diagramData" Target="../diagrams/data1.xm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75" y="749022"/>
            <a:ext cx="5246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 Physics Laboratory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Belgorod National Research University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+mn-lt"/>
                <a:ea typeface="+mn-ea"/>
                <a:cs typeface="+mn-cs"/>
              </a:rPr>
              <a:t>Contribution of the laboratory to NICA experiment</a:t>
            </a:r>
            <a:endParaRPr lang="ru-RU" sz="25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448272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Participation of BNRU scientists and students in </a:t>
            </a:r>
            <a:r>
              <a:rPr lang="en-US" sz="2400" dirty="0"/>
              <a:t>shifts </a:t>
            </a:r>
            <a:r>
              <a:rPr lang="en-US" sz="2400" dirty="0" smtClean="0"/>
              <a:t>and works </a:t>
            </a:r>
            <a:r>
              <a:rPr lang="en-US" sz="2400" dirty="0" smtClean="0"/>
              <a:t>of NICA parts </a:t>
            </a:r>
            <a:r>
              <a:rPr lang="en-US" sz="2400" dirty="0" smtClean="0"/>
              <a:t>assembling;</a:t>
            </a:r>
            <a:endParaRPr lang="en-US" sz="2400" dirty="0" smtClean="0"/>
          </a:p>
          <a:p>
            <a:r>
              <a:rPr lang="en-US" sz="2400" dirty="0" smtClean="0"/>
              <a:t>Detector data analysis jointly with NICA </a:t>
            </a:r>
            <a:r>
              <a:rPr lang="en-US" sz="2400" dirty="0" smtClean="0"/>
              <a:t>MPD</a:t>
            </a:r>
            <a:r>
              <a:rPr lang="en-US" sz="2400" dirty="0" smtClean="0"/>
              <a:t> </a:t>
            </a:r>
            <a:r>
              <a:rPr lang="en-US" sz="2400" dirty="0" smtClean="0"/>
              <a:t>group (request for RFBR grant has been sent jointly BNRU-JINR);</a:t>
            </a:r>
          </a:p>
          <a:p>
            <a:r>
              <a:rPr lang="en-US" sz="2400" dirty="0" smtClean="0"/>
              <a:t>Design, manufacturing and service </a:t>
            </a:r>
            <a:r>
              <a:rPr lang="en-US" sz="2400" dirty="0" smtClean="0"/>
              <a:t>of </a:t>
            </a:r>
            <a:r>
              <a:rPr lang="en-US" sz="2400" dirty="0"/>
              <a:t>NICA vacuum systems.</a:t>
            </a:r>
            <a:endParaRPr lang="en-US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064098"/>
            <a:ext cx="82296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Our team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3472409"/>
            <a:ext cx="8229600" cy="3385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Kristina </a:t>
            </a:r>
            <a:r>
              <a:rPr lang="en-US" sz="2400" dirty="0" err="1" smtClean="0"/>
              <a:t>Vokhmyanina</a:t>
            </a:r>
            <a:r>
              <a:rPr lang="en-US" sz="2400" dirty="0" smtClean="0"/>
              <a:t>, head of BNRU group, PhD – data analysis</a:t>
            </a:r>
          </a:p>
          <a:p>
            <a:r>
              <a:rPr lang="en-US" sz="2400" dirty="0" smtClean="0"/>
              <a:t>Alexander </a:t>
            </a:r>
            <a:r>
              <a:rPr lang="en-US" sz="2400" dirty="0" err="1" smtClean="0"/>
              <a:t>Kubankin</a:t>
            </a:r>
            <a:r>
              <a:rPr lang="en-US" sz="2400" dirty="0" smtClean="0"/>
              <a:t>, PhD – design and manufacture of vacuum systems</a:t>
            </a:r>
          </a:p>
          <a:p>
            <a:r>
              <a:rPr lang="en-US" sz="2400" dirty="0" err="1" smtClean="0"/>
              <a:t>Ramazan</a:t>
            </a:r>
            <a:r>
              <a:rPr lang="en-US" sz="2400" dirty="0" smtClean="0"/>
              <a:t> </a:t>
            </a:r>
            <a:r>
              <a:rPr lang="en-US" sz="2400" dirty="0" err="1" smtClean="0"/>
              <a:t>Nazhmudinov</a:t>
            </a:r>
            <a:r>
              <a:rPr lang="en-US" sz="2400" dirty="0" smtClean="0"/>
              <a:t>, PhD – design and manufacture of vacuum systems</a:t>
            </a:r>
          </a:p>
          <a:p>
            <a:r>
              <a:rPr lang="en-US" sz="2400" dirty="0" smtClean="0"/>
              <a:t>Alexander </a:t>
            </a:r>
            <a:r>
              <a:rPr lang="en-US" sz="2400" dirty="0" err="1" smtClean="0"/>
              <a:t>Kluev</a:t>
            </a:r>
            <a:r>
              <a:rPr lang="en-US" sz="2400" dirty="0" smtClean="0"/>
              <a:t>, PhD student – data analysis</a:t>
            </a:r>
          </a:p>
          <a:p>
            <a:r>
              <a:rPr lang="en-US" sz="2400" dirty="0" smtClean="0"/>
              <a:t>3 students of Institute of engineering and natural sciences.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849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so much</a:t>
            </a:r>
            <a:r>
              <a:rPr lang="ru-R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1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ork\Collaboration\Dark Side\Presentation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5"/>
            <a:ext cx="9180512" cy="688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wnloads\bs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47667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Laboratory of radiation physics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Department of 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hysics and Engineering</a:t>
            </a:r>
          </a:p>
          <a:p>
            <a:pPr lvl="0" algn="ctr">
              <a:spcBef>
                <a:spcPct val="0"/>
              </a:spcBef>
              <a:defRPr/>
            </a:pPr>
            <a:endParaRPr lang="en-US" sz="2800" noProof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83611" y="2810743"/>
            <a:ext cx="4176620" cy="1800513"/>
            <a:chOff x="3578551" y="3645024"/>
            <a:chExt cx="2880633" cy="1800513"/>
          </a:xfrm>
        </p:grpSpPr>
        <p:sp>
          <p:nvSpPr>
            <p:cNvPr id="20" name="Овал 19"/>
            <p:cNvSpPr/>
            <p:nvPr/>
          </p:nvSpPr>
          <p:spPr>
            <a:xfrm>
              <a:off x="3578551" y="3645024"/>
              <a:ext cx="2880633" cy="18005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578659" y="3933056"/>
              <a:ext cx="2880525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 smtClean="0"/>
                <a:t>Radiation </a:t>
              </a:r>
              <a:r>
                <a:rPr lang="en-US" sz="2100" dirty="0" err="1" smtClean="0"/>
                <a:t>proceses</a:t>
              </a:r>
              <a:r>
                <a:rPr lang="en-US" sz="2100" kern="1200" dirty="0" smtClean="0"/>
                <a:t> </a:t>
              </a:r>
              <a:r>
                <a:rPr lang="en-US" sz="2100" kern="1200" dirty="0" smtClean="0"/>
                <a:t>during the interaction of accelerated charged particles with matter</a:t>
              </a:r>
              <a:endParaRPr lang="ru-RU" sz="21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74433" y="2780928"/>
            <a:ext cx="1902023" cy="1902023"/>
            <a:chOff x="6095464" y="2477988"/>
            <a:chExt cx="1902023" cy="190202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095464" y="2477988"/>
              <a:ext cx="1902023" cy="190202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6125279" y="2570837"/>
              <a:ext cx="1872208" cy="17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Developing of vacuum systems for radiation physics experiments</a:t>
              </a:r>
              <a:r>
                <a:rPr lang="en-US" sz="2000" kern="1200" dirty="0" smtClean="0"/>
                <a:t>  </a:t>
              </a: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00908" y="4694248"/>
            <a:ext cx="3327276" cy="996815"/>
            <a:chOff x="3620988" y="4952464"/>
            <a:chExt cx="1902023" cy="19020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620988" y="4952464"/>
              <a:ext cx="1902023" cy="190202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/>
            <p:cNvSpPr/>
            <p:nvPr/>
          </p:nvSpPr>
          <p:spPr>
            <a:xfrm>
              <a:off x="3670673" y="5045312"/>
              <a:ext cx="1809174" cy="17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Developing of n</a:t>
              </a:r>
              <a:r>
                <a:rPr lang="en-US" sz="2000" kern="1200" dirty="0" smtClean="0"/>
                <a:t>ew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X-ray </a:t>
              </a:r>
              <a:r>
                <a:rPr lang="en-US" sz="2000" dirty="0" smtClean="0"/>
                <a:t>and neutron </a:t>
              </a:r>
              <a:r>
                <a:rPr lang="en-US" sz="2000" kern="1200" dirty="0" smtClean="0"/>
                <a:t>generators</a:t>
              </a:r>
              <a:endParaRPr lang="ru-RU" sz="20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544" y="2780928"/>
            <a:ext cx="1902023" cy="1902023"/>
            <a:chOff x="1146512" y="2477988"/>
            <a:chExt cx="1902023" cy="190202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146512" y="2477988"/>
              <a:ext cx="1902023" cy="190202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46512" y="2570837"/>
              <a:ext cx="1872207" cy="17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Developing of new approaches for the diagnostics of charged particles beams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9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672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Our team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8" name="Picture 19" descr="IMG_3255"/>
          <p:cNvPicPr>
            <a:picLocks noChangeAspect="1" noChangeArrowheads="1"/>
          </p:cNvPicPr>
          <p:nvPr/>
        </p:nvPicPr>
        <p:blipFill>
          <a:blip r:embed="rId4" cstate="print"/>
          <a:srcRect l="23917" t="27165" r="61122" b="43288"/>
          <a:stretch>
            <a:fillRect/>
          </a:stretch>
        </p:blipFill>
        <p:spPr bwMode="auto">
          <a:xfrm>
            <a:off x="4030911" y="1082179"/>
            <a:ext cx="9731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C:\Users\Lab\Desktop\Пол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082180"/>
            <a:ext cx="981075" cy="145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на работе"/>
          <p:cNvPicPr>
            <a:picLocks noChangeAspect="1" noChangeArrowheads="1"/>
          </p:cNvPicPr>
          <p:nvPr/>
        </p:nvPicPr>
        <p:blipFill>
          <a:blip r:embed="rId6" cstate="print"/>
          <a:srcRect l="33696" t="4343" r="36899" b="39233"/>
          <a:stretch>
            <a:fillRect/>
          </a:stretch>
        </p:blipFill>
        <p:spPr bwMode="auto">
          <a:xfrm>
            <a:off x="5298480" y="1103609"/>
            <a:ext cx="1001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IMG_3258"/>
          <p:cNvPicPr>
            <a:picLocks noChangeAspect="1" noChangeArrowheads="1"/>
          </p:cNvPicPr>
          <p:nvPr/>
        </p:nvPicPr>
        <p:blipFill rotWithShape="1">
          <a:blip r:embed="rId7" cstate="print"/>
          <a:srcRect l="21703" r="34990" b="19570"/>
          <a:stretch/>
        </p:blipFill>
        <p:spPr bwMode="auto">
          <a:xfrm>
            <a:off x="2603467" y="2708920"/>
            <a:ext cx="982663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E:\Работа\стенд лаборатории\IMG_3532.JPG"/>
          <p:cNvPicPr>
            <a:picLocks noChangeAspect="1" noChangeArrowheads="1"/>
          </p:cNvPicPr>
          <p:nvPr/>
        </p:nvPicPr>
        <p:blipFill>
          <a:blip r:embed="rId8" cstate="print"/>
          <a:srcRect l="24451" t="19975" r="19141" b="18901"/>
          <a:stretch>
            <a:fillRect/>
          </a:stretch>
        </p:blipFill>
        <p:spPr bwMode="auto">
          <a:xfrm>
            <a:off x="812775" y="4256096"/>
            <a:ext cx="9509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C:\Users\Кристина\Desktop\материалы к презентации\Максим.jpg"/>
          <p:cNvPicPr>
            <a:picLocks noChangeAspect="1" noChangeArrowheads="1"/>
          </p:cNvPicPr>
          <p:nvPr/>
        </p:nvPicPr>
        <p:blipFill rotWithShape="1">
          <a:blip r:embed="rId9" cstate="print"/>
          <a:srcRect t="20503" b="8503"/>
          <a:stretch/>
        </p:blipFill>
        <p:spPr bwMode="auto">
          <a:xfrm>
            <a:off x="1979712" y="4261032"/>
            <a:ext cx="1096949" cy="1385620"/>
          </a:xfrm>
          <a:prstGeom prst="rect">
            <a:avLst/>
          </a:prstGeom>
          <a:noFill/>
        </p:spPr>
      </p:pic>
      <p:pic>
        <p:nvPicPr>
          <p:cNvPr id="26" name="Picture 8" descr="C:\Users\Кристина\Desktop\материалы к презентации\Никулин.jpg"/>
          <p:cNvPicPr>
            <a:picLocks noChangeAspect="1" noChangeArrowheads="1"/>
          </p:cNvPicPr>
          <p:nvPr/>
        </p:nvPicPr>
        <p:blipFill rotWithShape="1">
          <a:blip r:embed="rId10" cstate="print"/>
          <a:srcRect l="7353" r="7598"/>
          <a:stretch/>
        </p:blipFill>
        <p:spPr bwMode="auto">
          <a:xfrm>
            <a:off x="1137858" y="2709316"/>
            <a:ext cx="1080120" cy="1381125"/>
          </a:xfrm>
          <a:prstGeom prst="rect">
            <a:avLst/>
          </a:prstGeom>
          <a:noFill/>
        </p:spPr>
      </p:pic>
      <p:pic>
        <p:nvPicPr>
          <p:cNvPr id="28" name="Picture 6" descr="C:\Users\Кристина\Desktop\материалы к презентации\Дим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0626" y="2696863"/>
            <a:ext cx="1053176" cy="1404234"/>
          </a:xfrm>
          <a:prstGeom prst="rect">
            <a:avLst/>
          </a:prstGeom>
          <a:noFill/>
        </p:spPr>
      </p:pic>
      <p:pic>
        <p:nvPicPr>
          <p:cNvPr id="30" name="Picture 2" descr="C:\Users\Кристина\Desktop\материалы к презентации\Андрей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73382" y="4221088"/>
            <a:ext cx="1043034" cy="1408096"/>
          </a:xfrm>
          <a:prstGeom prst="rect">
            <a:avLst/>
          </a:prstGeom>
          <a:noFill/>
        </p:spPr>
      </p:pic>
      <p:pic>
        <p:nvPicPr>
          <p:cNvPr id="31" name="Picture 3" descr="C:\Users\Кристина\Desktop\материалы к презентации\Ан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3247" y="4256752"/>
            <a:ext cx="1035472" cy="1380629"/>
          </a:xfrm>
          <a:prstGeom prst="rect">
            <a:avLst/>
          </a:prstGeom>
          <a:noFill/>
        </p:spPr>
      </p:pic>
      <p:pic>
        <p:nvPicPr>
          <p:cNvPr id="33" name="Picture 4" descr="C:\Users\Кристина\Desktop\материалы к презентации\Артемий.jpg"/>
          <p:cNvPicPr>
            <a:picLocks noChangeAspect="1" noChangeArrowheads="1"/>
          </p:cNvPicPr>
          <p:nvPr/>
        </p:nvPicPr>
        <p:blipFill rotWithShape="1">
          <a:blip r:embed="rId14" cstate="print"/>
          <a:srcRect l="10101" t="7566" r="6734" b="28122"/>
          <a:stretch/>
        </p:blipFill>
        <p:spPr bwMode="auto">
          <a:xfrm>
            <a:off x="6012160" y="4259978"/>
            <a:ext cx="994703" cy="136920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25619"/>
          <a:stretch/>
        </p:blipFill>
        <p:spPr>
          <a:xfrm>
            <a:off x="6588223" y="1083614"/>
            <a:ext cx="1080121" cy="1409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332" y="5949280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PhD : </a:t>
            </a:r>
            <a:r>
              <a:rPr lang="ru-RU" b="1" dirty="0" smtClean="0"/>
              <a:t>9</a:t>
            </a:r>
            <a:r>
              <a:rPr lang="en-US" b="1" dirty="0" smtClean="0"/>
              <a:t>. PhD students: </a:t>
            </a:r>
            <a:r>
              <a:rPr lang="ru-RU" b="1" dirty="0" smtClean="0"/>
              <a:t>7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7987" y="6300028"/>
            <a:ext cx="238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Average age is 34 years</a:t>
            </a:r>
            <a:endParaRPr lang="ru-RU" b="1" dirty="0"/>
          </a:p>
        </p:txBody>
      </p:sp>
      <p:pic>
        <p:nvPicPr>
          <p:cNvPr id="18" name="Picture 2" descr="C:\Users\валченок\Desktop\DSC0035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2732945"/>
            <a:ext cx="885538" cy="136815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Work\Collaboration\Dark Side\Presentation\DSC02215.JPG"/>
          <p:cNvPicPr>
            <a:picLocks noChangeAspect="1" noChangeArrowheads="1"/>
          </p:cNvPicPr>
          <p:nvPr/>
        </p:nvPicPr>
        <p:blipFill rotWithShape="1">
          <a:blip r:embed="rId17" cstate="print"/>
          <a:srcRect l="19710" t="15664" r="22822" b="15062"/>
          <a:stretch/>
        </p:blipFill>
        <p:spPr bwMode="auto">
          <a:xfrm>
            <a:off x="1475656" y="1081532"/>
            <a:ext cx="1008112" cy="1440510"/>
          </a:xfrm>
          <a:prstGeom prst="rect">
            <a:avLst/>
          </a:prstGeom>
          <a:noFill/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91380" y="4256096"/>
            <a:ext cx="1050678" cy="13730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19" cstate="print">
            <a:lum contrast="10000"/>
          </a:blip>
          <a:srcRect b="-63"/>
          <a:stretch>
            <a:fillRect/>
          </a:stretch>
        </p:blipFill>
        <p:spPr bwMode="auto">
          <a:xfrm>
            <a:off x="4018178" y="2696864"/>
            <a:ext cx="985870" cy="140064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91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-171400"/>
            <a:ext cx="8229600" cy="94118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Laboratory</a:t>
            </a:r>
          </a:p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Structure and Partners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7866041"/>
              </p:ext>
            </p:extLst>
          </p:nvPr>
        </p:nvGraphicFramePr>
        <p:xfrm>
          <a:off x="36512" y="1205412"/>
          <a:ext cx="9144000" cy="582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308303" y="1457309"/>
            <a:ext cx="1800201" cy="1105355"/>
            <a:chOff x="2880320" y="147742"/>
            <a:chExt cx="1890817" cy="10449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0320" y="147742"/>
              <a:ext cx="1890817" cy="1044900"/>
            </a:xfrm>
            <a:prstGeom prst="roundRect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931328" y="198750"/>
              <a:ext cx="1788801" cy="942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529" y="44624"/>
            <a:ext cx="1008112" cy="1206751"/>
            <a:chOff x="3238067" y="3624307"/>
            <a:chExt cx="1364265" cy="17075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238067" y="3624307"/>
              <a:ext cx="1364265" cy="1707546"/>
            </a:xfrm>
            <a:prstGeom prst="roundRect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3304665" y="3690905"/>
              <a:ext cx="1231069" cy="1574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kern="1200" dirty="0" smtClean="0"/>
                <a:t> </a:t>
              </a:r>
              <a:endParaRPr lang="ru-RU" sz="5100" kern="1200" dirty="0"/>
            </a:p>
          </p:txBody>
        </p:sp>
      </p:grpSp>
      <p:pic>
        <p:nvPicPr>
          <p:cNvPr id="10" name="Picture 2" descr="C:\Work\Collaboration\Dark Side\Presentation\E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1753" y="44624"/>
            <a:ext cx="1165992" cy="1230139"/>
          </a:xfrm>
          <a:prstGeom prst="round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7976112" y="54428"/>
            <a:ext cx="1113538" cy="1220335"/>
            <a:chOff x="3083464" y="-8525"/>
            <a:chExt cx="1335798" cy="133579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083464" y="-8525"/>
              <a:ext cx="1335798" cy="1335798"/>
            </a:xfrm>
            <a:prstGeom prst="roundRect">
              <a:avLst/>
            </a:prstGeom>
            <a:blipFill rotWithShape="0">
              <a:blip r:embed="rId1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3148672" y="56683"/>
              <a:ext cx="1205382" cy="120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 dirty="0"/>
            </a:p>
          </p:txBody>
        </p:sp>
      </p:grpSp>
      <p:pic>
        <p:nvPicPr>
          <p:cNvPr id="15" name="Picture 2" descr="C:\Users\Alex\Downloads\toms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44589" y="1441285"/>
            <a:ext cx="1171227" cy="1121379"/>
          </a:xfrm>
          <a:prstGeom prst="roundRect">
            <a:avLst/>
          </a:prstGeom>
          <a:noFill/>
        </p:spPr>
      </p:pic>
      <p:pic>
        <p:nvPicPr>
          <p:cNvPr id="16" name="Picture 3" descr="C:\Users\Alex\Downloads\DS\logo-LNGS-ne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03375" y="751847"/>
            <a:ext cx="1960713" cy="948961"/>
          </a:xfrm>
          <a:prstGeom prst="roundRect">
            <a:avLst/>
          </a:prstGeom>
          <a:noFill/>
        </p:spPr>
      </p:pic>
      <p:pic>
        <p:nvPicPr>
          <p:cNvPr id="17" name="Рисунок 16" descr="John_Adams_Institute_logo_1tx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29" y="1441285"/>
            <a:ext cx="1652559" cy="1121379"/>
          </a:xfrm>
          <a:prstGeom prst="round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46" y="1441285"/>
            <a:ext cx="1310149" cy="1123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624"/>
            <a:ext cx="1227861" cy="12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810578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manufacturing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vacuum systems for vacuum level up to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evelopment and manufacturing of vacuum chambers with diameter up to 5 m and length up to 10 m;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modeling of vacuum chambers construction;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anufacturing of vessels of pure titanium and titanium alloys;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acuum leakages test of vacuum chambers;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vacuum automotive mechanics and control soft development.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87015"/>
            <a:ext cx="810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division “Vacuum systems and technologies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Work\Производство\Info\site\фото\IMG_7692.JPG"/>
          <p:cNvPicPr>
            <a:picLocks noChangeAspect="1" noChangeArrowheads="1"/>
          </p:cNvPicPr>
          <p:nvPr/>
        </p:nvPicPr>
        <p:blipFill rotWithShape="1">
          <a:blip r:embed="rId4" cstate="print"/>
          <a:srcRect l="14894"/>
          <a:stretch/>
        </p:blipFill>
        <p:spPr bwMode="auto">
          <a:xfrm>
            <a:off x="179512" y="3356993"/>
            <a:ext cx="2880320" cy="253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Work\Производство\Фото камер\Роснано\New folder\IMG_2017-04-05_164448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68" y="3356992"/>
            <a:ext cx="3432628" cy="2574282"/>
          </a:xfrm>
          <a:prstGeom prst="rect">
            <a:avLst/>
          </a:prstGeom>
          <a:noFill/>
        </p:spPr>
      </p:pic>
      <p:pic>
        <p:nvPicPr>
          <p:cNvPr id="1027" name="Picture 3" descr="C:\Work\Производство\Фото камер\Роснано\New folder\IMG_2017-04-03_193154_HDR.jpg"/>
          <p:cNvPicPr>
            <a:picLocks noChangeAspect="1" noChangeArrowheads="1"/>
          </p:cNvPicPr>
          <p:nvPr/>
        </p:nvPicPr>
        <p:blipFill>
          <a:blip r:embed="rId6" cstate="print"/>
          <a:srcRect l="11594" t="7280" r="18392"/>
          <a:stretch>
            <a:fillRect/>
          </a:stretch>
        </p:blipFill>
        <p:spPr bwMode="auto">
          <a:xfrm>
            <a:off x="2987824" y="3717032"/>
            <a:ext cx="3017622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08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20675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Main topics of engineering activity, design and manufacture:</a:t>
            </a:r>
          </a:p>
          <a:p>
            <a:pPr marL="0" indent="0" algn="ctr">
              <a:buNone/>
            </a:pPr>
            <a:r>
              <a:rPr lang="en-US" sz="2000" dirty="0" smtClean="0"/>
              <a:t>electron guns, up to 100 kV, 1 mA;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compact neutron and X-ray generators</a:t>
            </a:r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3" name="Picture 7" descr="C:\Work\Производство\Фото камер\Роснано\стенд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7865" y="1068998"/>
            <a:ext cx="2449935" cy="2654096"/>
          </a:xfrm>
          <a:prstGeom prst="rect">
            <a:avLst/>
          </a:prstGeom>
          <a:noFill/>
        </p:spPr>
      </p:pic>
      <p:pic>
        <p:nvPicPr>
          <p:cNvPr id="4" name="Picture 3" descr="C:\Work\Производство\Фото камер\Роснано\20170323_174558.jpg"/>
          <p:cNvPicPr>
            <a:picLocks noChangeAspect="1" noChangeArrowheads="1"/>
          </p:cNvPicPr>
          <p:nvPr/>
        </p:nvPicPr>
        <p:blipFill>
          <a:blip r:embed="rId5" cstate="print"/>
          <a:srcRect l="2128" t="12614" r="11651" b="12234"/>
          <a:stretch>
            <a:fillRect/>
          </a:stretch>
        </p:blipFill>
        <p:spPr bwMode="auto">
          <a:xfrm>
            <a:off x="64665" y="1066800"/>
            <a:ext cx="2457061" cy="264134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65" y="1068998"/>
            <a:ext cx="3978189" cy="265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4251" r="13251" b="8749"/>
          <a:stretch/>
        </p:blipFill>
        <p:spPr>
          <a:xfrm rot="5400000">
            <a:off x="381000" y="4383024"/>
            <a:ext cx="2438400" cy="2438400"/>
          </a:xfrm>
          <a:prstGeom prst="rect">
            <a:avLst/>
          </a:prstGeom>
        </p:spPr>
      </p:pic>
      <p:pic>
        <p:nvPicPr>
          <p:cNvPr id="7" name="Picture 4" descr="GenN-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9151" r="31176" b="24948"/>
          <a:stretch/>
        </p:blipFill>
        <p:spPr bwMode="auto">
          <a:xfrm>
            <a:off x="7476832" y="4383023"/>
            <a:ext cx="1362368" cy="23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1701"/>
          <a:stretch/>
        </p:blipFill>
        <p:spPr>
          <a:xfrm rot="5400000">
            <a:off x="2814744" y="4643545"/>
            <a:ext cx="2398775" cy="1877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r="1434"/>
          <a:stretch/>
        </p:blipFill>
        <p:spPr>
          <a:xfrm rot="5400000">
            <a:off x="5024542" y="4643543"/>
            <a:ext cx="2398777" cy="18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3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110" y="-27384"/>
            <a:ext cx="8055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The experimental setup for research of X-ray radiation</a:t>
            </a:r>
          </a:p>
          <a:p>
            <a:pPr algn="ctr"/>
            <a:r>
              <a:rPr lang="en-US" b="1" dirty="0"/>
              <a:t>m</a:t>
            </a:r>
            <a:r>
              <a:rPr lang="en-US" b="1" dirty="0" smtClean="0"/>
              <a:t>echanisms </a:t>
            </a:r>
            <a:r>
              <a:rPr lang="en-US" b="1" dirty="0"/>
              <a:t>occurring</a:t>
            </a:r>
            <a:r>
              <a:rPr lang="en-US" b="1" dirty="0" smtClean="0"/>
              <a:t> during interaction of 7 MeV electron beam with a medium.</a:t>
            </a:r>
          </a:p>
          <a:p>
            <a:pPr algn="ctr"/>
            <a:r>
              <a:rPr lang="en-US" b="1" dirty="0" smtClean="0"/>
              <a:t>Department of High energy physics of </a:t>
            </a:r>
            <a:r>
              <a:rPr lang="en-US" b="1" dirty="0" err="1" smtClean="0"/>
              <a:t>Lebedev</a:t>
            </a:r>
            <a:r>
              <a:rPr lang="en-US" b="1" dirty="0" smtClean="0"/>
              <a:t> Physics Institute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521" r="3753" b="12674"/>
          <a:stretch/>
        </p:blipFill>
        <p:spPr>
          <a:xfrm>
            <a:off x="4682714" y="836712"/>
            <a:ext cx="4308886" cy="2870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0" t="9964" b="24391"/>
          <a:stretch/>
        </p:blipFill>
        <p:spPr>
          <a:xfrm>
            <a:off x="179512" y="836712"/>
            <a:ext cx="4454449" cy="2870448"/>
          </a:xfrm>
          <a:prstGeom prst="rect">
            <a:avLst/>
          </a:prstGeom>
        </p:spPr>
      </p:pic>
      <p:pic>
        <p:nvPicPr>
          <p:cNvPr id="7" name="Picture 3" descr="C:\Work\Collaboration\Dark Side\Presentation\IHEP.jpg"/>
          <p:cNvPicPr>
            <a:picLocks noChangeAspect="1" noChangeArrowheads="1"/>
          </p:cNvPicPr>
          <p:nvPr/>
        </p:nvPicPr>
        <p:blipFill rotWithShape="1">
          <a:blip r:embed="rId6" cstate="print"/>
          <a:srcRect t="6275" b="31666"/>
          <a:stretch/>
        </p:blipFill>
        <p:spPr bwMode="auto">
          <a:xfrm>
            <a:off x="2267744" y="4581128"/>
            <a:ext cx="4796232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5313" y="3729806"/>
            <a:ext cx="8986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The experimental setup for research of X-ray radiation</a:t>
            </a:r>
          </a:p>
          <a:p>
            <a:pPr algn="ctr"/>
            <a:r>
              <a:rPr lang="en-US" b="1" dirty="0"/>
              <a:t>m</a:t>
            </a:r>
            <a:r>
              <a:rPr lang="en-US" b="1" dirty="0" smtClean="0"/>
              <a:t>echanisms </a:t>
            </a:r>
            <a:r>
              <a:rPr lang="en-US" b="1" dirty="0"/>
              <a:t>occurring</a:t>
            </a:r>
            <a:r>
              <a:rPr lang="en-US" b="1" dirty="0" smtClean="0"/>
              <a:t> during interaction of </a:t>
            </a:r>
            <a:r>
              <a:rPr lang="en-US" b="1" dirty="0" smtClean="0"/>
              <a:t>relativistic </a:t>
            </a:r>
            <a:r>
              <a:rPr lang="en-US" b="1" dirty="0" smtClean="0"/>
              <a:t>protons and C+6 ions </a:t>
            </a:r>
            <a:r>
              <a:rPr lang="en-US" b="1" dirty="0" smtClean="0"/>
              <a:t>with a medium.</a:t>
            </a:r>
          </a:p>
          <a:p>
            <a:pPr algn="ctr"/>
            <a:r>
              <a:rPr lang="en-US" b="1" dirty="0" smtClean="0"/>
              <a:t>Institute of </a:t>
            </a:r>
            <a:r>
              <a:rPr lang="en-US" b="1" dirty="0" smtClean="0"/>
              <a:t>High </a:t>
            </a:r>
            <a:r>
              <a:rPr lang="en-US" b="1" dirty="0" smtClean="0"/>
              <a:t>Energy Physics (</a:t>
            </a:r>
            <a:r>
              <a:rPr lang="en-US" b="1" dirty="0" err="1" smtClean="0"/>
              <a:t>Protvino</a:t>
            </a:r>
            <a:r>
              <a:rPr lang="en-US" b="1" dirty="0" smtClean="0"/>
              <a:t>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88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/>
          <a:stretch/>
        </p:blipFill>
        <p:spPr>
          <a:xfrm>
            <a:off x="107504" y="116632"/>
            <a:ext cx="5803776" cy="45148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5141" r="8459"/>
          <a:stretch/>
        </p:blipFill>
        <p:spPr>
          <a:xfrm>
            <a:off x="81962" y="3933056"/>
            <a:ext cx="3049878" cy="2924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b="10417"/>
          <a:stretch/>
        </p:blipFill>
        <p:spPr>
          <a:xfrm rot="11480385">
            <a:off x="5790974" y="1615467"/>
            <a:ext cx="3692905" cy="167552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-30163"/>
            <a:ext cx="8229600" cy="460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Typical experimental project</a:t>
            </a:r>
            <a:endParaRPr lang="ru-RU" sz="2400" b="1" dirty="0"/>
          </a:p>
        </p:txBody>
      </p:sp>
      <p:pic>
        <p:nvPicPr>
          <p:cNvPr id="6" name="Picture 2" descr="C:\Work\Конференции\Черенковские чтения\2016\Ch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14" y="3553586"/>
            <a:ext cx="3962400" cy="2788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48969" y="6273225"/>
            <a:ext cx="3758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The contribution </a:t>
            </a:r>
            <a:r>
              <a:rPr lang="en-US" sz="1600" dirty="0"/>
              <a:t>of the transition </a:t>
            </a:r>
            <a:r>
              <a:rPr lang="en-US" sz="1600" dirty="0" smtClean="0"/>
              <a:t>radiation</a:t>
            </a:r>
          </a:p>
          <a:p>
            <a:pPr algn="ctr"/>
            <a:r>
              <a:rPr lang="en-US" sz="1600" dirty="0" smtClean="0"/>
              <a:t>mechanism to </a:t>
            </a:r>
            <a:r>
              <a:rPr lang="en-US" sz="1600" dirty="0" smtClean="0"/>
              <a:t>X-ray Cherenkov </a:t>
            </a:r>
            <a:r>
              <a:rPr lang="en-US" sz="1600" dirty="0" smtClean="0"/>
              <a:t>radiation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56472" y="811854"/>
            <a:ext cx="3081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/>
              <a:t>1 – soft X-Ray spectrometer</a:t>
            </a:r>
          </a:p>
          <a:p>
            <a:pPr algn="just"/>
            <a:r>
              <a:rPr lang="en-US" sz="1600" dirty="0" smtClean="0"/>
              <a:t>2 – motorized X-Y translation stage</a:t>
            </a:r>
          </a:p>
          <a:p>
            <a:pPr algn="just"/>
            <a:r>
              <a:rPr lang="en-US" sz="1600" dirty="0" smtClean="0"/>
              <a:t>3 – thin film target</a:t>
            </a:r>
          </a:p>
          <a:p>
            <a:pPr algn="just"/>
            <a:r>
              <a:rPr lang="en-US" sz="1600" dirty="0" smtClean="0"/>
              <a:t>4 – motorized rotation stage</a:t>
            </a:r>
          </a:p>
          <a:p>
            <a:pPr algn="just"/>
            <a:r>
              <a:rPr lang="en-US" sz="1600" dirty="0" smtClean="0"/>
              <a:t>5 – motorized translation stage</a:t>
            </a:r>
          </a:p>
          <a:p>
            <a:pPr algn="just"/>
            <a:r>
              <a:rPr lang="en-US" sz="1600" dirty="0" smtClean="0"/>
              <a:t>6 – e-beam axis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51994" y="1835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7280" y="113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54290" y="2204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85394" y="3423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39480" y="4262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47594" y="25095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0045" y="37454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ChR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21890" y="37454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73645" y="37454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err="1" smtClean="0"/>
              <a:t>ChR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49779" y="226856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ChR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42650" y="21948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8680" y="19141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092280" y="689389"/>
            <a:ext cx="160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angular sizes of</a:t>
            </a:r>
          </a:p>
          <a:p>
            <a:r>
              <a:rPr lang="en-US" sz="1200" dirty="0" smtClean="0"/>
              <a:t>radiation distribution:</a:t>
            </a:r>
            <a:endParaRPr lang="ru-RU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596336" y="1087500"/>
                <a:ext cx="1495952" cy="685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 : </a:t>
                </a:r>
                <a:r>
                  <a:rPr lang="ru-RU" sz="1200" dirty="0" smtClean="0"/>
                  <a:t>γ</a:t>
                </a:r>
                <a:r>
                  <a:rPr lang="en-US" sz="1200" baseline="30000" dirty="0"/>
                  <a:t>-1</a:t>
                </a:r>
                <a:r>
                  <a:rPr lang="en-US" sz="1200" baseline="30000" dirty="0" smtClean="0"/>
                  <a:t> </a:t>
                </a:r>
                <a:r>
                  <a:rPr lang="en-US" sz="1200" dirty="0" smtClean="0"/>
                  <a:t> &lt; 5 </a:t>
                </a:r>
                <a:r>
                  <a:rPr lang="en-US" sz="1200" dirty="0" err="1" smtClean="0"/>
                  <a:t>mrad</a:t>
                </a:r>
                <a:endParaRPr lang="en-US" sz="1200" dirty="0" smtClean="0"/>
              </a:p>
              <a:p>
                <a:r>
                  <a:rPr lang="en-US" sz="1200" dirty="0" smtClean="0"/>
                  <a:t>TR : </a:t>
                </a:r>
                <a:r>
                  <a:rPr lang="ru-RU" sz="1200" dirty="0" smtClean="0"/>
                  <a:t>γ</a:t>
                </a:r>
                <a:r>
                  <a:rPr lang="en-US" sz="1200" baseline="30000" dirty="0"/>
                  <a:t>-1 </a:t>
                </a:r>
                <a:r>
                  <a:rPr lang="en-US" sz="1200" dirty="0"/>
                  <a:t> ~ 5 </a:t>
                </a:r>
                <a:r>
                  <a:rPr lang="en-US" sz="1200" dirty="0" err="1" smtClean="0"/>
                  <a:t>mrad</a:t>
                </a:r>
                <a:endParaRPr lang="en-US" sz="1200" dirty="0" smtClean="0"/>
              </a:p>
              <a:p>
                <a:r>
                  <a:rPr lang="en-US" sz="1200" dirty="0" err="1" smtClean="0"/>
                  <a:t>ChR</a:t>
                </a:r>
                <a:r>
                  <a:rPr lang="en-US" sz="1200" dirty="0" smtClean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ra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200" dirty="0"/>
                      <m:t>~ </m:t>
                    </m:r>
                    <m:r>
                      <m:rPr>
                        <m:nor/>
                      </m:rPr>
                      <a:rPr lang="en-US" sz="1200" b="0" i="0" dirty="0" smtClean="0"/>
                      <m:t>70</m:t>
                    </m:r>
                    <m:r>
                      <m:rPr>
                        <m:nor/>
                      </m:rPr>
                      <a:rPr lang="en-US" sz="1200" dirty="0"/>
                      <m:t> </m:t>
                    </m:r>
                    <m:r>
                      <m:rPr>
                        <m:nor/>
                      </m:rPr>
                      <a:rPr lang="en-US" sz="1200" dirty="0"/>
                      <m:t>mrad</m:t>
                    </m:r>
                  </m:oMath>
                </a14:m>
                <a:endParaRPr lang="en-US" sz="12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087500"/>
                <a:ext cx="1495952" cy="685316"/>
              </a:xfrm>
              <a:prstGeom prst="rect">
                <a:avLst/>
              </a:prstGeom>
              <a:blipFill>
                <a:blip r:embed="rId6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496" y="6546830"/>
            <a:ext cx="4396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design </a:t>
            </a:r>
            <a:r>
              <a:rPr lang="en-US" sz="1600" dirty="0" smtClean="0"/>
              <a:t>of </a:t>
            </a:r>
            <a:r>
              <a:rPr lang="en-US" sz="1600" dirty="0" smtClean="0"/>
              <a:t>vacuum </a:t>
            </a:r>
            <a:r>
              <a:rPr lang="en-US" sz="1600" dirty="0" smtClean="0"/>
              <a:t>chamber </a:t>
            </a:r>
            <a:r>
              <a:rPr lang="en-US" sz="1600" dirty="0" smtClean="0"/>
              <a:t>for the experiment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3275692"/>
            <a:ext cx="300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calculation of studied process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6368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development of the experimental setup including results of calculations;</a:t>
            </a:r>
          </a:p>
        </p:txBody>
      </p:sp>
    </p:spTree>
    <p:extLst>
      <p:ext uri="{BB962C8B-B14F-4D97-AF65-F5344CB8AC3E}">
        <p14:creationId xmlns:p14="http://schemas.microsoft.com/office/powerpoint/2010/main" val="15548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54778</TotalTime>
  <Words>592</Words>
  <Application>Microsoft Office PowerPoint</Application>
  <PresentationFormat>Экран (4:3)</PresentationFormat>
  <Paragraphs>96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Тема Office</vt:lpstr>
      <vt:lpstr>377</vt:lpstr>
      <vt:lpstr>Презентация PowerPoint</vt:lpstr>
      <vt:lpstr>Презентация PowerPoint</vt:lpstr>
      <vt:lpstr>Презентация PowerPoint</vt:lpstr>
      <vt:lpstr>Our team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Contribution of the laboratory to NICA experiment</vt:lpstr>
      <vt:lpstr>Thank you so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Krevedko</dc:creator>
  <cp:lastModifiedBy>askubankin@gmail.com</cp:lastModifiedBy>
  <cp:revision>520</cp:revision>
  <dcterms:created xsi:type="dcterms:W3CDTF">2013-05-26T16:36:13Z</dcterms:created>
  <dcterms:modified xsi:type="dcterms:W3CDTF">2018-10-29T10:13:14Z</dcterms:modified>
</cp:coreProperties>
</file>