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3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2" r:id="rId3"/>
    <p:sldId id="265" r:id="rId4"/>
    <p:sldId id="319" r:id="rId5"/>
    <p:sldId id="320" r:id="rId6"/>
    <p:sldId id="347" r:id="rId7"/>
    <p:sldId id="357" r:id="rId8"/>
    <p:sldId id="356" r:id="rId9"/>
    <p:sldId id="355" r:id="rId10"/>
    <p:sldId id="348" r:id="rId11"/>
    <p:sldId id="351" r:id="rId12"/>
    <p:sldId id="350" r:id="rId13"/>
    <p:sldId id="353" r:id="rId14"/>
    <p:sldId id="324" r:id="rId15"/>
    <p:sldId id="278" r:id="rId16"/>
    <p:sldId id="359" r:id="rId17"/>
    <p:sldId id="358" r:id="rId18"/>
    <p:sldId id="346" r:id="rId19"/>
    <p:sldId id="352" r:id="rId20"/>
  </p:sldIdLst>
  <p:sldSz cx="12192000" cy="6858000"/>
  <p:notesSz cx="9874250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khuu Davaasuren" initials="SD" lastIdx="1" clrIdx="0">
    <p:extLst>
      <p:ext uri="{19B8F6BF-5375-455C-9EA6-DF929625EA0E}">
        <p15:presenceInfo xmlns:p15="http://schemas.microsoft.com/office/powerpoint/2012/main" userId="65a83a73f1ec8b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DD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578539-DAE1-4CDC-941D-D9C9D2304691}" v="87" dt="2018-06-04T08:14:13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7" autoAdjust="0"/>
    <p:restoredTop sz="69843" autoAdjust="0"/>
  </p:normalViewPr>
  <p:slideViewPr>
    <p:cSldViewPr snapToGrid="0">
      <p:cViewPr varScale="1">
        <p:scale>
          <a:sx n="56" d="100"/>
          <a:sy n="56" d="100"/>
        </p:scale>
        <p:origin x="102" y="12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22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khuu Davaasuren" userId="65a83a73f1ec8bb0" providerId="LiveId" clId="{B539BA16-A3FA-AA4E-87C1-65CBA499BE68}"/>
  </pc:docChgLst>
  <pc:docChgLst>
    <pc:chgData name="Sumkhuu Davaasuren" userId="65a83a73f1ec8bb0" providerId="LiveId" clId="{BA578539-DAE1-4CDC-941D-D9C9D2304691}"/>
    <pc:docChg chg="undo custSel addSld delSld modSld modMainMaster">
      <pc:chgData name="Sumkhuu Davaasuren" userId="65a83a73f1ec8bb0" providerId="LiveId" clId="{BA578539-DAE1-4CDC-941D-D9C9D2304691}" dt="2018-06-10T18:08:08.607" v="2118" actId="1036"/>
      <pc:docMkLst>
        <pc:docMk/>
      </pc:docMkLst>
      <pc:sldChg chg="addSp delSp modSp modNotesTx">
        <pc:chgData name="Sumkhuu Davaasuren" userId="65a83a73f1ec8bb0" providerId="LiveId" clId="{BA578539-DAE1-4CDC-941D-D9C9D2304691}" dt="2018-06-04T08:14:13.310" v="1562" actId="20577"/>
        <pc:sldMkLst>
          <pc:docMk/>
          <pc:sldMk cId="220900703" sldId="256"/>
        </pc:sldMkLst>
        <pc:spChg chg="mod">
          <ac:chgData name="Sumkhuu Davaasuren" userId="65a83a73f1ec8bb0" providerId="LiveId" clId="{BA578539-DAE1-4CDC-941D-D9C9D2304691}" dt="2018-06-04T08:14:13.310" v="1562" actId="20577"/>
          <ac:spMkLst>
            <pc:docMk/>
            <pc:sldMk cId="220900703" sldId="256"/>
            <ac:spMk id="2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40:39.995" v="1051" actId="27636"/>
          <ac:spMkLst>
            <pc:docMk/>
            <pc:sldMk cId="220900703" sldId="256"/>
            <ac:spMk id="5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55.588" v="1037" actId="14100"/>
          <ac:spMkLst>
            <pc:docMk/>
            <pc:sldMk cId="220900703" sldId="256"/>
            <ac:spMk id="6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220900703" sldId="256"/>
            <ac:spMk id="7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220900703" sldId="256"/>
            <ac:spMk id="11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40:45.289" v="1053" actId="14100"/>
          <ac:spMkLst>
            <pc:docMk/>
            <pc:sldMk cId="220900703" sldId="256"/>
            <ac:spMk id="15" creationId="{00000000-0000-0000-0000-000000000000}"/>
          </ac:spMkLst>
        </pc:spChg>
        <pc:picChg chg="del">
          <ac:chgData name="Sumkhuu Davaasuren" userId="65a83a73f1ec8bb0" providerId="LiveId" clId="{BA578539-DAE1-4CDC-941D-D9C9D2304691}" dt="2018-06-03T15:31:55.165" v="2" actId="478"/>
          <ac:picMkLst>
            <pc:docMk/>
            <pc:sldMk cId="220900703" sldId="256"/>
            <ac:picMk id="4" creationId="{00000000-0000-0000-0000-000000000000}"/>
          </ac:picMkLst>
        </pc:picChg>
        <pc:picChg chg="mod">
          <ac:chgData name="Sumkhuu Davaasuren" userId="65a83a73f1ec8bb0" providerId="LiveId" clId="{BA578539-DAE1-4CDC-941D-D9C9D2304691}" dt="2018-06-03T18:39:48.651" v="1035" actId="1076"/>
          <ac:picMkLst>
            <pc:docMk/>
            <pc:sldMk cId="220900703" sldId="256"/>
            <ac:picMk id="8" creationId="{00000000-0000-0000-0000-000000000000}"/>
          </ac:picMkLst>
        </pc:picChg>
        <pc:picChg chg="mod">
          <ac:chgData name="Sumkhuu Davaasuren" userId="65a83a73f1ec8bb0" providerId="LiveId" clId="{BA578539-DAE1-4CDC-941D-D9C9D2304691}" dt="2018-06-03T18:39:46.630" v="1034" actId="1076"/>
          <ac:picMkLst>
            <pc:docMk/>
            <pc:sldMk cId="220900703" sldId="256"/>
            <ac:picMk id="9" creationId="{00000000-0000-0000-0000-000000000000}"/>
          </ac:picMkLst>
        </pc:picChg>
        <pc:picChg chg="add mod">
          <ac:chgData name="Sumkhuu Davaasuren" userId="65a83a73f1ec8bb0" providerId="LiveId" clId="{BA578539-DAE1-4CDC-941D-D9C9D2304691}" dt="2018-06-03T18:39:16.285" v="1030" actId="14100"/>
          <ac:picMkLst>
            <pc:docMk/>
            <pc:sldMk cId="220900703" sldId="256"/>
            <ac:picMk id="13314" creationId="{95D81B93-1899-4692-BA50-53377A08F440}"/>
          </ac:picMkLst>
        </pc:picChg>
        <pc:cxnChg chg="mod">
          <ac:chgData name="Sumkhuu Davaasuren" userId="65a83a73f1ec8bb0" providerId="LiveId" clId="{BA578539-DAE1-4CDC-941D-D9C9D2304691}" dt="2018-06-03T18:39:43.036" v="1033" actId="14100"/>
          <ac:cxnSpMkLst>
            <pc:docMk/>
            <pc:sldMk cId="220900703" sldId="256"/>
            <ac:cxnSpMk id="10" creationId="{00000000-0000-0000-0000-000000000000}"/>
          </ac:cxnSpMkLst>
        </pc:cxnChg>
        <pc:cxnChg chg="mod">
          <ac:chgData name="Sumkhuu Davaasuren" userId="65a83a73f1ec8bb0" providerId="LiveId" clId="{BA578539-DAE1-4CDC-941D-D9C9D2304691}" dt="2018-06-03T18:40:04.315" v="1039" actId="14100"/>
          <ac:cxnSpMkLst>
            <pc:docMk/>
            <pc:sldMk cId="220900703" sldId="256"/>
            <ac:cxnSpMk id="13" creationId="{00000000-0000-0000-0000-000000000000}"/>
          </ac:cxnSpMkLst>
        </pc:cxnChg>
        <pc:cxnChg chg="mod">
          <ac:chgData name="Sumkhuu Davaasuren" userId="65a83a73f1ec8bb0" providerId="LiveId" clId="{BA578539-DAE1-4CDC-941D-D9C9D2304691}" dt="2018-06-03T18:40:09.828" v="1041" actId="14100"/>
          <ac:cxnSpMkLst>
            <pc:docMk/>
            <pc:sldMk cId="220900703" sldId="256"/>
            <ac:cxnSpMk id="14" creationId="{00000000-0000-0000-0000-000000000000}"/>
          </ac:cxnSpMkLst>
        </pc:cxnChg>
      </pc:sldChg>
      <pc:sldChg chg="addSp delSp modSp modNotesTx">
        <pc:chgData name="Sumkhuu Davaasuren" userId="65a83a73f1ec8bb0" providerId="LiveId" clId="{BA578539-DAE1-4CDC-941D-D9C9D2304691}" dt="2018-06-03T18:46:08.568" v="1149" actId="14100"/>
        <pc:sldMkLst>
          <pc:docMk/>
          <pc:sldMk cId="2563662177" sldId="265"/>
        </pc:sldMkLst>
        <pc:spChg chg="add mod">
          <ac:chgData name="Sumkhuu Davaasuren" userId="65a83a73f1ec8bb0" providerId="LiveId" clId="{BA578539-DAE1-4CDC-941D-D9C9D2304691}" dt="2018-06-03T18:46:08.568" v="1149" actId="14100"/>
          <ac:spMkLst>
            <pc:docMk/>
            <pc:sldMk cId="2563662177" sldId="265"/>
            <ac:spMk id="4" creationId="{599891D9-3D14-4663-9614-C1A7C92046FA}"/>
          </ac:spMkLst>
        </pc:spChg>
        <pc:spChg chg="mod">
          <ac:chgData name="Sumkhuu Davaasuren" userId="65a83a73f1ec8bb0" providerId="LiveId" clId="{BA578539-DAE1-4CDC-941D-D9C9D2304691}" dt="2018-06-03T18:33:01.972" v="997" actId="14100"/>
          <ac:spMkLst>
            <pc:docMk/>
            <pc:sldMk cId="2563662177" sldId="265"/>
            <ac:spMk id="64" creationId="{00000000-0000-0000-0000-000000000000}"/>
          </ac:spMkLst>
        </pc:spChg>
        <pc:spChg chg="add del mod">
          <ac:chgData name="Sumkhuu Davaasuren" userId="65a83a73f1ec8bb0" providerId="LiveId" clId="{BA578539-DAE1-4CDC-941D-D9C9D2304691}" dt="2018-06-03T18:45:49.138" v="1143" actId="207"/>
          <ac:spMkLst>
            <pc:docMk/>
            <pc:sldMk cId="2563662177" sldId="265"/>
            <ac:spMk id="131" creationId="{00000000-0000-0000-0000-000000000000}"/>
          </ac:spMkLst>
        </pc:spChg>
        <pc:grpChg chg="mod">
          <ac:chgData name="Sumkhuu Davaasuren" userId="65a83a73f1ec8bb0" providerId="LiveId" clId="{BA578539-DAE1-4CDC-941D-D9C9D2304691}" dt="2018-06-03T18:46:00.269" v="1147" actId="1076"/>
          <ac:grpSpMkLst>
            <pc:docMk/>
            <pc:sldMk cId="2563662177" sldId="265"/>
            <ac:grpSpMk id="2" creationId="{00000000-0000-0000-0000-000000000000}"/>
          </ac:grpSpMkLst>
        </pc:grpChg>
        <pc:grpChg chg="del mod">
          <ac:chgData name="Sumkhuu Davaasuren" userId="65a83a73f1ec8bb0" providerId="LiveId" clId="{BA578539-DAE1-4CDC-941D-D9C9D2304691}" dt="2018-06-03T18:42:13.043" v="1073" actId="478"/>
          <ac:grpSpMkLst>
            <pc:docMk/>
            <pc:sldMk cId="2563662177" sldId="265"/>
            <ac:grpSpMk id="3" creationId="{00000000-0000-0000-0000-000000000000}"/>
          </ac:grpSpMkLst>
        </pc:grpChg>
        <pc:grpChg chg="mod">
          <ac:chgData name="Sumkhuu Davaasuren" userId="65a83a73f1ec8bb0" providerId="LiveId" clId="{BA578539-DAE1-4CDC-941D-D9C9D2304691}" dt="2018-06-03T18:39:16.285" v="1030" actId="14100"/>
          <ac:grpSpMkLst>
            <pc:docMk/>
            <pc:sldMk cId="2563662177" sldId="265"/>
            <ac:grpSpMk id="81" creationId="{00000000-0000-0000-0000-000000000000}"/>
          </ac:grpSpMkLst>
        </pc:grpChg>
        <pc:grpChg chg="mod">
          <ac:chgData name="Sumkhuu Davaasuren" userId="65a83a73f1ec8bb0" providerId="LiveId" clId="{BA578539-DAE1-4CDC-941D-D9C9D2304691}" dt="2018-06-03T18:39:16.285" v="1030" actId="14100"/>
          <ac:grpSpMkLst>
            <pc:docMk/>
            <pc:sldMk cId="2563662177" sldId="265"/>
            <ac:grpSpMk id="121" creationId="{00000000-0000-0000-0000-000000000000}"/>
          </ac:grpSpMkLst>
        </pc:grpChg>
        <pc:grpChg chg="mod">
          <ac:chgData name="Sumkhuu Davaasuren" userId="65a83a73f1ec8bb0" providerId="LiveId" clId="{BA578539-DAE1-4CDC-941D-D9C9D2304691}" dt="2018-06-03T18:39:16.285" v="1030" actId="14100"/>
          <ac:grpSpMkLst>
            <pc:docMk/>
            <pc:sldMk cId="2563662177" sldId="265"/>
            <ac:grpSpMk id="122" creationId="{00000000-0000-0000-0000-000000000000}"/>
          </ac:grpSpMkLst>
        </pc:grpChg>
        <pc:grpChg chg="mod">
          <ac:chgData name="Sumkhuu Davaasuren" userId="65a83a73f1ec8bb0" providerId="LiveId" clId="{BA578539-DAE1-4CDC-941D-D9C9D2304691}" dt="2018-06-03T18:39:16.285" v="1030" actId="14100"/>
          <ac:grpSpMkLst>
            <pc:docMk/>
            <pc:sldMk cId="2563662177" sldId="265"/>
            <ac:grpSpMk id="123" creationId="{00000000-0000-0000-0000-000000000000}"/>
          </ac:grpSpMkLst>
        </pc:grpChg>
        <pc:grpChg chg="mod">
          <ac:chgData name="Sumkhuu Davaasuren" userId="65a83a73f1ec8bb0" providerId="LiveId" clId="{BA578539-DAE1-4CDC-941D-D9C9D2304691}" dt="2018-06-03T18:39:16.285" v="1030" actId="14100"/>
          <ac:grpSpMkLst>
            <pc:docMk/>
            <pc:sldMk cId="2563662177" sldId="265"/>
            <ac:grpSpMk id="124" creationId="{00000000-0000-0000-0000-000000000000}"/>
          </ac:grpSpMkLst>
        </pc:grpChg>
        <pc:grpChg chg="mod">
          <ac:chgData name="Sumkhuu Davaasuren" userId="65a83a73f1ec8bb0" providerId="LiveId" clId="{BA578539-DAE1-4CDC-941D-D9C9D2304691}" dt="2018-06-03T18:39:16.285" v="1030" actId="14100"/>
          <ac:grpSpMkLst>
            <pc:docMk/>
            <pc:sldMk cId="2563662177" sldId="265"/>
            <ac:grpSpMk id="125" creationId="{00000000-0000-0000-0000-000000000000}"/>
          </ac:grpSpMkLst>
        </pc:grpChg>
        <pc:grpChg chg="mod">
          <ac:chgData name="Sumkhuu Davaasuren" userId="65a83a73f1ec8bb0" providerId="LiveId" clId="{BA578539-DAE1-4CDC-941D-D9C9D2304691}" dt="2018-06-03T18:39:16.285" v="1030" actId="14100"/>
          <ac:grpSpMkLst>
            <pc:docMk/>
            <pc:sldMk cId="2563662177" sldId="265"/>
            <ac:grpSpMk id="126" creationId="{00000000-0000-0000-0000-000000000000}"/>
          </ac:grpSpMkLst>
        </pc:grpChg>
        <pc:grpChg chg="mod">
          <ac:chgData name="Sumkhuu Davaasuren" userId="65a83a73f1ec8bb0" providerId="LiveId" clId="{BA578539-DAE1-4CDC-941D-D9C9D2304691}" dt="2018-06-03T18:39:16.285" v="1030" actId="14100"/>
          <ac:grpSpMkLst>
            <pc:docMk/>
            <pc:sldMk cId="2563662177" sldId="265"/>
            <ac:grpSpMk id="127" creationId="{00000000-0000-0000-0000-000000000000}"/>
          </ac:grpSpMkLst>
        </pc:grpChg>
        <pc:grpChg chg="mod">
          <ac:chgData name="Sumkhuu Davaasuren" userId="65a83a73f1ec8bb0" providerId="LiveId" clId="{BA578539-DAE1-4CDC-941D-D9C9D2304691}" dt="2018-06-03T18:39:16.285" v="1030" actId="14100"/>
          <ac:grpSpMkLst>
            <pc:docMk/>
            <pc:sldMk cId="2563662177" sldId="265"/>
            <ac:grpSpMk id="128" creationId="{00000000-0000-0000-0000-000000000000}"/>
          </ac:grpSpMkLst>
        </pc:grpChg>
        <pc:grpChg chg="mod">
          <ac:chgData name="Sumkhuu Davaasuren" userId="65a83a73f1ec8bb0" providerId="LiveId" clId="{BA578539-DAE1-4CDC-941D-D9C9D2304691}" dt="2018-06-03T18:39:16.285" v="1030" actId="14100"/>
          <ac:grpSpMkLst>
            <pc:docMk/>
            <pc:sldMk cId="2563662177" sldId="265"/>
            <ac:grpSpMk id="129" creationId="{00000000-0000-0000-0000-000000000000}"/>
          </ac:grpSpMkLst>
        </pc:grpChg>
      </pc:sldChg>
      <pc:sldChg chg="addSp delSp modSp modNotesTx">
        <pc:chgData name="Sumkhuu Davaasuren" userId="65a83a73f1ec8bb0" providerId="LiveId" clId="{BA578539-DAE1-4CDC-941D-D9C9D2304691}" dt="2018-06-06T19:26:33.097" v="1642" actId="20577"/>
        <pc:sldMkLst>
          <pc:docMk/>
          <pc:sldMk cId="195517225" sldId="272"/>
        </pc:sldMkLst>
        <pc:spChg chg="add del mod">
          <ac:chgData name="Sumkhuu Davaasuren" userId="65a83a73f1ec8bb0" providerId="LiveId" clId="{BA578539-DAE1-4CDC-941D-D9C9D2304691}" dt="2018-06-03T18:44:56.030" v="1124" actId="207"/>
          <ac:spMkLst>
            <pc:docMk/>
            <pc:sldMk cId="195517225" sldId="272"/>
            <ac:spMk id="3" creationId="{D6AF429D-2017-4764-9778-157E91B2203A}"/>
          </ac:spMkLst>
        </pc:spChg>
        <pc:spChg chg="mod">
          <ac:chgData name="Sumkhuu Davaasuren" userId="65a83a73f1ec8bb0" providerId="LiveId" clId="{BA578539-DAE1-4CDC-941D-D9C9D2304691}" dt="2018-06-03T18:39:16.285" v="1030" actId="207"/>
          <ac:spMkLst>
            <pc:docMk/>
            <pc:sldMk cId="195517225" sldId="272"/>
            <ac:spMk id="4" creationId="{00000000-0000-0000-0000-000000000000}"/>
          </ac:spMkLst>
        </pc:spChg>
        <pc:spChg chg="add del mod">
          <ac:chgData name="Sumkhuu Davaasuren" userId="65a83a73f1ec8bb0" providerId="LiveId" clId="{BA578539-DAE1-4CDC-941D-D9C9D2304691}" dt="2018-06-03T18:45:29.822" v="1141" actId="207"/>
          <ac:spMkLst>
            <pc:docMk/>
            <pc:sldMk cId="195517225" sldId="272"/>
            <ac:spMk id="5" creationId="{00000000-0000-0000-0000-000000000000}"/>
          </ac:spMkLst>
        </pc:spChg>
        <pc:grpChg chg="mod">
          <ac:chgData name="Sumkhuu Davaasuren" userId="65a83a73f1ec8bb0" providerId="LiveId" clId="{BA578539-DAE1-4CDC-941D-D9C9D2304691}" dt="2018-06-03T18:42:37.962" v="1095" actId="1036"/>
          <ac:grpSpMkLst>
            <pc:docMk/>
            <pc:sldMk cId="195517225" sldId="272"/>
            <ac:grpSpMk id="6" creationId="{00000000-0000-0000-0000-000000000000}"/>
          </ac:grpSpMkLst>
        </pc:grpChg>
        <pc:picChg chg="mod">
          <ac:chgData name="Sumkhuu Davaasuren" userId="65a83a73f1ec8bb0" providerId="LiveId" clId="{BA578539-DAE1-4CDC-941D-D9C9D2304691}" dt="2018-06-03T18:41:02.289" v="1057" actId="1076"/>
          <ac:picMkLst>
            <pc:docMk/>
            <pc:sldMk cId="195517225" sldId="272"/>
            <ac:picMk id="7" creationId="{00000000-0000-0000-0000-000000000000}"/>
          </ac:picMkLst>
        </pc:picChg>
        <pc:picChg chg="mod">
          <ac:chgData name="Sumkhuu Davaasuren" userId="65a83a73f1ec8bb0" providerId="LiveId" clId="{BA578539-DAE1-4CDC-941D-D9C9D2304691}" dt="2018-06-03T18:41:06.357" v="1058" actId="1076"/>
          <ac:picMkLst>
            <pc:docMk/>
            <pc:sldMk cId="195517225" sldId="272"/>
            <ac:picMk id="8" creationId="{00000000-0000-0000-0000-000000000000}"/>
          </ac:picMkLst>
        </pc:picChg>
      </pc:sldChg>
      <pc:sldChg chg="addSp delSp modSp modNotesTx">
        <pc:chgData name="Sumkhuu Davaasuren" userId="65a83a73f1ec8bb0" providerId="LiveId" clId="{BA578539-DAE1-4CDC-941D-D9C9D2304691}" dt="2018-06-06T19:37:50.079" v="1674" actId="6549"/>
        <pc:sldMkLst>
          <pc:docMk/>
          <pc:sldMk cId="1069543772" sldId="277"/>
        </pc:sldMkLst>
        <pc:spChg chg="add del mod">
          <ac:chgData name="Sumkhuu Davaasuren" userId="65a83a73f1ec8bb0" providerId="LiveId" clId="{BA578539-DAE1-4CDC-941D-D9C9D2304691}" dt="2018-06-03T18:13:19.244" v="766" actId="478"/>
          <ac:spMkLst>
            <pc:docMk/>
            <pc:sldMk cId="1069543772" sldId="277"/>
            <ac:spMk id="3" creationId="{FA61A9F6-E522-453B-BEE4-194881858C28}"/>
          </ac:spMkLst>
        </pc:spChg>
        <pc:spChg chg="add del mod">
          <ac:chgData name="Sumkhuu Davaasuren" userId="65a83a73f1ec8bb0" providerId="LiveId" clId="{BA578539-DAE1-4CDC-941D-D9C9D2304691}" dt="2018-06-03T18:13:39.717" v="769" actId="478"/>
          <ac:spMkLst>
            <pc:docMk/>
            <pc:sldMk cId="1069543772" sldId="277"/>
            <ac:spMk id="5" creationId="{1C3FD548-5104-4A39-92BF-2285295B8DC0}"/>
          </ac:spMkLst>
        </pc:spChg>
        <pc:spChg chg="mod">
          <ac:chgData name="Sumkhuu Davaasuren" userId="65a83a73f1ec8bb0" providerId="LiveId" clId="{BA578539-DAE1-4CDC-941D-D9C9D2304691}" dt="2018-06-03T18:54:51.709" v="1261" actId="1076"/>
          <ac:spMkLst>
            <pc:docMk/>
            <pc:sldMk cId="1069543772" sldId="277"/>
            <ac:spMk id="9" creationId="{00000000-0000-0000-0000-000000000000}"/>
          </ac:spMkLst>
        </pc:spChg>
        <pc:spChg chg="del mod">
          <ac:chgData name="Sumkhuu Davaasuren" userId="65a83a73f1ec8bb0" providerId="LiveId" clId="{BA578539-DAE1-4CDC-941D-D9C9D2304691}" dt="2018-06-03T18:53:08.192" v="1227" actId="478"/>
          <ac:spMkLst>
            <pc:docMk/>
            <pc:sldMk cId="1069543772" sldId="277"/>
            <ac:spMk id="12" creationId="{00000000-0000-0000-0000-000000000000}"/>
          </ac:spMkLst>
        </pc:spChg>
        <pc:spChg chg="add mod">
          <ac:chgData name="Sumkhuu Davaasuren" userId="65a83a73f1ec8bb0" providerId="LiveId" clId="{BA578539-DAE1-4CDC-941D-D9C9D2304691}" dt="2018-06-03T18:54:15.154" v="1248" actId="20577"/>
          <ac:spMkLst>
            <pc:docMk/>
            <pc:sldMk cId="1069543772" sldId="277"/>
            <ac:spMk id="14" creationId="{26733B26-5B90-44C6-AFED-E1B8860E5F87}"/>
          </ac:spMkLst>
        </pc:spChg>
        <pc:grpChg chg="del mod">
          <ac:chgData name="Sumkhuu Davaasuren" userId="65a83a73f1ec8bb0" providerId="LiveId" clId="{BA578539-DAE1-4CDC-941D-D9C9D2304691}" dt="2018-06-03T18:53:10.104" v="1228" actId="478"/>
          <ac:grpSpMkLst>
            <pc:docMk/>
            <pc:sldMk cId="1069543772" sldId="277"/>
            <ac:grpSpMk id="10" creationId="{00000000-0000-0000-0000-000000000000}"/>
          </ac:grpSpMkLst>
        </pc:grpChg>
        <pc:graphicFrameChg chg="add mod">
          <ac:chgData name="Sumkhuu Davaasuren" userId="65a83a73f1ec8bb0" providerId="LiveId" clId="{BA578539-DAE1-4CDC-941D-D9C9D2304691}" dt="2018-06-03T18:54:49.859" v="1260" actId="1076"/>
          <ac:graphicFrameMkLst>
            <pc:docMk/>
            <pc:sldMk cId="1069543772" sldId="277"/>
            <ac:graphicFrameMk id="4" creationId="{A31ED8C6-727F-4F5E-9194-9BBDBF351EA0}"/>
          </ac:graphicFrameMkLst>
        </pc:graphicFrameChg>
        <pc:graphicFrameChg chg="add mod">
          <ac:chgData name="Sumkhuu Davaasuren" userId="65a83a73f1ec8bb0" providerId="LiveId" clId="{BA578539-DAE1-4CDC-941D-D9C9D2304691}" dt="2018-06-03T18:54:39.746" v="1254" actId="1076"/>
          <ac:graphicFrameMkLst>
            <pc:docMk/>
            <pc:sldMk cId="1069543772" sldId="277"/>
            <ac:graphicFrameMk id="6" creationId="{F1F62EFE-DE3B-482C-86B7-C7CD971C2012}"/>
          </ac:graphicFrameMkLst>
        </pc:graphicFrameChg>
        <pc:graphicFrameChg chg="del">
          <ac:chgData name="Sumkhuu Davaasuren" userId="65a83a73f1ec8bb0" providerId="LiveId" clId="{BA578539-DAE1-4CDC-941D-D9C9D2304691}" dt="2018-06-03T18:12:59.613" v="763" actId="478"/>
          <ac:graphicFrameMkLst>
            <pc:docMk/>
            <pc:sldMk cId="1069543772" sldId="277"/>
            <ac:graphicFrameMk id="7" creationId="{00000000-0000-0000-0000-000000000000}"/>
          </ac:graphicFrameMkLst>
        </pc:graphicFrameChg>
        <pc:graphicFrameChg chg="del">
          <ac:chgData name="Sumkhuu Davaasuren" userId="65a83a73f1ec8bb0" providerId="LiveId" clId="{BA578539-DAE1-4CDC-941D-D9C9D2304691}" dt="2018-06-03T18:12:58.806" v="762" actId="478"/>
          <ac:graphicFrameMkLst>
            <pc:docMk/>
            <pc:sldMk cId="1069543772" sldId="277"/>
            <ac:graphicFrameMk id="8" creationId="{00000000-0000-0000-0000-000000000000}"/>
          </ac:graphicFrameMkLst>
        </pc:graphicFrameChg>
      </pc:sldChg>
      <pc:sldChg chg="addSp delSp modSp add del modNotesTx">
        <pc:chgData name="Sumkhuu Davaasuren" userId="65a83a73f1ec8bb0" providerId="LiveId" clId="{BA578539-DAE1-4CDC-941D-D9C9D2304691}" dt="2018-06-03T18:56:10.448" v="1291" actId="14100"/>
        <pc:sldMkLst>
          <pc:docMk/>
          <pc:sldMk cId="4198607225" sldId="278"/>
        </pc:sldMkLst>
        <pc:spChg chg="del">
          <ac:chgData name="Sumkhuu Davaasuren" userId="65a83a73f1ec8bb0" providerId="LiveId" clId="{BA578539-DAE1-4CDC-941D-D9C9D2304691}" dt="2018-06-03T18:14:03.697" v="771" actId="478"/>
          <ac:spMkLst>
            <pc:docMk/>
            <pc:sldMk cId="4198607225" sldId="278"/>
            <ac:spMk id="2" creationId="{00000000-0000-0000-0000-000000000000}"/>
          </ac:spMkLst>
        </pc:spChg>
        <pc:spChg chg="add mod">
          <ac:chgData name="Sumkhuu Davaasuren" userId="65a83a73f1ec8bb0" providerId="LiveId" clId="{BA578539-DAE1-4CDC-941D-D9C9D2304691}" dt="2018-06-03T18:55:46.069" v="1282" actId="14100"/>
          <ac:spMkLst>
            <pc:docMk/>
            <pc:sldMk cId="4198607225" sldId="278"/>
            <ac:spMk id="4" creationId="{4AADFFBA-8F45-45E3-AEEA-5F540352D26D}"/>
          </ac:spMkLst>
        </pc:spChg>
        <pc:spChg chg="del">
          <ac:chgData name="Sumkhuu Davaasuren" userId="65a83a73f1ec8bb0" providerId="LiveId" clId="{BA578539-DAE1-4CDC-941D-D9C9D2304691}" dt="2018-06-03T18:14:07.319" v="774" actId="478"/>
          <ac:spMkLst>
            <pc:docMk/>
            <pc:sldMk cId="4198607225" sldId="278"/>
            <ac:spMk id="7" creationId="{00000000-0000-0000-0000-000000000000}"/>
          </ac:spMkLst>
        </pc:spChg>
        <pc:spChg chg="add mod">
          <ac:chgData name="Sumkhuu Davaasuren" userId="65a83a73f1ec8bb0" providerId="LiveId" clId="{BA578539-DAE1-4CDC-941D-D9C9D2304691}" dt="2018-06-03T18:56:10.448" v="1291" actId="14100"/>
          <ac:spMkLst>
            <pc:docMk/>
            <pc:sldMk cId="4198607225" sldId="278"/>
            <ac:spMk id="12" creationId="{39C7D527-10F4-4E1F-A21D-259251542A6A}"/>
          </ac:spMkLst>
        </pc:spChg>
        <pc:spChg chg="del mod">
          <ac:chgData name="Sumkhuu Davaasuren" userId="65a83a73f1ec8bb0" providerId="LiveId" clId="{BA578539-DAE1-4CDC-941D-D9C9D2304691}" dt="2018-06-03T18:55:02.924" v="1263" actId="478"/>
          <ac:spMkLst>
            <pc:docMk/>
            <pc:sldMk cId="4198607225" sldId="278"/>
            <ac:spMk id="13" creationId="{00000000-0000-0000-0000-000000000000}"/>
          </ac:spMkLst>
        </pc:spChg>
        <pc:spChg chg="add mod">
          <ac:chgData name="Sumkhuu Davaasuren" userId="65a83a73f1ec8bb0" providerId="LiveId" clId="{BA578539-DAE1-4CDC-941D-D9C9D2304691}" dt="2018-06-03T18:55:35.324" v="1280" actId="14100"/>
          <ac:spMkLst>
            <pc:docMk/>
            <pc:sldMk cId="4198607225" sldId="278"/>
            <ac:spMk id="14" creationId="{6820F64D-AFE3-423A-AF12-0213F530429B}"/>
          </ac:spMkLst>
        </pc:spChg>
        <pc:grpChg chg="del mod">
          <ac:chgData name="Sumkhuu Davaasuren" userId="65a83a73f1ec8bb0" providerId="LiveId" clId="{BA578539-DAE1-4CDC-941D-D9C9D2304691}" dt="2018-06-03T18:55:05.489" v="1264" actId="478"/>
          <ac:grpSpMkLst>
            <pc:docMk/>
            <pc:sldMk cId="4198607225" sldId="278"/>
            <ac:grpSpMk id="9" creationId="{00000000-0000-0000-0000-000000000000}"/>
          </ac:grpSpMkLst>
        </pc:grpChg>
        <pc:graphicFrameChg chg="add mod modGraphic">
          <ac:chgData name="Sumkhuu Davaasuren" userId="65a83a73f1ec8bb0" providerId="LiveId" clId="{BA578539-DAE1-4CDC-941D-D9C9D2304691}" dt="2018-06-03T18:56:02.289" v="1286" actId="1076"/>
          <ac:graphicFrameMkLst>
            <pc:docMk/>
            <pc:sldMk cId="4198607225" sldId="278"/>
            <ac:graphicFrameMk id="5" creationId="{46476365-6FC6-456F-B968-4394227522E4}"/>
          </ac:graphicFrameMkLst>
        </pc:graphicFrameChg>
        <pc:graphicFrameChg chg="del">
          <ac:chgData name="Sumkhuu Davaasuren" userId="65a83a73f1ec8bb0" providerId="LiveId" clId="{BA578539-DAE1-4CDC-941D-D9C9D2304691}" dt="2018-06-03T18:14:04.847" v="772" actId="478"/>
          <ac:graphicFrameMkLst>
            <pc:docMk/>
            <pc:sldMk cId="4198607225" sldId="278"/>
            <ac:graphicFrameMk id="6" creationId="{00000000-0000-0000-0000-000000000000}"/>
          </ac:graphicFrameMkLst>
        </pc:graphicFrameChg>
        <pc:graphicFrameChg chg="del">
          <ac:chgData name="Sumkhuu Davaasuren" userId="65a83a73f1ec8bb0" providerId="LiveId" clId="{BA578539-DAE1-4CDC-941D-D9C9D2304691}" dt="2018-06-03T18:14:05.511" v="773" actId="478"/>
          <ac:graphicFrameMkLst>
            <pc:docMk/>
            <pc:sldMk cId="4198607225" sldId="278"/>
            <ac:graphicFrameMk id="8" creationId="{00000000-0000-0000-0000-000000000000}"/>
          </ac:graphicFrameMkLst>
        </pc:graphicFrameChg>
      </pc:sldChg>
      <pc:sldChg chg="addSp delSp modSp modNotesTx">
        <pc:chgData name="Sumkhuu Davaasuren" userId="65a83a73f1ec8bb0" providerId="LiveId" clId="{BA578539-DAE1-4CDC-941D-D9C9D2304691}" dt="2018-06-08T19:32:12.111" v="1920" actId="1035"/>
        <pc:sldMkLst>
          <pc:docMk/>
          <pc:sldMk cId="1452656262" sldId="319"/>
        </pc:sldMkLst>
        <pc:spChg chg="add mod">
          <ac:chgData name="Sumkhuu Davaasuren" userId="65a83a73f1ec8bb0" providerId="LiveId" clId="{BA578539-DAE1-4CDC-941D-D9C9D2304691}" dt="2018-06-03T18:50:04.636" v="1201" actId="255"/>
          <ac:spMkLst>
            <pc:docMk/>
            <pc:sldMk cId="1452656262" sldId="319"/>
            <ac:spMk id="3" creationId="{28011520-6E3F-4CF5-9FA1-EDF63E917DE7}"/>
          </ac:spMkLst>
        </pc:spChg>
        <pc:spChg chg="del mod">
          <ac:chgData name="Sumkhuu Davaasuren" userId="65a83a73f1ec8bb0" providerId="LiveId" clId="{BA578539-DAE1-4CDC-941D-D9C9D2304691}" dt="2018-06-03T18:49:52.123" v="1195" actId="478"/>
          <ac:spMkLst>
            <pc:docMk/>
            <pc:sldMk cId="1452656262" sldId="319"/>
            <ac:spMk id="7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8T19:29:26.878" v="1901" actId="1076"/>
          <ac:spMkLst>
            <pc:docMk/>
            <pc:sldMk cId="1452656262" sldId="319"/>
            <ac:spMk id="24" creationId="{00000000-0000-0000-0000-000000000000}"/>
          </ac:spMkLst>
        </pc:spChg>
        <pc:grpChg chg="del mod">
          <ac:chgData name="Sumkhuu Davaasuren" userId="65a83a73f1ec8bb0" providerId="LiveId" clId="{BA578539-DAE1-4CDC-941D-D9C9D2304691}" dt="2018-06-03T18:49:54.073" v="1196" actId="478"/>
          <ac:grpSpMkLst>
            <pc:docMk/>
            <pc:sldMk cId="1452656262" sldId="319"/>
            <ac:grpSpMk id="6" creationId="{00000000-0000-0000-0000-000000000000}"/>
          </ac:grpSpMkLst>
        </pc:grpChg>
        <pc:graphicFrameChg chg="add del mod">
          <ac:chgData name="Sumkhuu Davaasuren" userId="65a83a73f1ec8bb0" providerId="LiveId" clId="{BA578539-DAE1-4CDC-941D-D9C9D2304691}" dt="2018-06-08T19:28:59.102" v="1894" actId="478"/>
          <ac:graphicFrameMkLst>
            <pc:docMk/>
            <pc:sldMk cId="1452656262" sldId="319"/>
            <ac:graphicFrameMk id="4" creationId="{CF6C1AD1-16E5-4E7C-9EDA-11B43CBB319A}"/>
          </ac:graphicFrameMkLst>
        </pc:graphicFrameChg>
        <pc:graphicFrameChg chg="add del mod">
          <ac:chgData name="Sumkhuu Davaasuren" userId="65a83a73f1ec8bb0" providerId="LiveId" clId="{BA578539-DAE1-4CDC-941D-D9C9D2304691}" dt="2018-06-08T19:31:33.233" v="1902" actId="478"/>
          <ac:graphicFrameMkLst>
            <pc:docMk/>
            <pc:sldMk cId="1452656262" sldId="319"/>
            <ac:graphicFrameMk id="5" creationId="{C3CA2B98-25E2-444C-BE71-0723EE5867F7}"/>
          </ac:graphicFrameMkLst>
        </pc:graphicFrameChg>
        <pc:graphicFrameChg chg="add mod">
          <ac:chgData name="Sumkhuu Davaasuren" userId="65a83a73f1ec8bb0" providerId="LiveId" clId="{BA578539-DAE1-4CDC-941D-D9C9D2304691}" dt="2018-06-08T19:32:12.111" v="1920" actId="1035"/>
          <ac:graphicFrameMkLst>
            <pc:docMk/>
            <pc:sldMk cId="1452656262" sldId="319"/>
            <ac:graphicFrameMk id="6" creationId="{5E4324EB-48F5-4C0C-BBC0-71E2485D250C}"/>
          </ac:graphicFrameMkLst>
        </pc:graphicFrameChg>
        <pc:graphicFrameChg chg="del mod">
          <ac:chgData name="Sumkhuu Davaasuren" userId="65a83a73f1ec8bb0" providerId="LiveId" clId="{BA578539-DAE1-4CDC-941D-D9C9D2304691}" dt="2018-06-08T19:26:07.923" v="1889" actId="478"/>
          <ac:graphicFrameMkLst>
            <pc:docMk/>
            <pc:sldMk cId="1452656262" sldId="319"/>
            <ac:graphicFrameMk id="11" creationId="{00000000-0000-0000-0000-000000000000}"/>
          </ac:graphicFrameMkLst>
        </pc:graphicFrameChg>
      </pc:sldChg>
      <pc:sldChg chg="addSp delSp modSp modTransition">
        <pc:chgData name="Sumkhuu Davaasuren" userId="65a83a73f1ec8bb0" providerId="LiveId" clId="{BA578539-DAE1-4CDC-941D-D9C9D2304691}" dt="2018-06-10T17:59:35.935" v="1965" actId="1076"/>
        <pc:sldMkLst>
          <pc:docMk/>
          <pc:sldMk cId="62016565" sldId="320"/>
        </pc:sldMkLst>
        <pc:spChg chg="add mod">
          <ac:chgData name="Sumkhuu Davaasuren" userId="65a83a73f1ec8bb0" providerId="LiveId" clId="{BA578539-DAE1-4CDC-941D-D9C9D2304691}" dt="2018-06-03T18:47:49.933" v="1160" actId="1076"/>
          <ac:spMkLst>
            <pc:docMk/>
            <pc:sldMk cId="62016565" sldId="320"/>
            <ac:spMk id="3" creationId="{F1C143F9-E7E3-4686-8735-B75E99150144}"/>
          </ac:spMkLst>
        </pc:spChg>
        <pc:spChg chg="del mod">
          <ac:chgData name="Sumkhuu Davaasuren" userId="65a83a73f1ec8bb0" providerId="LiveId" clId="{BA578539-DAE1-4CDC-941D-D9C9D2304691}" dt="2018-06-03T18:47:23.399" v="1153" actId="478"/>
          <ac:spMkLst>
            <pc:docMk/>
            <pc:sldMk cId="62016565" sldId="320"/>
            <ac:spMk id="5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48:09.181" v="1166" actId="1076"/>
          <ac:spMkLst>
            <pc:docMk/>
            <pc:sldMk cId="62016565" sldId="320"/>
            <ac:spMk id="12" creationId="{00000000-0000-0000-0000-000000000000}"/>
          </ac:spMkLst>
        </pc:spChg>
        <pc:grpChg chg="del mod">
          <ac:chgData name="Sumkhuu Davaasuren" userId="65a83a73f1ec8bb0" providerId="LiveId" clId="{BA578539-DAE1-4CDC-941D-D9C9D2304691}" dt="2018-06-03T18:47:21.268" v="1152" actId="478"/>
          <ac:grpSpMkLst>
            <pc:docMk/>
            <pc:sldMk cId="62016565" sldId="320"/>
            <ac:grpSpMk id="7" creationId="{00000000-0000-0000-0000-000000000000}"/>
          </ac:grpSpMkLst>
        </pc:grpChg>
        <pc:graphicFrameChg chg="mod">
          <ac:chgData name="Sumkhuu Davaasuren" userId="65a83a73f1ec8bb0" providerId="LiveId" clId="{BA578539-DAE1-4CDC-941D-D9C9D2304691}" dt="2018-06-10T17:59:35.935" v="1965" actId="1076"/>
          <ac:graphicFrameMkLst>
            <pc:docMk/>
            <pc:sldMk cId="62016565" sldId="320"/>
            <ac:graphicFrameMk id="9" creationId="{00000000-0000-0000-0000-000000000000}"/>
          </ac:graphicFrameMkLst>
        </pc:graphicFrameChg>
        <pc:graphicFrameChg chg="mod">
          <ac:chgData name="Sumkhuu Davaasuren" userId="65a83a73f1ec8bb0" providerId="LiveId" clId="{BA578539-DAE1-4CDC-941D-D9C9D2304691}" dt="2018-06-10T17:59:35.935" v="1965" actId="1076"/>
          <ac:graphicFrameMkLst>
            <pc:docMk/>
            <pc:sldMk cId="62016565" sldId="320"/>
            <ac:graphicFrameMk id="11" creationId="{00000000-0000-0000-0000-000000000000}"/>
          </ac:graphicFrameMkLst>
        </pc:graphicFrameChg>
      </pc:sldChg>
      <pc:sldChg chg="addSp delSp modSp">
        <pc:chgData name="Sumkhuu Davaasuren" userId="65a83a73f1ec8bb0" providerId="LiveId" clId="{BA578539-DAE1-4CDC-941D-D9C9D2304691}" dt="2018-06-03T18:52:38.740" v="1225" actId="14100"/>
        <pc:sldMkLst>
          <pc:docMk/>
          <pc:sldMk cId="4086477757" sldId="324"/>
        </pc:sldMkLst>
        <pc:spChg chg="add mod">
          <ac:chgData name="Sumkhuu Davaasuren" userId="65a83a73f1ec8bb0" providerId="LiveId" clId="{BA578539-DAE1-4CDC-941D-D9C9D2304691}" dt="2018-06-03T18:52:38.740" v="1225" actId="14100"/>
          <ac:spMkLst>
            <pc:docMk/>
            <pc:sldMk cId="4086477757" sldId="324"/>
            <ac:spMk id="3" creationId="{76DFA792-1B85-4640-8B24-29230EAF6989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6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21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22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27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28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30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35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36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38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39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42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45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46" creationId="{00000000-0000-0000-0000-000000000000}"/>
          </ac:spMkLst>
        </pc:spChg>
        <pc:spChg chg="del mod">
          <ac:chgData name="Sumkhuu Davaasuren" userId="65a83a73f1ec8bb0" providerId="LiveId" clId="{BA578539-DAE1-4CDC-941D-D9C9D2304691}" dt="2018-06-03T18:52:24.693" v="1219" actId="478"/>
          <ac:spMkLst>
            <pc:docMk/>
            <pc:sldMk cId="4086477757" sldId="324"/>
            <ac:spMk id="47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48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49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50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58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61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69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70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71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72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73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14100"/>
          <ac:spMkLst>
            <pc:docMk/>
            <pc:sldMk cId="4086477757" sldId="324"/>
            <ac:spMk id="75" creationId="{00000000-0000-0000-0000-000000000000}"/>
          </ac:spMkLst>
        </pc:spChg>
        <pc:grpChg chg="mod">
          <ac:chgData name="Sumkhuu Davaasuren" userId="65a83a73f1ec8bb0" providerId="LiveId" clId="{BA578539-DAE1-4CDC-941D-D9C9D2304691}" dt="2018-06-03T18:39:16.285" v="1030" actId="14100"/>
          <ac:grpSpMkLst>
            <pc:docMk/>
            <pc:sldMk cId="4086477757" sldId="324"/>
            <ac:grpSpMk id="17" creationId="{00000000-0000-0000-0000-000000000000}"/>
          </ac:grpSpMkLst>
        </pc:grpChg>
        <pc:grpChg chg="del mod">
          <ac:chgData name="Sumkhuu Davaasuren" userId="65a83a73f1ec8bb0" providerId="LiveId" clId="{BA578539-DAE1-4CDC-941D-D9C9D2304691}" dt="2018-06-03T18:52:25.350" v="1220" actId="478"/>
          <ac:grpSpMkLst>
            <pc:docMk/>
            <pc:sldMk cId="4086477757" sldId="324"/>
            <ac:grpSpMk id="51" creationId="{00000000-0000-0000-0000-000000000000}"/>
          </ac:grpSpMkLst>
        </pc:grpChg>
        <pc:cxnChg chg="mod">
          <ac:chgData name="Sumkhuu Davaasuren" userId="65a83a73f1ec8bb0" providerId="LiveId" clId="{BA578539-DAE1-4CDC-941D-D9C9D2304691}" dt="2018-06-03T18:39:16.285" v="1030" actId="14100"/>
          <ac:cxnSpMkLst>
            <pc:docMk/>
            <pc:sldMk cId="4086477757" sldId="324"/>
            <ac:cxnSpMk id="4" creationId="{00000000-0000-0000-0000-000000000000}"/>
          </ac:cxnSpMkLst>
        </pc:cxnChg>
        <pc:cxnChg chg="mod">
          <ac:chgData name="Sumkhuu Davaasuren" userId="65a83a73f1ec8bb0" providerId="LiveId" clId="{BA578539-DAE1-4CDC-941D-D9C9D2304691}" dt="2018-06-03T18:39:16.285" v="1030" actId="14100"/>
          <ac:cxnSpMkLst>
            <pc:docMk/>
            <pc:sldMk cId="4086477757" sldId="324"/>
            <ac:cxnSpMk id="5" creationId="{00000000-0000-0000-0000-000000000000}"/>
          </ac:cxnSpMkLst>
        </pc:cxnChg>
        <pc:cxnChg chg="mod">
          <ac:chgData name="Sumkhuu Davaasuren" userId="65a83a73f1ec8bb0" providerId="LiveId" clId="{BA578539-DAE1-4CDC-941D-D9C9D2304691}" dt="2018-06-03T18:39:16.285" v="1030" actId="14100"/>
          <ac:cxnSpMkLst>
            <pc:docMk/>
            <pc:sldMk cId="4086477757" sldId="324"/>
            <ac:cxnSpMk id="19" creationId="{00000000-0000-0000-0000-000000000000}"/>
          </ac:cxnSpMkLst>
        </pc:cxnChg>
        <pc:cxnChg chg="mod">
          <ac:chgData name="Sumkhuu Davaasuren" userId="65a83a73f1ec8bb0" providerId="LiveId" clId="{BA578539-DAE1-4CDC-941D-D9C9D2304691}" dt="2018-06-03T18:39:16.285" v="1030" actId="14100"/>
          <ac:cxnSpMkLst>
            <pc:docMk/>
            <pc:sldMk cId="4086477757" sldId="324"/>
            <ac:cxnSpMk id="25" creationId="{00000000-0000-0000-0000-000000000000}"/>
          </ac:cxnSpMkLst>
        </pc:cxnChg>
        <pc:cxnChg chg="mod">
          <ac:chgData name="Sumkhuu Davaasuren" userId="65a83a73f1ec8bb0" providerId="LiveId" clId="{BA578539-DAE1-4CDC-941D-D9C9D2304691}" dt="2018-06-03T18:39:16.285" v="1030" actId="14100"/>
          <ac:cxnSpMkLst>
            <pc:docMk/>
            <pc:sldMk cId="4086477757" sldId="324"/>
            <ac:cxnSpMk id="32" creationId="{00000000-0000-0000-0000-000000000000}"/>
          </ac:cxnSpMkLst>
        </pc:cxnChg>
        <pc:cxnChg chg="mod">
          <ac:chgData name="Sumkhuu Davaasuren" userId="65a83a73f1ec8bb0" providerId="LiveId" clId="{BA578539-DAE1-4CDC-941D-D9C9D2304691}" dt="2018-06-03T18:39:16.285" v="1030" actId="14100"/>
          <ac:cxnSpMkLst>
            <pc:docMk/>
            <pc:sldMk cId="4086477757" sldId="324"/>
            <ac:cxnSpMk id="37" creationId="{00000000-0000-0000-0000-000000000000}"/>
          </ac:cxnSpMkLst>
        </pc:cxnChg>
        <pc:cxnChg chg="mod">
          <ac:chgData name="Sumkhuu Davaasuren" userId="65a83a73f1ec8bb0" providerId="LiveId" clId="{BA578539-DAE1-4CDC-941D-D9C9D2304691}" dt="2018-06-03T18:39:16.285" v="1030" actId="14100"/>
          <ac:cxnSpMkLst>
            <pc:docMk/>
            <pc:sldMk cId="4086477757" sldId="324"/>
            <ac:cxnSpMk id="62" creationId="{00000000-0000-0000-0000-000000000000}"/>
          </ac:cxnSpMkLst>
        </pc:cxnChg>
        <pc:cxnChg chg="mod">
          <ac:chgData name="Sumkhuu Davaasuren" userId="65a83a73f1ec8bb0" providerId="LiveId" clId="{BA578539-DAE1-4CDC-941D-D9C9D2304691}" dt="2018-06-03T18:39:16.285" v="1030" actId="14100"/>
          <ac:cxnSpMkLst>
            <pc:docMk/>
            <pc:sldMk cId="4086477757" sldId="324"/>
            <ac:cxnSpMk id="64" creationId="{00000000-0000-0000-0000-000000000000}"/>
          </ac:cxnSpMkLst>
        </pc:cxnChg>
        <pc:cxnChg chg="mod">
          <ac:chgData name="Sumkhuu Davaasuren" userId="65a83a73f1ec8bb0" providerId="LiveId" clId="{BA578539-DAE1-4CDC-941D-D9C9D2304691}" dt="2018-06-03T18:39:16.285" v="1030" actId="14100"/>
          <ac:cxnSpMkLst>
            <pc:docMk/>
            <pc:sldMk cId="4086477757" sldId="324"/>
            <ac:cxnSpMk id="76" creationId="{00000000-0000-0000-0000-000000000000}"/>
          </ac:cxnSpMkLst>
        </pc:cxnChg>
      </pc:sldChg>
      <pc:sldChg chg="addSp modSp">
        <pc:chgData name="Sumkhuu Davaasuren" userId="65a83a73f1ec8bb0" providerId="LiveId" clId="{BA578539-DAE1-4CDC-941D-D9C9D2304691}" dt="2018-06-08T19:34:18.799" v="1933" actId="14100"/>
        <pc:sldMkLst>
          <pc:docMk/>
          <pc:sldMk cId="2399705878" sldId="332"/>
        </pc:sldMkLst>
        <pc:spChg chg="add mod">
          <ac:chgData name="Sumkhuu Davaasuren" userId="65a83a73f1ec8bb0" providerId="LiveId" clId="{BA578539-DAE1-4CDC-941D-D9C9D2304691}" dt="2018-06-08T19:34:18.799" v="1933" actId="14100"/>
          <ac:spMkLst>
            <pc:docMk/>
            <pc:sldMk cId="2399705878" sldId="332"/>
            <ac:spMk id="3" creationId="{F9DACA2C-D39E-4E91-90CE-F67DDCBF5661}"/>
          </ac:spMkLst>
        </pc:spChg>
        <pc:spChg chg="mod">
          <ac:chgData name="Sumkhuu Davaasuren" userId="65a83a73f1ec8bb0" providerId="LiveId" clId="{BA578539-DAE1-4CDC-941D-D9C9D2304691}" dt="2018-06-03T18:39:16.285" v="1030" actId="20577"/>
          <ac:spMkLst>
            <pc:docMk/>
            <pc:sldMk cId="2399705878" sldId="332"/>
            <ac:spMk id="5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3T18:39:16.285" v="1030" actId="20577"/>
          <ac:spMkLst>
            <pc:docMk/>
            <pc:sldMk cId="2399705878" sldId="332"/>
            <ac:spMk id="6" creationId="{00000000-0000-0000-0000-000000000000}"/>
          </ac:spMkLst>
        </pc:spChg>
      </pc:sldChg>
      <pc:sldChg chg="addSp delSp modSp modNotesTx">
        <pc:chgData name="Sumkhuu Davaasuren" userId="65a83a73f1ec8bb0" providerId="LiveId" clId="{BA578539-DAE1-4CDC-941D-D9C9D2304691}" dt="2018-06-09T17:10:52.740" v="1946" actId="20577"/>
        <pc:sldMkLst>
          <pc:docMk/>
          <pc:sldMk cId="2404280159" sldId="346"/>
        </pc:sldMkLst>
        <pc:spChg chg="add mod">
          <ac:chgData name="Sumkhuu Davaasuren" userId="65a83a73f1ec8bb0" providerId="LiveId" clId="{BA578539-DAE1-4CDC-941D-D9C9D2304691}" dt="2018-06-06T19:55:11.521" v="1811" actId="403"/>
          <ac:spMkLst>
            <pc:docMk/>
            <pc:sldMk cId="2404280159" sldId="346"/>
            <ac:spMk id="2" creationId="{E4D85FE5-69B0-4525-841D-B17D57D3809E}"/>
          </ac:spMkLst>
        </pc:spChg>
        <pc:spChg chg="mod">
          <ac:chgData name="Sumkhuu Davaasuren" userId="65a83a73f1ec8bb0" providerId="LiveId" clId="{BA578539-DAE1-4CDC-941D-D9C9D2304691}" dt="2018-06-09T17:10:52.740" v="1946" actId="20577"/>
          <ac:spMkLst>
            <pc:docMk/>
            <pc:sldMk cId="2404280159" sldId="346"/>
            <ac:spMk id="5" creationId="{00000000-0000-0000-0000-000000000000}"/>
          </ac:spMkLst>
        </pc:spChg>
        <pc:spChg chg="del mod">
          <ac:chgData name="Sumkhuu Davaasuren" userId="65a83a73f1ec8bb0" providerId="LiveId" clId="{BA578539-DAE1-4CDC-941D-D9C9D2304691}" dt="2018-06-03T18:56:19.774" v="1293" actId="478"/>
          <ac:spMkLst>
            <pc:docMk/>
            <pc:sldMk cId="2404280159" sldId="346"/>
            <ac:spMk id="6" creationId="{00000000-0000-0000-0000-000000000000}"/>
          </ac:spMkLst>
        </pc:spChg>
        <pc:grpChg chg="del mod">
          <ac:chgData name="Sumkhuu Davaasuren" userId="65a83a73f1ec8bb0" providerId="LiveId" clId="{BA578539-DAE1-4CDC-941D-D9C9D2304691}" dt="2018-06-03T18:56:20.452" v="1294" actId="478"/>
          <ac:grpSpMkLst>
            <pc:docMk/>
            <pc:sldMk cId="2404280159" sldId="346"/>
            <ac:grpSpMk id="8" creationId="{00000000-0000-0000-0000-000000000000}"/>
          </ac:grpSpMkLst>
        </pc:grpChg>
      </pc:sldChg>
      <pc:sldChg chg="addSp delSp modSp add">
        <pc:chgData name="Sumkhuu Davaasuren" userId="65a83a73f1ec8bb0" providerId="LiveId" clId="{BA578539-DAE1-4CDC-941D-D9C9D2304691}" dt="2018-06-08T19:08:29.593" v="1881" actId="20577"/>
        <pc:sldMkLst>
          <pc:docMk/>
          <pc:sldMk cId="1872073034" sldId="347"/>
        </pc:sldMkLst>
        <pc:spChg chg="add mod">
          <ac:chgData name="Sumkhuu Davaasuren" userId="65a83a73f1ec8bb0" providerId="LiveId" clId="{BA578539-DAE1-4CDC-941D-D9C9D2304691}" dt="2018-06-03T18:39:16.285" v="1030" actId="20577"/>
          <ac:spMkLst>
            <pc:docMk/>
            <pc:sldMk cId="1872073034" sldId="347"/>
            <ac:spMk id="2" creationId="{FE5305AC-C14C-4B2A-A314-5895D96A3E7E}"/>
          </ac:spMkLst>
        </pc:spChg>
        <pc:spChg chg="add del mod">
          <ac:chgData name="Sumkhuu Davaasuren" userId="65a83a73f1ec8bb0" providerId="LiveId" clId="{BA578539-DAE1-4CDC-941D-D9C9D2304691}" dt="2018-06-03T17:42:52.755" v="586" actId="478"/>
          <ac:spMkLst>
            <pc:docMk/>
            <pc:sldMk cId="1872073034" sldId="347"/>
            <ac:spMk id="6" creationId="{6D423C82-FB63-4853-9B2C-CA8ECEFCD3EA}"/>
          </ac:spMkLst>
        </pc:spChg>
        <pc:spChg chg="del mod">
          <ac:chgData name="Sumkhuu Davaasuren" userId="65a83a73f1ec8bb0" providerId="LiveId" clId="{BA578539-DAE1-4CDC-941D-D9C9D2304691}" dt="2018-06-03T18:51:31.755" v="1207" actId="478"/>
          <ac:spMkLst>
            <pc:docMk/>
            <pc:sldMk cId="1872073034" sldId="347"/>
            <ac:spMk id="8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08T19:08:29.593" v="1881" actId="20577"/>
          <ac:spMkLst>
            <pc:docMk/>
            <pc:sldMk cId="1872073034" sldId="347"/>
            <ac:spMk id="11" creationId="{00000000-0000-0000-0000-000000000000}"/>
          </ac:spMkLst>
        </pc:spChg>
        <pc:spChg chg="add">
          <ac:chgData name="Sumkhuu Davaasuren" userId="65a83a73f1ec8bb0" providerId="LiveId" clId="{BA578539-DAE1-4CDC-941D-D9C9D2304691}" dt="2018-06-03T18:51:32.951" v="1208" actId="20577"/>
          <ac:spMkLst>
            <pc:docMk/>
            <pc:sldMk cId="1872073034" sldId="347"/>
            <ac:spMk id="14" creationId="{08CCCF3D-CEB6-468A-983F-B7937305526E}"/>
          </ac:spMkLst>
        </pc:spChg>
        <pc:grpChg chg="del mod">
          <ac:chgData name="Sumkhuu Davaasuren" userId="65a83a73f1ec8bb0" providerId="LiveId" clId="{BA578539-DAE1-4CDC-941D-D9C9D2304691}" dt="2018-06-03T18:51:29.091" v="1206" actId="478"/>
          <ac:grpSpMkLst>
            <pc:docMk/>
            <pc:sldMk cId="1872073034" sldId="347"/>
            <ac:grpSpMk id="7" creationId="{00000000-0000-0000-0000-000000000000}"/>
          </ac:grpSpMkLst>
        </pc:grpChg>
        <pc:graphicFrameChg chg="del">
          <ac:chgData name="Sumkhuu Davaasuren" userId="65a83a73f1ec8bb0" providerId="LiveId" clId="{BA578539-DAE1-4CDC-941D-D9C9D2304691}" dt="2018-06-03T17:42:23.717" v="581" actId="478"/>
          <ac:graphicFrameMkLst>
            <pc:docMk/>
            <pc:sldMk cId="1872073034" sldId="347"/>
            <ac:graphicFrameMk id="4" creationId="{5C77BFCD-31D5-43A7-A6CE-687B1C909BC8}"/>
          </ac:graphicFrameMkLst>
        </pc:graphicFrameChg>
        <pc:graphicFrameChg chg="add del mod">
          <ac:chgData name="Sumkhuu Davaasuren" userId="65a83a73f1ec8bb0" providerId="LiveId" clId="{BA578539-DAE1-4CDC-941D-D9C9D2304691}" dt="2018-06-08T19:07:48.573" v="1861" actId="478"/>
          <ac:graphicFrameMkLst>
            <pc:docMk/>
            <pc:sldMk cId="1872073034" sldId="347"/>
            <ac:graphicFrameMk id="4" creationId="{2ED64E21-13A9-4F2D-BD85-BEE5C40DA533}"/>
          </ac:graphicFrameMkLst>
        </pc:graphicFrameChg>
        <pc:graphicFrameChg chg="add del mod">
          <ac:chgData name="Sumkhuu Davaasuren" userId="65a83a73f1ec8bb0" providerId="LiveId" clId="{BA578539-DAE1-4CDC-941D-D9C9D2304691}" dt="2018-06-08T19:03:28.754" v="1838" actId="478"/>
          <ac:graphicFrameMkLst>
            <pc:docMk/>
            <pc:sldMk cId="1872073034" sldId="347"/>
            <ac:graphicFrameMk id="5" creationId="{CF383F69-B692-4C02-90E2-25A95666EFBB}"/>
          </ac:graphicFrameMkLst>
        </pc:graphicFrameChg>
        <pc:graphicFrameChg chg="add mod">
          <ac:chgData name="Sumkhuu Davaasuren" userId="65a83a73f1ec8bb0" providerId="LiveId" clId="{BA578539-DAE1-4CDC-941D-D9C9D2304691}" dt="2018-06-08T19:08:14.954" v="1874" actId="1076"/>
          <ac:graphicFrameMkLst>
            <pc:docMk/>
            <pc:sldMk cId="1872073034" sldId="347"/>
            <ac:graphicFrameMk id="6" creationId="{22DB028F-560E-4D26-9A48-C577786C2235}"/>
          </ac:graphicFrameMkLst>
        </pc:graphicFrameChg>
        <pc:graphicFrameChg chg="add del mod">
          <ac:chgData name="Sumkhuu Davaasuren" userId="65a83a73f1ec8bb0" providerId="LiveId" clId="{BA578539-DAE1-4CDC-941D-D9C9D2304691}" dt="2018-06-08T19:03:26.942" v="1837" actId="478"/>
          <ac:graphicFrameMkLst>
            <pc:docMk/>
            <pc:sldMk cId="1872073034" sldId="347"/>
            <ac:graphicFrameMk id="8" creationId="{FE442D4C-8E98-4131-95F0-773E71FCDDB2}"/>
          </ac:graphicFrameMkLst>
        </pc:graphicFrameChg>
        <pc:graphicFrameChg chg="add del mod">
          <ac:chgData name="Sumkhuu Davaasuren" userId="65a83a73f1ec8bb0" providerId="LiveId" clId="{BA578539-DAE1-4CDC-941D-D9C9D2304691}" dt="2018-06-08T19:03:30.300" v="1839" actId="478"/>
          <ac:graphicFrameMkLst>
            <pc:docMk/>
            <pc:sldMk cId="1872073034" sldId="347"/>
            <ac:graphicFrameMk id="12" creationId="{D957DBEF-753C-4D55-AA69-9B96756A1185}"/>
          </ac:graphicFrameMkLst>
        </pc:graphicFrameChg>
        <pc:graphicFrameChg chg="del">
          <ac:chgData name="Sumkhuu Davaasuren" userId="65a83a73f1ec8bb0" providerId="LiveId" clId="{BA578539-DAE1-4CDC-941D-D9C9D2304691}" dt="2018-06-03T17:42:30.647" v="583" actId="478"/>
          <ac:graphicFrameMkLst>
            <pc:docMk/>
            <pc:sldMk cId="1872073034" sldId="347"/>
            <ac:graphicFrameMk id="13" creationId="{A68A3BD1-22D9-4253-BFC7-ABCAF715C0FB}"/>
          </ac:graphicFrameMkLst>
        </pc:graphicFrameChg>
      </pc:sldChg>
      <pc:sldChg chg="addSp delSp modSp add modNotesTx">
        <pc:chgData name="Sumkhuu Davaasuren" userId="65a83a73f1ec8bb0" providerId="LiveId" clId="{BA578539-DAE1-4CDC-941D-D9C9D2304691}" dt="2018-06-06T15:36:26.738" v="1622" actId="122"/>
        <pc:sldMkLst>
          <pc:docMk/>
          <pc:sldMk cId="1329827819" sldId="348"/>
        </pc:sldMkLst>
        <pc:spChg chg="mod">
          <ac:chgData name="Sumkhuu Davaasuren" userId="65a83a73f1ec8bb0" providerId="LiveId" clId="{BA578539-DAE1-4CDC-941D-D9C9D2304691}" dt="2018-06-03T18:39:16.285" v="1030" actId="20577"/>
          <ac:spMkLst>
            <pc:docMk/>
            <pc:sldMk cId="1329827819" sldId="348"/>
            <ac:spMk id="2" creationId="{FE5305AC-C14C-4B2A-A314-5895D96A3E7E}"/>
          </ac:spMkLst>
        </pc:spChg>
        <pc:spChg chg="add mod">
          <ac:chgData name="Sumkhuu Davaasuren" userId="65a83a73f1ec8bb0" providerId="LiveId" clId="{BA578539-DAE1-4CDC-941D-D9C9D2304691}" dt="2018-06-06T15:35:10.144" v="1584" actId="14100"/>
          <ac:spMkLst>
            <pc:docMk/>
            <pc:sldMk cId="1329827819" sldId="348"/>
            <ac:spMk id="6" creationId="{00A9629D-6F8C-4FE2-88A2-5825931B7485}"/>
          </ac:spMkLst>
        </pc:spChg>
        <pc:spChg chg="add mod">
          <ac:chgData name="Sumkhuu Davaasuren" userId="65a83a73f1ec8bb0" providerId="LiveId" clId="{BA578539-DAE1-4CDC-941D-D9C9D2304691}" dt="2018-06-06T15:35:16.428" v="1585" actId="1076"/>
          <ac:spMkLst>
            <pc:docMk/>
            <pc:sldMk cId="1329827819" sldId="348"/>
            <ac:spMk id="7" creationId="{BC2C55A7-6265-4B2A-AB15-80CBB5AE2A2F}"/>
          </ac:spMkLst>
        </pc:spChg>
        <pc:spChg chg="add mod">
          <ac:chgData name="Sumkhuu Davaasuren" userId="65a83a73f1ec8bb0" providerId="LiveId" clId="{BA578539-DAE1-4CDC-941D-D9C9D2304691}" dt="2018-06-06T15:36:26.738" v="1622" actId="122"/>
          <ac:spMkLst>
            <pc:docMk/>
            <pc:sldMk cId="1329827819" sldId="348"/>
            <ac:spMk id="8" creationId="{24C06E62-DED6-4A2B-8F10-26CE96C41F46}"/>
          </ac:spMkLst>
        </pc:spChg>
        <pc:spChg chg="del mod">
          <ac:chgData name="Sumkhuu Davaasuren" userId="65a83a73f1ec8bb0" providerId="LiveId" clId="{BA578539-DAE1-4CDC-941D-D9C9D2304691}" dt="2018-06-03T18:51:40.724" v="1209" actId="478"/>
          <ac:spMkLst>
            <pc:docMk/>
            <pc:sldMk cId="1329827819" sldId="348"/>
            <ac:spMk id="8" creationId="{00000000-0000-0000-0000-000000000000}"/>
          </ac:spMkLst>
        </pc:spChg>
        <pc:spChg chg="del">
          <ac:chgData name="Sumkhuu Davaasuren" userId="65a83a73f1ec8bb0" providerId="LiveId" clId="{BA578539-DAE1-4CDC-941D-D9C9D2304691}" dt="2018-06-03T17:44:14.046" v="596" actId="478"/>
          <ac:spMkLst>
            <pc:docMk/>
            <pc:sldMk cId="1329827819" sldId="348"/>
            <ac:spMk id="11" creationId="{00000000-0000-0000-0000-000000000000}"/>
          </ac:spMkLst>
        </pc:spChg>
        <pc:spChg chg="add">
          <ac:chgData name="Sumkhuu Davaasuren" userId="65a83a73f1ec8bb0" providerId="LiveId" clId="{BA578539-DAE1-4CDC-941D-D9C9D2304691}" dt="2018-06-03T18:51:44.218" v="1211" actId="20577"/>
          <ac:spMkLst>
            <pc:docMk/>
            <pc:sldMk cId="1329827819" sldId="348"/>
            <ac:spMk id="13" creationId="{2B32963E-9F41-4418-8428-EE5D33E72178}"/>
          </ac:spMkLst>
        </pc:spChg>
        <pc:grpChg chg="del mod">
          <ac:chgData name="Sumkhuu Davaasuren" userId="65a83a73f1ec8bb0" providerId="LiveId" clId="{BA578539-DAE1-4CDC-941D-D9C9D2304691}" dt="2018-06-03T18:51:42.709" v="1210" actId="478"/>
          <ac:grpSpMkLst>
            <pc:docMk/>
            <pc:sldMk cId="1329827819" sldId="348"/>
            <ac:grpSpMk id="7" creationId="{00000000-0000-0000-0000-000000000000}"/>
          </ac:grpSpMkLst>
        </pc:grpChg>
        <pc:graphicFrameChg chg="add mod modGraphic">
          <ac:chgData name="Sumkhuu Davaasuren" userId="65a83a73f1ec8bb0" providerId="LiveId" clId="{BA578539-DAE1-4CDC-941D-D9C9D2304691}" dt="2018-06-06T15:35:02.687" v="1581" actId="1076"/>
          <ac:graphicFrameMkLst>
            <pc:docMk/>
            <pc:sldMk cId="1329827819" sldId="348"/>
            <ac:graphicFrameMk id="4" creationId="{D9E55FE3-AB21-4D9E-9D67-EA1A0DEFB588}"/>
          </ac:graphicFrameMkLst>
        </pc:graphicFrameChg>
        <pc:graphicFrameChg chg="del">
          <ac:chgData name="Sumkhuu Davaasuren" userId="65a83a73f1ec8bb0" providerId="LiveId" clId="{BA578539-DAE1-4CDC-941D-D9C9D2304691}" dt="2018-06-03T17:44:11.711" v="594" actId="478"/>
          <ac:graphicFrameMkLst>
            <pc:docMk/>
            <pc:sldMk cId="1329827819" sldId="348"/>
            <ac:graphicFrameMk id="5" creationId="{CF383F69-B692-4C02-90E2-25A95666EFBB}"/>
          </ac:graphicFrameMkLst>
        </pc:graphicFrameChg>
        <pc:graphicFrameChg chg="del">
          <ac:chgData name="Sumkhuu Davaasuren" userId="65a83a73f1ec8bb0" providerId="LiveId" clId="{BA578539-DAE1-4CDC-941D-D9C9D2304691}" dt="2018-06-03T17:44:12.583" v="595" actId="478"/>
          <ac:graphicFrameMkLst>
            <pc:docMk/>
            <pc:sldMk cId="1329827819" sldId="348"/>
            <ac:graphicFrameMk id="12" creationId="{D957DBEF-753C-4D55-AA69-9B96756A1185}"/>
          </ac:graphicFrameMkLst>
        </pc:graphicFrameChg>
      </pc:sldChg>
      <pc:sldChg chg="addSp delSp modSp add modNotesTx">
        <pc:chgData name="Sumkhuu Davaasuren" userId="65a83a73f1ec8bb0" providerId="LiveId" clId="{BA578539-DAE1-4CDC-941D-D9C9D2304691}" dt="2018-06-03T18:52:01.187" v="1217" actId="20577"/>
        <pc:sldMkLst>
          <pc:docMk/>
          <pc:sldMk cId="2115389903" sldId="350"/>
        </pc:sldMkLst>
        <pc:spChg chg="mod">
          <ac:chgData name="Sumkhuu Davaasuren" userId="65a83a73f1ec8bb0" providerId="LiveId" clId="{BA578539-DAE1-4CDC-941D-D9C9D2304691}" dt="2018-06-03T18:39:16.285" v="1030" actId="20577"/>
          <ac:spMkLst>
            <pc:docMk/>
            <pc:sldMk cId="2115389903" sldId="350"/>
            <ac:spMk id="2" creationId="{FE5305AC-C14C-4B2A-A314-5895D96A3E7E}"/>
          </ac:spMkLst>
        </pc:spChg>
        <pc:spChg chg="del mod">
          <ac:chgData name="Sumkhuu Davaasuren" userId="65a83a73f1ec8bb0" providerId="LiveId" clId="{BA578539-DAE1-4CDC-941D-D9C9D2304691}" dt="2018-06-03T18:17:02.538" v="802" actId="20577"/>
          <ac:spMkLst>
            <pc:docMk/>
            <pc:sldMk cId="2115389903" sldId="350"/>
            <ac:spMk id="6" creationId="{00A9629D-6F8C-4FE2-88A2-5825931B7485}"/>
          </ac:spMkLst>
        </pc:spChg>
        <pc:spChg chg="del mod">
          <ac:chgData name="Sumkhuu Davaasuren" userId="65a83a73f1ec8bb0" providerId="LiveId" clId="{BA578539-DAE1-4CDC-941D-D9C9D2304691}" dt="2018-06-03T18:51:58.252" v="1215" actId="478"/>
          <ac:spMkLst>
            <pc:docMk/>
            <pc:sldMk cId="2115389903" sldId="350"/>
            <ac:spMk id="8" creationId="{00000000-0000-0000-0000-000000000000}"/>
          </ac:spMkLst>
        </pc:spChg>
        <pc:spChg chg="add del mod">
          <ac:chgData name="Sumkhuu Davaasuren" userId="65a83a73f1ec8bb0" providerId="LiveId" clId="{BA578539-DAE1-4CDC-941D-D9C9D2304691}" dt="2018-06-03T18:11:04.671" v="750" actId="478"/>
          <ac:spMkLst>
            <pc:docMk/>
            <pc:sldMk cId="2115389903" sldId="350"/>
            <ac:spMk id="12" creationId="{B3FE604D-FC69-4BDF-B671-23DD20DD1372}"/>
          </ac:spMkLst>
        </pc:spChg>
        <pc:spChg chg="add mod">
          <ac:chgData name="Sumkhuu Davaasuren" userId="65a83a73f1ec8bb0" providerId="LiveId" clId="{BA578539-DAE1-4CDC-941D-D9C9D2304691}" dt="2018-06-03T18:39:16.285" v="1030" actId="20577"/>
          <ac:spMkLst>
            <pc:docMk/>
            <pc:sldMk cId="2115389903" sldId="350"/>
            <ac:spMk id="14" creationId="{C4961E9B-EA7A-472F-8F95-E8AB87AF06CF}"/>
          </ac:spMkLst>
        </pc:spChg>
        <pc:spChg chg="add">
          <ac:chgData name="Sumkhuu Davaasuren" userId="65a83a73f1ec8bb0" providerId="LiveId" clId="{BA578539-DAE1-4CDC-941D-D9C9D2304691}" dt="2018-06-03T18:52:01.187" v="1217" actId="20577"/>
          <ac:spMkLst>
            <pc:docMk/>
            <pc:sldMk cId="2115389903" sldId="350"/>
            <ac:spMk id="15" creationId="{887896DA-B75C-4FF7-9B6C-5D5E56A3CCE4}"/>
          </ac:spMkLst>
        </pc:spChg>
        <pc:grpChg chg="del mod">
          <ac:chgData name="Sumkhuu Davaasuren" userId="65a83a73f1ec8bb0" providerId="LiveId" clId="{BA578539-DAE1-4CDC-941D-D9C9D2304691}" dt="2018-06-03T18:51:59.506" v="1216" actId="478"/>
          <ac:grpSpMkLst>
            <pc:docMk/>
            <pc:sldMk cId="2115389903" sldId="350"/>
            <ac:grpSpMk id="7" creationId="{00000000-0000-0000-0000-000000000000}"/>
          </ac:grpSpMkLst>
        </pc:grpChg>
        <pc:graphicFrameChg chg="del">
          <ac:chgData name="Sumkhuu Davaasuren" userId="65a83a73f1ec8bb0" providerId="LiveId" clId="{BA578539-DAE1-4CDC-941D-D9C9D2304691}" dt="2018-06-03T18:03:03.195" v="698" actId="478"/>
          <ac:graphicFrameMkLst>
            <pc:docMk/>
            <pc:sldMk cId="2115389903" sldId="350"/>
            <ac:graphicFrameMk id="4" creationId="{D9E55FE3-AB21-4D9E-9D67-EA1A0DEFB588}"/>
          </ac:graphicFrameMkLst>
        </pc:graphicFrameChg>
        <pc:graphicFrameChg chg="add del">
          <ac:chgData name="Sumkhuu Davaasuren" userId="65a83a73f1ec8bb0" providerId="LiveId" clId="{BA578539-DAE1-4CDC-941D-D9C9D2304691}" dt="2018-06-03T18:03:09.411" v="700" actId="478"/>
          <ac:graphicFrameMkLst>
            <pc:docMk/>
            <pc:sldMk cId="2115389903" sldId="350"/>
            <ac:graphicFrameMk id="5" creationId="{A981B925-EF97-48CD-B984-5891045750E1}"/>
          </ac:graphicFrameMkLst>
        </pc:graphicFrameChg>
        <pc:graphicFrameChg chg="add del mod modGraphic">
          <ac:chgData name="Sumkhuu Davaasuren" userId="65a83a73f1ec8bb0" providerId="LiveId" clId="{BA578539-DAE1-4CDC-941D-D9C9D2304691}" dt="2018-06-03T18:17:02.538" v="802" actId="20577"/>
          <ac:graphicFrameMkLst>
            <pc:docMk/>
            <pc:sldMk cId="2115389903" sldId="350"/>
            <ac:graphicFrameMk id="11" creationId="{0ADF99BE-099A-4935-A797-313B90C86C91}"/>
          </ac:graphicFrameMkLst>
        </pc:graphicFrameChg>
        <pc:graphicFrameChg chg="add mod">
          <ac:chgData name="Sumkhuu Davaasuren" userId="65a83a73f1ec8bb0" providerId="LiveId" clId="{BA578539-DAE1-4CDC-941D-D9C9D2304691}" dt="2018-06-03T18:39:16.285" v="1030" actId="20577"/>
          <ac:graphicFrameMkLst>
            <pc:docMk/>
            <pc:sldMk cId="2115389903" sldId="350"/>
            <ac:graphicFrameMk id="13" creationId="{DA1CE99E-2AF9-4258-A3CC-B0A6F3BB24A0}"/>
          </ac:graphicFrameMkLst>
        </pc:graphicFrameChg>
      </pc:sldChg>
      <pc:sldChg chg="addSp delSp modSp add modNotesTx">
        <pc:chgData name="Sumkhuu Davaasuren" userId="65a83a73f1ec8bb0" providerId="LiveId" clId="{BA578539-DAE1-4CDC-941D-D9C9D2304691}" dt="2018-06-10T18:08:08.607" v="2118" actId="1036"/>
        <pc:sldMkLst>
          <pc:docMk/>
          <pc:sldMk cId="3252388022" sldId="351"/>
        </pc:sldMkLst>
        <pc:spChg chg="mod">
          <ac:chgData name="Sumkhuu Davaasuren" userId="65a83a73f1ec8bb0" providerId="LiveId" clId="{BA578539-DAE1-4CDC-941D-D9C9D2304691}" dt="2018-06-03T18:39:16.285" v="1030" actId="20577"/>
          <ac:spMkLst>
            <pc:docMk/>
            <pc:sldMk cId="3252388022" sldId="351"/>
            <ac:spMk id="2" creationId="{FE5305AC-C14C-4B2A-A314-5895D96A3E7E}"/>
          </ac:spMkLst>
        </pc:spChg>
        <pc:spChg chg="add del">
          <ac:chgData name="Sumkhuu Davaasuren" userId="65a83a73f1ec8bb0" providerId="LiveId" clId="{BA578539-DAE1-4CDC-941D-D9C9D2304691}" dt="2018-06-03T18:06:50.343" v="726" actId="20577"/>
          <ac:spMkLst>
            <pc:docMk/>
            <pc:sldMk cId="3252388022" sldId="351"/>
            <ac:spMk id="5" creationId="{CBCCEEA8-3FAF-4CA0-BE02-984F55794FE3}"/>
          </ac:spMkLst>
        </pc:spChg>
        <pc:spChg chg="del">
          <ac:chgData name="Sumkhuu Davaasuren" userId="65a83a73f1ec8bb0" providerId="LiveId" clId="{BA578539-DAE1-4CDC-941D-D9C9D2304691}" dt="2018-06-03T18:06:45.506" v="724" actId="478"/>
          <ac:spMkLst>
            <pc:docMk/>
            <pc:sldMk cId="3252388022" sldId="351"/>
            <ac:spMk id="6" creationId="{00A9629D-6F8C-4FE2-88A2-5825931B7485}"/>
          </ac:spMkLst>
        </pc:spChg>
        <pc:spChg chg="add mod">
          <ac:chgData name="Sumkhuu Davaasuren" userId="65a83a73f1ec8bb0" providerId="LiveId" clId="{BA578539-DAE1-4CDC-941D-D9C9D2304691}" dt="2018-06-10T18:08:01.543" v="2106" actId="20577"/>
          <ac:spMkLst>
            <pc:docMk/>
            <pc:sldMk cId="3252388022" sldId="351"/>
            <ac:spMk id="7" creationId="{28788A61-551B-49E4-B879-D6B0AAE5DA53}"/>
          </ac:spMkLst>
        </pc:spChg>
        <pc:spChg chg="del mod">
          <ac:chgData name="Sumkhuu Davaasuren" userId="65a83a73f1ec8bb0" providerId="LiveId" clId="{BA578539-DAE1-4CDC-941D-D9C9D2304691}" dt="2018-06-03T18:51:49.393" v="1212" actId="478"/>
          <ac:spMkLst>
            <pc:docMk/>
            <pc:sldMk cId="3252388022" sldId="351"/>
            <ac:spMk id="8" creationId="{00000000-0000-0000-0000-000000000000}"/>
          </ac:spMkLst>
        </pc:spChg>
        <pc:spChg chg="add mod">
          <ac:chgData name="Sumkhuu Davaasuren" userId="65a83a73f1ec8bb0" providerId="LiveId" clId="{BA578539-DAE1-4CDC-941D-D9C9D2304691}" dt="2018-06-10T18:08:08.607" v="2118" actId="1036"/>
          <ac:spMkLst>
            <pc:docMk/>
            <pc:sldMk cId="3252388022" sldId="351"/>
            <ac:spMk id="11" creationId="{02EA3AC7-0EBD-4349-9DF7-24E96020520F}"/>
          </ac:spMkLst>
        </pc:spChg>
        <pc:spChg chg="add">
          <ac:chgData name="Sumkhuu Davaasuren" userId="65a83a73f1ec8bb0" providerId="LiveId" clId="{BA578539-DAE1-4CDC-941D-D9C9D2304691}" dt="2018-06-03T18:51:53.229" v="1214" actId="20577"/>
          <ac:spMkLst>
            <pc:docMk/>
            <pc:sldMk cId="3252388022" sldId="351"/>
            <ac:spMk id="13" creationId="{7B049E4E-C967-42A4-AF7C-A135941E1813}"/>
          </ac:spMkLst>
        </pc:spChg>
        <pc:spChg chg="mod">
          <ac:chgData name="Sumkhuu Davaasuren" userId="65a83a73f1ec8bb0" providerId="LiveId" clId="{BA578539-DAE1-4CDC-941D-D9C9D2304691}" dt="2018-06-10T18:08:08.607" v="2118" actId="1036"/>
          <ac:spMkLst>
            <pc:docMk/>
            <pc:sldMk cId="3252388022" sldId="351"/>
            <ac:spMk id="21" creationId="{02EA3AC7-0EBD-4349-9DF7-24E96020520F}"/>
          </ac:spMkLst>
        </pc:spChg>
        <pc:spChg chg="mod">
          <ac:chgData name="Sumkhuu Davaasuren" userId="65a83a73f1ec8bb0" providerId="LiveId" clId="{BA578539-DAE1-4CDC-941D-D9C9D2304691}" dt="2018-06-10T18:08:08.607" v="2118" actId="1036"/>
          <ac:spMkLst>
            <pc:docMk/>
            <pc:sldMk cId="3252388022" sldId="351"/>
            <ac:spMk id="23" creationId="{00000000-0000-0000-0000-000000000000}"/>
          </ac:spMkLst>
        </pc:spChg>
        <pc:spChg chg="mod">
          <ac:chgData name="Sumkhuu Davaasuren" userId="65a83a73f1ec8bb0" providerId="LiveId" clId="{BA578539-DAE1-4CDC-941D-D9C9D2304691}" dt="2018-06-10T18:08:08.607" v="2118" actId="1036"/>
          <ac:spMkLst>
            <pc:docMk/>
            <pc:sldMk cId="3252388022" sldId="351"/>
            <ac:spMk id="24" creationId="{00000000-0000-0000-0000-000000000000}"/>
          </ac:spMkLst>
        </pc:spChg>
        <pc:grpChg chg="del mod">
          <ac:chgData name="Sumkhuu Davaasuren" userId="65a83a73f1ec8bb0" providerId="LiveId" clId="{BA578539-DAE1-4CDC-941D-D9C9D2304691}" dt="2018-06-03T18:51:50.665" v="1213" actId="478"/>
          <ac:grpSpMkLst>
            <pc:docMk/>
            <pc:sldMk cId="3252388022" sldId="351"/>
            <ac:grpSpMk id="7" creationId="{00000000-0000-0000-0000-000000000000}"/>
          </ac:grpSpMkLst>
        </pc:grpChg>
        <pc:grpChg chg="mod">
          <ac:chgData name="Sumkhuu Davaasuren" userId="65a83a73f1ec8bb0" providerId="LiveId" clId="{BA578539-DAE1-4CDC-941D-D9C9D2304691}" dt="2018-06-10T18:08:08.607" v="2118" actId="1036"/>
          <ac:grpSpMkLst>
            <pc:docMk/>
            <pc:sldMk cId="3252388022" sldId="351"/>
            <ac:grpSpMk id="20" creationId="{00000000-0000-0000-0000-000000000000}"/>
          </ac:grpSpMkLst>
        </pc:grpChg>
        <pc:graphicFrameChg chg="del">
          <ac:chgData name="Sumkhuu Davaasuren" userId="65a83a73f1ec8bb0" providerId="LiveId" clId="{BA578539-DAE1-4CDC-941D-D9C9D2304691}" dt="2018-06-03T18:06:44.047" v="723" actId="478"/>
          <ac:graphicFrameMkLst>
            <pc:docMk/>
            <pc:sldMk cId="3252388022" sldId="351"/>
            <ac:graphicFrameMk id="4" creationId="{D9E55FE3-AB21-4D9E-9D67-EA1A0DEFB588}"/>
          </ac:graphicFrameMkLst>
        </pc:graphicFrameChg>
        <pc:graphicFrameChg chg="add mod">
          <ac:chgData name="Sumkhuu Davaasuren" userId="65a83a73f1ec8bb0" providerId="LiveId" clId="{BA578539-DAE1-4CDC-941D-D9C9D2304691}" dt="2018-06-10T18:08:08.607" v="2118" actId="1036"/>
          <ac:graphicFrameMkLst>
            <pc:docMk/>
            <pc:sldMk cId="3252388022" sldId="351"/>
            <ac:graphicFrameMk id="12" creationId="{8F64FA4A-39D2-4499-8D38-AF7D57506EF8}"/>
          </ac:graphicFrameMkLst>
        </pc:graphicFrameChg>
      </pc:sldChg>
      <pc:sldChg chg="addSp delSp modSp add setBg">
        <pc:chgData name="Sumkhuu Davaasuren" userId="65a83a73f1ec8bb0" providerId="LiveId" clId="{BA578539-DAE1-4CDC-941D-D9C9D2304691}" dt="2018-06-09T17:14:04.276" v="1963" actId="207"/>
        <pc:sldMkLst>
          <pc:docMk/>
          <pc:sldMk cId="316867695" sldId="352"/>
        </pc:sldMkLst>
        <pc:spChg chg="del">
          <ac:chgData name="Sumkhuu Davaasuren" userId="65a83a73f1ec8bb0" providerId="LiveId" clId="{BA578539-DAE1-4CDC-941D-D9C9D2304691}" dt="2018-06-06T15:43:07.661" v="1630" actId="478"/>
          <ac:spMkLst>
            <pc:docMk/>
            <pc:sldMk cId="316867695" sldId="352"/>
            <ac:spMk id="2" creationId="{84A4DB35-30EA-4BB0-B06B-F9547E1634F9}"/>
          </ac:spMkLst>
        </pc:spChg>
        <pc:spChg chg="del">
          <ac:chgData name="Sumkhuu Davaasuren" userId="65a83a73f1ec8bb0" providerId="LiveId" clId="{BA578539-DAE1-4CDC-941D-D9C9D2304691}" dt="2018-06-06T15:43:06.111" v="1629" actId="478"/>
          <ac:spMkLst>
            <pc:docMk/>
            <pc:sldMk cId="316867695" sldId="352"/>
            <ac:spMk id="3" creationId="{26CCD60E-090F-40F7-9EA4-EB22541F9BCA}"/>
          </ac:spMkLst>
        </pc:spChg>
        <pc:spChg chg="add mod">
          <ac:chgData name="Sumkhuu Davaasuren" userId="65a83a73f1ec8bb0" providerId="LiveId" clId="{BA578539-DAE1-4CDC-941D-D9C9D2304691}" dt="2018-06-09T17:14:04.276" v="1963" actId="207"/>
          <ac:spMkLst>
            <pc:docMk/>
            <pc:sldMk cId="316867695" sldId="352"/>
            <ac:spMk id="5" creationId="{DD28E2A8-B424-430B-8782-A3F638201A9F}"/>
          </ac:spMkLst>
        </pc:spChg>
      </pc:sldChg>
      <pc:sldMasterChg chg="modSldLayout">
        <pc:chgData name="Sumkhuu Davaasuren" userId="65a83a73f1ec8bb0" providerId="LiveId" clId="{BA578539-DAE1-4CDC-941D-D9C9D2304691}" dt="2018-06-03T18:45:12.279" v="1140" actId="6549"/>
        <pc:sldMasterMkLst>
          <pc:docMk/>
          <pc:sldMasterMk cId="1417147840" sldId="2147483943"/>
        </pc:sldMasterMkLst>
        <pc:sldLayoutChg chg="addSp delSp modSp">
          <pc:chgData name="Sumkhuu Davaasuren" userId="65a83a73f1ec8bb0" providerId="LiveId" clId="{BA578539-DAE1-4CDC-941D-D9C9D2304691}" dt="2018-06-03T18:45:12.279" v="1140" actId="6549"/>
          <pc:sldLayoutMkLst>
            <pc:docMk/>
            <pc:sldMasterMk cId="1417147840" sldId="2147483943"/>
            <pc:sldLayoutMk cId="2434601676" sldId="2147483945"/>
          </pc:sldLayoutMkLst>
          <pc:spChg chg="del">
            <ac:chgData name="Sumkhuu Davaasuren" userId="65a83a73f1ec8bb0" providerId="LiveId" clId="{BA578539-DAE1-4CDC-941D-D9C9D2304691}" dt="2018-06-03T18:43:25.240" v="1096" actId="478"/>
            <ac:spMkLst>
              <pc:docMk/>
              <pc:sldMasterMk cId="1417147840" sldId="2147483943"/>
              <pc:sldLayoutMk cId="2434601676" sldId="2147483945"/>
              <ac:spMk id="2" creationId="{00000000-0000-0000-0000-000000000000}"/>
            </ac:spMkLst>
          </pc:spChg>
          <pc:spChg chg="del">
            <ac:chgData name="Sumkhuu Davaasuren" userId="65a83a73f1ec8bb0" providerId="LiveId" clId="{BA578539-DAE1-4CDC-941D-D9C9D2304691}" dt="2018-06-03T18:43:26.850" v="1097" actId="478"/>
            <ac:spMkLst>
              <pc:docMk/>
              <pc:sldMasterMk cId="1417147840" sldId="2147483943"/>
              <pc:sldLayoutMk cId="2434601676" sldId="2147483945"/>
              <ac:spMk id="3" creationId="{00000000-0000-0000-0000-000000000000}"/>
            </ac:spMkLst>
          </pc:spChg>
          <pc:spChg chg="mod">
            <ac:chgData name="Sumkhuu Davaasuren" userId="65a83a73f1ec8bb0" providerId="LiveId" clId="{BA578539-DAE1-4CDC-941D-D9C9D2304691}" dt="2018-06-03T18:45:12.279" v="1140" actId="6549"/>
            <ac:spMkLst>
              <pc:docMk/>
              <pc:sldMasterMk cId="1417147840" sldId="2147483943"/>
              <pc:sldLayoutMk cId="2434601676" sldId="2147483945"/>
              <ac:spMk id="5" creationId="{00000000-0000-0000-0000-000000000000}"/>
            </ac:spMkLst>
          </pc:spChg>
          <pc:spChg chg="add del mod">
            <ac:chgData name="Sumkhuu Davaasuren" userId="65a83a73f1ec8bb0" providerId="LiveId" clId="{BA578539-DAE1-4CDC-941D-D9C9D2304691}" dt="2018-06-03T18:45:09.402" v="1139" actId="20577"/>
            <ac:spMkLst>
              <pc:docMk/>
              <pc:sldMasterMk cId="1417147840" sldId="2147483943"/>
              <pc:sldLayoutMk cId="2434601676" sldId="2147483945"/>
              <ac:spMk id="7" creationId="{56486602-3782-4BDF-9A12-9DD221EC974D}"/>
            </ac:spMkLst>
          </pc:spChg>
          <pc:grpChg chg="add">
            <ac:chgData name="Sumkhuu Davaasuren" userId="65a83a73f1ec8bb0" providerId="LiveId" clId="{BA578539-DAE1-4CDC-941D-D9C9D2304691}" dt="2018-06-03T18:43:30.320" v="1098" actId="6549"/>
            <ac:grpSpMkLst>
              <pc:docMk/>
              <pc:sldMasterMk cId="1417147840" sldId="2147483943"/>
              <pc:sldLayoutMk cId="2434601676" sldId="2147483945"/>
              <ac:grpSpMk id="8" creationId="{813BCAB6-B138-4064-8EAF-4CFD96DBD139}"/>
            </ac:grpSpMkLst>
          </pc:gr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5400" cap="flat" cmpd="sng" algn="ctr">
              <a:solidFill>
                <a:schemeClr val="tx1"/>
              </a:solidFill>
              <a:miter lim="800000"/>
            </a:ln>
            <a:effectLst/>
          </c:spPr>
          <c:marker>
            <c:symbol val="none"/>
          </c:marker>
          <c:cat>
            <c:numRef>
              <c:f>Лист1!$A$2:$A$162</c:f>
              <c:numCache>
                <c:formatCode>General</c:formatCode>
                <c:ptCount val="16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  <c:pt idx="21">
                  <c:v>4.2000000000000011</c:v>
                </c:pt>
                <c:pt idx="22">
                  <c:v>4.4000000000000012</c:v>
                </c:pt>
                <c:pt idx="23">
                  <c:v>4.6000000000000014</c:v>
                </c:pt>
                <c:pt idx="24">
                  <c:v>4.8000000000000016</c:v>
                </c:pt>
                <c:pt idx="25">
                  <c:v>5.0000000000000018</c:v>
                </c:pt>
                <c:pt idx="26">
                  <c:v>5.200000000000002</c:v>
                </c:pt>
                <c:pt idx="27">
                  <c:v>5.4000000000000021</c:v>
                </c:pt>
                <c:pt idx="28">
                  <c:v>5.6000000000000023</c:v>
                </c:pt>
                <c:pt idx="29">
                  <c:v>5.8000000000000025</c:v>
                </c:pt>
                <c:pt idx="30">
                  <c:v>6.0000000000000027</c:v>
                </c:pt>
                <c:pt idx="31">
                  <c:v>6.2000000000000028</c:v>
                </c:pt>
                <c:pt idx="32">
                  <c:v>6.400000000000003</c:v>
                </c:pt>
                <c:pt idx="33">
                  <c:v>6.6000000000000032</c:v>
                </c:pt>
                <c:pt idx="34">
                  <c:v>6.8000000000000034</c:v>
                </c:pt>
                <c:pt idx="35">
                  <c:v>7.0000000000000036</c:v>
                </c:pt>
                <c:pt idx="36">
                  <c:v>7.2000000000000037</c:v>
                </c:pt>
                <c:pt idx="37">
                  <c:v>7.4000000000000039</c:v>
                </c:pt>
                <c:pt idx="38">
                  <c:v>7.6000000000000041</c:v>
                </c:pt>
                <c:pt idx="39">
                  <c:v>7.8000000000000043</c:v>
                </c:pt>
                <c:pt idx="40">
                  <c:v>8.0000000000000036</c:v>
                </c:pt>
                <c:pt idx="41">
                  <c:v>8.2000000000000028</c:v>
                </c:pt>
                <c:pt idx="42">
                  <c:v>8.4000000000000021</c:v>
                </c:pt>
                <c:pt idx="43">
                  <c:v>8.6000000000000014</c:v>
                </c:pt>
                <c:pt idx="44">
                  <c:v>8.8000000000000007</c:v>
                </c:pt>
                <c:pt idx="45">
                  <c:v>9</c:v>
                </c:pt>
                <c:pt idx="46">
                  <c:v>9.1999999999999993</c:v>
                </c:pt>
                <c:pt idx="47">
                  <c:v>9.3999999999999986</c:v>
                </c:pt>
                <c:pt idx="48">
                  <c:v>9.5999999999999979</c:v>
                </c:pt>
                <c:pt idx="49">
                  <c:v>9.7999999999999972</c:v>
                </c:pt>
                <c:pt idx="50">
                  <c:v>9.9999999999999964</c:v>
                </c:pt>
                <c:pt idx="51">
                  <c:v>10.199999999999996</c:v>
                </c:pt>
                <c:pt idx="52">
                  <c:v>10.399999999999995</c:v>
                </c:pt>
                <c:pt idx="53">
                  <c:v>10.599999999999994</c:v>
                </c:pt>
                <c:pt idx="54">
                  <c:v>10.799999999999994</c:v>
                </c:pt>
                <c:pt idx="55">
                  <c:v>10.999999999999993</c:v>
                </c:pt>
                <c:pt idx="56">
                  <c:v>11.199999999999992</c:v>
                </c:pt>
                <c:pt idx="57">
                  <c:v>11.399999999999991</c:v>
                </c:pt>
                <c:pt idx="58">
                  <c:v>11.599999999999991</c:v>
                </c:pt>
                <c:pt idx="59">
                  <c:v>11.79999999999999</c:v>
                </c:pt>
                <c:pt idx="60">
                  <c:v>11.999999999999989</c:v>
                </c:pt>
                <c:pt idx="61">
                  <c:v>12.199999999999989</c:v>
                </c:pt>
                <c:pt idx="62">
                  <c:v>12.399999999999988</c:v>
                </c:pt>
                <c:pt idx="63">
                  <c:v>12.599999999999987</c:v>
                </c:pt>
                <c:pt idx="64">
                  <c:v>12.799999999999986</c:v>
                </c:pt>
                <c:pt idx="65">
                  <c:v>12.999999999999986</c:v>
                </c:pt>
                <c:pt idx="66">
                  <c:v>13.199999999999985</c:v>
                </c:pt>
                <c:pt idx="67">
                  <c:v>13.399999999999984</c:v>
                </c:pt>
                <c:pt idx="68">
                  <c:v>13.599999999999984</c:v>
                </c:pt>
                <c:pt idx="69">
                  <c:v>13.799999999999983</c:v>
                </c:pt>
                <c:pt idx="70">
                  <c:v>13.999999999999982</c:v>
                </c:pt>
                <c:pt idx="71">
                  <c:v>14.199999999999982</c:v>
                </c:pt>
                <c:pt idx="72">
                  <c:v>14.399999999999981</c:v>
                </c:pt>
                <c:pt idx="73">
                  <c:v>14.59999999999998</c:v>
                </c:pt>
                <c:pt idx="74">
                  <c:v>14.799999999999979</c:v>
                </c:pt>
                <c:pt idx="75">
                  <c:v>14.999999999999979</c:v>
                </c:pt>
                <c:pt idx="76">
                  <c:v>15.199999999999978</c:v>
                </c:pt>
                <c:pt idx="77">
                  <c:v>15.399999999999977</c:v>
                </c:pt>
                <c:pt idx="78">
                  <c:v>15.599999999999977</c:v>
                </c:pt>
                <c:pt idx="79">
                  <c:v>15.799999999999976</c:v>
                </c:pt>
                <c:pt idx="80">
                  <c:v>15.999999999999975</c:v>
                </c:pt>
                <c:pt idx="81">
                  <c:v>16.199999999999974</c:v>
                </c:pt>
                <c:pt idx="82">
                  <c:v>16.399999999999974</c:v>
                </c:pt>
                <c:pt idx="83">
                  <c:v>16.599999999999973</c:v>
                </c:pt>
                <c:pt idx="84">
                  <c:v>16.799999999999972</c:v>
                </c:pt>
                <c:pt idx="85">
                  <c:v>16.999999999999972</c:v>
                </c:pt>
                <c:pt idx="86">
                  <c:v>17.199999999999971</c:v>
                </c:pt>
                <c:pt idx="87">
                  <c:v>17.39999999999997</c:v>
                </c:pt>
                <c:pt idx="88">
                  <c:v>17.599999999999969</c:v>
                </c:pt>
                <c:pt idx="89">
                  <c:v>17.799999999999969</c:v>
                </c:pt>
                <c:pt idx="90">
                  <c:v>17.999999999999968</c:v>
                </c:pt>
                <c:pt idx="91">
                  <c:v>18.199999999999967</c:v>
                </c:pt>
                <c:pt idx="92">
                  <c:v>18.399999999999967</c:v>
                </c:pt>
                <c:pt idx="93">
                  <c:v>18.599999999999966</c:v>
                </c:pt>
                <c:pt idx="94">
                  <c:v>18.799999999999965</c:v>
                </c:pt>
                <c:pt idx="95">
                  <c:v>18.999999999999964</c:v>
                </c:pt>
                <c:pt idx="96">
                  <c:v>19.199999999999964</c:v>
                </c:pt>
                <c:pt idx="97">
                  <c:v>19.399999999999963</c:v>
                </c:pt>
                <c:pt idx="98">
                  <c:v>19.599999999999962</c:v>
                </c:pt>
                <c:pt idx="99">
                  <c:v>19.799999999999962</c:v>
                </c:pt>
                <c:pt idx="100">
                  <c:v>19.999999999999961</c:v>
                </c:pt>
                <c:pt idx="101">
                  <c:v>20.19999999999996</c:v>
                </c:pt>
                <c:pt idx="102">
                  <c:v>20.399999999999959</c:v>
                </c:pt>
                <c:pt idx="103">
                  <c:v>20.599999999999959</c:v>
                </c:pt>
                <c:pt idx="104">
                  <c:v>20.799999999999958</c:v>
                </c:pt>
                <c:pt idx="105">
                  <c:v>20.999999999999957</c:v>
                </c:pt>
                <c:pt idx="106">
                  <c:v>21.199999999999957</c:v>
                </c:pt>
                <c:pt idx="107">
                  <c:v>21.399999999999956</c:v>
                </c:pt>
                <c:pt idx="108">
                  <c:v>21.599999999999955</c:v>
                </c:pt>
                <c:pt idx="109">
                  <c:v>21.799999999999955</c:v>
                </c:pt>
                <c:pt idx="110">
                  <c:v>21.999999999999954</c:v>
                </c:pt>
                <c:pt idx="111">
                  <c:v>22.199999999999953</c:v>
                </c:pt>
                <c:pt idx="112">
                  <c:v>22.399999999999952</c:v>
                </c:pt>
                <c:pt idx="113">
                  <c:v>22.599999999999952</c:v>
                </c:pt>
                <c:pt idx="114">
                  <c:v>22.799999999999951</c:v>
                </c:pt>
                <c:pt idx="115">
                  <c:v>22.99999999999995</c:v>
                </c:pt>
                <c:pt idx="116">
                  <c:v>23.19999999999995</c:v>
                </c:pt>
                <c:pt idx="117">
                  <c:v>23.399999999999949</c:v>
                </c:pt>
                <c:pt idx="118">
                  <c:v>23.599999999999948</c:v>
                </c:pt>
                <c:pt idx="119">
                  <c:v>23.799999999999947</c:v>
                </c:pt>
                <c:pt idx="120">
                  <c:v>23.999999999999947</c:v>
                </c:pt>
                <c:pt idx="121">
                  <c:v>24.199999999999946</c:v>
                </c:pt>
                <c:pt idx="122">
                  <c:v>24.399999999999945</c:v>
                </c:pt>
                <c:pt idx="123">
                  <c:v>24.599999999999945</c:v>
                </c:pt>
                <c:pt idx="124">
                  <c:v>24.799999999999944</c:v>
                </c:pt>
                <c:pt idx="125">
                  <c:v>24.999999999999943</c:v>
                </c:pt>
                <c:pt idx="126">
                  <c:v>25.199999999999942</c:v>
                </c:pt>
                <c:pt idx="127">
                  <c:v>25.399999999999942</c:v>
                </c:pt>
                <c:pt idx="128">
                  <c:v>25.599999999999941</c:v>
                </c:pt>
                <c:pt idx="129">
                  <c:v>25.79999999999994</c:v>
                </c:pt>
                <c:pt idx="130">
                  <c:v>25.99999999999994</c:v>
                </c:pt>
                <c:pt idx="131">
                  <c:v>26.199999999999939</c:v>
                </c:pt>
                <c:pt idx="132">
                  <c:v>26.399999999999938</c:v>
                </c:pt>
                <c:pt idx="133">
                  <c:v>26.599999999999937</c:v>
                </c:pt>
                <c:pt idx="134">
                  <c:v>26.799999999999937</c:v>
                </c:pt>
                <c:pt idx="135">
                  <c:v>26.999999999999936</c:v>
                </c:pt>
                <c:pt idx="136">
                  <c:v>27.199999999999935</c:v>
                </c:pt>
                <c:pt idx="137">
                  <c:v>27.399999999999935</c:v>
                </c:pt>
                <c:pt idx="138">
                  <c:v>27.599999999999934</c:v>
                </c:pt>
                <c:pt idx="139">
                  <c:v>27.799999999999933</c:v>
                </c:pt>
                <c:pt idx="140">
                  <c:v>27.999999999999932</c:v>
                </c:pt>
                <c:pt idx="141">
                  <c:v>28.199999999999932</c:v>
                </c:pt>
                <c:pt idx="142">
                  <c:v>28.399999999999931</c:v>
                </c:pt>
                <c:pt idx="143">
                  <c:v>28.59999999999993</c:v>
                </c:pt>
                <c:pt idx="144">
                  <c:v>28.79999999999993</c:v>
                </c:pt>
                <c:pt idx="145">
                  <c:v>28.999999999999929</c:v>
                </c:pt>
                <c:pt idx="146">
                  <c:v>29.199999999999928</c:v>
                </c:pt>
                <c:pt idx="147">
                  <c:v>29.399999999999928</c:v>
                </c:pt>
                <c:pt idx="148">
                  <c:v>29.599999999999927</c:v>
                </c:pt>
                <c:pt idx="149">
                  <c:v>29.799999999999926</c:v>
                </c:pt>
                <c:pt idx="150">
                  <c:v>29.999999999999925</c:v>
                </c:pt>
                <c:pt idx="151">
                  <c:v>30.199999999999925</c:v>
                </c:pt>
                <c:pt idx="152">
                  <c:v>30.399999999999924</c:v>
                </c:pt>
                <c:pt idx="153">
                  <c:v>30.599999999999923</c:v>
                </c:pt>
                <c:pt idx="154">
                  <c:v>30.799999999999923</c:v>
                </c:pt>
                <c:pt idx="155">
                  <c:v>30.999999999999922</c:v>
                </c:pt>
                <c:pt idx="156">
                  <c:v>31.199999999999921</c:v>
                </c:pt>
                <c:pt idx="157">
                  <c:v>31.39999999999992</c:v>
                </c:pt>
                <c:pt idx="158">
                  <c:v>31.59999999999992</c:v>
                </c:pt>
                <c:pt idx="159">
                  <c:v>31.799999999999919</c:v>
                </c:pt>
                <c:pt idx="160">
                  <c:v>31.999999999999918</c:v>
                </c:pt>
              </c:numCache>
            </c:numRef>
          </c:cat>
          <c:val>
            <c:numRef>
              <c:f>Лист1!$B$2:$B$162</c:f>
              <c:numCache>
                <c:formatCode>General</c:formatCode>
                <c:ptCount val="16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 formatCode="0.00E+00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 formatCode="0.00E+00">
                  <c:v>0.1</c:v>
                </c:pt>
                <c:pt idx="71" formatCode="0.00E+00">
                  <c:v>0.1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0.1</c:v>
                </c:pt>
                <c:pt idx="79">
                  <c:v>0.1</c:v>
                </c:pt>
                <c:pt idx="80">
                  <c:v>-0.1</c:v>
                </c:pt>
                <c:pt idx="81">
                  <c:v>-0.1</c:v>
                </c:pt>
                <c:pt idx="82">
                  <c:v>-0.1</c:v>
                </c:pt>
                <c:pt idx="83">
                  <c:v>-0.1</c:v>
                </c:pt>
                <c:pt idx="84">
                  <c:v>-0.1</c:v>
                </c:pt>
                <c:pt idx="85">
                  <c:v>-0.1</c:v>
                </c:pt>
                <c:pt idx="86">
                  <c:v>-0.1</c:v>
                </c:pt>
                <c:pt idx="87">
                  <c:v>-0.1</c:v>
                </c:pt>
                <c:pt idx="88">
                  <c:v>-0.1</c:v>
                </c:pt>
                <c:pt idx="89">
                  <c:v>-0.1</c:v>
                </c:pt>
                <c:pt idx="90">
                  <c:v>-0.1</c:v>
                </c:pt>
                <c:pt idx="91">
                  <c:v>-0.1</c:v>
                </c:pt>
                <c:pt idx="92" formatCode="0.00E+00">
                  <c:v>-0.1</c:v>
                </c:pt>
                <c:pt idx="93">
                  <c:v>-0.1</c:v>
                </c:pt>
                <c:pt idx="94">
                  <c:v>-0.1</c:v>
                </c:pt>
                <c:pt idx="95">
                  <c:v>-0.1</c:v>
                </c:pt>
                <c:pt idx="96">
                  <c:v>-0.1</c:v>
                </c:pt>
                <c:pt idx="97">
                  <c:v>-0.1</c:v>
                </c:pt>
                <c:pt idx="98">
                  <c:v>-0.1</c:v>
                </c:pt>
                <c:pt idx="99">
                  <c:v>-0.1</c:v>
                </c:pt>
                <c:pt idx="100">
                  <c:v>-0.1</c:v>
                </c:pt>
                <c:pt idx="101">
                  <c:v>-0.1</c:v>
                </c:pt>
                <c:pt idx="102">
                  <c:v>-0.1</c:v>
                </c:pt>
                <c:pt idx="103">
                  <c:v>-0.1</c:v>
                </c:pt>
                <c:pt idx="104">
                  <c:v>-0.1</c:v>
                </c:pt>
                <c:pt idx="105">
                  <c:v>-0.1</c:v>
                </c:pt>
                <c:pt idx="106">
                  <c:v>-0.1</c:v>
                </c:pt>
                <c:pt idx="107">
                  <c:v>-0.1</c:v>
                </c:pt>
                <c:pt idx="108">
                  <c:v>-0.1</c:v>
                </c:pt>
                <c:pt idx="109">
                  <c:v>-0.1</c:v>
                </c:pt>
                <c:pt idx="110">
                  <c:v>-0.1</c:v>
                </c:pt>
                <c:pt idx="111">
                  <c:v>-0.1</c:v>
                </c:pt>
                <c:pt idx="112">
                  <c:v>-0.1</c:v>
                </c:pt>
                <c:pt idx="113">
                  <c:v>-0.1</c:v>
                </c:pt>
                <c:pt idx="114">
                  <c:v>-0.1</c:v>
                </c:pt>
                <c:pt idx="115">
                  <c:v>-0.1</c:v>
                </c:pt>
                <c:pt idx="116">
                  <c:v>-0.1</c:v>
                </c:pt>
                <c:pt idx="117">
                  <c:v>-0.1</c:v>
                </c:pt>
                <c:pt idx="118">
                  <c:v>-0.1</c:v>
                </c:pt>
                <c:pt idx="119">
                  <c:v>-0.1</c:v>
                </c:pt>
                <c:pt idx="120">
                  <c:v>-0.1</c:v>
                </c:pt>
                <c:pt idx="121">
                  <c:v>-0.1</c:v>
                </c:pt>
                <c:pt idx="122">
                  <c:v>-0.1</c:v>
                </c:pt>
                <c:pt idx="123">
                  <c:v>-0.1</c:v>
                </c:pt>
                <c:pt idx="124">
                  <c:v>-0.1</c:v>
                </c:pt>
                <c:pt idx="125">
                  <c:v>-0.1</c:v>
                </c:pt>
                <c:pt idx="126">
                  <c:v>-0.1</c:v>
                </c:pt>
                <c:pt idx="127">
                  <c:v>-0.1</c:v>
                </c:pt>
                <c:pt idx="128" formatCode="0.00E+00">
                  <c:v>-0.1</c:v>
                </c:pt>
                <c:pt idx="129">
                  <c:v>-0.1</c:v>
                </c:pt>
                <c:pt idx="130">
                  <c:v>-0.1</c:v>
                </c:pt>
                <c:pt idx="131">
                  <c:v>-0.1</c:v>
                </c:pt>
                <c:pt idx="132">
                  <c:v>-0.1</c:v>
                </c:pt>
                <c:pt idx="133">
                  <c:v>-0.1</c:v>
                </c:pt>
                <c:pt idx="134">
                  <c:v>-0.1</c:v>
                </c:pt>
                <c:pt idx="135">
                  <c:v>-0.1</c:v>
                </c:pt>
                <c:pt idx="136">
                  <c:v>-0.1</c:v>
                </c:pt>
                <c:pt idx="137" formatCode="0.00E+00">
                  <c:v>-0.1</c:v>
                </c:pt>
                <c:pt idx="138">
                  <c:v>-0.1</c:v>
                </c:pt>
                <c:pt idx="139">
                  <c:v>-0.1</c:v>
                </c:pt>
                <c:pt idx="140">
                  <c:v>-0.1</c:v>
                </c:pt>
                <c:pt idx="141">
                  <c:v>-0.1</c:v>
                </c:pt>
                <c:pt idx="142">
                  <c:v>-0.1</c:v>
                </c:pt>
                <c:pt idx="143">
                  <c:v>-0.1</c:v>
                </c:pt>
                <c:pt idx="144">
                  <c:v>-0.1</c:v>
                </c:pt>
                <c:pt idx="145">
                  <c:v>-0.1</c:v>
                </c:pt>
                <c:pt idx="146">
                  <c:v>-0.1</c:v>
                </c:pt>
                <c:pt idx="147">
                  <c:v>-0.1</c:v>
                </c:pt>
                <c:pt idx="148">
                  <c:v>-0.1</c:v>
                </c:pt>
                <c:pt idx="149">
                  <c:v>-0.1</c:v>
                </c:pt>
                <c:pt idx="150">
                  <c:v>-0.1</c:v>
                </c:pt>
                <c:pt idx="151">
                  <c:v>-0.1</c:v>
                </c:pt>
                <c:pt idx="152">
                  <c:v>-0.1</c:v>
                </c:pt>
                <c:pt idx="153">
                  <c:v>-0.1</c:v>
                </c:pt>
                <c:pt idx="154">
                  <c:v>-0.1</c:v>
                </c:pt>
                <c:pt idx="155">
                  <c:v>-0.1</c:v>
                </c:pt>
                <c:pt idx="156">
                  <c:v>-0.1</c:v>
                </c:pt>
                <c:pt idx="157">
                  <c:v>-0.1</c:v>
                </c:pt>
                <c:pt idx="158">
                  <c:v>-0.1</c:v>
                </c:pt>
                <c:pt idx="159">
                  <c:v>-0.1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98-4C15-BF2D-91D58B95C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350" cap="flat" cmpd="sng" algn="ctr">
              <a:noFill/>
              <a:prstDash val="solid"/>
              <a:miter lim="800000"/>
            </a:ln>
            <a:effectLst/>
          </c:spPr>
        </c:hiLowLines>
        <c:smooth val="0"/>
        <c:axId val="1071088512"/>
        <c:axId val="1071077696"/>
      </c:lineChart>
      <c:catAx>
        <c:axId val="1071088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0"/>
                  <a:lumOff val="50000"/>
                  <a:alpha val="32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i="1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800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с</a:t>
                </a:r>
                <a:endParaRPr lang="ru-RU" sz="1800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mbol" panose="05050102010706020507" pitchFamily="18" charset="2"/>
                <a:ea typeface="+mn-ea"/>
                <a:cs typeface="+mn-cs"/>
              </a:defRPr>
            </a:pPr>
            <a:endParaRPr lang="en-US"/>
          </a:p>
        </c:txPr>
        <c:crossAx val="1071077696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1071077696"/>
        <c:scaling>
          <c:orientation val="minMax"/>
          <c:max val="0.35000000000000003"/>
          <c:min val="-0.35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  <a:alpha val="32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l-GR" sz="1800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sz="1800" i="0" cap="none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800" i="1" cap="none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800" i="0" cap="non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l-GR" sz="1800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ru-RU" sz="1800" cap="none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en-US" sz="1800" b="0" i="0" u="none" strike="noStrike" cap="none" baseline="0" dirty="0" smtClean="0">
                    <a:effectLst/>
                  </a:rPr>
                  <a:t>]</a:t>
                </a:r>
                <a:endParaRPr lang="ru-RU" sz="1800" cap="none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2027335889008501E-3"/>
              <c:y val="0.32226674033499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7108851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12700" cap="flat" cmpd="sng" algn="ctr">
              <a:solidFill>
                <a:srgbClr val="0066FF"/>
              </a:solidFill>
              <a:miter lim="800000"/>
            </a:ln>
            <a:effectLst/>
          </c:spPr>
          <c:marker>
            <c:symbol val="none"/>
          </c:marker>
          <c:cat>
            <c:numRef>
              <c:f>Лист1!$A$2:$A$162</c:f>
              <c:numCache>
                <c:formatCode>General</c:formatCode>
                <c:ptCount val="16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  <c:pt idx="21">
                  <c:v>4.2000000000000011</c:v>
                </c:pt>
                <c:pt idx="22">
                  <c:v>4.4000000000000012</c:v>
                </c:pt>
                <c:pt idx="23">
                  <c:v>4.6000000000000014</c:v>
                </c:pt>
                <c:pt idx="24">
                  <c:v>4.8000000000000016</c:v>
                </c:pt>
                <c:pt idx="25">
                  <c:v>5.0000000000000018</c:v>
                </c:pt>
                <c:pt idx="26">
                  <c:v>5.200000000000002</c:v>
                </c:pt>
                <c:pt idx="27">
                  <c:v>5.4000000000000021</c:v>
                </c:pt>
                <c:pt idx="28">
                  <c:v>5.6000000000000023</c:v>
                </c:pt>
                <c:pt idx="29">
                  <c:v>5.8000000000000025</c:v>
                </c:pt>
                <c:pt idx="30">
                  <c:v>6.0000000000000027</c:v>
                </c:pt>
                <c:pt idx="31">
                  <c:v>6.2000000000000028</c:v>
                </c:pt>
                <c:pt idx="32">
                  <c:v>6.400000000000003</c:v>
                </c:pt>
                <c:pt idx="33">
                  <c:v>6.6000000000000032</c:v>
                </c:pt>
                <c:pt idx="34">
                  <c:v>6.8000000000000034</c:v>
                </c:pt>
                <c:pt idx="35">
                  <c:v>7.0000000000000036</c:v>
                </c:pt>
                <c:pt idx="36">
                  <c:v>7.2000000000000037</c:v>
                </c:pt>
                <c:pt idx="37">
                  <c:v>7.4000000000000039</c:v>
                </c:pt>
                <c:pt idx="38">
                  <c:v>7.6000000000000041</c:v>
                </c:pt>
                <c:pt idx="39">
                  <c:v>7.8000000000000043</c:v>
                </c:pt>
                <c:pt idx="40">
                  <c:v>8.0000000000000036</c:v>
                </c:pt>
                <c:pt idx="41">
                  <c:v>8.2000000000000028</c:v>
                </c:pt>
                <c:pt idx="42">
                  <c:v>8.4000000000000021</c:v>
                </c:pt>
                <c:pt idx="43">
                  <c:v>8.6000000000000014</c:v>
                </c:pt>
                <c:pt idx="44">
                  <c:v>8.8000000000000007</c:v>
                </c:pt>
                <c:pt idx="45">
                  <c:v>9</c:v>
                </c:pt>
                <c:pt idx="46">
                  <c:v>9.1999999999999993</c:v>
                </c:pt>
                <c:pt idx="47">
                  <c:v>9.3999999999999986</c:v>
                </c:pt>
                <c:pt idx="48">
                  <c:v>9.5999999999999979</c:v>
                </c:pt>
                <c:pt idx="49">
                  <c:v>9.7999999999999972</c:v>
                </c:pt>
                <c:pt idx="50">
                  <c:v>9.9999999999999964</c:v>
                </c:pt>
                <c:pt idx="51">
                  <c:v>10.199999999999996</c:v>
                </c:pt>
                <c:pt idx="52">
                  <c:v>10.399999999999995</c:v>
                </c:pt>
                <c:pt idx="53">
                  <c:v>10.599999999999994</c:v>
                </c:pt>
                <c:pt idx="54">
                  <c:v>10.799999999999994</c:v>
                </c:pt>
                <c:pt idx="55">
                  <c:v>10.999999999999993</c:v>
                </c:pt>
                <c:pt idx="56">
                  <c:v>11.199999999999992</c:v>
                </c:pt>
                <c:pt idx="57">
                  <c:v>11.399999999999991</c:v>
                </c:pt>
                <c:pt idx="58">
                  <c:v>11.599999999999991</c:v>
                </c:pt>
                <c:pt idx="59">
                  <c:v>11.79999999999999</c:v>
                </c:pt>
                <c:pt idx="60">
                  <c:v>11.999999999999989</c:v>
                </c:pt>
                <c:pt idx="61">
                  <c:v>12.199999999999989</c:v>
                </c:pt>
                <c:pt idx="62">
                  <c:v>12.399999999999988</c:v>
                </c:pt>
                <c:pt idx="63">
                  <c:v>12.599999999999987</c:v>
                </c:pt>
                <c:pt idx="64">
                  <c:v>12.799999999999986</c:v>
                </c:pt>
                <c:pt idx="65">
                  <c:v>12.999999999999986</c:v>
                </c:pt>
                <c:pt idx="66">
                  <c:v>13.199999999999985</c:v>
                </c:pt>
                <c:pt idx="67">
                  <c:v>13.399999999999984</c:v>
                </c:pt>
                <c:pt idx="68">
                  <c:v>13.599999999999984</c:v>
                </c:pt>
                <c:pt idx="69">
                  <c:v>13.799999999999983</c:v>
                </c:pt>
                <c:pt idx="70">
                  <c:v>13.999999999999982</c:v>
                </c:pt>
                <c:pt idx="71">
                  <c:v>14.199999999999982</c:v>
                </c:pt>
                <c:pt idx="72">
                  <c:v>14.399999999999981</c:v>
                </c:pt>
                <c:pt idx="73">
                  <c:v>14.59999999999998</c:v>
                </c:pt>
                <c:pt idx="74">
                  <c:v>14.799999999999979</c:v>
                </c:pt>
                <c:pt idx="75">
                  <c:v>14.999999999999979</c:v>
                </c:pt>
                <c:pt idx="76">
                  <c:v>15.199999999999978</c:v>
                </c:pt>
                <c:pt idx="77">
                  <c:v>15.399999999999977</c:v>
                </c:pt>
                <c:pt idx="78">
                  <c:v>15.599999999999977</c:v>
                </c:pt>
                <c:pt idx="79">
                  <c:v>15.799999999999976</c:v>
                </c:pt>
                <c:pt idx="80">
                  <c:v>15.999999999999975</c:v>
                </c:pt>
                <c:pt idx="81">
                  <c:v>16.199999999999974</c:v>
                </c:pt>
                <c:pt idx="82">
                  <c:v>16.399999999999974</c:v>
                </c:pt>
                <c:pt idx="83">
                  <c:v>16.599999999999973</c:v>
                </c:pt>
                <c:pt idx="84">
                  <c:v>16.799999999999972</c:v>
                </c:pt>
                <c:pt idx="85">
                  <c:v>16.999999999999972</c:v>
                </c:pt>
                <c:pt idx="86">
                  <c:v>17.199999999999971</c:v>
                </c:pt>
                <c:pt idx="87">
                  <c:v>17.39999999999997</c:v>
                </c:pt>
                <c:pt idx="88">
                  <c:v>17.599999999999969</c:v>
                </c:pt>
                <c:pt idx="89">
                  <c:v>17.799999999999969</c:v>
                </c:pt>
                <c:pt idx="90">
                  <c:v>17.999999999999968</c:v>
                </c:pt>
                <c:pt idx="91">
                  <c:v>18.199999999999967</c:v>
                </c:pt>
                <c:pt idx="92">
                  <c:v>18.399999999999967</c:v>
                </c:pt>
                <c:pt idx="93">
                  <c:v>18.599999999999966</c:v>
                </c:pt>
                <c:pt idx="94">
                  <c:v>18.799999999999965</c:v>
                </c:pt>
                <c:pt idx="95">
                  <c:v>18.999999999999964</c:v>
                </c:pt>
                <c:pt idx="96">
                  <c:v>19.199999999999964</c:v>
                </c:pt>
                <c:pt idx="97">
                  <c:v>19.399999999999963</c:v>
                </c:pt>
                <c:pt idx="98">
                  <c:v>19.599999999999962</c:v>
                </c:pt>
                <c:pt idx="99">
                  <c:v>19.799999999999962</c:v>
                </c:pt>
                <c:pt idx="100">
                  <c:v>19.999999999999961</c:v>
                </c:pt>
                <c:pt idx="101">
                  <c:v>20.19999999999996</c:v>
                </c:pt>
                <c:pt idx="102">
                  <c:v>20.399999999999959</c:v>
                </c:pt>
                <c:pt idx="103">
                  <c:v>20.599999999999959</c:v>
                </c:pt>
                <c:pt idx="104">
                  <c:v>20.799999999999958</c:v>
                </c:pt>
                <c:pt idx="105">
                  <c:v>20.999999999999957</c:v>
                </c:pt>
                <c:pt idx="106">
                  <c:v>21.199999999999957</c:v>
                </c:pt>
                <c:pt idx="107">
                  <c:v>21.399999999999956</c:v>
                </c:pt>
                <c:pt idx="108">
                  <c:v>21.599999999999955</c:v>
                </c:pt>
                <c:pt idx="109">
                  <c:v>21.799999999999955</c:v>
                </c:pt>
                <c:pt idx="110">
                  <c:v>21.999999999999954</c:v>
                </c:pt>
                <c:pt idx="111">
                  <c:v>22.199999999999953</c:v>
                </c:pt>
                <c:pt idx="112">
                  <c:v>22.399999999999952</c:v>
                </c:pt>
                <c:pt idx="113">
                  <c:v>22.599999999999952</c:v>
                </c:pt>
                <c:pt idx="114">
                  <c:v>22.799999999999951</c:v>
                </c:pt>
                <c:pt idx="115">
                  <c:v>22.99999999999995</c:v>
                </c:pt>
                <c:pt idx="116">
                  <c:v>23.19999999999995</c:v>
                </c:pt>
                <c:pt idx="117">
                  <c:v>23.399999999999949</c:v>
                </c:pt>
                <c:pt idx="118">
                  <c:v>23.599999999999948</c:v>
                </c:pt>
                <c:pt idx="119">
                  <c:v>23.799999999999947</c:v>
                </c:pt>
                <c:pt idx="120">
                  <c:v>23.999999999999947</c:v>
                </c:pt>
                <c:pt idx="121">
                  <c:v>24.199999999999946</c:v>
                </c:pt>
                <c:pt idx="122">
                  <c:v>24.399999999999945</c:v>
                </c:pt>
                <c:pt idx="123">
                  <c:v>24.599999999999945</c:v>
                </c:pt>
                <c:pt idx="124">
                  <c:v>24.799999999999944</c:v>
                </c:pt>
                <c:pt idx="125">
                  <c:v>24.999999999999943</c:v>
                </c:pt>
                <c:pt idx="126">
                  <c:v>25.199999999999942</c:v>
                </c:pt>
                <c:pt idx="127">
                  <c:v>25.399999999999942</c:v>
                </c:pt>
                <c:pt idx="128">
                  <c:v>25.599999999999941</c:v>
                </c:pt>
                <c:pt idx="129">
                  <c:v>25.79999999999994</c:v>
                </c:pt>
                <c:pt idx="130">
                  <c:v>25.99999999999994</c:v>
                </c:pt>
                <c:pt idx="131">
                  <c:v>26.199999999999939</c:v>
                </c:pt>
                <c:pt idx="132">
                  <c:v>26.399999999999938</c:v>
                </c:pt>
                <c:pt idx="133">
                  <c:v>26.599999999999937</c:v>
                </c:pt>
                <c:pt idx="134">
                  <c:v>26.799999999999937</c:v>
                </c:pt>
                <c:pt idx="135">
                  <c:v>26.999999999999936</c:v>
                </c:pt>
                <c:pt idx="136">
                  <c:v>27.199999999999935</c:v>
                </c:pt>
                <c:pt idx="137">
                  <c:v>27.399999999999935</c:v>
                </c:pt>
                <c:pt idx="138">
                  <c:v>27.599999999999934</c:v>
                </c:pt>
                <c:pt idx="139">
                  <c:v>27.799999999999933</c:v>
                </c:pt>
                <c:pt idx="140">
                  <c:v>27.999999999999932</c:v>
                </c:pt>
                <c:pt idx="141">
                  <c:v>28.199999999999932</c:v>
                </c:pt>
                <c:pt idx="142">
                  <c:v>28.399999999999931</c:v>
                </c:pt>
                <c:pt idx="143">
                  <c:v>28.59999999999993</c:v>
                </c:pt>
                <c:pt idx="144">
                  <c:v>28.79999999999993</c:v>
                </c:pt>
                <c:pt idx="145">
                  <c:v>28.999999999999929</c:v>
                </c:pt>
                <c:pt idx="146">
                  <c:v>29.199999999999928</c:v>
                </c:pt>
                <c:pt idx="147">
                  <c:v>29.399999999999928</c:v>
                </c:pt>
                <c:pt idx="148">
                  <c:v>29.599999999999927</c:v>
                </c:pt>
                <c:pt idx="149">
                  <c:v>29.799999999999926</c:v>
                </c:pt>
                <c:pt idx="150">
                  <c:v>29.999999999999925</c:v>
                </c:pt>
                <c:pt idx="151">
                  <c:v>30.199999999999925</c:v>
                </c:pt>
                <c:pt idx="152">
                  <c:v>30.399999999999924</c:v>
                </c:pt>
                <c:pt idx="153">
                  <c:v>30.599999999999923</c:v>
                </c:pt>
                <c:pt idx="154">
                  <c:v>30.799999999999923</c:v>
                </c:pt>
                <c:pt idx="155">
                  <c:v>30.999999999999922</c:v>
                </c:pt>
                <c:pt idx="156">
                  <c:v>31.199999999999921</c:v>
                </c:pt>
                <c:pt idx="157">
                  <c:v>31.39999999999992</c:v>
                </c:pt>
                <c:pt idx="158">
                  <c:v>31.59999999999992</c:v>
                </c:pt>
                <c:pt idx="159">
                  <c:v>31.799999999999919</c:v>
                </c:pt>
                <c:pt idx="160">
                  <c:v>31.999999999999918</c:v>
                </c:pt>
              </c:numCache>
            </c:numRef>
          </c:cat>
          <c:val>
            <c:numRef>
              <c:f>Лист1!$B$2:$B$162</c:f>
              <c:numCache>
                <c:formatCode>General</c:formatCode>
                <c:ptCount val="161"/>
                <c:pt idx="0">
                  <c:v>4.0550000000000003E-2</c:v>
                </c:pt>
                <c:pt idx="1">
                  <c:v>6.1190000000000001E-2</c:v>
                </c:pt>
                <c:pt idx="2">
                  <c:v>-7.1199999999999996E-3</c:v>
                </c:pt>
                <c:pt idx="3">
                  <c:v>0.12472</c:v>
                </c:pt>
                <c:pt idx="4">
                  <c:v>0.19345999999999999</c:v>
                </c:pt>
                <c:pt idx="5">
                  <c:v>9.3160000000000007E-2</c:v>
                </c:pt>
                <c:pt idx="6">
                  <c:v>9.4070000000000001E-2</c:v>
                </c:pt>
                <c:pt idx="7">
                  <c:v>2.8850000000000001E-2</c:v>
                </c:pt>
                <c:pt idx="8">
                  <c:v>0.13646</c:v>
                </c:pt>
                <c:pt idx="9">
                  <c:v>9.1520000000000004E-2</c:v>
                </c:pt>
                <c:pt idx="10">
                  <c:v>9.2069999999999999E-2</c:v>
                </c:pt>
                <c:pt idx="11">
                  <c:v>0.19288</c:v>
                </c:pt>
                <c:pt idx="12">
                  <c:v>2.6089999999999999E-2</c:v>
                </c:pt>
                <c:pt idx="13">
                  <c:v>0.10334</c:v>
                </c:pt>
                <c:pt idx="14">
                  <c:v>0.1928</c:v>
                </c:pt>
                <c:pt idx="15">
                  <c:v>0.12426</c:v>
                </c:pt>
                <c:pt idx="16">
                  <c:v>6.2939999999999996E-2</c:v>
                </c:pt>
                <c:pt idx="17">
                  <c:v>5.6619999999999997E-2</c:v>
                </c:pt>
                <c:pt idx="18">
                  <c:v>0.12292</c:v>
                </c:pt>
                <c:pt idx="19">
                  <c:v>0.12159</c:v>
                </c:pt>
                <c:pt idx="20">
                  <c:v>0.13771</c:v>
                </c:pt>
                <c:pt idx="21">
                  <c:v>9.9839999999999998E-2</c:v>
                </c:pt>
                <c:pt idx="22">
                  <c:v>-3.4689999999999999E-2</c:v>
                </c:pt>
                <c:pt idx="23">
                  <c:v>0.14233000000000001</c:v>
                </c:pt>
                <c:pt idx="24">
                  <c:v>0.14396999999999999</c:v>
                </c:pt>
                <c:pt idx="25">
                  <c:v>0.14191000000000001</c:v>
                </c:pt>
                <c:pt idx="26">
                  <c:v>4.0059999999999998E-2</c:v>
                </c:pt>
                <c:pt idx="27">
                  <c:v>-3.6600000000000001E-3</c:v>
                </c:pt>
                <c:pt idx="28">
                  <c:v>0.12485</c:v>
                </c:pt>
                <c:pt idx="29">
                  <c:v>0.16184999999999999</c:v>
                </c:pt>
                <c:pt idx="30">
                  <c:v>9.3810000000000004E-2</c:v>
                </c:pt>
                <c:pt idx="31">
                  <c:v>0.12485</c:v>
                </c:pt>
                <c:pt idx="32">
                  <c:v>6.6640000000000005E-2</c:v>
                </c:pt>
                <c:pt idx="33">
                  <c:v>6.0199999999999997E-2</c:v>
                </c:pt>
                <c:pt idx="34">
                  <c:v>-1.5129999999999999E-2</c:v>
                </c:pt>
                <c:pt idx="35">
                  <c:v>0.13122</c:v>
                </c:pt>
                <c:pt idx="36">
                  <c:v>0.19874</c:v>
                </c:pt>
                <c:pt idx="37">
                  <c:v>9.4399999999999998E-2</c:v>
                </c:pt>
                <c:pt idx="38">
                  <c:v>6.3070000000000001E-2</c:v>
                </c:pt>
                <c:pt idx="39">
                  <c:v>4.5490000000000003E-2</c:v>
                </c:pt>
                <c:pt idx="40">
                  <c:v>0.18149999999999999</c:v>
                </c:pt>
                <c:pt idx="41">
                  <c:v>4.0660000000000002E-2</c:v>
                </c:pt>
                <c:pt idx="42">
                  <c:v>0.16028999999999999</c:v>
                </c:pt>
                <c:pt idx="43">
                  <c:v>0.15218999999999999</c:v>
                </c:pt>
                <c:pt idx="44">
                  <c:v>7.6829999999999996E-2</c:v>
                </c:pt>
                <c:pt idx="45">
                  <c:v>7.8729999999999994E-2</c:v>
                </c:pt>
                <c:pt idx="46">
                  <c:v>0.14379</c:v>
                </c:pt>
                <c:pt idx="47">
                  <c:v>0.12427000000000001</c:v>
                </c:pt>
                <c:pt idx="48">
                  <c:v>5.8279999999999998E-2</c:v>
                </c:pt>
                <c:pt idx="49">
                  <c:v>8.8349999999999998E-2</c:v>
                </c:pt>
                <c:pt idx="50">
                  <c:v>0.11967999999999999</c:v>
                </c:pt>
                <c:pt idx="51">
                  <c:v>6.5140000000000003E-2</c:v>
                </c:pt>
                <c:pt idx="52">
                  <c:v>7.1179999999999993E-2</c:v>
                </c:pt>
                <c:pt idx="53">
                  <c:v>0.18032000000000001</c:v>
                </c:pt>
                <c:pt idx="54">
                  <c:v>0.10681</c:v>
                </c:pt>
                <c:pt idx="55">
                  <c:v>9.5860000000000001E-2</c:v>
                </c:pt>
                <c:pt idx="56">
                  <c:v>6.9430000000000006E-2</c:v>
                </c:pt>
                <c:pt idx="57">
                  <c:v>0.12071</c:v>
                </c:pt>
                <c:pt idx="58">
                  <c:v>0.12889</c:v>
                </c:pt>
                <c:pt idx="59">
                  <c:v>1.7840000000000002E-2</c:v>
                </c:pt>
                <c:pt idx="60">
                  <c:v>0.10086000000000001</c:v>
                </c:pt>
                <c:pt idx="61">
                  <c:v>4.616E-2</c:v>
                </c:pt>
                <c:pt idx="62">
                  <c:v>9.5939999999999998E-2</c:v>
                </c:pt>
                <c:pt idx="63">
                  <c:v>5.8340000000000003E-2</c:v>
                </c:pt>
                <c:pt idx="64">
                  <c:v>0.16350999999999999</c:v>
                </c:pt>
                <c:pt idx="65">
                  <c:v>0.12634000000000001</c:v>
                </c:pt>
                <c:pt idx="66">
                  <c:v>0.10562000000000001</c:v>
                </c:pt>
                <c:pt idx="67">
                  <c:v>0.10557</c:v>
                </c:pt>
                <c:pt idx="68">
                  <c:v>3.9210000000000002E-2</c:v>
                </c:pt>
                <c:pt idx="69">
                  <c:v>8.7080000000000005E-2</c:v>
                </c:pt>
                <c:pt idx="70">
                  <c:v>8.4540000000000004E-2</c:v>
                </c:pt>
                <c:pt idx="71">
                  <c:v>8.5110000000000005E-2</c:v>
                </c:pt>
                <c:pt idx="72">
                  <c:v>0.13583000000000001</c:v>
                </c:pt>
                <c:pt idx="73">
                  <c:v>0.16414000000000001</c:v>
                </c:pt>
                <c:pt idx="74">
                  <c:v>0.11117</c:v>
                </c:pt>
                <c:pt idx="75">
                  <c:v>5.3030000000000001E-2</c:v>
                </c:pt>
                <c:pt idx="76">
                  <c:v>-1.8400000000000001E-3</c:v>
                </c:pt>
                <c:pt idx="77">
                  <c:v>0.24682000000000001</c:v>
                </c:pt>
                <c:pt idx="78">
                  <c:v>0.1552</c:v>
                </c:pt>
                <c:pt idx="79">
                  <c:v>0.18945999999999999</c:v>
                </c:pt>
                <c:pt idx="80">
                  <c:v>-1.4789999999999999E-2</c:v>
                </c:pt>
                <c:pt idx="81">
                  <c:v>-0.17927999999999999</c:v>
                </c:pt>
                <c:pt idx="82">
                  <c:v>-8.0649999999999999E-2</c:v>
                </c:pt>
                <c:pt idx="83">
                  <c:v>-7.3279999999999998E-2</c:v>
                </c:pt>
                <c:pt idx="84">
                  <c:v>-7.0000000000000007E-2</c:v>
                </c:pt>
                <c:pt idx="85">
                  <c:v>-8.1210000000000004E-2</c:v>
                </c:pt>
                <c:pt idx="86">
                  <c:v>-0.13350999999999999</c:v>
                </c:pt>
                <c:pt idx="87">
                  <c:v>-6.2839999999999993E-2</c:v>
                </c:pt>
                <c:pt idx="88">
                  <c:v>-9.1569999999999999E-2</c:v>
                </c:pt>
                <c:pt idx="89">
                  <c:v>-0.19067000000000001</c:v>
                </c:pt>
                <c:pt idx="90">
                  <c:v>-8.1049999999999997E-2</c:v>
                </c:pt>
                <c:pt idx="91">
                  <c:v>-0.20430999999999999</c:v>
                </c:pt>
                <c:pt idx="92">
                  <c:v>-0.12464</c:v>
                </c:pt>
                <c:pt idx="93">
                  <c:v>-5.2999999999999999E-2</c:v>
                </c:pt>
                <c:pt idx="94">
                  <c:v>-5.6160000000000002E-2</c:v>
                </c:pt>
                <c:pt idx="95">
                  <c:v>-0.14265</c:v>
                </c:pt>
                <c:pt idx="96">
                  <c:v>-8.1970000000000001E-2</c:v>
                </c:pt>
                <c:pt idx="97">
                  <c:v>-6.2109999999999999E-2</c:v>
                </c:pt>
                <c:pt idx="98">
                  <c:v>-0.13503000000000001</c:v>
                </c:pt>
                <c:pt idx="99">
                  <c:v>-0.13275999999999999</c:v>
                </c:pt>
                <c:pt idx="100">
                  <c:v>-0.20824000000000001</c:v>
                </c:pt>
                <c:pt idx="101">
                  <c:v>3.2849999999999997E-2</c:v>
                </c:pt>
                <c:pt idx="102">
                  <c:v>-0.14579</c:v>
                </c:pt>
                <c:pt idx="103">
                  <c:v>-0.10369</c:v>
                </c:pt>
                <c:pt idx="104">
                  <c:v>-9.0069999999999997E-2</c:v>
                </c:pt>
                <c:pt idx="105">
                  <c:v>-0.20454</c:v>
                </c:pt>
                <c:pt idx="106">
                  <c:v>-8.1309999999999993E-2</c:v>
                </c:pt>
                <c:pt idx="107">
                  <c:v>-0.10262</c:v>
                </c:pt>
                <c:pt idx="108">
                  <c:v>-0.14707999999999999</c:v>
                </c:pt>
                <c:pt idx="109">
                  <c:v>-2.3109999999999999E-2</c:v>
                </c:pt>
                <c:pt idx="110">
                  <c:v>-0.14002000000000001</c:v>
                </c:pt>
                <c:pt idx="111">
                  <c:v>-0.12703999999999999</c:v>
                </c:pt>
                <c:pt idx="112">
                  <c:v>-8.7650000000000006E-2</c:v>
                </c:pt>
                <c:pt idx="113">
                  <c:v>-7.9600000000000004E-2</c:v>
                </c:pt>
                <c:pt idx="114">
                  <c:v>-0.17086999999999999</c:v>
                </c:pt>
                <c:pt idx="115">
                  <c:v>-5.602E-2</c:v>
                </c:pt>
                <c:pt idx="116">
                  <c:v>-2.6380000000000001E-2</c:v>
                </c:pt>
                <c:pt idx="117">
                  <c:v>-0.13366</c:v>
                </c:pt>
                <c:pt idx="118">
                  <c:v>-0.12479</c:v>
                </c:pt>
                <c:pt idx="119">
                  <c:v>-0.14696999999999999</c:v>
                </c:pt>
                <c:pt idx="120">
                  <c:v>-9.443E-2</c:v>
                </c:pt>
                <c:pt idx="121">
                  <c:v>-0.1265</c:v>
                </c:pt>
                <c:pt idx="122">
                  <c:v>-0.13785</c:v>
                </c:pt>
                <c:pt idx="123">
                  <c:v>3.27E-2</c:v>
                </c:pt>
                <c:pt idx="124">
                  <c:v>-0.15214</c:v>
                </c:pt>
                <c:pt idx="125">
                  <c:v>-0.14863000000000001</c:v>
                </c:pt>
                <c:pt idx="126">
                  <c:v>-0.16036</c:v>
                </c:pt>
                <c:pt idx="127">
                  <c:v>-6.9089999999999999E-2</c:v>
                </c:pt>
                <c:pt idx="128">
                  <c:v>-9.3710000000000002E-2</c:v>
                </c:pt>
                <c:pt idx="129">
                  <c:v>-9.4229999999999994E-2</c:v>
                </c:pt>
                <c:pt idx="130">
                  <c:v>-4.6800000000000001E-3</c:v>
                </c:pt>
                <c:pt idx="131">
                  <c:v>-0.15442</c:v>
                </c:pt>
                <c:pt idx="132">
                  <c:v>-0.10528999999999999</c:v>
                </c:pt>
                <c:pt idx="133">
                  <c:v>-9.1439999999999994E-2</c:v>
                </c:pt>
                <c:pt idx="134">
                  <c:v>-6.5049999999999997E-2</c:v>
                </c:pt>
                <c:pt idx="135">
                  <c:v>1.3799999999999999E-3</c:v>
                </c:pt>
                <c:pt idx="136">
                  <c:v>-0.14559</c:v>
                </c:pt>
                <c:pt idx="137">
                  <c:v>-7.0389999999999994E-2</c:v>
                </c:pt>
                <c:pt idx="138">
                  <c:v>-7.1679999999999994E-2</c:v>
                </c:pt>
                <c:pt idx="139">
                  <c:v>-0.11806999999999999</c:v>
                </c:pt>
                <c:pt idx="140">
                  <c:v>-4.0140000000000002E-2</c:v>
                </c:pt>
                <c:pt idx="141">
                  <c:v>-0.12255000000000001</c:v>
                </c:pt>
                <c:pt idx="142">
                  <c:v>-0.16095999999999999</c:v>
                </c:pt>
                <c:pt idx="143">
                  <c:v>-0.15734999999999999</c:v>
                </c:pt>
                <c:pt idx="144">
                  <c:v>-3.7990000000000003E-2</c:v>
                </c:pt>
                <c:pt idx="145">
                  <c:v>-0.14510000000000001</c:v>
                </c:pt>
                <c:pt idx="146">
                  <c:v>-4.0000000000000001E-3</c:v>
                </c:pt>
                <c:pt idx="147">
                  <c:v>-0.12465</c:v>
                </c:pt>
                <c:pt idx="148">
                  <c:v>-0.13613</c:v>
                </c:pt>
                <c:pt idx="149">
                  <c:v>-0.12043</c:v>
                </c:pt>
                <c:pt idx="150">
                  <c:v>-0.23144999999999999</c:v>
                </c:pt>
                <c:pt idx="151">
                  <c:v>-1.8499999999999999E-2</c:v>
                </c:pt>
                <c:pt idx="152">
                  <c:v>-0.12936</c:v>
                </c:pt>
                <c:pt idx="153">
                  <c:v>-0.12628</c:v>
                </c:pt>
                <c:pt idx="154">
                  <c:v>-0.15764</c:v>
                </c:pt>
                <c:pt idx="155">
                  <c:v>-0.12181</c:v>
                </c:pt>
                <c:pt idx="156">
                  <c:v>-2.1190000000000001E-2</c:v>
                </c:pt>
                <c:pt idx="157">
                  <c:v>-0.15071999999999999</c:v>
                </c:pt>
                <c:pt idx="158">
                  <c:v>-9.8909999999999998E-2</c:v>
                </c:pt>
                <c:pt idx="159">
                  <c:v>-7.6799999999999993E-2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43-4E97-BCAA-9CCD7EE27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350" cap="flat" cmpd="sng" algn="ctr">
              <a:noFill/>
              <a:prstDash val="solid"/>
              <a:miter lim="800000"/>
            </a:ln>
            <a:effectLst/>
          </c:spPr>
        </c:hiLowLines>
        <c:smooth val="0"/>
        <c:axId val="1071088512"/>
        <c:axId val="1071077696"/>
      </c:lineChart>
      <c:catAx>
        <c:axId val="1071088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0"/>
                  <a:lumOff val="50000"/>
                  <a:alpha val="32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i="1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800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с</a:t>
                </a:r>
                <a:endParaRPr lang="ru-RU" sz="1800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mbol" panose="05050102010706020507" pitchFamily="18" charset="2"/>
                <a:ea typeface="+mn-ea"/>
                <a:cs typeface="+mn-cs"/>
              </a:defRPr>
            </a:pPr>
            <a:endParaRPr lang="en-US"/>
          </a:p>
        </c:txPr>
        <c:crossAx val="1071077696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1071077696"/>
        <c:scaling>
          <c:orientation val="minMax"/>
          <c:min val="-0.35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  <a:alpha val="32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l-GR" sz="1800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sz="1800" i="1" cap="none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800" i="0" cap="non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l-GR" sz="1800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ru-RU" sz="1800" cap="none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en-US" sz="1800" b="0" i="0" u="none" strike="noStrike" cap="none" baseline="0" dirty="0" smtClean="0">
                    <a:effectLst/>
                  </a:rPr>
                  <a:t>]</a:t>
                </a:r>
                <a:endParaRPr lang="ru-RU" sz="1800" cap="none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2027335889008501E-3"/>
              <c:y val="0.334658631452229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7108851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5400" cap="flat" cmpd="sng" algn="ctr">
              <a:solidFill>
                <a:srgbClr val="FF0000"/>
              </a:solidFill>
              <a:miter lim="800000"/>
            </a:ln>
            <a:effectLst/>
          </c:spPr>
          <c:marker>
            <c:symbol val="none"/>
          </c:marker>
          <c:cat>
            <c:numRef>
              <c:f>Лист1!$A$2:$A$162</c:f>
              <c:numCache>
                <c:formatCode>General</c:formatCode>
                <c:ptCount val="16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  <c:pt idx="21">
                  <c:v>4.2000000000000011</c:v>
                </c:pt>
                <c:pt idx="22">
                  <c:v>4.4000000000000012</c:v>
                </c:pt>
                <c:pt idx="23">
                  <c:v>4.6000000000000014</c:v>
                </c:pt>
                <c:pt idx="24">
                  <c:v>4.8000000000000016</c:v>
                </c:pt>
                <c:pt idx="25">
                  <c:v>5.0000000000000018</c:v>
                </c:pt>
                <c:pt idx="26">
                  <c:v>5.200000000000002</c:v>
                </c:pt>
                <c:pt idx="27">
                  <c:v>5.4000000000000021</c:v>
                </c:pt>
                <c:pt idx="28">
                  <c:v>5.6000000000000023</c:v>
                </c:pt>
                <c:pt idx="29">
                  <c:v>5.8000000000000025</c:v>
                </c:pt>
                <c:pt idx="30">
                  <c:v>6.0000000000000027</c:v>
                </c:pt>
                <c:pt idx="31">
                  <c:v>6.2000000000000028</c:v>
                </c:pt>
                <c:pt idx="32">
                  <c:v>6.400000000000003</c:v>
                </c:pt>
                <c:pt idx="33">
                  <c:v>6.6000000000000032</c:v>
                </c:pt>
                <c:pt idx="34">
                  <c:v>6.8000000000000034</c:v>
                </c:pt>
                <c:pt idx="35">
                  <c:v>7.0000000000000036</c:v>
                </c:pt>
                <c:pt idx="36">
                  <c:v>7.2000000000000037</c:v>
                </c:pt>
                <c:pt idx="37">
                  <c:v>7.4000000000000039</c:v>
                </c:pt>
                <c:pt idx="38">
                  <c:v>7.6000000000000041</c:v>
                </c:pt>
                <c:pt idx="39">
                  <c:v>7.8000000000000043</c:v>
                </c:pt>
                <c:pt idx="40">
                  <c:v>8.0000000000000036</c:v>
                </c:pt>
                <c:pt idx="41">
                  <c:v>8.2000000000000028</c:v>
                </c:pt>
                <c:pt idx="42">
                  <c:v>8.4000000000000021</c:v>
                </c:pt>
                <c:pt idx="43">
                  <c:v>8.6000000000000014</c:v>
                </c:pt>
                <c:pt idx="44">
                  <c:v>8.8000000000000007</c:v>
                </c:pt>
                <c:pt idx="45">
                  <c:v>9</c:v>
                </c:pt>
                <c:pt idx="46">
                  <c:v>9.1999999999999993</c:v>
                </c:pt>
                <c:pt idx="47">
                  <c:v>9.3999999999999986</c:v>
                </c:pt>
                <c:pt idx="48">
                  <c:v>9.5999999999999979</c:v>
                </c:pt>
                <c:pt idx="49">
                  <c:v>9.7999999999999972</c:v>
                </c:pt>
                <c:pt idx="50">
                  <c:v>9.9999999999999964</c:v>
                </c:pt>
                <c:pt idx="51">
                  <c:v>10.199999999999996</c:v>
                </c:pt>
                <c:pt idx="52">
                  <c:v>10.399999999999995</c:v>
                </c:pt>
                <c:pt idx="53">
                  <c:v>10.599999999999994</c:v>
                </c:pt>
                <c:pt idx="54">
                  <c:v>10.799999999999994</c:v>
                </c:pt>
                <c:pt idx="55">
                  <c:v>10.999999999999993</c:v>
                </c:pt>
                <c:pt idx="56">
                  <c:v>11.199999999999992</c:v>
                </c:pt>
                <c:pt idx="57">
                  <c:v>11.399999999999991</c:v>
                </c:pt>
                <c:pt idx="58">
                  <c:v>11.599999999999991</c:v>
                </c:pt>
                <c:pt idx="59">
                  <c:v>11.79999999999999</c:v>
                </c:pt>
                <c:pt idx="60">
                  <c:v>11.999999999999989</c:v>
                </c:pt>
                <c:pt idx="61">
                  <c:v>12.199999999999989</c:v>
                </c:pt>
                <c:pt idx="62">
                  <c:v>12.399999999999988</c:v>
                </c:pt>
                <c:pt idx="63">
                  <c:v>12.599999999999987</c:v>
                </c:pt>
                <c:pt idx="64">
                  <c:v>12.799999999999986</c:v>
                </c:pt>
                <c:pt idx="65">
                  <c:v>12.999999999999986</c:v>
                </c:pt>
                <c:pt idx="66">
                  <c:v>13.199999999999985</c:v>
                </c:pt>
                <c:pt idx="67">
                  <c:v>13.399999999999984</c:v>
                </c:pt>
                <c:pt idx="68">
                  <c:v>13.599999999999984</c:v>
                </c:pt>
                <c:pt idx="69">
                  <c:v>13.799999999999983</c:v>
                </c:pt>
                <c:pt idx="70">
                  <c:v>13.999999999999982</c:v>
                </c:pt>
                <c:pt idx="71">
                  <c:v>14.199999999999982</c:v>
                </c:pt>
                <c:pt idx="72">
                  <c:v>14.399999999999981</c:v>
                </c:pt>
                <c:pt idx="73">
                  <c:v>14.59999999999998</c:v>
                </c:pt>
                <c:pt idx="74">
                  <c:v>14.799999999999979</c:v>
                </c:pt>
                <c:pt idx="75">
                  <c:v>14.999999999999979</c:v>
                </c:pt>
                <c:pt idx="76">
                  <c:v>15.199999999999978</c:v>
                </c:pt>
                <c:pt idx="77">
                  <c:v>15.399999999999977</c:v>
                </c:pt>
                <c:pt idx="78">
                  <c:v>15.599999999999977</c:v>
                </c:pt>
                <c:pt idx="79">
                  <c:v>15.799999999999976</c:v>
                </c:pt>
                <c:pt idx="80">
                  <c:v>15.999999999999975</c:v>
                </c:pt>
                <c:pt idx="81">
                  <c:v>16.199999999999974</c:v>
                </c:pt>
                <c:pt idx="82">
                  <c:v>16.399999999999974</c:v>
                </c:pt>
                <c:pt idx="83">
                  <c:v>16.599999999999973</c:v>
                </c:pt>
                <c:pt idx="84">
                  <c:v>16.799999999999972</c:v>
                </c:pt>
                <c:pt idx="85">
                  <c:v>16.999999999999972</c:v>
                </c:pt>
                <c:pt idx="86">
                  <c:v>17.199999999999971</c:v>
                </c:pt>
                <c:pt idx="87">
                  <c:v>17.39999999999997</c:v>
                </c:pt>
                <c:pt idx="88">
                  <c:v>17.599999999999969</c:v>
                </c:pt>
                <c:pt idx="89">
                  <c:v>17.799999999999969</c:v>
                </c:pt>
                <c:pt idx="90">
                  <c:v>17.999999999999968</c:v>
                </c:pt>
                <c:pt idx="91">
                  <c:v>18.199999999999967</c:v>
                </c:pt>
                <c:pt idx="92">
                  <c:v>18.399999999999967</c:v>
                </c:pt>
                <c:pt idx="93">
                  <c:v>18.599999999999966</c:v>
                </c:pt>
                <c:pt idx="94">
                  <c:v>18.799999999999965</c:v>
                </c:pt>
                <c:pt idx="95">
                  <c:v>18.999999999999964</c:v>
                </c:pt>
                <c:pt idx="96">
                  <c:v>19.199999999999964</c:v>
                </c:pt>
                <c:pt idx="97">
                  <c:v>19.399999999999963</c:v>
                </c:pt>
                <c:pt idx="98">
                  <c:v>19.599999999999962</c:v>
                </c:pt>
                <c:pt idx="99">
                  <c:v>19.799999999999962</c:v>
                </c:pt>
                <c:pt idx="100">
                  <c:v>19.999999999999961</c:v>
                </c:pt>
                <c:pt idx="101">
                  <c:v>20.19999999999996</c:v>
                </c:pt>
                <c:pt idx="102">
                  <c:v>20.399999999999959</c:v>
                </c:pt>
                <c:pt idx="103">
                  <c:v>20.599999999999959</c:v>
                </c:pt>
                <c:pt idx="104">
                  <c:v>20.799999999999958</c:v>
                </c:pt>
                <c:pt idx="105">
                  <c:v>20.999999999999957</c:v>
                </c:pt>
                <c:pt idx="106">
                  <c:v>21.199999999999957</c:v>
                </c:pt>
                <c:pt idx="107">
                  <c:v>21.399999999999956</c:v>
                </c:pt>
                <c:pt idx="108">
                  <c:v>21.599999999999955</c:v>
                </c:pt>
                <c:pt idx="109">
                  <c:v>21.799999999999955</c:v>
                </c:pt>
                <c:pt idx="110">
                  <c:v>21.999999999999954</c:v>
                </c:pt>
                <c:pt idx="111">
                  <c:v>22.199999999999953</c:v>
                </c:pt>
                <c:pt idx="112">
                  <c:v>22.399999999999952</c:v>
                </c:pt>
                <c:pt idx="113">
                  <c:v>22.599999999999952</c:v>
                </c:pt>
                <c:pt idx="114">
                  <c:v>22.799999999999951</c:v>
                </c:pt>
                <c:pt idx="115">
                  <c:v>22.99999999999995</c:v>
                </c:pt>
                <c:pt idx="116">
                  <c:v>23.19999999999995</c:v>
                </c:pt>
                <c:pt idx="117">
                  <c:v>23.399999999999949</c:v>
                </c:pt>
                <c:pt idx="118">
                  <c:v>23.599999999999948</c:v>
                </c:pt>
                <c:pt idx="119">
                  <c:v>23.799999999999947</c:v>
                </c:pt>
                <c:pt idx="120">
                  <c:v>23.999999999999947</c:v>
                </c:pt>
                <c:pt idx="121">
                  <c:v>24.199999999999946</c:v>
                </c:pt>
                <c:pt idx="122">
                  <c:v>24.399999999999945</c:v>
                </c:pt>
                <c:pt idx="123">
                  <c:v>24.599999999999945</c:v>
                </c:pt>
                <c:pt idx="124">
                  <c:v>24.799999999999944</c:v>
                </c:pt>
                <c:pt idx="125">
                  <c:v>24.999999999999943</c:v>
                </c:pt>
                <c:pt idx="126">
                  <c:v>25.199999999999942</c:v>
                </c:pt>
                <c:pt idx="127">
                  <c:v>25.399999999999942</c:v>
                </c:pt>
                <c:pt idx="128">
                  <c:v>25.599999999999941</c:v>
                </c:pt>
                <c:pt idx="129">
                  <c:v>25.79999999999994</c:v>
                </c:pt>
                <c:pt idx="130">
                  <c:v>25.99999999999994</c:v>
                </c:pt>
                <c:pt idx="131">
                  <c:v>26.199999999999939</c:v>
                </c:pt>
                <c:pt idx="132">
                  <c:v>26.399999999999938</c:v>
                </c:pt>
                <c:pt idx="133">
                  <c:v>26.599999999999937</c:v>
                </c:pt>
                <c:pt idx="134">
                  <c:v>26.799999999999937</c:v>
                </c:pt>
                <c:pt idx="135">
                  <c:v>26.999999999999936</c:v>
                </c:pt>
                <c:pt idx="136">
                  <c:v>27.199999999999935</c:v>
                </c:pt>
                <c:pt idx="137">
                  <c:v>27.399999999999935</c:v>
                </c:pt>
                <c:pt idx="138">
                  <c:v>27.599999999999934</c:v>
                </c:pt>
                <c:pt idx="139">
                  <c:v>27.799999999999933</c:v>
                </c:pt>
                <c:pt idx="140">
                  <c:v>27.999999999999932</c:v>
                </c:pt>
                <c:pt idx="141">
                  <c:v>28.199999999999932</c:v>
                </c:pt>
                <c:pt idx="142">
                  <c:v>28.399999999999931</c:v>
                </c:pt>
                <c:pt idx="143">
                  <c:v>28.59999999999993</c:v>
                </c:pt>
                <c:pt idx="144">
                  <c:v>28.79999999999993</c:v>
                </c:pt>
                <c:pt idx="145">
                  <c:v>28.999999999999929</c:v>
                </c:pt>
                <c:pt idx="146">
                  <c:v>29.199999999999928</c:v>
                </c:pt>
                <c:pt idx="147">
                  <c:v>29.399999999999928</c:v>
                </c:pt>
                <c:pt idx="148">
                  <c:v>29.599999999999927</c:v>
                </c:pt>
                <c:pt idx="149">
                  <c:v>29.799999999999926</c:v>
                </c:pt>
                <c:pt idx="150">
                  <c:v>29.999999999999925</c:v>
                </c:pt>
                <c:pt idx="151">
                  <c:v>30.199999999999925</c:v>
                </c:pt>
                <c:pt idx="152">
                  <c:v>30.399999999999924</c:v>
                </c:pt>
                <c:pt idx="153">
                  <c:v>30.599999999999923</c:v>
                </c:pt>
                <c:pt idx="154">
                  <c:v>30.799999999999923</c:v>
                </c:pt>
                <c:pt idx="155">
                  <c:v>30.999999999999922</c:v>
                </c:pt>
                <c:pt idx="156">
                  <c:v>31.199999999999921</c:v>
                </c:pt>
                <c:pt idx="157">
                  <c:v>31.39999999999992</c:v>
                </c:pt>
                <c:pt idx="158">
                  <c:v>31.59999999999992</c:v>
                </c:pt>
                <c:pt idx="159">
                  <c:v>31.799999999999919</c:v>
                </c:pt>
                <c:pt idx="160">
                  <c:v>31.999999999999918</c:v>
                </c:pt>
              </c:numCache>
            </c:numRef>
          </c:cat>
          <c:val>
            <c:numRef>
              <c:f>Лист1!$B$2:$B$162</c:f>
              <c:numCache>
                <c:formatCode>General</c:formatCode>
                <c:ptCount val="161"/>
                <c:pt idx="0">
                  <c:v>4.3029999999999999E-2</c:v>
                </c:pt>
                <c:pt idx="1">
                  <c:v>6.5890000000000004E-2</c:v>
                </c:pt>
                <c:pt idx="2">
                  <c:v>-1.047E-2</c:v>
                </c:pt>
                <c:pt idx="3">
                  <c:v>0.13066</c:v>
                </c:pt>
                <c:pt idx="4">
                  <c:v>0.21127000000000001</c:v>
                </c:pt>
                <c:pt idx="5">
                  <c:v>7.7960000000000002E-2</c:v>
                </c:pt>
                <c:pt idx="6">
                  <c:v>5.8160000000000003E-2</c:v>
                </c:pt>
                <c:pt idx="7">
                  <c:v>-3.0190000000000002E-2</c:v>
                </c:pt>
                <c:pt idx="8">
                  <c:v>6.6839999999999997E-2</c:v>
                </c:pt>
                <c:pt idx="9">
                  <c:v>6.0600000000000003E-3</c:v>
                </c:pt>
                <c:pt idx="10">
                  <c:v>-5.2399999999999999E-3</c:v>
                </c:pt>
                <c:pt idx="11">
                  <c:v>9.6060000000000006E-2</c:v>
                </c:pt>
                <c:pt idx="12">
                  <c:v>-8.4930000000000005E-2</c:v>
                </c:pt>
                <c:pt idx="13">
                  <c:v>-1.7330000000000002E-2</c:v>
                </c:pt>
                <c:pt idx="14">
                  <c:v>7.7719999999999997E-2</c:v>
                </c:pt>
                <c:pt idx="15">
                  <c:v>3.2399999999999998E-3</c:v>
                </c:pt>
                <c:pt idx="16">
                  <c:v>-6.1699999999999998E-2</c:v>
                </c:pt>
                <c:pt idx="17">
                  <c:v>-6.9260000000000002E-2</c:v>
                </c:pt>
                <c:pt idx="18" formatCode="0.00E+00">
                  <c:v>4.0370400000000001E-4</c:v>
                </c:pt>
                <c:pt idx="19">
                  <c:v>6.0600000000000003E-3</c:v>
                </c:pt>
                <c:pt idx="20">
                  <c:v>2.962E-2</c:v>
                </c:pt>
                <c:pt idx="21">
                  <c:v>-5.2700000000000004E-3</c:v>
                </c:pt>
                <c:pt idx="22">
                  <c:v>-0.13217000000000001</c:v>
                </c:pt>
                <c:pt idx="23">
                  <c:v>4.7440000000000003E-2</c:v>
                </c:pt>
                <c:pt idx="24">
                  <c:v>6.0720000000000003E-2</c:v>
                </c:pt>
                <c:pt idx="25">
                  <c:v>6.5110000000000001E-2</c:v>
                </c:pt>
                <c:pt idx="26">
                  <c:v>-4.0669999999999998E-2</c:v>
                </c:pt>
                <c:pt idx="27">
                  <c:v>-8.4390000000000007E-2</c:v>
                </c:pt>
                <c:pt idx="28">
                  <c:v>4.9250000000000002E-2</c:v>
                </c:pt>
                <c:pt idx="29">
                  <c:v>9.8369999999999999E-2</c:v>
                </c:pt>
                <c:pt idx="30">
                  <c:v>2.538E-2</c:v>
                </c:pt>
                <c:pt idx="31">
                  <c:v>5.6559999999999999E-2</c:v>
                </c:pt>
                <c:pt idx="32">
                  <c:v>-8.8999999999999999E-3</c:v>
                </c:pt>
                <c:pt idx="33">
                  <c:v>-2.0119999999999999E-2</c:v>
                </c:pt>
                <c:pt idx="34">
                  <c:v>-9.6159999999999995E-2</c:v>
                </c:pt>
                <c:pt idx="35">
                  <c:v>5.2850000000000001E-2</c:v>
                </c:pt>
                <c:pt idx="36">
                  <c:v>0.13699</c:v>
                </c:pt>
                <c:pt idx="37">
                  <c:v>2.035E-2</c:v>
                </c:pt>
                <c:pt idx="38">
                  <c:v>-1.796E-2</c:v>
                </c:pt>
                <c:pt idx="39">
                  <c:v>-4.027E-2</c:v>
                </c:pt>
                <c:pt idx="40">
                  <c:v>0.10477</c:v>
                </c:pt>
                <c:pt idx="41">
                  <c:v>-4.5870000000000001E-2</c:v>
                </c:pt>
                <c:pt idx="42">
                  <c:v>7.6990000000000003E-2</c:v>
                </c:pt>
                <c:pt idx="43">
                  <c:v>6.7680000000000004E-2</c:v>
                </c:pt>
                <c:pt idx="44">
                  <c:v>-1.719E-2</c:v>
                </c:pt>
                <c:pt idx="45">
                  <c:v>-2.0969999999999999E-2</c:v>
                </c:pt>
                <c:pt idx="46">
                  <c:v>4.5150000000000003E-2</c:v>
                </c:pt>
                <c:pt idx="47">
                  <c:v>2.351E-2</c:v>
                </c:pt>
                <c:pt idx="48">
                  <c:v>-4.6600000000000003E-2</c:v>
                </c:pt>
                <c:pt idx="49">
                  <c:v>-1.8290000000000001E-2</c:v>
                </c:pt>
                <c:pt idx="50">
                  <c:v>1.617E-2</c:v>
                </c:pt>
                <c:pt idx="51">
                  <c:v>-3.7159999999999999E-2</c:v>
                </c:pt>
                <c:pt idx="52">
                  <c:v>-2.896E-2</c:v>
                </c:pt>
                <c:pt idx="53">
                  <c:v>9.3890000000000001E-2</c:v>
                </c:pt>
                <c:pt idx="54">
                  <c:v>1.8159999999999999E-2</c:v>
                </c:pt>
                <c:pt idx="55">
                  <c:v>6.43E-3</c:v>
                </c:pt>
                <c:pt idx="56">
                  <c:v>-2.1350000000000001E-2</c:v>
                </c:pt>
                <c:pt idx="57">
                  <c:v>3.2680000000000001E-2</c:v>
                </c:pt>
                <c:pt idx="58">
                  <c:v>4.3580000000000001E-2</c:v>
                </c:pt>
                <c:pt idx="59">
                  <c:v>-7.0459999999999995E-2</c:v>
                </c:pt>
                <c:pt idx="60">
                  <c:v>1.204E-2</c:v>
                </c:pt>
                <c:pt idx="61">
                  <c:v>-4.0849999999999997E-2</c:v>
                </c:pt>
                <c:pt idx="62">
                  <c:v>1.295E-2</c:v>
                </c:pt>
                <c:pt idx="63">
                  <c:v>-2.137E-2</c:v>
                </c:pt>
                <c:pt idx="64">
                  <c:v>9.6939999999999998E-2</c:v>
                </c:pt>
                <c:pt idx="65">
                  <c:v>5.9429999999999997E-2</c:v>
                </c:pt>
                <c:pt idx="66">
                  <c:v>3.508E-2</c:v>
                </c:pt>
                <c:pt idx="67">
                  <c:v>3.1119999999999998E-2</c:v>
                </c:pt>
                <c:pt idx="68">
                  <c:v>-4.2070000000000003E-2</c:v>
                </c:pt>
                <c:pt idx="69">
                  <c:v>2.66E-3</c:v>
                </c:pt>
                <c:pt idx="70" formatCode="0.00E+00">
                  <c:v>-4.4466299999999998E-4</c:v>
                </c:pt>
                <c:pt idx="71" formatCode="0.00E+00">
                  <c:v>2.6417500000000001E-4</c:v>
                </c:pt>
                <c:pt idx="72">
                  <c:v>5.57E-2</c:v>
                </c:pt>
                <c:pt idx="73">
                  <c:v>8.881E-2</c:v>
                </c:pt>
                <c:pt idx="74">
                  <c:v>2.7910000000000001E-2</c:v>
                </c:pt>
                <c:pt idx="75">
                  <c:v>-3.8030000000000001E-2</c:v>
                </c:pt>
                <c:pt idx="76">
                  <c:v>-9.5850000000000005E-2</c:v>
                </c:pt>
                <c:pt idx="77">
                  <c:v>0.17230000000000001</c:v>
                </c:pt>
                <c:pt idx="78">
                  <c:v>6.9269999999999998E-2</c:v>
                </c:pt>
                <c:pt idx="79">
                  <c:v>0.10284</c:v>
                </c:pt>
                <c:pt idx="80">
                  <c:v>-0.11526</c:v>
                </c:pt>
                <c:pt idx="81">
                  <c:v>-0.25977</c:v>
                </c:pt>
                <c:pt idx="82">
                  <c:v>-0.18195</c:v>
                </c:pt>
                <c:pt idx="83">
                  <c:v>-0.16377</c:v>
                </c:pt>
                <c:pt idx="84">
                  <c:v>-0.14254</c:v>
                </c:pt>
                <c:pt idx="85">
                  <c:v>-0.12981999999999999</c:v>
                </c:pt>
                <c:pt idx="86">
                  <c:v>-0.15182999999999999</c:v>
                </c:pt>
                <c:pt idx="87">
                  <c:v>-6.0040000000000003E-2</c:v>
                </c:pt>
                <c:pt idx="88">
                  <c:v>-5.8729999999999997E-2</c:v>
                </c:pt>
                <c:pt idx="89">
                  <c:v>-0.12731999999999999</c:v>
                </c:pt>
                <c:pt idx="90">
                  <c:v>2.1700000000000001E-3</c:v>
                </c:pt>
                <c:pt idx="91">
                  <c:v>-9.6339999999999995E-2</c:v>
                </c:pt>
                <c:pt idx="92" formatCode="0.00E+00">
                  <c:v>5.7730100000000001E-4</c:v>
                </c:pt>
                <c:pt idx="93">
                  <c:v>0.10004</c:v>
                </c:pt>
                <c:pt idx="94">
                  <c:v>0.1116</c:v>
                </c:pt>
                <c:pt idx="95">
                  <c:v>1.8689999999999998E-2</c:v>
                </c:pt>
                <c:pt idx="96">
                  <c:v>8.1360000000000002E-2</c:v>
                </c:pt>
                <c:pt idx="97">
                  <c:v>9.8360000000000003E-2</c:v>
                </c:pt>
                <c:pt idx="98">
                  <c:v>7.1700000000000002E-3</c:v>
                </c:pt>
                <c:pt idx="99">
                  <c:v>-4.3899999999999998E-3</c:v>
                </c:pt>
                <c:pt idx="100">
                  <c:v>-9.0660000000000004E-2</c:v>
                </c:pt>
                <c:pt idx="101">
                  <c:v>0.1595</c:v>
                </c:pt>
                <c:pt idx="102">
                  <c:v>-4.2840000000000003E-2</c:v>
                </c:pt>
                <c:pt idx="103">
                  <c:v>-1.234E-2</c:v>
                </c:pt>
                <c:pt idx="104">
                  <c:v>-6.1599999999999997E-3</c:v>
                </c:pt>
                <c:pt idx="105">
                  <c:v>-0.12315</c:v>
                </c:pt>
                <c:pt idx="106">
                  <c:v>-8.3800000000000003E-3</c:v>
                </c:pt>
                <c:pt idx="107">
                  <c:v>-2.811E-2</c:v>
                </c:pt>
                <c:pt idx="108">
                  <c:v>-7.0690000000000003E-2</c:v>
                </c:pt>
                <c:pt idx="109">
                  <c:v>6.0310000000000002E-2</c:v>
                </c:pt>
                <c:pt idx="110">
                  <c:v>-5.7450000000000001E-2</c:v>
                </c:pt>
                <c:pt idx="111">
                  <c:v>-4.4940000000000001E-2</c:v>
                </c:pt>
                <c:pt idx="112">
                  <c:v>-2.4399999999999999E-3</c:v>
                </c:pt>
                <c:pt idx="113">
                  <c:v>9.7099999999999999E-3</c:v>
                </c:pt>
                <c:pt idx="114">
                  <c:v>-8.0030000000000004E-2</c:v>
                </c:pt>
                <c:pt idx="115">
                  <c:v>3.789E-2</c:v>
                </c:pt>
                <c:pt idx="116">
                  <c:v>7.5230000000000005E-2</c:v>
                </c:pt>
                <c:pt idx="117">
                  <c:v>-3.9100000000000003E-2</c:v>
                </c:pt>
                <c:pt idx="118">
                  <c:v>-3.4610000000000002E-2</c:v>
                </c:pt>
                <c:pt idx="119">
                  <c:v>-5.8619999999999998E-2</c:v>
                </c:pt>
                <c:pt idx="120">
                  <c:v>-5.9699999999999996E-3</c:v>
                </c:pt>
                <c:pt idx="121">
                  <c:v>-3.6560000000000002E-2</c:v>
                </c:pt>
                <c:pt idx="122">
                  <c:v>-4.6679999999999999E-2</c:v>
                </c:pt>
                <c:pt idx="123">
                  <c:v>0.14338000000000001</c:v>
                </c:pt>
                <c:pt idx="124">
                  <c:v>-5.5239999999999997E-2</c:v>
                </c:pt>
                <c:pt idx="125">
                  <c:v>-5.7349999999999998E-2</c:v>
                </c:pt>
                <c:pt idx="126">
                  <c:v>-7.0760000000000003E-2</c:v>
                </c:pt>
                <c:pt idx="127">
                  <c:v>2.3099999999999999E-2</c:v>
                </c:pt>
                <c:pt idx="128" formatCode="0.00E+00">
                  <c:v>7.32013E-4</c:v>
                </c:pt>
                <c:pt idx="129">
                  <c:v>1.0399999999999999E-3</c:v>
                </c:pt>
                <c:pt idx="130">
                  <c:v>9.9900000000000003E-2</c:v>
                </c:pt>
                <c:pt idx="131">
                  <c:v>-6.0909999999999999E-2</c:v>
                </c:pt>
                <c:pt idx="132">
                  <c:v>-1.8429999999999998E-2</c:v>
                </c:pt>
                <c:pt idx="133">
                  <c:v>-6.6899999999999998E-3</c:v>
                </c:pt>
                <c:pt idx="134">
                  <c:v>1.942E-2</c:v>
                </c:pt>
                <c:pt idx="135">
                  <c:v>9.1509999999999994E-2</c:v>
                </c:pt>
                <c:pt idx="136">
                  <c:v>-6.7229999999999998E-2</c:v>
                </c:pt>
                <c:pt idx="137" formatCode="0.00E+00">
                  <c:v>7.79746E-4</c:v>
                </c:pt>
                <c:pt idx="138">
                  <c:v>-3.5599999999999998E-3</c:v>
                </c:pt>
                <c:pt idx="139">
                  <c:v>-5.3440000000000001E-2</c:v>
                </c:pt>
                <c:pt idx="140">
                  <c:v>2.4240000000000001E-2</c:v>
                </c:pt>
                <c:pt idx="141">
                  <c:v>-0.06</c:v>
                </c:pt>
                <c:pt idx="142">
                  <c:v>-9.8180000000000003E-2</c:v>
                </c:pt>
                <c:pt idx="143">
                  <c:v>-9.3329999999999996E-2</c:v>
                </c:pt>
                <c:pt idx="144">
                  <c:v>3.3430000000000001E-2</c:v>
                </c:pt>
                <c:pt idx="145">
                  <c:v>-6.7510000000000001E-2</c:v>
                </c:pt>
                <c:pt idx="146">
                  <c:v>8.6410000000000001E-2</c:v>
                </c:pt>
                <c:pt idx="147">
                  <c:v>-3.6519999999999997E-2</c:v>
                </c:pt>
                <c:pt idx="148">
                  <c:v>-4.8219999999999999E-2</c:v>
                </c:pt>
                <c:pt idx="149">
                  <c:v>-3.1359999999999999E-2</c:v>
                </c:pt>
                <c:pt idx="150">
                  <c:v>-0.13433999999999999</c:v>
                </c:pt>
                <c:pt idx="151">
                  <c:v>8.5070000000000007E-2</c:v>
                </c:pt>
                <c:pt idx="152">
                  <c:v>-2.545E-2</c:v>
                </c:pt>
                <c:pt idx="153">
                  <c:v>-2.0719999999999999E-2</c:v>
                </c:pt>
                <c:pt idx="154">
                  <c:v>-5.0509999999999999E-2</c:v>
                </c:pt>
                <c:pt idx="155">
                  <c:v>-1.257E-2</c:v>
                </c:pt>
                <c:pt idx="156">
                  <c:v>0.10149</c:v>
                </c:pt>
                <c:pt idx="157">
                  <c:v>-3.6490000000000002E-2</c:v>
                </c:pt>
                <c:pt idx="158">
                  <c:v>1.2460000000000001E-2</c:v>
                </c:pt>
                <c:pt idx="159">
                  <c:v>3.3779999999999998E-2</c:v>
                </c:pt>
                <c:pt idx="160">
                  <c:v>0.31329000000000001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C9-4255-B3E3-7D5226526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350" cap="flat" cmpd="sng" algn="ctr">
              <a:noFill/>
              <a:prstDash val="solid"/>
              <a:miter lim="800000"/>
            </a:ln>
            <a:effectLst/>
          </c:spPr>
        </c:hiLowLines>
        <c:smooth val="0"/>
        <c:axId val="1071088512"/>
        <c:axId val="1071077696"/>
      </c:lineChart>
      <c:catAx>
        <c:axId val="1071088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0"/>
                  <a:lumOff val="50000"/>
                  <a:alpha val="32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i="1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800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с</a:t>
                </a:r>
                <a:endParaRPr lang="ru-RU" sz="1800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mbol" panose="05050102010706020507" pitchFamily="18" charset="2"/>
                <a:ea typeface="+mn-ea"/>
                <a:cs typeface="+mn-cs"/>
              </a:defRPr>
            </a:pPr>
            <a:endParaRPr lang="en-US"/>
          </a:p>
        </c:txPr>
        <c:crossAx val="1071077696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1071077696"/>
        <c:scaling>
          <c:orientation val="minMax"/>
          <c:min val="-0.35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  <a:alpha val="32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l-GR" sz="1800" b="0" i="0" u="none" strike="noStrike" cap="none" baseline="0" dirty="0" smtClean="0">
                    <a:effectLst/>
                  </a:rPr>
                  <a:t>Δ</a:t>
                </a:r>
                <a:r>
                  <a:rPr lang="en-US" sz="1800" b="0" i="1" u="none" strike="noStrike" cap="none" baseline="0" dirty="0" smtClean="0">
                    <a:effectLst/>
                  </a:rPr>
                  <a:t>e</a:t>
                </a:r>
                <a:r>
                  <a:rPr lang="ru-RU" sz="1800" b="0" i="0" u="none" strike="noStrike" cap="none" baseline="-25000" dirty="0" smtClean="0">
                    <a:effectLst/>
                  </a:rPr>
                  <a:t>и</a:t>
                </a:r>
                <a:r>
                  <a:rPr lang="en-US" sz="1800" b="0" i="1" u="none" strike="noStrike" cap="none" baseline="-25000" dirty="0" smtClean="0">
                    <a:effectLst/>
                  </a:rPr>
                  <a:t>n</a:t>
                </a:r>
                <a:endParaRPr lang="ru-RU" sz="1800" cap="none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2027335889008501E-3"/>
              <c:y val="0.35014849534877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mbol" panose="05050102010706020507" pitchFamily="18" charset="2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7108851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6" y="1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D468D-8F7B-44EC-8CC4-C2E795875C3E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614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6" y="6456614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3643B-4B83-44CB-9A68-15BA0CAED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34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6" y="1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E97C7-08BA-41E1-8EA9-CBE56100CBB5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6" y="3271383"/>
            <a:ext cx="789940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4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6" y="6456614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DDC15-5F8E-46DA-A359-8BDE493CC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9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Уважаемые члены</a:t>
            </a:r>
            <a:r>
              <a:rPr lang="ru-RU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жюри ОИЯИ, уважаемые </a:t>
            </a:r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коллеги, позвольте представить вам доклад на тему «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устойчивости импульсного реактора ИБР-2М при средней мощности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МВт</a:t>
            </a:r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 Работа выполнено под руководством Юрия Николаевича и Александра </a:t>
            </a:r>
            <a:r>
              <a:rPr lang="ru-RU" sz="2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Ксенофонтовича</a:t>
            </a:r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работе приведены результаты экспериментальных и расчетных исследований динамики ИБР-2М, полученные для обоснования его надежной и безопасной работы.</a:t>
            </a:r>
            <a:endParaRPr lang="ru-RU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23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средней мощности 0,5 МВт МОС представлена одним апериодическим звеном, то есть реактивность МОС, обусловленная одним импульсе мощности, изменяется по экспоненте. Таким образом, МОС характеризуются коэффициентом передачи и постоянной времени. В таблице указаны их значения, соответствующие разным годам. </a:t>
            </a:r>
            <a:endParaRPr lang="ru-RU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61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 штатном режиме реактора АР, соответствующий статистической оптимальности, и характеризуются двумя параметрами (</a:t>
                </a:r>
                <a:r>
                  <a:rPr lang="en-US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0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∆).</m:t>
                    </m:r>
                  </m:oMath>
                </a14:m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Параметр </a:t>
                </a:r>
                <a:r>
                  <a:rPr lang="en-US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отражает степень сглаживания сигнал с шумами, поступающего на вход АР. Чем больше </a:t>
                </a:r>
                <a14:m>
                  <m:oMath xmlns:m="http://schemas.openxmlformats.org/officeDocument/2006/math">
                    <m:r>
                      <a:rPr lang="en-US" sz="20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</m:oMath>
                </a14:m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тем сильнее сглаживание этого сигнала. Скорость АР характеризуются параметром </a:t>
                </a:r>
                <a14:m>
                  <m:oMath xmlns:m="http://schemas.openxmlformats.org/officeDocument/2006/math">
                    <m:r>
                      <a:rPr lang="ru-RU" sz="20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∆.</m:t>
                    </m:r>
                  </m:oMath>
                </a14:m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Чем большее </a:t>
                </a:r>
                <a14:m>
                  <m:oMath xmlns:m="http://schemas.openxmlformats.org/officeDocument/2006/math">
                    <m:r>
                      <a:rPr lang="ru-RU" sz="20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∆,</m:t>
                    </m:r>
                  </m:oMath>
                </a14:m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тем меньшее скорость АР при одном и том же сигнале на его входе. Штатным режимам работы ректора в 2015-2017 гг. соответствовали значения параметров АР, указанные в таб. 2.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 штатном режиме реактор работает с автоматическим регулятором (АР), который соответствует критерию статистической оптимальности [9] и характеризуются двумя параметрами (</a:t>
                </a:r>
                <a:r>
                  <a:rPr lang="en-US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</a:t>
                </a:r>
                <a:r>
                  <a:rPr lang="ru-RU" sz="2000" i="0" kern="1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∆).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Параметр </a:t>
                </a:r>
                <a:r>
                  <a:rPr lang="en-US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отражает степень сглаживания сигнал с шумами, поступающего на вход АР. Чем больше </a:t>
                </a:r>
                <a:r>
                  <a:rPr lang="en-US" sz="2000" i="0" kern="1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𝑞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тем сильнее сглаживание этого сигнала. Скорость АР характеризуются параметром </a:t>
                </a:r>
                <a:r>
                  <a:rPr lang="ru-RU" sz="2000" i="0" kern="1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∆.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Чем большее </a:t>
                </a:r>
                <a:r>
                  <a:rPr lang="ru-RU" sz="2000" i="0" kern="1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∆,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тем меньшее скорость АР при одном и том же сигнале на его входе. </a:t>
                </a:r>
                <a:endParaRPr lang="en-US" sz="20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ru-RU" sz="2000" dirty="0"/>
              </a:p>
              <a:p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Штатным режимам работы ректора в </a:t>
                </a:r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2015-ом – 2017-ом  годах. 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соответствовали значения параметров АР, указанные в </a:t>
                </a:r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таблице 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2. </a:t>
                </a:r>
                <a:endParaRPr lang="en-US" sz="20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58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рисунках показаны вычисленные на модели переходные процессы как в режиме автоматического регулирования с параметрами АР, указанными в предыдущей</a:t>
            </a:r>
            <a:r>
              <a:rPr lang="ru-RU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таблице</a:t>
            </a:r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 и в режиме саморегулирования. Из рисунка видно, что переходные процессы с течением времени существенно не изменились.</a:t>
            </a:r>
            <a:endParaRPr lang="ru-RU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9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устойчивой системе переходные процессы, вызванные любым возмущением, затухают. Для реактора устойчивость исключительно важный показатель. Для оценки степени</a:t>
            </a:r>
            <a:r>
              <a:rPr lang="ru-RU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устойчивости используется частотный критерий Найквиста.</a:t>
            </a:r>
          </a:p>
          <a:p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этого реактор представляется в виде одноконтурный замкнутой системы, как показано на рисунке. Об устойчивости судят по частотным характеристикам разомкнутой части системы. Частотная характеристика, который есть график частотной передаточной функции на комплексной плоскости, называется амплитудно-фазовой частотной характеристикой.</a:t>
            </a:r>
            <a:endParaRPr lang="ru-RU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14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Устойчивость характеризуют запасом по амплитуде и по фазе. Эти запасы показаны на рисунке. Запас по амплитуде показывает, в сколько раз надо увеличить коэффициент передачи разомкнутой части системы, чтобы вывести замкнутой систему на границу устойчивости. Т.е. чтобы в замкнутой системе возникли незатухающие колебания. Чем меньше запас по амплитуде, тем хуже. Запас по фазе характеризуют допустимое увеличение задержки сигнала по времени. Чем меньше запас по фазе, тем хуже.</a:t>
            </a:r>
            <a:endParaRPr lang="ru-RU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79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этим характеристикам оценены запас устойчивости реактора по амплитуде и по фазе. Они показаны на этом слайде. Из рисунков видно, что запас по амплитуде и по фазе уменьшается при увеличении средней мощности реактора. Однако даже при номинальной мощности 2 МВт запас устойчивости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удовлетворительним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9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Автоматический регулятор характеризуется двумя параметрами. Параметр сглаживание мощности с шумом 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 параметр скорости ∆.  На рисунках показаны запас по амплитуде и по фазе при разных параметрах АР. В настоящее время АР работает с параметрами 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=8, ∆=0,2. На рисунках они отмечены красной точкой.</a:t>
            </a:r>
            <a:endParaRPr lang="ru-RU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35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 устойчивости при</a:t>
            </a:r>
            <a:r>
              <a:rPr lang="ru-RU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средней мощности 0,5 МВт</a:t>
            </a:r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показал следующее. В режиме автоматического регулирования при одних и тех же значениях параметров АР запасы по амплитуде и по фазе практический не изменились. В режиме саморегулирования запас по амплитуде с течением временя увеличился, а по фазе незначительном уменьшился. Во всех рассмотренных режимах вычисленные значения запасов соответствуют очень хорошей степени устойчивости.</a:t>
            </a:r>
            <a:endParaRPr lang="ru-RU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37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 динамики импульсного реактора ИБР-2М при средней мощности 0,5 МВт и номинальном расходе теплоносителя 100 м</a:t>
            </a:r>
            <a:r>
              <a:rPr lang="ru-RU" sz="20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/ч показал, что в процессе работы ИБР-2М за период с 2015 –ого по 2017 -</a:t>
            </a:r>
            <a:r>
              <a:rPr lang="ru-RU" sz="2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ый</a:t>
            </a:r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 существенных изменений в динамике реактора и в запасе устойчивости не произошло. Из сравнения работы реактора в режимах саморегулирования и автоматического регулирования видно, что автоматический регулятор положительно виляет на устойчивость (запас по амплитуды существенно увеличивается). Аналогичный анализ планируется провести при номинальной мощности 2 МВт.</a:t>
            </a:r>
            <a:endParaRPr lang="ru-RU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0702">
              <a:defRPr/>
            </a:pPr>
            <a:r>
              <a:rPr lang="ru-RU" sz="2000" dirty="0" smtClean="0"/>
              <a:t>Увеличение мощности реактора приводит к увеличению температуры составляющих его частей, к расширению топлива, теплоносителя</a:t>
            </a:r>
            <a:r>
              <a:rPr lang="en-US" sz="2000" dirty="0" smtClean="0"/>
              <a:t> </a:t>
            </a:r>
            <a:r>
              <a:rPr lang="ru-RU" sz="2000" dirty="0" smtClean="0"/>
              <a:t>и т.д. </a:t>
            </a:r>
            <a:endParaRPr lang="en-US" sz="2000" dirty="0" smtClean="0"/>
          </a:p>
          <a:p>
            <a:pPr defTabSz="950702">
              <a:defRPr/>
            </a:pPr>
            <a:r>
              <a:rPr lang="ru-RU" sz="2000" dirty="0" smtClean="0"/>
              <a:t>При уменьшении мощности происходят обратные изменения. </a:t>
            </a:r>
            <a:endParaRPr lang="en-US" sz="2000" dirty="0" smtClean="0"/>
          </a:p>
          <a:p>
            <a:pPr defTabSz="950702">
              <a:defRPr/>
            </a:pPr>
            <a:r>
              <a:rPr lang="ru-RU" sz="2000" dirty="0" smtClean="0"/>
              <a:t>Все это приводит к изменению реактивности реактора и, следовательно, мощности. </a:t>
            </a:r>
            <a:endParaRPr lang="en-US" sz="2000" dirty="0" smtClean="0"/>
          </a:p>
          <a:p>
            <a:pPr defTabSz="950702">
              <a:defRPr/>
            </a:pPr>
            <a:r>
              <a:rPr lang="ru-RU" sz="2000" dirty="0" smtClean="0"/>
              <a:t>Эта обратная связь оказывает сильное влияние на переходные процессы мощности, на устойчивость реактора. </a:t>
            </a:r>
            <a:endParaRPr lang="en-US" sz="2000" dirty="0" smtClean="0"/>
          </a:p>
          <a:p>
            <a:pPr defTabSz="950702">
              <a:defRPr/>
            </a:pPr>
            <a:r>
              <a:rPr lang="ru-RU" sz="2000" dirty="0" smtClean="0"/>
              <a:t>В реакторе ИБР-2М измерение температуры топлива не предусмотрено. </a:t>
            </a:r>
            <a:endParaRPr lang="en-US" sz="2000" dirty="0" smtClean="0"/>
          </a:p>
          <a:p>
            <a:pPr defTabSz="950702">
              <a:defRPr/>
            </a:pPr>
            <a:r>
              <a:rPr lang="ru-RU" sz="2000" dirty="0" smtClean="0"/>
              <a:t>В связи с этим при оценке влияния разогрева реактора на реактивность рассматривать не температурную обратную связь, а мощностную обратную связь. </a:t>
            </a:r>
            <a:endParaRPr lang="en-US" sz="2000" dirty="0" smtClean="0"/>
          </a:p>
          <a:p>
            <a:pPr defTabSz="950702">
              <a:defRPr/>
            </a:pPr>
            <a:r>
              <a:rPr lang="ru-RU" sz="2000" dirty="0" smtClean="0"/>
              <a:t>Поэтому цель работы состояла в моделировании и экспериментальном исследовании мощностной обратной связи (МОС) и её влиянию на динамику реактора ИБР-2М</a:t>
            </a:r>
            <a:endParaRPr lang="ru-RU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10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Исследование проведено с помощью специально созданной модели динамики</a:t>
                </a:r>
                <a:r>
                  <a:rPr lang="en-US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r>
                  <a:rPr lang="en-US" sz="20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Модель построена на основе модульной структуры с блока кинетики, блока обратной связи, и блока автоматического регулятора. </a:t>
                </a:r>
                <a:endParaRPr lang="en-US" sz="20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ru-RU" sz="20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Блок кинетике соответствует решению систему уравнений импульсного реактора, полученных из общепринятых уравнений одноточечной модели реактора. Входящие в уравнения значения времени жизни мгновенных нейтронов, и доля запаздывающих нейтронов получены при физическом пуске реактора. Значение других постоянных параметров соответствует данным МАГАТЕ. </a:t>
                </a:r>
              </a:p>
              <a:p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Структура и параметры автоматического регулятора соответствуют критерию статистической оптимальности, поскольку импульсному реактору присущи существенные шумы мощности.</a:t>
                </a:r>
              </a:p>
              <a:p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Параметр мощностной обратной связи, оказывающей существенное виляние на динамику в процессе эксплуатации изменяются. Поэтому важно регулярно оценивать структура и значения параметров МОС.</a:t>
                </a:r>
                <a:endParaRPr lang="ru-RU" sz="20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hangingPunct="0"/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Исследование проведено</a:t>
                </a:r>
                <a:r>
                  <a:rPr lang="ru-RU" sz="20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 помощью специально созданной модели динамики, представленной на этом слайде. </a:t>
                </a:r>
                <a:endParaRPr lang="en-US" sz="20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hangingPunct="0"/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Модель построена на основе модульной структуры с использованием дискретных передаточных функций блока кинетики, блока обратной связи, обусловленной разогревом реактора, и блока автоматического регулятора с учетом нелинейных зависимостей.</a:t>
                </a:r>
              </a:p>
              <a:p>
                <a:pPr hangingPunct="0"/>
                <a:endParaRPr lang="ru-RU" sz="20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hangingPunct="0"/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Параметр</a:t>
                </a:r>
                <a:r>
                  <a:rPr lang="ru-RU" sz="20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20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мощностной </a:t>
                </a:r>
                <a:r>
                  <a:rPr lang="ru-RU" sz="20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обратной связи, оказывающей существенное виляние на динамику в процессе эксплуатации изменяются. Поэтому важно регулярно </a:t>
                </a:r>
                <a:r>
                  <a:rPr lang="ru-RU" sz="20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оценивать структура и значения </a:t>
                </a:r>
                <a:r>
                  <a:rPr lang="ru-RU" sz="20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параметров МОС</a:t>
                </a:r>
                <a:r>
                  <a:rPr lang="ru-RU" sz="20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hangingPunct="0"/>
                <a:endParaRPr lang="ru-RU" sz="200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Структура и параметры мощностной обратной связи (МОС) оценены путём математической обработки зарегистрированных переходных процессов энергии импульсов мощности (</a:t>
                </a:r>
                <a:r>
                  <a:rPr lang="ru-RU" sz="20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∆𝑒</a:t>
                </a:r>
                <a:r>
                  <a:rPr lang="en-US" sz="20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_</a:t>
                </a:r>
                <a:r>
                  <a:rPr lang="ru-RU" sz="20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𝑝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), вызванных прямоугольными колебаниями реактивности (</a:t>
                </a:r>
                <a:r>
                  <a:rPr lang="ru-RU" sz="20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∆𝑟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</a:t>
                </a:r>
                <a:endParaRPr lang="en-US" dirty="0"/>
              </a:p>
              <a:p>
                <a:pPr hangingPunct="0"/>
                <a:endParaRPr lang="ru-RU" sz="20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76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Структура и параметры мощностной обратной связи (МОС) оценены путём математической обработки зарегистрированных переходных процессов энергии импульсов мощности (</a:t>
                </a:r>
                <a14:m>
                  <m:oMath xmlns:m="http://schemas.openxmlformats.org/officeDocument/2006/math">
                    <m:r>
                      <a:rPr lang="ru-RU" sz="20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  <m:sSub>
                      <m:sSubPr>
                        <m:ctrlPr>
                          <a:rPr lang="ru-RU" sz="20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20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lang="ru-RU" sz="20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), вызванных прямоугольными колебаниями реактивности (</a:t>
                </a:r>
                <a14:m>
                  <m:oMath xmlns:m="http://schemas.openxmlformats.org/officeDocument/2006/math">
                    <m:r>
                      <a:rPr lang="ru-RU" sz="20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  <m:r>
                      <a:rPr lang="ru-RU" sz="20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</m:oMath>
                </a14:m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Реактивность изменялась автоматическим регулятором (</a:t>
                </a:r>
                <a:r>
                  <a:rPr lang="ru-RU" sz="20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рис.А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АР был выведен из систем управления. Таким образом, реактор работал в режиме саморегулирования. </a:t>
                </a:r>
              </a:p>
              <a:p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На реактивность АР накладывался шум реактивности (рисунок б) и, следовательно, шум мощности (рисунок в).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Оценка параметров проведена</a:t>
                </a:r>
                <a:r>
                  <a:rPr lang="ru-RU" sz="20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путем обработки зарегистрированных переходных процессов мощности вызванных преднамеренными прямоугольными колебаниями реактивности.</a:t>
                </a:r>
                <a:endParaRPr lang="ru-RU" sz="20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Такие резкие изменения реактивности можно получить</a:t>
                </a:r>
                <a:r>
                  <a:rPr lang="ru-RU" sz="20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лишь с помощью быстродействующего</a:t>
                </a:r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автоматического</a:t>
                </a:r>
                <a:r>
                  <a:rPr lang="ru-RU" sz="20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регулятора. Поэтому для этого случая АР выведен из контура регулирования (рис.А).</a:t>
                </a:r>
                <a:endParaRPr lang="en-US" sz="20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Таким 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образом, реактор работал в режиме саморегулирования. </a:t>
                </a:r>
                <a:endParaRPr lang="en-US" sz="20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На реактивность АР накладывался шум реактивности (рисунок б). </a:t>
                </a:r>
                <a:endParaRPr lang="en-US" sz="20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 связи с этим</a:t>
                </a:r>
                <a:r>
                  <a:rPr lang="ru-RU" sz="20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мощность реактора регистрировалась существенными шумами </a:t>
                </a:r>
                <a:r>
                  <a:rPr lang="ru-RU" sz="20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ru-RU" sz="2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рисунок в).</a:t>
                </a:r>
                <a:endParaRPr lang="en-US" sz="20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66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штатном режиме с помощью нейтронных детекторов, расположенных вокруг активной зоны, регистрируется последовательность амплитуд импульсов мощности, пропорциональных энергии импульсов мощности. </a:t>
            </a:r>
            <a:endParaRPr lang="ru-RU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 период мощности с шумом показан на первом рисунке. На втором рисунке показан усредненный период с меньшим шумом. Он получен путем наложения периодов друг на друга.</a:t>
            </a:r>
            <a:endParaRPr lang="ru-RU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разных значений параметров МОС вычислялись переходные процессы мощности при прямоугольных колебаниях реактивности. Выбрались те значения параметров МОС, при которых вычисленный переходный процесс был ближе к усредненному периоду. На слайде показаны переходные процессы мощности ИБР-2М, при разных значениях средней мощности. </a:t>
            </a:r>
            <a:endParaRPr lang="ru-RU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60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Хорошее приближение вычисленных переходных процессов к зарегистрированным для всего диапазона средних мощностей от 0,5 до 2 МВт дает модель МОС, представленная в виде трех линейных апериодических звеньев. Здесь </a:t>
            </a:r>
            <a:r>
              <a:rPr lang="en-US" sz="2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ktj</a:t>
            </a:r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Ttj</a:t>
            </a:r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называем параметры МОС реактора ИБР-2М. Нам необходимо определить значение этих параметров.</a:t>
            </a:r>
            <a:endParaRPr lang="ru-RU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57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0702">
              <a:defRPr/>
            </a:pPr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таблице указаны значения параметров МОС при разных средних мощностях реактора.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57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показаны переходные процессы мощности ИБР-2М при средней мощности 0,5 МВт соответствующие 2015-ому, 2016-ому и 2017-ому годам. </a:t>
            </a:r>
            <a:endParaRPr lang="ru-RU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DDC15-5F8E-46DA-A359-8BDE493CCE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52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6E89-56AC-4B7D-9E78-0F5CD9381E21}" type="datetime1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3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914A-C335-4902-BA1E-2536D4D166D6}" type="datetime1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6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73F8-95B6-4B68-9111-1C013463F00C}" type="datetime1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8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0763-4FAD-4FD7-BC5C-A49AB6251781}" type="datetime1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56486602-3782-4BDF-9A12-9DD221EC97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8728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3175" algn="ctr">
              <a:defRPr/>
            </a:pPr>
            <a:endParaRPr lang="en-US" altLang="ko-KR" sz="2400" b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Perpetua" pitchFamily="18" charset="0"/>
              <a:ea typeface="HY견고딕" pitchFamily="18" charset="-127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13BCAB6-B138-4064-8EAF-4CFD96DBD139}"/>
              </a:ext>
            </a:extLst>
          </p:cNvPr>
          <p:cNvGrpSpPr/>
          <p:nvPr userDrawn="1"/>
        </p:nvGrpSpPr>
        <p:grpSpPr>
          <a:xfrm>
            <a:off x="640268" y="139900"/>
            <a:ext cx="10911464" cy="529730"/>
            <a:chOff x="-883732" y="-12505"/>
            <a:chExt cx="10911464" cy="529730"/>
          </a:xfrm>
        </p:grpSpPr>
        <p:pic>
          <p:nvPicPr>
            <p:cNvPr id="9" name="Picture 23">
              <a:extLst>
                <a:ext uri="{FF2B5EF4-FFF2-40B4-BE49-F238E27FC236}">
                  <a16:creationId xmlns:a16="http://schemas.microsoft.com/office/drawing/2014/main" id="{A9B24D99-1E2D-4104-83DC-C700620854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9543" y="122491"/>
              <a:ext cx="958189" cy="35010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B56995-E671-4A12-B938-BA414A712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83732" y="-12505"/>
              <a:ext cx="800231" cy="529730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3460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6403-5BEF-49AF-8085-192B9752B59B}" type="datetime1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2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A02-6669-4400-B9FF-BFC9D6C19943}" type="datetime1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3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9B3E-22E0-438C-8A7D-882941314EB5}" type="datetime1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3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F1EF-1799-4DCC-97DC-86B72F69F610}" type="datetime1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7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3672-7108-4ADE-BF7F-79D232B655E8}" type="datetime1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477D-528F-4BEE-B3DC-BAF19AA69F7C}" type="datetime1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0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0E80-511C-47C7-BEE4-FD158CCF2D9A}" type="datetime1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4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85D2-8A45-4B49-9FC8-7BE35EC74021}" type="datetime1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4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0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0.png"/><Relationship Id="rId4" Type="http://schemas.openxmlformats.org/officeDocument/2006/relationships/image" Target="../media/image24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230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9.png"/><Relationship Id="rId3" Type="http://schemas.openxmlformats.org/officeDocument/2006/relationships/image" Target="../media/image270.png"/><Relationship Id="rId7" Type="http://schemas.openxmlformats.org/officeDocument/2006/relationships/image" Target="../media/image38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openxmlformats.org/officeDocument/2006/relationships/image" Target="../media/image360.png"/><Relationship Id="rId15" Type="http://schemas.openxmlformats.org/officeDocument/2006/relationships/image" Target="../media/image51.png"/><Relationship Id="rId10" Type="http://schemas.openxmlformats.org/officeDocument/2006/relationships/image" Target="../media/image44.png"/><Relationship Id="rId4" Type="http://schemas.openxmlformats.org/officeDocument/2006/relationships/image" Target="../media/image34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8" Type="http://schemas.openxmlformats.org/officeDocument/2006/relationships/image" Target="../media/image26.png"/><Relationship Id="rId26" Type="http://schemas.openxmlformats.org/officeDocument/2006/relationships/image" Target="../media/image17.png"/><Relationship Id="rId3" Type="http://schemas.openxmlformats.org/officeDocument/2006/relationships/image" Target="../media/image6.png"/><Relationship Id="rId21" Type="http://schemas.openxmlformats.org/officeDocument/2006/relationships/image" Target="../media/image21.png"/><Relationship Id="rId7" Type="http://schemas.openxmlformats.org/officeDocument/2006/relationships/image" Target="../media/image10.png"/><Relationship Id="rId17" Type="http://schemas.openxmlformats.org/officeDocument/2006/relationships/image" Target="../media/image19.pn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15.png"/><Relationship Id="rId5" Type="http://schemas.openxmlformats.org/officeDocument/2006/relationships/image" Target="../media/image8.png"/><Relationship Id="rId23" Type="http://schemas.openxmlformats.org/officeDocument/2006/relationships/image" Target="../media/image260.png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22" Type="http://schemas.openxmlformats.org/officeDocument/2006/relationships/image" Target="../media/image25.png"/><Relationship Id="rId27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7.png"/><Relationship Id="rId5" Type="http://schemas.openxmlformats.org/officeDocument/2006/relationships/image" Target="../media/image6.wmf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1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43200"/>
            <a:ext cx="12192000" cy="1169996"/>
          </a:xfrm>
        </p:spPr>
        <p:txBody>
          <a:bodyPr anchor="ctr">
            <a:no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устойчивости импульсного реактора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ИБР-2М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мощности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МВт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" y="6134645"/>
            <a:ext cx="12192001" cy="36511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" y="232721"/>
            <a:ext cx="12192000" cy="84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ОБЪЕДИНЕННЫЙ ИНСТИТУТ ЯДЕРНЫХ ИССЛЕДОВАНИЙ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ЛАБОРАТОРИЯ НЕЙТРОННОЙ ФИЗИКИ им. И.М. ФРАНКА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73" y="232722"/>
            <a:ext cx="1105809" cy="732015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13" t="30319" r="13579" b="48859"/>
          <a:stretch/>
        </p:blipFill>
        <p:spPr>
          <a:xfrm>
            <a:off x="10414453" y="418543"/>
            <a:ext cx="1295400" cy="473320"/>
          </a:xfrm>
          <a:prstGeom prst="rect">
            <a:avLst/>
          </a:prstGeom>
          <a:effectLst/>
        </p:spPr>
      </p:pic>
      <p:cxnSp>
        <p:nvCxnSpPr>
          <p:cNvPr id="10" name="Прямая соединительная линия 4"/>
          <p:cNvCxnSpPr>
            <a:cxnSpLocks/>
          </p:cNvCxnSpPr>
          <p:nvPr/>
        </p:nvCxnSpPr>
        <p:spPr>
          <a:xfrm>
            <a:off x="0" y="1089716"/>
            <a:ext cx="12192000" cy="0"/>
          </a:xfrm>
          <a:prstGeom prst="line">
            <a:avLst/>
          </a:prstGeom>
          <a:ln w="12700">
            <a:solidFill>
              <a:srgbClr val="00206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1530474" y="4792717"/>
            <a:ext cx="9144000" cy="565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Ю.Н. ПЕПЕЛЫШЕВ, А.К. ПОПОВ, </a:t>
            </a:r>
            <a:r>
              <a:rPr lang="ru-RU" sz="20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СУМХУУ</a:t>
            </a:r>
          </a:p>
        </p:txBody>
      </p:sp>
      <p:cxnSp>
        <p:nvCxnSpPr>
          <p:cNvPr id="13" name="Прямая соединительная линия 10"/>
          <p:cNvCxnSpPr>
            <a:cxnSpLocks/>
          </p:cNvCxnSpPr>
          <p:nvPr/>
        </p:nvCxnSpPr>
        <p:spPr>
          <a:xfrm>
            <a:off x="0" y="3925228"/>
            <a:ext cx="12192000" cy="0"/>
          </a:xfrm>
          <a:prstGeom prst="line">
            <a:avLst/>
          </a:prstGeom>
          <a:ln w="57150" cmpd="thinThick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0"/>
          <p:cNvCxnSpPr>
            <a:cxnSpLocks/>
          </p:cNvCxnSpPr>
          <p:nvPr/>
        </p:nvCxnSpPr>
        <p:spPr>
          <a:xfrm>
            <a:off x="0" y="2743200"/>
            <a:ext cx="12192000" cy="0"/>
          </a:xfrm>
          <a:prstGeom prst="line">
            <a:avLst/>
          </a:prstGeom>
          <a:ln w="57150" cmpd="thinThick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0" y="5726950"/>
            <a:ext cx="12192000" cy="40769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Дубна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6"/>
          <p:cNvSpPr/>
          <p:nvPr/>
        </p:nvSpPr>
        <p:spPr>
          <a:xfrm>
            <a:off x="5400675" y="1519174"/>
            <a:ext cx="4581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на соискание Премий ОИЯИ 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молодых ученых </a:t>
            </a:r>
            <a:r>
              <a:rPr lang="ru-RU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специалистов,</a:t>
            </a:r>
            <a:endParaRPr lang="en-US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ОМУС</a:t>
            </a:r>
            <a:endParaRPr lang="en-US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VII ÐµÐ¶ÐµÐ³Ð¾Ð´Ð½Ð°Ñ ÐºÐ¾Ð½ÑÐµÑÐµÐ½ÑÐ¸Ñ Ð¼Ð¾Ð»Ð¾Ð´ÑÑ ÑÑÐµÐ½ÑÑ Ð¸ ÑÐ¿ÐµÑÐ¸Ð°Ð»Ð¸ÑÑÐ¾Ð² ÐÐ»ÑÑÑÐ°-2018">
            <a:extLst>
              <a:ext uri="{FF2B5EF4-FFF2-40B4-BE49-F238E27FC236}">
                <a16:creationId xmlns:a16="http://schemas.microsoft.com/office/drawing/2014/main" id="{95D81B93-1899-4692-BA50-53377A08F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76" y="1176569"/>
            <a:ext cx="15621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E5305AC-C14C-4B2A-A314-5895D96A3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9E55FE3-AB21-4D9E-9D67-EA1A0DEFB5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1881984"/>
                  </p:ext>
                </p:extLst>
              </p:nvPr>
            </p:nvGraphicFramePr>
            <p:xfrm>
              <a:off x="1597316" y="3828519"/>
              <a:ext cx="9420224" cy="252783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11406">
                      <a:extLst>
                        <a:ext uri="{9D8B030D-6E8A-4147-A177-3AD203B41FA5}">
                          <a16:colId xmlns:a16="http://schemas.microsoft.com/office/drawing/2014/main" val="2362885252"/>
                        </a:ext>
                      </a:extLst>
                    </a:gridCol>
                    <a:gridCol w="2731334">
                      <a:extLst>
                        <a:ext uri="{9D8B030D-6E8A-4147-A177-3AD203B41FA5}">
                          <a16:colId xmlns:a16="http://schemas.microsoft.com/office/drawing/2014/main" val="551704997"/>
                        </a:ext>
                      </a:extLst>
                    </a:gridCol>
                    <a:gridCol w="2622428">
                      <a:extLst>
                        <a:ext uri="{9D8B030D-6E8A-4147-A177-3AD203B41FA5}">
                          <a16:colId xmlns:a16="http://schemas.microsoft.com/office/drawing/2014/main" val="4237160583"/>
                        </a:ext>
                      </a:extLst>
                    </a:gridCol>
                    <a:gridCol w="2355056">
                      <a:extLst>
                        <a:ext uri="{9D8B030D-6E8A-4147-A177-3AD203B41FA5}">
                          <a16:colId xmlns:a16="http://schemas.microsoft.com/office/drawing/2014/main" val="632012399"/>
                        </a:ext>
                      </a:extLst>
                    </a:gridCol>
                  </a:tblGrid>
                  <a:tr h="116616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Дата измерения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Возмущающая реактивность </a:t>
                          </a:r>
                          <a14:m>
                            <m:oMath xmlns:m="http://schemas.openxmlformats.org/officeDocument/2006/math"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и</m:t>
                                  </m:r>
                                </m:sub>
                              </m:sSub>
                            </m:oMath>
                          </a14:m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Коэффициент передачи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и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/МВт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Постоянная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Времени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с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51197474"/>
                      </a:ext>
                    </a:extLst>
                  </a:tr>
                  <a:tr h="4538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22.09.2015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±0,0338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 </a:t>
                          </a:r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6,85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6,87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04525459"/>
                      </a:ext>
                    </a:extLst>
                  </a:tr>
                  <a:tr h="4538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07.10.2016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±0,0338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 </a:t>
                          </a:r>
                          <a:r>
                            <a:rPr lang="ru-RU" sz="18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6,54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5,98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62624018"/>
                      </a:ext>
                    </a:extLst>
                  </a:tr>
                  <a:tr h="4538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19.09.2017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±0,0338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 </a:t>
                          </a:r>
                          <a:r>
                            <a:rPr lang="ru-RU" sz="18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6,44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6,49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889875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9E55FE3-AB21-4D9E-9D67-EA1A0DEFB5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1881984"/>
                  </p:ext>
                </p:extLst>
              </p:nvPr>
            </p:nvGraphicFramePr>
            <p:xfrm>
              <a:off x="1597316" y="3828519"/>
              <a:ext cx="9420224" cy="252783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11406">
                      <a:extLst>
                        <a:ext uri="{9D8B030D-6E8A-4147-A177-3AD203B41FA5}">
                          <a16:colId xmlns:a16="http://schemas.microsoft.com/office/drawing/2014/main" val="2362885252"/>
                        </a:ext>
                      </a:extLst>
                    </a:gridCol>
                    <a:gridCol w="2731334">
                      <a:extLst>
                        <a:ext uri="{9D8B030D-6E8A-4147-A177-3AD203B41FA5}">
                          <a16:colId xmlns:a16="http://schemas.microsoft.com/office/drawing/2014/main" val="551704997"/>
                        </a:ext>
                      </a:extLst>
                    </a:gridCol>
                    <a:gridCol w="2622428">
                      <a:extLst>
                        <a:ext uri="{9D8B030D-6E8A-4147-A177-3AD203B41FA5}">
                          <a16:colId xmlns:a16="http://schemas.microsoft.com/office/drawing/2014/main" val="4237160583"/>
                        </a:ext>
                      </a:extLst>
                    </a:gridCol>
                    <a:gridCol w="2355056">
                      <a:extLst>
                        <a:ext uri="{9D8B030D-6E8A-4147-A177-3AD203B41FA5}">
                          <a16:colId xmlns:a16="http://schemas.microsoft.com/office/drawing/2014/main" val="632012399"/>
                        </a:ext>
                      </a:extLst>
                    </a:gridCol>
                  </a:tblGrid>
                  <a:tr h="116616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Дата измерения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3170" t="-1047" r="-183259" b="-120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69606" t="-1047" r="-90487" b="-120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1036" t="-1047" r="-1036" b="-120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1197474"/>
                      </a:ext>
                    </a:extLst>
                  </a:tr>
                  <a:tr h="4538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22.09.2015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±0,0338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 </a:t>
                          </a:r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6,85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6,87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04525459"/>
                      </a:ext>
                    </a:extLst>
                  </a:tr>
                  <a:tr h="4538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07.10.2016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±0,0338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 </a:t>
                          </a:r>
                          <a:r>
                            <a:rPr lang="ru-RU" sz="18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6,54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5,98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62624018"/>
                      </a:ext>
                    </a:extLst>
                  </a:tr>
                  <a:tr h="4538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19.09.2017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±0,0338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 </a:t>
                          </a:r>
                          <a:r>
                            <a:rPr lang="ru-RU" sz="18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6,44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6,49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889875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0A9629D-6F8C-4FE2-88A2-5825931B7485}"/>
              </a:ext>
            </a:extLst>
          </p:cNvPr>
          <p:cNvSpPr/>
          <p:nvPr/>
        </p:nvSpPr>
        <p:spPr>
          <a:xfrm>
            <a:off x="1597316" y="2975516"/>
            <a:ext cx="942022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Параметры МОС реактора ИБР-2М при средней мощности 0,5 МВт и номинальном расходе теплоносителя 100 м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/ч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32963E-9F41-4418-8428-EE5D33E72178}"/>
              </a:ext>
            </a:extLst>
          </p:cNvPr>
          <p:cNvSpPr/>
          <p:nvPr/>
        </p:nvSpPr>
        <p:spPr>
          <a:xfrm>
            <a:off x="0" y="20880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Оценка структуры и параметров мощностной обратной связи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2C55A7-6265-4B2A-AB15-80CBB5AE2A2F}"/>
                  </a:ext>
                </a:extLst>
              </p:cNvPr>
              <p:cNvSpPr/>
              <p:nvPr/>
            </p:nvSpPr>
            <p:spPr>
              <a:xfrm>
                <a:off x="4042225" y="1179479"/>
                <a:ext cx="4917625" cy="71468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𝑇𝑛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𝑇𝑛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и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2C55A7-6265-4B2A-AB15-80CBB5AE2A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225" y="1179479"/>
                <a:ext cx="4917625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4C06E62-DED6-4A2B-8F10-26CE96C41F46}"/>
                  </a:ext>
                </a:extLst>
              </p:cNvPr>
              <p:cNvSpPr/>
              <p:nvPr/>
            </p:nvSpPr>
            <p:spPr>
              <a:xfrm>
                <a:off x="0" y="1927499"/>
                <a:ext cx="12192000" cy="368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𝑇𝑛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реактивность МОС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ru-R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коэффициент передачи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МОС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постоянная времени МОС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4C06E62-DED6-4A2B-8F10-26CE96C41F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27499"/>
                <a:ext cx="12192000" cy="368755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8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E5305AC-C14C-4B2A-A314-5895D96A3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EA3AC7-0EBD-4349-9DF7-24E96020520F}"/>
              </a:ext>
            </a:extLst>
          </p:cNvPr>
          <p:cNvSpPr/>
          <p:nvPr/>
        </p:nvSpPr>
        <p:spPr>
          <a:xfrm>
            <a:off x="7520260" y="3131488"/>
            <a:ext cx="3324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Штатные параметры автоматического регулятора в 2015-2017 гг.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8F64FA4A-39D2-4499-8D38-AF7D57506E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7734762"/>
                  </p:ext>
                </p:extLst>
              </p:nvPr>
            </p:nvGraphicFramePr>
            <p:xfrm>
              <a:off x="7520260" y="4271430"/>
              <a:ext cx="3201560" cy="14630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9795">
                      <a:extLst>
                        <a:ext uri="{9D8B030D-6E8A-4147-A177-3AD203B41FA5}">
                          <a16:colId xmlns:a16="http://schemas.microsoft.com/office/drawing/2014/main" val="3666527618"/>
                        </a:ext>
                      </a:extLst>
                    </a:gridCol>
                    <a:gridCol w="1008993">
                      <a:extLst>
                        <a:ext uri="{9D8B030D-6E8A-4147-A177-3AD203B41FA5}">
                          <a16:colId xmlns:a16="http://schemas.microsoft.com/office/drawing/2014/main" val="3811588484"/>
                        </a:ext>
                      </a:extLst>
                    </a:gridCol>
                    <a:gridCol w="1292772">
                      <a:extLst>
                        <a:ext uri="{9D8B030D-6E8A-4147-A177-3AD203B41FA5}">
                          <a16:colId xmlns:a16="http://schemas.microsoft.com/office/drawing/2014/main" val="535654286"/>
                        </a:ext>
                      </a:extLst>
                    </a:gridCol>
                  </a:tblGrid>
                  <a:tr h="252095">
                    <a:tc rowSpan="2"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Год</a:t>
                          </a:r>
                          <a:endParaRPr lang="en-US" sz="1800" b="0" kern="7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Параметры АР</a:t>
                          </a:r>
                          <a:endParaRPr lang="en-US" sz="1800" b="0" kern="7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1872562"/>
                      </a:ext>
                    </a:extLst>
                  </a:tr>
                  <a:tr h="2159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∆</m:t>
                                </m:r>
                              </m:oMath>
                            </m:oMathPara>
                          </a14:m>
                          <a:endParaRPr 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1613538"/>
                      </a:ext>
                    </a:extLst>
                  </a:tr>
                  <a:tr h="215900"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2015</a:t>
                          </a:r>
                          <a:endParaRPr lang="en-US" sz="1800" b="0" kern="7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en-US" sz="1800" b="0" kern="7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</a:t>
                          </a:r>
                          <a:endParaRPr lang="en-US" sz="1800" b="0" kern="7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12889734"/>
                      </a:ext>
                    </a:extLst>
                  </a:tr>
                  <a:tr h="215900"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</a:t>
                          </a:r>
                          <a:endParaRPr lang="en-US" sz="1800" b="0" kern="7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43429440"/>
                      </a:ext>
                    </a:extLst>
                  </a:tr>
                  <a:tr h="215900"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</a:t>
                          </a:r>
                          <a:endParaRPr lang="en-US" sz="1800" b="0" kern="7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396874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F64FA4A-39D2-4499-8D38-AF7D57506E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997734762"/>
                  </p:ext>
                </p:extLst>
              </p:nvPr>
            </p:nvGraphicFramePr>
            <p:xfrm>
              <a:off x="7520260" y="4271430"/>
              <a:ext cx="3201560" cy="14630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979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666527618"/>
                        </a:ext>
                      </a:extLst>
                    </a:gridCol>
                    <a:gridCol w="100899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811588484"/>
                        </a:ext>
                      </a:extLst>
                    </a:gridCol>
                    <a:gridCol w="129277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535654286"/>
                        </a:ext>
                      </a:extLst>
                    </a:gridCol>
                  </a:tblGrid>
                  <a:tr h="274320">
                    <a:tc rowSpan="2"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Год</a:t>
                          </a:r>
                          <a:endParaRPr lang="en-US" sz="1800" b="0" kern="7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Параметры АР</a:t>
                          </a:r>
                          <a:endParaRPr lang="en-US" sz="1800" b="0" kern="7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11872562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89759" t="-95000" r="-130120" b="-2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8585" t="-95000" r="-1887" b="-26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26161353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2015</a:t>
                          </a:r>
                          <a:endParaRPr lang="en-US" sz="1800" b="0" kern="7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en-US" sz="1800" b="0" kern="7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</a:t>
                          </a:r>
                          <a:endParaRPr lang="en-US" sz="1800" b="0" kern="7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1288973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</a:t>
                          </a:r>
                          <a:endParaRPr lang="en-US" sz="1800" b="0" kern="7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44342944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kern="7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hangingPunc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kern="7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</a:t>
                          </a:r>
                          <a:endParaRPr lang="en-US" sz="1800" b="0" kern="7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396874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7B049E4E-C967-42A4-AF7C-A135941E1813}"/>
              </a:ext>
            </a:extLst>
          </p:cNvPr>
          <p:cNvSpPr/>
          <p:nvPr/>
        </p:nvSpPr>
        <p:spPr>
          <a:xfrm>
            <a:off x="0" y="-796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Модель динамики ИБР-2М </a:t>
            </a:r>
          </a:p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режиме автоматического регулирования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159825" y="3250668"/>
            <a:ext cx="5229641" cy="2452885"/>
            <a:chOff x="1159825" y="3250668"/>
            <a:chExt cx="5229641" cy="2452885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159826" y="3250668"/>
              <a:ext cx="5229640" cy="1657350"/>
              <a:chOff x="457697" y="1714500"/>
              <a:chExt cx="5229640" cy="16573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1524001" y="1845453"/>
                    <a:ext cx="3305264" cy="42306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a14:m>
                    <a:r>
                      <a:rPr lang="en-US" dirty="0"/>
                      <a:t>=</a:t>
                    </a:r>
                    <a14:m>
                      <m:oMath xmlns:m="http://schemas.openxmlformats.org/officeDocument/2006/math"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и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и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и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oMath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4001" y="1845453"/>
                    <a:ext cx="3305264" cy="4230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399" t="-4348" b="-1449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524001" y="2735262"/>
                    <a:ext cx="2412519" cy="51860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А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А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den>
                          </m:f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и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4001" y="2735262"/>
                    <a:ext cx="2412519" cy="51860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Прямоугольник 4"/>
                  <p:cNvSpPr/>
                  <p:nvPr/>
                </p:nvSpPr>
                <p:spPr>
                  <a:xfrm>
                    <a:off x="1409701" y="2317224"/>
                    <a:ext cx="209294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и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a14:m>
                    <a:r>
                      <a:rPr lang="en-US" dirty="0"/>
                      <a:t>=</a:t>
                    </a:r>
                    <a14:m>
                      <m:oMath xmlns:m="http://schemas.openxmlformats.org/officeDocument/2006/math"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и</m:t>
                            </m:r>
                          </m:sub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−∆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и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5" name="Прямоугольник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9701" y="2317224"/>
                    <a:ext cx="209294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Прямоугольник 5"/>
              <p:cNvSpPr/>
              <p:nvPr/>
            </p:nvSpPr>
            <p:spPr>
              <a:xfrm>
                <a:off x="1228725" y="1714500"/>
                <a:ext cx="3600540" cy="1657350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" name="Прямая со стрелкой 8"/>
              <p:cNvCxnSpPr>
                <a:endCxn id="6" idx="1"/>
              </p:cNvCxnSpPr>
              <p:nvPr/>
            </p:nvCxnSpPr>
            <p:spPr>
              <a:xfrm>
                <a:off x="457697" y="2543175"/>
                <a:ext cx="771028" cy="0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>
                <a:stCxn id="6" idx="3"/>
              </p:cNvCxnSpPr>
              <p:nvPr/>
            </p:nvCxnSpPr>
            <p:spPr>
              <a:xfrm>
                <a:off x="4829265" y="2543175"/>
                <a:ext cx="819151" cy="0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5101600" y="2128867"/>
                    <a:ext cx="58573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А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17" name="Прямоугольник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1600" y="2128867"/>
                    <a:ext cx="585737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Прямоугольник 17"/>
                  <p:cNvSpPr/>
                  <p:nvPr/>
                </p:nvSpPr>
                <p:spPr>
                  <a:xfrm>
                    <a:off x="457697" y="2128867"/>
                    <a:ext cx="70333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и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18" name="Прямоугольник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697" y="2128867"/>
                    <a:ext cx="703334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02EA3AC7-0EBD-4349-9DF7-24E96020520F}"/>
                </a:ext>
              </a:extLst>
            </p:cNvPr>
            <p:cNvSpPr/>
            <p:nvPr/>
          </p:nvSpPr>
          <p:spPr>
            <a:xfrm>
              <a:off x="1159825" y="5057222"/>
              <a:ext cx="51907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hangingPunct="0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Блок схема автоматического регулятора (АР)</a:t>
              </a:r>
            </a:p>
            <a:p>
              <a:pPr algn="ctr" hangingPunct="0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реактора ИБР-2М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675199" y="3620585"/>
            <a:ext cx="259080" cy="1222663"/>
            <a:chOff x="3675199" y="3620585"/>
            <a:chExt cx="259080" cy="1222663"/>
          </a:xfrm>
        </p:grpSpPr>
        <p:sp>
          <p:nvSpPr>
            <p:cNvPr id="23" name="Овал 22"/>
            <p:cNvSpPr/>
            <p:nvPr/>
          </p:nvSpPr>
          <p:spPr>
            <a:xfrm>
              <a:off x="3675199" y="4591788"/>
              <a:ext cx="251460" cy="2514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680279" y="3620585"/>
              <a:ext cx="254000" cy="25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788A61-551B-49E4-B879-D6B0AAE5DA53}"/>
                  </a:ext>
                </a:extLst>
              </p:cNvPr>
              <p:cNvSpPr/>
              <p:nvPr/>
            </p:nvSpPr>
            <p:spPr>
              <a:xfrm>
                <a:off x="609600" y="1266378"/>
                <a:ext cx="11250386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defTabSz="914400">
                  <a:defRPr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штатном режиме реактор работает с автоматическим регулятором (АР), который соответствует критерию статистической оптимальности и характеризуются двумя параметрами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∆).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defTabSz="914400"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defTabSz="914400">
                  <a:defRPr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Параметр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ru-R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отражает степень сглаживания сигнал с шумами, поступающего на вход АР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 2, 3, … , 32)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defTabSz="914400">
                  <a:defRPr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Скорость АР характеризуются параметром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(0.5, 0.1, 0.15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0.2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8788A61-551B-49E4-B879-D6B0AAE5DA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66378"/>
                <a:ext cx="11250386" cy="1477328"/>
              </a:xfrm>
              <a:prstGeom prst="rect">
                <a:avLst/>
              </a:prstGeom>
              <a:blipFill>
                <a:blip r:embed="rId9"/>
                <a:stretch>
                  <a:fillRect l="-433" t="-2479" r="-3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38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E5305AC-C14C-4B2A-A314-5895D96A3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A1CE99E-2AF9-4258-A3CC-B0A6F3BB2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673423"/>
              </p:ext>
            </p:extLst>
          </p:nvPr>
        </p:nvGraphicFramePr>
        <p:xfrm>
          <a:off x="6456363" y="1319213"/>
          <a:ext cx="4306887" cy="359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Graph" r:id="rId4" imgW="1097280" imgH="914400" progId="Origin50.Graph">
                  <p:embed/>
                </p:oleObj>
              </mc:Choice>
              <mc:Fallback>
                <p:oleObj name="Graph" r:id="rId4" imgW="1097280" imgH="914400" progId="Origin50.Graph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A1CE99E-2AF9-4258-A3CC-B0A6F3BB24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1319213"/>
                        <a:ext cx="4306887" cy="3598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C4961E9B-EA7A-472F-8F95-E8AB87AF06CF}"/>
              </a:ext>
            </a:extLst>
          </p:cNvPr>
          <p:cNvSpPr/>
          <p:nvPr/>
        </p:nvSpPr>
        <p:spPr>
          <a:xfrm>
            <a:off x="1708732" y="4764341"/>
            <a:ext cx="905451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6. Переходные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процессы мощности ИБР-2М, обусловленные скачком реактивности (∆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=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-0,1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β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при средней мощности 0,5 МВт и номинальном расходе теплоносителя 100 м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/ч в режимах с автоматического регулирования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саморегулирования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7896DA-B75C-4FF7-9B6C-5D5E56A3CCE4}"/>
              </a:ext>
            </a:extLst>
          </p:cNvPr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Переходные процессы мощности </a:t>
            </a:r>
          </a:p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разных режимах работы реактора ИБР-2М</a:t>
            </a:r>
          </a:p>
        </p:txBody>
      </p:sp>
      <p:graphicFrame>
        <p:nvGraphicFramePr>
          <p:cNvPr id="7" name="Object 12">
            <a:extLst>
              <a:ext uri="{FF2B5EF4-FFF2-40B4-BE49-F238E27FC236}">
                <a16:creationId xmlns:a16="http://schemas.microsoft.com/office/drawing/2014/main" id="{DA1CE99E-2AF9-4258-A3CC-B0A6F3BB2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324408"/>
              </p:ext>
            </p:extLst>
          </p:nvPr>
        </p:nvGraphicFramePr>
        <p:xfrm>
          <a:off x="1827213" y="1319213"/>
          <a:ext cx="4308475" cy="359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Graph" r:id="rId6" imgW="1097280" imgH="914400" progId="Origin50.Graph">
                  <p:embed/>
                </p:oleObj>
              </mc:Choice>
              <mc:Fallback>
                <p:oleObj name="Graph" r:id="rId6" imgW="1097280" imgH="914400" progId="Origin50.Graph">
                  <p:embed/>
                  <p:pic>
                    <p:nvPicPr>
                      <p:cNvPr id="7" name="Object 12">
                        <a:extLst>
                          <a:ext uri="{FF2B5EF4-FFF2-40B4-BE49-F238E27FC236}">
                            <a16:creationId xmlns:a16="http://schemas.microsoft.com/office/drawing/2014/main" id="{DA1CE99E-2AF9-4258-A3CC-B0A6F3BB24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1319213"/>
                        <a:ext cx="4308475" cy="3598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538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3"/>
          <p:cNvSpPr/>
          <p:nvPr/>
        </p:nvSpPr>
        <p:spPr>
          <a:xfrm>
            <a:off x="558800" y="1155948"/>
            <a:ext cx="10795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Для оценки устойчивости реактора воспользуемся критерием Найквиста. Для этого реактор представим в виде одноконтурной замкнутой системы с отрицательной обратной связью и будем судить об его устойчивости по частотным характеристикам разомкнутой системы</a:t>
            </a:r>
            <a:endParaRPr lang="en-US" sz="20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2624129" y="2732803"/>
            <a:ext cx="6619405" cy="3163356"/>
            <a:chOff x="2624129" y="2732803"/>
            <a:chExt cx="6619405" cy="3163356"/>
          </a:xfrm>
        </p:grpSpPr>
        <p:sp>
          <p:nvSpPr>
            <p:cNvPr id="5" name="TextBox 4"/>
            <p:cNvSpPr txBox="1"/>
            <p:nvPr/>
          </p:nvSpPr>
          <p:spPr>
            <a:xfrm>
              <a:off x="3065606" y="5496049"/>
              <a:ext cx="6177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Рис. 7. Структурная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одноконтурная схема реактора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837478" y="3082106"/>
                  <a:ext cx="1028678" cy="30777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и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7478" y="3082106"/>
                  <a:ext cx="1028678" cy="307777"/>
                </a:xfrm>
                <a:prstGeom prst="rect">
                  <a:avLst/>
                </a:prstGeom>
                <a:blipFill>
                  <a:blip r:embed="rId3"/>
                  <a:stretch>
                    <a:fillRect b="-12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624129" y="3082106"/>
                  <a:ext cx="1028678" cy="30777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4129" y="3082106"/>
                  <a:ext cx="1028678" cy="307777"/>
                </a:xfrm>
                <a:prstGeom prst="rect">
                  <a:avLst/>
                </a:prstGeom>
                <a:blipFill>
                  <a:blip r:embed="rId4"/>
                  <a:stretch>
                    <a:fillRect b="-12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10"/>
            <p:cNvGrpSpPr/>
            <p:nvPr/>
          </p:nvGrpSpPr>
          <p:grpSpPr>
            <a:xfrm>
              <a:off x="4326534" y="3250258"/>
              <a:ext cx="605949" cy="634443"/>
              <a:chOff x="1376624" y="3235569"/>
              <a:chExt cx="552660" cy="552660"/>
            </a:xfrm>
          </p:grpSpPr>
          <p:sp>
            <p:nvSpPr>
              <p:cNvPr id="8" name="Oval 6"/>
              <p:cNvSpPr/>
              <p:nvPr/>
            </p:nvSpPr>
            <p:spPr>
              <a:xfrm>
                <a:off x="1376624" y="3235569"/>
                <a:ext cx="552660" cy="55266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489061" y="3438991"/>
                <a:ext cx="297084" cy="34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Symbol" panose="05050102010706020507" pitchFamily="18" charset="2"/>
                  </a:rPr>
                  <a:t>-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83002" y="3298301"/>
                <a:ext cx="297084" cy="348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Symbol" panose="05050102010706020507" pitchFamily="18" charset="2"/>
                  </a:rPr>
                  <a:t>+</a:t>
                </a:r>
              </a:p>
            </p:txBody>
          </p:sp>
        </p:grpSp>
        <p:cxnSp>
          <p:nvCxnSpPr>
            <p:cNvPr id="11" name="Straight Arrow Connector 12"/>
            <p:cNvCxnSpPr>
              <a:endCxn id="8" idx="2"/>
            </p:cNvCxnSpPr>
            <p:nvPr/>
          </p:nvCxnSpPr>
          <p:spPr>
            <a:xfrm>
              <a:off x="2903381" y="3567479"/>
              <a:ext cx="142315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4"/>
            <p:cNvSpPr/>
            <p:nvPr/>
          </p:nvSpPr>
          <p:spPr>
            <a:xfrm>
              <a:off x="4070383" y="2895227"/>
              <a:ext cx="3864066" cy="2201484"/>
            </a:xfrm>
            <a:prstGeom prst="rect">
              <a:avLst/>
            </a:prstGeom>
            <a:noFill/>
            <a:ln w="635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446702" y="2732803"/>
                  <a:ext cx="1028678" cy="30777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ru-RU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з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6702" y="2732803"/>
                  <a:ext cx="1028678" cy="307777"/>
                </a:xfrm>
                <a:prstGeom prst="rect">
                  <a:avLst/>
                </a:prstGeom>
                <a:blipFill>
                  <a:blip r:embed="rId5"/>
                  <a:stretch>
                    <a:fillRect t="-1961" r="-22619" b="-3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Группа 20"/>
            <p:cNvGrpSpPr/>
            <p:nvPr/>
          </p:nvGrpSpPr>
          <p:grpSpPr>
            <a:xfrm>
              <a:off x="4629509" y="3567479"/>
              <a:ext cx="2674422" cy="1065744"/>
              <a:chOff x="4629509" y="3567479"/>
              <a:chExt cx="2674422" cy="1065744"/>
            </a:xfrm>
          </p:grpSpPr>
          <p:grpSp>
            <p:nvGrpSpPr>
              <p:cNvPr id="20" name="Группа 19"/>
              <p:cNvGrpSpPr/>
              <p:nvPr/>
            </p:nvGrpSpPr>
            <p:grpSpPr>
              <a:xfrm>
                <a:off x="4629509" y="3567479"/>
                <a:ext cx="2674422" cy="1065744"/>
                <a:chOff x="4629509" y="3567479"/>
                <a:chExt cx="2674422" cy="1065744"/>
              </a:xfrm>
            </p:grpSpPr>
            <p:cxnSp>
              <p:nvCxnSpPr>
                <p:cNvPr id="12" name="Elbow Connector 20"/>
                <p:cNvCxnSpPr>
                  <a:stCxn id="15" idx="1"/>
                </p:cNvCxnSpPr>
                <p:nvPr/>
              </p:nvCxnSpPr>
              <p:spPr>
                <a:xfrm rot="10800000">
                  <a:off x="4629509" y="3883121"/>
                  <a:ext cx="959922" cy="445036"/>
                </a:xfrm>
                <a:prstGeom prst="bentConnector3">
                  <a:avLst>
                    <a:gd name="adj1" fmla="val 98952"/>
                  </a:avLst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ectangle 2"/>
                <p:cNvSpPr/>
                <p:nvPr/>
              </p:nvSpPr>
              <p:spPr>
                <a:xfrm>
                  <a:off x="5589431" y="4023090"/>
                  <a:ext cx="1233930" cy="6101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18" name="Elbow Connector 45"/>
                <p:cNvCxnSpPr>
                  <a:endCxn id="15" idx="3"/>
                </p:cNvCxnSpPr>
                <p:nvPr/>
              </p:nvCxnSpPr>
              <p:spPr>
                <a:xfrm rot="5400000">
                  <a:off x="6683307" y="3707533"/>
                  <a:ext cx="760678" cy="480570"/>
                </a:xfrm>
                <a:prstGeom prst="bentConnector2">
                  <a:avLst/>
                </a:prstGeom>
                <a:ln>
                  <a:headEnd type="oval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640231" y="4162676"/>
                    <a:ext cx="1028678" cy="33528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  <m:t>раз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0231" y="4162676"/>
                    <a:ext cx="1028678" cy="33528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325" r="-31953" b="-25455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7" name="Straight Arrow Connector 36"/>
            <p:cNvCxnSpPr>
              <a:stCxn id="8" idx="6"/>
            </p:cNvCxnSpPr>
            <p:nvPr/>
          </p:nvCxnSpPr>
          <p:spPr>
            <a:xfrm>
              <a:off x="4932483" y="3567480"/>
              <a:ext cx="34839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">
            <a:extLst>
              <a:ext uri="{FF2B5EF4-FFF2-40B4-BE49-F238E27FC236}">
                <a16:creationId xmlns:a16="http://schemas.microsoft.com/office/drawing/2014/main" id="{76DFA792-1B85-4640-8B24-29230EAF6989}"/>
              </a:ext>
            </a:extLst>
          </p:cNvPr>
          <p:cNvSpPr/>
          <p:nvPr/>
        </p:nvSpPr>
        <p:spPr>
          <a:xfrm>
            <a:off x="0" y="14559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устойчивости ИБР-2М</a:t>
            </a:r>
          </a:p>
        </p:txBody>
      </p:sp>
    </p:spTree>
    <p:extLst>
      <p:ext uri="{BB962C8B-B14F-4D97-AF65-F5344CB8AC3E}">
        <p14:creationId xmlns:p14="http://schemas.microsoft.com/office/powerpoint/2010/main" val="18114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068383" y="568419"/>
            <a:ext cx="4340697" cy="5685800"/>
            <a:chOff x="3544382" y="42909"/>
            <a:chExt cx="4340697" cy="5685800"/>
          </a:xfrm>
        </p:grpSpPr>
        <p:sp>
          <p:nvSpPr>
            <p:cNvPr id="14" name="Arc 13"/>
            <p:cNvSpPr/>
            <p:nvPr/>
          </p:nvSpPr>
          <p:spPr>
            <a:xfrm rot="6328680">
              <a:off x="2898213" y="741843"/>
              <a:ext cx="5685800" cy="4287932"/>
            </a:xfrm>
            <a:prstGeom prst="arc">
              <a:avLst>
                <a:gd name="adj1" fmla="val 15529628"/>
                <a:gd name="adj2" fmla="val 4241478"/>
              </a:avLst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15531935">
              <a:off x="3558623" y="2617499"/>
              <a:ext cx="933895" cy="962378"/>
            </a:xfrm>
            <a:prstGeom prst="arc">
              <a:avLst>
                <a:gd name="adj1" fmla="val 17266097"/>
                <a:gd name="adj2" fmla="val 5607890"/>
              </a:avLst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775587" y="855614"/>
            <a:ext cx="8798932" cy="5669013"/>
            <a:chOff x="1775587" y="855614"/>
            <a:chExt cx="8798932" cy="5669013"/>
          </a:xfrm>
        </p:grpSpPr>
        <p:sp>
          <p:nvSpPr>
            <p:cNvPr id="75" name="Rectangle 74"/>
            <p:cNvSpPr/>
            <p:nvPr/>
          </p:nvSpPr>
          <p:spPr>
            <a:xfrm>
              <a:off x="1775587" y="1062528"/>
              <a:ext cx="2451254" cy="51625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2743201" y="3566968"/>
              <a:ext cx="7629525" cy="0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6026840" y="1362076"/>
              <a:ext cx="0" cy="5162551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226840" y="1766968"/>
              <a:ext cx="3600000" cy="3600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5412302" y="3566969"/>
              <a:ext cx="614538" cy="16924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/>
            <p:cNvSpPr/>
            <p:nvPr/>
          </p:nvSpPr>
          <p:spPr>
            <a:xfrm rot="12020544">
              <a:off x="5513139" y="3080094"/>
              <a:ext cx="914400" cy="914400"/>
            </a:xfrm>
            <a:prstGeom prst="arc">
              <a:avLst>
                <a:gd name="adj1" fmla="val 15680552"/>
                <a:gd name="adj2" fmla="val 20195276"/>
              </a:avLst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208583" y="3765288"/>
                  <a:ext cx="47468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8583" y="3765288"/>
                  <a:ext cx="474681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2821" r="-14103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V="1">
              <a:off x="4226840" y="1062527"/>
              <a:ext cx="0" cy="5162551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991827" y="3078282"/>
                  <a:ext cx="116724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(−1,0)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827" y="3078282"/>
                  <a:ext cx="116724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6283" r="-9424" b="-3278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/>
            <p:cNvSpPr/>
            <p:nvPr/>
          </p:nvSpPr>
          <p:spPr>
            <a:xfrm>
              <a:off x="4159362" y="3500349"/>
              <a:ext cx="133238" cy="13323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453288" y="5433996"/>
                  <a:ext cx="173861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с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3288" y="5433996"/>
                  <a:ext cx="1738616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3158" b="-344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/>
            <p:cNvCxnSpPr>
              <a:endCxn id="30" idx="1"/>
            </p:cNvCxnSpPr>
            <p:nvPr/>
          </p:nvCxnSpPr>
          <p:spPr>
            <a:xfrm>
              <a:off x="5587104" y="4856646"/>
              <a:ext cx="866185" cy="762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026840" y="2611486"/>
              <a:ext cx="1514053" cy="95548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453289" y="2482302"/>
                  <a:ext cx="84362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3289" y="2482302"/>
                  <a:ext cx="84362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8696" r="-7971" b="-655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752950" y="3073116"/>
                  <a:ext cx="27552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2950" y="3073116"/>
                  <a:ext cx="275524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6667" r="-22222"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085445" y="3073116"/>
                  <a:ext cx="2468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5445" y="3073116"/>
                  <a:ext cx="24686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6829" r="-26829"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8149581" y="3755584"/>
                  <a:ext cx="86857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9581" y="3755584"/>
                  <a:ext cx="868571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4930" r="-8451" b="-655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/>
            <p:cNvSpPr txBox="1"/>
            <p:nvPr/>
          </p:nvSpPr>
          <p:spPr>
            <a:xfrm>
              <a:off x="1895336" y="1167579"/>
              <a:ext cx="2401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Граница устойчивости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9793921" y="3716444"/>
                  <a:ext cx="78059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3921" y="3716444"/>
                  <a:ext cx="780598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8594" r="-50000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6111876" y="855614"/>
                  <a:ext cx="86767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1876" y="855614"/>
                  <a:ext cx="867673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1972" r="-42958" b="-344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790418" y="3755584"/>
                  <a:ext cx="88460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0418" y="3755584"/>
                  <a:ext cx="884601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4828" r="-413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6369406" y="3755584"/>
                  <a:ext cx="95994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9406" y="3755584"/>
                  <a:ext cx="959942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4459" r="-445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Connector 61"/>
            <p:cNvCxnSpPr/>
            <p:nvPr/>
          </p:nvCxnSpPr>
          <p:spPr>
            <a:xfrm flipH="1">
              <a:off x="9018152" y="3566968"/>
              <a:ext cx="399849" cy="2339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1" idx="1"/>
            </p:cNvCxnSpPr>
            <p:nvPr/>
          </p:nvCxnSpPr>
          <p:spPr>
            <a:xfrm flipH="1" flipV="1">
              <a:off x="6012592" y="3565892"/>
              <a:ext cx="356814" cy="3743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8293291" y="1415470"/>
                  <a:ext cx="1205202" cy="369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den>
                        </m:f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3291" y="1415470"/>
                  <a:ext cx="1205202" cy="369909"/>
                </a:xfrm>
                <a:prstGeom prst="rect">
                  <a:avLst/>
                </a:prstGeom>
                <a:blipFill>
                  <a:blip r:embed="rId14"/>
                  <a:stretch>
                    <a:fillRect t="-114754" r="-27778" b="-17704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69"/>
            <p:cNvSpPr/>
            <p:nvPr/>
          </p:nvSpPr>
          <p:spPr>
            <a:xfrm>
              <a:off x="7698494" y="1040280"/>
              <a:ext cx="21982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Запас по амплитуде: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698494" y="1733408"/>
              <a:ext cx="16642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Запас по фазе: 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7981951" y="2158659"/>
                  <a:ext cx="2243435" cy="6769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arctan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с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с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1951" y="2158659"/>
                  <a:ext cx="2243435" cy="67698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5084662" y="5274635"/>
                  <a:ext cx="27481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4662" y="5274635"/>
                  <a:ext cx="274819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24444" r="-20000"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Connector 75"/>
            <p:cNvCxnSpPr/>
            <p:nvPr/>
          </p:nvCxnSpPr>
          <p:spPr>
            <a:xfrm flipH="1">
              <a:off x="4675020" y="3566968"/>
              <a:ext cx="399849" cy="2339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5026824" y="3514970"/>
              <a:ext cx="96853" cy="96853"/>
            </a:xfrm>
            <a:prstGeom prst="ellipse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362733" y="3514970"/>
              <a:ext cx="96853" cy="96853"/>
            </a:xfrm>
            <a:prstGeom prst="ellipse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978415" y="3514970"/>
              <a:ext cx="96853" cy="96853"/>
            </a:xfrm>
            <a:prstGeom prst="ellipse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DFA792-1B85-4640-8B24-29230EAF6989}"/>
              </a:ext>
            </a:extLst>
          </p:cNvPr>
          <p:cNvSpPr/>
          <p:nvPr/>
        </p:nvSpPr>
        <p:spPr>
          <a:xfrm>
            <a:off x="0" y="14559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Критерий Найквиста</a:t>
            </a:r>
          </a:p>
        </p:txBody>
      </p:sp>
    </p:spTree>
    <p:extLst>
      <p:ext uri="{BB962C8B-B14F-4D97-AF65-F5344CB8AC3E}">
        <p14:creationId xmlns:p14="http://schemas.microsoft.com/office/powerpoint/2010/main" val="40864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20F64D-AFE3-423A-AF12-0213F530429B}"/>
              </a:ext>
            </a:extLst>
          </p:cNvPr>
          <p:cNvSpPr/>
          <p:nvPr/>
        </p:nvSpPr>
        <p:spPr>
          <a:xfrm>
            <a:off x="1" y="39543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Запас устойчивости ИБР-2М </a:t>
            </a:r>
          </a:p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режиме саморегулирования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270992"/>
              </p:ext>
            </p:extLst>
          </p:nvPr>
        </p:nvGraphicFramePr>
        <p:xfrm>
          <a:off x="442250" y="2003378"/>
          <a:ext cx="3910012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Graph" r:id="rId4" imgW="1097280" imgH="914400" progId="Origin50.Graph">
                  <p:embed/>
                </p:oleObj>
              </mc:Choice>
              <mc:Fallback>
                <p:oleObj name="Graph" r:id="rId4" imgW="1097280" imgH="914400" progId="Origin50.Graph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50" y="2003378"/>
                        <a:ext cx="3910012" cy="32543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42250" y="5008993"/>
            <a:ext cx="7820025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Рис. 8. Зависимости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запас устойчивости по амплитуде (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и по фазе (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от средней мощности импульсного реактора ИБР-2М.</a:t>
            </a:r>
            <a:endParaRPr lang="ru-RU" sz="2000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534253"/>
              </p:ext>
            </p:extLst>
          </p:nvPr>
        </p:nvGraphicFramePr>
        <p:xfrm>
          <a:off x="4352262" y="2004965"/>
          <a:ext cx="3910013" cy="325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Graph" r:id="rId6" imgW="1097280" imgH="914400" progId="Origin50.Graph">
                  <p:embed/>
                </p:oleObj>
              </mc:Choice>
              <mc:Fallback>
                <p:oleObj name="Graph" r:id="rId6" imgW="1097280" imgH="914400" progId="Origin50.Graph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262" y="2004965"/>
                        <a:ext cx="3910013" cy="3252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"/>
          <p:cNvSpPr/>
          <p:nvPr/>
        </p:nvSpPr>
        <p:spPr>
          <a:xfrm>
            <a:off x="609601" y="971022"/>
            <a:ext cx="11031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Запасы устойчивости по амплитуде и фазе умещаются при увеличении средней мощности импульсного реактора ИБР-2М в режиме саморегулирования.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8262274" y="2153237"/>
            <a:ext cx="34942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практики работы линейных систем известно что, запас по фазе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по амплитуде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(8 дБ) дает удовлетворительную устойчивость и приемлемый переходный процесс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6178665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Щульц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М.А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энергетических ядерных реакторов. М.: Иностранной литературы, 1957. С.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07549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6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20F64D-AFE3-423A-AF12-0213F530429B}"/>
              </a:ext>
            </a:extLst>
          </p:cNvPr>
          <p:cNvSpPr/>
          <p:nvPr/>
        </p:nvSpPr>
        <p:spPr>
          <a:xfrm>
            <a:off x="1" y="39543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Запас устойчивости ИБР-2М </a:t>
            </a:r>
          </a:p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режиме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автоматического регулирования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426839"/>
              </p:ext>
            </p:extLst>
          </p:nvPr>
        </p:nvGraphicFramePr>
        <p:xfrm>
          <a:off x="2073275" y="1268413"/>
          <a:ext cx="4213225" cy="352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Graph" r:id="rId4" imgW="1097280" imgH="914400" progId="Origin50.Graph">
                  <p:embed/>
                </p:oleObj>
              </mc:Choice>
              <mc:Fallback>
                <p:oleObj name="Graph" r:id="rId4" imgW="1097280" imgH="914400" progId="Origin50.Graph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1268413"/>
                        <a:ext cx="4213225" cy="35226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820358"/>
              </p:ext>
            </p:extLst>
          </p:nvPr>
        </p:nvGraphicFramePr>
        <p:xfrm>
          <a:off x="6188075" y="1268413"/>
          <a:ext cx="4202113" cy="352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Graph" r:id="rId6" imgW="1097280" imgH="914400" progId="Origin50.Graph">
                  <p:embed/>
                </p:oleObj>
              </mc:Choice>
              <mc:Fallback>
                <p:oleObj name="Graph" r:id="rId6" imgW="1097280" imgH="914400" progId="Origin50.Graph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075" y="1268413"/>
                        <a:ext cx="4202113" cy="35226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7"/>
          <p:cNvSpPr/>
          <p:nvPr/>
        </p:nvSpPr>
        <p:spPr>
          <a:xfrm>
            <a:off x="1158241" y="5051973"/>
            <a:ext cx="10424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Рис. 9.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Запасы по амплитуде (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и фазе (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реактора ИБР-2М при средней мощности 2 МВт  в режиме автоматического регулирования.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(Δ=0,05),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(Δ=0,1) и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(Δ=0,2)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229850" y="2930128"/>
            <a:ext cx="1920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запаса по фазе в режиме саморегулирования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" y="3281363"/>
            <a:ext cx="4428171" cy="949520"/>
            <a:chOff x="1" y="3281363"/>
            <a:chExt cx="4428171" cy="949520"/>
          </a:xfrm>
        </p:grpSpPr>
        <p:sp>
          <p:nvSpPr>
            <p:cNvPr id="2" name="TextBox 1"/>
            <p:cNvSpPr txBox="1"/>
            <p:nvPr/>
          </p:nvSpPr>
          <p:spPr>
            <a:xfrm>
              <a:off x="1" y="3492219"/>
              <a:ext cx="207327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Уровень запаса по амплитуде в режиме саморегулирования 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 flipV="1">
              <a:off x="2073275" y="3281363"/>
              <a:ext cx="2354897" cy="592137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flipH="1">
            <a:off x="9660255" y="3299460"/>
            <a:ext cx="569595" cy="311342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4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ADFFBA-8F45-45E3-AEEA-5F540352D26D}"/>
              </a:ext>
            </a:extLst>
          </p:cNvPr>
          <p:cNvSpPr/>
          <p:nvPr/>
        </p:nvSpPr>
        <p:spPr>
          <a:xfrm>
            <a:off x="623455" y="1152436"/>
            <a:ext cx="10917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kern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3. Запас устойчивости ИБР-2М при средней мощности 0,5 МВт и номинальном расходе теплоносителя 100 м</a:t>
            </a:r>
            <a:r>
              <a:rPr lang="ru-RU" kern="7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kern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/ч в разных режимах его работы.</a:t>
            </a:r>
            <a:endParaRPr lang="en-US" sz="1200" kern="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476365-6FC6-456F-B968-439422752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456062"/>
              </p:ext>
            </p:extLst>
          </p:nvPr>
        </p:nvGraphicFramePr>
        <p:xfrm>
          <a:off x="872836" y="2013010"/>
          <a:ext cx="10480964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6924">
                  <a:extLst>
                    <a:ext uri="{9D8B030D-6E8A-4147-A177-3AD203B41FA5}">
                      <a16:colId xmlns:a16="http://schemas.microsoft.com/office/drawing/2014/main" val="2953179776"/>
                    </a:ext>
                  </a:extLst>
                </a:gridCol>
                <a:gridCol w="2466499">
                  <a:extLst>
                    <a:ext uri="{9D8B030D-6E8A-4147-A177-3AD203B41FA5}">
                      <a16:colId xmlns:a16="http://schemas.microsoft.com/office/drawing/2014/main" val="138539957"/>
                    </a:ext>
                  </a:extLst>
                </a:gridCol>
                <a:gridCol w="2305062">
                  <a:extLst>
                    <a:ext uri="{9D8B030D-6E8A-4147-A177-3AD203B41FA5}">
                      <a16:colId xmlns:a16="http://schemas.microsoft.com/office/drawing/2014/main" val="3829931035"/>
                    </a:ext>
                  </a:extLst>
                </a:gridCol>
                <a:gridCol w="2502479">
                  <a:extLst>
                    <a:ext uri="{9D8B030D-6E8A-4147-A177-3AD203B41FA5}">
                      <a16:colId xmlns:a16="http://schemas.microsoft.com/office/drawing/2014/main" val="3686681906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работы реактора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Запасы устойчивости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6855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амплитуде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фазе, град.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1871119"/>
                  </a:ext>
                </a:extLst>
              </a:tr>
              <a:tr h="457200">
                <a:tc rowSpan="3"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Саморегулирование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46,5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071541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800" b="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6423859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800" b="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1882066"/>
                  </a:ext>
                </a:extLst>
              </a:tr>
              <a:tr h="457200">
                <a:tc rowSpan="3"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Автоматическое </a:t>
                      </a:r>
                    </a:p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регулирование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800" b="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sz="1800" b="0" kern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7* </a:t>
                      </a:r>
                      <a:endParaRPr lang="en-US" sz="1800" b="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2844541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800" b="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 </a:t>
                      </a:r>
                      <a:endParaRPr lang="en-US" sz="1800" b="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854179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800" b="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  <a:endParaRPr lang="en-US" sz="1800" b="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1800" b="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98788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C7D527-10F4-4E1F-A21D-259251542A6A}"/>
                  </a:ext>
                </a:extLst>
              </p:cNvPr>
              <p:cNvSpPr/>
              <p:nvPr/>
            </p:nvSpPr>
            <p:spPr>
              <a:xfrm>
                <a:off x="983674" y="5844203"/>
                <a:ext cx="85569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/>
                <a:r>
                  <a:rPr lang="ru-RU" b="1" kern="7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ru-RU" kern="7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i="1" kern="7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  <m:r>
                      <a:rPr lang="ru-RU" i="1" kern="7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kern="7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8, то </a:t>
                </a:r>
                <a14:m>
                  <m:oMath xmlns:m="http://schemas.openxmlformats.org/officeDocument/2006/math">
                    <m:r>
                      <a:rPr lang="ru-RU" i="1" kern="7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ru-RU" i="1" kern="7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</m:oMath>
                </a14:m>
                <a:r>
                  <a:rPr lang="ru-RU" kern="7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293.5, </a:t>
                </a:r>
                <a14:m>
                  <m:oMath xmlns:m="http://schemas.openxmlformats.org/officeDocument/2006/math">
                    <m:r>
                      <a:rPr lang="ru-RU" i="1" kern="7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ru-RU" i="1" kern="7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  <m:r>
                      <a:rPr lang="ru-RU" i="1" kern="7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</m:oMath>
                </a14:m>
                <a:r>
                  <a:rPr lang="ru-RU" kern="7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113.5 (примерна то же, как в 2016-2017 гг.). </a:t>
                </a:r>
                <a:endParaRPr lang="en-US" kern="7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9C7D527-10F4-4E1F-A21D-259251542A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74" y="5844203"/>
                <a:ext cx="8556924" cy="369332"/>
              </a:xfrm>
              <a:prstGeom prst="rect">
                <a:avLst/>
              </a:prstGeom>
              <a:blipFill>
                <a:blip r:embed="rId3"/>
                <a:stretch>
                  <a:fillRect l="-57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6820F64D-AFE3-423A-AF12-0213F530429B}"/>
              </a:ext>
            </a:extLst>
          </p:cNvPr>
          <p:cNvSpPr/>
          <p:nvPr/>
        </p:nvSpPr>
        <p:spPr>
          <a:xfrm>
            <a:off x="1" y="39543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Оценка запас устойчивости ИБР-2М </a:t>
            </a: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средней мощности 0,5 МВт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0873" y="1645265"/>
            <a:ext cx="93102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динамики импульсного реактора ИБР-2М при средней мощности 0,5 МВт и номинальном расходе теплоносителя 100 м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/ч показал, что в процессе работы ИБР-2М за период с 2015 по 2017 год существенных изменений в динамике реактора и в запасе устойчивости не произошло. </a:t>
            </a:r>
          </a:p>
          <a:p>
            <a:pPr algn="just" hangingPunct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сравнения работы реактора в режимах саморегулирования и автоматического регулирования видно, что автоматический регулятор положительно виляет на устойчивости (запас по амплитуды существенно увеличивается).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D85FE5-69B0-4525-841D-B17D57D3809E}"/>
              </a:ext>
            </a:extLst>
          </p:cNvPr>
          <p:cNvSpPr/>
          <p:nvPr/>
        </p:nvSpPr>
        <p:spPr>
          <a:xfrm>
            <a:off x="0" y="22404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algn="ctr">
              <a:defRPr/>
            </a:pPr>
            <a:r>
              <a:rPr lang="ru-RU" altLang="ko-KR" sz="2800" dirty="0">
                <a:solidFill>
                  <a:schemeClr val="bg1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Заключение</a:t>
            </a:r>
            <a:endParaRPr lang="en-US" altLang="ko-KR" sz="2800" dirty="0">
              <a:solidFill>
                <a:schemeClr val="bg1"/>
              </a:solidFill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E44DB-CA27-4C00-8CFF-62662E9A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28E2A8-B424-430B-8782-A3F638201A9F}"/>
              </a:ext>
            </a:extLst>
          </p:cNvPr>
          <p:cNvSpPr/>
          <p:nvPr/>
        </p:nvSpPr>
        <p:spPr>
          <a:xfrm>
            <a:off x="1511300" y="2028826"/>
            <a:ext cx="9423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Спасибо </a:t>
            </a:r>
            <a:r>
              <a:rPr lang="ru-RU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ru-RU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8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0383" y="1873768"/>
            <a:ext cx="9569174" cy="23083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состояла в исследовании виляния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мощностной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обратной связи (МОС) обусловленной разогревом реактора ИБР-2М на его динамику.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провидено на основе анализа экспериментальных данных, полученных в разные годы (2015-2017).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0" y="0"/>
            <a:ext cx="12192000" cy="872836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3175" algn="ctr">
              <a:defRPr/>
            </a:pPr>
            <a:r>
              <a:rPr lang="ru-RU" altLang="ko-KR" sz="2400" b="1" dirty="0">
                <a:solidFill>
                  <a:schemeClr val="bg1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Цель работы</a:t>
            </a:r>
            <a:endParaRPr lang="en-US" altLang="ko-KR" sz="2400" b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Perpetua" pitchFamily="18" charset="0"/>
              <a:ea typeface="HY견고딕" pitchFamily="18" charset="-127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0268" y="139900"/>
            <a:ext cx="10911464" cy="529730"/>
            <a:chOff x="-883732" y="-12505"/>
            <a:chExt cx="10911464" cy="529730"/>
          </a:xfrm>
        </p:grpSpPr>
        <p:pic>
          <p:nvPicPr>
            <p:cNvPr id="7" name="Picture 23"/>
            <p:cNvPicPr>
              <a:picLocks noChangeAspect="1"/>
            </p:cNvPicPr>
            <p:nvPr/>
          </p:nvPicPr>
          <p:blipFill rotWithShape="1">
            <a:blip r:embed="rId3" cstate="hq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9543" y="122491"/>
              <a:ext cx="958189" cy="35010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83732" y="-12505"/>
              <a:ext cx="800231" cy="529730"/>
            </a:xfrm>
            <a:prstGeom prst="rect">
              <a:avLst/>
            </a:prstGeom>
            <a:effectLst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-11816164" y="974744"/>
            <a:ext cx="9750877" cy="5705336"/>
            <a:chOff x="-10547803" y="974744"/>
            <a:chExt cx="9750877" cy="5705336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-5625597" y="1346714"/>
              <a:ext cx="4828671" cy="4295593"/>
              <a:chOff x="-5625597" y="1346714"/>
              <a:chExt cx="4828671" cy="4295593"/>
            </a:xfrm>
          </p:grpSpPr>
          <p:cxnSp>
            <p:nvCxnSpPr>
              <p:cNvPr id="22" name="Прямая со стрелкой 21"/>
              <p:cNvCxnSpPr/>
              <p:nvPr/>
            </p:nvCxnSpPr>
            <p:spPr>
              <a:xfrm flipH="1">
                <a:off x="-5625597" y="3474144"/>
                <a:ext cx="4828671" cy="1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prstDash val="dash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/>
              <p:cNvCxnSpPr/>
              <p:nvPr/>
            </p:nvCxnSpPr>
            <p:spPr>
              <a:xfrm>
                <a:off x="-3211260" y="1346714"/>
                <a:ext cx="0" cy="4295593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prstDash val="dash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Группа 16"/>
              <p:cNvGrpSpPr/>
              <p:nvPr/>
            </p:nvGrpSpPr>
            <p:grpSpPr>
              <a:xfrm>
                <a:off x="-5021580" y="1674144"/>
                <a:ext cx="3600000" cy="3600000"/>
                <a:chOff x="-5676900" y="1809750"/>
                <a:chExt cx="3600000" cy="3600000"/>
              </a:xfrm>
            </p:grpSpPr>
            <p:sp>
              <p:nvSpPr>
                <p:cNvPr id="3" name="Овал 2"/>
                <p:cNvSpPr/>
                <p:nvPr/>
              </p:nvSpPr>
              <p:spPr>
                <a:xfrm>
                  <a:off x="-5676900" y="1809750"/>
                  <a:ext cx="3600000" cy="3600000"/>
                </a:xfrm>
                <a:prstGeom prst="ellipse">
                  <a:avLst/>
                </a:prstGeom>
                <a:noFill/>
                <a:ln w="101600" cmpd="thickThin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Овал 10"/>
                <p:cNvSpPr/>
                <p:nvPr/>
              </p:nvSpPr>
              <p:spPr>
                <a:xfrm>
                  <a:off x="-5136900" y="2349750"/>
                  <a:ext cx="2520000" cy="2520000"/>
                </a:xfrm>
                <a:prstGeom prst="ellipse">
                  <a:avLst/>
                </a:prstGeom>
                <a:solidFill>
                  <a:schemeClr val="bg1"/>
                </a:solidFill>
                <a:ln w="38100" cmpd="thickThin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Овал 11"/>
                <p:cNvSpPr/>
                <p:nvPr/>
              </p:nvSpPr>
              <p:spPr>
                <a:xfrm>
                  <a:off x="-5406900" y="2079750"/>
                  <a:ext cx="3060000" cy="3060000"/>
                </a:xfrm>
                <a:prstGeom prst="ellipse">
                  <a:avLst/>
                </a:prstGeom>
                <a:noFill/>
                <a:ln w="38100" cmpd="thickThin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3" name="Овал 12"/>
            <p:cNvSpPr/>
            <p:nvPr/>
          </p:nvSpPr>
          <p:spPr>
            <a:xfrm>
              <a:off x="-10547803" y="1674896"/>
              <a:ext cx="3600000" cy="36000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-10007803" y="2214896"/>
              <a:ext cx="2520000" cy="25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-10277803" y="1944896"/>
              <a:ext cx="3060000" cy="3060000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9987163" y="3027930"/>
              <a:ext cx="24993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Отрицательная обратная связь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-10194495" y="974744"/>
              <a:ext cx="8141281" cy="5705336"/>
              <a:chOff x="-9048750" y="1383473"/>
              <a:chExt cx="8141281" cy="570533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-9048750" y="5888480"/>
                <a:ext cx="203472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Мощность 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Температур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Реактивность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-7084569" y="5888480"/>
                <a:ext cx="74251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↑</a:t>
                </a:r>
                <a:r>
                  <a:rPr lang="ru-RU" sz="2400" dirty="0">
                    <a:solidFill>
                      <a:srgbClr val="0066FF"/>
                    </a:solidFill>
                    <a:cs typeface="Arial" panose="020B0604020202020204" pitchFamily="34" charset="0"/>
                  </a:rPr>
                  <a:t>↓</a:t>
                </a:r>
              </a:p>
              <a:p>
                <a:r>
                  <a:rPr lang="ru-RU" sz="24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↑</a:t>
                </a:r>
                <a:r>
                  <a:rPr lang="ru-RU" sz="2400" dirty="0">
                    <a:solidFill>
                      <a:srgbClr val="0066FF"/>
                    </a:solidFill>
                    <a:cs typeface="Arial" panose="020B0604020202020204" pitchFamily="34" charset="0"/>
                  </a:rPr>
                  <a:t>↓</a:t>
                </a:r>
              </a:p>
              <a:p>
                <a:r>
                  <a:rPr lang="ru-RU" sz="2400" dirty="0" smtClean="0">
                    <a:solidFill>
                      <a:srgbClr val="0066FF"/>
                    </a:solidFill>
                    <a:cs typeface="Arial" panose="020B0604020202020204" pitchFamily="34" charset="0"/>
                  </a:rPr>
                  <a:t>↓</a:t>
                </a:r>
                <a:r>
                  <a:rPr lang="ru-RU" sz="24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↑</a:t>
                </a:r>
                <a:endParaRPr lang="ru-RU" sz="2400" dirty="0">
                  <a:solidFill>
                    <a:srgbClr val="0066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-8459188" y="1391261"/>
                <a:ext cx="19894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Устойчивость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-3221179" y="1383473"/>
                <a:ext cx="23137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Неустойчивость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-4481580" y="3027930"/>
              <a:ext cx="252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Положительная 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обратная связь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-4398272" y="5479751"/>
              <a:ext cx="2427769" cy="1200329"/>
              <a:chOff x="-8210550" y="5888480"/>
              <a:chExt cx="2427769" cy="1200329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-8210550" y="5888480"/>
                <a:ext cx="203472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Мощность 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Температур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Реактивность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-6246369" y="5888480"/>
                <a:ext cx="46358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↑</a:t>
                </a:r>
                <a:endParaRPr lang="ru-RU" sz="2400" dirty="0">
                  <a:solidFill>
                    <a:srgbClr val="0066FF"/>
                  </a:solidFill>
                  <a:cs typeface="Arial" panose="020B0604020202020204" pitchFamily="34" charset="0"/>
                </a:endParaRPr>
              </a:p>
              <a:p>
                <a:r>
                  <a:rPr lang="ru-RU" sz="24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↑</a:t>
                </a:r>
                <a:endParaRPr lang="ru-RU" sz="2400" dirty="0">
                  <a:solidFill>
                    <a:srgbClr val="0066FF"/>
                  </a:solidFill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↑</a:t>
                </a:r>
                <a:endParaRPr lang="ru-RU" sz="2400" dirty="0">
                  <a:solidFill>
                    <a:srgbClr val="0066FF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5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1.09141 -0.01551 " pathEditMode="relative" rAng="0" ptsTypes="AA">
                                      <p:cBhvr>
                                        <p:cTn id="6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70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654050" y="6075499"/>
            <a:ext cx="10306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Pepelyshev Yu.N., Popov A.K., Sumkhuu D. Model of the IBR-2M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Pulsed Reactor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Dynamics for Investigating Transition Processes in a Wide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of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Variation // Annals of Nuclear Energy. 2015. V. 85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488–493.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0" y="607549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Таблица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8282382"/>
                  </p:ext>
                </p:extLst>
              </p:nvPr>
            </p:nvGraphicFramePr>
            <p:xfrm>
              <a:off x="1678672" y="3554620"/>
              <a:ext cx="9467851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1077">
                      <a:extLst>
                        <a:ext uri="{9D8B030D-6E8A-4147-A177-3AD203B41FA5}">
                          <a16:colId xmlns:a16="http://schemas.microsoft.com/office/drawing/2014/main" val="154655864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827874352"/>
                        </a:ext>
                      </a:extLst>
                    </a:gridCol>
                    <a:gridCol w="8378494">
                      <a:extLst>
                        <a:ext uri="{9D8B030D-6E8A-4147-A177-3AD203B41FA5}">
                          <a16:colId xmlns:a16="http://schemas.microsoft.com/office/drawing/2014/main" val="2902291103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r" defTabSz="108585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𝑚𝑛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a:t>суммарная реактивность реактора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𝑚𝑛</m:t>
                                  </m:r>
                                </m:sub>
                              </m:sSub>
                              <m: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l-GR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𝐹𝑛</m:t>
                                  </m:r>
                                </m:sub>
                              </m:sSub>
                              <m: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𝑇𝑛</m:t>
                                  </m:r>
                                </m:sub>
                              </m:sSub>
                              <m:r>
                                <a:rPr lang="mn-MN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𝐴</m:t>
                                  </m:r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),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263633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𝐹𝑛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возмущающая реактивность, обусловленная внешними факторами,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4023549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𝑇𝑛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реактивность мощностной обратной связи, обусловленная разогрева реактора,</a:t>
                          </a:r>
                          <a:endParaRPr lang="en-US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3637707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𝐴</m:t>
                                    </m:r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реактивность вносимая автоматическом регулятором,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489815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и</m:t>
                                    </m:r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относительная отклонения энергия импульсов мощности,</a:t>
                          </a:r>
                          <a:endParaRPr lang="en-US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782142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sSub>
                                  <m:sSubPr>
                                    <m:ctrlPr>
                                      <a:rPr lang="el-GR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относительная отклонения энергия за периода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9627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Таблица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8282382"/>
                  </p:ext>
                </p:extLst>
              </p:nvPr>
            </p:nvGraphicFramePr>
            <p:xfrm>
              <a:off x="1678672" y="3554620"/>
              <a:ext cx="9467851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1077">
                      <a:extLst>
                        <a:ext uri="{9D8B030D-6E8A-4147-A177-3AD203B41FA5}">
                          <a16:colId xmlns:a16="http://schemas.microsoft.com/office/drawing/2014/main" val="154655864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827874352"/>
                        </a:ext>
                      </a:extLst>
                    </a:gridCol>
                    <a:gridCol w="8378494">
                      <a:extLst>
                        <a:ext uri="{9D8B030D-6E8A-4147-A177-3AD203B41FA5}">
                          <a16:colId xmlns:a16="http://schemas.microsoft.com/office/drawing/2014/main" val="29022911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0" t="-8333" r="-974483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091" t="-8333" r="-291" b="-5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263633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0" t="-108333" r="-974483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возмущающая реактивность, обусловленная внешними факторами,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4023549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0" t="-204918" r="-974483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реактивность мощностной обратной связи, обусловленная разогрева реактора,</a:t>
                          </a:r>
                          <a:endParaRPr lang="en-US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3637707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0" t="-310000" r="-974483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реактивность вносимая автоматическом регулятором,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48981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0" t="-410000" r="-97448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относительная отклонения энергия импульсов мощности,</a:t>
                          </a:r>
                          <a:endParaRPr lang="en-US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782142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0" t="-510000" r="-974483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относительная отклонения энергия за периода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96276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4" name="Прямоугольник 63"/>
          <p:cNvSpPr/>
          <p:nvPr/>
        </p:nvSpPr>
        <p:spPr>
          <a:xfrm>
            <a:off x="1752599" y="2925537"/>
            <a:ext cx="8229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Рис. 1. Блок-схема 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модели </a:t>
            </a:r>
            <a:r>
              <a:rPr lang="mn-MN" dirty="0">
                <a:latin typeface="Times New Roman" panose="02020603050405020304" pitchFamily="18" charset="0"/>
                <a:cs typeface="Times New Roman" pitchFamily="18" charset="0"/>
              </a:rPr>
              <a:t>динамики 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реактора ИБР-2М 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режима автоматического управления мощности.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82472" y="994367"/>
            <a:ext cx="2198801" cy="7103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кинетики реактора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81082" y="1941871"/>
            <a:ext cx="2200191" cy="7240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мощностной обратной связи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Овал 17"/>
              <p:cNvSpPr/>
              <p:nvPr/>
            </p:nvSpPr>
            <p:spPr>
              <a:xfrm>
                <a:off x="5718796" y="984842"/>
                <a:ext cx="754380" cy="733198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36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Σ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Овал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796" y="984842"/>
                <a:ext cx="754380" cy="7331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Group 124"/>
          <p:cNvGrpSpPr/>
          <p:nvPr/>
        </p:nvGrpSpPr>
        <p:grpSpPr>
          <a:xfrm>
            <a:off x="6466826" y="973769"/>
            <a:ext cx="615646" cy="369332"/>
            <a:chOff x="5140946" y="1615214"/>
            <a:chExt cx="615646" cy="369332"/>
          </a:xfrm>
        </p:grpSpPr>
        <p:cxnSp>
          <p:nvCxnSpPr>
            <p:cNvPr id="20" name="Прямая со стрелкой 19"/>
            <p:cNvCxnSpPr>
              <a:stCxn id="18" idx="6"/>
              <a:endCxn id="16" idx="1"/>
            </p:cNvCxnSpPr>
            <p:nvPr/>
          </p:nvCxnSpPr>
          <p:spPr>
            <a:xfrm flipV="1">
              <a:off x="5147296" y="1974034"/>
              <a:ext cx="609296" cy="1919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140946" y="1615214"/>
                  <a:ext cx="609297" cy="369332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𝑚𝑛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946" y="1615214"/>
                  <a:ext cx="60929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6" name="Group 125"/>
          <p:cNvGrpSpPr/>
          <p:nvPr/>
        </p:nvGrpSpPr>
        <p:grpSpPr>
          <a:xfrm>
            <a:off x="6095985" y="1720158"/>
            <a:ext cx="985098" cy="594793"/>
            <a:chOff x="4770106" y="2342553"/>
            <a:chExt cx="1534654" cy="594793"/>
          </a:xfrm>
        </p:grpSpPr>
        <p:cxnSp>
          <p:nvCxnSpPr>
            <p:cNvPr id="24" name="Соединительная линия уступом 23"/>
            <p:cNvCxnSpPr>
              <a:stCxn id="17" idx="1"/>
              <a:endCxn id="18" idx="4"/>
            </p:cNvCxnSpPr>
            <p:nvPr/>
          </p:nvCxnSpPr>
          <p:spPr>
            <a:xfrm rot="10800000">
              <a:off x="4770109" y="2342553"/>
              <a:ext cx="1534651" cy="585841"/>
            </a:xfrm>
            <a:prstGeom prst="bentConnector2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770106" y="2568014"/>
                  <a:ext cx="986485" cy="369332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0106" y="2568014"/>
                  <a:ext cx="98648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Прямоугольник 14"/>
          <p:cNvSpPr/>
          <p:nvPr/>
        </p:nvSpPr>
        <p:spPr>
          <a:xfrm>
            <a:off x="2361004" y="993611"/>
            <a:ext cx="2554717" cy="7158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возмущающей реактивности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4910026" y="989785"/>
            <a:ext cx="808770" cy="369332"/>
            <a:chOff x="3584146" y="1631230"/>
            <a:chExt cx="80877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584146" y="1631230"/>
                  <a:ext cx="808769" cy="369332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𝐹𝑛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4146" y="1631230"/>
                  <a:ext cx="80876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Прямая со стрелкой 19"/>
            <p:cNvCxnSpPr>
              <a:stCxn id="15" idx="3"/>
              <a:endCxn id="18" idx="2"/>
            </p:cNvCxnSpPr>
            <p:nvPr/>
          </p:nvCxnSpPr>
          <p:spPr>
            <a:xfrm flipV="1">
              <a:off x="3589841" y="1975953"/>
              <a:ext cx="803075" cy="84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9281274" y="1482274"/>
            <a:ext cx="577982" cy="821607"/>
            <a:chOff x="7407299" y="2123719"/>
            <a:chExt cx="441589" cy="821607"/>
          </a:xfrm>
        </p:grpSpPr>
        <p:cxnSp>
          <p:nvCxnSpPr>
            <p:cNvPr id="27" name="Соединительная линия уступом 26"/>
            <p:cNvCxnSpPr/>
            <p:nvPr/>
          </p:nvCxnSpPr>
          <p:spPr>
            <a:xfrm>
              <a:off x="7571018" y="2123719"/>
              <a:ext cx="0" cy="821606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7542727" y="2389460"/>
                  <a:ext cx="306161" cy="369332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2727" y="2389460"/>
                  <a:ext cx="306161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24615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Прямая со стрелкой 44"/>
            <p:cNvCxnSpPr/>
            <p:nvPr/>
          </p:nvCxnSpPr>
          <p:spPr>
            <a:xfrm>
              <a:off x="7407299" y="2135936"/>
              <a:ext cx="168747" cy="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44"/>
            <p:cNvCxnSpPr/>
            <p:nvPr/>
          </p:nvCxnSpPr>
          <p:spPr>
            <a:xfrm>
              <a:off x="7407299" y="2945326"/>
              <a:ext cx="168747" cy="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Прямоугольник 14"/>
          <p:cNvSpPr/>
          <p:nvPr/>
        </p:nvSpPr>
        <p:spPr>
          <a:xfrm>
            <a:off x="2361004" y="1941871"/>
            <a:ext cx="2554717" cy="7240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автоматического регулятора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4910026" y="1604321"/>
            <a:ext cx="919246" cy="705431"/>
            <a:chOff x="3589841" y="1985900"/>
            <a:chExt cx="919246" cy="705431"/>
          </a:xfrm>
        </p:grpSpPr>
        <p:cxnSp>
          <p:nvCxnSpPr>
            <p:cNvPr id="73" name="Прямая со стрелкой 21"/>
            <p:cNvCxnSpPr>
              <a:stCxn id="66" idx="3"/>
            </p:cNvCxnSpPr>
            <p:nvPr/>
          </p:nvCxnSpPr>
          <p:spPr>
            <a:xfrm>
              <a:off x="3589841" y="2691331"/>
              <a:ext cx="325797" cy="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21"/>
            <p:cNvCxnSpPr>
              <a:endCxn id="18" idx="3"/>
            </p:cNvCxnSpPr>
            <p:nvPr/>
          </p:nvCxnSpPr>
          <p:spPr>
            <a:xfrm flipV="1">
              <a:off x="3887334" y="1985900"/>
              <a:ext cx="621753" cy="705431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4790087" y="1648241"/>
                <a:ext cx="986485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087" y="1648241"/>
                <a:ext cx="98648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 стрелкой 44"/>
          <p:cNvCxnSpPr/>
          <p:nvPr/>
        </p:nvCxnSpPr>
        <p:spPr>
          <a:xfrm>
            <a:off x="9281273" y="1174451"/>
            <a:ext cx="1295287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630533" y="795453"/>
                <a:ext cx="703333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𝑒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Cambria Math"/>
                            </a:rPr>
                            <m:t>и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0533" y="795453"/>
                <a:ext cx="70333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Соединительная линия уступом 26"/>
          <p:cNvCxnSpPr/>
          <p:nvPr/>
        </p:nvCxnSpPr>
        <p:spPr>
          <a:xfrm>
            <a:off x="10064378" y="1174451"/>
            <a:ext cx="0" cy="1657554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44"/>
          <p:cNvCxnSpPr/>
          <p:nvPr/>
        </p:nvCxnSpPr>
        <p:spPr>
          <a:xfrm flipH="1">
            <a:off x="1931210" y="2832005"/>
            <a:ext cx="8133168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Соединительная линия уступом 23"/>
          <p:cNvCxnSpPr>
            <a:endCxn id="66" idx="1"/>
          </p:cNvCxnSpPr>
          <p:nvPr/>
        </p:nvCxnSpPr>
        <p:spPr>
          <a:xfrm rot="5400000" flipH="1" flipV="1">
            <a:off x="1871900" y="2349048"/>
            <a:ext cx="534270" cy="443937"/>
          </a:xfrm>
          <a:prstGeom prst="bentConnector2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1752600" y="1938210"/>
                <a:ext cx="55880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𝑒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Cambria Math"/>
                            </a:rPr>
                            <m:t>и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938210"/>
                <a:ext cx="558802" cy="369332"/>
              </a:xfrm>
              <a:prstGeom prst="rect">
                <a:avLst/>
              </a:prstGeom>
              <a:blipFill>
                <a:blip r:embed="rId11"/>
                <a:stretch>
                  <a:fillRect r="-659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Oval 119"/>
          <p:cNvSpPr/>
          <p:nvPr/>
        </p:nvSpPr>
        <p:spPr>
          <a:xfrm>
            <a:off x="10033516" y="1144447"/>
            <a:ext cx="61959" cy="61959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AutoShape 10"/>
          <p:cNvSpPr>
            <a:spLocks noChangeArrowheads="1"/>
          </p:cNvSpPr>
          <p:nvPr/>
        </p:nvSpPr>
        <p:spPr bwMode="auto">
          <a:xfrm>
            <a:off x="0" y="-1715"/>
            <a:ext cx="12192000" cy="874551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3175" algn="ctr">
              <a:defRPr/>
            </a:pPr>
            <a:r>
              <a:rPr lang="ru-RU" altLang="ko-KR" sz="24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Модель динамики реактора ИБР-2М</a:t>
            </a:r>
            <a:endParaRPr lang="en-US" altLang="ko-KR" sz="2400" b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215469" y="7122238"/>
            <a:ext cx="11596405" cy="5559057"/>
            <a:chOff x="36571" y="7387026"/>
            <a:chExt cx="11596405" cy="5559057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36571" y="7387026"/>
              <a:ext cx="11596405" cy="555905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2178863" y="9016031"/>
              <a:ext cx="6679073" cy="1546013"/>
              <a:chOff x="2223521" y="7040355"/>
              <a:chExt cx="6679073" cy="154601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6688255" y="7040355"/>
                    <a:ext cx="986485" cy="369332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8255" y="7040355"/>
                    <a:ext cx="986485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6667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4145385" y="7040355"/>
                    <a:ext cx="603948" cy="369332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84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5385" y="7040355"/>
                    <a:ext cx="603948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7" name="Прямоугольник 86"/>
              <p:cNvSpPr/>
              <p:nvPr/>
            </p:nvSpPr>
            <p:spPr>
              <a:xfrm>
                <a:off x="4893441" y="7200037"/>
                <a:ext cx="1650706" cy="72401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4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ru-RU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8" name="Прямая со стрелкой 87"/>
              <p:cNvCxnSpPr/>
              <p:nvPr/>
            </p:nvCxnSpPr>
            <p:spPr>
              <a:xfrm>
                <a:off x="4071825" y="7564396"/>
                <a:ext cx="819151" cy="0"/>
              </a:xfrm>
              <a:prstGeom prst="straightConnector1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 стрелкой 88"/>
              <p:cNvCxnSpPr/>
              <p:nvPr/>
            </p:nvCxnSpPr>
            <p:spPr>
              <a:xfrm>
                <a:off x="6544147" y="7569222"/>
                <a:ext cx="819151" cy="0"/>
              </a:xfrm>
              <a:prstGeom prst="straightConnector1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Прямоугольник 21"/>
              <p:cNvSpPr/>
              <p:nvPr/>
            </p:nvSpPr>
            <p:spPr>
              <a:xfrm>
                <a:off x="2223521" y="8217036"/>
                <a:ext cx="66790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mn-MN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Блок </a:t>
                </a: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схема мощностной обратной связи (МОС) реактора ИБР-2М</a:t>
                </a:r>
                <a:endParaRPr lang="ru-RU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-12233749" y="908650"/>
            <a:ext cx="11596405" cy="5812823"/>
            <a:chOff x="-12233749" y="908650"/>
            <a:chExt cx="11596405" cy="5812823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-12233749" y="908650"/>
              <a:ext cx="11596405" cy="5812823"/>
              <a:chOff x="-11769253" y="804731"/>
              <a:chExt cx="11596405" cy="5812823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-11769253" y="804731"/>
                <a:ext cx="11596405" cy="58128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1" name="Группа 60"/>
              <p:cNvGrpSpPr/>
              <p:nvPr/>
            </p:nvGrpSpPr>
            <p:grpSpPr>
              <a:xfrm>
                <a:off x="-8608836" y="3221928"/>
                <a:ext cx="5229641" cy="2452885"/>
                <a:chOff x="1159825" y="3250668"/>
                <a:chExt cx="5229641" cy="2452885"/>
              </a:xfrm>
            </p:grpSpPr>
            <p:grpSp>
              <p:nvGrpSpPr>
                <p:cNvPr id="62" name="Группа 61"/>
                <p:cNvGrpSpPr/>
                <p:nvPr/>
              </p:nvGrpSpPr>
              <p:grpSpPr>
                <a:xfrm>
                  <a:off x="1159826" y="3250668"/>
                  <a:ext cx="5229640" cy="1657350"/>
                  <a:chOff x="457697" y="1714500"/>
                  <a:chExt cx="5229640" cy="165735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8" name="TextBox 67"/>
                      <p:cNvSpPr txBox="1"/>
                      <p:nvPr/>
                    </p:nvSpPr>
                    <p:spPr>
                      <a:xfrm>
                        <a:off x="1524001" y="1845453"/>
                        <a:ext cx="3305264" cy="4230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oMath>
                        </a14:m>
                        <a:r>
                          <a:rPr lang="en-US" dirty="0"/>
                          <a:t>=</a:t>
                        </a:r>
                        <a14:m>
                          <m:oMath xmlns:m="http://schemas.openxmlformats.org/officeDocument/2006/math"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и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и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и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oMath>
                        </a14:m>
                        <a:endParaRPr lang="ru-RU" dirty="0"/>
                      </a:p>
                    </p:txBody>
                  </p:sp>
                </mc:Choice>
                <mc:Fallback xmlns="">
                  <p:sp>
                    <p:nvSpPr>
                      <p:cNvPr id="4" name="TextBox 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24001" y="1845453"/>
                        <a:ext cx="3305264" cy="423065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l="-2399" t="-4348" b="-1449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9" name="TextBox 68"/>
                      <p:cNvSpPr txBox="1"/>
                      <p:nvPr/>
                    </p:nvSpPr>
                    <p:spPr>
                      <a:xfrm>
                        <a:off x="1524001" y="2735262"/>
                        <a:ext cx="2412519" cy="51860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А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А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den>
                              </m:f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и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ru-RU" dirty="0"/>
                      </a:p>
                    </p:txBody>
                  </p:sp>
                </mc:Choice>
                <mc:Fallback xmlns="">
                  <p:sp>
                    <p:nvSpPr>
                      <p:cNvPr id="69" name="TextBox 6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24001" y="2735262"/>
                        <a:ext cx="2412519" cy="518604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0" name="Прямоугольник 69"/>
                      <p:cNvSpPr/>
                      <p:nvPr/>
                    </p:nvSpPr>
                    <p:spPr>
                      <a:xfrm>
                        <a:off x="1409701" y="2317224"/>
                        <a:ext cx="2092945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и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oMath>
                        </a14:m>
                        <a:r>
                          <a:rPr lang="en-US" dirty="0"/>
                          <a:t>=</a:t>
                        </a:r>
                        <a14:m>
                          <m:oMath xmlns:m="http://schemas.openxmlformats.org/officeDocument/2006/math"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Sup>
                              <m:sSubSup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и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−∆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и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oMath>
                        </a14:m>
                        <a:endParaRPr lang="ru-RU" dirty="0"/>
                      </a:p>
                    </p:txBody>
                  </p:sp>
                </mc:Choice>
                <mc:Fallback xmlns="">
                  <p:sp>
                    <p:nvSpPr>
                      <p:cNvPr id="5" name="Прямоугольник 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409701" y="2317224"/>
                        <a:ext cx="2092945" cy="369332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 t="-8197" b="-24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1228725" y="1714500"/>
                    <a:ext cx="3600540" cy="1657350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74" name="Прямая со стрелкой 73"/>
                  <p:cNvCxnSpPr>
                    <a:endCxn id="71" idx="1"/>
                  </p:cNvCxnSpPr>
                  <p:nvPr/>
                </p:nvCxnSpPr>
                <p:spPr>
                  <a:xfrm>
                    <a:off x="457697" y="2543175"/>
                    <a:ext cx="771028" cy="0"/>
                  </a:xfrm>
                  <a:prstGeom prst="straightConnector1">
                    <a:avLst/>
                  </a:prstGeom>
                  <a:ln w="28575">
                    <a:solidFill>
                      <a:schemeClr val="accent1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Прямая со стрелкой 74"/>
                  <p:cNvCxnSpPr>
                    <a:stCxn id="71" idx="3"/>
                  </p:cNvCxnSpPr>
                  <p:nvPr/>
                </p:nvCxnSpPr>
                <p:spPr>
                  <a:xfrm>
                    <a:off x="4829265" y="2543175"/>
                    <a:ext cx="819151" cy="0"/>
                  </a:xfrm>
                  <a:prstGeom prst="straightConnector1">
                    <a:avLst/>
                  </a:prstGeom>
                  <a:ln w="28575">
                    <a:solidFill>
                      <a:schemeClr val="accent1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6" name="Прямоугольник 75"/>
                      <p:cNvSpPr/>
                      <p:nvPr/>
                    </p:nvSpPr>
                    <p:spPr>
                      <a:xfrm>
                        <a:off x="5101600" y="2128867"/>
                        <a:ext cx="585737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А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ru-RU" dirty="0"/>
                      </a:p>
                    </p:txBody>
                  </p:sp>
                </mc:Choice>
                <mc:Fallback xmlns="">
                  <p:sp>
                    <p:nvSpPr>
                      <p:cNvPr id="76" name="Прямоугольник 7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01600" y="2128867"/>
                        <a:ext cx="585737" cy="369332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 b="-6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7" name="Прямоугольник 76"/>
                      <p:cNvSpPr/>
                      <p:nvPr/>
                    </p:nvSpPr>
                    <p:spPr>
                      <a:xfrm>
                        <a:off x="457697" y="2128867"/>
                        <a:ext cx="703334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и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ru-RU" dirty="0"/>
                      </a:p>
                    </p:txBody>
                  </p:sp>
                </mc:Choice>
                <mc:Fallback xmlns="">
                  <p:sp>
                    <p:nvSpPr>
                      <p:cNvPr id="18" name="Прямоугольник 1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57697" y="2128867"/>
                        <a:ext cx="703334" cy="369332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67" name="Rectangle 10">
                  <a:extLst>
                    <a:ext uri="{FF2B5EF4-FFF2-40B4-BE49-F238E27FC236}">
                      <a16:creationId xmlns:a16="http://schemas.microsoft.com/office/drawing/2014/main" id="{02EA3AC7-0EBD-4349-9DF7-24E96020520F}"/>
                    </a:ext>
                  </a:extLst>
                </p:cNvPr>
                <p:cNvSpPr/>
                <p:nvPr/>
              </p:nvSpPr>
              <p:spPr>
                <a:xfrm>
                  <a:off x="1159825" y="5057222"/>
                  <a:ext cx="5190719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hangingPunct="0"/>
                  <a:r>
                    <a: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Блок схема автоматического регулятора (АР)</a:t>
                  </a:r>
                </a:p>
                <a:p>
                  <a:pPr algn="ctr" hangingPunct="0"/>
                  <a:r>
                    <a: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реактора ИБР-2М</a:t>
                  </a:r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6">
                    <a:extLst>
                      <a:ext uri="{FF2B5EF4-FFF2-40B4-BE49-F238E27FC236}">
                        <a16:creationId xmlns:a16="http://schemas.microsoft.com/office/drawing/2014/main" id="{28788A61-551B-49E4-B879-D6B0AAE5DA53}"/>
                      </a:ext>
                    </a:extLst>
                  </p:cNvPr>
                  <p:cNvSpPr/>
                  <p:nvPr/>
                </p:nvSpPr>
                <p:spPr>
                  <a:xfrm>
                    <a:off x="-10953750" y="1266378"/>
                    <a:ext cx="10181167" cy="175432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just" defTabSz="914400">
                      <a:defRPr/>
                    </a:pPr>
                    <a: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 штатном режиме реактор работает с автоматическим регулятором (АР), который соответствует критерию статистической оптимальности и характеризуются двумя параметрами (</a:t>
                    </a:r>
                    <a14:m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a14:m>
                    <a: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и </a:t>
                    </a:r>
                    <a14:m>
                      <m:oMath xmlns:m="http://schemas.openxmlformats.org/officeDocument/2006/math">
                        <m:r>
                          <a:rPr lang="ru-RU" i="1">
                            <a:latin typeface="Cambria Math" panose="02040503050406030204" pitchFamily="18" charset="0"/>
                          </a:rPr>
                          <m:t>∆).</m:t>
                        </m:r>
                      </m:oMath>
                    </a14:m>
                    <a: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lvl="0" algn="just" defTabSz="914400">
                      <a:defRPr/>
                    </a:pP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lvl="0" algn="just" defTabSz="914400">
                      <a:defRPr/>
                    </a:pPr>
                    <a: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Параметр </a:t>
                    </a:r>
                    <a14:m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отражает степень сглаживания сигнал с шумами, поступающего на вход АР</a:t>
                    </a: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(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1, 2, 3, … , 32)</a:t>
                    </a:r>
                    <a: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lvl="0" algn="just" defTabSz="914400">
                      <a:defRPr/>
                    </a:pPr>
                    <a: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Скорость АР характеризуются параметром </a:t>
                    </a:r>
                    <a14:m>
                      <m:oMath xmlns:m="http://schemas.openxmlformats.org/officeDocument/2006/math">
                        <m:r>
                          <a:rPr lang="ru-RU" i="1">
                            <a:latin typeface="Cambria Math" panose="02040503050406030204" pitchFamily="18" charset="0"/>
                          </a:rPr>
                          <m:t>∆</m:t>
                        </m:r>
                      </m:oMath>
                    </a14:m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(0.5, 0.1, 0.15 </a:t>
                    </a:r>
                    <a: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и 0.2</a:t>
                    </a: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9" name="Rectangle 6">
                    <a:extLst>
                      <a:ext uri="{FF2B5EF4-FFF2-40B4-BE49-F238E27FC236}">
                        <a16:creationId xmlns:a16="http://schemas.microsoft.com/office/drawing/2014/main" id="{28788A61-551B-49E4-B879-D6B0AAE5DA5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0953750" y="1266378"/>
                    <a:ext cx="10181167" cy="1754326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479" t="-2083" r="-479" b="-4514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1" name="Прямоугольник 90"/>
            <p:cNvSpPr/>
            <p:nvPr/>
          </p:nvSpPr>
          <p:spPr>
            <a:xfrm>
              <a:off x="-11418247" y="5829650"/>
              <a:ext cx="1004383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Марачев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А.А., Пепелышев Ю.Н., Попов А.К., Сумхуу Д. Анализ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динамики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импульсного реактора ИБР-2М при статистически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оптимальном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автоматическом регуляторе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// Атомная энергия. 2017. Т. 123, № 3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С.172-176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92" name="Прямая соединительная линия 91"/>
            <p:cNvCxnSpPr/>
            <p:nvPr/>
          </p:nvCxnSpPr>
          <p:spPr>
            <a:xfrm>
              <a:off x="-12233749" y="5829650"/>
              <a:ext cx="1159640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>
            <a:off x="12731015" y="957569"/>
            <a:ext cx="11599992" cy="5763905"/>
            <a:chOff x="12731015" y="957569"/>
            <a:chExt cx="11599992" cy="5763905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2731015" y="957569"/>
              <a:ext cx="11596404" cy="5763905"/>
              <a:chOff x="12844746" y="872835"/>
              <a:chExt cx="11596404" cy="4968751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12844746" y="872835"/>
                <a:ext cx="11596404" cy="496875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" name="Группа 8"/>
              <p:cNvGrpSpPr/>
              <p:nvPr/>
            </p:nvGrpSpPr>
            <p:grpSpPr>
              <a:xfrm>
                <a:off x="13492748" y="1030094"/>
                <a:ext cx="10677439" cy="3763511"/>
                <a:chOff x="12906370" y="984231"/>
                <a:chExt cx="7653755" cy="394072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Прямоугольник 48"/>
                    <p:cNvSpPr/>
                    <p:nvPr/>
                  </p:nvSpPr>
                  <p:spPr>
                    <a:xfrm>
                      <a:off x="12906370" y="3591178"/>
                      <a:ext cx="7524092" cy="133378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Здесь </a:t>
                      </a:r>
                      <a14:m>
                        <m:oMath xmlns:m="http://schemas.openxmlformats.org/officeDocument/2006/math"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oMath>
                      </a14:m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эффективное время жизни мгновенных нейтронов,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a14:m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14:m>
                        <m:oMath xmlns:m="http://schemas.openxmlformats.org/officeDocument/2006/math"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oMath>
                      </a14:m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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соответственно доля запаздывающих нейтронов группы </a:t>
                      </a:r>
                      <a:r>
                        <a:rPr lang="ru-RU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суммарная. </a:t>
                      </a:r>
                      <a14:m>
                        <m:oMath xmlns:m="http://schemas.openxmlformats.org/officeDocument/2006/math"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a14:m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мощность реактора, </a:t>
                      </a:r>
                      <a14:m>
                        <m:oMath xmlns:m="http://schemas.openxmlformats.org/officeDocument/2006/math"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a14:m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время,</a:t>
                      </a:r>
                      <a:r>
                        <a:rPr lang="ru-RU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= 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oMath>
                      </a14:m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реактивность на мгновенных нейтронах, </a:t>
                      </a:r>
                      <a14:m>
                        <m:oMath xmlns:m="http://schemas.openxmlformats.org/officeDocument/2006/math"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oMath>
                      </a14:m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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реактивность,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a14:m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14:m>
                        <m:oMath xmlns:m="http://schemas.openxmlformats.org/officeDocument/2006/math"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oMath>
                      </a14:m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соответственно нормированная интенсивность источников запаздывающих нейтронов группы </a:t>
                      </a:r>
                      <a14:m>
                        <m:oMath xmlns:m="http://schemas.openxmlformats.org/officeDocument/2006/math"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a14:m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oMath>
                      </a14:m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постоянная распада источников запаздывающих нейтронов группы </a:t>
                      </a:r>
                      <a14:m>
                        <m:oMath xmlns:m="http://schemas.openxmlformats.org/officeDocument/2006/math"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a14:m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oMath>
                      </a14:m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относительная доля запаздывающих нейтронов группы </a:t>
                      </a:r>
                      <a14:m>
                        <m:oMath xmlns:m="http://schemas.openxmlformats.org/officeDocument/2006/math"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a14:m>
                      <a:r>
                        <a:rPr lang="ru-RU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49" name="Прямоугольник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906370" y="3591178"/>
                      <a:ext cx="7524092" cy="1333782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l="-523" t="-2893" r="-465" b="-90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0" name="Прямоугольник 49"/>
                <p:cNvSpPr/>
                <p:nvPr/>
              </p:nvSpPr>
              <p:spPr>
                <a:xfrm>
                  <a:off x="13019448" y="984231"/>
                  <a:ext cx="7540677" cy="3333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Исходные уравнения кинетики в одноточечной модели </a:t>
                  </a:r>
                  <a:r>
                    <a:rPr lang="ru-RU" dirty="0" smtClean="0">
                      <a:latin typeface="Times New Roman" pitchFamily="18" charset="0"/>
                      <a:cs typeface="Times New Roman" pitchFamily="18" charset="0"/>
                    </a:rPr>
                    <a:t>реактора ИБР-2М.</a:t>
                  </a:r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Прямоугольник 50"/>
                    <p:cNvSpPr/>
                    <p:nvPr/>
                  </p:nvSpPr>
                  <p:spPr>
                    <a:xfrm>
                      <a:off x="15709017" y="1446892"/>
                      <a:ext cx="1646784" cy="70355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ru-RU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num>
                              <m:den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𝑑𝑃</m:t>
                                </m:r>
                              </m:num>
                              <m:den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ru-RU" sz="16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num>
                              <m:den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den>
                            </m:f>
                            <m:r>
                              <a:rPr lang="ru-RU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𝑃</m:t>
                            </m:r>
                            <m:r>
                              <a:rPr lang="ru-RU" sz="16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ru-RU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oMath>
                        </m:oMathPara>
                      </a14:m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Прямоугольник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709017" y="1446892"/>
                      <a:ext cx="1646784" cy="703556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Прямоугольник 51"/>
                    <p:cNvSpPr/>
                    <p:nvPr/>
                  </p:nvSpPr>
                  <p:spPr>
                    <a:xfrm>
                      <a:off x="15934393" y="2217408"/>
                      <a:ext cx="857334" cy="80057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ru-RU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oMath>
                        </m:oMathPara>
                      </a14:m>
                      <a:endParaRPr lang="ru-RU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Прямоугольник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934393" y="2217408"/>
                      <a:ext cx="857334" cy="800570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Прямоугольник 52"/>
                    <p:cNvSpPr/>
                    <p:nvPr/>
                  </p:nvSpPr>
                  <p:spPr>
                    <a:xfrm>
                      <a:off x="16065550" y="2981977"/>
                      <a:ext cx="1235835" cy="70966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ru-RU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ru-RU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ru-RU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ru-RU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ru-RU" sz="16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ru-RU" sz="16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ru-RU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𝑃</m:t>
                            </m:r>
                          </m:oMath>
                        </m:oMathPara>
                      </a14:m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Прямоугольник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065550" y="2981977"/>
                      <a:ext cx="1235835" cy="70966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4" name="Прямоугольник 53"/>
                <p:cNvSpPr/>
                <p:nvPr/>
              </p:nvSpPr>
              <p:spPr>
                <a:xfrm>
                  <a:off x="19471908" y="1614470"/>
                  <a:ext cx="325413" cy="3867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mn-MN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ru-RU" dirty="0"/>
                </a:p>
              </p:txBody>
            </p:sp>
            <p:sp>
              <p:nvSpPr>
                <p:cNvPr id="55" name="Прямоугольник 54"/>
                <p:cNvSpPr/>
                <p:nvPr/>
              </p:nvSpPr>
              <p:spPr>
                <a:xfrm>
                  <a:off x="19471908" y="2415024"/>
                  <a:ext cx="325413" cy="3867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(2)</a:t>
                  </a:r>
                  <a:endParaRPr lang="ru-RU" dirty="0"/>
                </a:p>
              </p:txBody>
            </p:sp>
            <p:sp>
              <p:nvSpPr>
                <p:cNvPr id="56" name="Прямоугольник 55"/>
                <p:cNvSpPr/>
                <p:nvPr/>
              </p:nvSpPr>
              <p:spPr>
                <a:xfrm>
                  <a:off x="19471908" y="3122719"/>
                  <a:ext cx="325413" cy="3867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(3)</a:t>
                  </a:r>
                  <a:endParaRPr lang="ru-RU" dirty="0"/>
                </a:p>
              </p:txBody>
            </p:sp>
          </p:grpSp>
        </p:grpSp>
        <p:sp>
          <p:nvSpPr>
            <p:cNvPr id="93" name="Прямоугольник 92"/>
            <p:cNvSpPr/>
            <p:nvPr/>
          </p:nvSpPr>
          <p:spPr>
            <a:xfrm>
              <a:off x="13632017" y="5829650"/>
              <a:ext cx="1004383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Пепелышев Ю.Н., Попов А.К., Сумхуу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Д.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др. Модель динамики импульсного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реактора ИБР-2М для анализа быстрых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переходных процессов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// Письма в ЭЧАЯ. 2015. Т. 12, № 3(194). С. 682–686.</a:t>
              </a:r>
            </a:p>
          </p:txBody>
        </p:sp>
        <p:cxnSp>
          <p:nvCxnSpPr>
            <p:cNvPr id="94" name="Прямая соединительная линия 93"/>
            <p:cNvCxnSpPr/>
            <p:nvPr/>
          </p:nvCxnSpPr>
          <p:spPr>
            <a:xfrm>
              <a:off x="12734602" y="5829650"/>
              <a:ext cx="1159640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366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-1.01992 0.00209 " pathEditMode="relative" rAng="0" ptsTypes="AA"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1.02773 0.00463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045E-16 L 8.33333E-7 -0.88958 " pathEditMode="relative" rAng="0" ptsTypes="AA">
                                      <p:cBhvr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011520-6E3F-4CF5-9FA1-EDF63E917DE7}"/>
              </a:ext>
            </a:extLst>
          </p:cNvPr>
          <p:cNvSpPr/>
          <p:nvPr/>
        </p:nvSpPr>
        <p:spPr>
          <a:xfrm>
            <a:off x="0" y="184664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Прямоугольные колебания реактивности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98424" y="1446858"/>
            <a:ext cx="12093576" cy="5092054"/>
            <a:chOff x="98424" y="1446858"/>
            <a:chExt cx="12093576" cy="509205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07949" y="1446858"/>
              <a:ext cx="12084051" cy="5092054"/>
              <a:chOff x="107949" y="1446858"/>
              <a:chExt cx="12084051" cy="509205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65149" y="5615582"/>
                <a:ext cx="110617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Рис. 2. Реактивность 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АР </a:t>
                </a:r>
                <a:r>
                  <a:rPr lang="el-G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baseline="-25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виде прямоугольных колебаний амплитудой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0,1</a:t>
                </a:r>
                <a:r>
                  <a:rPr lang="el-GR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ru-RU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с периодом 32 с (</a:t>
                </a:r>
                <a:r>
                  <a:rPr lang="ru-RU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), суммарная реактивность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АР и шума (</a:t>
                </a:r>
                <a:r>
                  <a:rPr lang="ru-RU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), относительное отклонение энергии импульсов мощности от среднего значения  </a:t>
                </a:r>
                <a:r>
                  <a:rPr lang="el-G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en-US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ru-RU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en-US" dirty="0"/>
              </a:p>
            </p:txBody>
          </p:sp>
          <p:grpSp>
            <p:nvGrpSpPr>
              <p:cNvPr id="4" name="Группа 3"/>
              <p:cNvGrpSpPr/>
              <p:nvPr/>
            </p:nvGrpSpPr>
            <p:grpSpPr>
              <a:xfrm>
                <a:off x="107949" y="1446858"/>
                <a:ext cx="12084051" cy="4104209"/>
                <a:chOff x="107949" y="1446858"/>
                <a:chExt cx="12084051" cy="4104209"/>
              </a:xfrm>
            </p:grpSpPr>
            <p:graphicFrame>
              <p:nvGraphicFramePr>
                <p:cNvPr id="11" name="Диаграмма 10"/>
                <p:cNvGraphicFramePr/>
                <p:nvPr>
                  <p:extLst>
                    <p:ext uri="{D42A27DB-BD31-4B8C-83A1-F6EECF244321}">
                      <p14:modId xmlns:p14="http://schemas.microsoft.com/office/powerpoint/2010/main" val="3932898128"/>
                    </p:ext>
                  </p:extLst>
                </p:nvPr>
              </p:nvGraphicFramePr>
              <p:xfrm>
                <a:off x="107949" y="1451612"/>
                <a:ext cx="4019551" cy="409945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aphicFrame>
              <p:nvGraphicFramePr>
                <p:cNvPr id="12" name="Диаграмма 11"/>
                <p:cNvGraphicFramePr/>
                <p:nvPr>
                  <p:extLst>
                    <p:ext uri="{D42A27DB-BD31-4B8C-83A1-F6EECF244321}">
                      <p14:modId xmlns:p14="http://schemas.microsoft.com/office/powerpoint/2010/main" val="415857716"/>
                    </p:ext>
                  </p:extLst>
                </p:nvPr>
              </p:nvGraphicFramePr>
              <p:xfrm>
                <a:off x="4086223" y="1449235"/>
                <a:ext cx="4019551" cy="409945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graphicFrame>
              <p:nvGraphicFramePr>
                <p:cNvPr id="13" name="Диаграмма 12"/>
                <p:cNvGraphicFramePr/>
                <p:nvPr>
                  <p:extLst>
                    <p:ext uri="{D42A27DB-BD31-4B8C-83A1-F6EECF244321}">
                      <p14:modId xmlns:p14="http://schemas.microsoft.com/office/powerpoint/2010/main" val="830325859"/>
                    </p:ext>
                  </p:extLst>
                </p:nvPr>
              </p:nvGraphicFramePr>
              <p:xfrm>
                <a:off x="8172449" y="1446858"/>
                <a:ext cx="4019551" cy="409945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p:grpSp>
        </p:grpSp>
        <p:sp>
          <p:nvSpPr>
            <p:cNvPr id="6" name="Прямоугольник 5"/>
            <p:cNvSpPr/>
            <p:nvPr/>
          </p:nvSpPr>
          <p:spPr>
            <a:xfrm>
              <a:off x="98424" y="1446858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а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135436" y="1446858"/>
              <a:ext cx="3770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i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б</a:t>
              </a:r>
              <a:r>
                <a:rPr lang="ru-RU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172448" y="1446858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i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в</a:t>
              </a:r>
              <a:r>
                <a:rPr lang="ru-RU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52656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775855" y="973138"/>
            <a:ext cx="10577945" cy="5204835"/>
            <a:chOff x="775855" y="973138"/>
            <a:chExt cx="10577945" cy="5204835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0927763"/>
                </p:ext>
              </p:extLst>
            </p:nvPr>
          </p:nvGraphicFramePr>
          <p:xfrm>
            <a:off x="2212975" y="989013"/>
            <a:ext cx="4349750" cy="3829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Graph" r:id="rId4" imgW="1097280" imgH="914400" progId="Origin50.Graph">
                    <p:embed/>
                  </p:oleObj>
                </mc:Choice>
                <mc:Fallback>
                  <p:oleObj name="Graph" r:id="rId4" imgW="1097280" imgH="914400" progId="Origin50.Graph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 r="3850"/>
                        <a:stretch>
                          <a:fillRect/>
                        </a:stretch>
                      </p:blipFill>
                      <p:spPr bwMode="auto">
                        <a:xfrm>
                          <a:off x="2212975" y="989013"/>
                          <a:ext cx="4349750" cy="3829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2380073"/>
                </p:ext>
              </p:extLst>
            </p:nvPr>
          </p:nvGraphicFramePr>
          <p:xfrm>
            <a:off x="6837363" y="973138"/>
            <a:ext cx="3548062" cy="3829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Graph" r:id="rId6" imgW="1097280" imgH="914400" progId="Origin50.Graph">
                    <p:embed/>
                  </p:oleObj>
                </mc:Choice>
                <mc:Fallback>
                  <p:oleObj name="Graph" r:id="rId6" imgW="1097280" imgH="914400" progId="Origin50.Graph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 l="21303"/>
                        <a:stretch>
                          <a:fillRect/>
                        </a:stretch>
                      </p:blipFill>
                      <p:spPr bwMode="auto">
                        <a:xfrm>
                          <a:off x="6837363" y="973138"/>
                          <a:ext cx="3548062" cy="3829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775855" y="4977644"/>
              <a:ext cx="1057794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Рис. 3. Переходные 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процессы: </a:t>
              </a:r>
              <a:r>
                <a:rPr lang="ru-RU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ru-RU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ru-RU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– задающая реактивность </a:t>
              </a:r>
              <a:r>
                <a:rPr lang="en-US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baseline="-25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и относительное отклонение энергии импульсов мощности от среднего уровня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l-GR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ru-RU" baseline="-25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lang="en-US" i="1" baseline="-25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, соответствующее зарегистрированному процессу и процессу с усредненным периодом соответственно (</a:t>
              </a:r>
              <a:r>
                <a:rPr lang="en-US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– номер импульса мощности, средняя мощность реактора – 2 МВт)</a:t>
              </a: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C143F9-E7E3-4686-8735-B75E99150144}"/>
              </a:ext>
            </a:extLst>
          </p:cNvPr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Уменьшение влияния реакторных шумов </a:t>
            </a:r>
          </a:p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измеряемую переходную характеристику реактора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-11606645" y="1135744"/>
            <a:ext cx="10958945" cy="5589574"/>
            <a:chOff x="-11606645" y="1135744"/>
            <a:chExt cx="10958945" cy="558957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11606645" y="1135744"/>
              <a:ext cx="10958945" cy="5589574"/>
              <a:chOff x="-9544049" y="1135744"/>
              <a:chExt cx="9391650" cy="5589574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-9544049" y="1135744"/>
                <a:ext cx="9391650" cy="55857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" name="Группа 6"/>
              <p:cNvGrpSpPr/>
              <p:nvPr/>
            </p:nvGrpSpPr>
            <p:grpSpPr>
              <a:xfrm>
                <a:off x="-8794631" y="1201738"/>
                <a:ext cx="8518284" cy="5523580"/>
                <a:chOff x="1111369" y="1015332"/>
                <a:chExt cx="8518284" cy="5523580"/>
              </a:xfrm>
            </p:grpSpPr>
            <p:pic>
              <p:nvPicPr>
                <p:cNvPr id="8" name="Рисунок 7"/>
                <p:cNvPicPr/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1369" y="1015332"/>
                  <a:ext cx="4433646" cy="552358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0" name="Прямоугольник 9"/>
                <p:cNvSpPr/>
                <p:nvPr/>
              </p:nvSpPr>
              <p:spPr>
                <a:xfrm>
                  <a:off x="5819653" y="1223929"/>
                  <a:ext cx="3810000" cy="14773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5720" lvl="1" indent="0" algn="ctr">
                    <a:buClr>
                      <a:schemeClr val="tx1"/>
                    </a:buClr>
                    <a:buNone/>
                  </a:pPr>
                  <a:r>
                    <a: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Расположение камер контроля мощности: </a:t>
                  </a:r>
                  <a:endPara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45720" lvl="1" indent="0" algn="ctr">
                    <a:buClr>
                      <a:schemeClr val="tx1"/>
                    </a:buClr>
                    <a:buNone/>
                  </a:pPr>
                  <a:r>
                    <a:rPr lang="ru-RU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1-5й </a:t>
                  </a:r>
                  <a:r>
                    <a: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пучок, 115,3 см от центра АЗ; 2-8й пучок, 119,2 см от центра АЗ; 3-13й пучок ,116,7 см от центра АЗ</a:t>
                  </a:r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7" name="Группа 16"/>
            <p:cNvGrpSpPr/>
            <p:nvPr/>
          </p:nvGrpSpPr>
          <p:grpSpPr>
            <a:xfrm>
              <a:off x="-5129734" y="3023754"/>
              <a:ext cx="4482034" cy="3332596"/>
              <a:chOff x="-5129734" y="3023754"/>
              <a:chExt cx="4482034" cy="3332596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129734" y="4756192"/>
                <a:ext cx="4482034" cy="160015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-4138971" y="3023754"/>
                    <a:ext cx="2419060" cy="51854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138971" y="3023754"/>
                    <a:ext cx="2419060" cy="51854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-3771668" y="3595995"/>
                    <a:ext cx="1512850" cy="57791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−1;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3771668" y="3595995"/>
                    <a:ext cx="1512850" cy="57791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05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-3581007" y="4247418"/>
                    <a:ext cx="113152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и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3581007" y="4247418"/>
                    <a:ext cx="1131528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4865" r="-1081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6201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1.01289 0.01227 " pathEditMode="relative" rAng="0" ptsTypes="AA">
                                      <p:cBhvr>
                                        <p:cTn id="6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3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74418" y="5651259"/>
            <a:ext cx="11443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4. Переходные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при прямоугольных колебаниях задающей реактивности ∆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средних мощностей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1,5 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МВт 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период колебаний относительного отклонения энергии импульсов, зарегистрированного и вычисленного соответственно.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E5305AC-C14C-4B2A-A314-5895D96A3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CCF3D-CEB6-468A-983F-B7937305526E}"/>
              </a:ext>
            </a:extLst>
          </p:cNvPr>
          <p:cNvSpPr/>
          <p:nvPr/>
        </p:nvSpPr>
        <p:spPr>
          <a:xfrm>
            <a:off x="0" y="20880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Модельная аппроксимация переходных процессов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2DB028F-560E-4D26-9A48-C577786C2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039879"/>
              </p:ext>
            </p:extLst>
          </p:nvPr>
        </p:nvGraphicFramePr>
        <p:xfrm>
          <a:off x="152400" y="1192213"/>
          <a:ext cx="11887200" cy="457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Graph" r:id="rId4" imgW="4754880" imgH="1828800" progId="Origin50.Graph">
                  <p:embed/>
                </p:oleObj>
              </mc:Choice>
              <mc:Fallback>
                <p:oleObj name="Graph" r:id="rId4" imgW="4754880" imgH="1828800" progId="Origin50.Grap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2DB028F-560E-4D26-9A48-C577786C22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92213"/>
                        <a:ext cx="11887200" cy="45723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20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E5305AC-C14C-4B2A-A314-5895D96A3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CCF3D-CEB6-468A-983F-B7937305526E}"/>
              </a:ext>
            </a:extLst>
          </p:cNvPr>
          <p:cNvSpPr/>
          <p:nvPr/>
        </p:nvSpPr>
        <p:spPr>
          <a:xfrm>
            <a:off x="0" y="20880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Оценка структуры и параметров мощностной обратной связи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2C55A7-6265-4B2A-AB15-80CBB5AE2A2F}"/>
                  </a:ext>
                </a:extLst>
              </p:cNvPr>
              <p:cNvSpPr/>
              <p:nvPr/>
            </p:nvSpPr>
            <p:spPr>
              <a:xfrm>
                <a:off x="3907565" y="2234547"/>
                <a:ext cx="6550025" cy="9269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𝑇𝑛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ru-RU" b="0" i="1" smtClean="0">
                                              <a:latin typeface="Cambria Math" panose="02040503050406030204" pitchFamily="18" charset="0"/>
                                            </a:rPr>
                                            <m:t>и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2C55A7-6265-4B2A-AB15-80CBB5AE2A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565" y="2234547"/>
                <a:ext cx="6550025" cy="9269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615291"/>
                  </p:ext>
                </p:extLst>
              </p:nvPr>
            </p:nvGraphicFramePr>
            <p:xfrm>
              <a:off x="4141594" y="3480471"/>
              <a:ext cx="6315996" cy="22590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2168">
                      <a:extLst>
                        <a:ext uri="{9D8B030D-6E8A-4147-A177-3AD203B41FA5}">
                          <a16:colId xmlns:a16="http://schemas.microsoft.com/office/drawing/2014/main" val="154655864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827874352"/>
                        </a:ext>
                      </a:extLst>
                    </a:gridCol>
                    <a:gridCol w="5205548">
                      <a:extLst>
                        <a:ext uri="{9D8B030D-6E8A-4147-A177-3AD203B41FA5}">
                          <a16:colId xmlns:a16="http://schemas.microsoft.com/office/drawing/2014/main" val="29022911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 defTabSz="108585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ru-RU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реактивность МОС,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26363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коэффициент передачи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й составляющей МОС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endParaRPr lang="en-US" b="0" baseline="-250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402354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постоянная времени </a:t>
                          </a:r>
                          <a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й составляющей МОС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3637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полная</a:t>
                          </a:r>
                          <a:r>
                            <a:rPr lang="ru-RU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энергия импульсов мощности</a:t>
                          </a:r>
                          <a:r>
                            <a:rPr lang="en-US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endParaRPr lang="ru-RU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48981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  <m:t>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период импульсов</a:t>
                          </a:r>
                          <a:r>
                            <a:rPr lang="ru-RU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мощности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и</m:t>
                                  </m:r>
                                </m:sub>
                              </m:s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ru-RU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 с), </a:t>
                          </a:r>
                          <a:endParaRPr lang="en-US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78214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номер составляющей</a:t>
                          </a:r>
                          <a:r>
                            <a:rPr lang="ru-RU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МОС</a:t>
                          </a:r>
                          <a:r>
                            <a:rPr lang="en-US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1, 2, 3)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9627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615291"/>
                  </p:ext>
                </p:extLst>
              </p:nvPr>
            </p:nvGraphicFramePr>
            <p:xfrm>
              <a:off x="4141594" y="3480471"/>
              <a:ext cx="6315996" cy="22590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2168">
                      <a:extLst>
                        <a:ext uri="{9D8B030D-6E8A-4147-A177-3AD203B41FA5}">
                          <a16:colId xmlns:a16="http://schemas.microsoft.com/office/drawing/2014/main" val="154655864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827874352"/>
                        </a:ext>
                      </a:extLst>
                    </a:gridCol>
                    <a:gridCol w="5205548">
                      <a:extLst>
                        <a:ext uri="{9D8B030D-6E8A-4147-A177-3AD203B41FA5}">
                          <a16:colId xmlns:a16="http://schemas.microsoft.com/office/drawing/2014/main" val="29022911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6557" r="-600676" b="-534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реактивность МОС,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2636337"/>
                      </a:ext>
                    </a:extLst>
                  </a:tr>
                  <a:tr h="38785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1563" r="-600676" b="-4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коэффициент передачи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й составляющей МОС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endParaRPr lang="en-US" b="0" baseline="-250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40235496"/>
                      </a:ext>
                    </a:extLst>
                  </a:tr>
                  <a:tr h="38785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1563" r="-600676" b="-3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постоянная времени </a:t>
                          </a:r>
                          <a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й составляющей МОС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3637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16393" r="-60067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полная</a:t>
                          </a:r>
                          <a:r>
                            <a:rPr lang="ru-RU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энергия импульсов мощности</a:t>
                          </a:r>
                          <a:r>
                            <a:rPr lang="en-US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endParaRPr lang="ru-RU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48981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16393" r="-60067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1287" t="-416393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78214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516393" r="-60067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1287" t="-516393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96276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Прямоугольник 3"/>
          <p:cNvSpPr/>
          <p:nvPr/>
        </p:nvSpPr>
        <p:spPr>
          <a:xfrm>
            <a:off x="857250" y="992213"/>
            <a:ext cx="10306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Хорошее приближение вычисленных переходных процессов к зарегистрированным для всего диапазона средних мощностей от 0,5 до 2 МВт дает модель МОС, представленная в виде трех линейных апериодических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звеньев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25811" y="3880338"/>
            <a:ext cx="5779477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003978" y="3161467"/>
            <a:ext cx="2551285" cy="1699007"/>
            <a:chOff x="207419" y="4056669"/>
            <a:chExt cx="2551285" cy="16990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237625" y="4056669"/>
                  <a:ext cx="427299" cy="369332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625" y="4056669"/>
                  <a:ext cx="427299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35714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80979" y="4056669"/>
                  <a:ext cx="603948" cy="369332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79" y="4056669"/>
                  <a:ext cx="60394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Прямоугольник 14"/>
                <p:cNvSpPr/>
                <p:nvPr/>
              </p:nvSpPr>
              <p:spPr>
                <a:xfrm>
                  <a:off x="1030369" y="4216351"/>
                  <a:ext cx="1133486" cy="72401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4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?</m:t>
                        </m:r>
                      </m:oMath>
                    </m:oMathPara>
                  </a14:m>
                  <a:endParaRPr lang="ru-RU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Прямоугольник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369" y="4216351"/>
                  <a:ext cx="1133486" cy="72401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>
                  <a:solidFill>
                    <a:schemeClr val="accent5">
                      <a:lumMod val="75000"/>
                    </a:schemeClr>
                  </a:solidFill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Прямая со стрелкой 15"/>
            <p:cNvCxnSpPr/>
            <p:nvPr/>
          </p:nvCxnSpPr>
          <p:spPr>
            <a:xfrm>
              <a:off x="207419" y="4580710"/>
              <a:ext cx="819151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2163855" y="4585536"/>
              <a:ext cx="571407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 17"/>
            <p:cNvSpPr/>
            <p:nvPr/>
          </p:nvSpPr>
          <p:spPr>
            <a:xfrm>
              <a:off x="474027" y="5017012"/>
              <a:ext cx="228467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mn-MN" sz="1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Блок 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схема мощностной обратной связи (МОС) реактора ИБР-2М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654050" y="6075499"/>
            <a:ext cx="10306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Пепелышев Ю.Н., Попов А.К., Сумхуу Д. Оценка параметров мощностной обратной связи реактора ИБР-2М с помощью прямоугольных колебаний реактивности // Атомная энергия. 2017. Т. 122, №2. С. 172-176.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607549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16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E5305AC-C14C-4B2A-A314-5895D96A3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CCF3D-CEB6-468A-983F-B7937305526E}"/>
              </a:ext>
            </a:extLst>
          </p:cNvPr>
          <p:cNvSpPr/>
          <p:nvPr/>
        </p:nvSpPr>
        <p:spPr>
          <a:xfrm>
            <a:off x="0" y="20880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Оценка структуры и параметров мощностной обратной связи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4385" y="1007460"/>
            <a:ext cx="1135966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Параметры МОС ИБР-2М в представлении трёх линейных апериодических звеньев при разных уровнях мощности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D9E55FE3-AB21-4D9E-9D67-EA1A0DEFB5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8123790"/>
                  </p:ext>
                </p:extLst>
              </p:nvPr>
            </p:nvGraphicFramePr>
            <p:xfrm>
              <a:off x="300345" y="1735055"/>
              <a:ext cx="11591309" cy="420001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59630">
                      <a:extLst>
                        <a:ext uri="{9D8B030D-6E8A-4147-A177-3AD203B41FA5}">
                          <a16:colId xmlns:a16="http://schemas.microsoft.com/office/drawing/2014/main" val="2362885252"/>
                        </a:ext>
                      </a:extLst>
                    </a:gridCol>
                    <a:gridCol w="2413699">
                      <a:extLst>
                        <a:ext uri="{9D8B030D-6E8A-4147-A177-3AD203B41FA5}">
                          <a16:colId xmlns:a16="http://schemas.microsoft.com/office/drawing/2014/main" val="551704997"/>
                        </a:ext>
                      </a:extLst>
                    </a:gridCol>
                    <a:gridCol w="2268029">
                      <a:extLst>
                        <a:ext uri="{9D8B030D-6E8A-4147-A177-3AD203B41FA5}">
                          <a16:colId xmlns:a16="http://schemas.microsoft.com/office/drawing/2014/main" val="4237160583"/>
                        </a:ext>
                      </a:extLst>
                    </a:gridCol>
                    <a:gridCol w="1452997">
                      <a:extLst>
                        <a:ext uri="{9D8B030D-6E8A-4147-A177-3AD203B41FA5}">
                          <a16:colId xmlns:a16="http://schemas.microsoft.com/office/drawing/2014/main" val="632012399"/>
                        </a:ext>
                      </a:extLst>
                    </a:gridCol>
                    <a:gridCol w="1178692">
                      <a:extLst>
                        <a:ext uri="{9D8B030D-6E8A-4147-A177-3AD203B41FA5}">
                          <a16:colId xmlns:a16="http://schemas.microsoft.com/office/drawing/2014/main" val="3047111572"/>
                        </a:ext>
                      </a:extLst>
                    </a:gridCol>
                    <a:gridCol w="2318262">
                      <a:extLst>
                        <a:ext uri="{9D8B030D-6E8A-4147-A177-3AD203B41FA5}">
                          <a16:colId xmlns:a16="http://schemas.microsoft.com/office/drawing/2014/main" val="352426707"/>
                        </a:ext>
                      </a:extLst>
                    </a:gridCol>
                  </a:tblGrid>
                  <a:tr h="93273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Средняя</a:t>
                          </a:r>
                          <a:r>
                            <a:rPr lang="ru-RU" sz="18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мощность, МВт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Возмущающая реактивность </a:t>
                          </a:r>
                          <a14:m>
                            <m:oMath xmlns:m="http://schemas.openxmlformats.org/officeDocument/2006/math">
                              <m:r>
                                <a:rPr lang="ru-R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ru-R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и</m:t>
                                  </m:r>
                                </m:sub>
                              </m:sSub>
                            </m:oMath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r>
                            <a:rPr lang="ru-RU" sz="18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– номер составляющей МОС 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Коэффициент передачи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и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/МВт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Постоянная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времени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с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1197474"/>
                      </a:ext>
                    </a:extLst>
                  </a:tr>
                  <a:tr h="363032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</a:t>
                          </a:r>
                          <a:endParaRPr lang="ru-RU" sz="1800" b="0" dirty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±0,0338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 6</a:t>
                          </a: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 </a:t>
                          </a:r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6,85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6,00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04525459"/>
                      </a:ext>
                    </a:extLst>
                  </a:tr>
                  <a:tr h="363032"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1,75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0,22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62624018"/>
                      </a:ext>
                    </a:extLst>
                  </a:tr>
                  <a:tr h="363032"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1,61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0,41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88987579"/>
                      </a:ext>
                    </a:extLst>
                  </a:tr>
                  <a:tr h="363032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±0,0</a:t>
                          </a:r>
                          <a:r>
                            <a:rPr lang="en-US" sz="18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1800" b="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5,87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 </a:t>
                          </a:r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5,52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8,20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77897357"/>
                      </a:ext>
                    </a:extLst>
                  </a:tr>
                  <a:tr h="363032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1,31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1,33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0899435"/>
                      </a:ext>
                    </a:extLst>
                  </a:tr>
                  <a:tr h="363032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0,96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1,13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27015199"/>
                      </a:ext>
                    </a:extLst>
                  </a:tr>
                  <a:tr h="363032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2,0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±0,0</a:t>
                          </a:r>
                          <a:r>
                            <a:rPr lang="en-US" sz="18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563</a:t>
                          </a:r>
                          <a:endParaRPr lang="en-US" sz="1800" b="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5,91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 </a:t>
                          </a:r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5,14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7,60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78734538"/>
                      </a:ext>
                    </a:extLst>
                  </a:tr>
                  <a:tr h="363032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1,59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1,02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0074666"/>
                      </a:ext>
                    </a:extLst>
                  </a:tr>
                  <a:tr h="363032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0,82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0,46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839442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D9E55FE3-AB21-4D9E-9D67-EA1A0DEFB5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8123790"/>
                  </p:ext>
                </p:extLst>
              </p:nvPr>
            </p:nvGraphicFramePr>
            <p:xfrm>
              <a:off x="300345" y="1735055"/>
              <a:ext cx="11591309" cy="420001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59630">
                      <a:extLst>
                        <a:ext uri="{9D8B030D-6E8A-4147-A177-3AD203B41FA5}">
                          <a16:colId xmlns:a16="http://schemas.microsoft.com/office/drawing/2014/main" val="2362885252"/>
                        </a:ext>
                      </a:extLst>
                    </a:gridCol>
                    <a:gridCol w="2413699">
                      <a:extLst>
                        <a:ext uri="{9D8B030D-6E8A-4147-A177-3AD203B41FA5}">
                          <a16:colId xmlns:a16="http://schemas.microsoft.com/office/drawing/2014/main" val="551704997"/>
                        </a:ext>
                      </a:extLst>
                    </a:gridCol>
                    <a:gridCol w="2268029">
                      <a:extLst>
                        <a:ext uri="{9D8B030D-6E8A-4147-A177-3AD203B41FA5}">
                          <a16:colId xmlns:a16="http://schemas.microsoft.com/office/drawing/2014/main" val="4237160583"/>
                        </a:ext>
                      </a:extLst>
                    </a:gridCol>
                    <a:gridCol w="1452997">
                      <a:extLst>
                        <a:ext uri="{9D8B030D-6E8A-4147-A177-3AD203B41FA5}">
                          <a16:colId xmlns:a16="http://schemas.microsoft.com/office/drawing/2014/main" val="632012399"/>
                        </a:ext>
                      </a:extLst>
                    </a:gridCol>
                    <a:gridCol w="1178692">
                      <a:extLst>
                        <a:ext uri="{9D8B030D-6E8A-4147-A177-3AD203B41FA5}">
                          <a16:colId xmlns:a16="http://schemas.microsoft.com/office/drawing/2014/main" val="3047111572"/>
                        </a:ext>
                      </a:extLst>
                    </a:gridCol>
                    <a:gridCol w="2318262">
                      <a:extLst>
                        <a:ext uri="{9D8B030D-6E8A-4147-A177-3AD203B41FA5}">
                          <a16:colId xmlns:a16="http://schemas.microsoft.com/office/drawing/2014/main" val="352426707"/>
                        </a:ext>
                      </a:extLst>
                    </a:gridCol>
                  </a:tblGrid>
                  <a:tr h="93273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Средняя</a:t>
                          </a:r>
                          <a:r>
                            <a:rPr lang="ru-RU" sz="18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мощность, МВт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81566" t="-654" r="-300000" b="-360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r>
                            <a:rPr lang="ru-RU" sz="18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– номер составляющей МОС </a:t>
                          </a:r>
                          <a:endParaRPr lang="ru-RU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52546" t="-654" r="-88889" b="-36013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00789" t="-654" r="-1053" b="-3601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1197474"/>
                      </a:ext>
                    </a:extLst>
                  </a:tr>
                  <a:tr h="363032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</a:t>
                          </a:r>
                          <a:endParaRPr lang="ru-RU" sz="1800" b="0" dirty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±0,0338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 6</a:t>
                          </a: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 </a:t>
                          </a:r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6,85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6,00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04525459"/>
                      </a:ext>
                    </a:extLst>
                  </a:tr>
                  <a:tr h="363032"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1,75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0,22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62624018"/>
                      </a:ext>
                    </a:extLst>
                  </a:tr>
                  <a:tr h="363032"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1,61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0,41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88987579"/>
                      </a:ext>
                    </a:extLst>
                  </a:tr>
                  <a:tr h="363032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±0,0</a:t>
                          </a:r>
                          <a:r>
                            <a:rPr lang="en-US" sz="18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1800" b="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5,87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 </a:t>
                          </a:r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5,52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8,20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77897357"/>
                      </a:ext>
                    </a:extLst>
                  </a:tr>
                  <a:tr h="363032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1,31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1,33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0899435"/>
                      </a:ext>
                    </a:extLst>
                  </a:tr>
                  <a:tr h="363032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0,96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1,13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27015199"/>
                      </a:ext>
                    </a:extLst>
                  </a:tr>
                  <a:tr h="363032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2,0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±0,0</a:t>
                          </a:r>
                          <a:r>
                            <a:rPr lang="en-US" sz="18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563</a:t>
                          </a:r>
                          <a:endParaRPr lang="en-US" sz="1800" b="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5,91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 </a:t>
                          </a:r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5,14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7,60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78734538"/>
                      </a:ext>
                    </a:extLst>
                  </a:tr>
                  <a:tr h="363032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1,59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1,02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0074666"/>
                      </a:ext>
                    </a:extLst>
                  </a:tr>
                  <a:tr h="363032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0,82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0,46</a:t>
                          </a:r>
                          <a:endParaRPr lang="ru-RU" sz="18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839442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Прямоугольник 6"/>
          <p:cNvSpPr/>
          <p:nvPr/>
        </p:nvSpPr>
        <p:spPr>
          <a:xfrm>
            <a:off x="654050" y="6075499"/>
            <a:ext cx="10306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Пепелышев Ю.Н., Попов А.К., Сумхуу Д. Оценка параметров мощностной обратной связи реактора ИБР-2М с помощью прямоугольных колебаний реактивности // Атомная энергия. 2017. Т. 122, №2. С. 172-176.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07549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16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74418" y="5346459"/>
            <a:ext cx="11443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5. Переходные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при прямоугольных колебаниях задающей реактивности ∆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средней мощности 0,5 МВт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2017).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период колебаний относительного отклонения энергии импульсов, зарегистрированного и вычисленного соответственно.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E5305AC-C14C-4B2A-A314-5895D96A3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CCF3D-CEB6-468A-983F-B7937305526E}"/>
              </a:ext>
            </a:extLst>
          </p:cNvPr>
          <p:cNvSpPr/>
          <p:nvPr/>
        </p:nvSpPr>
        <p:spPr>
          <a:xfrm>
            <a:off x="0" y="20880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Модельная аппроксимация переходных процессов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2DB028F-560E-4D26-9A48-C577786C2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053853"/>
              </p:ext>
            </p:extLst>
          </p:nvPr>
        </p:nvGraphicFramePr>
        <p:xfrm>
          <a:off x="152400" y="887413"/>
          <a:ext cx="11887200" cy="457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Graph" r:id="rId4" imgW="4754880" imgH="1828800" progId="Origin50.Graph">
                  <p:embed/>
                </p:oleObj>
              </mc:Choice>
              <mc:Fallback>
                <p:oleObj name="Graph" r:id="rId4" imgW="4754880" imgH="1828800" progId="Origin50.Grap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2DB028F-560E-4D26-9A48-C577786C22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87413"/>
                        <a:ext cx="11887200" cy="45723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10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10992</TotalTime>
  <Words>2562</Words>
  <Application>Microsoft Office PowerPoint</Application>
  <PresentationFormat>Widescreen</PresentationFormat>
  <Paragraphs>367</Paragraphs>
  <Slides>19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HY견고딕</vt:lpstr>
      <vt:lpstr>Perpetua</vt:lpstr>
      <vt:lpstr>Symbol</vt:lpstr>
      <vt:lpstr>Times New Roman</vt:lpstr>
      <vt:lpstr>Office Theme</vt:lpstr>
      <vt:lpstr>Graph</vt:lpstr>
      <vt:lpstr>Анализ устойчивости импульсного реактора ИБР-2М при средней мощности 0,5 МВт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МОЩНОСТНОЙ ОБРАТНОЙ СВЯЗИ ИМПУЛЬСНОГО РЕАКТОРА ИБР-2М</dc:title>
  <dc:creator>Sumkhuu Davaasuren</dc:creator>
  <cp:lastModifiedBy>Sumkhuu Davaasuren</cp:lastModifiedBy>
  <cp:revision>426</cp:revision>
  <cp:lastPrinted>2017-03-31T07:17:30Z</cp:lastPrinted>
  <dcterms:created xsi:type="dcterms:W3CDTF">2016-09-21T06:09:40Z</dcterms:created>
  <dcterms:modified xsi:type="dcterms:W3CDTF">2018-12-04T06:31:32Z</dcterms:modified>
</cp:coreProperties>
</file>