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701" r:id="rId2"/>
    <p:sldMasterId id="2147483676" r:id="rId3"/>
    <p:sldMasterId id="2147483708" r:id="rId4"/>
    <p:sldMasterId id="2147483682" r:id="rId5"/>
    <p:sldMasterId id="2147483686" r:id="rId6"/>
  </p:sldMasterIdLst>
  <p:notesMasterIdLst>
    <p:notesMasterId r:id="rId12"/>
  </p:notesMasterIdLst>
  <p:handoutMasterIdLst>
    <p:handoutMasterId r:id="rId13"/>
  </p:handoutMasterIdLst>
  <p:sldIdLst>
    <p:sldId id="265" r:id="rId7"/>
    <p:sldId id="266" r:id="rId8"/>
    <p:sldId id="262" r:id="rId9"/>
    <p:sldId id="267" r:id="rId10"/>
    <p:sldId id="268" r:id="rId11"/>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2DA8C"/>
    <a:srgbClr val="FF33CC"/>
    <a:srgbClr val="3FCF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47" autoAdjust="0"/>
    <p:restoredTop sz="94168" autoAdjust="0"/>
  </p:normalViewPr>
  <p:slideViewPr>
    <p:cSldViewPr showGuides="1">
      <p:cViewPr varScale="1">
        <p:scale>
          <a:sx n="66" d="100"/>
          <a:sy n="66"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0" d="100"/>
          <a:sy n="80" d="100"/>
        </p:scale>
        <p:origin x="-2022" y="-9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591D3294-05EC-4D39-BBFF-8666B261E17A}" type="datetimeFigureOut">
              <a:rPr lang="en-GB" smtClean="0"/>
              <a:pPr/>
              <a:t>01/03/2016</a:t>
            </a:fld>
            <a:endParaRPr lang="en-GB"/>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E4AB52D8-2E21-4A98-A355-59730E181040}" type="slidenum">
              <a:rPr lang="en-GB" smtClean="0"/>
              <a:pPr/>
              <a:t>‹#›</a:t>
            </a:fld>
            <a:endParaRPr lang="en-GB"/>
          </a:p>
        </p:txBody>
      </p:sp>
    </p:spTree>
    <p:extLst>
      <p:ext uri="{BB962C8B-B14F-4D97-AF65-F5344CB8AC3E}">
        <p14:creationId xmlns:p14="http://schemas.microsoft.com/office/powerpoint/2010/main" val="2177042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7B500BB7-C15D-44DD-99D5-80653883CDE2}" type="datetimeFigureOut">
              <a:rPr lang="en-GB" smtClean="0"/>
              <a:pPr/>
              <a:t>01/03/2016</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93CE0F7-5E42-4185-B155-B2F15E38F5F4}" type="slidenum">
              <a:rPr lang="en-GB" smtClean="0"/>
              <a:pPr/>
              <a:t>‹#›</a:t>
            </a:fld>
            <a:endParaRPr lang="en-GB"/>
          </a:p>
        </p:txBody>
      </p:sp>
    </p:spTree>
    <p:extLst>
      <p:ext uri="{BB962C8B-B14F-4D97-AF65-F5344CB8AC3E}">
        <p14:creationId xmlns:p14="http://schemas.microsoft.com/office/powerpoint/2010/main" val="1591548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Contribution to WGE report on impacts of air pollution on biodiversity and ecosystem services</a:t>
            </a:r>
            <a:endParaRPr lang="en-GB" dirty="0"/>
          </a:p>
        </p:txBody>
      </p:sp>
      <p:sp>
        <p:nvSpPr>
          <p:cNvPr id="4" name="Slide Number Placeholder 3"/>
          <p:cNvSpPr>
            <a:spLocks noGrp="1"/>
          </p:cNvSpPr>
          <p:nvPr>
            <p:ph type="sldNum" sz="quarter" idx="10"/>
          </p:nvPr>
        </p:nvSpPr>
        <p:spPr/>
        <p:txBody>
          <a:bodyPr/>
          <a:lstStyle/>
          <a:p>
            <a:fld id="{461F201D-9F91-42B4-95D4-74565B7EF8C8}" type="slidenum">
              <a:rPr lang="en-GB" smtClean="0"/>
              <a:pPr/>
              <a:t>3</a:t>
            </a:fld>
            <a:endParaRPr lang="en-GB"/>
          </a:p>
        </p:txBody>
      </p:sp>
    </p:spTree>
    <p:extLst>
      <p:ext uri="{BB962C8B-B14F-4D97-AF65-F5344CB8AC3E}">
        <p14:creationId xmlns:p14="http://schemas.microsoft.com/office/powerpoint/2010/main" val="2651941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Contribution to WGE report on impacts of air pollution on biodiversity and ecosystem services</a:t>
            </a:r>
            <a:endParaRPr lang="en-GB" dirty="0"/>
          </a:p>
        </p:txBody>
      </p:sp>
      <p:sp>
        <p:nvSpPr>
          <p:cNvPr id="4" name="Slide Number Placeholder 3"/>
          <p:cNvSpPr>
            <a:spLocks noGrp="1"/>
          </p:cNvSpPr>
          <p:nvPr>
            <p:ph type="sldNum" sz="quarter" idx="10"/>
          </p:nvPr>
        </p:nvSpPr>
        <p:spPr/>
        <p:txBody>
          <a:bodyPr/>
          <a:lstStyle/>
          <a:p>
            <a:fld id="{461F201D-9F91-42B4-95D4-74565B7EF8C8}" type="slidenum">
              <a:rPr lang="en-GB" smtClean="0"/>
              <a:pPr/>
              <a:t>4</a:t>
            </a:fld>
            <a:endParaRPr lang="en-GB"/>
          </a:p>
        </p:txBody>
      </p:sp>
    </p:spTree>
    <p:extLst>
      <p:ext uri="{BB962C8B-B14F-4D97-AF65-F5344CB8AC3E}">
        <p14:creationId xmlns:p14="http://schemas.microsoft.com/office/powerpoint/2010/main" val="2752861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y &amp; becaus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3429000"/>
          </a:xfrm>
          <a:prstGeom prst="rect">
            <a:avLst/>
          </a:prstGeom>
          <a:noFill/>
        </p:spPr>
        <p:txBody>
          <a:bodyPr lIns="360000" tIns="360000" rIns="360000" bIns="252000" anchor="b" anchorCtr="0">
            <a:normAutofit/>
          </a:bodyPr>
          <a:lstStyle>
            <a:lvl1pPr marL="0" indent="0">
              <a:lnSpc>
                <a:spcPct val="100000"/>
              </a:lnSpc>
              <a:spcBef>
                <a:spcPts val="0"/>
              </a:spcBef>
              <a:spcAft>
                <a:spcPts val="0"/>
              </a:spcAft>
              <a:buFontTx/>
              <a:buNone/>
              <a:defRPr sz="4800" b="1" i="0" cap="all" baseline="0">
                <a:solidFill>
                  <a:schemeClr val="bg1"/>
                </a:solidFill>
                <a:latin typeface="Arial" pitchFamily="34" charset="0"/>
                <a:cs typeface="Arial" pitchFamily="34" charset="0"/>
              </a:defRPr>
            </a:lvl1pPr>
          </a:lstStyle>
          <a:p>
            <a:pPr lvl="0"/>
            <a:r>
              <a:rPr lang="en-GB" dirty="0" smtClean="0"/>
              <a:t>WHY: CLICK here TO TYPE your “why” question?</a:t>
            </a:r>
            <a:endParaRPr lang="en-GB" dirty="0"/>
          </a:p>
        </p:txBody>
      </p:sp>
      <p:sp>
        <p:nvSpPr>
          <p:cNvPr id="11" name="Text Placeholder 7"/>
          <p:cNvSpPr>
            <a:spLocks noGrp="1"/>
          </p:cNvSpPr>
          <p:nvPr>
            <p:ph type="body" sz="quarter" idx="12" hasCustomPrompt="1"/>
          </p:nvPr>
        </p:nvSpPr>
        <p:spPr>
          <a:xfrm>
            <a:off x="0" y="3429000"/>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4800" b="1" cap="all" baseline="0">
                <a:solidFill>
                  <a:srgbClr val="3FCFD6"/>
                </a:solidFill>
                <a:latin typeface="Arial" pitchFamily="34" charset="0"/>
                <a:cs typeface="Arial" pitchFamily="34" charset="0"/>
              </a:defRPr>
            </a:lvl1pPr>
          </a:lstStyle>
          <a:p>
            <a:pPr lvl="0"/>
            <a:r>
              <a:rPr lang="en-GB" dirty="0" smtClean="0"/>
              <a:t>BECAUSE: click here to type your answer</a:t>
            </a:r>
            <a:endParaRPr lang="en-GB" dirty="0"/>
          </a:p>
        </p:txBody>
      </p:sp>
      <p:sp>
        <p:nvSpPr>
          <p:cNvPr id="13" name="Text Placeholder 12"/>
          <p:cNvSpPr>
            <a:spLocks noGrp="1"/>
          </p:cNvSpPr>
          <p:nvPr>
            <p:ph type="body" sz="quarter" idx="13" hasCustomPrompt="1"/>
          </p:nvPr>
        </p:nvSpPr>
        <p:spPr>
          <a:xfrm>
            <a:off x="395288" y="728663"/>
            <a:ext cx="5077072" cy="540060"/>
          </a:xfrm>
          <a:prstGeom prst="rect">
            <a:avLst/>
          </a:prstGeom>
          <a:noFill/>
        </p:spPr>
        <p:txBody>
          <a:bodyPr anchor="ctr" anchorCtr="0"/>
          <a:lstStyle>
            <a:lvl1pPr marL="0" marR="0" indent="-342900" algn="l" defTabSz="914400" rtl="0" eaLnBrk="1" fontAlgn="auto" latinLnBrk="0" hangingPunct="1">
              <a:lnSpc>
                <a:spcPct val="100000"/>
              </a:lnSpc>
              <a:spcBef>
                <a:spcPts val="0"/>
              </a:spcBef>
              <a:spcAft>
                <a:spcPts val="0"/>
              </a:spcAft>
              <a:buClrTx/>
              <a:buSzTx/>
              <a:buFontTx/>
              <a:buNone/>
              <a:tabLst/>
              <a:defRPr sz="1200" b="0" i="1" baseline="0">
                <a:solidFill>
                  <a:srgbClr val="FF0000"/>
                </a:solidFill>
                <a:latin typeface="Arial Narrow" pitchFamily="34" charset="0"/>
              </a:defRPr>
            </a:lvl1pPr>
          </a:lstStyle>
          <a:p>
            <a:pPr lvl="0"/>
            <a:r>
              <a:rPr lang="en-GB" dirty="0" smtClean="0"/>
              <a:t>FORMAT:  WHY: as black text and in bold, remaining text as white and in regular</a:t>
            </a:r>
          </a:p>
        </p:txBody>
      </p:sp>
      <p:sp>
        <p:nvSpPr>
          <p:cNvPr id="5" name="Text Placeholder 12"/>
          <p:cNvSpPr>
            <a:spLocks noGrp="1"/>
          </p:cNvSpPr>
          <p:nvPr>
            <p:ph type="body" sz="quarter" idx="14" hasCustomPrompt="1"/>
          </p:nvPr>
        </p:nvSpPr>
        <p:spPr>
          <a:xfrm>
            <a:off x="395288" y="5373216"/>
            <a:ext cx="5077072" cy="540060"/>
          </a:xfrm>
          <a:prstGeom prst="rect">
            <a:avLst/>
          </a:prstGeom>
          <a:noFill/>
        </p:spPr>
        <p:txBody>
          <a:bodyPr anchor="ctr" anchorCtr="0"/>
          <a:lstStyle>
            <a:lvl1pPr marL="0" marR="0" indent="-342900" algn="l" defTabSz="914400" rtl="0" eaLnBrk="1" fontAlgn="auto" latinLnBrk="0" hangingPunct="1">
              <a:lnSpc>
                <a:spcPct val="100000"/>
              </a:lnSpc>
              <a:spcBef>
                <a:spcPts val="0"/>
              </a:spcBef>
              <a:spcAft>
                <a:spcPts val="0"/>
              </a:spcAft>
              <a:buClrTx/>
              <a:buSzTx/>
              <a:buFontTx/>
              <a:buNone/>
              <a:tabLst/>
              <a:defRPr sz="1200" b="0" i="1" baseline="0">
                <a:solidFill>
                  <a:srgbClr val="FF0000"/>
                </a:solidFill>
                <a:latin typeface="Arial Narrow"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dirty="0" smtClean="0"/>
              <a:t>FORMAT:  BECAUSE: as black text and in bold, remaining text as blue and in regular</a:t>
            </a:r>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0" y="0"/>
            <a:ext cx="9144000" cy="3429000"/>
          </a:xfrm>
          <a:prstGeom prst="rect">
            <a:avLst/>
          </a:prstGeom>
          <a:noFill/>
        </p:spPr>
        <p:txBody>
          <a:bodyPr lIns="360000" tIns="360000" rIns="360000" bIns="288000" anchor="b" anchorCtr="0">
            <a:normAutofit/>
          </a:bodyPr>
          <a:lstStyle>
            <a:lvl1pPr marL="0" indent="0">
              <a:lnSpc>
                <a:spcPct val="100000"/>
              </a:lnSpc>
              <a:spcBef>
                <a:spcPts val="0"/>
              </a:spcBef>
              <a:spcAft>
                <a:spcPts val="0"/>
              </a:spcAft>
              <a:buFontTx/>
              <a:buNone/>
              <a:defRPr sz="4400" cap="none" baseline="0">
                <a:solidFill>
                  <a:srgbClr val="3FCFD6"/>
                </a:solidFill>
                <a:latin typeface="Arial" pitchFamily="34" charset="0"/>
                <a:cs typeface="Arial" pitchFamily="34" charset="0"/>
              </a:defRPr>
            </a:lvl1pPr>
          </a:lstStyle>
          <a:p>
            <a:pPr lvl="0"/>
            <a:r>
              <a:rPr lang="en-GB" dirty="0" smtClean="0"/>
              <a:t>Click here to type your title</a:t>
            </a:r>
            <a:endParaRPr lang="en-GB" dirty="0"/>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3200" cap="none" baseline="0">
                <a:solidFill>
                  <a:schemeClr val="bg1"/>
                </a:solidFill>
                <a:latin typeface="Arial" pitchFamily="34" charset="0"/>
                <a:cs typeface="Arial" pitchFamily="34" charset="0"/>
              </a:defRPr>
            </a:lvl1pPr>
          </a:lstStyle>
          <a:p>
            <a:pPr lvl="0"/>
            <a:r>
              <a:rPr lang="en-GB" dirty="0" smtClean="0"/>
              <a:t>Click here to type your supporting copy (32pt Arial regular).</a:t>
            </a:r>
            <a:br>
              <a:rPr lang="en-GB" dirty="0" smtClean="0"/>
            </a:br>
            <a:r>
              <a:rPr lang="en-GB" dirty="0" smtClean="0"/>
              <a:t>For intro text only – for text heavy slides use the banner topped ‘text heavy’ slide.</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 image">
    <p:spTree>
      <p:nvGrpSpPr>
        <p:cNvPr id="1" name=""/>
        <p:cNvGrpSpPr/>
        <p:nvPr/>
      </p:nvGrpSpPr>
      <p:grpSpPr>
        <a:xfrm>
          <a:off x="0" y="0"/>
          <a:ext cx="0" cy="0"/>
          <a:chOff x="0" y="0"/>
          <a:chExt cx="0" cy="0"/>
        </a:xfrm>
      </p:grpSpPr>
      <p:pic>
        <p:nvPicPr>
          <p:cNvPr id="9" name="Picture 8" descr="iStock_000004025886_Smaller.jpg"/>
          <p:cNvPicPr>
            <a:picLocks noChangeAspect="1"/>
          </p:cNvPicPr>
          <p:nvPr userDrawn="1"/>
        </p:nvPicPr>
        <p:blipFill>
          <a:blip r:embed="rId2" cstate="print"/>
          <a:stretch>
            <a:fillRect/>
          </a:stretch>
        </p:blipFill>
        <p:spPr>
          <a:xfrm>
            <a:off x="-1587" y="0"/>
            <a:ext cx="9144000" cy="3429000"/>
          </a:xfrm>
          <a:prstGeom prst="rect">
            <a:avLst/>
          </a:prstGeom>
        </p:spPr>
      </p:pic>
      <p:sp>
        <p:nvSpPr>
          <p:cNvPr id="6"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400">
                <a:solidFill>
                  <a:srgbClr val="FF0000"/>
                </a:solidFill>
              </a:defRPr>
            </a:lvl1pPr>
          </a:lstStyle>
          <a:p>
            <a:r>
              <a:rPr lang="en-GB" dirty="0" smtClean="0"/>
              <a:t>Click on icon to insert your own image instead</a:t>
            </a:r>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3200" cap="none" baseline="0">
                <a:solidFill>
                  <a:schemeClr val="bg1"/>
                </a:solidFill>
                <a:latin typeface="Arial" pitchFamily="34" charset="0"/>
                <a:cs typeface="Arial" pitchFamily="34" charset="0"/>
              </a:defRPr>
            </a:lvl1pPr>
          </a:lstStyle>
          <a:p>
            <a:pPr lvl="0"/>
            <a:r>
              <a:rPr lang="en-GB" dirty="0" smtClean="0"/>
              <a:t>Click here to type your supporting copy (32pt Arial regular).</a:t>
            </a:r>
            <a:br>
              <a:rPr lang="en-GB" dirty="0" smtClean="0"/>
            </a:br>
            <a:r>
              <a:rPr lang="en-GB" dirty="0" smtClean="0"/>
              <a:t>For intro text only – for text heavy slides use the banner topped slide.</a:t>
            </a:r>
            <a:endParaRPr lang="en-GB" dirty="0"/>
          </a:p>
        </p:txBody>
      </p:sp>
      <p:sp>
        <p:nvSpPr>
          <p:cNvPr id="10" name="Text Placeholder 7"/>
          <p:cNvSpPr>
            <a:spLocks noGrp="1"/>
          </p:cNvSpPr>
          <p:nvPr>
            <p:ph type="body" sz="quarter" idx="10" hasCustomPrompt="1"/>
          </p:nvPr>
        </p:nvSpPr>
        <p:spPr>
          <a:xfrm>
            <a:off x="0" y="2297098"/>
            <a:ext cx="9144000" cy="1131902"/>
          </a:xfrm>
          <a:prstGeom prst="rect">
            <a:avLst/>
          </a:prstGeom>
          <a:noFill/>
        </p:spPr>
        <p:txBody>
          <a:bodyPr wrap="square" lIns="360000" tIns="360000" rIns="360000" bIns="288000" anchor="b" anchorCtr="0">
            <a:noAutofit/>
          </a:bodyPr>
          <a:lstStyle>
            <a:lvl1pPr marL="0" indent="0">
              <a:lnSpc>
                <a:spcPct val="100000"/>
              </a:lnSpc>
              <a:spcBef>
                <a:spcPts val="0"/>
              </a:spcBef>
              <a:spcAft>
                <a:spcPts val="0"/>
              </a:spcAft>
              <a:buFontTx/>
              <a:buNone/>
              <a:defRPr sz="4400" cap="none" baseline="0">
                <a:solidFill>
                  <a:schemeClr val="bg1"/>
                </a:solidFill>
                <a:latin typeface="Arial" pitchFamily="34" charset="0"/>
                <a:cs typeface="Arial" pitchFamily="34" charset="0"/>
              </a:defRPr>
            </a:lvl1pPr>
          </a:lstStyle>
          <a:p>
            <a:pPr lvl="0"/>
            <a:r>
              <a:rPr lang="en-GB" dirty="0" smtClean="0"/>
              <a:t>Click here to type your title</a:t>
            </a:r>
            <a:endParaRPr lang="en-GB" dirty="0"/>
          </a:p>
        </p:txBody>
      </p:sp>
      <p:sp>
        <p:nvSpPr>
          <p:cNvPr id="11"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below image">
    <p:spTree>
      <p:nvGrpSpPr>
        <p:cNvPr id="1" name=""/>
        <p:cNvGrpSpPr/>
        <p:nvPr/>
      </p:nvGrpSpPr>
      <p:grpSpPr>
        <a:xfrm>
          <a:off x="0" y="0"/>
          <a:ext cx="0" cy="0"/>
          <a:chOff x="0" y="0"/>
          <a:chExt cx="0" cy="0"/>
        </a:xfrm>
      </p:grpSpPr>
      <p:pic>
        <p:nvPicPr>
          <p:cNvPr id="8" name="Picture 7" descr="iStock_000004025886_Smaller.jpg"/>
          <p:cNvPicPr>
            <a:picLocks noChangeAspect="1"/>
          </p:cNvPicPr>
          <p:nvPr userDrawn="1"/>
        </p:nvPicPr>
        <p:blipFill>
          <a:blip r:embed="rId2" cstate="print"/>
          <a:stretch>
            <a:fillRect/>
          </a:stretch>
        </p:blipFill>
        <p:spPr>
          <a:xfrm>
            <a:off x="-1587" y="0"/>
            <a:ext cx="9144000" cy="3429000"/>
          </a:xfrm>
          <a:prstGeom prst="rect">
            <a:avLst/>
          </a:prstGeom>
        </p:spPr>
      </p:pic>
      <p:sp>
        <p:nvSpPr>
          <p:cNvPr id="5"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400">
                <a:solidFill>
                  <a:srgbClr val="FF0000"/>
                </a:solidFill>
              </a:defRPr>
            </a:lvl1pPr>
          </a:lstStyle>
          <a:p>
            <a:r>
              <a:rPr lang="en-GB" dirty="0" smtClean="0"/>
              <a:t>Click on icon to insert your own image instead</a:t>
            </a:r>
          </a:p>
        </p:txBody>
      </p:sp>
      <p:sp>
        <p:nvSpPr>
          <p:cNvPr id="10" name="Text Placeholder 7"/>
          <p:cNvSpPr>
            <a:spLocks noGrp="1"/>
          </p:cNvSpPr>
          <p:nvPr>
            <p:ph type="body" sz="quarter" idx="10" hasCustomPrompt="1"/>
          </p:nvPr>
        </p:nvSpPr>
        <p:spPr>
          <a:xfrm>
            <a:off x="0" y="3428999"/>
            <a:ext cx="9144000" cy="3427413"/>
          </a:xfrm>
          <a:prstGeom prst="rect">
            <a:avLst/>
          </a:prstGeom>
          <a:noFill/>
        </p:spPr>
        <p:txBody>
          <a:bodyPr wrap="square" lIns="360000" tIns="288000" rIns="360000" bIns="360000" anchor="t" anchorCtr="0">
            <a:noAutofit/>
          </a:bodyPr>
          <a:lstStyle>
            <a:lvl1pPr marL="0" indent="0">
              <a:lnSpc>
                <a:spcPct val="100000"/>
              </a:lnSpc>
              <a:spcBef>
                <a:spcPts val="0"/>
              </a:spcBef>
              <a:spcAft>
                <a:spcPts val="0"/>
              </a:spcAft>
              <a:buFontTx/>
              <a:buNone/>
              <a:defRPr sz="4400" cap="none" baseline="0">
                <a:solidFill>
                  <a:schemeClr val="bg1"/>
                </a:solidFill>
                <a:latin typeface="Arial" pitchFamily="34" charset="0"/>
                <a:cs typeface="Arial" pitchFamily="34" charset="0"/>
              </a:defRPr>
            </a:lvl1pPr>
          </a:lstStyle>
          <a:p>
            <a:pPr lvl="0"/>
            <a:r>
              <a:rPr lang="en-GB" dirty="0" smtClean="0"/>
              <a:t>Click here to type your title underneath “busy” images</a:t>
            </a:r>
            <a:endParaRPr lang="en-GB" dirty="0"/>
          </a:p>
        </p:txBody>
      </p:sp>
      <p:sp>
        <p:nvSpPr>
          <p:cNvPr id="6" name="Text Placeholder 13"/>
          <p:cNvSpPr>
            <a:spLocks noGrp="1"/>
          </p:cNvSpPr>
          <p:nvPr>
            <p:ph type="body" sz="quarter" idx="15" hasCustomPrompt="1"/>
          </p:nvPr>
        </p:nvSpPr>
        <p:spPr>
          <a:xfrm>
            <a:off x="8822060" y="0"/>
            <a:ext cx="321940" cy="3429000"/>
          </a:xfrm>
          <a:prstGeom prst="rect">
            <a:avLst/>
          </a:prstGeom>
        </p:spPr>
        <p:txBody>
          <a:bodyPr vert="vert270" lIns="144000" tIns="108000" rIns="72000"/>
          <a:lstStyle>
            <a:lvl1pPr marL="360000"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below image_lab">
    <p:spTree>
      <p:nvGrpSpPr>
        <p:cNvPr id="1" name=""/>
        <p:cNvGrpSpPr/>
        <p:nvPr/>
      </p:nvGrpSpPr>
      <p:grpSpPr>
        <a:xfrm>
          <a:off x="0" y="0"/>
          <a:ext cx="0" cy="0"/>
          <a:chOff x="0" y="0"/>
          <a:chExt cx="0" cy="0"/>
        </a:xfrm>
      </p:grpSpPr>
      <p:pic>
        <p:nvPicPr>
          <p:cNvPr id="9" name="Picture 8" descr="HL_ChemistryLabs_Lancaster__30Jul2010_0152.jpg"/>
          <p:cNvPicPr>
            <a:picLocks noChangeAspect="1"/>
          </p:cNvPicPr>
          <p:nvPr userDrawn="1"/>
        </p:nvPicPr>
        <p:blipFill>
          <a:blip r:embed="rId2" cstate="print"/>
          <a:stretch>
            <a:fillRect/>
          </a:stretch>
        </p:blipFill>
        <p:spPr>
          <a:xfrm>
            <a:off x="0" y="0"/>
            <a:ext cx="9144000" cy="3429000"/>
          </a:xfrm>
          <a:prstGeom prst="rect">
            <a:avLst/>
          </a:prstGeom>
        </p:spPr>
      </p:pic>
      <p:sp>
        <p:nvSpPr>
          <p:cNvPr id="7"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800">
                <a:solidFill>
                  <a:srgbClr val="FF0000"/>
                </a:solidFill>
              </a:defRPr>
            </a:lvl1pPr>
          </a:lstStyle>
          <a:p>
            <a:r>
              <a:rPr lang="en-GB" dirty="0" smtClean="0"/>
              <a:t>Click on icon to insert your own image instead</a:t>
            </a:r>
          </a:p>
        </p:txBody>
      </p:sp>
      <p:sp>
        <p:nvSpPr>
          <p:cNvPr id="10" name="Text Placeholder 7"/>
          <p:cNvSpPr>
            <a:spLocks noGrp="1"/>
          </p:cNvSpPr>
          <p:nvPr>
            <p:ph type="body" sz="quarter" idx="10" hasCustomPrompt="1"/>
          </p:nvPr>
        </p:nvSpPr>
        <p:spPr>
          <a:xfrm>
            <a:off x="0" y="3430587"/>
            <a:ext cx="9144000" cy="3427413"/>
          </a:xfrm>
          <a:prstGeom prst="rect">
            <a:avLst/>
          </a:prstGeom>
          <a:noFill/>
        </p:spPr>
        <p:txBody>
          <a:bodyPr wrap="square" lIns="360000" tIns="288000" rIns="360000" bIns="360000" anchor="t" anchorCtr="0">
            <a:noAutofit/>
          </a:bodyPr>
          <a:lstStyle>
            <a:lvl1pPr marL="0" indent="0">
              <a:lnSpc>
                <a:spcPct val="100000"/>
              </a:lnSpc>
              <a:spcBef>
                <a:spcPts val="0"/>
              </a:spcBef>
              <a:spcAft>
                <a:spcPts val="0"/>
              </a:spcAft>
              <a:buFontTx/>
              <a:buNone/>
              <a:defRPr sz="4400" cap="none" baseline="0">
                <a:solidFill>
                  <a:schemeClr val="bg1"/>
                </a:solidFill>
                <a:latin typeface="Arial" pitchFamily="34" charset="0"/>
                <a:cs typeface="Arial" pitchFamily="34" charset="0"/>
              </a:defRPr>
            </a:lvl1pPr>
          </a:lstStyle>
          <a:p>
            <a:pPr lvl="0"/>
            <a:r>
              <a:rPr lang="en-GB" dirty="0" smtClean="0"/>
              <a:t>Click here to type your title underneath “busy” images</a:t>
            </a:r>
            <a:endParaRPr lang="en-GB" dirty="0"/>
          </a:p>
        </p:txBody>
      </p:sp>
      <p:sp>
        <p:nvSpPr>
          <p:cNvPr id="6"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 Impact point">
    <p:spTree>
      <p:nvGrpSpPr>
        <p:cNvPr id="1" name=""/>
        <p:cNvGrpSpPr/>
        <p:nvPr/>
      </p:nvGrpSpPr>
      <p:grpSpPr>
        <a:xfrm>
          <a:off x="0" y="0"/>
          <a:ext cx="0" cy="0"/>
          <a:chOff x="0" y="0"/>
          <a:chExt cx="0" cy="0"/>
        </a:xfrm>
      </p:grpSpPr>
      <p:pic>
        <p:nvPicPr>
          <p:cNvPr id="9" name="Picture 8" descr="iStock_000004025886_Smaller.jpg"/>
          <p:cNvPicPr>
            <a:picLocks noChangeAspect="1"/>
          </p:cNvPicPr>
          <p:nvPr userDrawn="1"/>
        </p:nvPicPr>
        <p:blipFill>
          <a:blip r:embed="rId2" cstate="print"/>
          <a:stretch>
            <a:fillRect/>
          </a:stretch>
        </p:blipFill>
        <p:spPr>
          <a:xfrm>
            <a:off x="-1587" y="0"/>
            <a:ext cx="9144000" cy="3429000"/>
          </a:xfrm>
          <a:prstGeom prst="rect">
            <a:avLst/>
          </a:prstGeom>
        </p:spPr>
      </p:pic>
      <p:sp>
        <p:nvSpPr>
          <p:cNvPr id="5"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400">
                <a:solidFill>
                  <a:srgbClr val="FF0000"/>
                </a:solidFill>
              </a:defRPr>
            </a:lvl1pPr>
          </a:lstStyle>
          <a:p>
            <a:r>
              <a:rPr lang="en-GB" dirty="0" smtClean="0"/>
              <a:t>Click on icon to insert your own image instead</a:t>
            </a:r>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4000" cap="none" baseline="0">
                <a:solidFill>
                  <a:schemeClr val="bg1"/>
                </a:solidFill>
                <a:latin typeface="Arial" pitchFamily="34" charset="0"/>
                <a:cs typeface="Arial" pitchFamily="34" charset="0"/>
              </a:defRPr>
            </a:lvl1pPr>
          </a:lstStyle>
          <a:p>
            <a:pPr lvl="0"/>
            <a:r>
              <a:rPr lang="en-GB" dirty="0" smtClean="0"/>
              <a:t>Click here to type one big, bold point to give your message impact (40pt Arial regular).</a:t>
            </a:r>
            <a:endParaRPr lang="en-GB" dirty="0"/>
          </a:p>
        </p:txBody>
      </p:sp>
      <p:sp>
        <p:nvSpPr>
          <p:cNvPr id="6"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 Impact point_lab">
    <p:spTree>
      <p:nvGrpSpPr>
        <p:cNvPr id="1" name=""/>
        <p:cNvGrpSpPr/>
        <p:nvPr/>
      </p:nvGrpSpPr>
      <p:grpSpPr>
        <a:xfrm>
          <a:off x="0" y="0"/>
          <a:ext cx="0" cy="0"/>
          <a:chOff x="0" y="0"/>
          <a:chExt cx="0" cy="0"/>
        </a:xfrm>
      </p:grpSpPr>
      <p:pic>
        <p:nvPicPr>
          <p:cNvPr id="10" name="Picture 9" descr="HL_ChemistryLabs_Lancaster__30Jul2010_0152.jpg"/>
          <p:cNvPicPr>
            <a:picLocks noChangeAspect="1"/>
          </p:cNvPicPr>
          <p:nvPr userDrawn="1"/>
        </p:nvPicPr>
        <p:blipFill>
          <a:blip r:embed="rId2" cstate="print"/>
          <a:stretch>
            <a:fillRect/>
          </a:stretch>
        </p:blipFill>
        <p:spPr>
          <a:xfrm>
            <a:off x="0" y="0"/>
            <a:ext cx="9144000" cy="3429000"/>
          </a:xfrm>
          <a:prstGeom prst="rect">
            <a:avLst/>
          </a:prstGeom>
        </p:spPr>
      </p:pic>
      <p:sp>
        <p:nvSpPr>
          <p:cNvPr id="7"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800">
                <a:solidFill>
                  <a:srgbClr val="FF0000"/>
                </a:solidFill>
              </a:defRPr>
            </a:lvl1pPr>
          </a:lstStyle>
          <a:p>
            <a:r>
              <a:rPr lang="en-GB" dirty="0" smtClean="0"/>
              <a:t>Click on icon to insert your own image instead</a:t>
            </a:r>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4000" cap="none" baseline="0">
                <a:solidFill>
                  <a:schemeClr val="bg1"/>
                </a:solidFill>
                <a:latin typeface="Arial" pitchFamily="34" charset="0"/>
                <a:cs typeface="Arial" pitchFamily="34" charset="0"/>
              </a:defRPr>
            </a:lvl1pPr>
          </a:lstStyle>
          <a:p>
            <a:pPr lvl="0"/>
            <a:r>
              <a:rPr lang="en-GB" dirty="0" smtClean="0"/>
              <a:t>Click here to type one big, bold point to give your message impact (40pt Arial regular).</a:t>
            </a:r>
            <a:endParaRPr lang="en-GB" dirty="0"/>
          </a:p>
        </p:txBody>
      </p:sp>
      <p:sp>
        <p:nvSpPr>
          <p:cNvPr id="6"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0" y="0"/>
            <a:ext cx="9144000" cy="3429000"/>
          </a:xfrm>
          <a:prstGeom prst="rect">
            <a:avLst/>
          </a:prstGeom>
          <a:noFill/>
        </p:spPr>
        <p:txBody>
          <a:bodyPr lIns="360000" tIns="360000" rIns="360000" bIns="288000" anchor="b" anchorCtr="0">
            <a:normAutofit/>
          </a:bodyPr>
          <a:lstStyle>
            <a:lvl1pPr marL="0" indent="0">
              <a:lnSpc>
                <a:spcPct val="100000"/>
              </a:lnSpc>
              <a:spcBef>
                <a:spcPts val="0"/>
              </a:spcBef>
              <a:spcAft>
                <a:spcPts val="0"/>
              </a:spcAft>
              <a:buFontTx/>
              <a:buNone/>
              <a:defRPr sz="4400" cap="none" baseline="0">
                <a:solidFill>
                  <a:srgbClr val="3FCFD6"/>
                </a:solidFill>
                <a:latin typeface="Arial" pitchFamily="34" charset="0"/>
                <a:cs typeface="Arial" pitchFamily="34" charset="0"/>
              </a:defRPr>
            </a:lvl1pPr>
          </a:lstStyle>
          <a:p>
            <a:pPr lvl="0"/>
            <a:r>
              <a:rPr lang="en-GB" dirty="0" smtClean="0"/>
              <a:t>Click here to type a ‘Thank you’</a:t>
            </a:r>
            <a:endParaRPr lang="en-GB" dirty="0"/>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4000" cap="none" baseline="0">
                <a:solidFill>
                  <a:schemeClr val="bg1"/>
                </a:solidFill>
                <a:latin typeface="Arial" pitchFamily="34" charset="0"/>
                <a:cs typeface="Arial" pitchFamily="34" charset="0"/>
              </a:defRPr>
            </a:lvl1pPr>
          </a:lstStyle>
          <a:p>
            <a:pPr lvl="0"/>
            <a:r>
              <a:rPr lang="en-GB" dirty="0" smtClean="0"/>
              <a:t>Click here for your closing point and/or thank you - end all presentations with this closing slide</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y &amp; becaus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3429000"/>
          </a:xfrm>
          <a:prstGeom prst="rect">
            <a:avLst/>
          </a:prstGeom>
          <a:noFill/>
        </p:spPr>
        <p:txBody>
          <a:bodyPr lIns="360000" tIns="360000" rIns="360000" bIns="252000" anchor="b" anchorCtr="0">
            <a:normAutofit/>
          </a:bodyPr>
          <a:lstStyle>
            <a:lvl1pPr marL="0" indent="0">
              <a:lnSpc>
                <a:spcPct val="100000"/>
              </a:lnSpc>
              <a:spcBef>
                <a:spcPts val="0"/>
              </a:spcBef>
              <a:spcAft>
                <a:spcPts val="0"/>
              </a:spcAft>
              <a:buFontTx/>
              <a:buNone/>
              <a:defRPr sz="4800" b="1" i="0" cap="all" baseline="0">
                <a:latin typeface="Arial" pitchFamily="34" charset="0"/>
                <a:cs typeface="Arial" pitchFamily="34" charset="0"/>
              </a:defRPr>
            </a:lvl1pPr>
          </a:lstStyle>
          <a:p>
            <a:pPr lvl="0"/>
            <a:r>
              <a:rPr lang="en-GB" dirty="0" smtClean="0"/>
              <a:t>WHY: CLICK here TO TYPE your “why” question?</a:t>
            </a:r>
            <a:endParaRPr lang="en-GB" dirty="0"/>
          </a:p>
        </p:txBody>
      </p:sp>
      <p:sp>
        <p:nvSpPr>
          <p:cNvPr id="11" name="Text Placeholder 7"/>
          <p:cNvSpPr>
            <a:spLocks noGrp="1"/>
          </p:cNvSpPr>
          <p:nvPr>
            <p:ph type="body" sz="quarter" idx="12" hasCustomPrompt="1"/>
          </p:nvPr>
        </p:nvSpPr>
        <p:spPr>
          <a:xfrm>
            <a:off x="0" y="3429000"/>
            <a:ext cx="9144000" cy="3429000"/>
          </a:xfrm>
          <a:prstGeom prst="rect">
            <a:avLst/>
          </a:prstGeom>
          <a:noFill/>
          <a:ln>
            <a:solidFill>
              <a:srgbClr val="A2DA8C"/>
            </a:solidFill>
          </a:ln>
        </p:spPr>
        <p:txBody>
          <a:bodyPr lIns="360000" tIns="288000" rIns="360000" bIns="360000" anchor="t" anchorCtr="0">
            <a:normAutofit/>
          </a:bodyPr>
          <a:lstStyle>
            <a:lvl1pPr marL="0" indent="0">
              <a:lnSpc>
                <a:spcPct val="100000"/>
              </a:lnSpc>
              <a:spcBef>
                <a:spcPts val="0"/>
              </a:spcBef>
              <a:spcAft>
                <a:spcPts val="0"/>
              </a:spcAft>
              <a:buFontTx/>
              <a:buNone/>
              <a:defRPr sz="4800" b="1" cap="all" baseline="0">
                <a:solidFill>
                  <a:srgbClr val="A2DA8C"/>
                </a:solidFill>
                <a:latin typeface="Arial" pitchFamily="34" charset="0"/>
                <a:cs typeface="Arial" pitchFamily="34" charset="0"/>
              </a:defRPr>
            </a:lvl1pPr>
          </a:lstStyle>
          <a:p>
            <a:pPr lvl="0"/>
            <a:r>
              <a:rPr lang="en-GB" dirty="0" smtClean="0"/>
              <a:t>BECAUSE: click here to type your answer</a:t>
            </a:r>
            <a:endParaRPr lang="en-GB" dirty="0"/>
          </a:p>
        </p:txBody>
      </p:sp>
      <p:sp>
        <p:nvSpPr>
          <p:cNvPr id="5" name="Text Placeholder 12"/>
          <p:cNvSpPr>
            <a:spLocks noGrp="1"/>
          </p:cNvSpPr>
          <p:nvPr>
            <p:ph type="body" sz="quarter" idx="13" hasCustomPrompt="1"/>
          </p:nvPr>
        </p:nvSpPr>
        <p:spPr>
          <a:xfrm>
            <a:off x="395288" y="728663"/>
            <a:ext cx="5077072" cy="540060"/>
          </a:xfrm>
          <a:prstGeom prst="rect">
            <a:avLst/>
          </a:prstGeom>
          <a:noFill/>
        </p:spPr>
        <p:txBody>
          <a:bodyPr anchor="ctr" anchorCtr="0"/>
          <a:lstStyle>
            <a:lvl1pPr marL="0" marR="0" indent="-342900" algn="l" defTabSz="914400" rtl="0" eaLnBrk="1" fontAlgn="auto" latinLnBrk="0" hangingPunct="1">
              <a:lnSpc>
                <a:spcPct val="100000"/>
              </a:lnSpc>
              <a:spcBef>
                <a:spcPts val="0"/>
              </a:spcBef>
              <a:spcAft>
                <a:spcPts val="0"/>
              </a:spcAft>
              <a:buClrTx/>
              <a:buSzTx/>
              <a:buFontTx/>
              <a:buNone/>
              <a:tabLst/>
              <a:defRPr sz="1200" b="0" i="1" baseline="0">
                <a:solidFill>
                  <a:srgbClr val="FF0000"/>
                </a:solidFill>
                <a:latin typeface="Arial Narrow" pitchFamily="34" charset="0"/>
              </a:defRPr>
            </a:lvl1pPr>
          </a:lstStyle>
          <a:p>
            <a:pPr lvl="0"/>
            <a:r>
              <a:rPr lang="en-GB" dirty="0" smtClean="0"/>
              <a:t>FORMAT:  WHY: as black text and in bold, remaining text as white and in regular</a:t>
            </a:r>
          </a:p>
        </p:txBody>
      </p:sp>
      <p:sp>
        <p:nvSpPr>
          <p:cNvPr id="6" name="Text Placeholder 12"/>
          <p:cNvSpPr>
            <a:spLocks noGrp="1"/>
          </p:cNvSpPr>
          <p:nvPr>
            <p:ph type="body" sz="quarter" idx="14" hasCustomPrompt="1"/>
          </p:nvPr>
        </p:nvSpPr>
        <p:spPr>
          <a:xfrm>
            <a:off x="395288" y="5373216"/>
            <a:ext cx="5077072" cy="540060"/>
          </a:xfrm>
          <a:prstGeom prst="rect">
            <a:avLst/>
          </a:prstGeom>
          <a:noFill/>
        </p:spPr>
        <p:txBody>
          <a:bodyPr anchor="ctr" anchorCtr="0"/>
          <a:lstStyle>
            <a:lvl1pPr marL="0" marR="0" indent="-342900" algn="l" defTabSz="914400" rtl="0" eaLnBrk="1" fontAlgn="auto" latinLnBrk="0" hangingPunct="1">
              <a:lnSpc>
                <a:spcPct val="100000"/>
              </a:lnSpc>
              <a:spcBef>
                <a:spcPts val="0"/>
              </a:spcBef>
              <a:spcAft>
                <a:spcPts val="0"/>
              </a:spcAft>
              <a:buClrTx/>
              <a:buSzTx/>
              <a:buFontTx/>
              <a:buNone/>
              <a:tabLst/>
              <a:defRPr sz="1200" b="0" i="1" baseline="0">
                <a:solidFill>
                  <a:srgbClr val="FF0000"/>
                </a:solidFill>
                <a:latin typeface="Arial Narrow"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dirty="0" smtClean="0"/>
              <a:t>FORMAT:  BECAUSE: as black text and in bold, remaining text as green and in regular</a:t>
            </a:r>
            <a:endParaRPr lang="en-GB"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0" y="0"/>
            <a:ext cx="9144000" cy="3429000"/>
          </a:xfrm>
          <a:prstGeom prst="rect">
            <a:avLst/>
          </a:prstGeom>
          <a:noFill/>
        </p:spPr>
        <p:txBody>
          <a:bodyPr lIns="360000" tIns="360000" rIns="360000" bIns="288000" anchor="b" anchorCtr="0">
            <a:normAutofit/>
          </a:bodyPr>
          <a:lstStyle>
            <a:lvl1pPr marL="0" indent="0">
              <a:lnSpc>
                <a:spcPct val="100000"/>
              </a:lnSpc>
              <a:spcBef>
                <a:spcPts val="0"/>
              </a:spcBef>
              <a:spcAft>
                <a:spcPts val="0"/>
              </a:spcAft>
              <a:buFontTx/>
              <a:buNone/>
              <a:defRPr sz="4400" cap="none" baseline="0">
                <a:solidFill>
                  <a:schemeClr val="tx1"/>
                </a:solidFill>
                <a:latin typeface="Arial" pitchFamily="34" charset="0"/>
                <a:cs typeface="Arial" pitchFamily="34" charset="0"/>
              </a:defRPr>
            </a:lvl1pPr>
          </a:lstStyle>
          <a:p>
            <a:pPr lvl="0"/>
            <a:r>
              <a:rPr lang="en-GB" dirty="0" smtClean="0"/>
              <a:t>Click here to type your title</a:t>
            </a:r>
            <a:endParaRPr lang="en-GB" dirty="0"/>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3200" cap="none" baseline="0">
                <a:solidFill>
                  <a:schemeClr val="tx1"/>
                </a:solidFill>
                <a:latin typeface="Arial" pitchFamily="34" charset="0"/>
                <a:cs typeface="Arial" pitchFamily="34" charset="0"/>
              </a:defRPr>
            </a:lvl1pPr>
          </a:lstStyle>
          <a:p>
            <a:pPr lvl="0"/>
            <a:r>
              <a:rPr lang="en-GB" dirty="0" smtClean="0"/>
              <a:t>Click here to type your supporting text (32pt Arial regular).</a:t>
            </a:r>
            <a:br>
              <a:rPr lang="en-GB" dirty="0" smtClean="0"/>
            </a:br>
            <a:r>
              <a:rPr lang="en-GB" dirty="0" smtClean="0"/>
              <a:t>For intro text only – for text heavy slides</a:t>
            </a:r>
            <a:br>
              <a:rPr lang="en-GB" dirty="0" smtClean="0"/>
            </a:br>
            <a:r>
              <a:rPr lang="en-GB" dirty="0" smtClean="0"/>
              <a:t>use the banner topped slide.</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 image">
    <p:spTree>
      <p:nvGrpSpPr>
        <p:cNvPr id="1" name=""/>
        <p:cNvGrpSpPr/>
        <p:nvPr/>
      </p:nvGrpSpPr>
      <p:grpSpPr>
        <a:xfrm>
          <a:off x="0" y="0"/>
          <a:ext cx="0" cy="0"/>
          <a:chOff x="0" y="0"/>
          <a:chExt cx="0" cy="0"/>
        </a:xfrm>
      </p:grpSpPr>
      <p:pic>
        <p:nvPicPr>
          <p:cNvPr id="12" name="Picture 11" descr="Wetlands_iStock_000009474263XLarge.jpg"/>
          <p:cNvPicPr>
            <a:picLocks noChangeAspect="1"/>
          </p:cNvPicPr>
          <p:nvPr userDrawn="1"/>
        </p:nvPicPr>
        <p:blipFill>
          <a:blip r:embed="rId2" cstate="print"/>
          <a:stretch>
            <a:fillRect/>
          </a:stretch>
        </p:blipFill>
        <p:spPr>
          <a:xfrm>
            <a:off x="0" y="0"/>
            <a:ext cx="9144000" cy="3429000"/>
          </a:xfrm>
          <a:prstGeom prst="rect">
            <a:avLst/>
          </a:prstGeom>
        </p:spPr>
      </p:pic>
      <p:sp>
        <p:nvSpPr>
          <p:cNvPr id="6"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400">
                <a:solidFill>
                  <a:srgbClr val="FF0000"/>
                </a:solidFill>
              </a:defRPr>
            </a:lvl1pPr>
          </a:lstStyle>
          <a:p>
            <a:r>
              <a:rPr lang="en-GB" dirty="0" smtClean="0"/>
              <a:t>Click on icon to insert your own image instead</a:t>
            </a:r>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cap="none" baseline="0">
                <a:solidFill>
                  <a:schemeClr val="tx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here to type your supporting text (32pt Arial regular).</a:t>
            </a:r>
            <a:br>
              <a:rPr lang="en-GB" dirty="0" smtClean="0"/>
            </a:br>
            <a:r>
              <a:rPr lang="en-GB" dirty="0" smtClean="0"/>
              <a:t>For intro text only – for text heavy slides</a:t>
            </a:r>
            <a:br>
              <a:rPr lang="en-GB" dirty="0" smtClean="0"/>
            </a:br>
            <a:r>
              <a:rPr lang="en-GB" dirty="0" smtClean="0"/>
              <a:t>use the banner topped slide.</a:t>
            </a:r>
          </a:p>
        </p:txBody>
      </p:sp>
      <p:sp>
        <p:nvSpPr>
          <p:cNvPr id="10" name="Text Placeholder 7"/>
          <p:cNvSpPr>
            <a:spLocks noGrp="1"/>
          </p:cNvSpPr>
          <p:nvPr>
            <p:ph type="body" sz="quarter" idx="10" hasCustomPrompt="1"/>
          </p:nvPr>
        </p:nvSpPr>
        <p:spPr>
          <a:xfrm>
            <a:off x="0" y="2297098"/>
            <a:ext cx="9144000" cy="1131902"/>
          </a:xfrm>
          <a:prstGeom prst="rect">
            <a:avLst/>
          </a:prstGeom>
          <a:noFill/>
        </p:spPr>
        <p:txBody>
          <a:bodyPr wrap="square" lIns="360000" tIns="360000" rIns="360000" bIns="288000" anchor="b" anchorCtr="0">
            <a:noAutofit/>
          </a:bodyPr>
          <a:lstStyle>
            <a:lvl1pPr marL="0" indent="0">
              <a:lnSpc>
                <a:spcPct val="100000"/>
              </a:lnSpc>
              <a:spcBef>
                <a:spcPts val="0"/>
              </a:spcBef>
              <a:spcAft>
                <a:spcPts val="0"/>
              </a:spcAft>
              <a:buFontTx/>
              <a:buNone/>
              <a:defRPr sz="4400" cap="none" baseline="0">
                <a:solidFill>
                  <a:schemeClr val="bg1"/>
                </a:solidFill>
                <a:latin typeface="Arial" pitchFamily="34" charset="0"/>
                <a:cs typeface="Arial" pitchFamily="34" charset="0"/>
              </a:defRPr>
            </a:lvl1pPr>
          </a:lstStyle>
          <a:p>
            <a:pPr lvl="0"/>
            <a:r>
              <a:rPr lang="en-GB" dirty="0" smtClean="0"/>
              <a:t>Click here to type your title</a:t>
            </a:r>
            <a:endParaRPr lang="en-GB" dirty="0"/>
          </a:p>
        </p:txBody>
      </p:sp>
      <p:sp>
        <p:nvSpPr>
          <p:cNvPr id="9"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0" y="0"/>
            <a:ext cx="9144000" cy="3429000"/>
          </a:xfrm>
          <a:prstGeom prst="rect">
            <a:avLst/>
          </a:prstGeom>
          <a:noFill/>
        </p:spPr>
        <p:txBody>
          <a:bodyPr lIns="360000" tIns="360000" rIns="360000" bIns="288000" anchor="b" anchorCtr="0">
            <a:normAutofit/>
          </a:bodyPr>
          <a:lstStyle>
            <a:lvl1pPr marL="0" indent="0">
              <a:lnSpc>
                <a:spcPct val="100000"/>
              </a:lnSpc>
              <a:spcBef>
                <a:spcPts val="0"/>
              </a:spcBef>
              <a:spcAft>
                <a:spcPts val="0"/>
              </a:spcAft>
              <a:buFontTx/>
              <a:buNone/>
              <a:defRPr sz="4400" cap="none" baseline="0">
                <a:solidFill>
                  <a:schemeClr val="bg1"/>
                </a:solidFill>
                <a:latin typeface="Arial" pitchFamily="34" charset="0"/>
                <a:cs typeface="Arial" pitchFamily="34" charset="0"/>
              </a:defRPr>
            </a:lvl1pPr>
          </a:lstStyle>
          <a:p>
            <a:pPr lvl="0"/>
            <a:r>
              <a:rPr lang="en-GB" dirty="0" smtClean="0"/>
              <a:t>Click here to type your title</a:t>
            </a:r>
            <a:endParaRPr lang="en-GB" dirty="0"/>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3200" cap="none" baseline="0">
                <a:solidFill>
                  <a:schemeClr val="tx1"/>
                </a:solidFill>
                <a:latin typeface="Arial" pitchFamily="34" charset="0"/>
                <a:cs typeface="Arial" pitchFamily="34" charset="0"/>
              </a:defRPr>
            </a:lvl1pPr>
          </a:lstStyle>
          <a:p>
            <a:pPr lvl="0"/>
            <a:r>
              <a:rPr lang="en-GB" dirty="0" smtClean="0"/>
              <a:t>Click here to type your supporting text (32pt Arial regular).</a:t>
            </a:r>
            <a:br>
              <a:rPr lang="en-GB" dirty="0" smtClean="0"/>
            </a:br>
            <a:r>
              <a:rPr lang="en-GB" dirty="0" smtClean="0"/>
              <a:t>For intro text only – for text heavy slides</a:t>
            </a:r>
            <a:br>
              <a:rPr lang="en-GB" dirty="0" smtClean="0"/>
            </a:br>
            <a:r>
              <a:rPr lang="en-GB" dirty="0" smtClean="0"/>
              <a:t>use the banner topped ‘text heavy’ slide.</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below image">
    <p:spTree>
      <p:nvGrpSpPr>
        <p:cNvPr id="1" name=""/>
        <p:cNvGrpSpPr/>
        <p:nvPr/>
      </p:nvGrpSpPr>
      <p:grpSpPr>
        <a:xfrm>
          <a:off x="0" y="0"/>
          <a:ext cx="0" cy="0"/>
          <a:chOff x="0" y="0"/>
          <a:chExt cx="0" cy="0"/>
        </a:xfrm>
      </p:grpSpPr>
      <p:pic>
        <p:nvPicPr>
          <p:cNvPr id="9" name="Picture 8" descr="Fern_shutterstock_24679783.jpg"/>
          <p:cNvPicPr>
            <a:picLocks noChangeAspect="1"/>
          </p:cNvPicPr>
          <p:nvPr userDrawn="1"/>
        </p:nvPicPr>
        <p:blipFill>
          <a:blip r:embed="rId2" cstate="print"/>
          <a:stretch>
            <a:fillRect/>
          </a:stretch>
        </p:blipFill>
        <p:spPr>
          <a:xfrm>
            <a:off x="-1587" y="0"/>
            <a:ext cx="9144000" cy="3429000"/>
          </a:xfrm>
          <a:prstGeom prst="rect">
            <a:avLst/>
          </a:prstGeom>
        </p:spPr>
      </p:pic>
      <p:sp>
        <p:nvSpPr>
          <p:cNvPr id="5"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600">
                <a:solidFill>
                  <a:schemeClr val="bg1"/>
                </a:solidFill>
              </a:defRPr>
            </a:lvl1pPr>
          </a:lstStyle>
          <a:p>
            <a:r>
              <a:rPr lang="en-GB" dirty="0" smtClean="0"/>
              <a:t>Click on icon to insert your own image instead</a:t>
            </a:r>
          </a:p>
        </p:txBody>
      </p:sp>
      <p:sp>
        <p:nvSpPr>
          <p:cNvPr id="10" name="Text Placeholder 7"/>
          <p:cNvSpPr>
            <a:spLocks noGrp="1"/>
          </p:cNvSpPr>
          <p:nvPr>
            <p:ph type="body" sz="quarter" idx="10" hasCustomPrompt="1"/>
          </p:nvPr>
        </p:nvSpPr>
        <p:spPr>
          <a:xfrm>
            <a:off x="0" y="3428999"/>
            <a:ext cx="9144000" cy="3427413"/>
          </a:xfrm>
          <a:prstGeom prst="rect">
            <a:avLst/>
          </a:prstGeom>
          <a:noFill/>
        </p:spPr>
        <p:txBody>
          <a:bodyPr wrap="square" lIns="360000" tIns="288000" rIns="360000" bIns="360000" anchor="t" anchorCtr="0">
            <a:noAutofit/>
          </a:bodyPr>
          <a:lstStyle>
            <a:lvl1pPr marL="0" indent="0">
              <a:lnSpc>
                <a:spcPct val="100000"/>
              </a:lnSpc>
              <a:spcBef>
                <a:spcPts val="0"/>
              </a:spcBef>
              <a:spcAft>
                <a:spcPts val="0"/>
              </a:spcAft>
              <a:buFontTx/>
              <a:buNone/>
              <a:defRPr sz="4400" cap="none" baseline="0">
                <a:solidFill>
                  <a:schemeClr val="tx1"/>
                </a:solidFill>
                <a:latin typeface="Arial" pitchFamily="34" charset="0"/>
                <a:cs typeface="Arial" pitchFamily="34" charset="0"/>
              </a:defRPr>
            </a:lvl1pPr>
          </a:lstStyle>
          <a:p>
            <a:pPr lvl="0"/>
            <a:r>
              <a:rPr lang="en-GB" dirty="0" smtClean="0"/>
              <a:t>Click here to type your title underneath “busy” images</a:t>
            </a:r>
            <a:endParaRPr lang="en-GB" dirty="0"/>
          </a:p>
        </p:txBody>
      </p:sp>
      <p:sp>
        <p:nvSpPr>
          <p:cNvPr id="6"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below image_wetland">
    <p:spTree>
      <p:nvGrpSpPr>
        <p:cNvPr id="1" name=""/>
        <p:cNvGrpSpPr/>
        <p:nvPr/>
      </p:nvGrpSpPr>
      <p:grpSpPr>
        <a:xfrm>
          <a:off x="0" y="0"/>
          <a:ext cx="0" cy="0"/>
          <a:chOff x="0" y="0"/>
          <a:chExt cx="0" cy="0"/>
        </a:xfrm>
      </p:grpSpPr>
      <p:pic>
        <p:nvPicPr>
          <p:cNvPr id="11" name="Picture 10" descr="Wetlands_iStock_000009474263XLarge.jpg"/>
          <p:cNvPicPr>
            <a:picLocks noChangeAspect="1"/>
          </p:cNvPicPr>
          <p:nvPr userDrawn="1"/>
        </p:nvPicPr>
        <p:blipFill>
          <a:blip r:embed="rId2" cstate="print"/>
          <a:stretch>
            <a:fillRect/>
          </a:stretch>
        </p:blipFill>
        <p:spPr>
          <a:xfrm>
            <a:off x="-1587" y="0"/>
            <a:ext cx="9144000" cy="3429000"/>
          </a:xfrm>
          <a:prstGeom prst="rect">
            <a:avLst/>
          </a:prstGeom>
        </p:spPr>
      </p:pic>
      <p:sp>
        <p:nvSpPr>
          <p:cNvPr id="8"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600">
                <a:solidFill>
                  <a:schemeClr val="bg1"/>
                </a:solidFill>
              </a:defRPr>
            </a:lvl1pPr>
          </a:lstStyle>
          <a:p>
            <a:r>
              <a:rPr lang="en-GB" dirty="0" smtClean="0"/>
              <a:t>Click on icon to insert your own image instead</a:t>
            </a:r>
          </a:p>
        </p:txBody>
      </p:sp>
      <p:sp>
        <p:nvSpPr>
          <p:cNvPr id="10" name="Text Placeholder 7"/>
          <p:cNvSpPr>
            <a:spLocks noGrp="1"/>
          </p:cNvSpPr>
          <p:nvPr>
            <p:ph type="body" sz="quarter" idx="10" hasCustomPrompt="1"/>
          </p:nvPr>
        </p:nvSpPr>
        <p:spPr>
          <a:xfrm>
            <a:off x="0" y="3428999"/>
            <a:ext cx="9144000" cy="3427413"/>
          </a:xfrm>
          <a:prstGeom prst="rect">
            <a:avLst/>
          </a:prstGeom>
          <a:noFill/>
        </p:spPr>
        <p:txBody>
          <a:bodyPr wrap="square" lIns="360000" tIns="288000" rIns="360000" bIns="360000" anchor="t" anchorCtr="0">
            <a:noAutofit/>
          </a:bodyPr>
          <a:lstStyle>
            <a:lvl1pPr marL="0" indent="0">
              <a:lnSpc>
                <a:spcPct val="100000"/>
              </a:lnSpc>
              <a:spcBef>
                <a:spcPts val="0"/>
              </a:spcBef>
              <a:spcAft>
                <a:spcPts val="0"/>
              </a:spcAft>
              <a:buFontTx/>
              <a:buNone/>
              <a:defRPr sz="4400" cap="none" baseline="0">
                <a:solidFill>
                  <a:schemeClr val="tx1"/>
                </a:solidFill>
                <a:latin typeface="Arial" pitchFamily="34" charset="0"/>
                <a:cs typeface="Arial" pitchFamily="34" charset="0"/>
              </a:defRPr>
            </a:lvl1pPr>
          </a:lstStyle>
          <a:p>
            <a:pPr lvl="0"/>
            <a:r>
              <a:rPr lang="en-GB" dirty="0" smtClean="0"/>
              <a:t>Click here to type your title underneath “busy” images</a:t>
            </a:r>
            <a:endParaRPr lang="en-GB" dirty="0"/>
          </a:p>
        </p:txBody>
      </p:sp>
      <p:sp>
        <p:nvSpPr>
          <p:cNvPr id="6"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 Impact point">
    <p:spTree>
      <p:nvGrpSpPr>
        <p:cNvPr id="1" name=""/>
        <p:cNvGrpSpPr/>
        <p:nvPr/>
      </p:nvGrpSpPr>
      <p:grpSpPr>
        <a:xfrm>
          <a:off x="0" y="0"/>
          <a:ext cx="0" cy="0"/>
          <a:chOff x="0" y="0"/>
          <a:chExt cx="0" cy="0"/>
        </a:xfrm>
      </p:grpSpPr>
      <p:pic>
        <p:nvPicPr>
          <p:cNvPr id="10" name="Picture 9" descr="Fern_shutterstock_24679783.jpg"/>
          <p:cNvPicPr>
            <a:picLocks noChangeAspect="1"/>
          </p:cNvPicPr>
          <p:nvPr userDrawn="1"/>
        </p:nvPicPr>
        <p:blipFill>
          <a:blip r:embed="rId2" cstate="print"/>
          <a:stretch>
            <a:fillRect/>
          </a:stretch>
        </p:blipFill>
        <p:spPr>
          <a:xfrm>
            <a:off x="-1587" y="0"/>
            <a:ext cx="9144000" cy="3429000"/>
          </a:xfrm>
          <a:prstGeom prst="rect">
            <a:avLst/>
          </a:prstGeom>
        </p:spPr>
      </p:pic>
      <p:sp>
        <p:nvSpPr>
          <p:cNvPr id="5"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600">
                <a:solidFill>
                  <a:schemeClr val="bg1"/>
                </a:solidFill>
              </a:defRPr>
            </a:lvl1pPr>
          </a:lstStyle>
          <a:p>
            <a:r>
              <a:rPr lang="en-GB" dirty="0" smtClean="0"/>
              <a:t>Click on icon to insert your own image instead</a:t>
            </a:r>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marR="0" indent="0" algn="l" defTabSz="914400" rtl="0" eaLnBrk="1" fontAlgn="auto" latinLnBrk="0" hangingPunct="1">
              <a:lnSpc>
                <a:spcPct val="100000"/>
              </a:lnSpc>
              <a:spcBef>
                <a:spcPts val="0"/>
              </a:spcBef>
              <a:spcAft>
                <a:spcPts val="0"/>
              </a:spcAft>
              <a:buClrTx/>
              <a:buSzTx/>
              <a:buFontTx/>
              <a:buNone/>
              <a:tabLst/>
              <a:defRPr sz="4000" cap="none" baseline="0">
                <a:solidFill>
                  <a:schemeClr val="tx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here to type one big, bold point to give your message impact (40pt Arial regular).</a:t>
            </a:r>
          </a:p>
        </p:txBody>
      </p:sp>
      <p:sp>
        <p:nvSpPr>
          <p:cNvPr id="7"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 Impact point_wetland">
    <p:spTree>
      <p:nvGrpSpPr>
        <p:cNvPr id="1" name=""/>
        <p:cNvGrpSpPr/>
        <p:nvPr/>
      </p:nvGrpSpPr>
      <p:grpSpPr>
        <a:xfrm>
          <a:off x="0" y="0"/>
          <a:ext cx="0" cy="0"/>
          <a:chOff x="0" y="0"/>
          <a:chExt cx="0" cy="0"/>
        </a:xfrm>
      </p:grpSpPr>
      <p:pic>
        <p:nvPicPr>
          <p:cNvPr id="9" name="Picture 8" descr="Wetlands_iStock_000009474263XLarge.jpg"/>
          <p:cNvPicPr>
            <a:picLocks noChangeAspect="1"/>
          </p:cNvPicPr>
          <p:nvPr userDrawn="1"/>
        </p:nvPicPr>
        <p:blipFill>
          <a:blip r:embed="rId2" cstate="print"/>
          <a:stretch>
            <a:fillRect/>
          </a:stretch>
        </p:blipFill>
        <p:spPr>
          <a:xfrm>
            <a:off x="-1587" y="0"/>
            <a:ext cx="9144000" cy="3429000"/>
          </a:xfrm>
          <a:prstGeom prst="rect">
            <a:avLst/>
          </a:prstGeom>
        </p:spPr>
      </p:pic>
      <p:sp>
        <p:nvSpPr>
          <p:cNvPr id="10" name="Picture Placeholder 9"/>
          <p:cNvSpPr>
            <a:spLocks noGrp="1"/>
          </p:cNvSpPr>
          <p:nvPr>
            <p:ph type="pic" sz="quarter" idx="16" hasCustomPrompt="1"/>
          </p:nvPr>
        </p:nvSpPr>
        <p:spPr>
          <a:xfrm>
            <a:off x="0" y="0"/>
            <a:ext cx="9144000" cy="3429000"/>
          </a:xfrm>
          <a:prstGeom prst="rect">
            <a:avLst/>
          </a:prstGeom>
        </p:spPr>
        <p:txBody>
          <a:bodyPr anchor="ctr" anchorCtr="0"/>
          <a:lstStyle>
            <a:lvl1pPr algn="ctr">
              <a:buNone/>
              <a:defRPr sz="1600">
                <a:solidFill>
                  <a:schemeClr val="bg1"/>
                </a:solidFill>
              </a:defRPr>
            </a:lvl1pPr>
          </a:lstStyle>
          <a:p>
            <a:r>
              <a:rPr lang="en-GB" dirty="0" smtClean="0"/>
              <a:t>Click on icon to insert your own image instead</a:t>
            </a:r>
            <a:endParaRPr lang="en-GB" dirty="0"/>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4000" cap="none" baseline="0">
                <a:solidFill>
                  <a:schemeClr val="tx1"/>
                </a:solidFill>
                <a:latin typeface="Arial" pitchFamily="34" charset="0"/>
                <a:cs typeface="Arial" pitchFamily="34" charset="0"/>
              </a:defRPr>
            </a:lvl1pPr>
          </a:lstStyle>
          <a:p>
            <a:pPr lvl="0"/>
            <a:r>
              <a:rPr lang="en-GB" dirty="0" smtClean="0"/>
              <a:t>Click here to type one big, bold point to give your message impact (40pt Arial regular).</a:t>
            </a:r>
            <a:endParaRPr lang="en-GB" dirty="0"/>
          </a:p>
        </p:txBody>
      </p:sp>
      <p:sp>
        <p:nvSpPr>
          <p:cNvPr id="7"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0" y="0"/>
            <a:ext cx="9144000" cy="3429000"/>
          </a:xfrm>
          <a:prstGeom prst="rect">
            <a:avLst/>
          </a:prstGeom>
          <a:noFill/>
        </p:spPr>
        <p:txBody>
          <a:bodyPr lIns="360000" tIns="360000" rIns="360000" bIns="288000" anchor="b" anchorCtr="0">
            <a:normAutofit/>
          </a:bodyPr>
          <a:lstStyle>
            <a:lvl1pPr marL="0" indent="0">
              <a:lnSpc>
                <a:spcPct val="100000"/>
              </a:lnSpc>
              <a:spcBef>
                <a:spcPts val="0"/>
              </a:spcBef>
              <a:spcAft>
                <a:spcPts val="0"/>
              </a:spcAft>
              <a:buFontTx/>
              <a:buNone/>
              <a:defRPr sz="4400" cap="none" baseline="0">
                <a:solidFill>
                  <a:schemeClr val="tx1"/>
                </a:solidFill>
                <a:latin typeface="Arial" pitchFamily="34" charset="0"/>
                <a:cs typeface="Arial" pitchFamily="34" charset="0"/>
              </a:defRPr>
            </a:lvl1pPr>
          </a:lstStyle>
          <a:p>
            <a:pPr lvl="0"/>
            <a:r>
              <a:rPr lang="en-GB" dirty="0" smtClean="0"/>
              <a:t>Click here to type a ‘Thank you’</a:t>
            </a:r>
            <a:endParaRPr lang="en-GB" dirty="0"/>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4000" cap="none" baseline="0">
                <a:solidFill>
                  <a:schemeClr val="tx1"/>
                </a:solidFill>
                <a:latin typeface="Arial" pitchFamily="34" charset="0"/>
                <a:cs typeface="Arial" pitchFamily="34" charset="0"/>
              </a:defRPr>
            </a:lvl1pPr>
          </a:lstStyle>
          <a:p>
            <a:pPr lvl="0"/>
            <a:r>
              <a:rPr lang="en-GB" dirty="0" smtClean="0"/>
              <a:t>Click here for your closing point and/or thank you - end all presentations with this closing slide.</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y &amp; becaus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3429000"/>
          </a:xfrm>
          <a:prstGeom prst="rect">
            <a:avLst/>
          </a:prstGeom>
          <a:noFill/>
        </p:spPr>
        <p:txBody>
          <a:bodyPr lIns="360000" tIns="360000" rIns="360000" bIns="252000" anchor="b" anchorCtr="0">
            <a:normAutofit/>
          </a:bodyPr>
          <a:lstStyle>
            <a:lvl1pPr marL="0" indent="0">
              <a:lnSpc>
                <a:spcPct val="100000"/>
              </a:lnSpc>
              <a:spcBef>
                <a:spcPts val="0"/>
              </a:spcBef>
              <a:spcAft>
                <a:spcPts val="0"/>
              </a:spcAft>
              <a:buFontTx/>
              <a:buNone/>
              <a:defRPr sz="4800" b="1" i="0" cap="all" baseline="0">
                <a:solidFill>
                  <a:srgbClr val="A2DA8C"/>
                </a:solidFill>
                <a:latin typeface="Arial" pitchFamily="34" charset="0"/>
                <a:cs typeface="Arial" pitchFamily="34" charset="0"/>
              </a:defRPr>
            </a:lvl1pPr>
          </a:lstStyle>
          <a:p>
            <a:pPr lvl="0"/>
            <a:r>
              <a:rPr lang="en-GB" dirty="0" smtClean="0"/>
              <a:t>WHY: CLICK here TO TYPE your “why” question?</a:t>
            </a:r>
            <a:endParaRPr lang="en-GB" dirty="0"/>
          </a:p>
        </p:txBody>
      </p:sp>
      <p:sp>
        <p:nvSpPr>
          <p:cNvPr id="11" name="Text Placeholder 7"/>
          <p:cNvSpPr>
            <a:spLocks noGrp="1"/>
          </p:cNvSpPr>
          <p:nvPr>
            <p:ph type="body" sz="quarter" idx="12" hasCustomPrompt="1"/>
          </p:nvPr>
        </p:nvSpPr>
        <p:spPr>
          <a:xfrm>
            <a:off x="0" y="3429000"/>
            <a:ext cx="9144000" cy="3429000"/>
          </a:xfrm>
          <a:prstGeom prst="rect">
            <a:avLst/>
          </a:prstGeom>
          <a:noFill/>
          <a:ln>
            <a:solidFill>
              <a:srgbClr val="A2DA8C"/>
            </a:solidFill>
          </a:ln>
        </p:spPr>
        <p:txBody>
          <a:bodyPr lIns="360000" tIns="288000" rIns="360000" bIns="360000" anchor="t" anchorCtr="0">
            <a:normAutofit/>
          </a:bodyPr>
          <a:lstStyle>
            <a:lvl1pPr marL="0" indent="0">
              <a:lnSpc>
                <a:spcPct val="100000"/>
              </a:lnSpc>
              <a:spcBef>
                <a:spcPts val="0"/>
              </a:spcBef>
              <a:spcAft>
                <a:spcPts val="0"/>
              </a:spcAft>
              <a:buFontTx/>
              <a:buNone/>
              <a:defRPr sz="4800" b="1" cap="all" baseline="0">
                <a:solidFill>
                  <a:schemeClr val="tx1"/>
                </a:solidFill>
                <a:latin typeface="Arial" pitchFamily="34" charset="0"/>
                <a:cs typeface="Arial" pitchFamily="34" charset="0"/>
              </a:defRPr>
            </a:lvl1pPr>
          </a:lstStyle>
          <a:p>
            <a:pPr lvl="0"/>
            <a:r>
              <a:rPr lang="en-GB" dirty="0" smtClean="0"/>
              <a:t>BECAUSE: click here to type your answer</a:t>
            </a:r>
            <a:endParaRPr lang="en-GB" dirty="0"/>
          </a:p>
        </p:txBody>
      </p:sp>
      <p:sp>
        <p:nvSpPr>
          <p:cNvPr id="5" name="Text Placeholder 12"/>
          <p:cNvSpPr>
            <a:spLocks noGrp="1"/>
          </p:cNvSpPr>
          <p:nvPr>
            <p:ph type="body" sz="quarter" idx="13" hasCustomPrompt="1"/>
          </p:nvPr>
        </p:nvSpPr>
        <p:spPr>
          <a:xfrm>
            <a:off x="395288" y="728663"/>
            <a:ext cx="5077072" cy="540060"/>
          </a:xfrm>
          <a:prstGeom prst="rect">
            <a:avLst/>
          </a:prstGeom>
          <a:noFill/>
        </p:spPr>
        <p:txBody>
          <a:bodyPr anchor="ctr" anchorCtr="0"/>
          <a:lstStyle>
            <a:lvl1pPr marL="0" marR="0" indent="-342900" algn="l" defTabSz="914400" rtl="0" eaLnBrk="1" fontAlgn="auto" latinLnBrk="0" hangingPunct="1">
              <a:lnSpc>
                <a:spcPct val="100000"/>
              </a:lnSpc>
              <a:spcBef>
                <a:spcPts val="0"/>
              </a:spcBef>
              <a:spcAft>
                <a:spcPts val="0"/>
              </a:spcAft>
              <a:buClrTx/>
              <a:buSzTx/>
              <a:buFontTx/>
              <a:buNone/>
              <a:tabLst/>
              <a:defRPr sz="1200" b="0" i="1" baseline="0">
                <a:solidFill>
                  <a:srgbClr val="FF0000"/>
                </a:solidFill>
                <a:latin typeface="Arial Narrow" pitchFamily="34" charset="0"/>
              </a:defRPr>
            </a:lvl1pPr>
          </a:lstStyle>
          <a:p>
            <a:pPr lvl="0"/>
            <a:r>
              <a:rPr lang="en-GB" dirty="0" smtClean="0"/>
              <a:t>FORMAT:  WHY: as black text and in bold, remaining text as green and in regular</a:t>
            </a:r>
          </a:p>
        </p:txBody>
      </p:sp>
      <p:sp>
        <p:nvSpPr>
          <p:cNvPr id="6" name="Text Placeholder 12"/>
          <p:cNvSpPr>
            <a:spLocks noGrp="1"/>
          </p:cNvSpPr>
          <p:nvPr>
            <p:ph type="body" sz="quarter" idx="14" hasCustomPrompt="1"/>
          </p:nvPr>
        </p:nvSpPr>
        <p:spPr>
          <a:xfrm>
            <a:off x="395288" y="5373216"/>
            <a:ext cx="5077072" cy="540060"/>
          </a:xfrm>
          <a:prstGeom prst="rect">
            <a:avLst/>
          </a:prstGeom>
          <a:noFill/>
        </p:spPr>
        <p:txBody>
          <a:bodyPr anchor="ctr" anchorCtr="0"/>
          <a:lstStyle>
            <a:lvl1pPr marL="0" marR="0" indent="-342900" algn="l" defTabSz="914400" rtl="0" eaLnBrk="1" fontAlgn="auto" latinLnBrk="0" hangingPunct="1">
              <a:lnSpc>
                <a:spcPct val="100000"/>
              </a:lnSpc>
              <a:spcBef>
                <a:spcPts val="0"/>
              </a:spcBef>
              <a:spcAft>
                <a:spcPts val="0"/>
              </a:spcAft>
              <a:buClrTx/>
              <a:buSzTx/>
              <a:buFontTx/>
              <a:buNone/>
              <a:tabLst/>
              <a:defRPr sz="1200" b="0" i="1" baseline="0">
                <a:solidFill>
                  <a:srgbClr val="FF0000"/>
                </a:solidFill>
                <a:latin typeface="Arial Narrow"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dirty="0" smtClean="0"/>
              <a:t>FORMAT:  BECAUSE: as black text and in bold, remaining text as white and in regular</a:t>
            </a:r>
            <a:endParaRPr lang="en-GB"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0" y="0"/>
            <a:ext cx="9144000" cy="3429000"/>
          </a:xfrm>
          <a:prstGeom prst="rect">
            <a:avLst/>
          </a:prstGeom>
          <a:noFill/>
        </p:spPr>
        <p:txBody>
          <a:bodyPr lIns="360000" tIns="360000" rIns="360000" bIns="288000" anchor="b" anchorCtr="0">
            <a:normAutofit/>
          </a:bodyPr>
          <a:lstStyle>
            <a:lvl1pPr marL="0" indent="0">
              <a:lnSpc>
                <a:spcPct val="100000"/>
              </a:lnSpc>
              <a:spcBef>
                <a:spcPts val="0"/>
              </a:spcBef>
              <a:spcAft>
                <a:spcPts val="0"/>
              </a:spcAft>
              <a:buFontTx/>
              <a:buNone/>
              <a:defRPr sz="4400" cap="none" baseline="0">
                <a:solidFill>
                  <a:srgbClr val="A2DA8C"/>
                </a:solidFill>
                <a:latin typeface="Arial" pitchFamily="34" charset="0"/>
                <a:cs typeface="Arial" pitchFamily="34" charset="0"/>
              </a:defRPr>
            </a:lvl1pPr>
          </a:lstStyle>
          <a:p>
            <a:pPr lvl="0"/>
            <a:r>
              <a:rPr lang="en-GB" dirty="0" smtClean="0"/>
              <a:t>Click here to type your title</a:t>
            </a:r>
            <a:endParaRPr lang="en-GB" dirty="0"/>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3200" cap="none" baseline="0">
                <a:solidFill>
                  <a:schemeClr val="tx1"/>
                </a:solidFill>
                <a:latin typeface="Arial" pitchFamily="34" charset="0"/>
                <a:cs typeface="Arial" pitchFamily="34" charset="0"/>
              </a:defRPr>
            </a:lvl1pPr>
          </a:lstStyle>
          <a:p>
            <a:pPr lvl="0"/>
            <a:r>
              <a:rPr lang="en-GB" dirty="0" smtClean="0"/>
              <a:t>Click here to type your supporting text (32pt Arial regular).</a:t>
            </a:r>
            <a:br>
              <a:rPr lang="en-GB" dirty="0" smtClean="0"/>
            </a:br>
            <a:r>
              <a:rPr lang="en-GB" dirty="0" smtClean="0"/>
              <a:t>For intro text only – for text heavy slides</a:t>
            </a:r>
            <a:br>
              <a:rPr lang="en-GB" dirty="0" smtClean="0"/>
            </a:br>
            <a:r>
              <a:rPr lang="en-GB" dirty="0" smtClean="0"/>
              <a:t>use the banner topped slide.</a:t>
            </a:r>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 image_wetland">
    <p:spTree>
      <p:nvGrpSpPr>
        <p:cNvPr id="1" name=""/>
        <p:cNvGrpSpPr/>
        <p:nvPr/>
      </p:nvGrpSpPr>
      <p:grpSpPr>
        <a:xfrm>
          <a:off x="0" y="0"/>
          <a:ext cx="0" cy="0"/>
          <a:chOff x="0" y="0"/>
          <a:chExt cx="0" cy="0"/>
        </a:xfrm>
      </p:grpSpPr>
      <p:pic>
        <p:nvPicPr>
          <p:cNvPr id="13" name="Picture 12" descr="Wetlands_iStock_000009474263XLarge.jpg"/>
          <p:cNvPicPr>
            <a:picLocks noChangeAspect="1"/>
          </p:cNvPicPr>
          <p:nvPr userDrawn="1"/>
        </p:nvPicPr>
        <p:blipFill>
          <a:blip r:embed="rId2" cstate="print"/>
          <a:stretch>
            <a:fillRect/>
          </a:stretch>
        </p:blipFill>
        <p:spPr>
          <a:xfrm>
            <a:off x="-1587" y="0"/>
            <a:ext cx="9144000" cy="3429000"/>
          </a:xfrm>
          <a:prstGeom prst="rect">
            <a:avLst/>
          </a:prstGeom>
        </p:spPr>
      </p:pic>
      <p:sp>
        <p:nvSpPr>
          <p:cNvPr id="7" name="Picture Placeholder 9"/>
          <p:cNvSpPr>
            <a:spLocks noGrp="1"/>
          </p:cNvSpPr>
          <p:nvPr>
            <p:ph type="pic" sz="quarter" idx="16" hasCustomPrompt="1"/>
          </p:nvPr>
        </p:nvSpPr>
        <p:spPr>
          <a:xfrm>
            <a:off x="0" y="0"/>
            <a:ext cx="9144000" cy="3429000"/>
          </a:xfrm>
          <a:prstGeom prst="rect">
            <a:avLst/>
          </a:prstGeom>
        </p:spPr>
        <p:txBody>
          <a:bodyPr anchor="ctr" anchorCtr="0"/>
          <a:lstStyle>
            <a:lvl1pPr algn="ctr">
              <a:buNone/>
              <a:defRPr sz="1600">
                <a:solidFill>
                  <a:schemeClr val="bg1"/>
                </a:solidFill>
              </a:defRPr>
            </a:lvl1pPr>
          </a:lstStyle>
          <a:p>
            <a:r>
              <a:rPr lang="en-GB" dirty="0" smtClean="0"/>
              <a:t>Click on icon to insert your own image instead</a:t>
            </a:r>
            <a:endParaRPr lang="en-GB" dirty="0"/>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3200" cap="none" baseline="0">
                <a:solidFill>
                  <a:schemeClr val="tx1"/>
                </a:solidFill>
                <a:latin typeface="Arial" pitchFamily="34" charset="0"/>
                <a:cs typeface="Arial" pitchFamily="34" charset="0"/>
              </a:defRPr>
            </a:lvl1pPr>
          </a:lstStyle>
          <a:p>
            <a:pPr lvl="0"/>
            <a:r>
              <a:rPr lang="en-GB" dirty="0" smtClean="0"/>
              <a:t>Click here to type your supporting text (32pt Arial regular).</a:t>
            </a:r>
            <a:br>
              <a:rPr lang="en-GB" dirty="0" smtClean="0"/>
            </a:br>
            <a:r>
              <a:rPr lang="en-GB" dirty="0" smtClean="0"/>
              <a:t>For intro text only – for text heavy slides</a:t>
            </a:r>
            <a:br>
              <a:rPr lang="en-GB" dirty="0" smtClean="0"/>
            </a:br>
            <a:r>
              <a:rPr lang="en-GB" dirty="0" smtClean="0"/>
              <a:t>use the banner topped slide.</a:t>
            </a:r>
            <a:endParaRPr lang="en-GB" dirty="0"/>
          </a:p>
        </p:txBody>
      </p:sp>
      <p:sp>
        <p:nvSpPr>
          <p:cNvPr id="10" name="Text Placeholder 7"/>
          <p:cNvSpPr>
            <a:spLocks noGrp="1"/>
          </p:cNvSpPr>
          <p:nvPr>
            <p:ph type="body" sz="quarter" idx="10" hasCustomPrompt="1"/>
          </p:nvPr>
        </p:nvSpPr>
        <p:spPr>
          <a:xfrm>
            <a:off x="0" y="2297098"/>
            <a:ext cx="9144000" cy="1131902"/>
          </a:xfrm>
          <a:prstGeom prst="rect">
            <a:avLst/>
          </a:prstGeom>
          <a:noFill/>
        </p:spPr>
        <p:txBody>
          <a:bodyPr wrap="square" lIns="360000" tIns="360000" rIns="360000" bIns="288000" anchor="b" anchorCtr="0">
            <a:noAutofit/>
          </a:bodyPr>
          <a:lstStyle>
            <a:lvl1pPr marL="0" indent="0">
              <a:lnSpc>
                <a:spcPct val="100000"/>
              </a:lnSpc>
              <a:spcBef>
                <a:spcPts val="0"/>
              </a:spcBef>
              <a:spcAft>
                <a:spcPts val="0"/>
              </a:spcAft>
              <a:buFontTx/>
              <a:buNone/>
              <a:defRPr sz="4400" cap="none" baseline="0">
                <a:solidFill>
                  <a:schemeClr val="bg1"/>
                </a:solidFill>
                <a:latin typeface="Arial" pitchFamily="34" charset="0"/>
                <a:cs typeface="Arial" pitchFamily="34" charset="0"/>
              </a:defRPr>
            </a:lvl1pPr>
          </a:lstStyle>
          <a:p>
            <a:pPr lvl="0"/>
            <a:r>
              <a:rPr lang="en-GB" dirty="0" smtClean="0"/>
              <a:t>Click here to type your title</a:t>
            </a:r>
            <a:endParaRPr lang="en-GB" dirty="0"/>
          </a:p>
        </p:txBody>
      </p:sp>
      <p:sp>
        <p:nvSpPr>
          <p:cNvPr id="9"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under image">
    <p:spTree>
      <p:nvGrpSpPr>
        <p:cNvPr id="1" name=""/>
        <p:cNvGrpSpPr/>
        <p:nvPr/>
      </p:nvGrpSpPr>
      <p:grpSpPr>
        <a:xfrm>
          <a:off x="0" y="0"/>
          <a:ext cx="0" cy="0"/>
          <a:chOff x="0" y="0"/>
          <a:chExt cx="0" cy="0"/>
        </a:xfrm>
      </p:grpSpPr>
      <p:pic>
        <p:nvPicPr>
          <p:cNvPr id="9" name="Picture 8" descr="Fern_shutterstock_24679783.jpg"/>
          <p:cNvPicPr>
            <a:picLocks noChangeAspect="1"/>
          </p:cNvPicPr>
          <p:nvPr userDrawn="1"/>
        </p:nvPicPr>
        <p:blipFill>
          <a:blip r:embed="rId2" cstate="print"/>
          <a:stretch>
            <a:fillRect/>
          </a:stretch>
        </p:blipFill>
        <p:spPr>
          <a:xfrm>
            <a:off x="0" y="0"/>
            <a:ext cx="9144000" cy="3429000"/>
          </a:xfrm>
          <a:prstGeom prst="rect">
            <a:avLst/>
          </a:prstGeom>
        </p:spPr>
      </p:pic>
      <p:sp>
        <p:nvSpPr>
          <p:cNvPr id="5" name="Picture Placeholder 9"/>
          <p:cNvSpPr>
            <a:spLocks noGrp="1"/>
          </p:cNvSpPr>
          <p:nvPr>
            <p:ph type="pic" sz="quarter" idx="16" hasCustomPrompt="1"/>
          </p:nvPr>
        </p:nvSpPr>
        <p:spPr>
          <a:xfrm>
            <a:off x="0" y="0"/>
            <a:ext cx="9144000" cy="3429000"/>
          </a:xfrm>
          <a:prstGeom prst="rect">
            <a:avLst/>
          </a:prstGeom>
        </p:spPr>
        <p:txBody>
          <a:bodyPr anchor="ctr" anchorCtr="0"/>
          <a:lstStyle>
            <a:lvl1pPr algn="ctr">
              <a:buNone/>
              <a:defRPr sz="1600">
                <a:solidFill>
                  <a:schemeClr val="bg1"/>
                </a:solidFill>
              </a:defRPr>
            </a:lvl1pPr>
          </a:lstStyle>
          <a:p>
            <a:r>
              <a:rPr lang="en-GB" dirty="0" smtClean="0"/>
              <a:t>Click on icon to insert your own image instead</a:t>
            </a:r>
            <a:endParaRPr lang="en-GB" dirty="0"/>
          </a:p>
        </p:txBody>
      </p:sp>
      <p:sp>
        <p:nvSpPr>
          <p:cNvPr id="10" name="Text Placeholder 7"/>
          <p:cNvSpPr>
            <a:spLocks noGrp="1"/>
          </p:cNvSpPr>
          <p:nvPr>
            <p:ph type="body" sz="quarter" idx="10" hasCustomPrompt="1"/>
          </p:nvPr>
        </p:nvSpPr>
        <p:spPr>
          <a:xfrm>
            <a:off x="0" y="3428999"/>
            <a:ext cx="9144000" cy="3427413"/>
          </a:xfrm>
          <a:prstGeom prst="rect">
            <a:avLst/>
          </a:prstGeom>
          <a:noFill/>
        </p:spPr>
        <p:txBody>
          <a:bodyPr wrap="square" lIns="360000" tIns="288000" rIns="360000" bIns="360000" anchor="t" anchorCtr="0">
            <a:noAutofit/>
          </a:bodyPr>
          <a:lstStyle>
            <a:lvl1pPr marL="0" indent="0">
              <a:lnSpc>
                <a:spcPct val="100000"/>
              </a:lnSpc>
              <a:spcBef>
                <a:spcPts val="0"/>
              </a:spcBef>
              <a:spcAft>
                <a:spcPts val="0"/>
              </a:spcAft>
              <a:buFontTx/>
              <a:buNone/>
              <a:defRPr sz="4400" cap="none" baseline="0">
                <a:solidFill>
                  <a:schemeClr val="tx1"/>
                </a:solidFill>
                <a:latin typeface="Arial" pitchFamily="34" charset="0"/>
                <a:cs typeface="Arial" pitchFamily="34" charset="0"/>
              </a:defRPr>
            </a:lvl1pPr>
          </a:lstStyle>
          <a:p>
            <a:pPr lvl="0"/>
            <a:r>
              <a:rPr lang="en-GB" dirty="0" smtClean="0"/>
              <a:t>Click here to type your title underneath “busy” images</a:t>
            </a:r>
            <a:endParaRPr lang="en-GB" dirty="0"/>
          </a:p>
        </p:txBody>
      </p:sp>
      <p:sp>
        <p:nvSpPr>
          <p:cNvPr id="6"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under image_wetland">
    <p:spTree>
      <p:nvGrpSpPr>
        <p:cNvPr id="1" name=""/>
        <p:cNvGrpSpPr/>
        <p:nvPr/>
      </p:nvGrpSpPr>
      <p:grpSpPr>
        <a:xfrm>
          <a:off x="0" y="0"/>
          <a:ext cx="0" cy="0"/>
          <a:chOff x="0" y="0"/>
          <a:chExt cx="0" cy="0"/>
        </a:xfrm>
      </p:grpSpPr>
      <p:pic>
        <p:nvPicPr>
          <p:cNvPr id="11" name="Picture 10" descr="Wetlands_iStock_000009474263XLarge.jpg"/>
          <p:cNvPicPr>
            <a:picLocks noChangeAspect="1"/>
          </p:cNvPicPr>
          <p:nvPr userDrawn="1"/>
        </p:nvPicPr>
        <p:blipFill>
          <a:blip r:embed="rId2" cstate="print"/>
          <a:stretch>
            <a:fillRect/>
          </a:stretch>
        </p:blipFill>
        <p:spPr>
          <a:xfrm>
            <a:off x="-1587" y="0"/>
            <a:ext cx="9144000" cy="3429000"/>
          </a:xfrm>
          <a:prstGeom prst="rect">
            <a:avLst/>
          </a:prstGeom>
        </p:spPr>
      </p:pic>
      <p:sp>
        <p:nvSpPr>
          <p:cNvPr id="7" name="Picture Placeholder 9"/>
          <p:cNvSpPr>
            <a:spLocks noGrp="1"/>
          </p:cNvSpPr>
          <p:nvPr>
            <p:ph type="pic" sz="quarter" idx="16" hasCustomPrompt="1"/>
          </p:nvPr>
        </p:nvSpPr>
        <p:spPr>
          <a:xfrm>
            <a:off x="0" y="0"/>
            <a:ext cx="9144000" cy="3429000"/>
          </a:xfrm>
          <a:prstGeom prst="rect">
            <a:avLst/>
          </a:prstGeom>
        </p:spPr>
        <p:txBody>
          <a:bodyPr anchor="ctr" anchorCtr="0"/>
          <a:lstStyle>
            <a:lvl1pPr algn="ctr">
              <a:buNone/>
              <a:defRPr sz="1600">
                <a:solidFill>
                  <a:schemeClr val="bg1"/>
                </a:solidFill>
              </a:defRPr>
            </a:lvl1pPr>
          </a:lstStyle>
          <a:p>
            <a:r>
              <a:rPr lang="en-GB" dirty="0" smtClean="0"/>
              <a:t>Click on icon to insert your own image instead</a:t>
            </a:r>
            <a:endParaRPr lang="en-GB" dirty="0"/>
          </a:p>
        </p:txBody>
      </p:sp>
      <p:sp>
        <p:nvSpPr>
          <p:cNvPr id="10" name="Text Placeholder 7"/>
          <p:cNvSpPr>
            <a:spLocks noGrp="1"/>
          </p:cNvSpPr>
          <p:nvPr>
            <p:ph type="body" sz="quarter" idx="10" hasCustomPrompt="1"/>
          </p:nvPr>
        </p:nvSpPr>
        <p:spPr>
          <a:xfrm>
            <a:off x="0" y="3428999"/>
            <a:ext cx="9144000" cy="3427413"/>
          </a:xfrm>
          <a:prstGeom prst="rect">
            <a:avLst/>
          </a:prstGeom>
          <a:noFill/>
        </p:spPr>
        <p:txBody>
          <a:bodyPr wrap="square" lIns="360000" tIns="288000" rIns="360000" bIns="360000" anchor="t" anchorCtr="0">
            <a:noAutofit/>
          </a:bodyPr>
          <a:lstStyle>
            <a:lvl1pPr marL="0" indent="0">
              <a:lnSpc>
                <a:spcPct val="100000"/>
              </a:lnSpc>
              <a:spcBef>
                <a:spcPts val="0"/>
              </a:spcBef>
              <a:spcAft>
                <a:spcPts val="0"/>
              </a:spcAft>
              <a:buFontTx/>
              <a:buNone/>
              <a:defRPr sz="4400" cap="none" baseline="0">
                <a:solidFill>
                  <a:schemeClr val="tx1"/>
                </a:solidFill>
                <a:latin typeface="Arial" pitchFamily="34" charset="0"/>
                <a:cs typeface="Arial" pitchFamily="34" charset="0"/>
              </a:defRPr>
            </a:lvl1pPr>
          </a:lstStyle>
          <a:p>
            <a:pPr lvl="0"/>
            <a:r>
              <a:rPr lang="en-GB" dirty="0" smtClean="0"/>
              <a:t>Click here to type your title underneath “busy” images</a:t>
            </a:r>
            <a:endParaRPr lang="en-GB" dirty="0"/>
          </a:p>
        </p:txBody>
      </p:sp>
      <p:sp>
        <p:nvSpPr>
          <p:cNvPr id="6"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 image">
    <p:spTree>
      <p:nvGrpSpPr>
        <p:cNvPr id="1" name=""/>
        <p:cNvGrpSpPr/>
        <p:nvPr/>
      </p:nvGrpSpPr>
      <p:grpSpPr>
        <a:xfrm>
          <a:off x="0" y="0"/>
          <a:ext cx="0" cy="0"/>
          <a:chOff x="0" y="0"/>
          <a:chExt cx="0" cy="0"/>
        </a:xfrm>
      </p:grpSpPr>
      <p:pic>
        <p:nvPicPr>
          <p:cNvPr id="7" name="Picture 6" descr="iStock_000004025886_Smaller.jpg"/>
          <p:cNvPicPr>
            <a:picLocks noChangeAspect="1"/>
          </p:cNvPicPr>
          <p:nvPr userDrawn="1"/>
        </p:nvPicPr>
        <p:blipFill>
          <a:blip r:embed="rId2" cstate="print"/>
          <a:stretch>
            <a:fillRect/>
          </a:stretch>
        </p:blipFill>
        <p:spPr>
          <a:xfrm>
            <a:off x="-1587" y="0"/>
            <a:ext cx="9144000" cy="3429000"/>
          </a:xfrm>
          <a:prstGeom prst="rect">
            <a:avLst/>
          </a:prstGeom>
        </p:spPr>
      </p:pic>
      <p:sp>
        <p:nvSpPr>
          <p:cNvPr id="12"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400">
                <a:solidFill>
                  <a:srgbClr val="FF0000"/>
                </a:solidFill>
              </a:defRPr>
            </a:lvl1pPr>
          </a:lstStyle>
          <a:p>
            <a:r>
              <a:rPr lang="en-GB" dirty="0" smtClean="0"/>
              <a:t>Click on icon to insert your own image instead</a:t>
            </a:r>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3200" cap="none" baseline="0">
                <a:solidFill>
                  <a:schemeClr val="tx1"/>
                </a:solidFill>
                <a:latin typeface="Arial" pitchFamily="34" charset="0"/>
                <a:cs typeface="Arial" pitchFamily="34" charset="0"/>
              </a:defRPr>
            </a:lvl1pPr>
          </a:lstStyle>
          <a:p>
            <a:pPr lvl="0"/>
            <a:r>
              <a:rPr lang="en-GB" dirty="0" smtClean="0"/>
              <a:t>Click here to type your supporting text (32pt Arial regular).</a:t>
            </a:r>
            <a:br>
              <a:rPr lang="en-GB" dirty="0" smtClean="0"/>
            </a:br>
            <a:r>
              <a:rPr lang="en-GB" dirty="0" smtClean="0"/>
              <a:t>For intro text only – for text heavy slides</a:t>
            </a:r>
            <a:br>
              <a:rPr lang="en-GB" dirty="0" smtClean="0"/>
            </a:br>
            <a:r>
              <a:rPr lang="en-GB" dirty="0" smtClean="0"/>
              <a:t>use the banner topped ‘text heavy’ slide.</a:t>
            </a:r>
            <a:endParaRPr lang="en-GB" dirty="0"/>
          </a:p>
        </p:txBody>
      </p:sp>
      <p:sp>
        <p:nvSpPr>
          <p:cNvPr id="10" name="Text Placeholder 7"/>
          <p:cNvSpPr>
            <a:spLocks noGrp="1"/>
          </p:cNvSpPr>
          <p:nvPr>
            <p:ph type="body" sz="quarter" idx="10" hasCustomPrompt="1"/>
          </p:nvPr>
        </p:nvSpPr>
        <p:spPr>
          <a:xfrm>
            <a:off x="0" y="2297098"/>
            <a:ext cx="9144000" cy="1131902"/>
          </a:xfrm>
          <a:prstGeom prst="rect">
            <a:avLst/>
          </a:prstGeom>
          <a:noFill/>
        </p:spPr>
        <p:txBody>
          <a:bodyPr wrap="square" lIns="360000" tIns="360000" rIns="360000" bIns="288000" anchor="b" anchorCtr="0">
            <a:noAutofit/>
          </a:bodyPr>
          <a:lstStyle>
            <a:lvl1pPr marL="0" indent="0">
              <a:lnSpc>
                <a:spcPct val="100000"/>
              </a:lnSpc>
              <a:spcBef>
                <a:spcPts val="0"/>
              </a:spcBef>
              <a:spcAft>
                <a:spcPts val="0"/>
              </a:spcAft>
              <a:buFontTx/>
              <a:buNone/>
              <a:defRPr sz="4400" cap="none" baseline="0">
                <a:solidFill>
                  <a:schemeClr val="bg1"/>
                </a:solidFill>
                <a:latin typeface="Arial" pitchFamily="34" charset="0"/>
                <a:cs typeface="Arial" pitchFamily="34" charset="0"/>
              </a:defRPr>
            </a:lvl1pPr>
          </a:lstStyle>
          <a:p>
            <a:pPr lvl="0"/>
            <a:r>
              <a:rPr lang="en-GB" dirty="0" smtClean="0"/>
              <a:t>Click here to type your title</a:t>
            </a:r>
            <a:endParaRPr lang="en-GB" dirty="0"/>
          </a:p>
        </p:txBody>
      </p:sp>
      <p:sp>
        <p:nvSpPr>
          <p:cNvPr id="14"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 Impact point">
    <p:spTree>
      <p:nvGrpSpPr>
        <p:cNvPr id="1" name=""/>
        <p:cNvGrpSpPr/>
        <p:nvPr/>
      </p:nvGrpSpPr>
      <p:grpSpPr>
        <a:xfrm>
          <a:off x="0" y="0"/>
          <a:ext cx="0" cy="0"/>
          <a:chOff x="0" y="0"/>
          <a:chExt cx="0" cy="0"/>
        </a:xfrm>
      </p:grpSpPr>
      <p:pic>
        <p:nvPicPr>
          <p:cNvPr id="10" name="Picture 9" descr="Fern_shutterstock_24679783.jpg"/>
          <p:cNvPicPr>
            <a:picLocks noChangeAspect="1"/>
          </p:cNvPicPr>
          <p:nvPr userDrawn="1"/>
        </p:nvPicPr>
        <p:blipFill>
          <a:blip r:embed="rId2" cstate="print"/>
          <a:stretch>
            <a:fillRect/>
          </a:stretch>
        </p:blipFill>
        <p:spPr>
          <a:xfrm>
            <a:off x="-1587" y="0"/>
            <a:ext cx="9144000" cy="3429000"/>
          </a:xfrm>
          <a:prstGeom prst="rect">
            <a:avLst/>
          </a:prstGeom>
        </p:spPr>
      </p:pic>
      <p:sp>
        <p:nvSpPr>
          <p:cNvPr id="5" name="Picture Placeholder 9"/>
          <p:cNvSpPr>
            <a:spLocks noGrp="1"/>
          </p:cNvSpPr>
          <p:nvPr>
            <p:ph type="pic" sz="quarter" idx="16" hasCustomPrompt="1"/>
          </p:nvPr>
        </p:nvSpPr>
        <p:spPr>
          <a:xfrm>
            <a:off x="0" y="0"/>
            <a:ext cx="9144000" cy="3429000"/>
          </a:xfrm>
          <a:prstGeom prst="rect">
            <a:avLst/>
          </a:prstGeom>
        </p:spPr>
        <p:txBody>
          <a:bodyPr anchor="ctr" anchorCtr="0"/>
          <a:lstStyle>
            <a:lvl1pPr algn="ctr">
              <a:buNone/>
              <a:defRPr sz="1600">
                <a:solidFill>
                  <a:schemeClr val="bg1"/>
                </a:solidFill>
              </a:defRPr>
            </a:lvl1pPr>
          </a:lstStyle>
          <a:p>
            <a:r>
              <a:rPr lang="en-GB" dirty="0" smtClean="0"/>
              <a:t>Click on icon to insert your own image instead</a:t>
            </a:r>
            <a:endParaRPr lang="en-GB" dirty="0"/>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4000" cap="none" baseline="0">
                <a:solidFill>
                  <a:schemeClr val="tx1"/>
                </a:solidFill>
                <a:latin typeface="Arial" pitchFamily="34" charset="0"/>
                <a:cs typeface="Arial" pitchFamily="34" charset="0"/>
              </a:defRPr>
            </a:lvl1pPr>
          </a:lstStyle>
          <a:p>
            <a:pPr lvl="0"/>
            <a:r>
              <a:rPr lang="en-GB" dirty="0" smtClean="0"/>
              <a:t>Click here to type one big, bold point to give your message impact (40pt Arial regular).</a:t>
            </a:r>
            <a:endParaRPr lang="en-GB" dirty="0"/>
          </a:p>
        </p:txBody>
      </p:sp>
      <p:sp>
        <p:nvSpPr>
          <p:cNvPr id="7"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 Impact point_wetland">
    <p:spTree>
      <p:nvGrpSpPr>
        <p:cNvPr id="1" name=""/>
        <p:cNvGrpSpPr/>
        <p:nvPr/>
      </p:nvGrpSpPr>
      <p:grpSpPr>
        <a:xfrm>
          <a:off x="0" y="0"/>
          <a:ext cx="0" cy="0"/>
          <a:chOff x="0" y="0"/>
          <a:chExt cx="0" cy="0"/>
        </a:xfrm>
      </p:grpSpPr>
      <p:pic>
        <p:nvPicPr>
          <p:cNvPr id="11" name="Picture 10" descr="Wetlands_iStock_000009474263XLarge.jpg"/>
          <p:cNvPicPr>
            <a:picLocks noChangeAspect="1"/>
          </p:cNvPicPr>
          <p:nvPr userDrawn="1"/>
        </p:nvPicPr>
        <p:blipFill>
          <a:blip r:embed="rId2" cstate="print"/>
          <a:stretch>
            <a:fillRect/>
          </a:stretch>
        </p:blipFill>
        <p:spPr>
          <a:xfrm>
            <a:off x="-1587" y="0"/>
            <a:ext cx="9144000" cy="3429000"/>
          </a:xfrm>
          <a:prstGeom prst="rect">
            <a:avLst/>
          </a:prstGeom>
        </p:spPr>
      </p:pic>
      <p:sp>
        <p:nvSpPr>
          <p:cNvPr id="6" name="Picture Placeholder 9"/>
          <p:cNvSpPr>
            <a:spLocks noGrp="1"/>
          </p:cNvSpPr>
          <p:nvPr>
            <p:ph type="pic" sz="quarter" idx="16" hasCustomPrompt="1"/>
          </p:nvPr>
        </p:nvSpPr>
        <p:spPr>
          <a:xfrm>
            <a:off x="0" y="0"/>
            <a:ext cx="9144000" cy="3429000"/>
          </a:xfrm>
          <a:prstGeom prst="rect">
            <a:avLst/>
          </a:prstGeom>
        </p:spPr>
        <p:txBody>
          <a:bodyPr anchor="ctr" anchorCtr="0"/>
          <a:lstStyle>
            <a:lvl1pPr algn="ctr">
              <a:buNone/>
              <a:defRPr sz="1600">
                <a:solidFill>
                  <a:schemeClr val="bg1"/>
                </a:solidFill>
              </a:defRPr>
            </a:lvl1pPr>
          </a:lstStyle>
          <a:p>
            <a:r>
              <a:rPr lang="en-GB" dirty="0" smtClean="0"/>
              <a:t>Click on icon to insert your own image instead</a:t>
            </a:r>
            <a:endParaRPr lang="en-GB" dirty="0"/>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4000" cap="none" baseline="0">
                <a:solidFill>
                  <a:schemeClr val="tx1"/>
                </a:solidFill>
                <a:latin typeface="Arial" pitchFamily="34" charset="0"/>
                <a:cs typeface="Arial" pitchFamily="34" charset="0"/>
              </a:defRPr>
            </a:lvl1pPr>
          </a:lstStyle>
          <a:p>
            <a:pPr lvl="0"/>
            <a:r>
              <a:rPr lang="en-GB" dirty="0" smtClean="0"/>
              <a:t>Click here to type one big, bold point to give your message impact (40pt Arial regular).</a:t>
            </a:r>
            <a:endParaRPr lang="en-GB" dirty="0"/>
          </a:p>
        </p:txBody>
      </p:sp>
      <p:sp>
        <p:nvSpPr>
          <p:cNvPr id="7"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0" y="0"/>
            <a:ext cx="9144000" cy="3429000"/>
          </a:xfrm>
          <a:prstGeom prst="rect">
            <a:avLst/>
          </a:prstGeom>
          <a:noFill/>
        </p:spPr>
        <p:txBody>
          <a:bodyPr lIns="360000" tIns="360000" rIns="360000" bIns="288000" anchor="b" anchorCtr="0">
            <a:normAutofit/>
          </a:bodyPr>
          <a:lstStyle>
            <a:lvl1pPr marL="0" indent="0">
              <a:lnSpc>
                <a:spcPct val="100000"/>
              </a:lnSpc>
              <a:spcBef>
                <a:spcPts val="0"/>
              </a:spcBef>
              <a:spcAft>
                <a:spcPts val="0"/>
              </a:spcAft>
              <a:buFontTx/>
              <a:buNone/>
              <a:defRPr sz="4400" cap="none" baseline="0">
                <a:solidFill>
                  <a:srgbClr val="A2DA8C"/>
                </a:solidFill>
                <a:latin typeface="Arial" pitchFamily="34" charset="0"/>
                <a:cs typeface="Arial" pitchFamily="34" charset="0"/>
              </a:defRPr>
            </a:lvl1pPr>
          </a:lstStyle>
          <a:p>
            <a:pPr lvl="0"/>
            <a:r>
              <a:rPr lang="en-GB" dirty="0" smtClean="0"/>
              <a:t>Click here to type a ‘Thank you’</a:t>
            </a:r>
            <a:endParaRPr lang="en-GB" dirty="0"/>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4000" cap="none" baseline="0">
                <a:solidFill>
                  <a:schemeClr val="tx1"/>
                </a:solidFill>
                <a:latin typeface="Arial" pitchFamily="34" charset="0"/>
                <a:cs typeface="Arial" pitchFamily="34" charset="0"/>
              </a:defRPr>
            </a:lvl1pPr>
          </a:lstStyle>
          <a:p>
            <a:pPr lvl="0"/>
            <a:r>
              <a:rPr lang="en-GB" dirty="0" smtClean="0"/>
              <a:t>Click here for your closing point and/or thank you - end all presentations with this closing slide.</a:t>
            </a:r>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marR="0" indent="0" algn="l" defTabSz="914400" rtl="0" eaLnBrk="1" fontAlgn="auto" latinLnBrk="0" hangingPunct="1">
              <a:lnSpc>
                <a:spcPct val="100000"/>
              </a:lnSpc>
              <a:spcBef>
                <a:spcPts val="0"/>
              </a:spcBef>
              <a:spcAft>
                <a:spcPts val="0"/>
              </a:spcAft>
              <a:buClrTx/>
              <a:buSzTx/>
              <a:buFontTx/>
              <a:buNone/>
              <a:tabLst/>
              <a:defRPr sz="3600" b="0" i="0" cap="none" baseline="0">
                <a:solidFill>
                  <a:schemeClr val="bg1"/>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here to type your title – Text heavy</a:t>
            </a:r>
          </a:p>
        </p:txBody>
      </p:sp>
      <p:sp>
        <p:nvSpPr>
          <p:cNvPr id="11" name="Text Placeholder 7"/>
          <p:cNvSpPr>
            <a:spLocks noGrp="1"/>
          </p:cNvSpPr>
          <p:nvPr>
            <p:ph type="body" sz="quarter" idx="12" hasCustomPrompt="1"/>
          </p:nvPr>
        </p:nvSpPr>
        <p:spPr>
          <a:xfrm>
            <a:off x="0" y="728663"/>
            <a:ext cx="9144000" cy="6129337"/>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3000" cap="none" baseline="0">
                <a:solidFill>
                  <a:schemeClr val="tx1"/>
                </a:solidFill>
                <a:latin typeface="Arial" pitchFamily="34" charset="0"/>
                <a:cs typeface="Arial" pitchFamily="34" charset="0"/>
              </a:defRPr>
            </a:lvl1pPr>
          </a:lstStyle>
          <a:p>
            <a:pPr lvl="0"/>
            <a:r>
              <a:rPr lang="en-GB" dirty="0" smtClean="0"/>
              <a:t>Click here to type in this ‘text heavy slide’ (use Arial 30pt regular).</a:t>
            </a:r>
            <a:br>
              <a:rPr lang="en-GB" dirty="0" smtClean="0"/>
            </a:br>
            <a:r>
              <a:rPr lang="en-GB" dirty="0" smtClean="0"/>
              <a:t/>
            </a:r>
            <a:br>
              <a:rPr lang="en-GB" dirty="0" smtClean="0"/>
            </a:br>
            <a:r>
              <a:rPr lang="en-GB" dirty="0" smtClean="0"/>
              <a:t>If all your text won’t fit on a single slide at 30pt, you can use 24pt – PLEASE DON’T GO SMALLER. If your content still won’t fit, try to edit the copy – your slide has too much information for your audience to take in. As a last resort, you can run the copy over several slides – this isn’t ideal, but it’s better than being too small to read. </a:t>
            </a:r>
            <a:endParaRPr lang="en-GB" dirty="0"/>
          </a:p>
        </p:txBody>
      </p:sp>
      <p:sp>
        <p:nvSpPr>
          <p:cNvPr id="5"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Bullets</a:t>
            </a:r>
            <a:endParaRPr lang="en-GB" dirty="0"/>
          </a:p>
        </p:txBody>
      </p:sp>
      <p:sp>
        <p:nvSpPr>
          <p:cNvPr id="11" name="Text Placeholder 7"/>
          <p:cNvSpPr>
            <a:spLocks noGrp="1"/>
          </p:cNvSpPr>
          <p:nvPr>
            <p:ph type="body" sz="quarter" idx="12" hasCustomPrompt="1"/>
          </p:nvPr>
        </p:nvSpPr>
        <p:spPr>
          <a:xfrm>
            <a:off x="0" y="728663"/>
            <a:ext cx="9144000" cy="6127750"/>
          </a:xfrm>
          <a:prstGeom prst="rect">
            <a:avLst/>
          </a:prstGeom>
          <a:noFill/>
        </p:spPr>
        <p:txBody>
          <a:bodyPr lIns="0" tIns="288000" rIns="360000" bIns="720000" anchor="t" anchorCtr="0">
            <a:normAutofit/>
          </a:bodyPr>
          <a:lstStyle>
            <a:lvl1pPr marL="712788" marR="0" indent="-355600" algn="l" defTabSz="914400" rtl="0" eaLnBrk="1" fontAlgn="auto" latinLnBrk="0" hangingPunct="1">
              <a:lnSpc>
                <a:spcPct val="100000"/>
              </a:lnSpc>
              <a:spcBef>
                <a:spcPts val="600"/>
              </a:spcBef>
              <a:spcAft>
                <a:spcPts val="600"/>
              </a:spcAft>
              <a:buClrTx/>
              <a:buSzTx/>
              <a:buFont typeface="Arial" pitchFamily="34" charset="0"/>
              <a:buChar char="•"/>
              <a:tabLst/>
              <a:defRPr sz="3000" cap="none" baseline="0">
                <a:solidFill>
                  <a:schemeClr val="tx1"/>
                </a:solidFill>
                <a:latin typeface="Arial" pitchFamily="34" charset="0"/>
                <a:cs typeface="Arial" pitchFamily="34" charset="0"/>
              </a:defRPr>
            </a:lvl1pPr>
            <a:lvl2pPr marL="1074738" indent="-361950">
              <a:spcBef>
                <a:spcPts val="0"/>
              </a:spcBef>
              <a:spcAft>
                <a:spcPts val="600"/>
              </a:spcAft>
              <a:buSzPct val="70000"/>
              <a:buFont typeface="Arial" pitchFamily="34" charset="0"/>
              <a:buChar char="•"/>
              <a:defRPr sz="2600" baseline="0">
                <a:latin typeface="Arial" pitchFamily="34" charset="0"/>
                <a:cs typeface="Arial" pitchFamily="34" charset="0"/>
              </a:defRPr>
            </a:lvl2pPr>
          </a:lstStyle>
          <a:p>
            <a:pPr lvl="0"/>
            <a:r>
              <a:rPr lang="en-GB" dirty="0" smtClean="0"/>
              <a:t>Click here to add bullets (set in Arial 30pt regular).</a:t>
            </a:r>
          </a:p>
          <a:p>
            <a:pPr lvl="1"/>
            <a:r>
              <a:rPr lang="en-GB" dirty="0" smtClean="0"/>
              <a:t>Next level bullet point</a:t>
            </a:r>
          </a:p>
          <a:p>
            <a:pPr lvl="0"/>
            <a:r>
              <a:rPr lang="en-GB" dirty="0" smtClean="0"/>
              <a:t>Please keep bullets short and to the point</a:t>
            </a:r>
          </a:p>
          <a:p>
            <a:pPr lvl="1"/>
            <a:r>
              <a:rPr lang="en-GB" dirty="0" smtClean="0"/>
              <a:t>Next level bullet point</a:t>
            </a:r>
          </a:p>
          <a:p>
            <a:pPr lvl="0"/>
            <a:r>
              <a:rPr lang="en-GB" dirty="0" smtClean="0"/>
              <a:t>And try not to have more than 5 on a slide if at all possible</a:t>
            </a:r>
          </a:p>
          <a:p>
            <a:pPr lvl="0"/>
            <a:r>
              <a:rPr lang="en-GB" dirty="0" smtClean="0"/>
              <a:t>x</a:t>
            </a:r>
          </a:p>
          <a:p>
            <a:pPr lvl="0"/>
            <a:r>
              <a:rPr lang="en-GB" dirty="0" smtClean="0"/>
              <a:t>y</a:t>
            </a:r>
            <a:br>
              <a:rPr lang="en-GB" dirty="0" smtClean="0"/>
            </a:br>
            <a:r>
              <a:rPr lang="en-GB" dirty="0" smtClean="0"/>
              <a:t/>
            </a:r>
            <a:br>
              <a:rPr lang="en-GB" dirty="0" smtClean="0"/>
            </a:br>
            <a:endParaRPr lang="en-GB" dirty="0"/>
          </a:p>
        </p:txBody>
      </p:sp>
      <p:sp>
        <p:nvSpPr>
          <p:cNvPr id="4"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add object (graph, image etc.)">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6"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2400" cap="none" baseline="0">
                <a:solidFill>
                  <a:schemeClr val="tx1"/>
                </a:solidFill>
                <a:latin typeface="Arial" pitchFamily="34" charset="0"/>
                <a:cs typeface="Arial" pitchFamily="34" charset="0"/>
              </a:defRPr>
            </a:lvl1pPr>
          </a:lstStyle>
          <a:p>
            <a:pPr lvl="0"/>
            <a:r>
              <a:rPr lang="en-GB" dirty="0" smtClean="0"/>
              <a:t>Click here to type your text. Keep it as simple as possible.</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br>
              <a:rPr lang="en-GB" dirty="0" smtClean="0"/>
            </a:br>
            <a:endParaRPr lang="en-GB" dirty="0" smtClean="0"/>
          </a:p>
          <a:p>
            <a:pPr lvl="0"/>
            <a:r>
              <a:rPr lang="en-GB" dirty="0" smtClean="0"/>
              <a:t>Simple slides are much easier on the eye, and give the impression of confidence and clarity.</a:t>
            </a:r>
            <a:endParaRPr lang="en-GB" dirty="0"/>
          </a:p>
        </p:txBody>
      </p:sp>
      <p:sp>
        <p:nvSpPr>
          <p:cNvPr id="8"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5"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ed Text &amp; add object (graph, image etc.)">
    <p:spTree>
      <p:nvGrpSpPr>
        <p:cNvPr id="1" name=""/>
        <p:cNvGrpSpPr/>
        <p:nvPr/>
      </p:nvGrpSpPr>
      <p:grpSpPr>
        <a:xfrm>
          <a:off x="0" y="0"/>
          <a:ext cx="0" cy="0"/>
          <a:chOff x="0" y="0"/>
          <a:chExt cx="0" cy="0"/>
        </a:xfrm>
      </p:grpSpPr>
      <p:sp>
        <p:nvSpPr>
          <p:cNvPr id="3"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5"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273050" indent="-273050">
              <a:lnSpc>
                <a:spcPct val="100000"/>
              </a:lnSpc>
              <a:spcBef>
                <a:spcPts val="0"/>
              </a:spcBef>
              <a:spcAft>
                <a:spcPts val="0"/>
              </a:spcAft>
              <a:buFont typeface="Arial" pitchFamily="34" charset="0"/>
              <a:buChar char="•"/>
              <a:defRPr sz="2400" cap="none" baseline="0">
                <a:solidFill>
                  <a:schemeClr val="tx1"/>
                </a:solidFill>
                <a:latin typeface="Arial" pitchFamily="34" charset="0"/>
                <a:cs typeface="Arial" pitchFamily="34" charset="0"/>
              </a:defRPr>
            </a:lvl1pPr>
            <a:lvl2pPr marL="542925" indent="-271463">
              <a:spcBef>
                <a:spcPts val="600"/>
              </a:spcBef>
              <a:spcAft>
                <a:spcPts val="600"/>
              </a:spcAft>
              <a:buSzPct val="70000"/>
              <a:buFont typeface="Arial" pitchFamily="34" charset="0"/>
              <a:buChar char="•"/>
              <a:defRPr lang="en-GB" sz="2400" kern="1200" cap="none" baseline="0" dirty="0" smtClean="0">
                <a:solidFill>
                  <a:schemeClr val="tx1"/>
                </a:solidFill>
                <a:latin typeface="Arial" pitchFamily="34" charset="0"/>
                <a:ea typeface="+mn-ea"/>
                <a:cs typeface="Arial" pitchFamily="34" charset="0"/>
              </a:defRPr>
            </a:lvl2pPr>
          </a:lstStyle>
          <a:p>
            <a:pPr lvl="0"/>
            <a:r>
              <a:rPr lang="en-GB" dirty="0" smtClean="0"/>
              <a:t>Click here to type your bullet points. Use an appropriate font size &amp; avoid type overlapping the logo below.</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p>
          <a:p>
            <a:pPr lvl="1"/>
            <a:r>
              <a:rPr lang="en-GB" dirty="0" smtClean="0"/>
              <a:t>Next level bullet</a:t>
            </a:r>
            <a:br>
              <a:rPr lang="en-GB" dirty="0" smtClean="0"/>
            </a:br>
            <a:r>
              <a:rPr lang="en-GB" dirty="0" smtClean="0"/>
              <a:t/>
            </a:r>
            <a:br>
              <a:rPr lang="en-GB" dirty="0" smtClean="0"/>
            </a:br>
            <a:endParaRPr lang="en-GB" dirty="0"/>
          </a:p>
        </p:txBody>
      </p:sp>
      <p:sp>
        <p:nvSpPr>
          <p:cNvPr id="6"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Blank slide</a:t>
            </a:r>
            <a:endParaRPr lang="en-GB" dirty="0"/>
          </a:p>
        </p:txBody>
      </p:sp>
      <p:sp>
        <p:nvSpPr>
          <p:cNvPr id="5"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image credits here</a:t>
            </a:r>
            <a:endParaRPr lang="en-GB" dirty="0"/>
          </a:p>
        </p:txBody>
      </p:sp>
      <p:sp>
        <p:nvSpPr>
          <p:cNvPr id="6" name="Picture Placeholder 5"/>
          <p:cNvSpPr>
            <a:spLocks noGrp="1"/>
          </p:cNvSpPr>
          <p:nvPr>
            <p:ph type="pic" sz="quarter" idx="14" hasCustomPrompt="1"/>
          </p:nvPr>
        </p:nvSpPr>
        <p:spPr>
          <a:xfrm>
            <a:off x="395287" y="1071969"/>
            <a:ext cx="8353426" cy="4661287"/>
          </a:xfrm>
          <a:prstGeom prst="rect">
            <a:avLst/>
          </a:prstGeom>
        </p:spPr>
        <p:txBody>
          <a:bodyPr/>
          <a:lstStyle>
            <a:lvl1pPr>
              <a:defRPr baseline="0"/>
            </a:lvl1pPr>
          </a:lstStyle>
          <a:p>
            <a:r>
              <a:rPr lang="en-GB" dirty="0" smtClean="0"/>
              <a:t>Image only slide – click on icon to insert your image here. </a:t>
            </a:r>
            <a:br>
              <a:rPr lang="en-GB" dirty="0" smtClean="0"/>
            </a:br>
            <a:r>
              <a:rPr lang="en-GB" dirty="0" smtClean="0"/>
              <a:t>Your image will look at its very best if it is already sized to 23.2 x 12.95 cm.</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bg1"/>
                </a:solidFill>
                <a:latin typeface="Arial" pitchFamily="34" charset="0"/>
                <a:cs typeface="Arial" pitchFamily="34" charset="0"/>
              </a:defRPr>
            </a:lvl1pPr>
          </a:lstStyle>
          <a:p>
            <a:pPr lvl="0"/>
            <a:r>
              <a:rPr lang="en-GB" dirty="0" smtClean="0"/>
              <a:t>Click here to type your title – Image slide</a:t>
            </a:r>
            <a:endParaRPr lang="en-GB"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heav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text heavy</a:t>
            </a:r>
            <a:endParaRPr lang="en-GB" dirty="0"/>
          </a:p>
        </p:txBody>
      </p:sp>
      <p:sp>
        <p:nvSpPr>
          <p:cNvPr id="11" name="Text Placeholder 7"/>
          <p:cNvSpPr>
            <a:spLocks noGrp="1"/>
          </p:cNvSpPr>
          <p:nvPr>
            <p:ph type="body" sz="quarter" idx="12" hasCustomPrompt="1"/>
          </p:nvPr>
        </p:nvSpPr>
        <p:spPr>
          <a:xfrm>
            <a:off x="0" y="728663"/>
            <a:ext cx="9144000" cy="6129337"/>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3000" cap="none" baseline="0">
                <a:solidFill>
                  <a:schemeClr val="tx1"/>
                </a:solidFill>
                <a:latin typeface="Arial" pitchFamily="34" charset="0"/>
                <a:cs typeface="Arial" pitchFamily="34" charset="0"/>
              </a:defRPr>
            </a:lvl1pPr>
          </a:lstStyle>
          <a:p>
            <a:pPr lvl="0"/>
            <a:r>
              <a:rPr lang="en-GB" dirty="0" smtClean="0"/>
              <a:t>Click here to type in this ‘text heavy slide’ (use Arial 30pt regular).</a:t>
            </a:r>
            <a:br>
              <a:rPr lang="en-GB" dirty="0" smtClean="0"/>
            </a:br>
            <a:r>
              <a:rPr lang="en-GB" dirty="0" smtClean="0"/>
              <a:t/>
            </a:r>
            <a:br>
              <a:rPr lang="en-GB" dirty="0" smtClean="0"/>
            </a:br>
            <a:r>
              <a:rPr lang="en-GB" dirty="0" smtClean="0"/>
              <a:t>If all your text won’t fit on a single slide at 30pt, you can use 24pt – PLEASE DON’T GO SMALLER. If your content still won’t fit, try to edit the copy – your slide has too much information for your audience to take in. As a last resort, you can run the copy over several slides – this isn’t ideal, but it’s better than being too small to read.</a:t>
            </a:r>
            <a:endParaRPr lang="en-GB" dirty="0"/>
          </a:p>
        </p:txBody>
      </p:sp>
      <p:sp>
        <p:nvSpPr>
          <p:cNvPr id="4"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elow image">
    <p:spTree>
      <p:nvGrpSpPr>
        <p:cNvPr id="1" name=""/>
        <p:cNvGrpSpPr/>
        <p:nvPr/>
      </p:nvGrpSpPr>
      <p:grpSpPr>
        <a:xfrm>
          <a:off x="0" y="0"/>
          <a:ext cx="0" cy="0"/>
          <a:chOff x="0" y="0"/>
          <a:chExt cx="0" cy="0"/>
        </a:xfrm>
      </p:grpSpPr>
      <p:pic>
        <p:nvPicPr>
          <p:cNvPr id="8" name="Picture 7" descr="iStock_000004025886_Smaller.jpg"/>
          <p:cNvPicPr>
            <a:picLocks noChangeAspect="1"/>
          </p:cNvPicPr>
          <p:nvPr userDrawn="1"/>
        </p:nvPicPr>
        <p:blipFill>
          <a:blip r:embed="rId2" cstate="print"/>
          <a:stretch>
            <a:fillRect/>
          </a:stretch>
        </p:blipFill>
        <p:spPr>
          <a:xfrm>
            <a:off x="0" y="0"/>
            <a:ext cx="9144000" cy="3429000"/>
          </a:xfrm>
          <a:prstGeom prst="rect">
            <a:avLst/>
          </a:prstGeom>
        </p:spPr>
      </p:pic>
      <p:sp>
        <p:nvSpPr>
          <p:cNvPr id="5"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400">
                <a:solidFill>
                  <a:srgbClr val="FF0000"/>
                </a:solidFill>
              </a:defRPr>
            </a:lvl1pPr>
          </a:lstStyle>
          <a:p>
            <a:r>
              <a:rPr lang="en-GB" dirty="0" smtClean="0"/>
              <a:t>Click on icon to insert your own image instead</a:t>
            </a:r>
          </a:p>
        </p:txBody>
      </p:sp>
      <p:sp>
        <p:nvSpPr>
          <p:cNvPr id="10" name="Text Placeholder 7"/>
          <p:cNvSpPr>
            <a:spLocks noGrp="1"/>
          </p:cNvSpPr>
          <p:nvPr>
            <p:ph type="body" sz="quarter" idx="10" hasCustomPrompt="1"/>
          </p:nvPr>
        </p:nvSpPr>
        <p:spPr>
          <a:xfrm>
            <a:off x="0" y="3428999"/>
            <a:ext cx="9144000" cy="3427413"/>
          </a:xfrm>
          <a:prstGeom prst="rect">
            <a:avLst/>
          </a:prstGeom>
          <a:noFill/>
        </p:spPr>
        <p:txBody>
          <a:bodyPr wrap="square" lIns="360000" tIns="288000" rIns="360000" bIns="360000" anchor="t" anchorCtr="0">
            <a:noAutofit/>
          </a:bodyPr>
          <a:lstStyle>
            <a:lvl1pPr marL="0" indent="0">
              <a:lnSpc>
                <a:spcPct val="100000"/>
              </a:lnSpc>
              <a:spcBef>
                <a:spcPts val="0"/>
              </a:spcBef>
              <a:spcAft>
                <a:spcPts val="0"/>
              </a:spcAft>
              <a:buFontTx/>
              <a:buNone/>
              <a:defRPr sz="4400" cap="none" baseline="0">
                <a:solidFill>
                  <a:schemeClr val="tx1"/>
                </a:solidFill>
                <a:latin typeface="Arial" pitchFamily="34" charset="0"/>
                <a:cs typeface="Arial" pitchFamily="34" charset="0"/>
              </a:defRPr>
            </a:lvl1pPr>
          </a:lstStyle>
          <a:p>
            <a:pPr lvl="0"/>
            <a:r>
              <a:rPr lang="en-GB" dirty="0" smtClean="0"/>
              <a:t>Click here to type your title underneath “busy” images</a:t>
            </a:r>
            <a:endParaRPr lang="en-GB" dirty="0"/>
          </a:p>
        </p:txBody>
      </p:sp>
      <p:sp>
        <p:nvSpPr>
          <p:cNvPr id="6"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Bullets</a:t>
            </a:r>
            <a:endParaRPr lang="en-GB" dirty="0"/>
          </a:p>
        </p:txBody>
      </p:sp>
      <p:sp>
        <p:nvSpPr>
          <p:cNvPr id="11" name="Text Placeholder 7"/>
          <p:cNvSpPr>
            <a:spLocks noGrp="1"/>
          </p:cNvSpPr>
          <p:nvPr>
            <p:ph type="body" sz="quarter" idx="12" hasCustomPrompt="1"/>
          </p:nvPr>
        </p:nvSpPr>
        <p:spPr>
          <a:xfrm>
            <a:off x="1016" y="728663"/>
            <a:ext cx="9107488" cy="6129337"/>
          </a:xfrm>
          <a:prstGeom prst="rect">
            <a:avLst/>
          </a:prstGeom>
          <a:noFill/>
        </p:spPr>
        <p:txBody>
          <a:bodyPr lIns="360000" tIns="288000" rIns="360000" bIns="720000" anchor="t" anchorCtr="0">
            <a:normAutofit/>
          </a:bodyPr>
          <a:lstStyle>
            <a:lvl1pPr marL="360363" indent="-360363">
              <a:lnSpc>
                <a:spcPct val="100000"/>
              </a:lnSpc>
              <a:spcBef>
                <a:spcPts val="600"/>
              </a:spcBef>
              <a:spcAft>
                <a:spcPts val="600"/>
              </a:spcAft>
              <a:buFont typeface="Arial" pitchFamily="34" charset="0"/>
              <a:buChar char="•"/>
              <a:defRPr sz="3000" cap="none" baseline="0">
                <a:solidFill>
                  <a:schemeClr val="tx1"/>
                </a:solidFill>
                <a:latin typeface="Arial" pitchFamily="34" charset="0"/>
                <a:cs typeface="Arial" pitchFamily="34" charset="0"/>
              </a:defRPr>
            </a:lvl1pPr>
            <a:lvl2pPr>
              <a:spcBef>
                <a:spcPts val="0"/>
              </a:spcBef>
              <a:spcAft>
                <a:spcPts val="600"/>
              </a:spcAft>
              <a:buSzPct val="75000"/>
              <a:buFont typeface="Arial" pitchFamily="34" charset="0"/>
              <a:buChar char="•"/>
              <a:defRPr sz="2600" baseline="0">
                <a:latin typeface="Arial" pitchFamily="34" charset="0"/>
                <a:cs typeface="Arial" pitchFamily="34" charset="0"/>
              </a:defRPr>
            </a:lvl2pPr>
          </a:lstStyle>
          <a:p>
            <a:pPr lvl="0"/>
            <a:r>
              <a:rPr lang="en-GB" dirty="0" smtClean="0"/>
              <a:t>Click here to add bullets (set in Arial 30pt regular).</a:t>
            </a:r>
          </a:p>
          <a:p>
            <a:pPr lvl="1"/>
            <a:r>
              <a:rPr lang="en-GB" dirty="0" smtClean="0"/>
              <a:t>Next level bullet point</a:t>
            </a:r>
          </a:p>
          <a:p>
            <a:pPr lvl="0"/>
            <a:r>
              <a:rPr lang="en-GB" dirty="0" smtClean="0"/>
              <a:t>Please keep bullets short and to the point</a:t>
            </a:r>
          </a:p>
          <a:p>
            <a:pPr lvl="1"/>
            <a:r>
              <a:rPr lang="en-GB" dirty="0" smtClean="0"/>
              <a:t>Next level bullet point</a:t>
            </a:r>
          </a:p>
          <a:p>
            <a:pPr lvl="0"/>
            <a:r>
              <a:rPr lang="en-GB" dirty="0" smtClean="0"/>
              <a:t>And try not to have more than 5 on a slide if at all possible</a:t>
            </a:r>
          </a:p>
          <a:p>
            <a:pPr lvl="0"/>
            <a:r>
              <a:rPr lang="en-GB" dirty="0" smtClean="0"/>
              <a:t>x</a:t>
            </a:r>
          </a:p>
          <a:p>
            <a:pPr lvl="0"/>
            <a:r>
              <a:rPr lang="en-GB" dirty="0" smtClean="0"/>
              <a:t>y </a:t>
            </a:r>
            <a:br>
              <a:rPr lang="en-GB" dirty="0" smtClean="0"/>
            </a:br>
            <a:endParaRPr lang="en-GB" dirty="0"/>
          </a:p>
        </p:txBody>
      </p:sp>
      <p:sp>
        <p:nvSpPr>
          <p:cNvPr id="4"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mp; add object (graph, image etc.)">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6"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2400" cap="none" baseline="0">
                <a:solidFill>
                  <a:schemeClr val="tx1"/>
                </a:solidFill>
                <a:latin typeface="Arial" pitchFamily="34" charset="0"/>
                <a:cs typeface="Arial" pitchFamily="34" charset="0"/>
              </a:defRPr>
            </a:lvl1pPr>
          </a:lstStyle>
          <a:p>
            <a:pPr lvl="0"/>
            <a:r>
              <a:rPr lang="en-GB" dirty="0" smtClean="0"/>
              <a:t>Click here to type your text. Keep it as simple as possible.</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br>
              <a:rPr lang="en-GB" dirty="0" smtClean="0"/>
            </a:br>
            <a:endParaRPr lang="en-GB" dirty="0" smtClean="0"/>
          </a:p>
          <a:p>
            <a:pPr lvl="0"/>
            <a:r>
              <a:rPr lang="en-GB" dirty="0" smtClean="0"/>
              <a:t>Simple slides are much easier on the eye, and give the impression of confidence and clarity.</a:t>
            </a:r>
            <a:endParaRPr lang="en-GB" dirty="0"/>
          </a:p>
        </p:txBody>
      </p:sp>
      <p:sp>
        <p:nvSpPr>
          <p:cNvPr id="8"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5"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ed Text &amp; add object (graph, image etc.)">
    <p:spTree>
      <p:nvGrpSpPr>
        <p:cNvPr id="1" name=""/>
        <p:cNvGrpSpPr/>
        <p:nvPr/>
      </p:nvGrpSpPr>
      <p:grpSpPr>
        <a:xfrm>
          <a:off x="0" y="0"/>
          <a:ext cx="0" cy="0"/>
          <a:chOff x="0" y="0"/>
          <a:chExt cx="0" cy="0"/>
        </a:xfrm>
      </p:grpSpPr>
      <p:sp>
        <p:nvSpPr>
          <p:cNvPr id="3" name="Content Placeholder 7"/>
          <p:cNvSpPr>
            <a:spLocks noGrp="1"/>
          </p:cNvSpPr>
          <p:nvPr>
            <p:ph sz="quarter" idx="13" hasCustomPrompt="1"/>
          </p:nvPr>
        </p:nvSpPr>
        <p:spPr>
          <a:xfrm>
            <a:off x="5076825" y="744608"/>
            <a:ext cx="4065588" cy="6091709"/>
          </a:xfrm>
          <a:prstGeom prst="rect">
            <a:avLst/>
          </a:prstGeom>
        </p:spPr>
        <p:txBody>
          <a:bodyPr wrap="square" tIns="2340000" anchor="t" anchorCtr="1"/>
          <a:lstStyle>
            <a:lvl1pPr>
              <a:buNone/>
              <a:defRPr sz="1600">
                <a:solidFill>
                  <a:srgbClr val="FF0000"/>
                </a:solidFill>
                <a:latin typeface="Arial" pitchFamily="34" charset="0"/>
                <a:cs typeface="Arial" pitchFamily="34" charset="0"/>
              </a:defRPr>
            </a:lvl1pPr>
          </a:lstStyle>
          <a:p>
            <a:pPr lvl="0"/>
            <a:r>
              <a:rPr lang="en-GB" dirty="0" smtClean="0"/>
              <a:t>Click to add object</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Content</a:t>
            </a:r>
            <a:endParaRPr lang="en-GB" dirty="0"/>
          </a:p>
        </p:txBody>
      </p:sp>
      <p:sp>
        <p:nvSpPr>
          <p:cNvPr id="5" name="Text Placeholder 7"/>
          <p:cNvSpPr>
            <a:spLocks noGrp="1"/>
          </p:cNvSpPr>
          <p:nvPr>
            <p:ph type="body" sz="quarter" idx="12" hasCustomPrompt="1"/>
          </p:nvPr>
        </p:nvSpPr>
        <p:spPr>
          <a:xfrm>
            <a:off x="0" y="728663"/>
            <a:ext cx="5076056" cy="6129337"/>
          </a:xfrm>
          <a:prstGeom prst="rect">
            <a:avLst/>
          </a:prstGeom>
          <a:noFill/>
        </p:spPr>
        <p:txBody>
          <a:bodyPr lIns="360000" tIns="288000" rIns="360000" bIns="720000" anchor="t" anchorCtr="0">
            <a:normAutofit/>
          </a:bodyPr>
          <a:lstStyle>
            <a:lvl1pPr marL="273050" indent="-273050">
              <a:lnSpc>
                <a:spcPct val="100000"/>
              </a:lnSpc>
              <a:spcBef>
                <a:spcPts val="0"/>
              </a:spcBef>
              <a:spcAft>
                <a:spcPts val="0"/>
              </a:spcAft>
              <a:buFont typeface="Arial" pitchFamily="34" charset="0"/>
              <a:buChar char="•"/>
              <a:defRPr sz="2400" cap="none" baseline="0">
                <a:solidFill>
                  <a:schemeClr val="tx1"/>
                </a:solidFill>
                <a:latin typeface="Arial" pitchFamily="34" charset="0"/>
                <a:cs typeface="Arial" pitchFamily="34" charset="0"/>
              </a:defRPr>
            </a:lvl1pPr>
            <a:lvl2pPr marL="542925" indent="-271463">
              <a:spcBef>
                <a:spcPts val="600"/>
              </a:spcBef>
              <a:spcAft>
                <a:spcPts val="600"/>
              </a:spcAft>
              <a:buSzPct val="70000"/>
              <a:buFont typeface="Arial" pitchFamily="34" charset="0"/>
              <a:buChar char="•"/>
              <a:defRPr lang="en-GB" sz="2400" kern="1200" cap="none" baseline="0" dirty="0" smtClean="0">
                <a:solidFill>
                  <a:schemeClr val="tx1"/>
                </a:solidFill>
                <a:latin typeface="Arial" pitchFamily="34" charset="0"/>
                <a:ea typeface="+mn-ea"/>
                <a:cs typeface="Arial" pitchFamily="34" charset="0"/>
              </a:defRPr>
            </a:lvl2pPr>
          </a:lstStyle>
          <a:p>
            <a:pPr lvl="0"/>
            <a:r>
              <a:rPr lang="en-GB" dirty="0" smtClean="0"/>
              <a:t>Click here to type your bullet points. Use an appropriate font size &amp; avoid type overlapping the logo below.</a:t>
            </a:r>
            <a:br>
              <a:rPr lang="en-GB" dirty="0" smtClean="0"/>
            </a:br>
            <a:r>
              <a:rPr lang="en-GB" dirty="0" smtClean="0"/>
              <a:t/>
            </a:r>
            <a:br>
              <a:rPr lang="en-GB" dirty="0" smtClean="0"/>
            </a:br>
            <a:r>
              <a:rPr lang="en-GB" dirty="0" smtClean="0"/>
              <a:t>Small things make all the difference. Keeping things simple and clean makes it easier for your audience to take in what you are showing them.</a:t>
            </a:r>
          </a:p>
          <a:p>
            <a:pPr lvl="1"/>
            <a:r>
              <a:rPr lang="en-GB" dirty="0" smtClean="0"/>
              <a:t>Next level bullet</a:t>
            </a:r>
            <a:br>
              <a:rPr lang="en-GB" dirty="0" smtClean="0"/>
            </a:br>
            <a:r>
              <a:rPr lang="en-GB" dirty="0" smtClean="0"/>
              <a:t/>
            </a:r>
            <a:br>
              <a:rPr lang="en-GB" dirty="0" smtClean="0"/>
            </a:br>
            <a:endParaRPr lang="en-GB" dirty="0"/>
          </a:p>
        </p:txBody>
      </p:sp>
      <p:sp>
        <p:nvSpPr>
          <p:cNvPr id="6" name="Text Placeholder 4"/>
          <p:cNvSpPr>
            <a:spLocks noGrp="1"/>
          </p:cNvSpPr>
          <p:nvPr>
            <p:ph type="body" sz="quarter" idx="14"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Blank slide</a:t>
            </a:r>
            <a:endParaRPr lang="en-GB" dirty="0"/>
          </a:p>
        </p:txBody>
      </p:sp>
      <p:sp>
        <p:nvSpPr>
          <p:cNvPr id="5"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publication references here</a:t>
            </a:r>
            <a:endParaRPr lang="en-GB" dirty="0"/>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3060000" y="5580000"/>
            <a:ext cx="5688632" cy="431800"/>
          </a:xfrm>
          <a:prstGeom prst="rect">
            <a:avLst/>
          </a:prstGeom>
        </p:spPr>
        <p:txBody>
          <a:bodyPr bIns="0" anchor="b" anchorCtr="0">
            <a:normAutofit/>
          </a:bodyPr>
          <a:lstStyle>
            <a:lvl1pPr algn="r">
              <a:buNone/>
              <a:defRPr sz="1200" i="1" baseline="0">
                <a:solidFill>
                  <a:schemeClr val="tx1"/>
                </a:solidFill>
                <a:latin typeface="Arial" pitchFamily="34" charset="0"/>
                <a:cs typeface="Arial" pitchFamily="34" charset="0"/>
              </a:defRPr>
            </a:lvl1pPr>
          </a:lstStyle>
          <a:p>
            <a:pPr lvl="0"/>
            <a:r>
              <a:rPr lang="en-GB" dirty="0" smtClean="0"/>
              <a:t>Type any image credits here</a:t>
            </a:r>
            <a:endParaRPr lang="en-GB" dirty="0"/>
          </a:p>
        </p:txBody>
      </p:sp>
      <p:sp>
        <p:nvSpPr>
          <p:cNvPr id="6" name="Picture Placeholder 5"/>
          <p:cNvSpPr>
            <a:spLocks noGrp="1"/>
          </p:cNvSpPr>
          <p:nvPr>
            <p:ph type="pic" sz="quarter" idx="14" hasCustomPrompt="1"/>
          </p:nvPr>
        </p:nvSpPr>
        <p:spPr>
          <a:xfrm>
            <a:off x="395287" y="1071969"/>
            <a:ext cx="8353426" cy="4661287"/>
          </a:xfrm>
          <a:prstGeom prst="rect">
            <a:avLst/>
          </a:prstGeom>
        </p:spPr>
        <p:txBody>
          <a:bodyPr/>
          <a:lstStyle>
            <a:lvl1pPr>
              <a:defRPr baseline="0"/>
            </a:lvl1pPr>
          </a:lstStyle>
          <a:p>
            <a:r>
              <a:rPr lang="en-GB" dirty="0" smtClean="0"/>
              <a:t>Image only slide – click on icon to insert your image here.</a:t>
            </a:r>
            <a:br>
              <a:rPr lang="en-GB" dirty="0" smtClean="0"/>
            </a:br>
            <a:r>
              <a:rPr lang="en-GB" dirty="0" smtClean="0"/>
              <a:t>Your image will look at its very best if it is already sized to 23.2 x 12.95 cm.</a:t>
            </a:r>
            <a:endParaRPr lang="en-GB" dirty="0"/>
          </a:p>
        </p:txBody>
      </p:sp>
      <p:sp>
        <p:nvSpPr>
          <p:cNvPr id="4" name="Text Placeholder 7"/>
          <p:cNvSpPr>
            <a:spLocks noGrp="1"/>
          </p:cNvSpPr>
          <p:nvPr>
            <p:ph type="body" sz="quarter" idx="10" hasCustomPrompt="1"/>
          </p:nvPr>
        </p:nvSpPr>
        <p:spPr>
          <a:xfrm>
            <a:off x="0" y="0"/>
            <a:ext cx="9144000" cy="728663"/>
          </a:xfrm>
          <a:prstGeom prst="rect">
            <a:avLst/>
          </a:prstGeom>
          <a:noFill/>
        </p:spPr>
        <p:txBody>
          <a:bodyPr lIns="360000" tIns="0" rIns="360000" bIns="0" anchor="ctr" anchorCtr="0">
            <a:noAutofit/>
          </a:bodyPr>
          <a:lstStyle>
            <a:lvl1pPr marL="0" indent="0">
              <a:lnSpc>
                <a:spcPct val="100000"/>
              </a:lnSpc>
              <a:spcBef>
                <a:spcPts val="0"/>
              </a:spcBef>
              <a:spcAft>
                <a:spcPts val="0"/>
              </a:spcAft>
              <a:buFontTx/>
              <a:buNone/>
              <a:defRPr sz="3600" b="0" i="0" cap="none" baseline="0">
                <a:solidFill>
                  <a:schemeClr val="tx1"/>
                </a:solidFill>
                <a:latin typeface="Arial" pitchFamily="34" charset="0"/>
                <a:cs typeface="Arial" pitchFamily="34" charset="0"/>
              </a:defRPr>
            </a:lvl1pPr>
          </a:lstStyle>
          <a:p>
            <a:pPr lvl="0"/>
            <a:r>
              <a:rPr lang="en-GB" dirty="0" smtClean="0"/>
              <a:t>Click here to type your title – Image slide</a:t>
            </a:r>
            <a:endParaRPr lang="en-GB" dirty="0"/>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1805F21-0F24-4A09-BBBC-8E4608F5F56C}"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below image_lab">
    <p:spTree>
      <p:nvGrpSpPr>
        <p:cNvPr id="1" name=""/>
        <p:cNvGrpSpPr/>
        <p:nvPr/>
      </p:nvGrpSpPr>
      <p:grpSpPr>
        <a:xfrm>
          <a:off x="0" y="0"/>
          <a:ext cx="0" cy="0"/>
          <a:chOff x="0" y="0"/>
          <a:chExt cx="0" cy="0"/>
        </a:xfrm>
      </p:grpSpPr>
      <p:pic>
        <p:nvPicPr>
          <p:cNvPr id="8" name="Picture 7" descr="HL_ChemistryLabs_Lancaster__30Jul2010_0152.jpg"/>
          <p:cNvPicPr>
            <a:picLocks noChangeAspect="1"/>
          </p:cNvPicPr>
          <p:nvPr userDrawn="1"/>
        </p:nvPicPr>
        <p:blipFill>
          <a:blip r:embed="rId2" cstate="print"/>
          <a:stretch>
            <a:fillRect/>
          </a:stretch>
        </p:blipFill>
        <p:spPr>
          <a:xfrm>
            <a:off x="-1587" y="0"/>
            <a:ext cx="9144000" cy="3429000"/>
          </a:xfrm>
          <a:prstGeom prst="rect">
            <a:avLst/>
          </a:prstGeom>
        </p:spPr>
      </p:pic>
      <p:sp>
        <p:nvSpPr>
          <p:cNvPr id="5"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800">
                <a:solidFill>
                  <a:srgbClr val="FF0000"/>
                </a:solidFill>
              </a:defRPr>
            </a:lvl1pPr>
          </a:lstStyle>
          <a:p>
            <a:r>
              <a:rPr lang="en-GB" dirty="0" smtClean="0"/>
              <a:t>Click on icon to insert your own image instead</a:t>
            </a:r>
          </a:p>
        </p:txBody>
      </p:sp>
      <p:sp>
        <p:nvSpPr>
          <p:cNvPr id="6" name="Text Placeholder 7"/>
          <p:cNvSpPr>
            <a:spLocks noGrp="1"/>
          </p:cNvSpPr>
          <p:nvPr>
            <p:ph type="body" sz="quarter" idx="10" hasCustomPrompt="1"/>
          </p:nvPr>
        </p:nvSpPr>
        <p:spPr>
          <a:xfrm>
            <a:off x="0" y="3428999"/>
            <a:ext cx="9144000" cy="3427413"/>
          </a:xfrm>
          <a:prstGeom prst="rect">
            <a:avLst/>
          </a:prstGeom>
          <a:noFill/>
        </p:spPr>
        <p:txBody>
          <a:bodyPr wrap="square" lIns="360000" tIns="288000" rIns="360000" bIns="360000" anchor="t" anchorCtr="0">
            <a:noAutofit/>
          </a:bodyPr>
          <a:lstStyle>
            <a:lvl1pPr marL="0" indent="0">
              <a:lnSpc>
                <a:spcPct val="100000"/>
              </a:lnSpc>
              <a:spcBef>
                <a:spcPts val="0"/>
              </a:spcBef>
              <a:spcAft>
                <a:spcPts val="0"/>
              </a:spcAft>
              <a:buFontTx/>
              <a:buNone/>
              <a:defRPr sz="4400" cap="none" baseline="0">
                <a:solidFill>
                  <a:schemeClr val="tx1"/>
                </a:solidFill>
                <a:latin typeface="Arial" pitchFamily="34" charset="0"/>
                <a:cs typeface="Arial" pitchFamily="34" charset="0"/>
              </a:defRPr>
            </a:lvl1pPr>
          </a:lstStyle>
          <a:p>
            <a:pPr lvl="0"/>
            <a:r>
              <a:rPr lang="en-GB" dirty="0" smtClean="0"/>
              <a:t>Click here to type your title underneath “busy” images</a:t>
            </a:r>
            <a:endParaRPr lang="en-GB" dirty="0"/>
          </a:p>
        </p:txBody>
      </p:sp>
      <p:sp>
        <p:nvSpPr>
          <p:cNvPr id="14"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 Impact point">
    <p:spTree>
      <p:nvGrpSpPr>
        <p:cNvPr id="1" name=""/>
        <p:cNvGrpSpPr/>
        <p:nvPr/>
      </p:nvGrpSpPr>
      <p:grpSpPr>
        <a:xfrm>
          <a:off x="0" y="0"/>
          <a:ext cx="0" cy="0"/>
          <a:chOff x="0" y="0"/>
          <a:chExt cx="0" cy="0"/>
        </a:xfrm>
      </p:grpSpPr>
      <p:pic>
        <p:nvPicPr>
          <p:cNvPr id="7" name="Picture 6" descr="iStock_000004025886_Smaller.jpg"/>
          <p:cNvPicPr>
            <a:picLocks noChangeAspect="1"/>
          </p:cNvPicPr>
          <p:nvPr userDrawn="1"/>
        </p:nvPicPr>
        <p:blipFill>
          <a:blip r:embed="rId2" cstate="print"/>
          <a:stretch>
            <a:fillRect/>
          </a:stretch>
        </p:blipFill>
        <p:spPr>
          <a:xfrm>
            <a:off x="-1587" y="0"/>
            <a:ext cx="9144000" cy="3429000"/>
          </a:xfrm>
          <a:prstGeom prst="rect">
            <a:avLst/>
          </a:prstGeom>
        </p:spPr>
      </p:pic>
      <p:sp>
        <p:nvSpPr>
          <p:cNvPr id="5"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400">
                <a:solidFill>
                  <a:srgbClr val="FF0000"/>
                </a:solidFill>
              </a:defRPr>
            </a:lvl1pPr>
          </a:lstStyle>
          <a:p>
            <a:r>
              <a:rPr lang="en-GB" dirty="0" smtClean="0"/>
              <a:t>Click on icon to insert your own image instead</a:t>
            </a:r>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4000" cap="none" baseline="0">
                <a:solidFill>
                  <a:schemeClr val="tx1"/>
                </a:solidFill>
                <a:latin typeface="Arial" pitchFamily="34" charset="0"/>
                <a:cs typeface="Arial" pitchFamily="34" charset="0"/>
              </a:defRPr>
            </a:lvl1pPr>
          </a:lstStyle>
          <a:p>
            <a:pPr lvl="0"/>
            <a:r>
              <a:rPr lang="en-GB" dirty="0" smtClean="0"/>
              <a:t>Click here to type one big, bold point to give your message impact (40pt Arial regular).</a:t>
            </a:r>
            <a:endParaRPr lang="en-GB" dirty="0"/>
          </a:p>
        </p:txBody>
      </p:sp>
      <p:sp>
        <p:nvSpPr>
          <p:cNvPr id="6"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 Impact point_lab">
    <p:spTree>
      <p:nvGrpSpPr>
        <p:cNvPr id="1" name=""/>
        <p:cNvGrpSpPr/>
        <p:nvPr/>
      </p:nvGrpSpPr>
      <p:grpSpPr>
        <a:xfrm>
          <a:off x="0" y="0"/>
          <a:ext cx="0" cy="0"/>
          <a:chOff x="0" y="0"/>
          <a:chExt cx="0" cy="0"/>
        </a:xfrm>
      </p:grpSpPr>
      <p:pic>
        <p:nvPicPr>
          <p:cNvPr id="10" name="Picture 9" descr="HL_ChemistryLabs_Lancaster__30Jul2010_0152.jpg"/>
          <p:cNvPicPr>
            <a:picLocks noChangeAspect="1"/>
          </p:cNvPicPr>
          <p:nvPr userDrawn="1"/>
        </p:nvPicPr>
        <p:blipFill>
          <a:blip r:embed="rId2" cstate="print"/>
          <a:stretch>
            <a:fillRect/>
          </a:stretch>
        </p:blipFill>
        <p:spPr>
          <a:xfrm>
            <a:off x="0" y="0"/>
            <a:ext cx="9144000" cy="3429000"/>
          </a:xfrm>
          <a:prstGeom prst="rect">
            <a:avLst/>
          </a:prstGeom>
        </p:spPr>
      </p:pic>
      <p:sp>
        <p:nvSpPr>
          <p:cNvPr id="7" name="Picture Placeholder 11"/>
          <p:cNvSpPr>
            <a:spLocks noGrp="1"/>
          </p:cNvSpPr>
          <p:nvPr>
            <p:ph type="pic" sz="quarter" idx="16" hasCustomPrompt="1"/>
          </p:nvPr>
        </p:nvSpPr>
        <p:spPr>
          <a:xfrm>
            <a:off x="0" y="0"/>
            <a:ext cx="9142413" cy="3429000"/>
          </a:xfrm>
          <a:prstGeom prst="rect">
            <a:avLst/>
          </a:prstGeom>
        </p:spPr>
        <p:txBody>
          <a:bodyPr anchor="ctr" anchorCtr="0"/>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1800">
                <a:solidFill>
                  <a:srgbClr val="FF0000"/>
                </a:solidFill>
              </a:defRPr>
            </a:lvl1pPr>
          </a:lstStyle>
          <a:p>
            <a:r>
              <a:rPr lang="en-GB" dirty="0" smtClean="0"/>
              <a:t>Click on icon to insert your own image instead</a:t>
            </a:r>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4000" cap="none" baseline="0">
                <a:solidFill>
                  <a:schemeClr val="tx1"/>
                </a:solidFill>
                <a:latin typeface="Arial" pitchFamily="34" charset="0"/>
                <a:cs typeface="Arial" pitchFamily="34" charset="0"/>
              </a:defRPr>
            </a:lvl1pPr>
          </a:lstStyle>
          <a:p>
            <a:pPr lvl="0"/>
            <a:r>
              <a:rPr lang="en-GB" dirty="0" smtClean="0"/>
              <a:t>Click here to type one big, bold point to give your message impact (40pt Arial regular).</a:t>
            </a:r>
            <a:endParaRPr lang="en-GB" dirty="0"/>
          </a:p>
        </p:txBody>
      </p:sp>
      <p:sp>
        <p:nvSpPr>
          <p:cNvPr id="6" name="Text Placeholder 13"/>
          <p:cNvSpPr>
            <a:spLocks noGrp="1"/>
          </p:cNvSpPr>
          <p:nvPr>
            <p:ph type="body" sz="quarter" idx="15" hasCustomPrompt="1"/>
          </p:nvPr>
        </p:nvSpPr>
        <p:spPr>
          <a:xfrm>
            <a:off x="8820472" y="0"/>
            <a:ext cx="321940" cy="3429000"/>
          </a:xfrm>
          <a:prstGeom prst="rect">
            <a:avLst/>
          </a:prstGeom>
        </p:spPr>
        <p:txBody>
          <a:bodyPr vert="vert270" lIns="144000" tIns="90000"/>
          <a:lstStyle>
            <a:lvl1pPr algn="r">
              <a:buNone/>
              <a:defRPr sz="800" baseline="0">
                <a:solidFill>
                  <a:schemeClr val="bg1"/>
                </a:solidFill>
                <a:latin typeface="Arial" pitchFamily="34" charset="0"/>
                <a:cs typeface="Arial" pitchFamily="34" charset="0"/>
              </a:defRPr>
            </a:lvl1pPr>
          </a:lstStyle>
          <a:p>
            <a:pPr lvl="0"/>
            <a:r>
              <a:rPr lang="en-GB" dirty="0" smtClean="0"/>
              <a:t>Click to insert  photo credits here in black or white whichever  suits best</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0" y="0"/>
            <a:ext cx="9144000" cy="3429000"/>
          </a:xfrm>
          <a:prstGeom prst="rect">
            <a:avLst/>
          </a:prstGeom>
          <a:noFill/>
        </p:spPr>
        <p:txBody>
          <a:bodyPr lIns="360000" tIns="360000" rIns="360000" bIns="288000" anchor="b" anchorCtr="0">
            <a:normAutofit/>
          </a:bodyPr>
          <a:lstStyle>
            <a:lvl1pPr marL="0" indent="0">
              <a:lnSpc>
                <a:spcPct val="100000"/>
              </a:lnSpc>
              <a:spcBef>
                <a:spcPts val="0"/>
              </a:spcBef>
              <a:spcAft>
                <a:spcPts val="0"/>
              </a:spcAft>
              <a:buFontTx/>
              <a:buNone/>
              <a:defRPr sz="4400" cap="none" baseline="0">
                <a:solidFill>
                  <a:schemeClr val="bg1"/>
                </a:solidFill>
                <a:latin typeface="Arial" pitchFamily="34" charset="0"/>
                <a:cs typeface="Arial" pitchFamily="34" charset="0"/>
              </a:defRPr>
            </a:lvl1pPr>
          </a:lstStyle>
          <a:p>
            <a:pPr lvl="0"/>
            <a:r>
              <a:rPr lang="en-GB" dirty="0" smtClean="0"/>
              <a:t>Click here to type a ‘Thank’ you</a:t>
            </a:r>
            <a:endParaRPr lang="en-GB" dirty="0"/>
          </a:p>
        </p:txBody>
      </p:sp>
      <p:sp>
        <p:nvSpPr>
          <p:cNvPr id="8" name="Text Placeholder 7"/>
          <p:cNvSpPr>
            <a:spLocks noGrp="1"/>
          </p:cNvSpPr>
          <p:nvPr>
            <p:ph type="body" sz="quarter" idx="12" hasCustomPrompt="1"/>
          </p:nvPr>
        </p:nvSpPr>
        <p:spPr>
          <a:xfrm>
            <a:off x="0" y="3427413"/>
            <a:ext cx="9144000" cy="3429000"/>
          </a:xfrm>
          <a:prstGeom prst="rect">
            <a:avLst/>
          </a:prstGeom>
          <a:noFill/>
        </p:spPr>
        <p:txBody>
          <a:bodyPr lIns="360000" tIns="288000" rIns="360000" bIns="720000" anchor="t" anchorCtr="0">
            <a:normAutofit/>
          </a:bodyPr>
          <a:lstStyle>
            <a:lvl1pPr marL="0" indent="0">
              <a:lnSpc>
                <a:spcPct val="100000"/>
              </a:lnSpc>
              <a:spcBef>
                <a:spcPts val="0"/>
              </a:spcBef>
              <a:spcAft>
                <a:spcPts val="0"/>
              </a:spcAft>
              <a:buFontTx/>
              <a:buNone/>
              <a:defRPr sz="4000" cap="none" baseline="0">
                <a:solidFill>
                  <a:schemeClr val="tx1"/>
                </a:solidFill>
                <a:latin typeface="Arial" pitchFamily="34" charset="0"/>
                <a:cs typeface="Arial" pitchFamily="34" charset="0"/>
              </a:defRPr>
            </a:lvl1pPr>
          </a:lstStyle>
          <a:p>
            <a:pPr lvl="0"/>
            <a:r>
              <a:rPr lang="en-GB" dirty="0" smtClean="0"/>
              <a:t>Click here for your closing point and/or thank you - end all presentations with this closing slide.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y &amp; becaus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0" y="0"/>
            <a:ext cx="9144000" cy="3429000"/>
          </a:xfrm>
          <a:prstGeom prst="rect">
            <a:avLst/>
          </a:prstGeom>
          <a:noFill/>
        </p:spPr>
        <p:txBody>
          <a:bodyPr lIns="360000" tIns="360000" rIns="360000" bIns="252000" anchor="b" anchorCtr="0">
            <a:normAutofit/>
          </a:bodyPr>
          <a:lstStyle>
            <a:lvl1pPr marL="0" marR="0" indent="0" algn="l" defTabSz="914400" rtl="0" eaLnBrk="1" fontAlgn="auto" latinLnBrk="0" hangingPunct="1">
              <a:lnSpc>
                <a:spcPct val="100000"/>
              </a:lnSpc>
              <a:spcBef>
                <a:spcPts val="0"/>
              </a:spcBef>
              <a:spcAft>
                <a:spcPts val="0"/>
              </a:spcAft>
              <a:buClrTx/>
              <a:buSzTx/>
              <a:buFontTx/>
              <a:buNone/>
              <a:tabLst/>
              <a:defRPr sz="4800" b="1" i="0" cap="all" baseline="0">
                <a:solidFill>
                  <a:srgbClr val="3FCFD6"/>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WHY: CLICK here TO TYPE your “why” question?</a:t>
            </a:r>
            <a:endParaRPr lang="en-GB" dirty="0"/>
          </a:p>
        </p:txBody>
      </p:sp>
      <p:sp>
        <p:nvSpPr>
          <p:cNvPr id="11" name="Text Placeholder 7"/>
          <p:cNvSpPr>
            <a:spLocks noGrp="1"/>
          </p:cNvSpPr>
          <p:nvPr>
            <p:ph type="body" sz="quarter" idx="12" hasCustomPrompt="1"/>
          </p:nvPr>
        </p:nvSpPr>
        <p:spPr>
          <a:xfrm>
            <a:off x="0" y="3429000"/>
            <a:ext cx="9144000" cy="3429000"/>
          </a:xfrm>
          <a:prstGeom prst="rect">
            <a:avLst/>
          </a:prstGeom>
          <a:noFill/>
        </p:spPr>
        <p:txBody>
          <a:bodyPr lIns="360000" tIns="288000" rIns="360000" bIns="360000" anchor="t" anchorCtr="0">
            <a:normAutofit/>
          </a:bodyPr>
          <a:lstStyle>
            <a:lvl1pPr marL="0" indent="0">
              <a:lnSpc>
                <a:spcPct val="100000"/>
              </a:lnSpc>
              <a:spcBef>
                <a:spcPts val="0"/>
              </a:spcBef>
              <a:spcAft>
                <a:spcPts val="0"/>
              </a:spcAft>
              <a:buFontTx/>
              <a:buNone/>
              <a:defRPr sz="4800" b="1" cap="all" baseline="0">
                <a:solidFill>
                  <a:schemeClr val="bg1"/>
                </a:solidFill>
                <a:latin typeface="Arial" pitchFamily="34" charset="0"/>
                <a:cs typeface="Arial" pitchFamily="34" charset="0"/>
              </a:defRPr>
            </a:lvl1pPr>
          </a:lstStyle>
          <a:p>
            <a:pPr lvl="0"/>
            <a:r>
              <a:rPr lang="en-GB" dirty="0" smtClean="0"/>
              <a:t>BECAUSE: click here to type your answer</a:t>
            </a:r>
            <a:endParaRPr lang="en-GB" dirty="0"/>
          </a:p>
        </p:txBody>
      </p:sp>
      <p:sp>
        <p:nvSpPr>
          <p:cNvPr id="13" name="Text Placeholder 12"/>
          <p:cNvSpPr>
            <a:spLocks noGrp="1"/>
          </p:cNvSpPr>
          <p:nvPr>
            <p:ph type="body" sz="quarter" idx="13" hasCustomPrompt="1"/>
          </p:nvPr>
        </p:nvSpPr>
        <p:spPr>
          <a:xfrm>
            <a:off x="395288" y="728663"/>
            <a:ext cx="5077072" cy="540060"/>
          </a:xfrm>
          <a:prstGeom prst="rect">
            <a:avLst/>
          </a:prstGeom>
          <a:noFill/>
        </p:spPr>
        <p:txBody>
          <a:bodyPr anchor="ctr" anchorCtr="0"/>
          <a:lstStyle>
            <a:lvl1pPr marL="0" marR="0" indent="-342900" algn="l" defTabSz="914400" rtl="0" eaLnBrk="1" fontAlgn="auto" latinLnBrk="0" hangingPunct="1">
              <a:lnSpc>
                <a:spcPct val="100000"/>
              </a:lnSpc>
              <a:spcBef>
                <a:spcPts val="0"/>
              </a:spcBef>
              <a:spcAft>
                <a:spcPts val="0"/>
              </a:spcAft>
              <a:buClrTx/>
              <a:buSzTx/>
              <a:buFontTx/>
              <a:buNone/>
              <a:tabLst/>
              <a:defRPr sz="1200" b="0" i="1" baseline="0">
                <a:solidFill>
                  <a:srgbClr val="FF0000"/>
                </a:solidFill>
                <a:latin typeface="Arial Narrow" pitchFamily="34" charset="0"/>
              </a:defRPr>
            </a:lvl1pPr>
          </a:lstStyle>
          <a:p>
            <a:pPr lvl="0"/>
            <a:r>
              <a:rPr lang="en-GB" dirty="0" smtClean="0"/>
              <a:t>FORMAT:  WHY: as black text and in bold, remaining text as blue and in regular</a:t>
            </a:r>
          </a:p>
        </p:txBody>
      </p:sp>
      <p:sp>
        <p:nvSpPr>
          <p:cNvPr id="5" name="Text Placeholder 12"/>
          <p:cNvSpPr>
            <a:spLocks noGrp="1"/>
          </p:cNvSpPr>
          <p:nvPr>
            <p:ph type="body" sz="quarter" idx="14" hasCustomPrompt="1"/>
          </p:nvPr>
        </p:nvSpPr>
        <p:spPr>
          <a:xfrm>
            <a:off x="395288" y="5373216"/>
            <a:ext cx="5077072" cy="540060"/>
          </a:xfrm>
          <a:prstGeom prst="rect">
            <a:avLst/>
          </a:prstGeom>
          <a:noFill/>
        </p:spPr>
        <p:txBody>
          <a:bodyPr anchor="ctr" anchorCtr="0"/>
          <a:lstStyle>
            <a:lvl1pPr marL="0" marR="0" indent="-342900" algn="l" defTabSz="914400" rtl="0" eaLnBrk="1" fontAlgn="auto" latinLnBrk="0" hangingPunct="1">
              <a:lnSpc>
                <a:spcPct val="100000"/>
              </a:lnSpc>
              <a:spcBef>
                <a:spcPts val="0"/>
              </a:spcBef>
              <a:spcAft>
                <a:spcPts val="0"/>
              </a:spcAft>
              <a:buClrTx/>
              <a:buSzTx/>
              <a:buFontTx/>
              <a:buNone/>
              <a:tabLst/>
              <a:defRPr sz="1200" b="0" i="1" baseline="0">
                <a:solidFill>
                  <a:srgbClr val="FF0000"/>
                </a:solidFill>
                <a:latin typeface="Arial Narrow"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lang="en-GB" dirty="0" smtClean="0"/>
              <a:t>FORMAT:  BECAUSE: as black text and in bold, remaining text as white and in regular</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6.png"/><Relationship Id="rId5" Type="http://schemas.openxmlformats.org/officeDocument/2006/relationships/slideLayout" Target="../slideLayouts/slideLayout13.xml"/><Relationship Id="rId10" Type="http://schemas.openxmlformats.org/officeDocument/2006/relationships/image" Target="../media/image5.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2.png"/><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6.png"/><Relationship Id="rId5" Type="http://schemas.openxmlformats.org/officeDocument/2006/relationships/slideLayout" Target="../slideLayouts/slideLayout29.xml"/><Relationship Id="rId10" Type="http://schemas.openxmlformats.org/officeDocument/2006/relationships/image" Target="../media/image5.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2.png"/><Relationship Id="rId4" Type="http://schemas.openxmlformats.org/officeDocument/2006/relationships/slideLayout" Target="../slideLayouts/slideLayout4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NERC_Logo_Landscape_RGB_2013.png"/>
          <p:cNvPicPr>
            <a:picLocks noChangeAspect="1"/>
          </p:cNvPicPr>
          <p:nvPr/>
        </p:nvPicPr>
        <p:blipFill>
          <a:blip r:embed="rId10" cstate="print"/>
          <a:stretch>
            <a:fillRect/>
          </a:stretch>
        </p:blipFill>
        <p:spPr>
          <a:xfrm>
            <a:off x="6948000" y="6120000"/>
            <a:ext cx="1800000" cy="390730"/>
          </a:xfrm>
          <a:prstGeom prst="rect">
            <a:avLst/>
          </a:prstGeom>
        </p:spPr>
      </p:pic>
      <p:sp>
        <p:nvSpPr>
          <p:cNvPr id="7" name="Rectangle 6"/>
          <p:cNvSpPr/>
          <p:nvPr/>
        </p:nvSpPr>
        <p:spPr>
          <a:xfrm>
            <a:off x="0" y="0"/>
            <a:ext cx="9144000" cy="3429000"/>
          </a:xfrm>
          <a:prstGeom prst="rect">
            <a:avLst/>
          </a:prstGeom>
          <a:solidFill>
            <a:srgbClr val="3F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CEH_PMS_RGB.png"/>
          <p:cNvPicPr>
            <a:picLocks noChangeAspect="1"/>
          </p:cNvPicPr>
          <p:nvPr/>
        </p:nvPicPr>
        <p:blipFill>
          <a:blip r:embed="rId11" cstate="print"/>
          <a:srcRect l="10868" t="32491" r="8698" b="39833"/>
          <a:stretch>
            <a:fillRect/>
          </a:stretch>
        </p:blipFill>
        <p:spPr>
          <a:xfrm>
            <a:off x="388221" y="6087483"/>
            <a:ext cx="1800000" cy="437861"/>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0" r:id="rId2"/>
    <p:sldLayoutId id="2147483673" r:id="rId3"/>
    <p:sldLayoutId id="2147483674" r:id="rId4"/>
    <p:sldLayoutId id="2147483773" r:id="rId5"/>
    <p:sldLayoutId id="2147483675" r:id="rId6"/>
    <p:sldLayoutId id="2147483774" r:id="rId7"/>
    <p:sldLayoutId id="2147483697" r:id="rId8"/>
  </p:sldLayoutIdLst>
  <p:timing>
    <p:tnLst>
      <p:par>
        <p:cTn id="1" dur="indefinite" restart="never" nodeType="tmRoot"/>
      </p:par>
    </p:tnLst>
  </p:timing>
  <p:txStyles>
    <p:titleStyle>
      <a:lvl1pPr algn="l" defTabSz="914400" rtl="0" eaLnBrk="1" latinLnBrk="0" hangingPunct="1">
        <a:spcBef>
          <a:spcPct val="0"/>
        </a:spcBef>
        <a:buNone/>
        <a:defRPr sz="4400" kern="1200" cap="all"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3429000"/>
            <a:ext cx="9144000" cy="3429000"/>
          </a:xfrm>
          <a:prstGeom prst="rect">
            <a:avLst/>
          </a:prstGeom>
          <a:solidFill>
            <a:srgbClr val="3F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CEH_WO_PMS_RGB.png"/>
          <p:cNvPicPr>
            <a:picLocks noChangeAspect="1"/>
          </p:cNvPicPr>
          <p:nvPr/>
        </p:nvPicPr>
        <p:blipFill>
          <a:blip r:embed="rId10" cstate="print"/>
          <a:stretch>
            <a:fillRect/>
          </a:stretch>
        </p:blipFill>
        <p:spPr>
          <a:xfrm>
            <a:off x="145895" y="5570320"/>
            <a:ext cx="2240552" cy="1584000"/>
          </a:xfrm>
          <a:prstGeom prst="rect">
            <a:avLst/>
          </a:prstGeom>
        </p:spPr>
      </p:pic>
      <p:pic>
        <p:nvPicPr>
          <p:cNvPr id="5" name="Picture 4" descr="NERC-Logo_Landscape_Reverse_WhiteOut.png"/>
          <p:cNvPicPr>
            <a:picLocks noChangeAspect="1"/>
          </p:cNvPicPr>
          <p:nvPr/>
        </p:nvPicPr>
        <p:blipFill>
          <a:blip r:embed="rId11" cstate="print"/>
          <a:stretch>
            <a:fillRect/>
          </a:stretch>
        </p:blipFill>
        <p:spPr>
          <a:xfrm>
            <a:off x="6840464" y="6210000"/>
            <a:ext cx="1908000" cy="282015"/>
          </a:xfrm>
          <a:prstGeom prst="rect">
            <a:avLst/>
          </a:prstGeom>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75" r:id="rId5"/>
    <p:sldLayoutId id="2147483706" r:id="rId6"/>
    <p:sldLayoutId id="2147483776" r:id="rId7"/>
    <p:sldLayoutId id="2147483707" r:id="rId8"/>
  </p:sldLayoutIdLst>
  <p:timing>
    <p:tnLst>
      <p:par>
        <p:cTn id="1" dur="indefinite" restart="never" nodeType="tmRoot"/>
      </p:par>
    </p:tnLst>
  </p:timing>
  <p:txStyles>
    <p:titleStyle>
      <a:lvl1pPr algn="l" defTabSz="914400" rtl="0" eaLnBrk="1" latinLnBrk="0" hangingPunct="1">
        <a:spcBef>
          <a:spcPct val="0"/>
        </a:spcBef>
        <a:buNone/>
        <a:defRPr sz="4400" kern="1200" cap="all"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NERC_Logo_Landscape_RGB_2013.png"/>
          <p:cNvPicPr>
            <a:picLocks noChangeAspect="1"/>
          </p:cNvPicPr>
          <p:nvPr/>
        </p:nvPicPr>
        <p:blipFill>
          <a:blip r:embed="rId10" cstate="print"/>
          <a:stretch>
            <a:fillRect/>
          </a:stretch>
        </p:blipFill>
        <p:spPr>
          <a:xfrm>
            <a:off x="6948000" y="6120000"/>
            <a:ext cx="1800000" cy="390725"/>
          </a:xfrm>
          <a:prstGeom prst="rect">
            <a:avLst/>
          </a:prstGeom>
        </p:spPr>
      </p:pic>
      <p:sp>
        <p:nvSpPr>
          <p:cNvPr id="7" name="Rectangle 6"/>
          <p:cNvSpPr/>
          <p:nvPr/>
        </p:nvSpPr>
        <p:spPr>
          <a:xfrm>
            <a:off x="0" y="0"/>
            <a:ext cx="9144000" cy="3429000"/>
          </a:xfrm>
          <a:prstGeom prst="rect">
            <a:avLst/>
          </a:prstGeom>
          <a:solidFill>
            <a:srgbClr val="A2D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CEH_PMS_RGB.png"/>
          <p:cNvPicPr>
            <a:picLocks noChangeAspect="1"/>
          </p:cNvPicPr>
          <p:nvPr/>
        </p:nvPicPr>
        <p:blipFill>
          <a:blip r:embed="rId11" cstate="print"/>
          <a:srcRect l="10868" t="32491" r="8698" b="39833"/>
          <a:stretch>
            <a:fillRect/>
          </a:stretch>
        </p:blipFill>
        <p:spPr>
          <a:xfrm>
            <a:off x="388221" y="6087483"/>
            <a:ext cx="1800000" cy="437861"/>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94" r:id="rId3"/>
    <p:sldLayoutId id="2147483680" r:id="rId4"/>
    <p:sldLayoutId id="2147483777" r:id="rId5"/>
    <p:sldLayoutId id="2147483681" r:id="rId6"/>
    <p:sldLayoutId id="2147483778" r:id="rId7"/>
    <p:sldLayoutId id="2147483698" r:id="rId8"/>
  </p:sldLayoutIdLst>
  <p:timing>
    <p:tnLst>
      <p:par>
        <p:cTn id="1" dur="indefinite" restart="never" nodeType="tmRoot"/>
      </p:par>
    </p:tnLst>
  </p:timing>
  <p:txStyles>
    <p:titleStyle>
      <a:lvl1pPr algn="l" defTabSz="914400" rtl="0" eaLnBrk="1" latinLnBrk="0" hangingPunct="1">
        <a:spcBef>
          <a:spcPct val="0"/>
        </a:spcBef>
        <a:buNone/>
        <a:defRPr sz="4400" kern="1200" cap="all"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3429000"/>
            <a:ext cx="9144000" cy="3429000"/>
          </a:xfrm>
          <a:prstGeom prst="rect">
            <a:avLst/>
          </a:prstGeom>
          <a:solidFill>
            <a:srgbClr val="A2D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CEH_WO_PMS_RGB.png"/>
          <p:cNvPicPr>
            <a:picLocks noChangeAspect="1"/>
          </p:cNvPicPr>
          <p:nvPr/>
        </p:nvPicPr>
        <p:blipFill>
          <a:blip r:embed="rId10" cstate="print"/>
          <a:stretch>
            <a:fillRect/>
          </a:stretch>
        </p:blipFill>
        <p:spPr>
          <a:xfrm>
            <a:off x="145895" y="5570320"/>
            <a:ext cx="2240552" cy="1584000"/>
          </a:xfrm>
          <a:prstGeom prst="rect">
            <a:avLst/>
          </a:prstGeom>
        </p:spPr>
      </p:pic>
      <p:pic>
        <p:nvPicPr>
          <p:cNvPr id="5" name="Picture 4" descr="NERC-Logo_Landscape_Reverse_WhiteOut.png"/>
          <p:cNvPicPr>
            <a:picLocks noChangeAspect="1"/>
          </p:cNvPicPr>
          <p:nvPr/>
        </p:nvPicPr>
        <p:blipFill>
          <a:blip r:embed="rId11" cstate="print"/>
          <a:stretch>
            <a:fillRect/>
          </a:stretch>
        </p:blipFill>
        <p:spPr>
          <a:xfrm>
            <a:off x="6768456" y="6210000"/>
            <a:ext cx="1908000" cy="282014"/>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79" r:id="rId3"/>
    <p:sldLayoutId id="2147483712" r:id="rId4"/>
    <p:sldLayoutId id="2147483780" r:id="rId5"/>
    <p:sldLayoutId id="2147483713" r:id="rId6"/>
    <p:sldLayoutId id="2147483781" r:id="rId7"/>
    <p:sldLayoutId id="2147483714" r:id="rId8"/>
  </p:sldLayoutIdLst>
  <p:timing>
    <p:tnLst>
      <p:par>
        <p:cTn id="1" dur="indefinite" restart="never" nodeType="tmRoot"/>
      </p:par>
    </p:tnLst>
  </p:timing>
  <p:txStyles>
    <p:titleStyle>
      <a:lvl1pPr algn="l" defTabSz="914400" rtl="0" eaLnBrk="1" latinLnBrk="0" hangingPunct="1">
        <a:spcBef>
          <a:spcPct val="0"/>
        </a:spcBef>
        <a:buNone/>
        <a:defRPr sz="4400" kern="1200" cap="all"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NERC_Logo_Landscape_RGB_2013.png"/>
          <p:cNvPicPr>
            <a:picLocks noChangeAspect="1"/>
          </p:cNvPicPr>
          <p:nvPr/>
        </p:nvPicPr>
        <p:blipFill>
          <a:blip r:embed="rId8" cstate="print"/>
          <a:stretch>
            <a:fillRect/>
          </a:stretch>
        </p:blipFill>
        <p:spPr>
          <a:xfrm>
            <a:off x="6948464" y="6120000"/>
            <a:ext cx="1800000" cy="390732"/>
          </a:xfrm>
          <a:prstGeom prst="rect">
            <a:avLst/>
          </a:prstGeom>
        </p:spPr>
      </p:pic>
      <p:sp>
        <p:nvSpPr>
          <p:cNvPr id="7" name="Rectangle 6"/>
          <p:cNvSpPr/>
          <p:nvPr/>
        </p:nvSpPr>
        <p:spPr>
          <a:xfrm>
            <a:off x="0" y="0"/>
            <a:ext cx="9144000" cy="728663"/>
          </a:xfrm>
          <a:prstGeom prst="rect">
            <a:avLst/>
          </a:prstGeom>
          <a:solidFill>
            <a:srgbClr val="3FC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CEH_PMS_RGB.png"/>
          <p:cNvPicPr>
            <a:picLocks noChangeAspect="1"/>
          </p:cNvPicPr>
          <p:nvPr/>
        </p:nvPicPr>
        <p:blipFill>
          <a:blip r:embed="rId9" cstate="print"/>
          <a:srcRect l="10868" t="32491" r="8698" b="39833"/>
          <a:stretch>
            <a:fillRect/>
          </a:stretch>
        </p:blipFill>
        <p:spPr>
          <a:xfrm>
            <a:off x="388221" y="6087483"/>
            <a:ext cx="1800000" cy="437861"/>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89" r:id="rId2"/>
    <p:sldLayoutId id="2147483783" r:id="rId3"/>
    <p:sldLayoutId id="2147483784" r:id="rId4"/>
    <p:sldLayoutId id="2147483782" r:id="rId5"/>
    <p:sldLayoutId id="2147483715" r:id="rId6"/>
  </p:sldLayoutIdLst>
  <p:timing>
    <p:tnLst>
      <p:par>
        <p:cTn id="1" dur="indefinite" restart="never" nodeType="tmRoot"/>
      </p:par>
    </p:tnLst>
  </p:timing>
  <p:txStyles>
    <p:titleStyle>
      <a:lvl1pPr algn="l" defTabSz="914400" rtl="0" eaLnBrk="1" latinLnBrk="0" hangingPunct="1">
        <a:spcBef>
          <a:spcPct val="0"/>
        </a:spcBef>
        <a:buNone/>
        <a:defRPr sz="4400" kern="1200" cap="all"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NERC_Logo_Landscape_RGB_2013.png"/>
          <p:cNvPicPr>
            <a:picLocks noChangeAspect="1"/>
          </p:cNvPicPr>
          <p:nvPr/>
        </p:nvPicPr>
        <p:blipFill>
          <a:blip r:embed="rId9" cstate="print"/>
          <a:stretch>
            <a:fillRect/>
          </a:stretch>
        </p:blipFill>
        <p:spPr>
          <a:xfrm>
            <a:off x="6948464" y="6120000"/>
            <a:ext cx="1800000" cy="390732"/>
          </a:xfrm>
          <a:prstGeom prst="rect">
            <a:avLst/>
          </a:prstGeom>
        </p:spPr>
      </p:pic>
      <p:sp>
        <p:nvSpPr>
          <p:cNvPr id="7" name="Rectangle 6"/>
          <p:cNvSpPr/>
          <p:nvPr/>
        </p:nvSpPr>
        <p:spPr>
          <a:xfrm>
            <a:off x="0" y="0"/>
            <a:ext cx="9144000" cy="728663"/>
          </a:xfrm>
          <a:prstGeom prst="rect">
            <a:avLst/>
          </a:prstGeom>
          <a:solidFill>
            <a:srgbClr val="A2D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CEH_PMS_RGB.png"/>
          <p:cNvPicPr>
            <a:picLocks noChangeAspect="1"/>
          </p:cNvPicPr>
          <p:nvPr/>
        </p:nvPicPr>
        <p:blipFill>
          <a:blip r:embed="rId10" cstate="print"/>
          <a:srcRect l="10868" t="32491" r="8698" b="39833"/>
          <a:stretch>
            <a:fillRect/>
          </a:stretch>
        </p:blipFill>
        <p:spPr>
          <a:xfrm>
            <a:off x="388221" y="6087483"/>
            <a:ext cx="1800000" cy="437861"/>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93" r:id="rId2"/>
    <p:sldLayoutId id="2147483785" r:id="rId3"/>
    <p:sldLayoutId id="2147483786" r:id="rId4"/>
    <p:sldLayoutId id="2147483700" r:id="rId5"/>
    <p:sldLayoutId id="2147483716" r:id="rId6"/>
    <p:sldLayoutId id="2147483787" r:id="rId7"/>
  </p:sldLayoutIdLst>
  <p:timing>
    <p:tnLst>
      <p:par>
        <p:cTn id="1" dur="indefinite" restart="never" nodeType="tmRoot"/>
      </p:par>
    </p:tnLst>
  </p:timing>
  <p:txStyles>
    <p:titleStyle>
      <a:lvl1pPr algn="l" defTabSz="914400" rtl="0" eaLnBrk="1" latinLnBrk="0" hangingPunct="1">
        <a:spcBef>
          <a:spcPct val="0"/>
        </a:spcBef>
        <a:buNone/>
        <a:defRPr sz="4400" kern="1200" cap="all"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0" y="0"/>
            <a:ext cx="9144000" cy="728663"/>
          </a:xfrm>
          <a:prstGeom prst="rect">
            <a:avLst/>
          </a:prstGeom>
          <a:solidFill>
            <a:srgbClr val="A2DA8C"/>
          </a:solidFill>
        </p:spPr>
        <p:txBody>
          <a:bodyPr/>
          <a:lstStyle/>
          <a:p>
            <a:pPr lvl="0" algn="ctr">
              <a:defRPr/>
            </a:pPr>
            <a:r>
              <a:rPr lang="en-GB" sz="3200" b="1" dirty="0" smtClean="0">
                <a:latin typeface="Arial" pitchFamily="34" charset="0"/>
                <a:cs typeface="Arial" pitchFamily="34" charset="0"/>
              </a:rPr>
              <a:t>Moss monitoring manual</a:t>
            </a:r>
            <a:endParaRPr kumimoji="0" lang="en-GB" sz="3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3" name="TextBox 2"/>
          <p:cNvSpPr txBox="1"/>
          <p:nvPr/>
        </p:nvSpPr>
        <p:spPr>
          <a:xfrm>
            <a:off x="2411760" y="6381328"/>
            <a:ext cx="4464496" cy="307777"/>
          </a:xfrm>
          <a:prstGeom prst="rect">
            <a:avLst/>
          </a:prstGeom>
          <a:noFill/>
        </p:spPr>
        <p:txBody>
          <a:bodyPr wrap="square" rtlCol="0">
            <a:spAutoFit/>
          </a:bodyPr>
          <a:lstStyle/>
          <a:p>
            <a:r>
              <a:rPr lang="en-GB" sz="1400" dirty="0" smtClean="0">
                <a:solidFill>
                  <a:srgbClr val="FF33CC"/>
                </a:solidFill>
                <a:latin typeface="Arial" pitchFamily="34" charset="0"/>
                <a:cs typeface="Arial" pitchFamily="34" charset="0"/>
              </a:rPr>
              <a:t>29</a:t>
            </a:r>
            <a:r>
              <a:rPr lang="en-GB" sz="1400" baseline="30000" dirty="0" smtClean="0">
                <a:solidFill>
                  <a:srgbClr val="FF33CC"/>
                </a:solidFill>
                <a:latin typeface="Arial" pitchFamily="34" charset="0"/>
                <a:cs typeface="Arial" pitchFamily="34" charset="0"/>
              </a:rPr>
              <a:t>th</a:t>
            </a:r>
            <a:r>
              <a:rPr lang="en-GB" sz="1400" dirty="0" smtClean="0">
                <a:solidFill>
                  <a:srgbClr val="FF33CC"/>
                </a:solidFill>
                <a:latin typeface="Arial" pitchFamily="34" charset="0"/>
                <a:cs typeface="Arial" pitchFamily="34" charset="0"/>
              </a:rPr>
              <a:t> ICP Vegetation TFM, 1 – 3 March, 2016, </a:t>
            </a:r>
            <a:r>
              <a:rPr lang="en-GB" sz="1400" dirty="0" err="1" smtClean="0">
                <a:solidFill>
                  <a:srgbClr val="FF33CC"/>
                </a:solidFill>
                <a:latin typeface="Arial" pitchFamily="34" charset="0"/>
                <a:cs typeface="Arial" pitchFamily="34" charset="0"/>
              </a:rPr>
              <a:t>Dubna</a:t>
            </a:r>
            <a:endParaRPr lang="en-GB" sz="1400" dirty="0" smtClean="0">
              <a:solidFill>
                <a:srgbClr val="FF33CC"/>
              </a:solidFill>
              <a:latin typeface="Arial" pitchFamily="34" charset="0"/>
              <a:cs typeface="Arial" pitchFamily="34" charset="0"/>
            </a:endParaRPr>
          </a:p>
        </p:txBody>
      </p:sp>
      <p:pic>
        <p:nvPicPr>
          <p:cNvPr id="4" name="Picture 3"/>
          <p:cNvPicPr>
            <a:picLocks noChangeAspect="1"/>
          </p:cNvPicPr>
          <p:nvPr/>
        </p:nvPicPr>
        <p:blipFill rotWithShape="1">
          <a:blip r:embed="rId2"/>
          <a:srcRect t="10227"/>
          <a:stretch/>
        </p:blipFill>
        <p:spPr>
          <a:xfrm>
            <a:off x="662138" y="1146332"/>
            <a:ext cx="7768577" cy="2844578"/>
          </a:xfrm>
          <a:prstGeom prst="rect">
            <a:avLst/>
          </a:prstGeom>
        </p:spPr>
      </p:pic>
      <p:sp>
        <p:nvSpPr>
          <p:cNvPr id="5" name="TextBox 4"/>
          <p:cNvSpPr txBox="1"/>
          <p:nvPr/>
        </p:nvSpPr>
        <p:spPr>
          <a:xfrm>
            <a:off x="1954139" y="800482"/>
            <a:ext cx="5184576" cy="369332"/>
          </a:xfrm>
          <a:prstGeom prst="rect">
            <a:avLst/>
          </a:prstGeom>
          <a:noFill/>
        </p:spPr>
        <p:txBody>
          <a:bodyPr wrap="square" rtlCol="0">
            <a:spAutoFit/>
          </a:bodyPr>
          <a:lstStyle/>
          <a:p>
            <a:r>
              <a:rPr lang="en-GB" dirty="0" smtClean="0">
                <a:solidFill>
                  <a:srgbClr val="0000FF"/>
                </a:solidFill>
              </a:rPr>
              <a:t>Science of the Total Environment 517 (2015): 132-150</a:t>
            </a:r>
            <a:endParaRPr lang="en-GB" dirty="0">
              <a:solidFill>
                <a:srgbClr val="0000FF"/>
              </a:solidFill>
            </a:endParaRPr>
          </a:p>
        </p:txBody>
      </p:sp>
      <p:sp>
        <p:nvSpPr>
          <p:cNvPr id="6" name="TextBox 5"/>
          <p:cNvSpPr txBox="1"/>
          <p:nvPr/>
        </p:nvSpPr>
        <p:spPr>
          <a:xfrm>
            <a:off x="764728" y="4189003"/>
            <a:ext cx="7700713" cy="1431161"/>
          </a:xfrm>
          <a:prstGeom prst="rect">
            <a:avLst/>
          </a:prstGeom>
          <a:noFill/>
        </p:spPr>
        <p:txBody>
          <a:bodyPr wrap="square" rtlCol="0">
            <a:spAutoFit/>
          </a:bodyPr>
          <a:lstStyle/>
          <a:p>
            <a:r>
              <a:rPr lang="en-GB" b="1" dirty="0" smtClean="0">
                <a:solidFill>
                  <a:srgbClr val="0000FF"/>
                </a:solidFill>
              </a:rPr>
              <a:t>Responses: </a:t>
            </a:r>
          </a:p>
          <a:p>
            <a:pPr>
              <a:spcBef>
                <a:spcPts val="600"/>
              </a:spcBef>
            </a:pPr>
            <a:r>
              <a:rPr lang="en-GB" dirty="0" smtClean="0">
                <a:solidFill>
                  <a:srgbClr val="0000FF"/>
                </a:solidFill>
              </a:rPr>
              <a:t>Harmens, H., </a:t>
            </a:r>
            <a:r>
              <a:rPr lang="en-GB" dirty="0" err="1" smtClean="0">
                <a:solidFill>
                  <a:srgbClr val="0000FF"/>
                </a:solidFill>
              </a:rPr>
              <a:t>Schröder</a:t>
            </a:r>
            <a:r>
              <a:rPr lang="en-GB" dirty="0" smtClean="0">
                <a:solidFill>
                  <a:srgbClr val="0000FF"/>
                </a:solidFill>
              </a:rPr>
              <a:t>, W., </a:t>
            </a:r>
            <a:r>
              <a:rPr lang="en-GB" dirty="0" err="1" smtClean="0">
                <a:solidFill>
                  <a:srgbClr val="0000FF"/>
                </a:solidFill>
              </a:rPr>
              <a:t>Zechmeister</a:t>
            </a:r>
            <a:r>
              <a:rPr lang="en-GB" dirty="0" smtClean="0">
                <a:solidFill>
                  <a:srgbClr val="0000FF"/>
                </a:solidFill>
              </a:rPr>
              <a:t>, H.G., </a:t>
            </a:r>
            <a:r>
              <a:rPr lang="en-GB" dirty="0" err="1" smtClean="0">
                <a:solidFill>
                  <a:srgbClr val="0000FF"/>
                </a:solidFill>
              </a:rPr>
              <a:t>Steinnes</a:t>
            </a:r>
            <a:r>
              <a:rPr lang="en-GB" dirty="0" smtClean="0">
                <a:solidFill>
                  <a:srgbClr val="0000FF"/>
                </a:solidFill>
              </a:rPr>
              <a:t>, E., M. </a:t>
            </a:r>
            <a:r>
              <a:rPr lang="en-GB" dirty="0" err="1" smtClean="0">
                <a:solidFill>
                  <a:srgbClr val="0000FF"/>
                </a:solidFill>
              </a:rPr>
              <a:t>Frontasyeva</a:t>
            </a:r>
            <a:r>
              <a:rPr lang="en-GB" dirty="0" smtClean="0">
                <a:solidFill>
                  <a:srgbClr val="0000FF"/>
                </a:solidFill>
              </a:rPr>
              <a:t>. Science of the Total Environment 538 (2015): 1024-1026.</a:t>
            </a:r>
            <a:endParaRPr lang="en-GB" dirty="0">
              <a:solidFill>
                <a:srgbClr val="0000FF"/>
              </a:solidFill>
            </a:endParaRPr>
          </a:p>
          <a:p>
            <a:pPr>
              <a:spcBef>
                <a:spcPts val="1200"/>
              </a:spcBef>
            </a:pPr>
            <a:r>
              <a:rPr lang="en-GB" dirty="0" err="1" smtClean="0">
                <a:solidFill>
                  <a:srgbClr val="0000FF"/>
                </a:solidFill>
              </a:rPr>
              <a:t>Fernández</a:t>
            </a:r>
            <a:r>
              <a:rPr lang="en-GB" dirty="0" smtClean="0">
                <a:solidFill>
                  <a:srgbClr val="0000FF"/>
                </a:solidFill>
              </a:rPr>
              <a:t>, J.A. et al. </a:t>
            </a:r>
            <a:r>
              <a:rPr lang="en-GB" dirty="0">
                <a:solidFill>
                  <a:srgbClr val="0000FF"/>
                </a:solidFill>
              </a:rPr>
              <a:t>Science of the Total Environment 538 (2015): </a:t>
            </a:r>
            <a:r>
              <a:rPr lang="en-GB" dirty="0" smtClean="0">
                <a:solidFill>
                  <a:srgbClr val="0000FF"/>
                </a:solidFill>
              </a:rPr>
              <a:t>1027-1028</a:t>
            </a:r>
            <a:endParaRPr lang="en-GB" dirty="0">
              <a:solidFill>
                <a:srgbClr val="0000FF"/>
              </a:solidFill>
            </a:endParaRPr>
          </a:p>
        </p:txBody>
      </p:sp>
    </p:spTree>
    <p:extLst>
      <p:ext uri="{BB962C8B-B14F-4D97-AF65-F5344CB8AC3E}">
        <p14:creationId xmlns:p14="http://schemas.microsoft.com/office/powerpoint/2010/main" val="420590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0" y="0"/>
            <a:ext cx="9144000" cy="728663"/>
          </a:xfrm>
          <a:prstGeom prst="rect">
            <a:avLst/>
          </a:prstGeom>
          <a:solidFill>
            <a:srgbClr val="A2DA8C"/>
          </a:solidFill>
        </p:spPr>
        <p:txBody>
          <a:bodyPr/>
          <a:lstStyle/>
          <a:p>
            <a:pPr lvl="0" algn="ctr">
              <a:defRPr/>
            </a:pPr>
            <a:r>
              <a:rPr lang="en-GB" sz="3200" b="1" dirty="0" smtClean="0">
                <a:latin typeface="Arial" pitchFamily="34" charset="0"/>
                <a:cs typeface="Arial" pitchFamily="34" charset="0"/>
              </a:rPr>
              <a:t>Recommendations </a:t>
            </a:r>
            <a:r>
              <a:rPr lang="en-GB" sz="3200" b="1" dirty="0" err="1" smtClean="0">
                <a:latin typeface="Arial" pitchFamily="34" charset="0"/>
                <a:cs typeface="Arial" pitchFamily="34" charset="0"/>
              </a:rPr>
              <a:t>Fernández</a:t>
            </a:r>
            <a:r>
              <a:rPr lang="en-GB" sz="3200" b="1" dirty="0" smtClean="0">
                <a:latin typeface="Arial" pitchFamily="34" charset="0"/>
                <a:cs typeface="Arial" pitchFamily="34" charset="0"/>
              </a:rPr>
              <a:t> et al.</a:t>
            </a:r>
            <a:endParaRPr kumimoji="0" lang="en-GB" sz="3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707020"/>
              </p:ext>
            </p:extLst>
          </p:nvPr>
        </p:nvGraphicFramePr>
        <p:xfrm>
          <a:off x="215515" y="908720"/>
          <a:ext cx="8712969" cy="5608320"/>
        </p:xfrm>
        <a:graphic>
          <a:graphicData uri="http://schemas.openxmlformats.org/drawingml/2006/table">
            <a:tbl>
              <a:tblPr firstRow="1" bandRow="1">
                <a:tableStyleId>{5C22544A-7EE6-4342-B048-85BDC9FD1C3A}</a:tableStyleId>
              </a:tblPr>
              <a:tblGrid>
                <a:gridCol w="2088231"/>
                <a:gridCol w="2880320"/>
                <a:gridCol w="3744418"/>
              </a:tblGrid>
              <a:tr h="370840">
                <a:tc>
                  <a:txBody>
                    <a:bodyPr/>
                    <a:lstStyle/>
                    <a:p>
                      <a:r>
                        <a:rPr lang="en-GB" dirty="0" smtClean="0"/>
                        <a:t>Variable</a:t>
                      </a:r>
                      <a:endParaRPr lang="en-GB" dirty="0"/>
                    </a:p>
                  </a:txBody>
                  <a:tcPr/>
                </a:tc>
                <a:tc>
                  <a:txBody>
                    <a:bodyPr/>
                    <a:lstStyle/>
                    <a:p>
                      <a:r>
                        <a:rPr lang="en-GB" dirty="0" smtClean="0"/>
                        <a:t>Manual</a:t>
                      </a:r>
                      <a:endParaRPr lang="en-GB" dirty="0"/>
                    </a:p>
                  </a:txBody>
                  <a:tcPr/>
                </a:tc>
                <a:tc>
                  <a:txBody>
                    <a:bodyPr/>
                    <a:lstStyle/>
                    <a:p>
                      <a:r>
                        <a:rPr lang="en-GB" dirty="0" smtClean="0"/>
                        <a:t>Recommendation</a:t>
                      </a:r>
                      <a:endParaRPr lang="en-GB" dirty="0"/>
                    </a:p>
                  </a:txBody>
                  <a:tcPr/>
                </a:tc>
              </a:tr>
              <a:tr h="370840">
                <a:tc>
                  <a:txBody>
                    <a:bodyPr/>
                    <a:lstStyle/>
                    <a:p>
                      <a:r>
                        <a:rPr lang="en-GB" sz="1600" dirty="0" smtClean="0"/>
                        <a:t>No.</a:t>
                      </a:r>
                      <a:r>
                        <a:rPr lang="en-GB" sz="1600" baseline="0" dirty="0" smtClean="0"/>
                        <a:t> sampling sites</a:t>
                      </a:r>
                      <a:endParaRPr lang="en-GB" sz="1600" dirty="0"/>
                    </a:p>
                  </a:txBody>
                  <a:tcPr/>
                </a:tc>
                <a:tc>
                  <a:txBody>
                    <a:bodyPr/>
                    <a:lstStyle/>
                    <a:p>
                      <a:r>
                        <a:rPr lang="en-GB" sz="1600" dirty="0" smtClean="0"/>
                        <a:t>1.5 or 0.8 samples/1000 km</a:t>
                      </a:r>
                      <a:r>
                        <a:rPr lang="en-GB" sz="1600" baseline="30000" dirty="0" smtClean="0"/>
                        <a:t>2</a:t>
                      </a:r>
                      <a:endParaRPr lang="en-GB" sz="1600" baseline="30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1 sample/1000 km</a:t>
                      </a:r>
                      <a:r>
                        <a:rPr lang="en-GB" sz="1600" baseline="30000" dirty="0" smtClean="0"/>
                        <a:t>2 </a:t>
                      </a:r>
                      <a:r>
                        <a:rPr lang="en-GB" sz="1600" baseline="0" dirty="0" smtClean="0"/>
                        <a:t>(4, 16, 62)</a:t>
                      </a:r>
                      <a:endParaRPr lang="en-GB" sz="1600" dirty="0"/>
                    </a:p>
                  </a:txBody>
                  <a:tcPr/>
                </a:tc>
              </a:tr>
              <a:tr h="370840">
                <a:tc>
                  <a:txBody>
                    <a:bodyPr/>
                    <a:lstStyle/>
                    <a:p>
                      <a:r>
                        <a:rPr lang="en-GB" sz="1600" dirty="0" smtClean="0"/>
                        <a:t>Sampling design</a:t>
                      </a:r>
                      <a:endParaRPr lang="en-GB" sz="1600" dirty="0"/>
                    </a:p>
                  </a:txBody>
                  <a:tcPr/>
                </a:tc>
                <a:tc>
                  <a:txBody>
                    <a:bodyPr/>
                    <a:lstStyle/>
                    <a:p>
                      <a:r>
                        <a:rPr lang="en-GB" sz="1600" dirty="0" smtClean="0"/>
                        <a:t>Sites</a:t>
                      </a:r>
                      <a:r>
                        <a:rPr lang="en-GB" sz="1600" baseline="0" dirty="0" smtClean="0"/>
                        <a:t> evenly distributed</a:t>
                      </a:r>
                      <a:endParaRPr lang="en-GB" sz="1600" dirty="0"/>
                    </a:p>
                  </a:txBody>
                  <a:tcPr/>
                </a:tc>
                <a:tc>
                  <a:txBody>
                    <a:bodyPr/>
                    <a:lstStyle/>
                    <a:p>
                      <a:r>
                        <a:rPr lang="en-GB" sz="1600" dirty="0" smtClean="0"/>
                        <a:t>Regular sampling</a:t>
                      </a:r>
                      <a:endParaRPr lang="en-GB" sz="1600" dirty="0"/>
                    </a:p>
                  </a:txBody>
                  <a:tcPr/>
                </a:tc>
              </a:tr>
              <a:tr h="370840">
                <a:tc>
                  <a:txBody>
                    <a:bodyPr/>
                    <a:lstStyle/>
                    <a:p>
                      <a:r>
                        <a:rPr lang="en-GB" sz="1600" dirty="0" smtClean="0"/>
                        <a:t>Frequency</a:t>
                      </a:r>
                      <a:endParaRPr lang="en-GB" sz="1600" dirty="0"/>
                    </a:p>
                  </a:txBody>
                  <a:tcPr/>
                </a:tc>
                <a:tc>
                  <a:txBody>
                    <a:bodyPr/>
                    <a:lstStyle/>
                    <a:p>
                      <a:r>
                        <a:rPr lang="en-GB" sz="1600" dirty="0" smtClean="0"/>
                        <a:t>Every 5 years</a:t>
                      </a:r>
                      <a:endParaRPr lang="en-GB" sz="1600" dirty="0"/>
                    </a:p>
                  </a:txBody>
                  <a:tcPr/>
                </a:tc>
                <a:tc>
                  <a:txBody>
                    <a:bodyPr/>
                    <a:lstStyle/>
                    <a:p>
                      <a:r>
                        <a:rPr lang="en-GB" sz="1600" dirty="0" smtClean="0"/>
                        <a:t>As frequent as possible (economic</a:t>
                      </a:r>
                      <a:r>
                        <a:rPr lang="en-GB" sz="1600" baseline="0" dirty="0" smtClean="0"/>
                        <a:t> limitations)</a:t>
                      </a:r>
                      <a:endParaRPr lang="en-GB" sz="1600" dirty="0"/>
                    </a:p>
                  </a:txBody>
                  <a:tcPr/>
                </a:tc>
              </a:tr>
              <a:tr h="370840">
                <a:tc>
                  <a:txBody>
                    <a:bodyPr/>
                    <a:lstStyle/>
                    <a:p>
                      <a:r>
                        <a:rPr lang="en-GB" sz="1600" dirty="0" smtClean="0"/>
                        <a:t>Moss species</a:t>
                      </a:r>
                      <a:endParaRPr lang="en-GB" sz="1600" dirty="0"/>
                    </a:p>
                  </a:txBody>
                  <a:tcPr/>
                </a:tc>
                <a:tc>
                  <a:txBody>
                    <a:bodyPr/>
                    <a:lstStyle/>
                    <a:p>
                      <a:r>
                        <a:rPr lang="en-GB" sz="1600" dirty="0" smtClean="0"/>
                        <a:t>Inter</a:t>
                      </a:r>
                      <a:r>
                        <a:rPr lang="en-GB" sz="1600" baseline="0" dirty="0" smtClean="0"/>
                        <a:t>species calibration</a:t>
                      </a:r>
                      <a:endParaRPr lang="en-GB" sz="1600" dirty="0"/>
                    </a:p>
                  </a:txBody>
                  <a:tcPr/>
                </a:tc>
                <a:tc>
                  <a:txBody>
                    <a:bodyPr/>
                    <a:lstStyle/>
                    <a:p>
                      <a:r>
                        <a:rPr lang="en-GB" sz="1600" dirty="0" smtClean="0"/>
                        <a:t>No interspecies calibration;</a:t>
                      </a:r>
                      <a:r>
                        <a:rPr lang="en-GB" sz="1600" baseline="0" dirty="0" smtClean="0"/>
                        <a:t> if more than one species - </a:t>
                      </a:r>
                      <a:r>
                        <a:rPr lang="en-GB" sz="1600" dirty="0" smtClean="0"/>
                        <a:t>quantitative</a:t>
                      </a:r>
                      <a:r>
                        <a:rPr lang="en-GB" sz="1600" baseline="0" dirty="0" smtClean="0"/>
                        <a:t> interpretation</a:t>
                      </a:r>
                      <a:endParaRPr lang="en-GB" sz="1600" dirty="0"/>
                    </a:p>
                  </a:txBody>
                  <a:tcPr/>
                </a:tc>
              </a:tr>
              <a:tr h="370840">
                <a:tc>
                  <a:txBody>
                    <a:bodyPr/>
                    <a:lstStyle/>
                    <a:p>
                      <a:r>
                        <a:rPr lang="en-GB" sz="1600" dirty="0" smtClean="0"/>
                        <a:t>Distance</a:t>
                      </a:r>
                      <a:r>
                        <a:rPr lang="en-GB" sz="1600" baseline="0" dirty="0" smtClean="0"/>
                        <a:t> to vegetation</a:t>
                      </a:r>
                      <a:endParaRPr lang="en-GB" sz="1600" dirty="0"/>
                    </a:p>
                  </a:txBody>
                  <a:tcPr/>
                </a:tc>
                <a:tc>
                  <a:txBody>
                    <a:bodyPr/>
                    <a:lstStyle/>
                    <a:p>
                      <a:r>
                        <a:rPr lang="en-GB" sz="1600" dirty="0" smtClean="0"/>
                        <a:t>3 m from tree canopy</a:t>
                      </a:r>
                      <a:endParaRPr lang="en-GB" sz="1600" dirty="0"/>
                    </a:p>
                  </a:txBody>
                  <a:tcPr/>
                </a:tc>
                <a:tc>
                  <a:txBody>
                    <a:bodyPr/>
                    <a:lstStyle/>
                    <a:p>
                      <a:r>
                        <a:rPr lang="en-GB" sz="1600" dirty="0" smtClean="0"/>
                        <a:t>2 x height of tree (y</a:t>
                      </a:r>
                      <a:r>
                        <a:rPr lang="en-GB" sz="1600" baseline="0" dirty="0" smtClean="0"/>
                        <a:t> = 23.6 ln(x) – 31.5)</a:t>
                      </a:r>
                      <a:endParaRPr lang="en-GB" sz="1600" dirty="0"/>
                    </a:p>
                  </a:txBody>
                  <a:tcPr/>
                </a:tc>
              </a:tr>
              <a:tr h="370840">
                <a:tc>
                  <a:txBody>
                    <a:bodyPr/>
                    <a:lstStyle/>
                    <a:p>
                      <a:r>
                        <a:rPr lang="en-GB" sz="1600" dirty="0" smtClean="0"/>
                        <a:t>Elevation,</a:t>
                      </a:r>
                      <a:r>
                        <a:rPr lang="en-GB" sz="1600" baseline="0" dirty="0" smtClean="0"/>
                        <a:t> coast</a:t>
                      </a:r>
                      <a:endParaRPr lang="en-GB" sz="1600" dirty="0"/>
                    </a:p>
                  </a:txBody>
                  <a:tcPr/>
                </a:tc>
                <a:tc>
                  <a:txBody>
                    <a:bodyPr/>
                    <a:lstStyle/>
                    <a:p>
                      <a:r>
                        <a:rPr lang="en-GB" sz="1600" dirty="0" smtClean="0"/>
                        <a:t>No recommendation</a:t>
                      </a:r>
                      <a:endParaRPr lang="en-GB" sz="1600" dirty="0"/>
                    </a:p>
                  </a:txBody>
                  <a:tcPr/>
                </a:tc>
                <a:tc>
                  <a:txBody>
                    <a:bodyPr/>
                    <a:lstStyle/>
                    <a:p>
                      <a:r>
                        <a:rPr lang="en-GB" sz="1600" dirty="0" smtClean="0"/>
                        <a:t>Caution</a:t>
                      </a:r>
                      <a:r>
                        <a:rPr lang="en-GB" sz="1600" baseline="0" dirty="0" smtClean="0"/>
                        <a:t> interpretation of results</a:t>
                      </a:r>
                      <a:endParaRPr lang="en-GB" sz="1600" dirty="0"/>
                    </a:p>
                  </a:txBody>
                  <a:tcPr/>
                </a:tc>
              </a:tr>
              <a:tr h="370840">
                <a:tc>
                  <a:txBody>
                    <a:bodyPr/>
                    <a:lstStyle/>
                    <a:p>
                      <a:r>
                        <a:rPr lang="en-GB" sz="1600" dirty="0" smtClean="0"/>
                        <a:t>Representation site</a:t>
                      </a:r>
                      <a:endParaRPr lang="en-GB" sz="1600" dirty="0"/>
                    </a:p>
                  </a:txBody>
                  <a:tcPr/>
                </a:tc>
                <a:tc>
                  <a:txBody>
                    <a:bodyPr/>
                    <a:lstStyle/>
                    <a:p>
                      <a:r>
                        <a:rPr lang="en-GB" sz="1600" dirty="0" smtClean="0"/>
                        <a:t>Original</a:t>
                      </a:r>
                      <a:r>
                        <a:rPr lang="en-GB" sz="1600" baseline="0" dirty="0" smtClean="0"/>
                        <a:t> s</a:t>
                      </a:r>
                      <a:r>
                        <a:rPr lang="en-GB" sz="1600" dirty="0" smtClean="0"/>
                        <a:t>ite</a:t>
                      </a:r>
                      <a:r>
                        <a:rPr lang="en-GB" sz="1600" baseline="0" dirty="0" smtClean="0"/>
                        <a:t> or within 2 km </a:t>
                      </a:r>
                      <a:endParaRPr lang="en-GB" sz="1600" dirty="0"/>
                    </a:p>
                  </a:txBody>
                  <a:tcPr/>
                </a:tc>
                <a:tc>
                  <a:txBody>
                    <a:bodyPr/>
                    <a:lstStyle/>
                    <a:p>
                      <a:r>
                        <a:rPr lang="en-GB" sz="1600" dirty="0" smtClean="0"/>
                        <a:t>Original site or within 1 km</a:t>
                      </a:r>
                      <a:endParaRPr lang="en-GB" sz="1600" dirty="0"/>
                    </a:p>
                  </a:txBody>
                  <a:tcPr/>
                </a:tc>
              </a:tr>
              <a:tr h="370840">
                <a:tc>
                  <a:txBody>
                    <a:bodyPr/>
                    <a:lstStyle/>
                    <a:p>
                      <a:r>
                        <a:rPr lang="en-GB" sz="1600" dirty="0" smtClean="0"/>
                        <a:t>Area site</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50 x 50 m (2500 m</a:t>
                      </a:r>
                      <a:r>
                        <a:rPr lang="en-GB" sz="1600" baseline="30000" dirty="0" smtClean="0"/>
                        <a:t>2</a:t>
                      </a:r>
                      <a:r>
                        <a:rPr lang="en-GB" sz="1600" dirty="0" smtClean="0"/>
                        <a:t>)</a:t>
                      </a:r>
                      <a:endParaRPr lang="en-GB" sz="1600" dirty="0"/>
                    </a:p>
                  </a:txBody>
                  <a:tcPr/>
                </a:tc>
                <a:tc>
                  <a:txBody>
                    <a:bodyPr/>
                    <a:lstStyle/>
                    <a:p>
                      <a:r>
                        <a:rPr lang="en-GB" sz="1600" dirty="0" smtClean="0"/>
                        <a:t>Between 201 and 2500 m</a:t>
                      </a:r>
                      <a:r>
                        <a:rPr lang="en-GB" sz="1600" baseline="30000" dirty="0" smtClean="0"/>
                        <a:t>2</a:t>
                      </a:r>
                      <a:endParaRPr lang="en-GB" sz="1600" baseline="30000" dirty="0"/>
                    </a:p>
                  </a:txBody>
                  <a:tcPr/>
                </a:tc>
              </a:tr>
              <a:tr h="370840">
                <a:tc>
                  <a:txBody>
                    <a:bodyPr/>
                    <a:lstStyle/>
                    <a:p>
                      <a:r>
                        <a:rPr lang="en-GB" sz="1600" dirty="0" smtClean="0"/>
                        <a:t>Subsample</a:t>
                      </a:r>
                      <a:endParaRPr lang="en-GB" sz="1600" dirty="0"/>
                    </a:p>
                  </a:txBody>
                  <a:tcPr/>
                </a:tc>
                <a:tc>
                  <a:txBody>
                    <a:bodyPr/>
                    <a:lstStyle/>
                    <a:p>
                      <a:r>
                        <a:rPr lang="en-GB" sz="1600" dirty="0" smtClean="0"/>
                        <a:t>5 – 10 (10 for POPs)</a:t>
                      </a:r>
                      <a:endParaRPr lang="en-GB" sz="1600" dirty="0"/>
                    </a:p>
                  </a:txBody>
                  <a:tcPr/>
                </a:tc>
                <a:tc>
                  <a:txBody>
                    <a:bodyPr/>
                    <a:lstStyle/>
                    <a:p>
                      <a:r>
                        <a:rPr lang="en-GB" sz="1600" dirty="0" smtClean="0"/>
                        <a:t>Minimum of 30 subsamples</a:t>
                      </a:r>
                      <a:endParaRPr lang="en-GB" sz="1600" dirty="0"/>
                    </a:p>
                  </a:txBody>
                  <a:tcPr/>
                </a:tc>
              </a:tr>
              <a:tr h="370840">
                <a:tc>
                  <a:txBody>
                    <a:bodyPr/>
                    <a:lstStyle/>
                    <a:p>
                      <a:r>
                        <a:rPr lang="en-GB" sz="1600" dirty="0" smtClean="0"/>
                        <a:t>Period</a:t>
                      </a:r>
                      <a:endParaRPr lang="en-GB" sz="1600" dirty="0"/>
                    </a:p>
                  </a:txBody>
                  <a:tcPr/>
                </a:tc>
                <a:tc>
                  <a:txBody>
                    <a:bodyPr/>
                    <a:lstStyle/>
                    <a:p>
                      <a:r>
                        <a:rPr lang="en-GB" sz="1600" dirty="0" smtClean="0"/>
                        <a:t>April – October (short period)</a:t>
                      </a:r>
                      <a:endParaRPr lang="en-GB" sz="1600" dirty="0"/>
                    </a:p>
                  </a:txBody>
                  <a:tcPr/>
                </a:tc>
                <a:tc>
                  <a:txBody>
                    <a:bodyPr/>
                    <a:lstStyle/>
                    <a:p>
                      <a:r>
                        <a:rPr lang="en-GB" sz="1600" dirty="0" smtClean="0"/>
                        <a:t>2 samplings separated by 6-7 months</a:t>
                      </a:r>
                      <a:endParaRPr lang="en-GB" sz="1600" dirty="0"/>
                    </a:p>
                  </a:txBody>
                  <a:tcPr/>
                </a:tc>
              </a:tr>
              <a:tr h="370840">
                <a:tc>
                  <a:txBody>
                    <a:bodyPr/>
                    <a:lstStyle/>
                    <a:p>
                      <a:r>
                        <a:rPr lang="en-GB" sz="1600" dirty="0" smtClean="0"/>
                        <a:t>Amount</a:t>
                      </a:r>
                      <a:r>
                        <a:rPr lang="en-GB" sz="1600" baseline="0" dirty="0" smtClean="0"/>
                        <a:t> and s</a:t>
                      </a:r>
                      <a:r>
                        <a:rPr lang="en-GB" sz="1600" dirty="0" smtClean="0"/>
                        <a:t>torage</a:t>
                      </a:r>
                      <a:endParaRPr lang="en-GB" sz="1600" dirty="0"/>
                    </a:p>
                  </a:txBody>
                  <a:tcPr/>
                </a:tc>
                <a:tc>
                  <a:txBody>
                    <a:bodyPr/>
                    <a:lstStyle/>
                    <a:p>
                      <a:r>
                        <a:rPr lang="en-GB" sz="1600" dirty="0" smtClean="0"/>
                        <a:t>1 L, paper bags,</a:t>
                      </a:r>
                      <a:r>
                        <a:rPr lang="en-GB" sz="1600" baseline="0" dirty="0" smtClean="0"/>
                        <a:t> air dried/frozen</a:t>
                      </a:r>
                      <a:endParaRPr lang="en-GB" sz="1600" dirty="0"/>
                    </a:p>
                  </a:txBody>
                  <a:tcPr/>
                </a:tc>
                <a:tc>
                  <a:txBody>
                    <a:bodyPr/>
                    <a:lstStyle/>
                    <a:p>
                      <a:r>
                        <a:rPr lang="en-GB" sz="1600" dirty="0" smtClean="0"/>
                        <a:t>30 g </a:t>
                      </a:r>
                      <a:r>
                        <a:rPr lang="en-GB" sz="1600" dirty="0" err="1" smtClean="0"/>
                        <a:t>dw</a:t>
                      </a:r>
                      <a:r>
                        <a:rPr lang="en-GB" sz="1600" dirty="0" smtClean="0"/>
                        <a:t>,</a:t>
                      </a:r>
                      <a:r>
                        <a:rPr lang="en-GB" sz="1600" baseline="0" dirty="0" smtClean="0"/>
                        <a:t> p</a:t>
                      </a:r>
                      <a:r>
                        <a:rPr lang="en-GB" sz="1600" dirty="0" smtClean="0"/>
                        <a:t>lastic</a:t>
                      </a:r>
                      <a:r>
                        <a:rPr lang="en-GB" sz="1600" baseline="0" dirty="0" smtClean="0"/>
                        <a:t> bags, fridge (&lt;2 weeks)</a:t>
                      </a:r>
                      <a:endParaRPr lang="en-GB" sz="1600" dirty="0"/>
                    </a:p>
                  </a:txBody>
                  <a:tcPr/>
                </a:tc>
              </a:tr>
              <a:tr h="370840">
                <a:tc>
                  <a:txBody>
                    <a:bodyPr/>
                    <a:lstStyle/>
                    <a:p>
                      <a:r>
                        <a:rPr lang="en-GB" sz="1600" dirty="0" smtClean="0"/>
                        <a:t>Selected</a:t>
                      </a:r>
                      <a:r>
                        <a:rPr lang="en-GB" sz="1600" baseline="0" dirty="0" smtClean="0"/>
                        <a:t> material</a:t>
                      </a:r>
                      <a:endParaRPr lang="en-GB" sz="1600" dirty="0"/>
                    </a:p>
                  </a:txBody>
                  <a:tcPr/>
                </a:tc>
                <a:tc>
                  <a:txBody>
                    <a:bodyPr/>
                    <a:lstStyle/>
                    <a:p>
                      <a:r>
                        <a:rPr lang="en-GB" sz="1600" dirty="0" smtClean="0"/>
                        <a:t>Green, green-brown</a:t>
                      </a:r>
                      <a:r>
                        <a:rPr lang="en-GB" sz="1600" baseline="0" dirty="0" smtClean="0"/>
                        <a:t> shoots (3 y)</a:t>
                      </a:r>
                      <a:endParaRPr lang="en-GB" sz="1600" dirty="0"/>
                    </a:p>
                  </a:txBody>
                  <a:tcPr/>
                </a:tc>
                <a:tc>
                  <a:txBody>
                    <a:bodyPr/>
                    <a:lstStyle/>
                    <a:p>
                      <a:r>
                        <a:rPr lang="en-GB" sz="1600" dirty="0" smtClean="0"/>
                        <a:t>Green</a:t>
                      </a:r>
                      <a:endParaRPr lang="en-GB" sz="1600" dirty="0"/>
                    </a:p>
                  </a:txBody>
                  <a:tcPr/>
                </a:tc>
              </a:tr>
              <a:tr h="370840">
                <a:tc>
                  <a:txBody>
                    <a:bodyPr/>
                    <a:lstStyle/>
                    <a:p>
                      <a:r>
                        <a:rPr lang="en-GB" sz="1600" dirty="0" smtClean="0"/>
                        <a:t>Drying and</a:t>
                      </a:r>
                      <a:r>
                        <a:rPr lang="en-GB" sz="1600" baseline="0" dirty="0" smtClean="0"/>
                        <a:t> milling</a:t>
                      </a:r>
                      <a:endParaRPr lang="en-GB" sz="1600" dirty="0"/>
                    </a:p>
                  </a:txBody>
                  <a:tcPr/>
                </a:tc>
                <a:tc>
                  <a:txBody>
                    <a:bodyPr/>
                    <a:lstStyle/>
                    <a:p>
                      <a:r>
                        <a:rPr lang="en-GB" sz="1600" dirty="0" smtClean="0"/>
                        <a:t>40 </a:t>
                      </a:r>
                      <a:r>
                        <a:rPr lang="en-GB" sz="1600" baseline="30000" dirty="0" err="1" smtClean="0"/>
                        <a:t>o</a:t>
                      </a:r>
                      <a:r>
                        <a:rPr lang="en-GB" sz="1600" dirty="0" err="1" smtClean="0"/>
                        <a:t>C</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40 </a:t>
                      </a:r>
                      <a:r>
                        <a:rPr lang="en-GB" sz="1600" baseline="30000" dirty="0" err="1" smtClean="0"/>
                        <a:t>o</a:t>
                      </a:r>
                      <a:r>
                        <a:rPr lang="en-GB" sz="1600" dirty="0" err="1" smtClean="0"/>
                        <a:t>C</a:t>
                      </a:r>
                      <a:r>
                        <a:rPr lang="en-GB" sz="1600" dirty="0" smtClean="0"/>
                        <a:t> + aliquot 105</a:t>
                      </a:r>
                      <a:r>
                        <a:rPr lang="en-GB" sz="1600" baseline="0" dirty="0" smtClean="0"/>
                        <a:t> </a:t>
                      </a:r>
                      <a:r>
                        <a:rPr lang="en-GB" sz="1600" baseline="30000" dirty="0" err="1" smtClean="0"/>
                        <a:t>o</a:t>
                      </a:r>
                      <a:r>
                        <a:rPr lang="en-GB" sz="1600" dirty="0" err="1" smtClean="0"/>
                        <a:t>C</a:t>
                      </a:r>
                      <a:r>
                        <a:rPr lang="en-GB" sz="1600" dirty="0" smtClean="0"/>
                        <a:t> (</a:t>
                      </a:r>
                      <a:r>
                        <a:rPr lang="en-GB" sz="1600" dirty="0" err="1" smtClean="0"/>
                        <a:t>dw</a:t>
                      </a:r>
                      <a:r>
                        <a:rPr lang="en-GB" sz="1600" dirty="0" smtClean="0"/>
                        <a:t>), metal free mill</a:t>
                      </a:r>
                      <a:endParaRPr lang="en-GB" sz="1600" dirty="0"/>
                    </a:p>
                  </a:txBody>
                  <a:tcPr/>
                </a:tc>
              </a:tr>
            </a:tbl>
          </a:graphicData>
        </a:graphic>
      </p:graphicFrame>
    </p:spTree>
    <p:extLst>
      <p:ext uri="{BB962C8B-B14F-4D97-AF65-F5344CB8AC3E}">
        <p14:creationId xmlns:p14="http://schemas.microsoft.com/office/powerpoint/2010/main" val="359246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txBox="1">
            <a:spLocks/>
          </p:cNvSpPr>
          <p:nvPr/>
        </p:nvSpPr>
        <p:spPr>
          <a:xfrm>
            <a:off x="0" y="0"/>
            <a:ext cx="9144000" cy="728663"/>
          </a:xfrm>
          <a:prstGeom prst="rect">
            <a:avLst/>
          </a:prstGeom>
          <a:solidFill>
            <a:srgbClr val="A2DA8C"/>
          </a:solidFill>
        </p:spPr>
        <p:txBody>
          <a:bodyPr/>
          <a:lstStyle/>
          <a:p>
            <a:pPr lvl="0" algn="ctr">
              <a:defRPr/>
            </a:pPr>
            <a:r>
              <a:rPr lang="en-GB" sz="3200" b="1" dirty="0" smtClean="0">
                <a:latin typeface="Arial" pitchFamily="34" charset="0"/>
                <a:cs typeface="Arial" pitchFamily="34" charset="0"/>
              </a:rPr>
              <a:t>Moss survey 2015/16</a:t>
            </a:r>
            <a:endParaRPr kumimoji="0" lang="en-GB" sz="3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2" name="TextBox 1"/>
          <p:cNvSpPr txBox="1"/>
          <p:nvPr/>
        </p:nvSpPr>
        <p:spPr>
          <a:xfrm>
            <a:off x="395536" y="836712"/>
            <a:ext cx="8424936" cy="6078587"/>
          </a:xfrm>
          <a:prstGeom prst="rect">
            <a:avLst/>
          </a:prstGeom>
          <a:noFill/>
        </p:spPr>
        <p:txBody>
          <a:bodyPr wrap="square" rtlCol="0">
            <a:spAutoFit/>
          </a:bodyPr>
          <a:lstStyle/>
          <a:p>
            <a:pPr marL="342900" indent="-342900">
              <a:spcBef>
                <a:spcPts val="600"/>
              </a:spcBef>
              <a:buFont typeface="Wingdings" pitchFamily="2" charset="2"/>
              <a:buChar char="q"/>
            </a:pPr>
            <a:r>
              <a:rPr lang="en-GB" sz="2000" dirty="0" smtClean="0">
                <a:cs typeface="Arial" pitchFamily="34" charset="0"/>
              </a:rPr>
              <a:t>Time schedule preparation report 2015/16 survey:</a:t>
            </a:r>
          </a:p>
          <a:p>
            <a:pPr marL="800100" lvl="1" indent="-342900">
              <a:spcBef>
                <a:spcPts val="600"/>
              </a:spcBef>
              <a:buFont typeface="Arial" pitchFamily="34" charset="0"/>
              <a:buChar char="•"/>
            </a:pPr>
            <a:r>
              <a:rPr lang="en-GB" sz="2000" dirty="0" smtClean="0">
                <a:cs typeface="Arial" pitchFamily="34" charset="0"/>
              </a:rPr>
              <a:t>2015 sampling: data submission 1 October 2016</a:t>
            </a:r>
          </a:p>
          <a:p>
            <a:pPr marL="800100" lvl="1" indent="-342900">
              <a:spcBef>
                <a:spcPts val="600"/>
              </a:spcBef>
              <a:buFont typeface="Arial" pitchFamily="34" charset="0"/>
              <a:buChar char="•"/>
            </a:pPr>
            <a:r>
              <a:rPr lang="en-GB" sz="2000" dirty="0" smtClean="0">
                <a:cs typeface="Arial" pitchFamily="34" charset="0"/>
              </a:rPr>
              <a:t>2016 sampling: data submission 1 April 2017</a:t>
            </a:r>
          </a:p>
          <a:p>
            <a:pPr marL="800100" lvl="1" indent="-342900">
              <a:spcBef>
                <a:spcPts val="600"/>
              </a:spcBef>
              <a:buFont typeface="Arial" pitchFamily="34" charset="0"/>
              <a:buChar char="•"/>
            </a:pPr>
            <a:r>
              <a:rPr lang="en-GB" sz="2000" dirty="0" smtClean="0">
                <a:cs typeface="Arial" pitchFamily="34" charset="0"/>
              </a:rPr>
              <a:t>Draft maps: 1 October 2017</a:t>
            </a:r>
          </a:p>
          <a:p>
            <a:pPr marL="800100" lvl="1" indent="-342900">
              <a:spcBef>
                <a:spcPts val="600"/>
              </a:spcBef>
              <a:buFont typeface="Arial" pitchFamily="34" charset="0"/>
              <a:buChar char="•"/>
            </a:pPr>
            <a:r>
              <a:rPr lang="en-GB" sz="2000" dirty="0" smtClean="0">
                <a:cs typeface="Arial" pitchFamily="34" charset="0"/>
              </a:rPr>
              <a:t>Final approval at TFM Jan-Feb 2018</a:t>
            </a:r>
          </a:p>
          <a:p>
            <a:pPr marL="800100" lvl="1" indent="-342900">
              <a:spcBef>
                <a:spcPts val="600"/>
              </a:spcBef>
              <a:buFont typeface="Arial" pitchFamily="34" charset="0"/>
              <a:buChar char="•"/>
            </a:pPr>
            <a:r>
              <a:rPr lang="en-GB" sz="2000" dirty="0" smtClean="0">
                <a:cs typeface="Arial" pitchFamily="34" charset="0"/>
              </a:rPr>
              <a:t>Final report: 1 April 2018</a:t>
            </a:r>
          </a:p>
          <a:p>
            <a:pPr lvl="1">
              <a:spcBef>
                <a:spcPts val="600"/>
              </a:spcBef>
            </a:pPr>
            <a:endParaRPr lang="en-GB" sz="1400" dirty="0" smtClean="0">
              <a:cs typeface="Arial" pitchFamily="34" charset="0"/>
            </a:endParaRPr>
          </a:p>
          <a:p>
            <a:pPr marL="342900" lvl="0" indent="-342900">
              <a:buFont typeface="Wingdings" panose="05000000000000000000" pitchFamily="2" charset="2"/>
              <a:buChar char="q"/>
            </a:pPr>
            <a:r>
              <a:rPr lang="en-US" sz="2000" dirty="0"/>
              <a:t>Content moss survey report (to be translated into Russian too):</a:t>
            </a:r>
            <a:endParaRPr lang="en-GB" sz="2000" dirty="0"/>
          </a:p>
          <a:p>
            <a:pPr marL="800100" lvl="1" indent="-342900">
              <a:buFont typeface="Arial" panose="020B0604020202020204" pitchFamily="34" charset="0"/>
              <a:buChar char="•"/>
            </a:pPr>
            <a:r>
              <a:rPr lang="en-US" sz="2000" dirty="0" smtClean="0"/>
              <a:t>Spatial </a:t>
            </a:r>
            <a:r>
              <a:rPr lang="en-US" sz="2000" dirty="0"/>
              <a:t>patterns and temporal trends (where feasible) of concentrations of </a:t>
            </a:r>
            <a:r>
              <a:rPr lang="en-US" sz="2000" dirty="0" smtClean="0"/>
              <a:t>heavy </a:t>
            </a:r>
            <a:r>
              <a:rPr lang="en-US" sz="2000" dirty="0"/>
              <a:t>metals, nitrogen and persistent organic pollutants in mosses;</a:t>
            </a:r>
            <a:endParaRPr lang="en-GB" sz="2000" dirty="0"/>
          </a:p>
          <a:p>
            <a:pPr marL="800100" lvl="1" indent="-342900">
              <a:buFont typeface="Arial" panose="020B0604020202020204" pitchFamily="34" charset="0"/>
              <a:buChar char="•"/>
            </a:pPr>
            <a:r>
              <a:rPr lang="en-US" sz="2000" dirty="0" smtClean="0"/>
              <a:t>Country </a:t>
            </a:r>
            <a:r>
              <a:rPr lang="en-US" sz="2000" dirty="0"/>
              <a:t>reports (maximum of 2 page) </a:t>
            </a:r>
            <a:r>
              <a:rPr lang="en-US" sz="2000" dirty="0" smtClean="0"/>
              <a:t>on </a:t>
            </a:r>
            <a:r>
              <a:rPr lang="en-US" sz="2000" dirty="0"/>
              <a:t>a voluntary basis;</a:t>
            </a:r>
            <a:endParaRPr lang="en-GB" sz="2000" dirty="0"/>
          </a:p>
          <a:p>
            <a:pPr marL="800100" lvl="1" indent="-342900">
              <a:buFont typeface="Arial" panose="020B0604020202020204" pitchFamily="34" charset="0"/>
              <a:buChar char="•"/>
            </a:pPr>
            <a:r>
              <a:rPr lang="en-GB" sz="2000" dirty="0"/>
              <a:t>A separate reports will be produced for radionuclides</a:t>
            </a:r>
            <a:r>
              <a:rPr lang="en-GB" sz="2000" dirty="0" smtClean="0"/>
              <a:t>.</a:t>
            </a:r>
          </a:p>
          <a:p>
            <a:pPr marL="800100" lvl="1" indent="-342900">
              <a:buFont typeface="Arial" panose="020B0604020202020204" pitchFamily="34" charset="0"/>
              <a:buChar char="•"/>
            </a:pPr>
            <a:endParaRPr lang="en-GB" sz="1400" dirty="0" smtClean="0">
              <a:cs typeface="Arial" pitchFamily="34" charset="0"/>
            </a:endParaRPr>
          </a:p>
          <a:p>
            <a:pPr marL="342900" indent="-342900">
              <a:buFont typeface="Wingdings" pitchFamily="2" charset="2"/>
              <a:buChar char="q"/>
            </a:pPr>
            <a:r>
              <a:rPr lang="en-GB" sz="2000" dirty="0" smtClean="0">
                <a:cs typeface="Arial" pitchFamily="34" charset="0"/>
              </a:rPr>
              <a:t>Preparation of additional standard for next surveys – working group:</a:t>
            </a:r>
          </a:p>
          <a:p>
            <a:pPr marL="342900" indent="-342900"/>
            <a:r>
              <a:rPr lang="en-GB" sz="2000" dirty="0" smtClean="0"/>
              <a:t>	Eero </a:t>
            </a:r>
            <a:r>
              <a:rPr lang="en-GB" sz="2000" dirty="0"/>
              <a:t>Kubin (Finland), Eiliv Steinnes (Norway), Stefan </a:t>
            </a:r>
            <a:r>
              <a:rPr lang="en-GB" sz="2000" dirty="0" err="1"/>
              <a:t>Fränzle</a:t>
            </a:r>
            <a:r>
              <a:rPr lang="en-GB" sz="2000" dirty="0"/>
              <a:t> (Germany) and Sebastien Leblond (France)</a:t>
            </a:r>
            <a:endParaRPr lang="en-GB" sz="2000" dirty="0" smtClean="0">
              <a:cs typeface="Arial" pitchFamily="34" charset="0"/>
            </a:endParaRPr>
          </a:p>
          <a:p>
            <a:pPr marL="342900" indent="-342900"/>
            <a:endParaRPr lang="en-GB" sz="1400" dirty="0" smtClean="0">
              <a:solidFill>
                <a:srgbClr val="0000FF"/>
              </a:solidFill>
              <a:cs typeface="Arial" pitchFamily="34" charset="0"/>
            </a:endParaRPr>
          </a:p>
          <a:p>
            <a:pPr marL="342900" indent="-342900"/>
            <a:endParaRPr lang="en-GB" sz="2000" dirty="0" smtClean="0">
              <a:cs typeface="Arial" pitchFamily="34" charset="0"/>
            </a:endParaRPr>
          </a:p>
          <a:p>
            <a:pPr marL="342900" indent="-342900">
              <a:spcBef>
                <a:spcPts val="600"/>
              </a:spcBef>
            </a:pPr>
            <a:endParaRPr lang="en-GB" sz="1200" dirty="0" smtClean="0">
              <a:cs typeface="Arial" pitchFamily="34" charset="0"/>
            </a:endParaRPr>
          </a:p>
        </p:txBody>
      </p:sp>
      <p:sp>
        <p:nvSpPr>
          <p:cNvPr id="5" name="TextBox 4"/>
          <p:cNvSpPr txBox="1"/>
          <p:nvPr/>
        </p:nvSpPr>
        <p:spPr>
          <a:xfrm>
            <a:off x="2411760" y="6381328"/>
            <a:ext cx="4464496" cy="307777"/>
          </a:xfrm>
          <a:prstGeom prst="rect">
            <a:avLst/>
          </a:prstGeom>
          <a:noFill/>
        </p:spPr>
        <p:txBody>
          <a:bodyPr wrap="square" rtlCol="0">
            <a:spAutoFit/>
          </a:bodyPr>
          <a:lstStyle/>
          <a:p>
            <a:r>
              <a:rPr lang="en-GB" sz="1400" dirty="0" smtClean="0">
                <a:solidFill>
                  <a:srgbClr val="FF33CC"/>
                </a:solidFill>
                <a:latin typeface="Arial" pitchFamily="34" charset="0"/>
                <a:cs typeface="Arial" pitchFamily="34" charset="0"/>
              </a:rPr>
              <a:t>29</a:t>
            </a:r>
            <a:r>
              <a:rPr lang="en-GB" sz="1400" baseline="30000" dirty="0" smtClean="0">
                <a:solidFill>
                  <a:srgbClr val="FF33CC"/>
                </a:solidFill>
                <a:latin typeface="Arial" pitchFamily="34" charset="0"/>
                <a:cs typeface="Arial" pitchFamily="34" charset="0"/>
              </a:rPr>
              <a:t>th</a:t>
            </a:r>
            <a:r>
              <a:rPr lang="en-GB" sz="1400" dirty="0" smtClean="0">
                <a:solidFill>
                  <a:srgbClr val="FF33CC"/>
                </a:solidFill>
                <a:latin typeface="Arial" pitchFamily="34" charset="0"/>
                <a:cs typeface="Arial" pitchFamily="34" charset="0"/>
              </a:rPr>
              <a:t> ICP Vegetation TFM, 1 – 3 March, 2016, </a:t>
            </a:r>
            <a:r>
              <a:rPr lang="en-GB" sz="1400" dirty="0" err="1" smtClean="0">
                <a:solidFill>
                  <a:srgbClr val="FF33CC"/>
                </a:solidFill>
                <a:latin typeface="Arial" pitchFamily="34" charset="0"/>
                <a:cs typeface="Arial" pitchFamily="34" charset="0"/>
              </a:rPr>
              <a:t>Dubna</a:t>
            </a:r>
            <a:endParaRPr lang="en-GB" sz="1400" dirty="0" smtClean="0">
              <a:solidFill>
                <a:srgbClr val="FF33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p:cNvSpPr txBox="1">
            <a:spLocks/>
          </p:cNvSpPr>
          <p:nvPr/>
        </p:nvSpPr>
        <p:spPr>
          <a:xfrm>
            <a:off x="0" y="0"/>
            <a:ext cx="9144000" cy="728663"/>
          </a:xfrm>
          <a:prstGeom prst="rect">
            <a:avLst/>
          </a:prstGeom>
          <a:solidFill>
            <a:srgbClr val="A2DA8C"/>
          </a:solidFill>
        </p:spPr>
        <p:txBody>
          <a:bodyPr/>
          <a:lstStyle/>
          <a:p>
            <a:pPr lvl="0" algn="ctr">
              <a:defRPr/>
            </a:pPr>
            <a:r>
              <a:rPr lang="en-GB" sz="3200" b="1" dirty="0" smtClean="0">
                <a:latin typeface="Arial" pitchFamily="34" charset="0"/>
                <a:cs typeface="Arial" pitchFamily="34" charset="0"/>
              </a:rPr>
              <a:t>Moss survey: other issues</a:t>
            </a:r>
            <a:endParaRPr kumimoji="0" lang="en-GB" sz="3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2" name="TextBox 1"/>
          <p:cNvSpPr txBox="1"/>
          <p:nvPr/>
        </p:nvSpPr>
        <p:spPr>
          <a:xfrm>
            <a:off x="395536" y="836712"/>
            <a:ext cx="8424936" cy="5893921"/>
          </a:xfrm>
          <a:prstGeom prst="rect">
            <a:avLst/>
          </a:prstGeom>
          <a:noFill/>
        </p:spPr>
        <p:txBody>
          <a:bodyPr wrap="square" rtlCol="0">
            <a:spAutoFit/>
          </a:bodyPr>
          <a:lstStyle/>
          <a:p>
            <a:pPr marL="342900" indent="-342900">
              <a:buFont typeface="Wingdings" pitchFamily="2" charset="2"/>
              <a:buChar char="q"/>
            </a:pPr>
            <a:r>
              <a:rPr lang="en-GB" sz="2000" dirty="0" smtClean="0">
                <a:cs typeface="Arial" pitchFamily="34" charset="0"/>
              </a:rPr>
              <a:t>Submission </a:t>
            </a:r>
            <a:r>
              <a:rPr lang="en-GB" sz="2000" dirty="0" err="1" smtClean="0">
                <a:cs typeface="Arial" pitchFamily="34" charset="0"/>
              </a:rPr>
              <a:t>MossMet</a:t>
            </a:r>
            <a:r>
              <a:rPr lang="en-GB" sz="2000" dirty="0" smtClean="0">
                <a:cs typeface="Arial" pitchFamily="34" charset="0"/>
              </a:rPr>
              <a:t> data (voluntary) and linking with previous </a:t>
            </a:r>
            <a:r>
              <a:rPr lang="en-GB" sz="2000" dirty="0" err="1" smtClean="0">
                <a:cs typeface="Arial" pitchFamily="34" charset="0"/>
              </a:rPr>
              <a:t>MossMet</a:t>
            </a:r>
            <a:endParaRPr lang="en-GB" sz="2000" dirty="0" smtClean="0">
              <a:cs typeface="Arial" pitchFamily="34" charset="0"/>
            </a:endParaRPr>
          </a:p>
          <a:p>
            <a:pPr marL="342900" indent="-342900">
              <a:buFont typeface="Wingdings" pitchFamily="2" charset="2"/>
              <a:buChar char="q"/>
            </a:pPr>
            <a:endParaRPr lang="en-GB" sz="2000" dirty="0">
              <a:cs typeface="Arial" pitchFamily="34" charset="0"/>
            </a:endParaRPr>
          </a:p>
          <a:p>
            <a:pPr marL="342900" indent="-342900">
              <a:buFont typeface="Wingdings" pitchFamily="2" charset="2"/>
              <a:buChar char="q"/>
            </a:pPr>
            <a:r>
              <a:rPr lang="en-GB" sz="2000" dirty="0" smtClean="0">
                <a:cs typeface="Arial" pitchFamily="34" charset="0"/>
              </a:rPr>
              <a:t>Data M2 and M3: every laboratory should report data to Marina!</a:t>
            </a:r>
          </a:p>
          <a:p>
            <a:pPr marL="342900" indent="-342900">
              <a:buFont typeface="Wingdings" pitchFamily="2" charset="2"/>
              <a:buChar char="q"/>
            </a:pPr>
            <a:endParaRPr lang="en-GB" sz="2000" dirty="0">
              <a:cs typeface="Arial" pitchFamily="34" charset="0"/>
            </a:endParaRPr>
          </a:p>
          <a:p>
            <a:pPr marL="342900" indent="-342900">
              <a:buFont typeface="Wingdings" pitchFamily="2" charset="2"/>
              <a:buChar char="q"/>
            </a:pPr>
            <a:r>
              <a:rPr lang="en-GB" sz="2000" dirty="0" smtClean="0">
                <a:cs typeface="Arial" pitchFamily="34" charset="0"/>
              </a:rPr>
              <a:t>Sampling at sites other monitoring networks: ICP Forests, EMEP etc.</a:t>
            </a:r>
          </a:p>
          <a:p>
            <a:endParaRPr lang="en-GB" sz="2000" dirty="0" smtClean="0">
              <a:cs typeface="Arial" pitchFamily="34" charset="0"/>
            </a:endParaRPr>
          </a:p>
          <a:p>
            <a:pPr marL="342900" indent="-342900">
              <a:buFont typeface="Wingdings" pitchFamily="2" charset="2"/>
              <a:buChar char="q"/>
            </a:pPr>
            <a:r>
              <a:rPr lang="en-GB" sz="2000" dirty="0"/>
              <a:t>F</a:t>
            </a:r>
            <a:r>
              <a:rPr lang="en-GB" sz="2000" dirty="0" smtClean="0"/>
              <a:t>ormal </a:t>
            </a:r>
            <a:r>
              <a:rPr lang="en-GB" sz="2000" dirty="0"/>
              <a:t>agreement between the new Moss Survey Coordination Centre (Joint Institute for Nuclear Research, Russian Federation) and national data providers regarding storage and use of data. </a:t>
            </a:r>
            <a:endParaRPr lang="en-GB" sz="2000" dirty="0" smtClean="0"/>
          </a:p>
          <a:p>
            <a:pPr marL="342900" indent="-342900">
              <a:buFont typeface="Wingdings" pitchFamily="2" charset="2"/>
              <a:buChar char="q"/>
            </a:pPr>
            <a:endParaRPr lang="en-GB" sz="2000" dirty="0">
              <a:cs typeface="Arial" pitchFamily="34" charset="0"/>
            </a:endParaRPr>
          </a:p>
          <a:p>
            <a:pPr marL="342900" indent="-342900">
              <a:buFont typeface="Wingdings" pitchFamily="2" charset="2"/>
              <a:buChar char="q"/>
            </a:pPr>
            <a:r>
              <a:rPr lang="en-GB" sz="2000" dirty="0" smtClean="0">
                <a:cs typeface="Arial" pitchFamily="34" charset="0"/>
              </a:rPr>
              <a:t>How to make more use of moss data?</a:t>
            </a:r>
          </a:p>
          <a:p>
            <a:pPr marL="342900" indent="-342900">
              <a:buFont typeface="Wingdings" pitchFamily="2" charset="2"/>
              <a:buChar char="q"/>
            </a:pPr>
            <a:endParaRPr lang="en-GB" sz="2000" dirty="0">
              <a:cs typeface="Arial" pitchFamily="34" charset="0"/>
            </a:endParaRPr>
          </a:p>
          <a:p>
            <a:pPr marL="342900" lvl="0" indent="-342900">
              <a:buFont typeface="Wingdings" panose="05000000000000000000" pitchFamily="2" charset="2"/>
              <a:buChar char="q"/>
            </a:pPr>
            <a:r>
              <a:rPr lang="fi-FI" sz="2000" dirty="0" smtClean="0"/>
              <a:t>Opportunities </a:t>
            </a:r>
            <a:r>
              <a:rPr lang="fi-FI" sz="2000" dirty="0"/>
              <a:t>for monitoring air pollution in urban </a:t>
            </a:r>
            <a:r>
              <a:rPr lang="fi-FI" sz="2000" dirty="0" smtClean="0"/>
              <a:t>areas.</a:t>
            </a:r>
          </a:p>
          <a:p>
            <a:pPr marL="342900" lvl="0" indent="-342900">
              <a:buFont typeface="Wingdings" panose="05000000000000000000" pitchFamily="2" charset="2"/>
              <a:buChar char="q"/>
            </a:pPr>
            <a:endParaRPr lang="en-GB" sz="2000" dirty="0"/>
          </a:p>
          <a:p>
            <a:pPr marL="342900" lvl="0" indent="-342900">
              <a:buFont typeface="Wingdings" panose="05000000000000000000" pitchFamily="2" charset="2"/>
              <a:buChar char="q"/>
            </a:pPr>
            <a:r>
              <a:rPr lang="fi-FI" sz="2000" dirty="0"/>
              <a:t>Opportunities for further enhancement participation EECCA </a:t>
            </a:r>
            <a:r>
              <a:rPr lang="fi-FI" sz="2000" dirty="0" smtClean="0"/>
              <a:t>countries and outreach beyond.</a:t>
            </a:r>
            <a:endParaRPr lang="en-GB" sz="2000" dirty="0"/>
          </a:p>
          <a:p>
            <a:pPr marL="342900" indent="-342900">
              <a:buFont typeface="Wingdings" pitchFamily="2" charset="2"/>
              <a:buChar char="q"/>
            </a:pPr>
            <a:endParaRPr lang="en-GB" sz="2000" dirty="0" smtClean="0">
              <a:cs typeface="Arial" pitchFamily="34" charset="0"/>
            </a:endParaRPr>
          </a:p>
          <a:p>
            <a:pPr marL="342900" indent="-342900"/>
            <a:endParaRPr lang="en-GB" sz="2000" dirty="0" smtClean="0">
              <a:cs typeface="Arial" pitchFamily="34" charset="0"/>
            </a:endParaRPr>
          </a:p>
          <a:p>
            <a:pPr marL="342900" indent="-342900">
              <a:spcBef>
                <a:spcPts val="600"/>
              </a:spcBef>
            </a:pPr>
            <a:endParaRPr lang="en-GB" sz="1200" dirty="0" smtClean="0">
              <a:cs typeface="Arial" pitchFamily="34" charset="0"/>
            </a:endParaRPr>
          </a:p>
        </p:txBody>
      </p:sp>
      <p:sp>
        <p:nvSpPr>
          <p:cNvPr id="5" name="TextBox 4"/>
          <p:cNvSpPr txBox="1"/>
          <p:nvPr/>
        </p:nvSpPr>
        <p:spPr>
          <a:xfrm>
            <a:off x="2411760" y="6381328"/>
            <a:ext cx="4464496" cy="307777"/>
          </a:xfrm>
          <a:prstGeom prst="rect">
            <a:avLst/>
          </a:prstGeom>
          <a:noFill/>
        </p:spPr>
        <p:txBody>
          <a:bodyPr wrap="square" rtlCol="0">
            <a:spAutoFit/>
          </a:bodyPr>
          <a:lstStyle/>
          <a:p>
            <a:r>
              <a:rPr lang="en-GB" sz="1400" dirty="0" smtClean="0">
                <a:solidFill>
                  <a:srgbClr val="FF33CC"/>
                </a:solidFill>
                <a:latin typeface="Arial" pitchFamily="34" charset="0"/>
                <a:cs typeface="Arial" pitchFamily="34" charset="0"/>
              </a:rPr>
              <a:t>29</a:t>
            </a:r>
            <a:r>
              <a:rPr lang="en-GB" sz="1400" baseline="30000" dirty="0" smtClean="0">
                <a:solidFill>
                  <a:srgbClr val="FF33CC"/>
                </a:solidFill>
                <a:latin typeface="Arial" pitchFamily="34" charset="0"/>
                <a:cs typeface="Arial" pitchFamily="34" charset="0"/>
              </a:rPr>
              <a:t>th</a:t>
            </a:r>
            <a:r>
              <a:rPr lang="en-GB" sz="1400" dirty="0" smtClean="0">
                <a:solidFill>
                  <a:srgbClr val="FF33CC"/>
                </a:solidFill>
                <a:latin typeface="Arial" pitchFamily="34" charset="0"/>
                <a:cs typeface="Arial" pitchFamily="34" charset="0"/>
              </a:rPr>
              <a:t> ICP Vegetation TFM, 1 – 3 March, 2016, </a:t>
            </a:r>
            <a:r>
              <a:rPr lang="en-GB" sz="1400" dirty="0" err="1" smtClean="0">
                <a:solidFill>
                  <a:srgbClr val="FF33CC"/>
                </a:solidFill>
                <a:latin typeface="Arial" pitchFamily="34" charset="0"/>
                <a:cs typeface="Arial" pitchFamily="34" charset="0"/>
              </a:rPr>
              <a:t>Dubna</a:t>
            </a:r>
            <a:endParaRPr lang="en-GB" sz="1400" dirty="0" smtClean="0">
              <a:solidFill>
                <a:srgbClr val="FF33CC"/>
              </a:solidFill>
              <a:latin typeface="Arial" pitchFamily="34" charset="0"/>
              <a:cs typeface="Arial" pitchFamily="34" charset="0"/>
            </a:endParaRPr>
          </a:p>
        </p:txBody>
      </p:sp>
    </p:spTree>
    <p:extLst>
      <p:ext uri="{BB962C8B-B14F-4D97-AF65-F5344CB8AC3E}">
        <p14:creationId xmlns:p14="http://schemas.microsoft.com/office/powerpoint/2010/main" val="3620993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0" y="0"/>
            <a:ext cx="9144000" cy="728663"/>
          </a:xfrm>
          <a:prstGeom prst="rect">
            <a:avLst/>
          </a:prstGeom>
          <a:solidFill>
            <a:srgbClr val="A2DA8C"/>
          </a:solidFill>
        </p:spPr>
        <p:txBody>
          <a:bodyPr/>
          <a:lstStyle/>
          <a:p>
            <a:pPr lvl="0" algn="ctr">
              <a:defRPr/>
            </a:pPr>
            <a:r>
              <a:rPr lang="en-GB" sz="3200" b="1" dirty="0" smtClean="0">
                <a:latin typeface="Arial" pitchFamily="34" charset="0"/>
                <a:cs typeface="Arial" pitchFamily="34" charset="0"/>
              </a:rPr>
              <a:t>Update publications 2010/11 data</a:t>
            </a:r>
            <a:endParaRPr kumimoji="0" lang="en-GB" sz="3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3" name="TextBox 2"/>
          <p:cNvSpPr txBox="1"/>
          <p:nvPr/>
        </p:nvSpPr>
        <p:spPr>
          <a:xfrm>
            <a:off x="395536" y="946589"/>
            <a:ext cx="8424936" cy="5647700"/>
          </a:xfrm>
          <a:prstGeom prst="rect">
            <a:avLst/>
          </a:prstGeom>
          <a:noFill/>
        </p:spPr>
        <p:txBody>
          <a:bodyPr wrap="square" rtlCol="0">
            <a:spAutoFit/>
          </a:bodyPr>
          <a:lstStyle/>
          <a:p>
            <a:r>
              <a:rPr lang="en-GB" sz="2000" b="1" dirty="0" smtClean="0">
                <a:cs typeface="Arial" pitchFamily="34" charset="0"/>
              </a:rPr>
              <a:t>Publications group Schr</a:t>
            </a:r>
            <a:r>
              <a:rPr lang="en-GB" sz="2000" b="1" dirty="0"/>
              <a:t>ö</a:t>
            </a:r>
            <a:r>
              <a:rPr lang="en-GB" sz="2000" b="1" dirty="0" smtClean="0">
                <a:cs typeface="Arial" pitchFamily="34" charset="0"/>
              </a:rPr>
              <a:t>der, Germany:</a:t>
            </a:r>
          </a:p>
          <a:p>
            <a:r>
              <a:rPr lang="en-GB" sz="2000" dirty="0">
                <a:cs typeface="Arial" pitchFamily="34" charset="0"/>
              </a:rPr>
              <a:t>	</a:t>
            </a:r>
            <a:endParaRPr lang="en-GB" sz="2000" dirty="0"/>
          </a:p>
          <a:p>
            <a:pPr marL="285750" indent="-285750">
              <a:buFont typeface="Wingdings" panose="05000000000000000000" pitchFamily="2" charset="2"/>
              <a:buChar char="q"/>
            </a:pPr>
            <a:r>
              <a:rPr lang="en-GB" dirty="0" smtClean="0"/>
              <a:t>Schröder W, Nickel S, et al. Spatially valid data of atmospheric deposition of heavy metals and nitrogen derived by moss surveys for pollution risk assessments of ecosystems. Environmental Science and Pollution Research </a:t>
            </a:r>
            <a:r>
              <a:rPr lang="en-GB" i="1" dirty="0" smtClean="0"/>
              <a:t>Special Issue </a:t>
            </a:r>
            <a:r>
              <a:rPr lang="en-GB" i="1" dirty="0" err="1" smtClean="0"/>
              <a:t>ContaSed</a:t>
            </a:r>
            <a:r>
              <a:rPr lang="en-GB" i="1" dirty="0" smtClean="0"/>
              <a:t> </a:t>
            </a:r>
            <a:r>
              <a:rPr lang="en-GB" dirty="0" smtClean="0"/>
              <a:t>(</a:t>
            </a:r>
            <a:r>
              <a:rPr lang="en-GB" b="1" dirty="0" smtClean="0"/>
              <a:t>in press</a:t>
            </a:r>
            <a:r>
              <a:rPr lang="en-GB" dirty="0" smtClean="0"/>
              <a:t>).</a:t>
            </a:r>
            <a:br>
              <a:rPr lang="en-GB" dirty="0" smtClean="0"/>
            </a:br>
            <a:endParaRPr lang="en-GB" dirty="0" smtClean="0"/>
          </a:p>
          <a:p>
            <a:pPr marL="285750" indent="-285750">
              <a:buFont typeface="Wingdings" panose="05000000000000000000" pitchFamily="2" charset="2"/>
              <a:buChar char="q"/>
            </a:pPr>
            <a:r>
              <a:rPr lang="en-GB" dirty="0"/>
              <a:t>Schröder W, Nickel S, et al. Moss surveys as potential data source for forest monitoring. Annals of Forest Science. </a:t>
            </a:r>
            <a:r>
              <a:rPr lang="en-GB" i="1" dirty="0"/>
              <a:t>Special Issue </a:t>
            </a:r>
            <a:r>
              <a:rPr lang="en-GB" i="1" dirty="0" smtClean="0"/>
              <a:t>ICP </a:t>
            </a:r>
            <a:r>
              <a:rPr lang="en-GB" i="1" dirty="0"/>
              <a:t>Forests </a:t>
            </a:r>
            <a:r>
              <a:rPr lang="en-GB" dirty="0"/>
              <a:t>(</a:t>
            </a:r>
            <a:r>
              <a:rPr lang="en-GB" b="1" dirty="0"/>
              <a:t>submitted</a:t>
            </a:r>
            <a:r>
              <a:rPr lang="en-GB" dirty="0"/>
              <a:t>).</a:t>
            </a:r>
            <a:endParaRPr lang="en-GB" dirty="0">
              <a:cs typeface="Arial" pitchFamily="34" charset="0"/>
            </a:endParaRPr>
          </a:p>
          <a:p>
            <a:pPr marL="285750" indent="-285750">
              <a:buFont typeface="Wingdings" panose="05000000000000000000" pitchFamily="2" charset="2"/>
              <a:buChar char="q"/>
            </a:pPr>
            <a:endParaRPr lang="en-GB" dirty="0" smtClean="0"/>
          </a:p>
          <a:p>
            <a:pPr marL="285750" indent="-285750">
              <a:buFont typeface="Wingdings" panose="05000000000000000000" pitchFamily="2" charset="2"/>
              <a:buChar char="q"/>
            </a:pPr>
            <a:r>
              <a:rPr lang="en-GB" dirty="0" smtClean="0"/>
              <a:t>Nickel </a:t>
            </a:r>
            <a:r>
              <a:rPr lang="en-GB" dirty="0"/>
              <a:t>S, Schröder W, </a:t>
            </a:r>
            <a:r>
              <a:rPr lang="en-GB" dirty="0" smtClean="0"/>
              <a:t>et al. </a:t>
            </a:r>
            <a:r>
              <a:rPr lang="en-GB" dirty="0"/>
              <a:t>Modelling and mapping heavy metal and nitrogen concentrations in moss </a:t>
            </a:r>
            <a:r>
              <a:rPr lang="en-GB" dirty="0" smtClean="0"/>
              <a:t>in </a:t>
            </a:r>
            <a:r>
              <a:rPr lang="en-GB" dirty="0"/>
              <a:t>2010 throughout Europe by </a:t>
            </a:r>
            <a:r>
              <a:rPr lang="en-GB" dirty="0" smtClean="0"/>
              <a:t>applying Random Forests models </a:t>
            </a:r>
            <a:r>
              <a:rPr lang="en-GB" dirty="0"/>
              <a:t>(</a:t>
            </a:r>
            <a:r>
              <a:rPr lang="en-GB" b="1" dirty="0"/>
              <a:t>planned to be submitted to Atmospheric Environment</a:t>
            </a:r>
            <a:r>
              <a:rPr lang="en-GB" dirty="0" smtClean="0"/>
              <a:t>).</a:t>
            </a:r>
          </a:p>
          <a:p>
            <a:endParaRPr lang="en-GB" dirty="0" smtClean="0"/>
          </a:p>
          <a:p>
            <a:pPr marL="285750" indent="-285750">
              <a:buFont typeface="Wingdings" panose="05000000000000000000" pitchFamily="2" charset="2"/>
              <a:buChar char="q"/>
            </a:pPr>
            <a:r>
              <a:rPr lang="en-GB" dirty="0" smtClean="0"/>
              <a:t> Other two planned papers partially included in submitted paper. Further analyses on hold due to workload 2016 moss survey in Germany.</a:t>
            </a:r>
          </a:p>
          <a:p>
            <a:pPr marL="285750" indent="-285750">
              <a:spcBef>
                <a:spcPts val="1200"/>
              </a:spcBef>
              <a:buFont typeface="Wingdings" panose="05000000000000000000" pitchFamily="2" charset="2"/>
              <a:buChar char="q"/>
            </a:pPr>
            <a:r>
              <a:rPr lang="en-GB" dirty="0" smtClean="0">
                <a:solidFill>
                  <a:srgbClr val="FF0000"/>
                </a:solidFill>
              </a:rPr>
              <a:t>Why lack of response to Winfried’s draft papers?</a:t>
            </a:r>
            <a:endParaRPr lang="en-GB" dirty="0">
              <a:solidFill>
                <a:srgbClr val="FF0000"/>
              </a:solidFill>
            </a:endParaRPr>
          </a:p>
          <a:p>
            <a:pPr marL="342900" indent="-342900"/>
            <a:endParaRPr lang="en-GB" dirty="0" smtClean="0">
              <a:cs typeface="Arial" pitchFamily="34" charset="0"/>
            </a:endParaRPr>
          </a:p>
          <a:p>
            <a:pPr marL="342900" indent="-342900">
              <a:spcBef>
                <a:spcPts val="600"/>
              </a:spcBef>
            </a:pPr>
            <a:endParaRPr lang="en-GB" dirty="0" smtClean="0">
              <a:cs typeface="Arial" pitchFamily="34" charset="0"/>
            </a:endParaRPr>
          </a:p>
        </p:txBody>
      </p:sp>
      <p:sp>
        <p:nvSpPr>
          <p:cNvPr id="4" name="TextBox 3"/>
          <p:cNvSpPr txBox="1"/>
          <p:nvPr/>
        </p:nvSpPr>
        <p:spPr>
          <a:xfrm>
            <a:off x="2411760" y="6381328"/>
            <a:ext cx="4464496" cy="307777"/>
          </a:xfrm>
          <a:prstGeom prst="rect">
            <a:avLst/>
          </a:prstGeom>
          <a:noFill/>
        </p:spPr>
        <p:txBody>
          <a:bodyPr wrap="square" rtlCol="0">
            <a:spAutoFit/>
          </a:bodyPr>
          <a:lstStyle/>
          <a:p>
            <a:r>
              <a:rPr lang="en-GB" sz="1400" dirty="0" smtClean="0">
                <a:solidFill>
                  <a:srgbClr val="FF33CC"/>
                </a:solidFill>
                <a:latin typeface="Arial" pitchFamily="34" charset="0"/>
                <a:cs typeface="Arial" pitchFamily="34" charset="0"/>
              </a:rPr>
              <a:t>29</a:t>
            </a:r>
            <a:r>
              <a:rPr lang="en-GB" sz="1400" baseline="30000" dirty="0" smtClean="0">
                <a:solidFill>
                  <a:srgbClr val="FF33CC"/>
                </a:solidFill>
                <a:latin typeface="Arial" pitchFamily="34" charset="0"/>
                <a:cs typeface="Arial" pitchFamily="34" charset="0"/>
              </a:rPr>
              <a:t>th</a:t>
            </a:r>
            <a:r>
              <a:rPr lang="en-GB" sz="1400" dirty="0" smtClean="0">
                <a:solidFill>
                  <a:srgbClr val="FF33CC"/>
                </a:solidFill>
                <a:latin typeface="Arial" pitchFamily="34" charset="0"/>
                <a:cs typeface="Arial" pitchFamily="34" charset="0"/>
              </a:rPr>
              <a:t> ICP Vegetation TFM, 1 – 3 March, 2016, </a:t>
            </a:r>
            <a:r>
              <a:rPr lang="en-GB" sz="1400" dirty="0" err="1" smtClean="0">
                <a:solidFill>
                  <a:srgbClr val="FF33CC"/>
                </a:solidFill>
                <a:latin typeface="Arial" pitchFamily="34" charset="0"/>
                <a:cs typeface="Arial" pitchFamily="34" charset="0"/>
              </a:rPr>
              <a:t>Dubna</a:t>
            </a:r>
            <a:endParaRPr lang="en-GB" sz="1400" dirty="0" smtClean="0">
              <a:solidFill>
                <a:srgbClr val="FF33CC"/>
              </a:solidFill>
              <a:latin typeface="Arial" pitchFamily="34" charset="0"/>
              <a:cs typeface="Arial" pitchFamily="34" charset="0"/>
            </a:endParaRPr>
          </a:p>
        </p:txBody>
      </p:sp>
    </p:spTree>
    <p:extLst>
      <p:ext uri="{BB962C8B-B14F-4D97-AF65-F5344CB8AC3E}">
        <p14:creationId xmlns:p14="http://schemas.microsoft.com/office/powerpoint/2010/main" val="3233439619"/>
      </p:ext>
    </p:extLst>
  </p:cSld>
  <p:clrMapOvr>
    <a:masterClrMapping/>
  </p:clrMapOvr>
</p:sld>
</file>

<file path=ppt/theme/theme1.xml><?xml version="1.0" encoding="utf-8"?>
<a:theme xmlns:a="http://schemas.openxmlformats.org/drawingml/2006/main" name="CEH_PowerPoint_MasterSlides_Essentials_Nov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s_white-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s_green-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s_white-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ent_Solid banner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tent_Solid banner_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CEH_PowerPoint_MasterSlides_Essentials_Nov2013</Template>
  <TotalTime>2801</TotalTime>
  <Words>568</Words>
  <Application>Microsoft Office PowerPoint</Application>
  <PresentationFormat>On-screen Show (4:3)</PresentationFormat>
  <Paragraphs>97</Paragraphs>
  <Slides>5</Slides>
  <Notes>2</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5</vt:i4>
      </vt:variant>
    </vt:vector>
  </HeadingPairs>
  <TitlesOfParts>
    <vt:vector size="15" baseType="lpstr">
      <vt:lpstr>Arial</vt:lpstr>
      <vt:lpstr>Arial Narrow</vt:lpstr>
      <vt:lpstr>Calibri</vt:lpstr>
      <vt:lpstr>Wingdings</vt:lpstr>
      <vt:lpstr>CEH_PowerPoint_MasterSlides_Essentials_Nov2013</vt:lpstr>
      <vt:lpstr>Titles_white-blue</vt:lpstr>
      <vt:lpstr>Titles_green-white</vt:lpstr>
      <vt:lpstr>Titles_white-green</vt:lpstr>
      <vt:lpstr>Content_Solid banner_blue</vt:lpstr>
      <vt:lpstr>Content_Solid banner_green</vt:lpstr>
      <vt:lpstr>PowerPoint Presentation</vt:lpstr>
      <vt:lpstr>PowerPoint Presentation</vt:lpstr>
      <vt:lpstr>PowerPoint Presentation</vt:lpstr>
      <vt:lpstr>PowerPoint Presentation</vt:lpstr>
      <vt:lpstr>PowerPoint Presentation</vt:lpstr>
    </vt:vector>
  </TitlesOfParts>
  <Company>NERC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fhay</dc:creator>
  <cp:lastModifiedBy>Harmens, Harry</cp:lastModifiedBy>
  <cp:revision>206</cp:revision>
  <dcterms:created xsi:type="dcterms:W3CDTF">2014-01-09T09:23:56Z</dcterms:created>
  <dcterms:modified xsi:type="dcterms:W3CDTF">2016-03-01T19:57:08Z</dcterms:modified>
</cp:coreProperties>
</file>