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6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7" autoAdjust="0"/>
    <p:restoredTop sz="94660"/>
  </p:normalViewPr>
  <p:slideViewPr>
    <p:cSldViewPr>
      <p:cViewPr varScale="1">
        <p:scale>
          <a:sx n="75" d="100"/>
          <a:sy n="75" d="100"/>
        </p:scale>
        <p:origin x="-10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575946-29EB-487F-AF8C-17AF8356AA19}" type="datetimeFigureOut">
              <a:rPr lang="ru-RU"/>
              <a:pPr>
                <a:defRPr/>
              </a:pPr>
              <a:t>23.12.2018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BE07DD-284A-4FCB-BFC2-B427205AD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E07DD-284A-4FCB-BFC2-B427205AD4E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24.12.2018</a:t>
            </a: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Kolomiets</a:t>
            </a: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850D-A332-46DC-8E04-73EB8BD55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24.12.2018</a:t>
            </a: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Kolomiets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F3C31-76F5-441A-ABB4-D7842D5C1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24.12.2018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Kolomiets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1391-B6B0-4E7E-8695-0226D3C80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24.12.2018</a:t>
            </a: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Kolomiets</a:t>
            </a: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3D0B4-AB7E-4718-BA47-66C50E798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24.12.2018</a:t>
            </a: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Kolomiets</a:t>
            </a: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744A-B08B-441B-9FD8-3154F38AC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24.12.2018</a:t>
            </a: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Kolomiets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1BEE-BB8E-4265-B489-71B25E6B8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24.12.2018</a:t>
            </a: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Kolomiets</a:t>
            </a: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232EE-32F6-43DC-9491-5DD0618CA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936104"/>
          </a:xfrm>
        </p:spPr>
        <p:txBody>
          <a:bodyPr>
            <a:normAutofit/>
          </a:bodyPr>
          <a:lstStyle>
            <a:lvl1pPr>
              <a:defRPr sz="2400" b="1" i="0" cap="none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2483768" y="6309320"/>
            <a:ext cx="2514600" cy="288925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95536" y="6309320"/>
            <a:ext cx="2088232" cy="288925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A. </a:t>
            </a:r>
            <a:r>
              <a:rPr lang="en-US" dirty="0" err="1" smtClean="0"/>
              <a:t>Kolomiets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>
          <a:xfrm>
            <a:off x="1979712" y="6309320"/>
            <a:ext cx="2514600" cy="288925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251520" y="6309320"/>
            <a:ext cx="1728192" cy="288925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A. </a:t>
            </a:r>
            <a:r>
              <a:rPr lang="en-US" dirty="0" err="1" smtClean="0"/>
              <a:t>Kolomiets</a:t>
            </a:r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EF2E-68E0-4FE4-A6C5-C996CE330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24.12.2018</a:t>
            </a: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Kolomiets</a:t>
            </a: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F4C7-940A-4CCF-9C44-7CBFE619F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24.12.2018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Kolomiets</a:t>
            </a: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97E4-82D0-44BB-951E-D8E23A523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24.12.2018</a:t>
            </a: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A. Kolomiets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E6874F-FB8A-4D99-A447-3EE795D87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Компьютерное моделирование </a:t>
            </a:r>
            <a:r>
              <a:rPr lang="ru-RU" b="1" i="1" dirty="0" err="1" smtClean="0"/>
              <a:t>импедансов</a:t>
            </a:r>
            <a:r>
              <a:rPr lang="ru-RU" b="1" i="1" dirty="0" smtClean="0"/>
              <a:t> прямого участка коллайдера </a:t>
            </a:r>
            <a:r>
              <a:rPr lang="ru-RU" b="1" i="1" dirty="0" err="1" smtClean="0"/>
              <a:t>ника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24 декабря 2018 г.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Вакуумная камера </a:t>
            </a:r>
            <a:r>
              <a:rPr lang="en-US" dirty="0" smtClean="0"/>
              <a:t>MPD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Kolomiets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6480000" cy="176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Камера </a:t>
            </a:r>
            <a:r>
              <a:rPr lang="en-US" dirty="0" smtClean="0"/>
              <a:t>MPD</a:t>
            </a:r>
            <a:r>
              <a:rPr lang="ru-RU" dirty="0" smtClean="0"/>
              <a:t>. Участок 1.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Kolomiets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600000" cy="9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1560" y="2348880"/>
            <a:ext cx="287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Модель для </a:t>
            </a:r>
            <a:r>
              <a:rPr lang="en-US" b="1" dirty="0" smtClean="0"/>
              <a:t>CST Studio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320000" cy="22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221088"/>
            <a:ext cx="4320000" cy="222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76056" y="3933056"/>
            <a:ext cx="282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Поперечный импеданс</a:t>
            </a:r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1124744"/>
            <a:ext cx="286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Продольный импеданс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Камера </a:t>
            </a:r>
            <a:r>
              <a:rPr lang="en-US" dirty="0" smtClean="0"/>
              <a:t>MPD</a:t>
            </a:r>
            <a:r>
              <a:rPr lang="ru-RU" dirty="0" smtClean="0"/>
              <a:t>. Участок 2.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Kolomiets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3600000" cy="9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1560" y="2348880"/>
            <a:ext cx="287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Модель для </a:t>
            </a:r>
            <a:r>
              <a:rPr lang="en-US" b="1" dirty="0" smtClean="0"/>
              <a:t>CST Studio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84784"/>
            <a:ext cx="4320000" cy="213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149080"/>
            <a:ext cx="4320000" cy="22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508104" y="3717032"/>
            <a:ext cx="282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Поперечный импеданс</a:t>
            </a:r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908720"/>
            <a:ext cx="286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Продольный импеданс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Состояние работ по моделированию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импедансов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связи элементов структуры коллайдера НИКА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Kolomiets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847013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936104"/>
          </a:xfrm>
        </p:spPr>
        <p:txBody>
          <a:bodyPr/>
          <a:lstStyle/>
          <a:p>
            <a:r>
              <a:rPr lang="ru-RU" dirty="0" smtClean="0"/>
              <a:t>Станция стохастического охлаждения. Кольцевая ячейка.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Kolomiets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90195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7544" y="1772816"/>
            <a:ext cx="287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Модель для </a:t>
            </a:r>
            <a:r>
              <a:rPr lang="en-US" b="1" dirty="0" smtClean="0"/>
              <a:t>CST Studio</a:t>
            </a:r>
            <a:endParaRPr lang="ru-R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12776"/>
            <a:ext cx="4320000" cy="225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860032" y="4077072"/>
            <a:ext cx="282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Поперечный импеданс</a:t>
            </a:r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1268760"/>
            <a:ext cx="286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Продольный импеданс</a:t>
            </a:r>
            <a:endParaRPr lang="en-US" b="1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437112"/>
            <a:ext cx="432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Kolomiets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24.12.2018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484784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данном этапе рассматривались элементы структуры коллайдера, чертежи которых были представлены в августе 2018 года:</a:t>
            </a:r>
          </a:p>
          <a:p>
            <a:endParaRPr lang="ru-RU" dirty="0" smtClean="0"/>
          </a:p>
          <a:p>
            <a:r>
              <a:rPr lang="ru-RU" sz="2400" b="1" dirty="0" smtClean="0"/>
              <a:t>вакуумная камера системы электронного охлаждения;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пикап - электроды системы стохастического охлаждения;</a:t>
            </a:r>
          </a:p>
          <a:p>
            <a:endParaRPr lang="ru-RU" sz="2400" dirty="0" smtClean="0"/>
          </a:p>
          <a:p>
            <a:r>
              <a:rPr lang="ru-RU" sz="2400" b="1" dirty="0" smtClean="0"/>
              <a:t>вакуумная камера </a:t>
            </a:r>
            <a:r>
              <a:rPr lang="en-US" sz="2400" b="1" dirty="0" smtClean="0"/>
              <a:t>MPD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Вакуумная камера системы электронного охлаждения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Kolomiets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8496944" cy="174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936104"/>
          </a:xfrm>
        </p:spPr>
        <p:txBody>
          <a:bodyPr/>
          <a:lstStyle/>
          <a:p>
            <a:r>
              <a:rPr lang="ru-RU" dirty="0" smtClean="0"/>
              <a:t>Камера электронного охлаждения. </a:t>
            </a:r>
            <a:br>
              <a:rPr lang="ru-RU" dirty="0" smtClean="0"/>
            </a:br>
            <a:r>
              <a:rPr lang="ru-RU" dirty="0" smtClean="0"/>
              <a:t>Ввод/вывод электронного пучка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Kolomiets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29019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55576" y="1772816"/>
            <a:ext cx="2018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Модель участка</a:t>
            </a:r>
            <a:endParaRPr lang="en-US" b="1" dirty="0" smtClean="0"/>
          </a:p>
          <a:p>
            <a:r>
              <a:rPr lang="ru-RU" b="1" dirty="0" smtClean="0"/>
              <a:t>для </a:t>
            </a:r>
            <a:r>
              <a:rPr lang="en-US" b="1" dirty="0" smtClean="0"/>
              <a:t>CST Studio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4320000" cy="225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47664" y="4149080"/>
            <a:ext cx="286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Продольный импеданс</a:t>
            </a:r>
            <a:endParaRPr lang="en-US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276872"/>
            <a:ext cx="290195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436096" y="1628800"/>
            <a:ext cx="321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Электрическое поле пучка</a:t>
            </a:r>
            <a:endParaRPr lang="en-US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Камера ввода/вывода электронного пучка (2)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Kolomiets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320000" cy="23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21088"/>
            <a:ext cx="432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43808" y="1412776"/>
            <a:ext cx="300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Поперечные импедансы</a:t>
            </a:r>
            <a:endParaRPr lang="en-US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Камера электронного охлаждения. Пикап электроды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Kolomiets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29019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520" y="2060848"/>
            <a:ext cx="287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Модель для </a:t>
            </a:r>
            <a:r>
              <a:rPr lang="en-US" b="1" dirty="0" smtClean="0"/>
              <a:t>CST Studio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628800"/>
            <a:ext cx="4320000" cy="223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44008" y="3933056"/>
            <a:ext cx="282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Поперечный импеданс</a:t>
            </a: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44008" y="1268760"/>
            <a:ext cx="286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Продольный импеданс</a:t>
            </a:r>
            <a:endParaRPr lang="en-US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4320000" cy="222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Камера электронного охлаждения. Сильфон.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Kolomiets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29019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520" y="2204864"/>
            <a:ext cx="287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Модель для </a:t>
            </a:r>
            <a:r>
              <a:rPr lang="en-US" b="1" dirty="0" smtClean="0"/>
              <a:t>CST Studio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4320000" cy="219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149080"/>
            <a:ext cx="4320000" cy="21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4048" y="3789040"/>
            <a:ext cx="282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Поперечный импеданс</a:t>
            </a:r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1268760"/>
            <a:ext cx="286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Продольный импеданс</a:t>
            </a:r>
            <a:endParaRPr lang="en-US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стохастического охлаждения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Kolomiets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5040000" cy="347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36912"/>
            <a:ext cx="290195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87624" y="1412776"/>
            <a:ext cx="247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 </a:t>
            </a:r>
            <a:r>
              <a:rPr lang="en-US" b="1" dirty="0" smtClean="0"/>
              <a:t>D </a:t>
            </a:r>
            <a:r>
              <a:rPr lang="ru-RU" b="1" dirty="0" smtClean="0"/>
              <a:t>модель станции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2060848"/>
            <a:ext cx="262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Одна ячейка станции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936104"/>
          </a:xfrm>
        </p:spPr>
        <p:txBody>
          <a:bodyPr/>
          <a:lstStyle/>
          <a:p>
            <a:r>
              <a:rPr lang="ru-RU" dirty="0" smtClean="0"/>
              <a:t>Станция стохастического охлаждения. Кольцевая ячейка.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24.12.2018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874F-FB8A-4D99-A447-3EE795D8787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Kolomiets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772816"/>
            <a:ext cx="287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Модель для </a:t>
            </a:r>
            <a:r>
              <a:rPr lang="en-US" b="1" dirty="0" smtClean="0"/>
              <a:t>CST Studio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3789040"/>
            <a:ext cx="282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Поперечный импеданс</a:t>
            </a:r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1268760"/>
            <a:ext cx="286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Продольный импеданс</a:t>
            </a: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320000" cy="188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390207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Сним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36912"/>
            <a:ext cx="3600000" cy="28580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6737</TotalTime>
  <Words>249</Words>
  <Application>Microsoft Office PowerPoint</Application>
  <PresentationFormat>Экран (4:3)</PresentationFormat>
  <Paragraphs>86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Компьютерное моделирование импедансов прямого участка коллайдера ника</vt:lpstr>
      <vt:lpstr>Слайд 2</vt:lpstr>
      <vt:lpstr>Вакуумная камера системы электронного охлаждения</vt:lpstr>
      <vt:lpstr>Камера электронного охлаждения.  Ввод/вывод электронного пучка</vt:lpstr>
      <vt:lpstr>Камера ввода/вывода электронного пучка (2)</vt:lpstr>
      <vt:lpstr>Камера электронного охлаждения. Пикап электроды </vt:lpstr>
      <vt:lpstr>Камера электронного охлаждения. Сильфон. </vt:lpstr>
      <vt:lpstr>Станция стохастического охлаждения</vt:lpstr>
      <vt:lpstr>Станция стохастического охлаждения. Кольцевая ячейка.</vt:lpstr>
      <vt:lpstr>Вакуумная камера MPD</vt:lpstr>
      <vt:lpstr>Камера MPD. Участок 1.</vt:lpstr>
      <vt:lpstr>Камера MPD. Участок 2.</vt:lpstr>
      <vt:lpstr>Состояние работ по моделированию импедансов связи элементов структуры коллайдера НИКА </vt:lpstr>
      <vt:lpstr>Станция стохастического охлаждения. Кольцевая ячейка.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Ion injector for  NICA project</dc:title>
  <dc:creator>Andrei</dc:creator>
  <cp:lastModifiedBy>1</cp:lastModifiedBy>
  <cp:revision>185</cp:revision>
  <dcterms:created xsi:type="dcterms:W3CDTF">2011-12-02T11:04:55Z</dcterms:created>
  <dcterms:modified xsi:type="dcterms:W3CDTF">2018-12-23T15:44:51Z</dcterms:modified>
</cp:coreProperties>
</file>