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678" r:id="rId2"/>
    <p:sldId id="517" r:id="rId3"/>
    <p:sldId id="725" r:id="rId4"/>
    <p:sldId id="700" r:id="rId5"/>
    <p:sldId id="719" r:id="rId6"/>
    <p:sldId id="720" r:id="rId7"/>
    <p:sldId id="721" r:id="rId8"/>
    <p:sldId id="722" r:id="rId9"/>
    <p:sldId id="701" r:id="rId10"/>
    <p:sldId id="723" r:id="rId11"/>
    <p:sldId id="724" r:id="rId12"/>
    <p:sldId id="726" r:id="rId13"/>
    <p:sldId id="372" r:id="rId14"/>
    <p:sldId id="580" r:id="rId15"/>
    <p:sldId id="681" r:id="rId16"/>
    <p:sldId id="682" r:id="rId17"/>
    <p:sldId id="683" r:id="rId18"/>
    <p:sldId id="684" r:id="rId19"/>
    <p:sldId id="685" r:id="rId20"/>
    <p:sldId id="686" r:id="rId21"/>
    <p:sldId id="687" r:id="rId22"/>
    <p:sldId id="688" r:id="rId23"/>
    <p:sldId id="689" r:id="rId24"/>
    <p:sldId id="690" r:id="rId25"/>
    <p:sldId id="630" r:id="rId26"/>
    <p:sldId id="679" r:id="rId27"/>
    <p:sldId id="632" r:id="rId28"/>
    <p:sldId id="633" r:id="rId29"/>
    <p:sldId id="634" r:id="rId30"/>
    <p:sldId id="635" r:id="rId31"/>
    <p:sldId id="702" r:id="rId32"/>
    <p:sldId id="639" r:id="rId33"/>
    <p:sldId id="640" r:id="rId34"/>
    <p:sldId id="638" r:id="rId35"/>
    <p:sldId id="727" r:id="rId36"/>
    <p:sldId id="728" r:id="rId37"/>
    <p:sldId id="697" r:id="rId38"/>
    <p:sldId id="698" r:id="rId39"/>
    <p:sldId id="699" r:id="rId40"/>
    <p:sldId id="623" r:id="rId41"/>
    <p:sldId id="676" r:id="rId42"/>
    <p:sldId id="703" r:id="rId43"/>
    <p:sldId id="705" r:id="rId44"/>
    <p:sldId id="706" r:id="rId45"/>
    <p:sldId id="708" r:id="rId46"/>
    <p:sldId id="709" r:id="rId47"/>
    <p:sldId id="710" r:id="rId48"/>
    <p:sldId id="673" r:id="rId49"/>
    <p:sldId id="680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A21"/>
    <a:srgbClr val="038B13"/>
    <a:srgbClr val="038B0D"/>
    <a:srgbClr val="148A04"/>
    <a:srgbClr val="179905"/>
    <a:srgbClr val="FFFA00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59" autoAdjust="0"/>
    <p:restoredTop sz="86475" autoAdjust="0"/>
  </p:normalViewPr>
  <p:slideViewPr>
    <p:cSldViewPr>
      <p:cViewPr>
        <p:scale>
          <a:sx n="58" d="100"/>
          <a:sy n="58" d="100"/>
        </p:scale>
        <p:origin x="-1912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1365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image" Target="../media/image81.wmf"/><Relationship Id="rId18" Type="http://schemas.openxmlformats.org/officeDocument/2006/relationships/image" Target="../media/image86.wmf"/><Relationship Id="rId26" Type="http://schemas.openxmlformats.org/officeDocument/2006/relationships/image" Target="../media/image94.wmf"/><Relationship Id="rId3" Type="http://schemas.openxmlformats.org/officeDocument/2006/relationships/image" Target="../media/image71.wmf"/><Relationship Id="rId21" Type="http://schemas.openxmlformats.org/officeDocument/2006/relationships/image" Target="../media/image89.wmf"/><Relationship Id="rId7" Type="http://schemas.openxmlformats.org/officeDocument/2006/relationships/image" Target="../media/image75.wmf"/><Relationship Id="rId12" Type="http://schemas.openxmlformats.org/officeDocument/2006/relationships/image" Target="../media/image80.wmf"/><Relationship Id="rId17" Type="http://schemas.openxmlformats.org/officeDocument/2006/relationships/image" Target="../media/image85.wmf"/><Relationship Id="rId25" Type="http://schemas.openxmlformats.org/officeDocument/2006/relationships/image" Target="../media/image93.wmf"/><Relationship Id="rId2" Type="http://schemas.openxmlformats.org/officeDocument/2006/relationships/image" Target="../media/image70.wmf"/><Relationship Id="rId16" Type="http://schemas.openxmlformats.org/officeDocument/2006/relationships/image" Target="../media/image84.wmf"/><Relationship Id="rId20" Type="http://schemas.openxmlformats.org/officeDocument/2006/relationships/image" Target="../media/image88.wmf"/><Relationship Id="rId29" Type="http://schemas.openxmlformats.org/officeDocument/2006/relationships/image" Target="../media/image97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11" Type="http://schemas.openxmlformats.org/officeDocument/2006/relationships/image" Target="../media/image79.wmf"/><Relationship Id="rId24" Type="http://schemas.openxmlformats.org/officeDocument/2006/relationships/image" Target="../media/image92.wmf"/><Relationship Id="rId32" Type="http://schemas.openxmlformats.org/officeDocument/2006/relationships/image" Target="../media/image100.wmf"/><Relationship Id="rId5" Type="http://schemas.openxmlformats.org/officeDocument/2006/relationships/image" Target="../media/image73.wmf"/><Relationship Id="rId15" Type="http://schemas.openxmlformats.org/officeDocument/2006/relationships/image" Target="../media/image83.wmf"/><Relationship Id="rId23" Type="http://schemas.openxmlformats.org/officeDocument/2006/relationships/image" Target="../media/image91.wmf"/><Relationship Id="rId28" Type="http://schemas.openxmlformats.org/officeDocument/2006/relationships/image" Target="../media/image96.wmf"/><Relationship Id="rId10" Type="http://schemas.openxmlformats.org/officeDocument/2006/relationships/image" Target="../media/image78.wmf"/><Relationship Id="rId19" Type="http://schemas.openxmlformats.org/officeDocument/2006/relationships/image" Target="../media/image87.wmf"/><Relationship Id="rId31" Type="http://schemas.openxmlformats.org/officeDocument/2006/relationships/image" Target="../media/image99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Relationship Id="rId14" Type="http://schemas.openxmlformats.org/officeDocument/2006/relationships/image" Target="../media/image82.wmf"/><Relationship Id="rId22" Type="http://schemas.openxmlformats.org/officeDocument/2006/relationships/image" Target="../media/image90.wmf"/><Relationship Id="rId27" Type="http://schemas.openxmlformats.org/officeDocument/2006/relationships/image" Target="../media/image95.wmf"/><Relationship Id="rId30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EDF6B9-B38B-449B-B9A1-0E2655CB70A4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024708-C300-4FAE-B8E4-A4E643EF2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31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2" tIns="46796" rIns="89992" bIns="46796" anchor="b"/>
          <a:lstStyle/>
          <a:p>
            <a:pPr algn="r" defTabSz="433388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fld id="{25BA2D37-503F-4D3C-B461-A23DE7B91E59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 defTabSz="433388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t>48</a:t>
            </a:fld>
            <a:endParaRPr 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6400" cy="42021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814CA-1D6A-497B-82A9-A46BFCFA1704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D7E1-E5B1-43DF-B966-5AB05D88E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70C4-A090-4987-885D-ABBE43A55C2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7350A-1A76-4D83-A87F-3876BD9EE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D6E65-6186-40EE-B34A-847EB54AC11B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2178-15CF-4A00-A170-FA8ABAA3E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7D3BD-2C45-4E36-A00D-DCD4362F4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28EBC-23FB-49D5-96DC-6CD08AF9F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16252-836E-4349-AED7-197783D2EF38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098D-3FA1-4A3B-AB00-2CBB3F2DE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6898-52E7-4635-91F3-F6A75E125F24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1FB8A-A851-452D-94BF-71F969AD1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9702C-40E9-4DC8-AC03-DFA0B6C8FE9B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7D8A-6FB5-444D-B49E-3F2B6F686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79FA8-3EA9-4AA4-8BC9-6A3D550A4968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551F-9973-4733-9EBB-BF6444169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B173-6707-43F5-9214-CCA39B2436D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DDD76-8909-4F10-B50B-617C516FF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9FB4-A995-4F27-9FD5-DF52F5C73CE7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27413-A775-4201-8CED-A008B6187F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C2484-7876-4A06-B4D7-C4A877E97678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EAB1-1AF6-488B-816B-82DAA9867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D14C-53DD-4141-B4AA-7AA6638302F4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3E9E-80F1-4300-8D5B-494663B81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B6FD1-8977-4D99-A2EC-CB48FBF8A27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4D0EF4-D2BF-40A9-A368-DDAD5D9F5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My%20Documents\Conference\CLEO_2004\INVITED%20TALK\5_1.wav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8.wmf"/><Relationship Id="rId2" Type="http://schemas.openxmlformats.org/officeDocument/2006/relationships/video" Target="file:///D:\Lighthouse.wmv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0.png"/><Relationship Id="rId10" Type="http://schemas.openxmlformats.org/officeDocument/2006/relationships/image" Target="../media/image57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8.wmf"/><Relationship Id="rId2" Type="http://schemas.openxmlformats.org/officeDocument/2006/relationships/video" Target="file:///D:\Lighthouse.wmv" TargetMode="Externa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60.png"/><Relationship Id="rId10" Type="http://schemas.openxmlformats.org/officeDocument/2006/relationships/image" Target="../media/image57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8.wmf"/><Relationship Id="rId2" Type="http://schemas.openxmlformats.org/officeDocument/2006/relationships/video" Target="file:///D:\Lighthouse.wmv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60.png"/><Relationship Id="rId10" Type="http://schemas.openxmlformats.org/officeDocument/2006/relationships/image" Target="../media/image57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0-576-1.wmv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png"/><Relationship Id="rId4" Type="http://schemas.openxmlformats.org/officeDocument/2006/relationships/image" Target="../media/image68.wmf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7.bin"/><Relationship Id="rId18" Type="http://schemas.openxmlformats.org/officeDocument/2006/relationships/image" Target="../media/image74.wmf"/><Relationship Id="rId26" Type="http://schemas.openxmlformats.org/officeDocument/2006/relationships/image" Target="../media/image78.wmf"/><Relationship Id="rId39" Type="http://schemas.openxmlformats.org/officeDocument/2006/relationships/oleObject" Target="../embeddings/oleObject30.bin"/><Relationship Id="rId21" Type="http://schemas.openxmlformats.org/officeDocument/2006/relationships/oleObject" Target="../embeddings/oleObject21.bin"/><Relationship Id="rId34" Type="http://schemas.openxmlformats.org/officeDocument/2006/relationships/image" Target="../media/image82.wmf"/><Relationship Id="rId42" Type="http://schemas.openxmlformats.org/officeDocument/2006/relationships/image" Target="../media/image86.wmf"/><Relationship Id="rId47" Type="http://schemas.openxmlformats.org/officeDocument/2006/relationships/oleObject" Target="../embeddings/oleObject34.bin"/><Relationship Id="rId50" Type="http://schemas.openxmlformats.org/officeDocument/2006/relationships/image" Target="../media/image90.wmf"/><Relationship Id="rId55" Type="http://schemas.openxmlformats.org/officeDocument/2006/relationships/oleObject" Target="../embeddings/oleObject38.bin"/><Relationship Id="rId63" Type="http://schemas.openxmlformats.org/officeDocument/2006/relationships/oleObject" Target="../embeddings/oleObject42.bin"/><Relationship Id="rId68" Type="http://schemas.openxmlformats.org/officeDocument/2006/relationships/image" Target="../media/image99.wmf"/><Relationship Id="rId7" Type="http://schemas.openxmlformats.org/officeDocument/2006/relationships/oleObject" Target="../embeddings/oleObject14.bin"/><Relationship Id="rId71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wmf"/><Relationship Id="rId29" Type="http://schemas.openxmlformats.org/officeDocument/2006/relationships/oleObject" Target="../embeddings/oleObject25.bin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77.wmf"/><Relationship Id="rId32" Type="http://schemas.openxmlformats.org/officeDocument/2006/relationships/image" Target="../media/image81.wmf"/><Relationship Id="rId37" Type="http://schemas.openxmlformats.org/officeDocument/2006/relationships/oleObject" Target="../embeddings/oleObject29.bin"/><Relationship Id="rId40" Type="http://schemas.openxmlformats.org/officeDocument/2006/relationships/image" Target="../media/image85.wmf"/><Relationship Id="rId45" Type="http://schemas.openxmlformats.org/officeDocument/2006/relationships/oleObject" Target="../embeddings/oleObject33.bin"/><Relationship Id="rId53" Type="http://schemas.openxmlformats.org/officeDocument/2006/relationships/oleObject" Target="../embeddings/oleObject37.bin"/><Relationship Id="rId58" Type="http://schemas.openxmlformats.org/officeDocument/2006/relationships/image" Target="../media/image94.wmf"/><Relationship Id="rId66" Type="http://schemas.openxmlformats.org/officeDocument/2006/relationships/image" Target="../media/image98.wmf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79.wmf"/><Relationship Id="rId36" Type="http://schemas.openxmlformats.org/officeDocument/2006/relationships/image" Target="../media/image83.wmf"/><Relationship Id="rId49" Type="http://schemas.openxmlformats.org/officeDocument/2006/relationships/oleObject" Target="../embeddings/oleObject35.bin"/><Relationship Id="rId57" Type="http://schemas.openxmlformats.org/officeDocument/2006/relationships/oleObject" Target="../embeddings/oleObject39.bin"/><Relationship Id="rId61" Type="http://schemas.openxmlformats.org/officeDocument/2006/relationships/oleObject" Target="../embeddings/oleObject41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20.bin"/><Relationship Id="rId31" Type="http://schemas.openxmlformats.org/officeDocument/2006/relationships/oleObject" Target="../embeddings/oleObject26.bin"/><Relationship Id="rId44" Type="http://schemas.openxmlformats.org/officeDocument/2006/relationships/image" Target="../media/image87.wmf"/><Relationship Id="rId52" Type="http://schemas.openxmlformats.org/officeDocument/2006/relationships/image" Target="../media/image91.wmf"/><Relationship Id="rId60" Type="http://schemas.openxmlformats.org/officeDocument/2006/relationships/image" Target="../media/image95.wmf"/><Relationship Id="rId65" Type="http://schemas.openxmlformats.org/officeDocument/2006/relationships/oleObject" Target="../embeddings/oleObject43.bin"/><Relationship Id="rId73" Type="http://schemas.openxmlformats.org/officeDocument/2006/relationships/image" Target="../media/image2.png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72.wmf"/><Relationship Id="rId22" Type="http://schemas.openxmlformats.org/officeDocument/2006/relationships/image" Target="../media/image76.wmf"/><Relationship Id="rId27" Type="http://schemas.openxmlformats.org/officeDocument/2006/relationships/oleObject" Target="../embeddings/oleObject24.bin"/><Relationship Id="rId30" Type="http://schemas.openxmlformats.org/officeDocument/2006/relationships/image" Target="../media/image80.wmf"/><Relationship Id="rId35" Type="http://schemas.openxmlformats.org/officeDocument/2006/relationships/oleObject" Target="../embeddings/oleObject28.bin"/><Relationship Id="rId43" Type="http://schemas.openxmlformats.org/officeDocument/2006/relationships/oleObject" Target="../embeddings/oleObject32.bin"/><Relationship Id="rId48" Type="http://schemas.openxmlformats.org/officeDocument/2006/relationships/image" Target="../media/image89.wmf"/><Relationship Id="rId56" Type="http://schemas.openxmlformats.org/officeDocument/2006/relationships/image" Target="../media/image93.wmf"/><Relationship Id="rId64" Type="http://schemas.openxmlformats.org/officeDocument/2006/relationships/image" Target="../media/image97.wmf"/><Relationship Id="rId69" Type="http://schemas.openxmlformats.org/officeDocument/2006/relationships/image" Target="../media/image105.wmf"/><Relationship Id="rId8" Type="http://schemas.openxmlformats.org/officeDocument/2006/relationships/image" Target="../media/image69.wmf"/><Relationship Id="rId51" Type="http://schemas.openxmlformats.org/officeDocument/2006/relationships/oleObject" Target="../embeddings/oleObject36.bin"/><Relationship Id="rId72" Type="http://schemas.openxmlformats.org/officeDocument/2006/relationships/image" Target="../media/image100.wmf"/><Relationship Id="rId3" Type="http://schemas.openxmlformats.org/officeDocument/2006/relationships/image" Target="../media/image101.png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19.bin"/><Relationship Id="rId25" Type="http://schemas.openxmlformats.org/officeDocument/2006/relationships/oleObject" Target="../embeddings/oleObject23.bin"/><Relationship Id="rId33" Type="http://schemas.openxmlformats.org/officeDocument/2006/relationships/oleObject" Target="../embeddings/oleObject27.bin"/><Relationship Id="rId38" Type="http://schemas.openxmlformats.org/officeDocument/2006/relationships/image" Target="../media/image84.wmf"/><Relationship Id="rId46" Type="http://schemas.openxmlformats.org/officeDocument/2006/relationships/image" Target="../media/image88.wmf"/><Relationship Id="rId59" Type="http://schemas.openxmlformats.org/officeDocument/2006/relationships/oleObject" Target="../embeddings/oleObject40.bin"/><Relationship Id="rId67" Type="http://schemas.openxmlformats.org/officeDocument/2006/relationships/oleObject" Target="../embeddings/oleObject44.bin"/><Relationship Id="rId20" Type="http://schemas.openxmlformats.org/officeDocument/2006/relationships/image" Target="../media/image75.wmf"/><Relationship Id="rId41" Type="http://schemas.openxmlformats.org/officeDocument/2006/relationships/oleObject" Target="../embeddings/oleObject31.bin"/><Relationship Id="rId54" Type="http://schemas.openxmlformats.org/officeDocument/2006/relationships/image" Target="../media/image92.wmf"/><Relationship Id="rId62" Type="http://schemas.openxmlformats.org/officeDocument/2006/relationships/image" Target="../media/image96.wmf"/><Relationship Id="rId70" Type="http://schemas.openxmlformats.org/officeDocument/2006/relationships/image" Target="../media/image106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movie_atto_xvid.avi" TargetMode="Externa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2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6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428604"/>
            <a:ext cx="8858280" cy="2571768"/>
          </a:xfrm>
        </p:spPr>
        <p:txBody>
          <a:bodyPr/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err="1" smtClean="0">
                <a:solidFill>
                  <a:srgbClr val="C00000"/>
                </a:solidFill>
              </a:rPr>
              <a:t>Exawatt</a:t>
            </a:r>
            <a:r>
              <a:rPr lang="en-US" b="1" dirty="0" smtClean="0">
                <a:solidFill>
                  <a:srgbClr val="C00000"/>
                </a:solidFill>
              </a:rPr>
              <a:t> Science </a:t>
            </a:r>
          </a:p>
          <a:p>
            <a:pPr marL="457200" indent="-457200">
              <a:spcBef>
                <a:spcPts val="0"/>
              </a:spcBef>
            </a:pPr>
            <a:endParaRPr lang="en-US" sz="22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Alexander </a:t>
            </a:r>
            <a:r>
              <a:rPr lang="en-US" sz="2400" b="1" dirty="0" err="1" smtClean="0">
                <a:solidFill>
                  <a:schemeClr val="tx1"/>
                </a:solidFill>
              </a:rPr>
              <a:t>Sergeev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</a:rPr>
              <a:t> Russian Academy of Sciences</a:t>
            </a:r>
          </a:p>
          <a:p>
            <a:pPr algn="l">
              <a:defRPr/>
            </a:pPr>
            <a:endParaRPr lang="en-CA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24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sz="2000" b="1" dirty="0" smtClean="0">
              <a:solidFill>
                <a:srgbClr val="3F058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182" y="635795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JINR, </a:t>
            </a:r>
            <a:r>
              <a:rPr lang="en-US" dirty="0" err="1" smtClean="0"/>
              <a:t>Dubna</a:t>
            </a:r>
            <a:endParaRPr lang="ru-RU" dirty="0"/>
          </a:p>
        </p:txBody>
      </p:sp>
      <p:pic>
        <p:nvPicPr>
          <p:cNvPr id="6" name="Picture 22" descr="PhDeathLog_ed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7302" y="3500438"/>
            <a:ext cx="6269408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5_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5763" y="-381000"/>
            <a:ext cx="2619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Laser or Parametric Amplification?</a:t>
            </a:r>
            <a:endParaRPr lang="ru-RU" sz="24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P5071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7913" y="3005138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4163" y="4016375"/>
            <a:ext cx="19780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21"/>
          <p:cNvSpPr>
            <a:spLocks noChangeArrowheads="1"/>
          </p:cNvSpPr>
          <p:nvPr/>
        </p:nvSpPr>
        <p:spPr bwMode="auto">
          <a:xfrm>
            <a:off x="776288" y="5916613"/>
            <a:ext cx="3471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Ti:Sa </a:t>
            </a:r>
            <a:r>
              <a:rPr lang="en-US">
                <a:ea typeface="MS PGothic" pitchFamily="34" charset="-128"/>
              </a:rPr>
              <a:t> boule, diameter 192 mm, </a:t>
            </a:r>
          </a:p>
          <a:p>
            <a:pPr algn="ctr" eaLnBrk="0" hangingPunct="0"/>
            <a:r>
              <a:rPr lang="en-US">
                <a:ea typeface="MS PGothic" pitchFamily="34" charset="-128"/>
              </a:rPr>
              <a:t>height 122 mm.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127125" y="1733550"/>
            <a:ext cx="245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Crystal Systems, USA</a:t>
            </a:r>
            <a:endParaRPr lang="ru-RU"/>
          </a:p>
          <a:p>
            <a:r>
              <a:rPr lang="fr-FR"/>
              <a:t>RSA Le Rubis, France</a:t>
            </a:r>
            <a:endParaRPr lang="ru-RU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438775" y="1690688"/>
            <a:ext cx="268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IAP RAS</a:t>
            </a:r>
            <a:endParaRPr lang="en-US" dirty="0"/>
          </a:p>
          <a:p>
            <a:r>
              <a:rPr lang="en-US" dirty="0"/>
              <a:t>Cleveland Crystals, USA</a:t>
            </a:r>
            <a:endParaRPr lang="ru-RU" dirty="0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262563" y="6045200"/>
            <a:ext cx="2681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Crystal KDP</a:t>
            </a:r>
            <a:r>
              <a:rPr lang="en-US" dirty="0"/>
              <a:t>, 40</a:t>
            </a:r>
            <a:r>
              <a:rPr lang="ru-RU" dirty="0"/>
              <a:t>х40 см</a:t>
            </a:r>
            <a:r>
              <a:rPr lang="ru-RU" baseline="30000" dirty="0"/>
              <a:t>2</a:t>
            </a:r>
          </a:p>
        </p:txBody>
      </p:sp>
      <p:pic>
        <p:nvPicPr>
          <p:cNvPr id="10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50825" y="2565400"/>
            <a:ext cx="86407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 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428596" y="1071546"/>
            <a:ext cx="82486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/>
              <a:t>Rule of </a:t>
            </a:r>
            <a:r>
              <a:rPr lang="en-US" sz="2200" b="1" dirty="0" smtClean="0"/>
              <a:t>thumb for coherent combining of several beams:</a:t>
            </a:r>
            <a:endParaRPr lang="en-US" sz="2200" b="1" dirty="0"/>
          </a:p>
          <a:p>
            <a:r>
              <a:rPr lang="en-US" sz="2200" dirty="0"/>
              <a:t>To maximize the electric field at focusing point, </a:t>
            </a:r>
          </a:p>
          <a:p>
            <a:r>
              <a:rPr lang="en-US" sz="2200" dirty="0"/>
              <a:t>radiation of several combining beams should reproduce </a:t>
            </a:r>
          </a:p>
          <a:p>
            <a:r>
              <a:rPr lang="en-US" sz="2200" dirty="0"/>
              <a:t>configuration of </a:t>
            </a:r>
            <a:r>
              <a:rPr lang="en-US" sz="2200" b="1" dirty="0">
                <a:solidFill>
                  <a:srgbClr val="FF0000"/>
                </a:solidFill>
              </a:rPr>
              <a:t>phase conjugated dipole radiation field </a:t>
            </a:r>
            <a:endParaRPr lang="ru-RU" dirty="0"/>
          </a:p>
        </p:txBody>
      </p:sp>
      <p:pic>
        <p:nvPicPr>
          <p:cNvPr id="51206" name="Picture 2" descr="C:\Users\пользователь\Videos\Dipo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2566986" cy="25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/>
          <p:nvPr/>
        </p:nvGrpSpPr>
        <p:grpSpPr>
          <a:xfrm>
            <a:off x="3214678" y="2786058"/>
            <a:ext cx="2371714" cy="2092322"/>
            <a:chOff x="4932363" y="3284538"/>
            <a:chExt cx="3511550" cy="2665412"/>
          </a:xfrm>
        </p:grpSpPr>
        <p:pic>
          <p:nvPicPr>
            <p:cNvPr id="51205" name="Рисунок 5" descr="Elem-doub-rad-pat-per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363" y="3284538"/>
              <a:ext cx="3511550" cy="266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Двойная стрелка вверх/вниз 9"/>
            <p:cNvSpPr/>
            <p:nvPr/>
          </p:nvSpPr>
          <p:spPr>
            <a:xfrm>
              <a:off x="6516688" y="4292600"/>
              <a:ext cx="287337" cy="865188"/>
            </a:xfrm>
            <a:prstGeom prst="up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714480" y="428604"/>
            <a:ext cx="72571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How to maximize field intensity at given power 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12" descr="p-x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714620"/>
            <a:ext cx="3322531" cy="1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57290" y="32146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43174" y="41433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ru-RU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3643306" y="4714884"/>
            <a:ext cx="4989534" cy="620713"/>
            <a:chOff x="1714480" y="5786454"/>
            <a:chExt cx="4989534" cy="62071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7752" y="5786454"/>
              <a:ext cx="1846262" cy="6207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714480" y="5929330"/>
              <a:ext cx="2844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Minimum focusing volume:</a:t>
              </a:r>
              <a:endParaRPr lang="ru-RU" sz="1600" b="1" dirty="0"/>
            </a:p>
          </p:txBody>
        </p:sp>
      </p:grpSp>
      <p:grpSp>
        <p:nvGrpSpPr>
          <p:cNvPr id="4" name="Группа 22"/>
          <p:cNvGrpSpPr/>
          <p:nvPr/>
        </p:nvGrpSpPr>
        <p:grpSpPr>
          <a:xfrm>
            <a:off x="1142976" y="5715016"/>
            <a:ext cx="7072361" cy="1000131"/>
            <a:chOff x="857224" y="5500702"/>
            <a:chExt cx="7072361" cy="1000131"/>
          </a:xfrm>
          <a:solidFill>
            <a:srgbClr val="FFFF00"/>
          </a:solidFill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7224" y="5500702"/>
              <a:ext cx="3505888" cy="4793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43438" y="5500702"/>
              <a:ext cx="3286147" cy="5076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0100" y="6072206"/>
              <a:ext cx="1857388" cy="3192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14678" y="6072206"/>
              <a:ext cx="696519" cy="3095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2" y="6000768"/>
              <a:ext cx="3367104" cy="5000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1000100" y="5286388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Converging dipole wave as an exact solution of Maxwell equations: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348" y="2500306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Gonoskov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A. Aiello, S.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Heugel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and G.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Leuchs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Phys. Rev. A (2012)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18487" cy="503238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                    Electric field			Magnetic field</a:t>
            </a:r>
            <a:endParaRPr lang="ru-RU" sz="2000"/>
          </a:p>
        </p:txBody>
      </p:sp>
      <p:pic>
        <p:nvPicPr>
          <p:cNvPr id="4100" name="Picture 4" descr="e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595687" cy="2881312"/>
          </a:xfrm>
          <a:prstGeom prst="rect">
            <a:avLst/>
          </a:prstGeom>
          <a:noFill/>
        </p:spPr>
      </p:pic>
      <p:pic>
        <p:nvPicPr>
          <p:cNvPr id="4101" name="Picture 5" descr="m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628775"/>
            <a:ext cx="3595687" cy="2881313"/>
          </a:xfrm>
          <a:prstGeom prst="rect">
            <a:avLst/>
          </a:prstGeom>
          <a:noFill/>
        </p:spPr>
      </p:pic>
      <p:pic>
        <p:nvPicPr>
          <p:cNvPr id="4102" name="Picture 12" descr="p-x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905375"/>
            <a:ext cx="33226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/>
          <p:nvPr/>
        </p:nvGrpSpPr>
        <p:grpSpPr>
          <a:xfrm>
            <a:off x="3818848" y="5666539"/>
            <a:ext cx="4989534" cy="620714"/>
            <a:chOff x="1714480" y="5786454"/>
            <a:chExt cx="4989534" cy="62071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786454"/>
              <a:ext cx="1846262" cy="6207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714480" y="5929330"/>
              <a:ext cx="2844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cs typeface="Arial" charset="0"/>
                </a:rPr>
                <a:t>Minimum focusing volume:</a:t>
              </a:r>
              <a:endParaRPr lang="ru-RU" sz="1600" b="1" dirty="0">
                <a:cs typeface="Arial" charset="0"/>
              </a:endParaRPr>
            </a:p>
          </p:txBody>
        </p:sp>
      </p:grpSp>
      <p:pic>
        <p:nvPicPr>
          <p:cNvPr id="12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975293" y="428604"/>
            <a:ext cx="3382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Dipole wave structure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13538"/>
              </p:ext>
            </p:extLst>
          </p:nvPr>
        </p:nvGraphicFramePr>
        <p:xfrm>
          <a:off x="539552" y="1142984"/>
          <a:ext cx="813690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/>
                <a:gridCol w="1627381"/>
                <a:gridCol w="1627381"/>
                <a:gridCol w="1627381"/>
                <a:gridCol w="1627381"/>
              </a:tblGrid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Geometry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</a:t>
                      </a:r>
                      <a:r>
                        <a:rPr lang="en-US" baseline="0" dirty="0" smtClean="0"/>
                        <a:t> per channel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Intensity, </a:t>
                      </a:r>
                    </a:p>
                    <a:p>
                      <a:pPr algn="ctr"/>
                      <a:r>
                        <a:rPr lang="en-US" dirty="0" smtClean="0"/>
                        <a:t>×10</a:t>
                      </a:r>
                      <a:r>
                        <a:rPr lang="en-US" baseline="30000" dirty="0" smtClean="0"/>
                        <a:t>25</a:t>
                      </a:r>
                      <a:r>
                        <a:rPr lang="en-US" baseline="0" dirty="0" smtClean="0"/>
                        <a:t>W/cm</a:t>
                      </a:r>
                      <a:r>
                        <a:rPr lang="en-US" baseline="30000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I/I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(f=1.2)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Equivalent power (f=1.2)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=10 PW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PW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PW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Dipole-Wave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2800 PW</a:t>
                      </a:r>
                      <a:endParaRPr lang="ru-RU" dirty="0"/>
                    </a:p>
                  </a:txBody>
                  <a:tcPr/>
                </a:tc>
              </a:tr>
              <a:tr h="3989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Double-Belt-12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12× (f=0.96)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baseline="-25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/12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13.4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2200 PW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285984" y="428604"/>
            <a:ext cx="57166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How to achieve intensity 10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23</a:t>
            </a:r>
            <a:r>
              <a:rPr lang="en-US" sz="2200" b="1" dirty="0" smtClean="0">
                <a:solidFill>
                  <a:srgbClr val="C00000"/>
                </a:solidFill>
              </a:rPr>
              <a:t>-10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25</a:t>
            </a:r>
            <a:r>
              <a:rPr lang="en-US" sz="2200" b="1" dirty="0" smtClean="0">
                <a:solidFill>
                  <a:srgbClr val="C00000"/>
                </a:solidFill>
              </a:rPr>
              <a:t> W/cm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8" name="Picture 5" descr="C:\WORK\CONFERENCES\UFO11\слайды Сергеев\12-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432" y="4500570"/>
            <a:ext cx="156399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-3286180" y="5572140"/>
            <a:ext cx="1727200" cy="387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920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en-US" sz="192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Double-Belt-12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5811584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XCELS design: Coherent combining to mimic a converging dipole wave</a:t>
            </a:r>
          </a:p>
          <a:p>
            <a:endParaRPr lang="en-US" sz="1200" b="1" dirty="0" smtClean="0"/>
          </a:p>
          <a:p>
            <a:pPr algn="ctr"/>
            <a:r>
              <a:rPr lang="en-US" sz="1200" b="1" dirty="0" smtClean="0"/>
              <a:t>A. </a:t>
            </a:r>
            <a:r>
              <a:rPr lang="en-US" sz="1200" b="1" dirty="0" err="1" smtClean="0"/>
              <a:t>Gonoskov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Bashinov</a:t>
            </a:r>
            <a:r>
              <a:rPr lang="en-US" sz="1200" b="1" dirty="0" smtClean="0"/>
              <a:t>, I. </a:t>
            </a:r>
            <a:r>
              <a:rPr lang="en-US" sz="1200" b="1" dirty="0" err="1" smtClean="0"/>
              <a:t>Gonoskov,C</a:t>
            </a:r>
            <a:r>
              <a:rPr lang="en-US" sz="1200" b="1" dirty="0" smtClean="0"/>
              <a:t>. Harvey, A. </a:t>
            </a:r>
            <a:r>
              <a:rPr lang="en-US" sz="1200" b="1" dirty="0" err="1" smtClean="0"/>
              <a:t>Ilderton</a:t>
            </a:r>
            <a:r>
              <a:rPr lang="en-US" sz="1200" b="1" dirty="0" smtClean="0"/>
              <a:t>, A. Kim, M. </a:t>
            </a:r>
            <a:r>
              <a:rPr lang="en-US" sz="1200" b="1" dirty="0" err="1" smtClean="0"/>
              <a:t>Marklund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Mourou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Sergeev</a:t>
            </a:r>
            <a:r>
              <a:rPr lang="en-US" sz="1200" b="1" dirty="0" smtClean="0"/>
              <a:t>, PRL (2014)</a:t>
            </a:r>
            <a:endParaRPr lang="ru-RU" sz="1200" b="1" dirty="0" smtClean="0"/>
          </a:p>
          <a:p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432670"/>
            <a:ext cx="4025906" cy="163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4" y="40466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Amazing new physics of laser-particle-vacuum interaction at light intensity &gt; 10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23</a:t>
            </a:r>
            <a:r>
              <a:rPr lang="en-US" sz="2200" b="1" dirty="0" smtClean="0">
                <a:solidFill>
                  <a:srgbClr val="C00000"/>
                </a:solidFill>
              </a:rPr>
              <a:t> W/cm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643050"/>
            <a:ext cx="8640960" cy="923330"/>
          </a:xfrm>
          <a:prstGeom prst="rect">
            <a:avLst/>
          </a:prstGeom>
          <a:solidFill>
            <a:srgbClr val="FFFA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Radiation dominated regime: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Particles become efficient convertors of energy from optical to gamma range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259632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355976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596336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3789040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of particles</a:t>
            </a:r>
          </a:p>
          <a:p>
            <a:r>
              <a:rPr lang="en-US" dirty="0" smtClean="0"/>
              <a:t>change dramatically;</a:t>
            </a:r>
          </a:p>
          <a:p>
            <a:r>
              <a:rPr lang="en-US" dirty="0" smtClean="0"/>
              <a:t>no more relativistic Newton</a:t>
            </a:r>
          </a:p>
          <a:p>
            <a:r>
              <a:rPr lang="en-US" dirty="0" smtClean="0"/>
              <a:t>mechanics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09707" y="3789040"/>
            <a:ext cx="210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sources of</a:t>
            </a:r>
          </a:p>
          <a:p>
            <a:r>
              <a:rPr lang="en-US" dirty="0" smtClean="0"/>
              <a:t>gamma radiation:</a:t>
            </a:r>
          </a:p>
          <a:p>
            <a:r>
              <a:rPr lang="en-US" dirty="0" smtClean="0"/>
              <a:t>controlled, brilliant,</a:t>
            </a:r>
          </a:p>
          <a:p>
            <a:r>
              <a:rPr lang="en-US" dirty="0" smtClean="0"/>
              <a:t>collimated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0152" y="3789040"/>
            <a:ext cx="3223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state of matter:  </a:t>
            </a:r>
          </a:p>
          <a:p>
            <a:r>
              <a:rPr lang="en-US" dirty="0" smtClean="0"/>
              <a:t>strongly coupled </a:t>
            </a:r>
          </a:p>
          <a:p>
            <a:r>
              <a:rPr lang="en-US" dirty="0" smtClean="0"/>
              <a:t>optical fields,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electron-positron plasma and </a:t>
            </a:r>
          </a:p>
          <a:p>
            <a:r>
              <a:rPr lang="en-US" dirty="0" smtClean="0"/>
              <a:t>gamma radiation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299389" y="6264495"/>
            <a:ext cx="6201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Advanced Instrument for Modeling: </a:t>
            </a:r>
            <a:r>
              <a:rPr lang="en-US" sz="1400" dirty="0" err="1" smtClean="0"/>
              <a:t>A.Gonoskov</a:t>
            </a:r>
            <a:r>
              <a:rPr lang="en-US" sz="1400" dirty="0" smtClean="0"/>
              <a:t> et al Phys. Rev. E92 (2015)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47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9" name="Picture 22" descr="C:\Users\Алексей\Documents\articles\plane_dipole\AM\for_rep_traj_S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6480" y="2714620"/>
            <a:ext cx="3137520" cy="21431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2.p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714620"/>
            <a:ext cx="3143240" cy="21431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706539"/>
            <a:ext cx="3226832" cy="2151221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1" y="2714620"/>
            <a:ext cx="3214710" cy="21431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714620"/>
            <a:ext cx="3214710" cy="21431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500042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Motivation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532360"/>
            <a:ext cx="857256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Today’s PW scale lasers provide maximum intensity 10</a:t>
            </a:r>
            <a:r>
              <a:rPr lang="en-US" b="1" baseline="30000" dirty="0" smtClean="0"/>
              <a:t>22 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Upcoming 10 PW facilities (ELI NP, </a:t>
            </a:r>
            <a:r>
              <a:rPr lang="en-US" b="1" dirty="0" err="1" smtClean="0"/>
              <a:t>Apollon</a:t>
            </a:r>
            <a:r>
              <a:rPr lang="en-US" b="1" dirty="0" smtClean="0"/>
              <a:t>, SIOM) will  achieve 10</a:t>
            </a:r>
            <a:r>
              <a:rPr lang="en-US" b="1" baseline="30000" dirty="0" smtClean="0"/>
              <a:t>23</a:t>
            </a:r>
            <a:r>
              <a:rPr lang="en-US" b="1" dirty="0" smtClean="0"/>
              <a:t> W/cm</a:t>
            </a:r>
            <a:r>
              <a:rPr lang="en-US" b="1" baseline="30000" dirty="0" smtClean="0"/>
              <a:t>2</a:t>
            </a:r>
            <a:endParaRPr lang="en-US" b="1" dirty="0" smtClean="0"/>
          </a:p>
          <a:p>
            <a:pPr lvl="1"/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</a:t>
            </a:r>
            <a:r>
              <a:rPr lang="en-US" b="1" dirty="0" err="1" smtClean="0"/>
              <a:t>Exawatt</a:t>
            </a:r>
            <a:r>
              <a:rPr lang="en-US" b="1" dirty="0" smtClean="0"/>
              <a:t> scale lasers will provide operation at  10</a:t>
            </a:r>
            <a:r>
              <a:rPr lang="en-US" b="1" baseline="30000" dirty="0" smtClean="0"/>
              <a:t> 2</a:t>
            </a:r>
            <a:r>
              <a:rPr lang="ru-RU" b="1" baseline="30000" dirty="0" smtClean="0"/>
              <a:t>4</a:t>
            </a:r>
            <a:r>
              <a:rPr lang="en-US" b="1" baseline="30000" dirty="0" smtClean="0"/>
              <a:t> 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– 10</a:t>
            </a:r>
            <a:r>
              <a:rPr lang="en-US" b="1" baseline="30000" dirty="0" smtClean="0"/>
              <a:t> 25 </a:t>
            </a:r>
            <a:r>
              <a:rPr lang="en-US" b="1" dirty="0" smtClean="0"/>
              <a:t>W/cm</a:t>
            </a:r>
            <a:r>
              <a:rPr lang="en-US" b="1" baseline="30000" dirty="0" smtClean="0"/>
              <a:t>2  	</a:t>
            </a:r>
            <a:r>
              <a:rPr lang="en-US" b="1" dirty="0" smtClean="0"/>
              <a:t>where a new and very rich realm of e-e+ plasmas and gamma 	ray sources exists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New realm is featured by</a:t>
            </a:r>
            <a:endParaRPr lang="en-US" b="1" baseline="30000" dirty="0" smtClean="0"/>
          </a:p>
          <a:p>
            <a:pPr>
              <a:buFont typeface="Arial" pitchFamily="34" charset="0"/>
              <a:buChar char="•"/>
            </a:pPr>
            <a:endParaRPr lang="en-US" b="1" baseline="30000" dirty="0" smtClean="0"/>
          </a:p>
          <a:p>
            <a:r>
              <a:rPr lang="en-US" b="1" dirty="0" smtClean="0"/>
              <a:t>              </a:t>
            </a:r>
            <a:r>
              <a:rPr lang="en-US" b="1" dirty="0" err="1" smtClean="0">
                <a:solidFill>
                  <a:schemeClr val="tx2"/>
                </a:solidFill>
              </a:rPr>
              <a:t>Ultrarelativistic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ultradense</a:t>
            </a:r>
            <a:r>
              <a:rPr lang="en-US" b="1" dirty="0" smtClean="0">
                <a:solidFill>
                  <a:schemeClr val="tx2"/>
                </a:solidFill>
              </a:rPr>
              <a:t> e-e+ plasma	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	</a:t>
            </a:r>
            <a:r>
              <a:rPr lang="en-US" b="1" dirty="0" err="1" smtClean="0">
                <a:solidFill>
                  <a:schemeClr val="tx2"/>
                </a:solidFill>
              </a:rPr>
              <a:t>GeV</a:t>
            </a:r>
            <a:r>
              <a:rPr lang="en-US" b="1" dirty="0" smtClean="0">
                <a:solidFill>
                  <a:schemeClr val="tx2"/>
                </a:solidFill>
              </a:rPr>
              <a:t> Gamma-Ray sources with extreme brilliance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	Giant magnetic fields and currents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</a:t>
            </a:r>
            <a:r>
              <a:rPr lang="en-US" b="1" dirty="0" err="1" smtClean="0"/>
              <a:t>Exawatt</a:t>
            </a:r>
            <a:r>
              <a:rPr lang="en-US" b="1" dirty="0" smtClean="0"/>
              <a:t> scale lasers enable approach to even higher intensities                 	10</a:t>
            </a:r>
            <a:r>
              <a:rPr lang="en-US" b="1" baseline="30000" dirty="0" smtClean="0"/>
              <a:t> 26 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– 10</a:t>
            </a:r>
            <a:r>
              <a:rPr lang="en-US" b="1" baseline="30000" dirty="0" smtClean="0"/>
              <a:t> 28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by efficient conversion</a:t>
            </a:r>
          </a:p>
          <a:p>
            <a:pPr lvl="2"/>
            <a:r>
              <a:rPr lang="en-US" b="1" dirty="0" smtClean="0"/>
              <a:t> from </a:t>
            </a:r>
            <a:r>
              <a:rPr lang="en-US" b="1" dirty="0" err="1" smtClean="0"/>
              <a:t>fs</a:t>
            </a:r>
            <a:r>
              <a:rPr lang="en-US" b="1" dirty="0" smtClean="0"/>
              <a:t> to as pulses </a:t>
            </a:r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9" y="2706540"/>
            <a:ext cx="3226831" cy="21512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8641" y="2714620"/>
            <a:ext cx="3214710" cy="21431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11" name="Picture 12" descr="C:\Users\Алексей\Documents\articles\plane_dipole\AM\for_rep_traj_S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8640" y="2706540"/>
            <a:ext cx="3226830" cy="215122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285992"/>
            <a:ext cx="2948284" cy="31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27625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92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Dynamics in Radiation Dominated Regime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8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force, i.e. recoil at radiating hard photons at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motion with acceleration, becomes of the order of the Lorentz force by</a:t>
            </a:r>
          </a:p>
          <a:p>
            <a:r>
              <a:rPr lang="en-US" dirty="0" smtClean="0"/>
              <a:t>the laser field. Particle trajectories acquire unusual properties that in turn</a:t>
            </a:r>
          </a:p>
          <a:p>
            <a:r>
              <a:rPr lang="en-US" dirty="0" smtClean="0"/>
              <a:t>results in new amazing gamma ray sources.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214950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Phenomenon of </a:t>
            </a:r>
            <a:r>
              <a:rPr lang="en-US" sz="1600" dirty="0" err="1" smtClean="0">
                <a:solidFill>
                  <a:srgbClr val="FF0000"/>
                </a:solidFill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</a:rPr>
              <a:t> trapping:</a:t>
            </a:r>
          </a:p>
          <a:p>
            <a:r>
              <a:rPr lang="en-US" sz="1600" dirty="0" smtClean="0"/>
              <a:t>Electrons condense to minima (NRT)or maxima (ART) of electric field </a:t>
            </a:r>
            <a:endParaRPr lang="ru-RU" sz="1600" dirty="0"/>
          </a:p>
        </p:txBody>
      </p:sp>
      <p:pic>
        <p:nvPicPr>
          <p:cNvPr id="9" name="Picture 12" descr="C:\Users\Алексей\Documents\articles\plane_dipole\AM\for_rep_traj_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8640" y="2706540"/>
            <a:ext cx="3226830" cy="21512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78155" y="4857760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Attraction to maximum of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electric field in standing wave!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849008"/>
            <a:ext cx="2743196" cy="10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6314" y="614364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Quantum Electronics</a:t>
            </a:r>
            <a:r>
              <a:rPr lang="ru-RU" sz="1200" dirty="0" smtClean="0"/>
              <a:t> 43(4),291 (2013)</a:t>
            </a:r>
            <a:r>
              <a:rPr lang="en-US" sz="1200" dirty="0" smtClean="0"/>
              <a:t>, </a:t>
            </a:r>
          </a:p>
          <a:p>
            <a:pPr lvl="0" fontAlgn="base"/>
            <a:r>
              <a:rPr lang="en-US" sz="1200" dirty="0" err="1" smtClean="0"/>
              <a:t>A.Gonoskov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Phys.Rev.Lett</a:t>
            </a:r>
            <a:r>
              <a:rPr lang="en-US" sz="1200" dirty="0" smtClean="0"/>
              <a:t>. 113 (2014)</a:t>
            </a:r>
          </a:p>
          <a:p>
            <a:pPr lvl="0" fontAlgn="base"/>
            <a:r>
              <a:rPr lang="en-US" sz="1200" dirty="0" err="1" smtClean="0"/>
              <a:t>A.Bashinov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Phys.Rev.E</a:t>
            </a:r>
            <a:r>
              <a:rPr lang="en-US" sz="1200" dirty="0" smtClean="0"/>
              <a:t> 92 (2015)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7"/>
            <a:ext cx="7772400" cy="785817"/>
          </a:xfrm>
        </p:spPr>
        <p:txBody>
          <a:bodyPr>
            <a:norm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/>
            </a:r>
            <a:br>
              <a:rPr lang="en-US" sz="1400" b="1" dirty="0" smtClean="0">
                <a:solidFill>
                  <a:srgbClr val="FF0000"/>
                </a:solidFill>
              </a:rPr>
            </a:b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786214" cy="396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214414" y="214290"/>
            <a:ext cx="792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Electron Trapping and Directed Gamma Rays Excitation</a:t>
            </a:r>
          </a:p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at Converging Dipole Wave Laser Focusing 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5429264"/>
            <a:ext cx="4000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Electron density versus time and radius</a:t>
            </a:r>
          </a:p>
          <a:p>
            <a:r>
              <a:rPr lang="en-US" sz="1400" b="1" dirty="0" smtClean="0"/>
              <a:t>at 30 </a:t>
            </a:r>
            <a:r>
              <a:rPr lang="en-US" sz="1400" b="1" dirty="0" err="1" smtClean="0"/>
              <a:t>fs</a:t>
            </a:r>
            <a:r>
              <a:rPr lang="en-US" sz="1400" b="1" dirty="0" smtClean="0"/>
              <a:t> dipole wave laser pulse focusing with peak total power of 200 PW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00628" y="5857892"/>
            <a:ext cx="38576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Hard photon emission distribution as a function of angle and energy (radial coordinate, log scale). 0.1% of laser energy is converted to &gt; 1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photons</a:t>
            </a:r>
            <a:endParaRPr lang="ru-RU" sz="1400" b="1" dirty="0" smtClean="0"/>
          </a:p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643314"/>
            <a:ext cx="2747116" cy="220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42844" y="6286520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200" b="1" dirty="0" err="1" smtClean="0"/>
              <a:t>A.V.Bashinov</a:t>
            </a:r>
            <a:r>
              <a:rPr lang="en-US" sz="1200" b="1" dirty="0" smtClean="0"/>
              <a:t> et al. Quantum Electronics</a:t>
            </a:r>
            <a:r>
              <a:rPr lang="ru-RU" sz="1200" b="1" dirty="0" smtClean="0"/>
              <a:t> 43(4),291 (2013)</a:t>
            </a:r>
            <a:r>
              <a:rPr lang="en-US" sz="1200" b="1" dirty="0" smtClean="0"/>
              <a:t>, </a:t>
            </a:r>
          </a:p>
          <a:p>
            <a:pPr lvl="0" fontAlgn="base"/>
            <a:r>
              <a:rPr lang="en-US" sz="1200" b="1" dirty="0" err="1" smtClean="0"/>
              <a:t>A.Gonoskov</a:t>
            </a:r>
            <a:r>
              <a:rPr lang="en-US" sz="1200" b="1" dirty="0" smtClean="0"/>
              <a:t> et al. </a:t>
            </a:r>
            <a:r>
              <a:rPr lang="en-US" sz="1200" b="1" dirty="0" err="1" smtClean="0"/>
              <a:t>Phys.Rev.Lett</a:t>
            </a:r>
            <a:r>
              <a:rPr lang="en-US" sz="1200" b="1" dirty="0" smtClean="0"/>
              <a:t>. 113 (2014)</a:t>
            </a:r>
            <a:endParaRPr lang="ru-RU" b="1" dirty="0"/>
          </a:p>
        </p:txBody>
      </p:sp>
      <p:pic>
        <p:nvPicPr>
          <p:cNvPr id="16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142984"/>
            <a:ext cx="1984209" cy="193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910149" y="3000372"/>
            <a:ext cx="4233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Density distribution at the instance of peak field</a:t>
            </a:r>
          </a:p>
          <a:p>
            <a:r>
              <a:rPr lang="en-US" sz="1400" b="1" dirty="0" smtClean="0"/>
              <a:t>strength; photons with energy</a:t>
            </a:r>
          </a:p>
          <a:p>
            <a:r>
              <a:rPr lang="en-US" sz="1400" b="1" dirty="0" smtClean="0"/>
              <a:t>exceeding 3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are shown in cyan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57422" y="50004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QED cascades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82112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600" dirty="0" smtClean="0"/>
              <a:t>A.R. Bell and J. G. Kirk,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(2008)</a:t>
            </a:r>
          </a:p>
          <a:p>
            <a:pPr marL="342900" indent="-342900"/>
            <a:r>
              <a:rPr lang="en-US" sz="1600" dirty="0" smtClean="0"/>
              <a:t>A.M.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G. </a:t>
            </a:r>
            <a:r>
              <a:rPr lang="en-US" sz="1600" dirty="0" err="1" smtClean="0"/>
              <a:t>Mourou</a:t>
            </a:r>
            <a:r>
              <a:rPr lang="en-US" sz="1600" dirty="0" smtClean="0"/>
              <a:t>, G. </a:t>
            </a:r>
            <a:r>
              <a:rPr lang="en-US" sz="1600" dirty="0" err="1" smtClean="0"/>
              <a:t>Korn</a:t>
            </a:r>
            <a:r>
              <a:rPr lang="en-US" sz="1600" dirty="0" smtClean="0"/>
              <a:t>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(2010)</a:t>
            </a:r>
          </a:p>
          <a:p>
            <a:r>
              <a:rPr lang="en-US" sz="1600" dirty="0" smtClean="0"/>
              <a:t>E. N. </a:t>
            </a:r>
            <a:r>
              <a:rPr lang="en-US" sz="1600" dirty="0" err="1" smtClean="0"/>
              <a:t>Nerush</a:t>
            </a:r>
            <a:r>
              <a:rPr lang="en-US" sz="1600" dirty="0" smtClean="0"/>
              <a:t>, I. Yu. </a:t>
            </a:r>
            <a:r>
              <a:rPr lang="en-US" sz="1600" dirty="0" err="1" smtClean="0"/>
              <a:t>Kostyukov</a:t>
            </a:r>
            <a:r>
              <a:rPr lang="en-US" sz="1600" dirty="0" smtClean="0"/>
              <a:t>, A. 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N. V. </a:t>
            </a:r>
            <a:r>
              <a:rPr lang="en-US" sz="1600" dirty="0" err="1" smtClean="0"/>
              <a:t>Elkina</a:t>
            </a:r>
            <a:r>
              <a:rPr lang="en-US" sz="1600" dirty="0" smtClean="0"/>
              <a:t>, and H. </a:t>
            </a:r>
            <a:r>
              <a:rPr lang="en-US" sz="1600" dirty="0" err="1" smtClean="0"/>
              <a:t>Ruhl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        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(2011)</a:t>
            </a:r>
          </a:p>
          <a:p>
            <a:r>
              <a:rPr lang="en-US" sz="1600" dirty="0" err="1" smtClean="0"/>
              <a:t>V.F.Bashmakov</a:t>
            </a:r>
            <a:r>
              <a:rPr lang="en-US" sz="1600" dirty="0" smtClean="0"/>
              <a:t>, </a:t>
            </a:r>
            <a:r>
              <a:rPr lang="en-US" sz="1600" dirty="0" err="1" smtClean="0"/>
              <a:t>E.N.Nerush</a:t>
            </a:r>
            <a:r>
              <a:rPr lang="en-US" sz="1600" dirty="0" smtClean="0"/>
              <a:t>, </a:t>
            </a:r>
            <a:r>
              <a:rPr lang="en-US" sz="1600" dirty="0" err="1" smtClean="0"/>
              <a:t>I.Yu.Kostyukov</a:t>
            </a:r>
            <a:r>
              <a:rPr lang="en-US" sz="1600" dirty="0" smtClean="0"/>
              <a:t>, </a:t>
            </a:r>
            <a:r>
              <a:rPr lang="en-US" sz="1600" dirty="0" err="1" smtClean="0"/>
              <a:t>A.M.Fedotov</a:t>
            </a:r>
            <a:r>
              <a:rPr lang="en-US" sz="1600" dirty="0" smtClean="0"/>
              <a:t>, </a:t>
            </a:r>
            <a:r>
              <a:rPr lang="en-US" sz="1600" dirty="0" err="1" smtClean="0"/>
              <a:t>N.B.Narozhny</a:t>
            </a:r>
            <a:endParaRPr lang="en-US" sz="1600" dirty="0" smtClean="0"/>
          </a:p>
          <a:p>
            <a:r>
              <a:rPr lang="en-US" sz="1600" dirty="0" smtClean="0"/>
              <a:t>         Phys. Plasmas (2014)</a:t>
            </a:r>
          </a:p>
          <a:p>
            <a:endParaRPr lang="ru-RU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214422"/>
            <a:ext cx="1939084" cy="2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 descr="Galactic Cosmic Ray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14422"/>
            <a:ext cx="4619616" cy="26003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715016"/>
            <a:ext cx="8246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Message: </a:t>
            </a:r>
            <a:r>
              <a:rPr lang="en-US" dirty="0" smtClean="0">
                <a:solidFill>
                  <a:srgbClr val="C00000"/>
                </a:solidFill>
              </a:rPr>
              <a:t>Vacuum behaves like a rather dense dielectric medium at ionization.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Cascades start at much lower fields (10</a:t>
            </a:r>
            <a:r>
              <a:rPr lang="en-US" baseline="30000" dirty="0" smtClean="0">
                <a:solidFill>
                  <a:srgbClr val="C00000"/>
                </a:solidFill>
              </a:rPr>
              <a:t>24</a:t>
            </a:r>
            <a:r>
              <a:rPr lang="en-US" dirty="0" smtClean="0">
                <a:solidFill>
                  <a:srgbClr val="C00000"/>
                </a:solidFill>
              </a:rPr>
              <a:t>-10</a:t>
            </a:r>
            <a:r>
              <a:rPr lang="en-US" baseline="30000" dirty="0" smtClean="0">
                <a:solidFill>
                  <a:srgbClr val="C00000"/>
                </a:solidFill>
              </a:rPr>
              <a:t>25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 as compared to 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Sauter</a:t>
            </a:r>
            <a:r>
              <a:rPr lang="en-US" dirty="0" smtClean="0">
                <a:solidFill>
                  <a:srgbClr val="C00000"/>
                </a:solidFill>
              </a:rPr>
              <a:t>-Schwinger limit (10</a:t>
            </a:r>
            <a:r>
              <a:rPr lang="en-US" baseline="30000" dirty="0" smtClean="0">
                <a:solidFill>
                  <a:srgbClr val="C00000"/>
                </a:solidFill>
              </a:rPr>
              <a:t>29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6295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71670" y="285728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Anomalous radiation trapping and gamma ray emission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6429396"/>
            <a:ext cx="8777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A. </a:t>
            </a:r>
            <a:r>
              <a:rPr lang="en-US" sz="1200" b="1" dirty="0" err="1" smtClean="0"/>
              <a:t>Gonoskov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Bashinov</a:t>
            </a:r>
            <a:r>
              <a:rPr lang="en-US" sz="1200" b="1" dirty="0" smtClean="0"/>
              <a:t>, I. </a:t>
            </a:r>
            <a:r>
              <a:rPr lang="en-US" sz="1200" b="1" dirty="0" err="1" smtClean="0"/>
              <a:t>Gonoskov,C</a:t>
            </a:r>
            <a:r>
              <a:rPr lang="en-US" sz="1200" b="1" dirty="0" smtClean="0"/>
              <a:t>. Harvey, A. </a:t>
            </a:r>
            <a:r>
              <a:rPr lang="en-US" sz="1200" b="1" dirty="0" err="1" smtClean="0"/>
              <a:t>Ilderton</a:t>
            </a:r>
            <a:r>
              <a:rPr lang="en-US" sz="1200" b="1" dirty="0" smtClean="0"/>
              <a:t>, A. Kim, M. </a:t>
            </a:r>
            <a:r>
              <a:rPr lang="en-US" sz="1200" b="1" dirty="0" err="1" smtClean="0"/>
              <a:t>Marklund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Mourou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Sergeev</a:t>
            </a:r>
            <a:r>
              <a:rPr lang="en-US" sz="1200" b="1" dirty="0" smtClean="0"/>
              <a:t>, PRL (2014)</a:t>
            </a:r>
            <a:endParaRPr lang="ru-RU" sz="1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284538" y="5929313"/>
            <a:ext cx="2193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 t=5.9 T</a:t>
            </a:r>
            <a:endParaRPr lang="ru-RU">
              <a:latin typeface="Calibri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319" name="Picture 7" descr="lp00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3284538" y="5929313"/>
            <a:ext cx="2065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t=13 T</a:t>
            </a:r>
            <a:endParaRPr lang="ru-RU">
              <a:latin typeface="Calibri" pitchFamily="34" charset="0"/>
            </a:endParaRPr>
          </a:p>
        </p:txBody>
      </p:sp>
      <p:pic>
        <p:nvPicPr>
          <p:cNvPr id="14343" name="Picture 7" descr="lp000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284538" y="5929313"/>
            <a:ext cx="2257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t=18.6 T</a:t>
            </a:r>
            <a:endParaRPr lang="ru-RU">
              <a:latin typeface="Calibri" pitchFamily="34" charset="0"/>
            </a:endParaRPr>
          </a:p>
        </p:txBody>
      </p:sp>
      <p:pic>
        <p:nvPicPr>
          <p:cNvPr id="15367" name="Picture 7" descr="lp0000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6732588" y="642918"/>
            <a:ext cx="1943100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Schwinger field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/>
              <a:t>а</a:t>
            </a:r>
            <a:r>
              <a:rPr lang="en-US" sz="1400" dirty="0"/>
              <a:t>=mc</a:t>
            </a:r>
            <a:r>
              <a:rPr lang="en-US" sz="1400" baseline="30000" dirty="0"/>
              <a:t>2</a:t>
            </a:r>
            <a:r>
              <a:rPr lang="en-US" sz="1400" dirty="0"/>
              <a:t>/</a:t>
            </a:r>
            <a:r>
              <a:rPr lang="en-US" sz="1400" dirty="0">
                <a:cs typeface="Arial" pitchFamily="34" charset="0"/>
              </a:rPr>
              <a:t>ħ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en-US" sz="1400" dirty="0"/>
              <a:t>5</a:t>
            </a:r>
            <a:r>
              <a:rPr lang="ru-RU" sz="1400" dirty="0"/>
              <a:t>000</a:t>
            </a:r>
            <a:r>
              <a:rPr lang="en-US" sz="1400" dirty="0"/>
              <a:t>00</a:t>
            </a:r>
            <a:endParaRPr lang="ru-RU" sz="1400" dirty="0"/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1114425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1835150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2554288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327501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>
            <a:off x="3995738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6" name="Line 9"/>
          <p:cNvSpPr>
            <a:spLocks noChangeShapeType="1"/>
          </p:cNvSpPr>
          <p:nvPr/>
        </p:nvSpPr>
        <p:spPr bwMode="auto">
          <a:xfrm>
            <a:off x="475456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5481638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622776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>
            <a:off x="6946900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7667625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1511300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</a:t>
            </a:r>
            <a:r>
              <a:rPr lang="en-US" sz="2000" b="1" baseline="30000"/>
              <a:t>4</a:t>
            </a:r>
            <a:endParaRPr lang="ru-RU" sz="2000" b="1" baseline="30000"/>
          </a:p>
        </p:txBody>
      </p:sp>
      <p:sp>
        <p:nvSpPr>
          <p:cNvPr id="27662" name="Text Box 15"/>
          <p:cNvSpPr txBox="1">
            <a:spLocks noChangeArrowheads="1"/>
          </p:cNvSpPr>
          <p:nvPr/>
        </p:nvSpPr>
        <p:spPr bwMode="auto">
          <a:xfrm>
            <a:off x="222091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</a:t>
            </a:r>
            <a:r>
              <a:rPr lang="en-US" sz="2000" b="1" baseline="30000"/>
              <a:t>6</a:t>
            </a:r>
            <a:endParaRPr lang="ru-RU" sz="2000" b="1" baseline="30000"/>
          </a:p>
        </p:txBody>
      </p:sp>
      <p:sp>
        <p:nvSpPr>
          <p:cNvPr id="27663" name="Text Box 16"/>
          <p:cNvSpPr txBox="1">
            <a:spLocks noChangeArrowheads="1"/>
          </p:cNvSpPr>
          <p:nvPr/>
        </p:nvSpPr>
        <p:spPr bwMode="auto">
          <a:xfrm>
            <a:off x="2949575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18</a:t>
            </a:r>
          </a:p>
        </p:txBody>
      </p:sp>
      <p:sp>
        <p:nvSpPr>
          <p:cNvPr id="27664" name="Text Box 17"/>
          <p:cNvSpPr txBox="1">
            <a:spLocks noChangeArrowheads="1"/>
          </p:cNvSpPr>
          <p:nvPr/>
        </p:nvSpPr>
        <p:spPr bwMode="auto">
          <a:xfrm>
            <a:off x="365601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en-US" sz="2000" b="1" baseline="30000"/>
              <a:t>20</a:t>
            </a:r>
            <a:endParaRPr lang="ru-RU" sz="2000" b="1" baseline="30000"/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43989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2</a:t>
            </a:r>
            <a:endParaRPr lang="ru-RU" sz="2000" b="1" baseline="30000"/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5138738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4</a:t>
            </a:r>
            <a:endParaRPr lang="ru-RU" sz="2000" b="1" baseline="30000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58721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6</a:t>
            </a:r>
            <a:endParaRPr lang="ru-RU" sz="2000" b="1" baseline="30000"/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66214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8</a:t>
            </a:r>
            <a:endParaRPr lang="ru-RU" sz="2000" b="1" baseline="30000"/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7337425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en-US" sz="2000" b="1" baseline="30000"/>
              <a:t>30</a:t>
            </a:r>
            <a:endParaRPr lang="ru-RU" sz="2000" b="1" baseline="30000"/>
          </a:p>
        </p:txBody>
      </p:sp>
      <p:sp>
        <p:nvSpPr>
          <p:cNvPr id="27670" name="Line 23"/>
          <p:cNvSpPr>
            <a:spLocks noChangeShapeType="1"/>
          </p:cNvSpPr>
          <p:nvPr/>
        </p:nvSpPr>
        <p:spPr bwMode="auto">
          <a:xfrm>
            <a:off x="2698750" y="4524375"/>
            <a:ext cx="0" cy="4953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1" name="Text Box 24"/>
          <p:cNvSpPr txBox="1">
            <a:spLocks noChangeArrowheads="1"/>
          </p:cNvSpPr>
          <p:nvPr/>
        </p:nvSpPr>
        <p:spPr bwMode="auto">
          <a:xfrm>
            <a:off x="827088" y="4221163"/>
            <a:ext cx="1944687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err="1" smtClean="0"/>
              <a:t>Intraatomic</a:t>
            </a:r>
            <a:r>
              <a:rPr lang="en-US" sz="1400" dirty="0" smtClean="0"/>
              <a:t> field</a:t>
            </a:r>
            <a:r>
              <a:rPr lang="ru-RU" sz="1400" dirty="0" smtClean="0"/>
              <a:t> </a:t>
            </a:r>
            <a:r>
              <a:rPr lang="ru-RU" sz="1400" dirty="0" err="1"/>
              <a:t>а=</a:t>
            </a:r>
            <a:r>
              <a:rPr lang="en-US" sz="1400" dirty="0" err="1"/>
              <a:t>eE</a:t>
            </a:r>
            <a:r>
              <a:rPr lang="en-US" sz="1400" baseline="-25000" dirty="0" err="1"/>
              <a:t>at</a:t>
            </a:r>
            <a:r>
              <a:rPr lang="en-US" sz="1400" dirty="0"/>
              <a:t>/mc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ru-RU" sz="1400" dirty="0"/>
              <a:t>0.1</a:t>
            </a:r>
          </a:p>
        </p:txBody>
      </p:sp>
      <p:sp>
        <p:nvSpPr>
          <p:cNvPr id="27672" name="Line 25"/>
          <p:cNvSpPr>
            <a:spLocks noChangeShapeType="1"/>
          </p:cNvSpPr>
          <p:nvPr/>
        </p:nvSpPr>
        <p:spPr bwMode="auto">
          <a:xfrm flipH="1">
            <a:off x="3482975" y="3675063"/>
            <a:ext cx="7938" cy="134461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3" name="Text Box 26"/>
          <p:cNvSpPr txBox="1">
            <a:spLocks noChangeArrowheads="1"/>
          </p:cNvSpPr>
          <p:nvPr/>
        </p:nvSpPr>
        <p:spPr bwMode="auto">
          <a:xfrm>
            <a:off x="1912933" y="3477284"/>
            <a:ext cx="1944687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Electrons become relativistic</a:t>
            </a:r>
            <a:r>
              <a:rPr lang="ru-RU" sz="1400" dirty="0" smtClean="0"/>
              <a:t> </a:t>
            </a:r>
            <a:r>
              <a:rPr lang="ru-RU" sz="1400" dirty="0"/>
              <a:t>а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ru-RU" sz="1400" dirty="0"/>
              <a:t>1</a:t>
            </a:r>
          </a:p>
        </p:txBody>
      </p:sp>
      <p:sp>
        <p:nvSpPr>
          <p:cNvPr id="27674" name="Line 27"/>
          <p:cNvSpPr>
            <a:spLocks noChangeShapeType="1"/>
          </p:cNvSpPr>
          <p:nvPr/>
        </p:nvSpPr>
        <p:spPr bwMode="auto">
          <a:xfrm flipH="1">
            <a:off x="5715008" y="2060575"/>
            <a:ext cx="1587" cy="29591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5" name="Text Box 28"/>
          <p:cNvSpPr txBox="1">
            <a:spLocks noChangeArrowheads="1"/>
          </p:cNvSpPr>
          <p:nvPr/>
        </p:nvSpPr>
        <p:spPr bwMode="auto">
          <a:xfrm>
            <a:off x="3125793" y="2834342"/>
            <a:ext cx="2160587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Radiation reaction</a:t>
            </a:r>
            <a:r>
              <a:rPr lang="ru-RU" sz="1400" dirty="0" smtClean="0"/>
              <a:t> а</a:t>
            </a:r>
            <a:r>
              <a:rPr lang="en-US" sz="1400" dirty="0"/>
              <a:t>=(3</a:t>
            </a:r>
            <a:r>
              <a:rPr lang="el-GR" sz="1400" dirty="0">
                <a:cs typeface="Arial" pitchFamily="34" charset="0"/>
              </a:rPr>
              <a:t>λ</a:t>
            </a:r>
            <a:r>
              <a:rPr lang="en-US" sz="1400" dirty="0">
                <a:cs typeface="Arial" pitchFamily="34" charset="0"/>
              </a:rPr>
              <a:t>/4</a:t>
            </a:r>
            <a:r>
              <a:rPr lang="el-GR" sz="1400" dirty="0">
                <a:cs typeface="Arial" pitchFamily="34" charset="0"/>
              </a:rPr>
              <a:t>π</a:t>
            </a:r>
            <a:r>
              <a:rPr lang="en-US" sz="1400" dirty="0">
                <a:cs typeface="Arial" pitchFamily="34" charset="0"/>
              </a:rPr>
              <a:t> r</a:t>
            </a:r>
            <a:r>
              <a:rPr lang="en-US" sz="1400" baseline="-25000" dirty="0">
                <a:cs typeface="Arial" pitchFamily="34" charset="0"/>
              </a:rPr>
              <a:t>e</a:t>
            </a:r>
            <a:r>
              <a:rPr lang="en-US" sz="1400" dirty="0">
                <a:cs typeface="Arial" pitchFamily="34" charset="0"/>
              </a:rPr>
              <a:t>)</a:t>
            </a:r>
            <a:r>
              <a:rPr lang="en-US" sz="1400" baseline="30000" dirty="0">
                <a:cs typeface="Arial" pitchFamily="34" charset="0"/>
              </a:rPr>
              <a:t>1/3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ru-RU" sz="1400" dirty="0"/>
              <a:t>500</a:t>
            </a:r>
          </a:p>
        </p:txBody>
      </p:sp>
      <p:sp>
        <p:nvSpPr>
          <p:cNvPr id="27676" name="Line 29"/>
          <p:cNvSpPr>
            <a:spLocks noChangeShapeType="1"/>
          </p:cNvSpPr>
          <p:nvPr/>
        </p:nvSpPr>
        <p:spPr bwMode="auto">
          <a:xfrm flipH="1">
            <a:off x="7429521" y="1214422"/>
            <a:ext cx="214314" cy="3786214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7" name="Text Box 30"/>
          <p:cNvSpPr txBox="1">
            <a:spLocks noChangeArrowheads="1"/>
          </p:cNvSpPr>
          <p:nvPr/>
        </p:nvSpPr>
        <p:spPr bwMode="auto">
          <a:xfrm>
            <a:off x="8007350" y="5121275"/>
            <a:ext cx="885179" cy="36933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W</a:t>
            </a:r>
            <a:r>
              <a:rPr lang="ru-RU" b="1" dirty="0" smtClean="0"/>
              <a:t>/с</a:t>
            </a:r>
            <a:r>
              <a:rPr lang="en-US" b="1" dirty="0" smtClean="0"/>
              <a:t>m</a:t>
            </a:r>
            <a:r>
              <a:rPr lang="ru-RU" b="1" baseline="30000" dirty="0" smtClean="0"/>
              <a:t>2</a:t>
            </a:r>
            <a:endParaRPr lang="ru-RU" b="1" baseline="30000" dirty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241925" y="658813"/>
            <a:ext cx="1289050" cy="695325"/>
            <a:chOff x="251" y="339"/>
            <a:chExt cx="812" cy="446"/>
          </a:xfrm>
        </p:grpSpPr>
        <p:sp>
          <p:nvSpPr>
            <p:cNvPr id="27694" name="Text Box 32"/>
            <p:cNvSpPr txBox="1">
              <a:spLocks noChangeArrowheads="1"/>
            </p:cNvSpPr>
            <p:nvPr/>
          </p:nvSpPr>
          <p:spPr bwMode="auto">
            <a:xfrm>
              <a:off x="251" y="449"/>
              <a:ext cx="360" cy="235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a =</a:t>
              </a:r>
              <a:r>
                <a:rPr lang="en-US"/>
                <a:t> </a:t>
              </a:r>
              <a:endParaRPr lang="ru-RU"/>
            </a:p>
          </p:txBody>
        </p:sp>
        <p:sp>
          <p:nvSpPr>
            <p:cNvPr id="27695" name="Line 33"/>
            <p:cNvSpPr>
              <a:spLocks noChangeShapeType="1"/>
            </p:cNvSpPr>
            <p:nvPr/>
          </p:nvSpPr>
          <p:spPr bwMode="auto">
            <a:xfrm>
              <a:off x="564" y="564"/>
              <a:ext cx="499" cy="0"/>
            </a:xfrm>
            <a:prstGeom prst="lin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6" name="Text Box 34"/>
            <p:cNvSpPr txBox="1">
              <a:spLocks noChangeArrowheads="1"/>
            </p:cNvSpPr>
            <p:nvPr/>
          </p:nvSpPr>
          <p:spPr bwMode="auto">
            <a:xfrm>
              <a:off x="626" y="339"/>
              <a:ext cx="340" cy="235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e A</a:t>
              </a:r>
              <a:endParaRPr lang="ru-RU" b="1"/>
            </a:p>
          </p:txBody>
        </p:sp>
        <p:sp>
          <p:nvSpPr>
            <p:cNvPr id="27697" name="Text Box 35"/>
            <p:cNvSpPr txBox="1">
              <a:spLocks noChangeArrowheads="1"/>
            </p:cNvSpPr>
            <p:nvPr/>
          </p:nvSpPr>
          <p:spPr bwMode="auto">
            <a:xfrm>
              <a:off x="615" y="550"/>
              <a:ext cx="377" cy="235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mc</a:t>
              </a:r>
              <a:r>
                <a:rPr lang="en-US" b="1" baseline="30000" dirty="0"/>
                <a:t>2</a:t>
              </a:r>
              <a:endParaRPr lang="ru-RU" b="1" baseline="30000" dirty="0"/>
            </a:p>
          </p:txBody>
        </p:sp>
      </p:grpSp>
      <p:sp>
        <p:nvSpPr>
          <p:cNvPr id="27679" name="Text Box 36"/>
          <p:cNvSpPr txBox="1">
            <a:spLocks noChangeArrowheads="1"/>
          </p:cNvSpPr>
          <p:nvPr/>
        </p:nvSpPr>
        <p:spPr bwMode="auto">
          <a:xfrm>
            <a:off x="3286116" y="1975956"/>
            <a:ext cx="2806700" cy="738664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Strong Nonlinear QED phenomena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 </a:t>
            </a:r>
            <a:r>
              <a:rPr lang="ru-RU" sz="1400" dirty="0" smtClean="0"/>
              <a:t>а</a:t>
            </a:r>
            <a:r>
              <a:rPr lang="en-US" sz="1400" dirty="0"/>
              <a:t>=2e</a:t>
            </a:r>
            <a:r>
              <a:rPr lang="en-US" sz="1400" baseline="30000" dirty="0"/>
              <a:t>2</a:t>
            </a:r>
            <a:r>
              <a:rPr lang="en-US" sz="1400" dirty="0"/>
              <a:t>mc/3</a:t>
            </a:r>
            <a:r>
              <a:rPr lang="en-US" sz="1400" dirty="0">
                <a:cs typeface="Arial" pitchFamily="34" charset="0"/>
              </a:rPr>
              <a:t>ħ</a:t>
            </a:r>
            <a:r>
              <a:rPr lang="en-US" sz="1400" baseline="30000" dirty="0">
                <a:cs typeface="Arial" pitchFamily="34" charset="0"/>
              </a:rPr>
              <a:t>2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/>
              <a:t>≈</a:t>
            </a:r>
            <a:r>
              <a:rPr lang="en-US" sz="1400" dirty="0"/>
              <a:t>2000</a:t>
            </a:r>
            <a:endParaRPr lang="ru-RU" sz="1400" dirty="0"/>
          </a:p>
        </p:txBody>
      </p:sp>
      <p:sp>
        <p:nvSpPr>
          <p:cNvPr id="27681" name="Text Box 38"/>
          <p:cNvSpPr txBox="1">
            <a:spLocks noChangeArrowheads="1"/>
          </p:cNvSpPr>
          <p:nvPr/>
        </p:nvSpPr>
        <p:spPr bwMode="auto">
          <a:xfrm>
            <a:off x="5195908" y="1285860"/>
            <a:ext cx="2305050" cy="630942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Ions become relativistic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 </a:t>
            </a:r>
            <a:r>
              <a:rPr lang="ru-RU" sz="1400" dirty="0" smtClean="0"/>
              <a:t>а≈</a:t>
            </a:r>
            <a:r>
              <a:rPr lang="en-US" sz="1400" dirty="0" smtClean="0"/>
              <a:t>5000</a:t>
            </a:r>
          </a:p>
        </p:txBody>
      </p:sp>
      <p:sp>
        <p:nvSpPr>
          <p:cNvPr id="27683" name="Line 40"/>
          <p:cNvSpPr>
            <a:spLocks noChangeShapeType="1"/>
          </p:cNvSpPr>
          <p:nvPr/>
        </p:nvSpPr>
        <p:spPr bwMode="auto">
          <a:xfrm flipH="1">
            <a:off x="4716463" y="5516563"/>
            <a:ext cx="0" cy="10096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4" name="Text Box 41"/>
          <p:cNvSpPr txBox="1">
            <a:spLocks noChangeArrowheads="1"/>
          </p:cNvSpPr>
          <p:nvPr/>
        </p:nvSpPr>
        <p:spPr bwMode="auto">
          <a:xfrm>
            <a:off x="2786050" y="5917188"/>
            <a:ext cx="1357322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present</a:t>
            </a:r>
            <a:endParaRPr lang="ru-RU" dirty="0"/>
          </a:p>
        </p:txBody>
      </p:sp>
      <p:sp>
        <p:nvSpPr>
          <p:cNvPr id="27685" name="Text Box 42"/>
          <p:cNvSpPr txBox="1">
            <a:spLocks noChangeArrowheads="1"/>
          </p:cNvSpPr>
          <p:nvPr/>
        </p:nvSpPr>
        <p:spPr bwMode="auto">
          <a:xfrm>
            <a:off x="5214942" y="5917188"/>
            <a:ext cx="142876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future</a:t>
            </a:r>
            <a:endParaRPr lang="ru-RU" dirty="0"/>
          </a:p>
        </p:txBody>
      </p:sp>
      <p:sp>
        <p:nvSpPr>
          <p:cNvPr id="27686" name="Rectangle 43"/>
          <p:cNvSpPr>
            <a:spLocks noChangeArrowheads="1"/>
          </p:cNvSpPr>
          <p:nvPr/>
        </p:nvSpPr>
        <p:spPr bwMode="auto">
          <a:xfrm>
            <a:off x="2285984" y="177800"/>
            <a:ext cx="6858016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CC0000"/>
                </a:solidFill>
              </a:rPr>
              <a:t>Intensity and field magnitude scales</a:t>
            </a:r>
            <a:endParaRPr lang="en-US" sz="2400" b="1" dirty="0">
              <a:solidFill>
                <a:srgbClr val="CC0000"/>
              </a:solidFill>
            </a:endParaRPr>
          </a:p>
        </p:txBody>
      </p:sp>
      <p:sp>
        <p:nvSpPr>
          <p:cNvPr id="27687" name="Text Box 45"/>
          <p:cNvSpPr txBox="1">
            <a:spLocks noChangeArrowheads="1"/>
          </p:cNvSpPr>
          <p:nvPr/>
        </p:nvSpPr>
        <p:spPr bwMode="auto">
          <a:xfrm>
            <a:off x="0" y="1331913"/>
            <a:ext cx="27114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a </a:t>
            </a:r>
            <a:r>
              <a:rPr lang="en-US" b="1" dirty="0">
                <a:cs typeface="Arial" pitchFamily="34" charset="0"/>
              </a:rPr>
              <a:t>≈ 0.1</a:t>
            </a:r>
          </a:p>
          <a:p>
            <a:r>
              <a:rPr lang="en-US" b="1" dirty="0">
                <a:latin typeface="Times New Roman" pitchFamily="18" charset="0"/>
                <a:cs typeface="Arial" pitchFamily="34" charset="0"/>
              </a:rPr>
              <a:t>I</a:t>
            </a:r>
            <a:r>
              <a:rPr lang="en-US" b="1" dirty="0">
                <a:cs typeface="Arial" pitchFamily="34" charset="0"/>
              </a:rPr>
              <a:t> ≈ 3 10</a:t>
            </a:r>
            <a:r>
              <a:rPr lang="en-US" b="1" baseline="30000" dirty="0">
                <a:cs typeface="Arial" pitchFamily="34" charset="0"/>
              </a:rPr>
              <a:t>16</a:t>
            </a:r>
            <a:r>
              <a:rPr lang="en-US" b="1" dirty="0">
                <a:cs typeface="Arial" pitchFamily="34" charset="0"/>
              </a:rPr>
              <a:t> </a:t>
            </a:r>
            <a:r>
              <a:rPr lang="en-US" b="1" dirty="0" smtClean="0"/>
              <a:t>W</a:t>
            </a:r>
            <a:r>
              <a:rPr lang="en-US" b="1" dirty="0" smtClean="0">
                <a:cs typeface="Arial" pitchFamily="34" charset="0"/>
              </a:rPr>
              <a:t>/cm</a:t>
            </a:r>
            <a:r>
              <a:rPr lang="ru-RU" b="1" baseline="30000" dirty="0" smtClean="0">
                <a:cs typeface="Arial" pitchFamily="34" charset="0"/>
              </a:rPr>
              <a:t>2</a:t>
            </a:r>
            <a:endParaRPr lang="en-US" b="1" baseline="30000" dirty="0" smtClean="0">
              <a:cs typeface="Arial" pitchFamily="34" charset="0"/>
            </a:endParaRPr>
          </a:p>
          <a:p>
            <a:endParaRPr lang="ru-RU" b="1" baseline="30000" dirty="0">
              <a:cs typeface="Arial" pitchFamily="34" charset="0"/>
            </a:endParaRPr>
          </a:p>
          <a:p>
            <a:endParaRPr lang="ru-RU" sz="1200" b="1" baseline="30000" dirty="0">
              <a:cs typeface="Arial" pitchFamily="34" charset="0"/>
            </a:endParaRPr>
          </a:p>
          <a:p>
            <a:r>
              <a:rPr lang="en-US" b="1" baseline="30000" dirty="0" smtClean="0"/>
              <a:t>Corresponds to </a:t>
            </a:r>
            <a:r>
              <a:rPr lang="en-US" b="1" baseline="30000" dirty="0" err="1" smtClean="0"/>
              <a:t>intraatomic</a:t>
            </a:r>
            <a:r>
              <a:rPr lang="en-US" b="1" baseline="30000" dirty="0" smtClean="0"/>
              <a:t> field that holds electron at first orbit in Hydrogen atom</a:t>
            </a:r>
            <a:endParaRPr lang="en-US" b="1" dirty="0">
              <a:latin typeface="+mn-lt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220788" y="658813"/>
            <a:ext cx="3778251" cy="698500"/>
            <a:chOff x="769" y="415"/>
            <a:chExt cx="2380" cy="440"/>
          </a:xfrm>
        </p:grpSpPr>
        <p:sp>
          <p:nvSpPr>
            <p:cNvPr id="27689" name="Text Box 48"/>
            <p:cNvSpPr txBox="1">
              <a:spLocks noChangeArrowheads="1"/>
            </p:cNvSpPr>
            <p:nvPr/>
          </p:nvSpPr>
          <p:spPr bwMode="auto">
            <a:xfrm>
              <a:off x="769" y="515"/>
              <a:ext cx="873" cy="233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</a:rPr>
                <a:t>I </a:t>
              </a:r>
              <a:r>
                <a:rPr lang="en-US" b="1" dirty="0" smtClean="0">
                  <a:latin typeface="Times New Roman" pitchFamily="18" charset="0"/>
                </a:rPr>
                <a:t>(</a:t>
              </a:r>
              <a:r>
                <a:rPr lang="en-US" b="1" dirty="0" smtClean="0"/>
                <a:t>W/</a:t>
              </a:r>
              <a:r>
                <a:rPr lang="ru-RU" b="1" dirty="0" smtClean="0"/>
                <a:t>с</a:t>
              </a:r>
              <a:r>
                <a:rPr lang="en-US" b="1" dirty="0" smtClean="0"/>
                <a:t>m</a:t>
              </a:r>
              <a:r>
                <a:rPr lang="ru-RU" b="1" baseline="30000" dirty="0" smtClean="0"/>
                <a:t>2</a:t>
              </a:r>
              <a:r>
                <a:rPr lang="ru-RU" b="1" dirty="0">
                  <a:latin typeface="Times New Roman" pitchFamily="18" charset="0"/>
                </a:rPr>
                <a:t>)</a:t>
              </a:r>
              <a:r>
                <a:rPr lang="en-US" b="1" dirty="0"/>
                <a:t>=</a:t>
              </a:r>
              <a:r>
                <a:rPr lang="en-US" dirty="0"/>
                <a:t> </a:t>
              </a:r>
              <a:endParaRPr lang="ru-RU" dirty="0"/>
            </a:p>
          </p:txBody>
        </p:sp>
        <p:sp>
          <p:nvSpPr>
            <p:cNvPr id="27690" name="Line 49"/>
            <p:cNvSpPr>
              <a:spLocks noChangeShapeType="1"/>
            </p:cNvSpPr>
            <p:nvPr/>
          </p:nvSpPr>
          <p:spPr bwMode="auto">
            <a:xfrm>
              <a:off x="1655" y="636"/>
              <a:ext cx="499" cy="0"/>
            </a:xfrm>
            <a:prstGeom prst="lin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1" name="Text Box 50"/>
            <p:cNvSpPr txBox="1">
              <a:spLocks noChangeArrowheads="1"/>
            </p:cNvSpPr>
            <p:nvPr/>
          </p:nvSpPr>
          <p:spPr bwMode="auto">
            <a:xfrm>
              <a:off x="1629" y="415"/>
              <a:ext cx="563" cy="233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/>
                <a:t>10</a:t>
              </a:r>
              <a:r>
                <a:rPr lang="ru-RU" b="1" baseline="30000" dirty="0"/>
                <a:t>15</a:t>
              </a:r>
              <a:r>
                <a:rPr lang="ru-RU" b="1" dirty="0"/>
                <a:t> </a:t>
              </a:r>
              <a:r>
                <a:rPr lang="en-US" b="1" dirty="0" smtClean="0"/>
                <a:t>W</a:t>
              </a:r>
              <a:endParaRPr lang="ru-RU" b="1" dirty="0"/>
            </a:p>
          </p:txBody>
        </p:sp>
        <p:sp>
          <p:nvSpPr>
            <p:cNvPr id="27692" name="Text Box 51"/>
            <p:cNvSpPr txBox="1">
              <a:spLocks noChangeArrowheads="1"/>
            </p:cNvSpPr>
            <p:nvPr/>
          </p:nvSpPr>
          <p:spPr bwMode="auto">
            <a:xfrm>
              <a:off x="1554" y="622"/>
              <a:ext cx="708" cy="233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/>
                <a:t> 10</a:t>
              </a:r>
              <a:r>
                <a:rPr lang="ru-RU" b="1" baseline="30000" dirty="0"/>
                <a:t>-7</a:t>
              </a:r>
              <a:r>
                <a:rPr lang="ru-RU" b="1" dirty="0"/>
                <a:t> </a:t>
              </a:r>
              <a:r>
                <a:rPr lang="ru-RU" b="1" dirty="0" smtClean="0"/>
                <a:t>с</a:t>
              </a:r>
              <a:r>
                <a:rPr lang="en-US" b="1" dirty="0" smtClean="0"/>
                <a:t>m</a:t>
              </a:r>
              <a:r>
                <a:rPr lang="ru-RU" b="1" baseline="30000" dirty="0" smtClean="0"/>
                <a:t>2</a:t>
              </a:r>
              <a:endParaRPr lang="ru-RU" b="1" baseline="30000" dirty="0"/>
            </a:p>
          </p:txBody>
        </p:sp>
        <p:sp>
          <p:nvSpPr>
            <p:cNvPr id="27693" name="Text Box 52"/>
            <p:cNvSpPr txBox="1">
              <a:spLocks noChangeArrowheads="1"/>
            </p:cNvSpPr>
            <p:nvPr/>
          </p:nvSpPr>
          <p:spPr bwMode="auto">
            <a:xfrm>
              <a:off x="2238" y="527"/>
              <a:ext cx="9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=</a:t>
              </a:r>
              <a:r>
                <a:rPr lang="en-US" b="1" dirty="0" smtClean="0"/>
                <a:t>10</a:t>
              </a:r>
              <a:r>
                <a:rPr lang="en-US" b="1" baseline="30000" dirty="0" smtClean="0"/>
                <a:t>22</a:t>
              </a:r>
              <a:r>
                <a:rPr lang="en-US" b="1" dirty="0" smtClean="0"/>
                <a:t>W/</a:t>
              </a:r>
              <a:r>
                <a:rPr lang="ru-RU" b="1" dirty="0" smtClean="0"/>
                <a:t>с</a:t>
              </a:r>
              <a:r>
                <a:rPr lang="en-US" b="1" dirty="0" smtClean="0"/>
                <a:t>m</a:t>
              </a:r>
              <a:r>
                <a:rPr lang="ru-RU" b="1" baseline="30000" dirty="0" smtClean="0"/>
                <a:t>2</a:t>
              </a:r>
              <a:endParaRPr lang="ru-RU" b="1" baseline="30000" dirty="0"/>
            </a:p>
          </p:txBody>
        </p:sp>
      </p:grpSp>
      <p:pic>
        <p:nvPicPr>
          <p:cNvPr id="51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Line 27"/>
          <p:cNvSpPr>
            <a:spLocks noChangeShapeType="1"/>
          </p:cNvSpPr>
          <p:nvPr/>
        </p:nvSpPr>
        <p:spPr bwMode="auto">
          <a:xfrm>
            <a:off x="5169222" y="3398858"/>
            <a:ext cx="45720" cy="1601778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4" name="Line 27"/>
          <p:cNvSpPr>
            <a:spLocks noChangeShapeType="1"/>
          </p:cNvSpPr>
          <p:nvPr/>
        </p:nvSpPr>
        <p:spPr bwMode="auto">
          <a:xfrm flipH="1">
            <a:off x="6000759" y="2000240"/>
            <a:ext cx="287339" cy="3000396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6391" name="Picture 7" descr="lp00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28625" y="4908550"/>
            <a:ext cx="85010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electron density &gt;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cm</a:t>
            </a:r>
            <a:r>
              <a:rPr lang="en-US" sz="1600" b="1" baseline="30000" dirty="0">
                <a:latin typeface="Calibri" pitchFamily="34" charset="0"/>
              </a:rPr>
              <a:t>-3</a:t>
            </a:r>
            <a:r>
              <a:rPr lang="en-US" sz="1600" b="1" dirty="0">
                <a:latin typeface="Calibri" pitchFamily="34" charset="0"/>
              </a:rPr>
              <a:t>, 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photon density 6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cm</a:t>
            </a:r>
            <a:r>
              <a:rPr lang="en-US" sz="1600" b="1" baseline="30000" dirty="0" smtClean="0">
                <a:latin typeface="Calibri" pitchFamily="34" charset="0"/>
              </a:rPr>
              <a:t>-3</a:t>
            </a:r>
            <a:r>
              <a:rPr lang="en-US" sz="1600" b="1" dirty="0" smtClean="0">
                <a:latin typeface="Calibri" pitchFamily="34" charset="0"/>
              </a:rPr>
              <a:t>,  </a:t>
            </a:r>
          </a:p>
          <a:p>
            <a:pPr>
              <a:buFont typeface="Arial" charset="0"/>
              <a:buChar char="•"/>
            </a:pPr>
            <a:r>
              <a:rPr lang="en-US" sz="1600" b="1" dirty="0" smtClean="0">
                <a:latin typeface="Calibri" pitchFamily="34" charset="0"/>
              </a:rPr>
              <a:t>10</a:t>
            </a:r>
            <a:r>
              <a:rPr lang="en-US" sz="1600" b="1" baseline="30000" dirty="0" smtClean="0">
                <a:latin typeface="Calibri" pitchFamily="34" charset="0"/>
              </a:rPr>
              <a:t>13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photon/pulse (E&gt;100 </a:t>
            </a:r>
            <a:r>
              <a:rPr lang="en-US" sz="1600" b="1" dirty="0" err="1">
                <a:latin typeface="Calibri" pitchFamily="34" charset="0"/>
              </a:rPr>
              <a:t>MeV</a:t>
            </a:r>
            <a:r>
              <a:rPr lang="en-US" sz="1600" b="1" dirty="0">
                <a:latin typeface="Calibri" pitchFamily="34" charset="0"/>
              </a:rPr>
              <a:t>), 10</a:t>
            </a:r>
            <a:r>
              <a:rPr lang="en-US" sz="1600" b="1" baseline="30000" dirty="0">
                <a:latin typeface="Calibri" pitchFamily="34" charset="0"/>
              </a:rPr>
              <a:t>10</a:t>
            </a:r>
            <a:r>
              <a:rPr lang="en-US" sz="1600" b="1" dirty="0">
                <a:latin typeface="Calibri" pitchFamily="34" charset="0"/>
              </a:rPr>
              <a:t> photon/pulse (E&gt;1 </a:t>
            </a:r>
            <a:r>
              <a:rPr lang="en-US" sz="1600" b="1" dirty="0" err="1">
                <a:latin typeface="Calibri" pitchFamily="34" charset="0"/>
              </a:rPr>
              <a:t>GeV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Limitation by optical pulse refraction from </a:t>
            </a:r>
            <a:r>
              <a:rPr lang="en-US" sz="1600" b="1" dirty="0" smtClean="0">
                <a:latin typeface="Calibri" pitchFamily="34" charset="0"/>
              </a:rPr>
              <a:t>plasma</a:t>
            </a:r>
          </a:p>
          <a:p>
            <a:pPr>
              <a:buFont typeface="Arial" charset="0"/>
              <a:buChar char="•"/>
            </a:pPr>
            <a:endParaRPr lang="en-US" sz="1600" b="1" dirty="0" smtClean="0"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How nuclei behave in this environment? Can we observe 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-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collision effects? …………?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					</a:t>
            </a:r>
            <a:endParaRPr lang="ru-RU" sz="1600" dirty="0">
              <a:solidFill>
                <a:srgbClr val="C0504D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28861" y="4357694"/>
            <a:ext cx="4429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Left. Dependence of average  (red line with circles), maximal  (blue line with triangles) photon energy and energy at the level 1%  (black line with squares) on incoming power P. </a:t>
            </a:r>
          </a:p>
          <a:p>
            <a:endParaRPr lang="en-US" sz="1600" dirty="0" smtClean="0"/>
          </a:p>
          <a:p>
            <a:r>
              <a:rPr lang="en-US" sz="1600" dirty="0" smtClean="0"/>
              <a:t>Right. Normalized spectra of electron-positron plasma radiation for 10, 30 and 100PW.</a:t>
            </a:r>
          </a:p>
          <a:p>
            <a:endParaRPr lang="ru-RU" sz="1600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57356" y="500063"/>
            <a:ext cx="6572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Gamma ray source characteristics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643042" y="1714488"/>
            <a:ext cx="5929354" cy="2168403"/>
            <a:chOff x="1142976" y="2214553"/>
            <a:chExt cx="5929354" cy="2168403"/>
          </a:xfrm>
        </p:grpSpPr>
        <p:pic>
          <p:nvPicPr>
            <p:cNvPr id="17" name="Рисунок 16" descr="Spectr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76" y="2214554"/>
              <a:ext cx="2928958" cy="216580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9" name="Рисунок 18" descr="Spect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1934" y="2214553"/>
              <a:ext cx="3000396" cy="216840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160354" y="981099"/>
            <a:ext cx="6911976" cy="5876925"/>
            <a:chOff x="35496" y="792088"/>
            <a:chExt cx="7236296" cy="5877272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35496" y="792088"/>
              <a:ext cx="7236296" cy="5877272"/>
              <a:chOff x="0" y="2708920"/>
              <a:chExt cx="4962525" cy="4149080"/>
            </a:xfrm>
          </p:grpSpPr>
          <p:pic>
            <p:nvPicPr>
              <p:cNvPr id="717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2724150"/>
                <a:ext cx="4962525" cy="413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0" y="2708920"/>
                <a:ext cx="178943" cy="216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7174" name="TextBox 7"/>
            <p:cNvSpPr txBox="1">
              <a:spLocks noChangeArrowheads="1"/>
            </p:cNvSpPr>
            <p:nvPr/>
          </p:nvSpPr>
          <p:spPr bwMode="auto">
            <a:xfrm>
              <a:off x="1079104" y="4752528"/>
              <a:ext cx="324036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There is no nonlinear stage, or nonlinear stage begins at rear front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175" name="TextBox 9"/>
            <p:cNvSpPr txBox="1">
              <a:spLocks noChangeArrowheads="1"/>
            </p:cNvSpPr>
            <p:nvPr/>
          </p:nvSpPr>
          <p:spPr bwMode="auto">
            <a:xfrm>
              <a:off x="1007096" y="3160801"/>
              <a:ext cx="19442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peak of pulse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V="1">
              <a:off x="2734565" y="3311599"/>
              <a:ext cx="505244" cy="28894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7" name="TextBox 14"/>
            <p:cNvSpPr txBox="1">
              <a:spLocks noChangeArrowheads="1"/>
            </p:cNvSpPr>
            <p:nvPr/>
          </p:nvSpPr>
          <p:spPr bwMode="auto">
            <a:xfrm>
              <a:off x="3023320" y="1008112"/>
              <a:ext cx="273630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leading edge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5735649" y="6286520"/>
          <a:ext cx="3408351" cy="51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6" name="Формула" r:id="rId4" imgW="1587240" imgH="241200" progId="Equation.3">
                  <p:embed/>
                </p:oleObj>
              </mc:Choice>
              <mc:Fallback>
                <p:oleObj name="Формула" r:id="rId4" imgW="158724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49" y="6286520"/>
                        <a:ext cx="3408351" cy="516877"/>
                      </a:xfrm>
                      <a:prstGeom prst="rect">
                        <a:avLst/>
                      </a:prstGeom>
                      <a:solidFill>
                        <a:srgbClr val="FF0000">
                          <a:alpha val="19000"/>
                        </a:srgbClr>
                      </a:solidFill>
                      <a:ln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6732588" y="5214950"/>
            <a:ext cx="2411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Maximum </a:t>
            </a:r>
            <a:r>
              <a:rPr lang="en-US" sz="1600" dirty="0">
                <a:solidFill>
                  <a:srgbClr val="002060"/>
                </a:solidFill>
              </a:rPr>
              <a:t>photon number slightly vary for power P&gt;40 </a:t>
            </a:r>
            <a:r>
              <a:rPr lang="en-US" sz="1600" dirty="0" smtClean="0">
                <a:solidFill>
                  <a:srgbClr val="002060"/>
                </a:solidFill>
              </a:rPr>
              <a:t>PW 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3" name="Picture 3" descr="IAP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857356" y="428604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Optimization of 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photon yield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power_id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138"/>
            <a:ext cx="9144000" cy="4572000"/>
          </a:xfrm>
          <a:prstGeom prst="rect">
            <a:avLst/>
          </a:prstGeom>
          <a:noFill/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50825" y="5373688"/>
            <a:ext cx="8893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2 GeV photons are emitted only near the maximum of the laser pulse producing sub-period gamma burst</a:t>
            </a:r>
          </a:p>
          <a:p>
            <a:pPr>
              <a:buFontTx/>
              <a:buChar char="•"/>
            </a:pPr>
            <a:r>
              <a:rPr lang="en-US"/>
              <a:t>The rear part of the pulse is transformed to gamma quanta with the lower energies almost completely, resulting in overall 34% efficiency</a:t>
            </a:r>
            <a:endParaRPr lang="ru-RU"/>
          </a:p>
        </p:txBody>
      </p:sp>
      <p:pic>
        <p:nvPicPr>
          <p:cNvPr id="5" name="Picture 3" descr="I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57356" y="285728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Gamma photon yield for ideal dipole wave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44" y="4684952"/>
            <a:ext cx="8940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In the case of particular experiments for the Gaussian pulse with the peak power P = 40PW, the duration of τ = 15 </a:t>
            </a:r>
            <a:r>
              <a:rPr lang="en-US" sz="1600" dirty="0" err="1" smtClean="0"/>
              <a:t>fs</a:t>
            </a:r>
            <a:r>
              <a:rPr lang="en-US" sz="1600" dirty="0" smtClean="0"/>
              <a:t> and the density of the target 10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−3</a:t>
            </a:r>
            <a:r>
              <a:rPr lang="en-US" sz="1600" dirty="0" smtClean="0"/>
              <a:t>. The measured flux and brilliance are shown as a function of time. The duration of the generated gamma pulse is 4.5 </a:t>
            </a:r>
            <a:r>
              <a:rPr lang="en-US" sz="1600" dirty="0" err="1" smtClean="0"/>
              <a:t>fs</a:t>
            </a:r>
            <a:r>
              <a:rPr lang="en-US" sz="1600" dirty="0" smtClean="0"/>
              <a:t>, maximal brilliance is </a:t>
            </a:r>
            <a:r>
              <a:rPr lang="en-US" sz="2000" b="1" dirty="0" smtClean="0">
                <a:solidFill>
                  <a:srgbClr val="C00000"/>
                </a:solidFill>
              </a:rPr>
              <a:t>610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29</a:t>
            </a:r>
            <a:r>
              <a:rPr lang="en-US" sz="2000" b="1" dirty="0" smtClean="0">
                <a:solidFill>
                  <a:srgbClr val="C000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−1</a:t>
            </a:r>
            <a:r>
              <a:rPr lang="en-US" sz="2000" b="1" dirty="0" smtClean="0">
                <a:solidFill>
                  <a:srgbClr val="C00000"/>
                </a:solidFill>
              </a:rPr>
              <a:t>mrad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</a:t>
            </a:r>
            <a:r>
              <a:rPr lang="en-US" sz="2000" b="1" dirty="0" smtClean="0">
                <a:solidFill>
                  <a:srgbClr val="C00000"/>
                </a:solidFill>
              </a:rPr>
              <a:t>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 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>, the number of photons for energies &gt;100MeV  is 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.  The photon flux for energies greater 1 </a:t>
            </a:r>
            <a:r>
              <a:rPr lang="en-US" sz="1600" dirty="0" err="1" smtClean="0"/>
              <a:t>GeV</a:t>
            </a:r>
            <a:r>
              <a:rPr lang="en-US" sz="1600" dirty="0" smtClean="0"/>
              <a:t> is 510</a:t>
            </a:r>
            <a:r>
              <a:rPr lang="en-US" sz="1600" baseline="30000" dirty="0" smtClean="0"/>
              <a:t>23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, number of photons is 10</a:t>
            </a:r>
            <a:r>
              <a:rPr lang="en-US" sz="1600" baseline="30000" dirty="0" smtClean="0"/>
              <a:t>9</a:t>
            </a:r>
            <a:r>
              <a:rPr lang="en-US" sz="1600" dirty="0" smtClean="0"/>
              <a:t>.The beam width for the gamma photons is </a:t>
            </a:r>
            <a:r>
              <a:rPr lang="en-US" sz="2000" b="1" dirty="0" smtClean="0">
                <a:solidFill>
                  <a:srgbClr val="C00000"/>
                </a:solidFill>
              </a:rPr>
              <a:t>2 </a:t>
            </a:r>
            <a:r>
              <a:rPr lang="en-US" sz="2000" b="1" dirty="0" err="1" smtClean="0">
                <a:solidFill>
                  <a:srgbClr val="C00000"/>
                </a:solidFill>
              </a:rPr>
              <a:t>mrad</a:t>
            </a:r>
            <a:r>
              <a:rPr lang="en-US" sz="2000" dirty="0" smtClean="0"/>
              <a:t>.</a:t>
            </a:r>
          </a:p>
          <a:p>
            <a:pPr algn="just"/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42976" y="1071546"/>
            <a:ext cx="8371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 to make the </a:t>
            </a:r>
            <a:r>
              <a:rPr lang="en-US" sz="2400" b="1" dirty="0" smtClean="0">
                <a:solidFill>
                  <a:srgbClr val="C00000"/>
                </a:solidFill>
              </a:rPr>
              <a:t>most brilliant </a:t>
            </a:r>
            <a:r>
              <a:rPr lang="en-US" b="1" dirty="0" smtClean="0">
                <a:solidFill>
                  <a:srgbClr val="C00000"/>
                </a:solidFill>
              </a:rPr>
              <a:t>gamma source?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Do not allow degradation of optical wave structure (shorter pulse)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B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64" y="1928802"/>
            <a:ext cx="3494054" cy="2428892"/>
          </a:xfrm>
          <a:prstGeom prst="rect">
            <a:avLst/>
          </a:prstGeom>
        </p:spPr>
      </p:pic>
      <p:pic>
        <p:nvPicPr>
          <p:cNvPr id="10" name="Рисунок 9" descr="PhP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607" y="1785926"/>
            <a:ext cx="3710525" cy="25793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6429396"/>
            <a:ext cx="4551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A.Gonoskov</a:t>
            </a:r>
            <a:r>
              <a:rPr lang="en-US" sz="1400" dirty="0" smtClean="0"/>
              <a:t>, </a:t>
            </a:r>
            <a:r>
              <a:rPr lang="en-US" sz="1400" dirty="0" err="1" smtClean="0"/>
              <a:t>A.Bashinov</a:t>
            </a:r>
            <a:r>
              <a:rPr lang="en-US" sz="1400" dirty="0" smtClean="0"/>
              <a:t>, </a:t>
            </a:r>
            <a:r>
              <a:rPr lang="en-US" sz="1400" dirty="0" err="1" smtClean="0"/>
              <a:t>E.Efimenko</a:t>
            </a:r>
            <a:r>
              <a:rPr lang="en-US" sz="1400" dirty="0" smtClean="0"/>
              <a:t> et al., PRX, 2017</a:t>
            </a:r>
            <a:endParaRPr lang="ru-RU" sz="140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57356" y="428604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Optimization of 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photon brilliance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" name="Picture 7" descr="lp000047"/>
          <p:cNvPicPr>
            <a:picLocks noChangeAspect="1" noChangeArrowheads="1"/>
          </p:cNvPicPr>
          <p:nvPr/>
        </p:nvPicPr>
        <p:blipFill>
          <a:blip r:embed="rId5"/>
          <a:srcRect l="68701" r="6890" b="48031"/>
          <a:stretch>
            <a:fillRect/>
          </a:stretch>
        </p:blipFill>
        <p:spPr bwMode="auto">
          <a:xfrm>
            <a:off x="-32" y="1919824"/>
            <a:ext cx="2021930" cy="2152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8" y="1484784"/>
            <a:ext cx="4509326" cy="454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57356" y="285728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Plasma pinching in e-e+ cascade 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8" name="Picture 3" descr="I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0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57356" y="285728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Plasma pinching in e-e+ cascade 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8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90636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46" y="4070176"/>
            <a:ext cx="3752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олилиния 58"/>
          <p:cNvSpPr/>
          <p:nvPr/>
        </p:nvSpPr>
        <p:spPr>
          <a:xfrm rot="10800000">
            <a:off x="180975" y="2206625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180975" y="1414463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40" name="TextBox 39"/>
          <p:cNvSpPr txBox="1">
            <a:spLocks noChangeArrowheads="1"/>
          </p:cNvSpPr>
          <p:nvPr/>
        </p:nvSpPr>
        <p:spPr bwMode="auto">
          <a:xfrm>
            <a:off x="6300788" y="3933825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Efficiency </a:t>
            </a:r>
            <a:r>
              <a:rPr lang="el-GR" b="1">
                <a:latin typeface="Calibri" pitchFamily="34" charset="0"/>
              </a:rPr>
              <a:t>η</a:t>
            </a:r>
            <a:r>
              <a:rPr lang="en-US" b="1">
                <a:latin typeface="Calibri" pitchFamily="34" charset="0"/>
              </a:rPr>
              <a:t>, %</a:t>
            </a:r>
          </a:p>
        </p:txBody>
      </p:sp>
      <p:pic>
        <p:nvPicPr>
          <p:cNvPr id="39943" name="Рисунок 144" descr="250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3846537"/>
            <a:ext cx="50022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 bwMode="auto">
          <a:xfrm>
            <a:off x="1943100" y="2468563"/>
            <a:ext cx="66040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Группа 61"/>
          <p:cNvGrpSpPr>
            <a:grpSpLocks/>
          </p:cNvGrpSpPr>
          <p:nvPr/>
        </p:nvGrpSpPr>
        <p:grpSpPr bwMode="auto">
          <a:xfrm>
            <a:off x="1857375" y="1143000"/>
            <a:ext cx="785813" cy="1719263"/>
            <a:chOff x="1357290" y="2317744"/>
            <a:chExt cx="2786082" cy="2259813"/>
          </a:xfrm>
        </p:grpSpPr>
        <p:sp>
          <p:nvSpPr>
            <p:cNvPr id="129" name="Овал 128"/>
            <p:cNvSpPr/>
            <p:nvPr/>
          </p:nvSpPr>
          <p:spPr>
            <a:xfrm>
              <a:off x="1357290" y="2357430"/>
              <a:ext cx="2500330" cy="221457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1643042" y="2357430"/>
              <a:ext cx="2500330" cy="221457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2143108" y="2786058"/>
              <a:ext cx="1500198" cy="1428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2364783" y="2317744"/>
              <a:ext cx="562844" cy="181537"/>
            </a:xfrm>
            <a:custGeom>
              <a:avLst/>
              <a:gdLst>
                <a:gd name="connsiteX0" fmla="*/ 531813 w 561976"/>
                <a:gd name="connsiteY0" fmla="*/ 19844 h 182562"/>
                <a:gd name="connsiteX1" fmla="*/ 369888 w 561976"/>
                <a:gd name="connsiteY1" fmla="*/ 53181 h 182562"/>
                <a:gd name="connsiteX2" fmla="*/ 207963 w 561976"/>
                <a:gd name="connsiteY2" fmla="*/ 167481 h 182562"/>
                <a:gd name="connsiteX3" fmla="*/ 3175 w 561976"/>
                <a:gd name="connsiteY3" fmla="*/ 143669 h 182562"/>
                <a:gd name="connsiteX4" fmla="*/ 188913 w 561976"/>
                <a:gd name="connsiteY4" fmla="*/ 19844 h 182562"/>
                <a:gd name="connsiteX5" fmla="*/ 531813 w 561976"/>
                <a:gd name="connsiteY5" fmla="*/ 19844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6" h="182562">
                  <a:moveTo>
                    <a:pt x="531813" y="19844"/>
                  </a:moveTo>
                  <a:cubicBezTo>
                    <a:pt x="561976" y="25400"/>
                    <a:pt x="423863" y="28575"/>
                    <a:pt x="369888" y="53181"/>
                  </a:cubicBezTo>
                  <a:cubicBezTo>
                    <a:pt x="315913" y="77787"/>
                    <a:pt x="269082" y="152400"/>
                    <a:pt x="207963" y="167481"/>
                  </a:cubicBezTo>
                  <a:cubicBezTo>
                    <a:pt x="146844" y="182562"/>
                    <a:pt x="6350" y="168275"/>
                    <a:pt x="3175" y="143669"/>
                  </a:cubicBezTo>
                  <a:cubicBezTo>
                    <a:pt x="0" y="119063"/>
                    <a:pt x="101601" y="39688"/>
                    <a:pt x="188913" y="19844"/>
                  </a:cubicBezTo>
                  <a:cubicBezTo>
                    <a:pt x="276226" y="0"/>
                    <a:pt x="501651" y="14288"/>
                    <a:pt x="531813" y="1984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2184673" y="4312555"/>
              <a:ext cx="731698" cy="265002"/>
            </a:xfrm>
            <a:custGeom>
              <a:avLst/>
              <a:gdLst>
                <a:gd name="connsiteX0" fmla="*/ 46037 w 731043"/>
                <a:gd name="connsiteY0" fmla="*/ 7937 h 265906"/>
                <a:gd name="connsiteX1" fmla="*/ 136525 w 731043"/>
                <a:gd name="connsiteY1" fmla="*/ 112712 h 265906"/>
                <a:gd name="connsiteX2" fmla="*/ 241300 w 731043"/>
                <a:gd name="connsiteY2" fmla="*/ 193674 h 265906"/>
                <a:gd name="connsiteX3" fmla="*/ 365125 w 731043"/>
                <a:gd name="connsiteY3" fmla="*/ 250824 h 265906"/>
                <a:gd name="connsiteX4" fmla="*/ 703262 w 731043"/>
                <a:gd name="connsiteY4" fmla="*/ 265112 h 265906"/>
                <a:gd name="connsiteX5" fmla="*/ 531812 w 731043"/>
                <a:gd name="connsiteY5" fmla="*/ 246062 h 265906"/>
                <a:gd name="connsiteX6" fmla="*/ 603250 w 731043"/>
                <a:gd name="connsiteY6" fmla="*/ 250824 h 265906"/>
                <a:gd name="connsiteX7" fmla="*/ 531812 w 731043"/>
                <a:gd name="connsiteY7" fmla="*/ 222249 h 265906"/>
                <a:gd name="connsiteX8" fmla="*/ 412750 w 731043"/>
                <a:gd name="connsiteY8" fmla="*/ 160337 h 265906"/>
                <a:gd name="connsiteX9" fmla="*/ 46037 w 731043"/>
                <a:gd name="connsiteY9" fmla="*/ 7937 h 26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043" h="265906">
                  <a:moveTo>
                    <a:pt x="46037" y="7937"/>
                  </a:moveTo>
                  <a:cubicBezTo>
                    <a:pt x="0" y="0"/>
                    <a:pt x="103981" y="81756"/>
                    <a:pt x="136525" y="112712"/>
                  </a:cubicBezTo>
                  <a:cubicBezTo>
                    <a:pt x="169069" y="143668"/>
                    <a:pt x="203200" y="170655"/>
                    <a:pt x="241300" y="193674"/>
                  </a:cubicBezTo>
                  <a:cubicBezTo>
                    <a:pt x="279400" y="216693"/>
                    <a:pt x="288131" y="238918"/>
                    <a:pt x="365125" y="250824"/>
                  </a:cubicBezTo>
                  <a:cubicBezTo>
                    <a:pt x="442119" y="262730"/>
                    <a:pt x="675481" y="265906"/>
                    <a:pt x="703262" y="265112"/>
                  </a:cubicBezTo>
                  <a:cubicBezTo>
                    <a:pt x="731043" y="264318"/>
                    <a:pt x="548481" y="248443"/>
                    <a:pt x="531812" y="246062"/>
                  </a:cubicBezTo>
                  <a:cubicBezTo>
                    <a:pt x="515143" y="243681"/>
                    <a:pt x="603250" y="254793"/>
                    <a:pt x="603250" y="250824"/>
                  </a:cubicBezTo>
                  <a:cubicBezTo>
                    <a:pt x="603250" y="246855"/>
                    <a:pt x="563562" y="237330"/>
                    <a:pt x="531812" y="222249"/>
                  </a:cubicBezTo>
                  <a:cubicBezTo>
                    <a:pt x="500062" y="207168"/>
                    <a:pt x="494506" y="196056"/>
                    <a:pt x="412750" y="160337"/>
                  </a:cubicBezTo>
                  <a:cubicBezTo>
                    <a:pt x="330994" y="124618"/>
                    <a:pt x="92074" y="15874"/>
                    <a:pt x="46037" y="793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097087" y="2951163"/>
            <a:ext cx="269875" cy="215900"/>
            <a:chOff x="2366" y="531"/>
            <a:chExt cx="842" cy="420"/>
          </a:xfrm>
        </p:grpSpPr>
        <p:sp>
          <p:nvSpPr>
            <p:cNvPr id="39997" name="Freeform 5"/>
            <p:cNvSpPr>
              <a:spLocks/>
            </p:cNvSpPr>
            <p:nvPr/>
          </p:nvSpPr>
          <p:spPr bwMode="auto">
            <a:xfrm>
              <a:off x="2472" y="531"/>
              <a:ext cx="736" cy="420"/>
            </a:xfrm>
            <a:custGeom>
              <a:avLst/>
              <a:gdLst>
                <a:gd name="T0" fmla="*/ 736 w 736"/>
                <a:gd name="T1" fmla="*/ 231 h 420"/>
                <a:gd name="T2" fmla="*/ 635 w 736"/>
                <a:gd name="T3" fmla="*/ 26 h 420"/>
                <a:gd name="T4" fmla="*/ 499 w 736"/>
                <a:gd name="T5" fmla="*/ 389 h 420"/>
                <a:gd name="T6" fmla="*/ 363 w 736"/>
                <a:gd name="T7" fmla="*/ 26 h 420"/>
                <a:gd name="T8" fmla="*/ 227 w 736"/>
                <a:gd name="T9" fmla="*/ 389 h 420"/>
                <a:gd name="T10" fmla="*/ 89 w 736"/>
                <a:gd name="T11" fmla="*/ 213 h 420"/>
                <a:gd name="T12" fmla="*/ 0 w 736"/>
                <a:gd name="T13" fmla="*/ 213 h 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6"/>
                <a:gd name="T22" fmla="*/ 0 h 420"/>
                <a:gd name="T23" fmla="*/ 736 w 736"/>
                <a:gd name="T24" fmla="*/ 420 h 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6" h="420">
                  <a:moveTo>
                    <a:pt x="736" y="231"/>
                  </a:moveTo>
                  <a:cubicBezTo>
                    <a:pt x="719" y="198"/>
                    <a:pt x="674" y="0"/>
                    <a:pt x="635" y="26"/>
                  </a:cubicBezTo>
                  <a:cubicBezTo>
                    <a:pt x="596" y="52"/>
                    <a:pt x="544" y="389"/>
                    <a:pt x="499" y="389"/>
                  </a:cubicBezTo>
                  <a:cubicBezTo>
                    <a:pt x="454" y="389"/>
                    <a:pt x="408" y="26"/>
                    <a:pt x="363" y="26"/>
                  </a:cubicBezTo>
                  <a:cubicBezTo>
                    <a:pt x="318" y="26"/>
                    <a:pt x="273" y="358"/>
                    <a:pt x="227" y="389"/>
                  </a:cubicBezTo>
                  <a:cubicBezTo>
                    <a:pt x="181" y="420"/>
                    <a:pt x="127" y="242"/>
                    <a:pt x="89" y="213"/>
                  </a:cubicBezTo>
                  <a:cubicBezTo>
                    <a:pt x="51" y="184"/>
                    <a:pt x="19" y="213"/>
                    <a:pt x="0" y="21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98" name="Freeform 6"/>
            <p:cNvSpPr>
              <a:spLocks/>
            </p:cNvSpPr>
            <p:nvPr/>
          </p:nvSpPr>
          <p:spPr bwMode="auto">
            <a:xfrm>
              <a:off x="2366" y="736"/>
              <a:ext cx="160" cy="8"/>
            </a:xfrm>
            <a:custGeom>
              <a:avLst/>
              <a:gdLst>
                <a:gd name="T0" fmla="*/ 160 w 160"/>
                <a:gd name="T1" fmla="*/ 0 h 8"/>
                <a:gd name="T2" fmla="*/ 0 w 160"/>
                <a:gd name="T3" fmla="*/ 8 h 8"/>
                <a:gd name="T4" fmla="*/ 0 60000 65536"/>
                <a:gd name="T5" fmla="*/ 0 60000 65536"/>
                <a:gd name="T6" fmla="*/ 0 w 160"/>
                <a:gd name="T7" fmla="*/ 0 h 8"/>
                <a:gd name="T8" fmla="*/ 160 w 16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8">
                  <a:moveTo>
                    <a:pt x="160" y="0"/>
                  </a:move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 rot="5611205">
            <a:off x="2053431" y="818357"/>
            <a:ext cx="268287" cy="215900"/>
            <a:chOff x="2366" y="531"/>
            <a:chExt cx="842" cy="420"/>
          </a:xfrm>
        </p:grpSpPr>
        <p:sp>
          <p:nvSpPr>
            <p:cNvPr id="39995" name="Freeform 5"/>
            <p:cNvSpPr>
              <a:spLocks/>
            </p:cNvSpPr>
            <p:nvPr/>
          </p:nvSpPr>
          <p:spPr bwMode="auto">
            <a:xfrm>
              <a:off x="2472" y="531"/>
              <a:ext cx="736" cy="420"/>
            </a:xfrm>
            <a:custGeom>
              <a:avLst/>
              <a:gdLst>
                <a:gd name="T0" fmla="*/ 736 w 736"/>
                <a:gd name="T1" fmla="*/ 231 h 420"/>
                <a:gd name="T2" fmla="*/ 635 w 736"/>
                <a:gd name="T3" fmla="*/ 26 h 420"/>
                <a:gd name="T4" fmla="*/ 499 w 736"/>
                <a:gd name="T5" fmla="*/ 389 h 420"/>
                <a:gd name="T6" fmla="*/ 363 w 736"/>
                <a:gd name="T7" fmla="*/ 26 h 420"/>
                <a:gd name="T8" fmla="*/ 227 w 736"/>
                <a:gd name="T9" fmla="*/ 389 h 420"/>
                <a:gd name="T10" fmla="*/ 89 w 736"/>
                <a:gd name="T11" fmla="*/ 213 h 420"/>
                <a:gd name="T12" fmla="*/ 0 w 736"/>
                <a:gd name="T13" fmla="*/ 213 h 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6"/>
                <a:gd name="T22" fmla="*/ 0 h 420"/>
                <a:gd name="T23" fmla="*/ 736 w 736"/>
                <a:gd name="T24" fmla="*/ 420 h 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6" h="420">
                  <a:moveTo>
                    <a:pt x="736" y="231"/>
                  </a:moveTo>
                  <a:cubicBezTo>
                    <a:pt x="719" y="198"/>
                    <a:pt x="674" y="0"/>
                    <a:pt x="635" y="26"/>
                  </a:cubicBezTo>
                  <a:cubicBezTo>
                    <a:pt x="596" y="52"/>
                    <a:pt x="544" y="389"/>
                    <a:pt x="499" y="389"/>
                  </a:cubicBezTo>
                  <a:cubicBezTo>
                    <a:pt x="454" y="389"/>
                    <a:pt x="408" y="26"/>
                    <a:pt x="363" y="26"/>
                  </a:cubicBezTo>
                  <a:cubicBezTo>
                    <a:pt x="318" y="26"/>
                    <a:pt x="273" y="358"/>
                    <a:pt x="227" y="389"/>
                  </a:cubicBezTo>
                  <a:cubicBezTo>
                    <a:pt x="181" y="420"/>
                    <a:pt x="127" y="242"/>
                    <a:pt x="89" y="213"/>
                  </a:cubicBezTo>
                  <a:cubicBezTo>
                    <a:pt x="51" y="184"/>
                    <a:pt x="19" y="213"/>
                    <a:pt x="0" y="21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96" name="Freeform 6"/>
            <p:cNvSpPr>
              <a:spLocks/>
            </p:cNvSpPr>
            <p:nvPr/>
          </p:nvSpPr>
          <p:spPr bwMode="auto">
            <a:xfrm>
              <a:off x="2366" y="736"/>
              <a:ext cx="160" cy="8"/>
            </a:xfrm>
            <a:custGeom>
              <a:avLst/>
              <a:gdLst>
                <a:gd name="T0" fmla="*/ 160 w 160"/>
                <a:gd name="T1" fmla="*/ 0 h 8"/>
                <a:gd name="T2" fmla="*/ 0 w 160"/>
                <a:gd name="T3" fmla="*/ 8 h 8"/>
                <a:gd name="T4" fmla="*/ 0 60000 65536"/>
                <a:gd name="T5" fmla="*/ 0 60000 65536"/>
                <a:gd name="T6" fmla="*/ 0 w 160"/>
                <a:gd name="T7" fmla="*/ 0 h 8"/>
                <a:gd name="T8" fmla="*/ 160 w 16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8">
                  <a:moveTo>
                    <a:pt x="160" y="0"/>
                  </a:move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" name="Прямоугольник 51"/>
          <p:cNvSpPr/>
          <p:nvPr/>
        </p:nvSpPr>
        <p:spPr bwMode="auto">
          <a:xfrm>
            <a:off x="2270125" y="2470150"/>
            <a:ext cx="34925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2232025" y="1485900"/>
            <a:ext cx="42863" cy="1103313"/>
          </a:xfrm>
          <a:prstGeom prst="rect">
            <a:avLst/>
          </a:prstGeom>
          <a:solidFill>
            <a:srgbClr val="FFFF00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Стрелка вправо 53"/>
          <p:cNvSpPr/>
          <p:nvPr/>
        </p:nvSpPr>
        <p:spPr bwMode="auto">
          <a:xfrm>
            <a:off x="573088" y="2032000"/>
            <a:ext cx="660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Выгнутая вправо стрелка 54"/>
          <p:cNvSpPr/>
          <p:nvPr/>
        </p:nvSpPr>
        <p:spPr bwMode="auto">
          <a:xfrm rot="5400000">
            <a:off x="685007" y="1847056"/>
            <a:ext cx="360362" cy="3587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9900" y="2062163"/>
            <a:ext cx="4318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54" name="TextBox 59"/>
          <p:cNvSpPr txBox="1">
            <a:spLocks noChangeArrowheads="1"/>
          </p:cNvSpPr>
          <p:nvPr/>
        </p:nvSpPr>
        <p:spPr bwMode="auto">
          <a:xfrm>
            <a:off x="254000" y="2565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laser</a:t>
            </a:r>
            <a:endParaRPr lang="ru-RU">
              <a:latin typeface="Calibri" pitchFamily="34" charset="0"/>
            </a:endParaRPr>
          </a:p>
        </p:txBody>
      </p:sp>
      <p:sp>
        <p:nvSpPr>
          <p:cNvPr id="61" name="Стрелка вправо 60"/>
          <p:cNvSpPr/>
          <p:nvPr/>
        </p:nvSpPr>
        <p:spPr bwMode="auto">
          <a:xfrm rot="10800000">
            <a:off x="3238500" y="2105025"/>
            <a:ext cx="660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Выгнутая вправо стрелка 61"/>
          <p:cNvSpPr/>
          <p:nvPr/>
        </p:nvSpPr>
        <p:spPr bwMode="auto">
          <a:xfrm rot="5400000">
            <a:off x="3349625" y="1917700"/>
            <a:ext cx="360363" cy="3603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олилиния 62"/>
          <p:cNvSpPr/>
          <p:nvPr/>
        </p:nvSpPr>
        <p:spPr>
          <a:xfrm rot="10800000">
            <a:off x="2844800" y="2278063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Стрелка влево 86"/>
          <p:cNvSpPr/>
          <p:nvPr/>
        </p:nvSpPr>
        <p:spPr>
          <a:xfrm>
            <a:off x="3230563" y="2100263"/>
            <a:ext cx="360362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59" name="TextBox 87"/>
          <p:cNvSpPr txBox="1">
            <a:spLocks noChangeArrowheads="1"/>
          </p:cNvSpPr>
          <p:nvPr/>
        </p:nvSpPr>
        <p:spPr bwMode="auto">
          <a:xfrm>
            <a:off x="2989263" y="2638425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laser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9960" name="TextBox 82"/>
          <p:cNvSpPr txBox="1">
            <a:spLocks noChangeArrowheads="1"/>
          </p:cNvSpPr>
          <p:nvPr/>
        </p:nvSpPr>
        <p:spPr bwMode="auto">
          <a:xfrm>
            <a:off x="2214563" y="642938"/>
            <a:ext cx="28733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γ</a:t>
            </a:r>
            <a:endParaRPr lang="ru-RU">
              <a:latin typeface="Calibri" pitchFamily="34" charset="0"/>
            </a:endParaRPr>
          </a:p>
        </p:txBody>
      </p:sp>
      <p:sp>
        <p:nvSpPr>
          <p:cNvPr id="96" name="TextBox 89"/>
          <p:cNvSpPr txBox="1">
            <a:spLocks noChangeArrowheads="1"/>
          </p:cNvSpPr>
          <p:nvPr/>
        </p:nvSpPr>
        <p:spPr bwMode="auto">
          <a:xfrm>
            <a:off x="3227387" y="950898"/>
            <a:ext cx="1273175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atin typeface="+mn-lt"/>
                <a:cs typeface="+mn-cs"/>
              </a:rPr>
              <a:t>Δ</a:t>
            </a:r>
            <a:r>
              <a:rPr lang="en-US" dirty="0">
                <a:latin typeface="+mn-lt"/>
                <a:cs typeface="+mn-cs"/>
              </a:rPr>
              <a:t>x≈</a:t>
            </a:r>
            <a:r>
              <a:rPr lang="el-GR" dirty="0">
                <a:latin typeface="+mn-lt"/>
                <a:cs typeface="+mn-cs"/>
              </a:rPr>
              <a:t>λ</a:t>
            </a:r>
            <a:r>
              <a:rPr lang="en-US" dirty="0">
                <a:latin typeface="+mn-lt"/>
                <a:cs typeface="+mn-cs"/>
              </a:rPr>
              <a:t>/5000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39962" name="TextBox 82"/>
          <p:cNvSpPr txBox="1">
            <a:spLocks noChangeArrowheads="1"/>
          </p:cNvSpPr>
          <p:nvPr/>
        </p:nvSpPr>
        <p:spPr bwMode="auto">
          <a:xfrm>
            <a:off x="2286000" y="3000375"/>
            <a:ext cx="28733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γ</a:t>
            </a:r>
            <a:endParaRPr lang="ru-RU">
              <a:latin typeface="Calibri" pitchFamily="34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 rot="10800000" flipV="1">
            <a:off x="2270125" y="1214438"/>
            <a:ext cx="944563" cy="4159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 bwMode="auto">
          <a:xfrm>
            <a:off x="0" y="877873"/>
            <a:ext cx="1476375" cy="407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N</a:t>
            </a:r>
            <a:r>
              <a:rPr lang="en-US" baseline="-25000" dirty="0">
                <a:latin typeface="+mn-lt"/>
                <a:cs typeface="+mn-cs"/>
              </a:rPr>
              <a:t>e </a:t>
            </a:r>
            <a:r>
              <a:rPr lang="en-US" dirty="0">
                <a:latin typeface="+mn-lt"/>
                <a:cs typeface="+mn-cs"/>
              </a:rPr>
              <a:t>≈10</a:t>
            </a:r>
            <a:r>
              <a:rPr lang="en-US" baseline="30000" dirty="0">
                <a:latin typeface="+mn-lt"/>
                <a:cs typeface="+mn-cs"/>
              </a:rPr>
              <a:t>27</a:t>
            </a:r>
            <a:r>
              <a:rPr lang="en-US" dirty="0">
                <a:latin typeface="+mn-lt"/>
                <a:cs typeface="+mn-cs"/>
              </a:rPr>
              <a:t>cm</a:t>
            </a:r>
            <a:r>
              <a:rPr lang="en-US" baseline="30000" dirty="0">
                <a:latin typeface="+mn-lt"/>
                <a:cs typeface="+mn-cs"/>
              </a:rPr>
              <a:t>-3</a:t>
            </a:r>
            <a:endParaRPr lang="ru-RU" dirty="0">
              <a:latin typeface="+mn-lt"/>
              <a:cs typeface="+mn-cs"/>
            </a:endParaRPr>
          </a:p>
        </p:txBody>
      </p:sp>
      <p:cxnSp>
        <p:nvCxnSpPr>
          <p:cNvPr id="103" name="Прямая соединительная линия 102"/>
          <p:cNvCxnSpPr/>
          <p:nvPr/>
        </p:nvCxnSpPr>
        <p:spPr bwMode="auto">
          <a:xfrm rot="16200000" flipV="1">
            <a:off x="1427163" y="787400"/>
            <a:ext cx="844550" cy="841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125663" y="1846263"/>
            <a:ext cx="3603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67" name="TextBox 104"/>
          <p:cNvSpPr txBox="1">
            <a:spLocks noChangeArrowheads="1"/>
          </p:cNvSpPr>
          <p:nvPr/>
        </p:nvSpPr>
        <p:spPr bwMode="auto">
          <a:xfrm>
            <a:off x="2339975" y="2565400"/>
            <a:ext cx="215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i</a:t>
            </a:r>
            <a:endParaRPr lang="ru-RU" b="1">
              <a:latin typeface="Calibri" pitchFamily="34" charset="0"/>
            </a:endParaRPr>
          </a:p>
        </p:txBody>
      </p:sp>
      <p:grpSp>
        <p:nvGrpSpPr>
          <p:cNvPr id="5" name="Группа 58"/>
          <p:cNvGrpSpPr>
            <a:grpSpLocks/>
          </p:cNvGrpSpPr>
          <p:nvPr/>
        </p:nvGrpSpPr>
        <p:grpSpPr bwMode="auto">
          <a:xfrm>
            <a:off x="1785938" y="2000250"/>
            <a:ext cx="287337" cy="360363"/>
            <a:chOff x="5580113" y="1052736"/>
            <a:chExt cx="288032" cy="360040"/>
          </a:xfrm>
        </p:grpSpPr>
        <p:sp>
          <p:nvSpPr>
            <p:cNvPr id="123" name="Полилиния 122"/>
            <p:cNvSpPr/>
            <p:nvPr/>
          </p:nvSpPr>
          <p:spPr>
            <a:xfrm>
              <a:off x="5588069" y="1052736"/>
              <a:ext cx="280076" cy="314043"/>
            </a:xfrm>
            <a:custGeom>
              <a:avLst/>
              <a:gdLst>
                <a:gd name="connsiteX0" fmla="*/ 424873 w 471055"/>
                <a:gd name="connsiteY0" fmla="*/ 205509 h 547255"/>
                <a:gd name="connsiteX1" fmla="*/ 189345 w 471055"/>
                <a:gd name="connsiteY1" fmla="*/ 39255 h 547255"/>
                <a:gd name="connsiteX2" fmla="*/ 452582 w 471055"/>
                <a:gd name="connsiteY2" fmla="*/ 441037 h 547255"/>
                <a:gd name="connsiteX3" fmla="*/ 78509 w 471055"/>
                <a:gd name="connsiteY3" fmla="*/ 177800 h 547255"/>
                <a:gd name="connsiteX4" fmla="*/ 369455 w 471055"/>
                <a:gd name="connsiteY4" fmla="*/ 524164 h 547255"/>
                <a:gd name="connsiteX5" fmla="*/ 36945 w 471055"/>
                <a:gd name="connsiteY5" fmla="*/ 316346 h 547255"/>
                <a:gd name="connsiteX6" fmla="*/ 147782 w 471055"/>
                <a:gd name="connsiteY6" fmla="*/ 468746 h 547255"/>
                <a:gd name="connsiteX7" fmla="*/ 147782 w 471055"/>
                <a:gd name="connsiteY7" fmla="*/ 468746 h 5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055" h="547255">
                  <a:moveTo>
                    <a:pt x="424873" y="205509"/>
                  </a:moveTo>
                  <a:cubicBezTo>
                    <a:pt x="304800" y="102754"/>
                    <a:pt x="184727" y="0"/>
                    <a:pt x="189345" y="39255"/>
                  </a:cubicBezTo>
                  <a:cubicBezTo>
                    <a:pt x="193963" y="78510"/>
                    <a:pt x="471055" y="417946"/>
                    <a:pt x="452582" y="441037"/>
                  </a:cubicBezTo>
                  <a:cubicBezTo>
                    <a:pt x="434109" y="464128"/>
                    <a:pt x="92363" y="163946"/>
                    <a:pt x="78509" y="177800"/>
                  </a:cubicBezTo>
                  <a:cubicBezTo>
                    <a:pt x="64655" y="191654"/>
                    <a:pt x="376382" y="501073"/>
                    <a:pt x="369455" y="524164"/>
                  </a:cubicBezTo>
                  <a:cubicBezTo>
                    <a:pt x="362528" y="547255"/>
                    <a:pt x="73890" y="325582"/>
                    <a:pt x="36945" y="316346"/>
                  </a:cubicBezTo>
                  <a:cubicBezTo>
                    <a:pt x="0" y="307110"/>
                    <a:pt x="147782" y="468746"/>
                    <a:pt x="147782" y="468746"/>
                  </a:cubicBezTo>
                  <a:lnTo>
                    <a:pt x="147782" y="46874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24" name="Прямая со стрелкой 123"/>
            <p:cNvCxnSpPr>
              <a:stCxn id="123" idx="6"/>
            </p:cNvCxnSpPr>
            <p:nvPr/>
          </p:nvCxnSpPr>
          <p:spPr>
            <a:xfrm flipH="1">
              <a:off x="5580113" y="1322369"/>
              <a:ext cx="95480" cy="904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69" name="TextBox 101"/>
          <p:cNvSpPr txBox="1">
            <a:spLocks noChangeArrowheads="1"/>
          </p:cNvSpPr>
          <p:nvPr/>
        </p:nvSpPr>
        <p:spPr bwMode="auto">
          <a:xfrm>
            <a:off x="2357438" y="2071688"/>
            <a:ext cx="55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d≈</a:t>
            </a:r>
            <a:r>
              <a:rPr lang="el-GR">
                <a:latin typeface="Calibri" pitchFamily="34" charset="0"/>
              </a:rPr>
              <a:t>λ</a:t>
            </a:r>
            <a:endParaRPr lang="ru-RU">
              <a:latin typeface="Calibri" pitchFamily="34" charset="0"/>
            </a:endParaRPr>
          </a:p>
        </p:txBody>
      </p:sp>
      <p:grpSp>
        <p:nvGrpSpPr>
          <p:cNvPr id="6" name="Группа 98"/>
          <p:cNvGrpSpPr>
            <a:grpSpLocks/>
          </p:cNvGrpSpPr>
          <p:nvPr/>
        </p:nvGrpSpPr>
        <p:grpSpPr bwMode="auto">
          <a:xfrm>
            <a:off x="928688" y="285750"/>
            <a:ext cx="2643187" cy="3571875"/>
            <a:chOff x="3152764" y="3056731"/>
            <a:chExt cx="648437" cy="1290185"/>
          </a:xfrm>
        </p:grpSpPr>
        <p:sp>
          <p:nvSpPr>
            <p:cNvPr id="113" name="Овал 112"/>
            <p:cNvSpPr/>
            <p:nvPr/>
          </p:nvSpPr>
          <p:spPr>
            <a:xfrm>
              <a:off x="3152764" y="3081334"/>
              <a:ext cx="576999" cy="126558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3224202" y="3081334"/>
              <a:ext cx="576999" cy="126558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3349437" y="3056731"/>
              <a:ext cx="156560" cy="143927"/>
            </a:xfrm>
            <a:custGeom>
              <a:avLst/>
              <a:gdLst>
                <a:gd name="connsiteX0" fmla="*/ 155574 w 156368"/>
                <a:gd name="connsiteY0" fmla="*/ 15082 h 143669"/>
                <a:gd name="connsiteX1" fmla="*/ 93662 w 156368"/>
                <a:gd name="connsiteY1" fmla="*/ 10319 h 143669"/>
                <a:gd name="connsiteX2" fmla="*/ 22224 w 156368"/>
                <a:gd name="connsiteY2" fmla="*/ 76994 h 143669"/>
                <a:gd name="connsiteX3" fmla="*/ 7937 w 156368"/>
                <a:gd name="connsiteY3" fmla="*/ 129382 h 143669"/>
                <a:gd name="connsiteX4" fmla="*/ 69849 w 156368"/>
                <a:gd name="connsiteY4" fmla="*/ 134144 h 143669"/>
                <a:gd name="connsiteX5" fmla="*/ 98424 w 156368"/>
                <a:gd name="connsiteY5" fmla="*/ 72232 h 143669"/>
                <a:gd name="connsiteX6" fmla="*/ 155574 w 156368"/>
                <a:gd name="connsiteY6" fmla="*/ 15082 h 1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68" h="143669">
                  <a:moveTo>
                    <a:pt x="155574" y="15082"/>
                  </a:moveTo>
                  <a:cubicBezTo>
                    <a:pt x="154780" y="4763"/>
                    <a:pt x="115887" y="0"/>
                    <a:pt x="93662" y="10319"/>
                  </a:cubicBezTo>
                  <a:cubicBezTo>
                    <a:pt x="71437" y="20638"/>
                    <a:pt x="36511" y="57150"/>
                    <a:pt x="22224" y="76994"/>
                  </a:cubicBezTo>
                  <a:cubicBezTo>
                    <a:pt x="7937" y="96838"/>
                    <a:pt x="0" y="119857"/>
                    <a:pt x="7937" y="129382"/>
                  </a:cubicBezTo>
                  <a:cubicBezTo>
                    <a:pt x="15874" y="138907"/>
                    <a:pt x="54768" y="143669"/>
                    <a:pt x="69849" y="134144"/>
                  </a:cubicBezTo>
                  <a:cubicBezTo>
                    <a:pt x="84930" y="124619"/>
                    <a:pt x="84930" y="91282"/>
                    <a:pt x="98424" y="72232"/>
                  </a:cubicBezTo>
                  <a:cubicBezTo>
                    <a:pt x="111918" y="53182"/>
                    <a:pt x="156368" y="25401"/>
                    <a:pt x="155574" y="150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3279725" y="3376697"/>
              <a:ext cx="107878" cy="232233"/>
            </a:xfrm>
            <a:custGeom>
              <a:avLst/>
              <a:gdLst>
                <a:gd name="connsiteX0" fmla="*/ 25399 w 107950"/>
                <a:gd name="connsiteY0" fmla="*/ 9525 h 232569"/>
                <a:gd name="connsiteX1" fmla="*/ 96837 w 107950"/>
                <a:gd name="connsiteY1" fmla="*/ 14287 h 232569"/>
                <a:gd name="connsiteX2" fmla="*/ 92074 w 107950"/>
                <a:gd name="connsiteY2" fmla="*/ 66675 h 232569"/>
                <a:gd name="connsiteX3" fmla="*/ 92074 w 107950"/>
                <a:gd name="connsiteY3" fmla="*/ 147637 h 232569"/>
                <a:gd name="connsiteX4" fmla="*/ 82549 w 107950"/>
                <a:gd name="connsiteY4" fmla="*/ 209550 h 232569"/>
                <a:gd name="connsiteX5" fmla="*/ 11112 w 107950"/>
                <a:gd name="connsiteY5" fmla="*/ 209550 h 232569"/>
                <a:gd name="connsiteX6" fmla="*/ 15874 w 107950"/>
                <a:gd name="connsiteY6" fmla="*/ 71437 h 232569"/>
                <a:gd name="connsiteX7" fmla="*/ 25399 w 107950"/>
                <a:gd name="connsiteY7" fmla="*/ 9525 h 23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950" h="232569">
                  <a:moveTo>
                    <a:pt x="25399" y="9525"/>
                  </a:moveTo>
                  <a:cubicBezTo>
                    <a:pt x="38893" y="0"/>
                    <a:pt x="85725" y="4762"/>
                    <a:pt x="96837" y="14287"/>
                  </a:cubicBezTo>
                  <a:cubicBezTo>
                    <a:pt x="107950" y="23812"/>
                    <a:pt x="92868" y="44450"/>
                    <a:pt x="92074" y="66675"/>
                  </a:cubicBezTo>
                  <a:cubicBezTo>
                    <a:pt x="91280" y="88900"/>
                    <a:pt x="93662" y="123824"/>
                    <a:pt x="92074" y="147637"/>
                  </a:cubicBezTo>
                  <a:cubicBezTo>
                    <a:pt x="90486" y="171450"/>
                    <a:pt x="96043" y="199231"/>
                    <a:pt x="82549" y="209550"/>
                  </a:cubicBezTo>
                  <a:cubicBezTo>
                    <a:pt x="69055" y="219869"/>
                    <a:pt x="22224" y="232569"/>
                    <a:pt x="11112" y="209550"/>
                  </a:cubicBezTo>
                  <a:cubicBezTo>
                    <a:pt x="0" y="186531"/>
                    <a:pt x="14287" y="104774"/>
                    <a:pt x="15874" y="71437"/>
                  </a:cubicBezTo>
                  <a:cubicBezTo>
                    <a:pt x="17461" y="38100"/>
                    <a:pt x="11905" y="19050"/>
                    <a:pt x="25399" y="952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3282841" y="3745976"/>
              <a:ext cx="100868" cy="235674"/>
            </a:xfrm>
            <a:custGeom>
              <a:avLst/>
              <a:gdLst>
                <a:gd name="connsiteX0" fmla="*/ 79375 w 100806"/>
                <a:gd name="connsiteY0" fmla="*/ 26193 h 235743"/>
                <a:gd name="connsiteX1" fmla="*/ 84138 w 100806"/>
                <a:gd name="connsiteY1" fmla="*/ 169068 h 235743"/>
                <a:gd name="connsiteX2" fmla="*/ 88900 w 100806"/>
                <a:gd name="connsiteY2" fmla="*/ 202406 h 235743"/>
                <a:gd name="connsiteX3" fmla="*/ 12700 w 100806"/>
                <a:gd name="connsiteY3" fmla="*/ 207168 h 235743"/>
                <a:gd name="connsiteX4" fmla="*/ 12700 w 100806"/>
                <a:gd name="connsiteY4" fmla="*/ 30956 h 235743"/>
                <a:gd name="connsiteX5" fmla="*/ 79375 w 100806"/>
                <a:gd name="connsiteY5" fmla="*/ 2619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806" h="235743">
                  <a:moveTo>
                    <a:pt x="79375" y="26193"/>
                  </a:moveTo>
                  <a:cubicBezTo>
                    <a:pt x="91281" y="49212"/>
                    <a:pt x="82551" y="139699"/>
                    <a:pt x="84138" y="169068"/>
                  </a:cubicBezTo>
                  <a:cubicBezTo>
                    <a:pt x="85725" y="198437"/>
                    <a:pt x="100806" y="196056"/>
                    <a:pt x="88900" y="202406"/>
                  </a:cubicBezTo>
                  <a:cubicBezTo>
                    <a:pt x="76994" y="208756"/>
                    <a:pt x="25400" y="235743"/>
                    <a:pt x="12700" y="207168"/>
                  </a:cubicBezTo>
                  <a:cubicBezTo>
                    <a:pt x="0" y="178593"/>
                    <a:pt x="2381" y="61912"/>
                    <a:pt x="12700" y="30956"/>
                  </a:cubicBezTo>
                  <a:cubicBezTo>
                    <a:pt x="23019" y="0"/>
                    <a:pt x="67469" y="3174"/>
                    <a:pt x="79375" y="26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3329964" y="4134752"/>
              <a:ext cx="122677" cy="182346"/>
            </a:xfrm>
            <a:custGeom>
              <a:avLst/>
              <a:gdLst>
                <a:gd name="connsiteX0" fmla="*/ 3969 w 123032"/>
                <a:gd name="connsiteY0" fmla="*/ 23019 h 182562"/>
                <a:gd name="connsiteX1" fmla="*/ 75407 w 123032"/>
                <a:gd name="connsiteY1" fmla="*/ 23019 h 182562"/>
                <a:gd name="connsiteX2" fmla="*/ 84932 w 123032"/>
                <a:gd name="connsiteY2" fmla="*/ 70644 h 182562"/>
                <a:gd name="connsiteX3" fmla="*/ 108744 w 123032"/>
                <a:gd name="connsiteY3" fmla="*/ 127794 h 182562"/>
                <a:gd name="connsiteX4" fmla="*/ 113507 w 123032"/>
                <a:gd name="connsiteY4" fmla="*/ 146844 h 182562"/>
                <a:gd name="connsiteX5" fmla="*/ 51594 w 123032"/>
                <a:gd name="connsiteY5" fmla="*/ 161131 h 182562"/>
                <a:gd name="connsiteX6" fmla="*/ 3969 w 123032"/>
                <a:gd name="connsiteY6" fmla="*/ 23019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32" h="182562">
                  <a:moveTo>
                    <a:pt x="3969" y="23019"/>
                  </a:moveTo>
                  <a:cubicBezTo>
                    <a:pt x="7938" y="0"/>
                    <a:pt x="61913" y="15082"/>
                    <a:pt x="75407" y="23019"/>
                  </a:cubicBezTo>
                  <a:cubicBezTo>
                    <a:pt x="88901" y="30956"/>
                    <a:pt x="79376" y="53182"/>
                    <a:pt x="84932" y="70644"/>
                  </a:cubicBezTo>
                  <a:cubicBezTo>
                    <a:pt x="90488" y="88106"/>
                    <a:pt x="103981" y="115094"/>
                    <a:pt x="108744" y="127794"/>
                  </a:cubicBezTo>
                  <a:cubicBezTo>
                    <a:pt x="113507" y="140494"/>
                    <a:pt x="123032" y="141288"/>
                    <a:pt x="113507" y="146844"/>
                  </a:cubicBezTo>
                  <a:cubicBezTo>
                    <a:pt x="103982" y="152400"/>
                    <a:pt x="70644" y="182562"/>
                    <a:pt x="51594" y="161131"/>
                  </a:cubicBezTo>
                  <a:cubicBezTo>
                    <a:pt x="32544" y="139700"/>
                    <a:pt x="0" y="46038"/>
                    <a:pt x="3969" y="2301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3483019" y="4102641"/>
              <a:ext cx="139813" cy="180626"/>
            </a:xfrm>
            <a:custGeom>
              <a:avLst/>
              <a:gdLst>
                <a:gd name="connsiteX0" fmla="*/ 131762 w 139699"/>
                <a:gd name="connsiteY0" fmla="*/ 11906 h 180181"/>
                <a:gd name="connsiteX1" fmla="*/ 60324 w 139699"/>
                <a:gd name="connsiteY1" fmla="*/ 26194 h 180181"/>
                <a:gd name="connsiteX2" fmla="*/ 26987 w 139699"/>
                <a:gd name="connsiteY2" fmla="*/ 116681 h 180181"/>
                <a:gd name="connsiteX3" fmla="*/ 7937 w 139699"/>
                <a:gd name="connsiteY3" fmla="*/ 164306 h 180181"/>
                <a:gd name="connsiteX4" fmla="*/ 74612 w 139699"/>
                <a:gd name="connsiteY4" fmla="*/ 169069 h 180181"/>
                <a:gd name="connsiteX5" fmla="*/ 107949 w 139699"/>
                <a:gd name="connsiteY5" fmla="*/ 97631 h 180181"/>
                <a:gd name="connsiteX6" fmla="*/ 131762 w 139699"/>
                <a:gd name="connsiteY6" fmla="*/ 11906 h 18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180181">
                  <a:moveTo>
                    <a:pt x="131762" y="11906"/>
                  </a:moveTo>
                  <a:cubicBezTo>
                    <a:pt x="123825" y="0"/>
                    <a:pt x="77786" y="8732"/>
                    <a:pt x="60324" y="26194"/>
                  </a:cubicBezTo>
                  <a:cubicBezTo>
                    <a:pt x="42862" y="43656"/>
                    <a:pt x="35718" y="93662"/>
                    <a:pt x="26987" y="116681"/>
                  </a:cubicBezTo>
                  <a:cubicBezTo>
                    <a:pt x="18256" y="139700"/>
                    <a:pt x="0" y="155575"/>
                    <a:pt x="7937" y="164306"/>
                  </a:cubicBezTo>
                  <a:cubicBezTo>
                    <a:pt x="15874" y="173037"/>
                    <a:pt x="57943" y="180181"/>
                    <a:pt x="74612" y="169069"/>
                  </a:cubicBezTo>
                  <a:cubicBezTo>
                    <a:pt x="91281" y="157957"/>
                    <a:pt x="99218" y="122237"/>
                    <a:pt x="107949" y="97631"/>
                  </a:cubicBezTo>
                  <a:cubicBezTo>
                    <a:pt x="116680" y="73025"/>
                    <a:pt x="139699" y="23812"/>
                    <a:pt x="131762" y="1190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3559352" y="3830842"/>
              <a:ext cx="93468" cy="182346"/>
            </a:xfrm>
            <a:custGeom>
              <a:avLst/>
              <a:gdLst>
                <a:gd name="connsiteX0" fmla="*/ 7937 w 93662"/>
                <a:gd name="connsiteY0" fmla="*/ 165100 h 182562"/>
                <a:gd name="connsiteX1" fmla="*/ 69849 w 93662"/>
                <a:gd name="connsiteY1" fmla="*/ 165100 h 182562"/>
                <a:gd name="connsiteX2" fmla="*/ 84137 w 93662"/>
                <a:gd name="connsiteY2" fmla="*/ 79375 h 182562"/>
                <a:gd name="connsiteX3" fmla="*/ 84137 w 93662"/>
                <a:gd name="connsiteY3" fmla="*/ 12700 h 182562"/>
                <a:gd name="connsiteX4" fmla="*/ 26987 w 93662"/>
                <a:gd name="connsiteY4" fmla="*/ 7937 h 182562"/>
                <a:gd name="connsiteX5" fmla="*/ 22224 w 93662"/>
                <a:gd name="connsiteY5" fmla="*/ 60325 h 182562"/>
                <a:gd name="connsiteX6" fmla="*/ 7937 w 93662"/>
                <a:gd name="connsiteY6" fmla="*/ 165100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62" h="182562">
                  <a:moveTo>
                    <a:pt x="7937" y="165100"/>
                  </a:moveTo>
                  <a:cubicBezTo>
                    <a:pt x="15874" y="182562"/>
                    <a:pt x="57149" y="179388"/>
                    <a:pt x="69849" y="165100"/>
                  </a:cubicBezTo>
                  <a:cubicBezTo>
                    <a:pt x="82549" y="150813"/>
                    <a:pt x="81756" y="104775"/>
                    <a:pt x="84137" y="79375"/>
                  </a:cubicBezTo>
                  <a:cubicBezTo>
                    <a:pt x="86518" y="53975"/>
                    <a:pt x="93662" y="24606"/>
                    <a:pt x="84137" y="12700"/>
                  </a:cubicBezTo>
                  <a:cubicBezTo>
                    <a:pt x="74612" y="794"/>
                    <a:pt x="37306" y="0"/>
                    <a:pt x="26987" y="7937"/>
                  </a:cubicBezTo>
                  <a:cubicBezTo>
                    <a:pt x="16668" y="15874"/>
                    <a:pt x="23812" y="40481"/>
                    <a:pt x="22224" y="60325"/>
                  </a:cubicBezTo>
                  <a:cubicBezTo>
                    <a:pt x="20637" y="80169"/>
                    <a:pt x="0" y="147638"/>
                    <a:pt x="7937" y="16510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3566362" y="3512597"/>
              <a:ext cx="88795" cy="159410"/>
            </a:xfrm>
            <a:custGeom>
              <a:avLst/>
              <a:gdLst>
                <a:gd name="connsiteX0" fmla="*/ 24606 w 88900"/>
                <a:gd name="connsiteY0" fmla="*/ 159544 h 159544"/>
                <a:gd name="connsiteX1" fmla="*/ 81756 w 88900"/>
                <a:gd name="connsiteY1" fmla="*/ 159544 h 159544"/>
                <a:gd name="connsiteX2" fmla="*/ 81756 w 88900"/>
                <a:gd name="connsiteY2" fmla="*/ 159544 h 159544"/>
                <a:gd name="connsiteX3" fmla="*/ 76994 w 88900"/>
                <a:gd name="connsiteY3" fmla="*/ 30956 h 159544"/>
                <a:gd name="connsiteX4" fmla="*/ 10319 w 88900"/>
                <a:gd name="connsiteY4" fmla="*/ 21431 h 159544"/>
                <a:gd name="connsiteX5" fmla="*/ 24606 w 88900"/>
                <a:gd name="connsiteY5" fmla="*/ 159544 h 1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00" h="159544">
                  <a:moveTo>
                    <a:pt x="24606" y="159544"/>
                  </a:moveTo>
                  <a:lnTo>
                    <a:pt x="81756" y="159544"/>
                  </a:lnTo>
                  <a:lnTo>
                    <a:pt x="81756" y="159544"/>
                  </a:lnTo>
                  <a:cubicBezTo>
                    <a:pt x="80962" y="138113"/>
                    <a:pt x="88900" y="53975"/>
                    <a:pt x="76994" y="30956"/>
                  </a:cubicBezTo>
                  <a:cubicBezTo>
                    <a:pt x="65088" y="7937"/>
                    <a:pt x="20638" y="0"/>
                    <a:pt x="10319" y="21431"/>
                  </a:cubicBezTo>
                  <a:cubicBezTo>
                    <a:pt x="0" y="42862"/>
                    <a:pt x="7540" y="101203"/>
                    <a:pt x="24606" y="15954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3521964" y="3193777"/>
              <a:ext cx="101647" cy="162276"/>
            </a:xfrm>
            <a:custGeom>
              <a:avLst/>
              <a:gdLst>
                <a:gd name="connsiteX0" fmla="*/ 7144 w 101600"/>
                <a:gd name="connsiteY0" fmla="*/ 20637 h 161924"/>
                <a:gd name="connsiteX1" fmla="*/ 64294 w 101600"/>
                <a:gd name="connsiteY1" fmla="*/ 11112 h 161924"/>
                <a:gd name="connsiteX2" fmla="*/ 88106 w 101600"/>
                <a:gd name="connsiteY2" fmla="*/ 87312 h 161924"/>
                <a:gd name="connsiteX3" fmla="*/ 92869 w 101600"/>
                <a:gd name="connsiteY3" fmla="*/ 120649 h 161924"/>
                <a:gd name="connsiteX4" fmla="*/ 92869 w 101600"/>
                <a:gd name="connsiteY4" fmla="*/ 149224 h 161924"/>
                <a:gd name="connsiteX5" fmla="*/ 40481 w 101600"/>
                <a:gd name="connsiteY5" fmla="*/ 149224 h 161924"/>
                <a:gd name="connsiteX6" fmla="*/ 21431 w 101600"/>
                <a:gd name="connsiteY6" fmla="*/ 73024 h 161924"/>
                <a:gd name="connsiteX7" fmla="*/ 7144 w 101600"/>
                <a:gd name="connsiteY7" fmla="*/ 20637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00" h="161924">
                  <a:moveTo>
                    <a:pt x="7144" y="20637"/>
                  </a:moveTo>
                  <a:cubicBezTo>
                    <a:pt x="14288" y="10318"/>
                    <a:pt x="50800" y="0"/>
                    <a:pt x="64294" y="11112"/>
                  </a:cubicBezTo>
                  <a:cubicBezTo>
                    <a:pt x="77788" y="22225"/>
                    <a:pt x="83344" y="69056"/>
                    <a:pt x="88106" y="87312"/>
                  </a:cubicBezTo>
                  <a:cubicBezTo>
                    <a:pt x="92868" y="105568"/>
                    <a:pt x="92075" y="110330"/>
                    <a:pt x="92869" y="120649"/>
                  </a:cubicBezTo>
                  <a:cubicBezTo>
                    <a:pt x="93663" y="130968"/>
                    <a:pt x="101600" y="144462"/>
                    <a:pt x="92869" y="149224"/>
                  </a:cubicBezTo>
                  <a:cubicBezTo>
                    <a:pt x="84138" y="153986"/>
                    <a:pt x="52387" y="161924"/>
                    <a:pt x="40481" y="149224"/>
                  </a:cubicBezTo>
                  <a:cubicBezTo>
                    <a:pt x="28575" y="136524"/>
                    <a:pt x="26987" y="93661"/>
                    <a:pt x="21431" y="73024"/>
                  </a:cubicBezTo>
                  <a:cubicBezTo>
                    <a:pt x="15875" y="52387"/>
                    <a:pt x="0" y="30956"/>
                    <a:pt x="7144" y="2063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09" name="Полилиния 108"/>
          <p:cNvSpPr/>
          <p:nvPr/>
        </p:nvSpPr>
        <p:spPr>
          <a:xfrm>
            <a:off x="2844800" y="1485900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59"/>
          <p:cNvGrpSpPr/>
          <p:nvPr/>
        </p:nvGrpSpPr>
        <p:grpSpPr>
          <a:xfrm>
            <a:off x="2571768" y="1643050"/>
            <a:ext cx="288032" cy="360040"/>
            <a:chOff x="5580113" y="1052736"/>
            <a:chExt cx="288032" cy="36004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111" name="Полилиния 110"/>
            <p:cNvSpPr/>
            <p:nvPr/>
          </p:nvSpPr>
          <p:spPr>
            <a:xfrm>
              <a:off x="5588001" y="1052736"/>
              <a:ext cx="280144" cy="314246"/>
            </a:xfrm>
            <a:custGeom>
              <a:avLst/>
              <a:gdLst>
                <a:gd name="connsiteX0" fmla="*/ 424873 w 471055"/>
                <a:gd name="connsiteY0" fmla="*/ 205509 h 547255"/>
                <a:gd name="connsiteX1" fmla="*/ 189345 w 471055"/>
                <a:gd name="connsiteY1" fmla="*/ 39255 h 547255"/>
                <a:gd name="connsiteX2" fmla="*/ 452582 w 471055"/>
                <a:gd name="connsiteY2" fmla="*/ 441037 h 547255"/>
                <a:gd name="connsiteX3" fmla="*/ 78509 w 471055"/>
                <a:gd name="connsiteY3" fmla="*/ 177800 h 547255"/>
                <a:gd name="connsiteX4" fmla="*/ 369455 w 471055"/>
                <a:gd name="connsiteY4" fmla="*/ 524164 h 547255"/>
                <a:gd name="connsiteX5" fmla="*/ 36945 w 471055"/>
                <a:gd name="connsiteY5" fmla="*/ 316346 h 547255"/>
                <a:gd name="connsiteX6" fmla="*/ 147782 w 471055"/>
                <a:gd name="connsiteY6" fmla="*/ 468746 h 547255"/>
                <a:gd name="connsiteX7" fmla="*/ 147782 w 471055"/>
                <a:gd name="connsiteY7" fmla="*/ 468746 h 5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055" h="547255">
                  <a:moveTo>
                    <a:pt x="424873" y="205509"/>
                  </a:moveTo>
                  <a:cubicBezTo>
                    <a:pt x="304800" y="102754"/>
                    <a:pt x="184727" y="0"/>
                    <a:pt x="189345" y="39255"/>
                  </a:cubicBezTo>
                  <a:cubicBezTo>
                    <a:pt x="193963" y="78510"/>
                    <a:pt x="471055" y="417946"/>
                    <a:pt x="452582" y="441037"/>
                  </a:cubicBezTo>
                  <a:cubicBezTo>
                    <a:pt x="434109" y="464128"/>
                    <a:pt x="92363" y="163946"/>
                    <a:pt x="78509" y="177800"/>
                  </a:cubicBezTo>
                  <a:cubicBezTo>
                    <a:pt x="64655" y="191654"/>
                    <a:pt x="376382" y="501073"/>
                    <a:pt x="369455" y="524164"/>
                  </a:cubicBezTo>
                  <a:cubicBezTo>
                    <a:pt x="362528" y="547255"/>
                    <a:pt x="73890" y="325582"/>
                    <a:pt x="36945" y="316346"/>
                  </a:cubicBezTo>
                  <a:cubicBezTo>
                    <a:pt x="0" y="307110"/>
                    <a:pt x="147782" y="468746"/>
                    <a:pt x="147782" y="468746"/>
                  </a:cubicBezTo>
                  <a:lnTo>
                    <a:pt x="147782" y="46874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12" name="Прямая со стрелкой 111"/>
            <p:cNvCxnSpPr>
              <a:stCxn id="111" idx="6"/>
            </p:cNvCxnSpPr>
            <p:nvPr/>
          </p:nvCxnSpPr>
          <p:spPr>
            <a:xfrm flipH="1">
              <a:off x="5580113" y="1321900"/>
              <a:ext cx="95776" cy="90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976" name="Рисунок 65" descr="plasma_field_layer_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69" y="4000504"/>
            <a:ext cx="3627465" cy="2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Прямая со стрелкой 67"/>
          <p:cNvCxnSpPr/>
          <p:nvPr/>
        </p:nvCxnSpPr>
        <p:spPr>
          <a:xfrm flipH="1">
            <a:off x="2771775" y="4508500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2771775" y="5229225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1187450" y="4508500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1116013" y="5229225"/>
            <a:ext cx="5762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82" name="TextBox 70"/>
          <p:cNvSpPr txBox="1">
            <a:spLocks noChangeArrowheads="1"/>
          </p:cNvSpPr>
          <p:nvPr/>
        </p:nvSpPr>
        <p:spPr bwMode="auto">
          <a:xfrm>
            <a:off x="642910" y="6429396"/>
            <a:ext cx="3380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A.Bashinov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err="1">
                <a:solidFill>
                  <a:srgbClr val="002060"/>
                </a:solidFill>
              </a:rPr>
              <a:t>A.Kim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Phys.Plasmas</a:t>
            </a:r>
            <a:r>
              <a:rPr lang="en-US" sz="1400" dirty="0" smtClean="0">
                <a:solidFill>
                  <a:srgbClr val="002060"/>
                </a:solidFill>
              </a:rPr>
              <a:t> 2013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1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701" y="87294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1"/>
          <p:cNvSpPr txBox="1">
            <a:spLocks noChangeArrowheads="1"/>
          </p:cNvSpPr>
          <p:nvPr/>
        </p:nvSpPr>
        <p:spPr bwMode="auto">
          <a:xfrm>
            <a:off x="2071670" y="71414"/>
            <a:ext cx="7715240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GAMMA LIHGT HOUSE SOURCE WITH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 CIRCULARLY POLARIZED COLLIDING </a:t>
            </a:r>
            <a:r>
              <a:rPr lang="en-US" sz="2000" b="1" dirty="0">
                <a:solidFill>
                  <a:srgbClr val="C00000"/>
                </a:solidFill>
              </a:rPr>
              <a:t>PULSES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73762" name="Object 2"/>
          <p:cNvGraphicFramePr>
            <a:graphicFrameLocks noChangeAspect="1"/>
          </p:cNvGraphicFramePr>
          <p:nvPr/>
        </p:nvGraphicFramePr>
        <p:xfrm>
          <a:off x="4429124" y="3286124"/>
          <a:ext cx="1187472" cy="57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92" name="Формула" r:id="rId7" imgW="799756" imgH="393539" progId="Equation.3">
                  <p:embed/>
                </p:oleObj>
              </mc:Choice>
              <mc:Fallback>
                <p:oleObj name="Формула" r:id="rId7" imgW="799756" imgH="39353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286124"/>
                        <a:ext cx="1187472" cy="579766"/>
                      </a:xfrm>
                      <a:prstGeom prst="rect">
                        <a:avLst/>
                      </a:prstGeom>
                      <a:solidFill>
                        <a:srgbClr val="FF0000">
                          <a:alpha val="2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3" name="Object 3"/>
          <p:cNvGraphicFramePr>
            <a:graphicFrameLocks noChangeAspect="1"/>
          </p:cNvGraphicFramePr>
          <p:nvPr/>
        </p:nvGraphicFramePr>
        <p:xfrm>
          <a:off x="5951554" y="3337767"/>
          <a:ext cx="1192214" cy="51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93" name="Формула" r:id="rId9" imgW="812433" imgH="355508" progId="Equation.3">
                  <p:embed/>
                </p:oleObj>
              </mc:Choice>
              <mc:Fallback>
                <p:oleObj name="Формула" r:id="rId9" imgW="812433" imgH="355508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54" y="3337767"/>
                        <a:ext cx="1192214" cy="5198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4" name="Object 4"/>
          <p:cNvGraphicFramePr>
            <a:graphicFrameLocks noChangeAspect="1"/>
          </p:cNvGraphicFramePr>
          <p:nvPr/>
        </p:nvGraphicFramePr>
        <p:xfrm>
          <a:off x="7308160" y="3286124"/>
          <a:ext cx="1267515" cy="55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94" name="Формула" r:id="rId11" imgW="901723" imgH="393539" progId="Equation.3">
                  <p:embed/>
                </p:oleObj>
              </mc:Choice>
              <mc:Fallback>
                <p:oleObj name="Формула" r:id="rId11" imgW="901723" imgH="393539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160" y="3286124"/>
                        <a:ext cx="1267515" cy="550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Lighthous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5286380" y="767934"/>
            <a:ext cx="3143272" cy="235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олилиния 58"/>
          <p:cNvSpPr/>
          <p:nvPr/>
        </p:nvSpPr>
        <p:spPr>
          <a:xfrm rot="10800000">
            <a:off x="180975" y="2206625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180975" y="1414463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40" name="TextBox 39"/>
          <p:cNvSpPr txBox="1">
            <a:spLocks noChangeArrowheads="1"/>
          </p:cNvSpPr>
          <p:nvPr/>
        </p:nvSpPr>
        <p:spPr bwMode="auto">
          <a:xfrm>
            <a:off x="6300788" y="3933825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Efficiency </a:t>
            </a:r>
            <a:r>
              <a:rPr lang="el-GR" b="1">
                <a:latin typeface="Calibri" pitchFamily="34" charset="0"/>
              </a:rPr>
              <a:t>η</a:t>
            </a:r>
            <a:r>
              <a:rPr lang="en-US" b="1">
                <a:latin typeface="Calibri" pitchFamily="34" charset="0"/>
              </a:rPr>
              <a:t>, %</a:t>
            </a:r>
          </a:p>
        </p:txBody>
      </p:sp>
      <p:pic>
        <p:nvPicPr>
          <p:cNvPr id="39943" name="Рисунок 144" descr="250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3846537"/>
            <a:ext cx="50022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 bwMode="auto">
          <a:xfrm>
            <a:off x="1943100" y="2468563"/>
            <a:ext cx="66040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Группа 61"/>
          <p:cNvGrpSpPr>
            <a:grpSpLocks/>
          </p:cNvGrpSpPr>
          <p:nvPr/>
        </p:nvGrpSpPr>
        <p:grpSpPr bwMode="auto">
          <a:xfrm>
            <a:off x="1857375" y="1143000"/>
            <a:ext cx="785813" cy="1719263"/>
            <a:chOff x="1357290" y="2317744"/>
            <a:chExt cx="2786082" cy="2259813"/>
          </a:xfrm>
        </p:grpSpPr>
        <p:sp>
          <p:nvSpPr>
            <p:cNvPr id="129" name="Овал 128"/>
            <p:cNvSpPr/>
            <p:nvPr/>
          </p:nvSpPr>
          <p:spPr>
            <a:xfrm>
              <a:off x="1357290" y="2357430"/>
              <a:ext cx="2500330" cy="221457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1643042" y="2357430"/>
              <a:ext cx="2500330" cy="221457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2143108" y="2786058"/>
              <a:ext cx="1500198" cy="1428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2364783" y="2317744"/>
              <a:ext cx="562844" cy="181537"/>
            </a:xfrm>
            <a:custGeom>
              <a:avLst/>
              <a:gdLst>
                <a:gd name="connsiteX0" fmla="*/ 531813 w 561976"/>
                <a:gd name="connsiteY0" fmla="*/ 19844 h 182562"/>
                <a:gd name="connsiteX1" fmla="*/ 369888 w 561976"/>
                <a:gd name="connsiteY1" fmla="*/ 53181 h 182562"/>
                <a:gd name="connsiteX2" fmla="*/ 207963 w 561976"/>
                <a:gd name="connsiteY2" fmla="*/ 167481 h 182562"/>
                <a:gd name="connsiteX3" fmla="*/ 3175 w 561976"/>
                <a:gd name="connsiteY3" fmla="*/ 143669 h 182562"/>
                <a:gd name="connsiteX4" fmla="*/ 188913 w 561976"/>
                <a:gd name="connsiteY4" fmla="*/ 19844 h 182562"/>
                <a:gd name="connsiteX5" fmla="*/ 531813 w 561976"/>
                <a:gd name="connsiteY5" fmla="*/ 19844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6" h="182562">
                  <a:moveTo>
                    <a:pt x="531813" y="19844"/>
                  </a:moveTo>
                  <a:cubicBezTo>
                    <a:pt x="561976" y="25400"/>
                    <a:pt x="423863" y="28575"/>
                    <a:pt x="369888" y="53181"/>
                  </a:cubicBezTo>
                  <a:cubicBezTo>
                    <a:pt x="315913" y="77787"/>
                    <a:pt x="269082" y="152400"/>
                    <a:pt x="207963" y="167481"/>
                  </a:cubicBezTo>
                  <a:cubicBezTo>
                    <a:pt x="146844" y="182562"/>
                    <a:pt x="6350" y="168275"/>
                    <a:pt x="3175" y="143669"/>
                  </a:cubicBezTo>
                  <a:cubicBezTo>
                    <a:pt x="0" y="119063"/>
                    <a:pt x="101601" y="39688"/>
                    <a:pt x="188913" y="19844"/>
                  </a:cubicBezTo>
                  <a:cubicBezTo>
                    <a:pt x="276226" y="0"/>
                    <a:pt x="501651" y="14288"/>
                    <a:pt x="531813" y="1984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2184673" y="4312555"/>
              <a:ext cx="731698" cy="265002"/>
            </a:xfrm>
            <a:custGeom>
              <a:avLst/>
              <a:gdLst>
                <a:gd name="connsiteX0" fmla="*/ 46037 w 731043"/>
                <a:gd name="connsiteY0" fmla="*/ 7937 h 265906"/>
                <a:gd name="connsiteX1" fmla="*/ 136525 w 731043"/>
                <a:gd name="connsiteY1" fmla="*/ 112712 h 265906"/>
                <a:gd name="connsiteX2" fmla="*/ 241300 w 731043"/>
                <a:gd name="connsiteY2" fmla="*/ 193674 h 265906"/>
                <a:gd name="connsiteX3" fmla="*/ 365125 w 731043"/>
                <a:gd name="connsiteY3" fmla="*/ 250824 h 265906"/>
                <a:gd name="connsiteX4" fmla="*/ 703262 w 731043"/>
                <a:gd name="connsiteY4" fmla="*/ 265112 h 265906"/>
                <a:gd name="connsiteX5" fmla="*/ 531812 w 731043"/>
                <a:gd name="connsiteY5" fmla="*/ 246062 h 265906"/>
                <a:gd name="connsiteX6" fmla="*/ 603250 w 731043"/>
                <a:gd name="connsiteY6" fmla="*/ 250824 h 265906"/>
                <a:gd name="connsiteX7" fmla="*/ 531812 w 731043"/>
                <a:gd name="connsiteY7" fmla="*/ 222249 h 265906"/>
                <a:gd name="connsiteX8" fmla="*/ 412750 w 731043"/>
                <a:gd name="connsiteY8" fmla="*/ 160337 h 265906"/>
                <a:gd name="connsiteX9" fmla="*/ 46037 w 731043"/>
                <a:gd name="connsiteY9" fmla="*/ 7937 h 26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043" h="265906">
                  <a:moveTo>
                    <a:pt x="46037" y="7937"/>
                  </a:moveTo>
                  <a:cubicBezTo>
                    <a:pt x="0" y="0"/>
                    <a:pt x="103981" y="81756"/>
                    <a:pt x="136525" y="112712"/>
                  </a:cubicBezTo>
                  <a:cubicBezTo>
                    <a:pt x="169069" y="143668"/>
                    <a:pt x="203200" y="170655"/>
                    <a:pt x="241300" y="193674"/>
                  </a:cubicBezTo>
                  <a:cubicBezTo>
                    <a:pt x="279400" y="216693"/>
                    <a:pt x="288131" y="238918"/>
                    <a:pt x="365125" y="250824"/>
                  </a:cubicBezTo>
                  <a:cubicBezTo>
                    <a:pt x="442119" y="262730"/>
                    <a:pt x="675481" y="265906"/>
                    <a:pt x="703262" y="265112"/>
                  </a:cubicBezTo>
                  <a:cubicBezTo>
                    <a:pt x="731043" y="264318"/>
                    <a:pt x="548481" y="248443"/>
                    <a:pt x="531812" y="246062"/>
                  </a:cubicBezTo>
                  <a:cubicBezTo>
                    <a:pt x="515143" y="243681"/>
                    <a:pt x="603250" y="254793"/>
                    <a:pt x="603250" y="250824"/>
                  </a:cubicBezTo>
                  <a:cubicBezTo>
                    <a:pt x="603250" y="246855"/>
                    <a:pt x="563562" y="237330"/>
                    <a:pt x="531812" y="222249"/>
                  </a:cubicBezTo>
                  <a:cubicBezTo>
                    <a:pt x="500062" y="207168"/>
                    <a:pt x="494506" y="196056"/>
                    <a:pt x="412750" y="160337"/>
                  </a:cubicBezTo>
                  <a:cubicBezTo>
                    <a:pt x="330994" y="124618"/>
                    <a:pt x="92074" y="15874"/>
                    <a:pt x="46037" y="793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097087" y="2951163"/>
            <a:ext cx="269875" cy="215900"/>
            <a:chOff x="2366" y="531"/>
            <a:chExt cx="842" cy="420"/>
          </a:xfrm>
        </p:grpSpPr>
        <p:sp>
          <p:nvSpPr>
            <p:cNvPr id="39997" name="Freeform 5"/>
            <p:cNvSpPr>
              <a:spLocks/>
            </p:cNvSpPr>
            <p:nvPr/>
          </p:nvSpPr>
          <p:spPr bwMode="auto">
            <a:xfrm>
              <a:off x="2472" y="531"/>
              <a:ext cx="736" cy="420"/>
            </a:xfrm>
            <a:custGeom>
              <a:avLst/>
              <a:gdLst>
                <a:gd name="T0" fmla="*/ 736 w 736"/>
                <a:gd name="T1" fmla="*/ 231 h 420"/>
                <a:gd name="T2" fmla="*/ 635 w 736"/>
                <a:gd name="T3" fmla="*/ 26 h 420"/>
                <a:gd name="T4" fmla="*/ 499 w 736"/>
                <a:gd name="T5" fmla="*/ 389 h 420"/>
                <a:gd name="T6" fmla="*/ 363 w 736"/>
                <a:gd name="T7" fmla="*/ 26 h 420"/>
                <a:gd name="T8" fmla="*/ 227 w 736"/>
                <a:gd name="T9" fmla="*/ 389 h 420"/>
                <a:gd name="T10" fmla="*/ 89 w 736"/>
                <a:gd name="T11" fmla="*/ 213 h 420"/>
                <a:gd name="T12" fmla="*/ 0 w 736"/>
                <a:gd name="T13" fmla="*/ 213 h 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6"/>
                <a:gd name="T22" fmla="*/ 0 h 420"/>
                <a:gd name="T23" fmla="*/ 736 w 736"/>
                <a:gd name="T24" fmla="*/ 420 h 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6" h="420">
                  <a:moveTo>
                    <a:pt x="736" y="231"/>
                  </a:moveTo>
                  <a:cubicBezTo>
                    <a:pt x="719" y="198"/>
                    <a:pt x="674" y="0"/>
                    <a:pt x="635" y="26"/>
                  </a:cubicBezTo>
                  <a:cubicBezTo>
                    <a:pt x="596" y="52"/>
                    <a:pt x="544" y="389"/>
                    <a:pt x="499" y="389"/>
                  </a:cubicBezTo>
                  <a:cubicBezTo>
                    <a:pt x="454" y="389"/>
                    <a:pt x="408" y="26"/>
                    <a:pt x="363" y="26"/>
                  </a:cubicBezTo>
                  <a:cubicBezTo>
                    <a:pt x="318" y="26"/>
                    <a:pt x="273" y="358"/>
                    <a:pt x="227" y="389"/>
                  </a:cubicBezTo>
                  <a:cubicBezTo>
                    <a:pt x="181" y="420"/>
                    <a:pt x="127" y="242"/>
                    <a:pt x="89" y="213"/>
                  </a:cubicBezTo>
                  <a:cubicBezTo>
                    <a:pt x="51" y="184"/>
                    <a:pt x="19" y="213"/>
                    <a:pt x="0" y="21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98" name="Freeform 6"/>
            <p:cNvSpPr>
              <a:spLocks/>
            </p:cNvSpPr>
            <p:nvPr/>
          </p:nvSpPr>
          <p:spPr bwMode="auto">
            <a:xfrm>
              <a:off x="2366" y="736"/>
              <a:ext cx="160" cy="8"/>
            </a:xfrm>
            <a:custGeom>
              <a:avLst/>
              <a:gdLst>
                <a:gd name="T0" fmla="*/ 160 w 160"/>
                <a:gd name="T1" fmla="*/ 0 h 8"/>
                <a:gd name="T2" fmla="*/ 0 w 160"/>
                <a:gd name="T3" fmla="*/ 8 h 8"/>
                <a:gd name="T4" fmla="*/ 0 60000 65536"/>
                <a:gd name="T5" fmla="*/ 0 60000 65536"/>
                <a:gd name="T6" fmla="*/ 0 w 160"/>
                <a:gd name="T7" fmla="*/ 0 h 8"/>
                <a:gd name="T8" fmla="*/ 160 w 16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8">
                  <a:moveTo>
                    <a:pt x="160" y="0"/>
                  </a:move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 rot="5611205">
            <a:off x="2053431" y="818357"/>
            <a:ext cx="268287" cy="215900"/>
            <a:chOff x="2366" y="531"/>
            <a:chExt cx="842" cy="420"/>
          </a:xfrm>
        </p:grpSpPr>
        <p:sp>
          <p:nvSpPr>
            <p:cNvPr id="39995" name="Freeform 5"/>
            <p:cNvSpPr>
              <a:spLocks/>
            </p:cNvSpPr>
            <p:nvPr/>
          </p:nvSpPr>
          <p:spPr bwMode="auto">
            <a:xfrm>
              <a:off x="2472" y="531"/>
              <a:ext cx="736" cy="420"/>
            </a:xfrm>
            <a:custGeom>
              <a:avLst/>
              <a:gdLst>
                <a:gd name="T0" fmla="*/ 736 w 736"/>
                <a:gd name="T1" fmla="*/ 231 h 420"/>
                <a:gd name="T2" fmla="*/ 635 w 736"/>
                <a:gd name="T3" fmla="*/ 26 h 420"/>
                <a:gd name="T4" fmla="*/ 499 w 736"/>
                <a:gd name="T5" fmla="*/ 389 h 420"/>
                <a:gd name="T6" fmla="*/ 363 w 736"/>
                <a:gd name="T7" fmla="*/ 26 h 420"/>
                <a:gd name="T8" fmla="*/ 227 w 736"/>
                <a:gd name="T9" fmla="*/ 389 h 420"/>
                <a:gd name="T10" fmla="*/ 89 w 736"/>
                <a:gd name="T11" fmla="*/ 213 h 420"/>
                <a:gd name="T12" fmla="*/ 0 w 736"/>
                <a:gd name="T13" fmla="*/ 213 h 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6"/>
                <a:gd name="T22" fmla="*/ 0 h 420"/>
                <a:gd name="T23" fmla="*/ 736 w 736"/>
                <a:gd name="T24" fmla="*/ 420 h 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6" h="420">
                  <a:moveTo>
                    <a:pt x="736" y="231"/>
                  </a:moveTo>
                  <a:cubicBezTo>
                    <a:pt x="719" y="198"/>
                    <a:pt x="674" y="0"/>
                    <a:pt x="635" y="26"/>
                  </a:cubicBezTo>
                  <a:cubicBezTo>
                    <a:pt x="596" y="52"/>
                    <a:pt x="544" y="389"/>
                    <a:pt x="499" y="389"/>
                  </a:cubicBezTo>
                  <a:cubicBezTo>
                    <a:pt x="454" y="389"/>
                    <a:pt x="408" y="26"/>
                    <a:pt x="363" y="26"/>
                  </a:cubicBezTo>
                  <a:cubicBezTo>
                    <a:pt x="318" y="26"/>
                    <a:pt x="273" y="358"/>
                    <a:pt x="227" y="389"/>
                  </a:cubicBezTo>
                  <a:cubicBezTo>
                    <a:pt x="181" y="420"/>
                    <a:pt x="127" y="242"/>
                    <a:pt x="89" y="213"/>
                  </a:cubicBezTo>
                  <a:cubicBezTo>
                    <a:pt x="51" y="184"/>
                    <a:pt x="19" y="213"/>
                    <a:pt x="0" y="21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96" name="Freeform 6"/>
            <p:cNvSpPr>
              <a:spLocks/>
            </p:cNvSpPr>
            <p:nvPr/>
          </p:nvSpPr>
          <p:spPr bwMode="auto">
            <a:xfrm>
              <a:off x="2366" y="736"/>
              <a:ext cx="160" cy="8"/>
            </a:xfrm>
            <a:custGeom>
              <a:avLst/>
              <a:gdLst>
                <a:gd name="T0" fmla="*/ 160 w 160"/>
                <a:gd name="T1" fmla="*/ 0 h 8"/>
                <a:gd name="T2" fmla="*/ 0 w 160"/>
                <a:gd name="T3" fmla="*/ 8 h 8"/>
                <a:gd name="T4" fmla="*/ 0 60000 65536"/>
                <a:gd name="T5" fmla="*/ 0 60000 65536"/>
                <a:gd name="T6" fmla="*/ 0 w 160"/>
                <a:gd name="T7" fmla="*/ 0 h 8"/>
                <a:gd name="T8" fmla="*/ 160 w 16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8">
                  <a:moveTo>
                    <a:pt x="160" y="0"/>
                  </a:move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" name="Прямоугольник 51"/>
          <p:cNvSpPr/>
          <p:nvPr/>
        </p:nvSpPr>
        <p:spPr bwMode="auto">
          <a:xfrm>
            <a:off x="2270125" y="2470150"/>
            <a:ext cx="34925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2232025" y="1485900"/>
            <a:ext cx="42863" cy="1103313"/>
          </a:xfrm>
          <a:prstGeom prst="rect">
            <a:avLst/>
          </a:prstGeom>
          <a:solidFill>
            <a:srgbClr val="FFFF00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Стрелка вправо 53"/>
          <p:cNvSpPr/>
          <p:nvPr/>
        </p:nvSpPr>
        <p:spPr bwMode="auto">
          <a:xfrm>
            <a:off x="573088" y="2032000"/>
            <a:ext cx="660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Выгнутая вправо стрелка 54"/>
          <p:cNvSpPr/>
          <p:nvPr/>
        </p:nvSpPr>
        <p:spPr bwMode="auto">
          <a:xfrm rot="5400000">
            <a:off x="685007" y="1847056"/>
            <a:ext cx="360362" cy="3587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9900" y="2062163"/>
            <a:ext cx="4318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54" name="TextBox 59"/>
          <p:cNvSpPr txBox="1">
            <a:spLocks noChangeArrowheads="1"/>
          </p:cNvSpPr>
          <p:nvPr/>
        </p:nvSpPr>
        <p:spPr bwMode="auto">
          <a:xfrm>
            <a:off x="254000" y="2565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laser</a:t>
            </a:r>
            <a:endParaRPr lang="ru-RU">
              <a:latin typeface="Calibri" pitchFamily="34" charset="0"/>
            </a:endParaRPr>
          </a:p>
        </p:txBody>
      </p:sp>
      <p:sp>
        <p:nvSpPr>
          <p:cNvPr id="61" name="Стрелка вправо 60"/>
          <p:cNvSpPr/>
          <p:nvPr/>
        </p:nvSpPr>
        <p:spPr bwMode="auto">
          <a:xfrm rot="10800000">
            <a:off x="3238500" y="2105025"/>
            <a:ext cx="660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Выгнутая вправо стрелка 61"/>
          <p:cNvSpPr/>
          <p:nvPr/>
        </p:nvSpPr>
        <p:spPr bwMode="auto">
          <a:xfrm rot="5400000">
            <a:off x="3349625" y="1917700"/>
            <a:ext cx="360363" cy="3603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олилиния 62"/>
          <p:cNvSpPr/>
          <p:nvPr/>
        </p:nvSpPr>
        <p:spPr>
          <a:xfrm rot="10800000">
            <a:off x="2844800" y="2278063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Стрелка влево 86"/>
          <p:cNvSpPr/>
          <p:nvPr/>
        </p:nvSpPr>
        <p:spPr>
          <a:xfrm>
            <a:off x="3230563" y="2100263"/>
            <a:ext cx="360362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59" name="TextBox 87"/>
          <p:cNvSpPr txBox="1">
            <a:spLocks noChangeArrowheads="1"/>
          </p:cNvSpPr>
          <p:nvPr/>
        </p:nvSpPr>
        <p:spPr bwMode="auto">
          <a:xfrm>
            <a:off x="2989263" y="2638425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laser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9960" name="TextBox 82"/>
          <p:cNvSpPr txBox="1">
            <a:spLocks noChangeArrowheads="1"/>
          </p:cNvSpPr>
          <p:nvPr/>
        </p:nvSpPr>
        <p:spPr bwMode="auto">
          <a:xfrm>
            <a:off x="2214563" y="642938"/>
            <a:ext cx="28733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γ</a:t>
            </a:r>
            <a:endParaRPr lang="ru-RU">
              <a:latin typeface="Calibri" pitchFamily="34" charset="0"/>
            </a:endParaRPr>
          </a:p>
        </p:txBody>
      </p:sp>
      <p:sp>
        <p:nvSpPr>
          <p:cNvPr id="96" name="TextBox 89"/>
          <p:cNvSpPr txBox="1">
            <a:spLocks noChangeArrowheads="1"/>
          </p:cNvSpPr>
          <p:nvPr/>
        </p:nvSpPr>
        <p:spPr bwMode="auto">
          <a:xfrm>
            <a:off x="3227387" y="950898"/>
            <a:ext cx="1273175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atin typeface="+mn-lt"/>
                <a:cs typeface="+mn-cs"/>
              </a:rPr>
              <a:t>Δ</a:t>
            </a:r>
            <a:r>
              <a:rPr lang="en-US" dirty="0">
                <a:latin typeface="+mn-lt"/>
                <a:cs typeface="+mn-cs"/>
              </a:rPr>
              <a:t>x≈</a:t>
            </a:r>
            <a:r>
              <a:rPr lang="el-GR" dirty="0">
                <a:latin typeface="+mn-lt"/>
                <a:cs typeface="+mn-cs"/>
              </a:rPr>
              <a:t>λ</a:t>
            </a:r>
            <a:r>
              <a:rPr lang="en-US" dirty="0">
                <a:latin typeface="+mn-lt"/>
                <a:cs typeface="+mn-cs"/>
              </a:rPr>
              <a:t>/5000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39962" name="TextBox 82"/>
          <p:cNvSpPr txBox="1">
            <a:spLocks noChangeArrowheads="1"/>
          </p:cNvSpPr>
          <p:nvPr/>
        </p:nvSpPr>
        <p:spPr bwMode="auto">
          <a:xfrm>
            <a:off x="2286000" y="3000375"/>
            <a:ext cx="28733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γ</a:t>
            </a:r>
            <a:endParaRPr lang="ru-RU">
              <a:latin typeface="Calibri" pitchFamily="34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 rot="10800000" flipV="1">
            <a:off x="2270125" y="1214438"/>
            <a:ext cx="944563" cy="4159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 bwMode="auto">
          <a:xfrm>
            <a:off x="0" y="877873"/>
            <a:ext cx="1476375" cy="407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N</a:t>
            </a:r>
            <a:r>
              <a:rPr lang="en-US" baseline="-25000" dirty="0">
                <a:latin typeface="+mn-lt"/>
                <a:cs typeface="+mn-cs"/>
              </a:rPr>
              <a:t>e </a:t>
            </a:r>
            <a:r>
              <a:rPr lang="en-US" dirty="0">
                <a:latin typeface="+mn-lt"/>
                <a:cs typeface="+mn-cs"/>
              </a:rPr>
              <a:t>≈10</a:t>
            </a:r>
            <a:r>
              <a:rPr lang="en-US" baseline="30000" dirty="0">
                <a:latin typeface="+mn-lt"/>
                <a:cs typeface="+mn-cs"/>
              </a:rPr>
              <a:t>27</a:t>
            </a:r>
            <a:r>
              <a:rPr lang="en-US" dirty="0">
                <a:latin typeface="+mn-lt"/>
                <a:cs typeface="+mn-cs"/>
              </a:rPr>
              <a:t>cm</a:t>
            </a:r>
            <a:r>
              <a:rPr lang="en-US" baseline="30000" dirty="0">
                <a:latin typeface="+mn-lt"/>
                <a:cs typeface="+mn-cs"/>
              </a:rPr>
              <a:t>-3</a:t>
            </a:r>
            <a:endParaRPr lang="ru-RU" dirty="0">
              <a:latin typeface="+mn-lt"/>
              <a:cs typeface="+mn-cs"/>
            </a:endParaRPr>
          </a:p>
        </p:txBody>
      </p:sp>
      <p:cxnSp>
        <p:nvCxnSpPr>
          <p:cNvPr id="103" name="Прямая соединительная линия 102"/>
          <p:cNvCxnSpPr/>
          <p:nvPr/>
        </p:nvCxnSpPr>
        <p:spPr bwMode="auto">
          <a:xfrm rot="16200000" flipV="1">
            <a:off x="1427163" y="787400"/>
            <a:ext cx="844550" cy="841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125663" y="1846263"/>
            <a:ext cx="3603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67" name="TextBox 104"/>
          <p:cNvSpPr txBox="1">
            <a:spLocks noChangeArrowheads="1"/>
          </p:cNvSpPr>
          <p:nvPr/>
        </p:nvSpPr>
        <p:spPr bwMode="auto">
          <a:xfrm>
            <a:off x="2339975" y="2565400"/>
            <a:ext cx="215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i</a:t>
            </a:r>
            <a:endParaRPr lang="ru-RU" b="1">
              <a:latin typeface="Calibri" pitchFamily="34" charset="0"/>
            </a:endParaRPr>
          </a:p>
        </p:txBody>
      </p:sp>
      <p:grpSp>
        <p:nvGrpSpPr>
          <p:cNvPr id="5" name="Группа 58"/>
          <p:cNvGrpSpPr>
            <a:grpSpLocks/>
          </p:cNvGrpSpPr>
          <p:nvPr/>
        </p:nvGrpSpPr>
        <p:grpSpPr bwMode="auto">
          <a:xfrm>
            <a:off x="1785938" y="2000250"/>
            <a:ext cx="287337" cy="360363"/>
            <a:chOff x="5580113" y="1052736"/>
            <a:chExt cx="288032" cy="360040"/>
          </a:xfrm>
        </p:grpSpPr>
        <p:sp>
          <p:nvSpPr>
            <p:cNvPr id="123" name="Полилиния 122"/>
            <p:cNvSpPr/>
            <p:nvPr/>
          </p:nvSpPr>
          <p:spPr>
            <a:xfrm>
              <a:off x="5588069" y="1052736"/>
              <a:ext cx="280076" cy="314043"/>
            </a:xfrm>
            <a:custGeom>
              <a:avLst/>
              <a:gdLst>
                <a:gd name="connsiteX0" fmla="*/ 424873 w 471055"/>
                <a:gd name="connsiteY0" fmla="*/ 205509 h 547255"/>
                <a:gd name="connsiteX1" fmla="*/ 189345 w 471055"/>
                <a:gd name="connsiteY1" fmla="*/ 39255 h 547255"/>
                <a:gd name="connsiteX2" fmla="*/ 452582 w 471055"/>
                <a:gd name="connsiteY2" fmla="*/ 441037 h 547255"/>
                <a:gd name="connsiteX3" fmla="*/ 78509 w 471055"/>
                <a:gd name="connsiteY3" fmla="*/ 177800 h 547255"/>
                <a:gd name="connsiteX4" fmla="*/ 369455 w 471055"/>
                <a:gd name="connsiteY4" fmla="*/ 524164 h 547255"/>
                <a:gd name="connsiteX5" fmla="*/ 36945 w 471055"/>
                <a:gd name="connsiteY5" fmla="*/ 316346 h 547255"/>
                <a:gd name="connsiteX6" fmla="*/ 147782 w 471055"/>
                <a:gd name="connsiteY6" fmla="*/ 468746 h 547255"/>
                <a:gd name="connsiteX7" fmla="*/ 147782 w 471055"/>
                <a:gd name="connsiteY7" fmla="*/ 468746 h 5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055" h="547255">
                  <a:moveTo>
                    <a:pt x="424873" y="205509"/>
                  </a:moveTo>
                  <a:cubicBezTo>
                    <a:pt x="304800" y="102754"/>
                    <a:pt x="184727" y="0"/>
                    <a:pt x="189345" y="39255"/>
                  </a:cubicBezTo>
                  <a:cubicBezTo>
                    <a:pt x="193963" y="78510"/>
                    <a:pt x="471055" y="417946"/>
                    <a:pt x="452582" y="441037"/>
                  </a:cubicBezTo>
                  <a:cubicBezTo>
                    <a:pt x="434109" y="464128"/>
                    <a:pt x="92363" y="163946"/>
                    <a:pt x="78509" y="177800"/>
                  </a:cubicBezTo>
                  <a:cubicBezTo>
                    <a:pt x="64655" y="191654"/>
                    <a:pt x="376382" y="501073"/>
                    <a:pt x="369455" y="524164"/>
                  </a:cubicBezTo>
                  <a:cubicBezTo>
                    <a:pt x="362528" y="547255"/>
                    <a:pt x="73890" y="325582"/>
                    <a:pt x="36945" y="316346"/>
                  </a:cubicBezTo>
                  <a:cubicBezTo>
                    <a:pt x="0" y="307110"/>
                    <a:pt x="147782" y="468746"/>
                    <a:pt x="147782" y="468746"/>
                  </a:cubicBezTo>
                  <a:lnTo>
                    <a:pt x="147782" y="46874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24" name="Прямая со стрелкой 123"/>
            <p:cNvCxnSpPr>
              <a:stCxn id="123" idx="6"/>
            </p:cNvCxnSpPr>
            <p:nvPr/>
          </p:nvCxnSpPr>
          <p:spPr>
            <a:xfrm flipH="1">
              <a:off x="5580113" y="1322369"/>
              <a:ext cx="95480" cy="904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69" name="TextBox 101"/>
          <p:cNvSpPr txBox="1">
            <a:spLocks noChangeArrowheads="1"/>
          </p:cNvSpPr>
          <p:nvPr/>
        </p:nvSpPr>
        <p:spPr bwMode="auto">
          <a:xfrm>
            <a:off x="2357438" y="2071688"/>
            <a:ext cx="55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d≈</a:t>
            </a:r>
            <a:r>
              <a:rPr lang="el-GR">
                <a:latin typeface="Calibri" pitchFamily="34" charset="0"/>
              </a:rPr>
              <a:t>λ</a:t>
            </a:r>
            <a:endParaRPr lang="ru-RU">
              <a:latin typeface="Calibri" pitchFamily="34" charset="0"/>
            </a:endParaRPr>
          </a:p>
        </p:txBody>
      </p:sp>
      <p:grpSp>
        <p:nvGrpSpPr>
          <p:cNvPr id="6" name="Группа 98"/>
          <p:cNvGrpSpPr>
            <a:grpSpLocks/>
          </p:cNvGrpSpPr>
          <p:nvPr/>
        </p:nvGrpSpPr>
        <p:grpSpPr bwMode="auto">
          <a:xfrm>
            <a:off x="928688" y="285750"/>
            <a:ext cx="2643187" cy="3571875"/>
            <a:chOff x="3152764" y="3056731"/>
            <a:chExt cx="648437" cy="1290185"/>
          </a:xfrm>
        </p:grpSpPr>
        <p:sp>
          <p:nvSpPr>
            <p:cNvPr id="113" name="Овал 112"/>
            <p:cNvSpPr/>
            <p:nvPr/>
          </p:nvSpPr>
          <p:spPr>
            <a:xfrm>
              <a:off x="3152764" y="3081334"/>
              <a:ext cx="576999" cy="126558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3224202" y="3081334"/>
              <a:ext cx="576999" cy="126558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3349437" y="3056731"/>
              <a:ext cx="156560" cy="143927"/>
            </a:xfrm>
            <a:custGeom>
              <a:avLst/>
              <a:gdLst>
                <a:gd name="connsiteX0" fmla="*/ 155574 w 156368"/>
                <a:gd name="connsiteY0" fmla="*/ 15082 h 143669"/>
                <a:gd name="connsiteX1" fmla="*/ 93662 w 156368"/>
                <a:gd name="connsiteY1" fmla="*/ 10319 h 143669"/>
                <a:gd name="connsiteX2" fmla="*/ 22224 w 156368"/>
                <a:gd name="connsiteY2" fmla="*/ 76994 h 143669"/>
                <a:gd name="connsiteX3" fmla="*/ 7937 w 156368"/>
                <a:gd name="connsiteY3" fmla="*/ 129382 h 143669"/>
                <a:gd name="connsiteX4" fmla="*/ 69849 w 156368"/>
                <a:gd name="connsiteY4" fmla="*/ 134144 h 143669"/>
                <a:gd name="connsiteX5" fmla="*/ 98424 w 156368"/>
                <a:gd name="connsiteY5" fmla="*/ 72232 h 143669"/>
                <a:gd name="connsiteX6" fmla="*/ 155574 w 156368"/>
                <a:gd name="connsiteY6" fmla="*/ 15082 h 1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68" h="143669">
                  <a:moveTo>
                    <a:pt x="155574" y="15082"/>
                  </a:moveTo>
                  <a:cubicBezTo>
                    <a:pt x="154780" y="4763"/>
                    <a:pt x="115887" y="0"/>
                    <a:pt x="93662" y="10319"/>
                  </a:cubicBezTo>
                  <a:cubicBezTo>
                    <a:pt x="71437" y="20638"/>
                    <a:pt x="36511" y="57150"/>
                    <a:pt x="22224" y="76994"/>
                  </a:cubicBezTo>
                  <a:cubicBezTo>
                    <a:pt x="7937" y="96838"/>
                    <a:pt x="0" y="119857"/>
                    <a:pt x="7937" y="129382"/>
                  </a:cubicBezTo>
                  <a:cubicBezTo>
                    <a:pt x="15874" y="138907"/>
                    <a:pt x="54768" y="143669"/>
                    <a:pt x="69849" y="134144"/>
                  </a:cubicBezTo>
                  <a:cubicBezTo>
                    <a:pt x="84930" y="124619"/>
                    <a:pt x="84930" y="91282"/>
                    <a:pt x="98424" y="72232"/>
                  </a:cubicBezTo>
                  <a:cubicBezTo>
                    <a:pt x="111918" y="53182"/>
                    <a:pt x="156368" y="25401"/>
                    <a:pt x="155574" y="150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3279725" y="3376697"/>
              <a:ext cx="107878" cy="232233"/>
            </a:xfrm>
            <a:custGeom>
              <a:avLst/>
              <a:gdLst>
                <a:gd name="connsiteX0" fmla="*/ 25399 w 107950"/>
                <a:gd name="connsiteY0" fmla="*/ 9525 h 232569"/>
                <a:gd name="connsiteX1" fmla="*/ 96837 w 107950"/>
                <a:gd name="connsiteY1" fmla="*/ 14287 h 232569"/>
                <a:gd name="connsiteX2" fmla="*/ 92074 w 107950"/>
                <a:gd name="connsiteY2" fmla="*/ 66675 h 232569"/>
                <a:gd name="connsiteX3" fmla="*/ 92074 w 107950"/>
                <a:gd name="connsiteY3" fmla="*/ 147637 h 232569"/>
                <a:gd name="connsiteX4" fmla="*/ 82549 w 107950"/>
                <a:gd name="connsiteY4" fmla="*/ 209550 h 232569"/>
                <a:gd name="connsiteX5" fmla="*/ 11112 w 107950"/>
                <a:gd name="connsiteY5" fmla="*/ 209550 h 232569"/>
                <a:gd name="connsiteX6" fmla="*/ 15874 w 107950"/>
                <a:gd name="connsiteY6" fmla="*/ 71437 h 232569"/>
                <a:gd name="connsiteX7" fmla="*/ 25399 w 107950"/>
                <a:gd name="connsiteY7" fmla="*/ 9525 h 23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950" h="232569">
                  <a:moveTo>
                    <a:pt x="25399" y="9525"/>
                  </a:moveTo>
                  <a:cubicBezTo>
                    <a:pt x="38893" y="0"/>
                    <a:pt x="85725" y="4762"/>
                    <a:pt x="96837" y="14287"/>
                  </a:cubicBezTo>
                  <a:cubicBezTo>
                    <a:pt x="107950" y="23812"/>
                    <a:pt x="92868" y="44450"/>
                    <a:pt x="92074" y="66675"/>
                  </a:cubicBezTo>
                  <a:cubicBezTo>
                    <a:pt x="91280" y="88900"/>
                    <a:pt x="93662" y="123824"/>
                    <a:pt x="92074" y="147637"/>
                  </a:cubicBezTo>
                  <a:cubicBezTo>
                    <a:pt x="90486" y="171450"/>
                    <a:pt x="96043" y="199231"/>
                    <a:pt x="82549" y="209550"/>
                  </a:cubicBezTo>
                  <a:cubicBezTo>
                    <a:pt x="69055" y="219869"/>
                    <a:pt x="22224" y="232569"/>
                    <a:pt x="11112" y="209550"/>
                  </a:cubicBezTo>
                  <a:cubicBezTo>
                    <a:pt x="0" y="186531"/>
                    <a:pt x="14287" y="104774"/>
                    <a:pt x="15874" y="71437"/>
                  </a:cubicBezTo>
                  <a:cubicBezTo>
                    <a:pt x="17461" y="38100"/>
                    <a:pt x="11905" y="19050"/>
                    <a:pt x="25399" y="952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3282841" y="3745976"/>
              <a:ext cx="100868" cy="235674"/>
            </a:xfrm>
            <a:custGeom>
              <a:avLst/>
              <a:gdLst>
                <a:gd name="connsiteX0" fmla="*/ 79375 w 100806"/>
                <a:gd name="connsiteY0" fmla="*/ 26193 h 235743"/>
                <a:gd name="connsiteX1" fmla="*/ 84138 w 100806"/>
                <a:gd name="connsiteY1" fmla="*/ 169068 h 235743"/>
                <a:gd name="connsiteX2" fmla="*/ 88900 w 100806"/>
                <a:gd name="connsiteY2" fmla="*/ 202406 h 235743"/>
                <a:gd name="connsiteX3" fmla="*/ 12700 w 100806"/>
                <a:gd name="connsiteY3" fmla="*/ 207168 h 235743"/>
                <a:gd name="connsiteX4" fmla="*/ 12700 w 100806"/>
                <a:gd name="connsiteY4" fmla="*/ 30956 h 235743"/>
                <a:gd name="connsiteX5" fmla="*/ 79375 w 100806"/>
                <a:gd name="connsiteY5" fmla="*/ 2619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806" h="235743">
                  <a:moveTo>
                    <a:pt x="79375" y="26193"/>
                  </a:moveTo>
                  <a:cubicBezTo>
                    <a:pt x="91281" y="49212"/>
                    <a:pt x="82551" y="139699"/>
                    <a:pt x="84138" y="169068"/>
                  </a:cubicBezTo>
                  <a:cubicBezTo>
                    <a:pt x="85725" y="198437"/>
                    <a:pt x="100806" y="196056"/>
                    <a:pt x="88900" y="202406"/>
                  </a:cubicBezTo>
                  <a:cubicBezTo>
                    <a:pt x="76994" y="208756"/>
                    <a:pt x="25400" y="235743"/>
                    <a:pt x="12700" y="207168"/>
                  </a:cubicBezTo>
                  <a:cubicBezTo>
                    <a:pt x="0" y="178593"/>
                    <a:pt x="2381" y="61912"/>
                    <a:pt x="12700" y="30956"/>
                  </a:cubicBezTo>
                  <a:cubicBezTo>
                    <a:pt x="23019" y="0"/>
                    <a:pt x="67469" y="3174"/>
                    <a:pt x="79375" y="26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3329964" y="4134752"/>
              <a:ext cx="122677" cy="182346"/>
            </a:xfrm>
            <a:custGeom>
              <a:avLst/>
              <a:gdLst>
                <a:gd name="connsiteX0" fmla="*/ 3969 w 123032"/>
                <a:gd name="connsiteY0" fmla="*/ 23019 h 182562"/>
                <a:gd name="connsiteX1" fmla="*/ 75407 w 123032"/>
                <a:gd name="connsiteY1" fmla="*/ 23019 h 182562"/>
                <a:gd name="connsiteX2" fmla="*/ 84932 w 123032"/>
                <a:gd name="connsiteY2" fmla="*/ 70644 h 182562"/>
                <a:gd name="connsiteX3" fmla="*/ 108744 w 123032"/>
                <a:gd name="connsiteY3" fmla="*/ 127794 h 182562"/>
                <a:gd name="connsiteX4" fmla="*/ 113507 w 123032"/>
                <a:gd name="connsiteY4" fmla="*/ 146844 h 182562"/>
                <a:gd name="connsiteX5" fmla="*/ 51594 w 123032"/>
                <a:gd name="connsiteY5" fmla="*/ 161131 h 182562"/>
                <a:gd name="connsiteX6" fmla="*/ 3969 w 123032"/>
                <a:gd name="connsiteY6" fmla="*/ 23019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32" h="182562">
                  <a:moveTo>
                    <a:pt x="3969" y="23019"/>
                  </a:moveTo>
                  <a:cubicBezTo>
                    <a:pt x="7938" y="0"/>
                    <a:pt x="61913" y="15082"/>
                    <a:pt x="75407" y="23019"/>
                  </a:cubicBezTo>
                  <a:cubicBezTo>
                    <a:pt x="88901" y="30956"/>
                    <a:pt x="79376" y="53182"/>
                    <a:pt x="84932" y="70644"/>
                  </a:cubicBezTo>
                  <a:cubicBezTo>
                    <a:pt x="90488" y="88106"/>
                    <a:pt x="103981" y="115094"/>
                    <a:pt x="108744" y="127794"/>
                  </a:cubicBezTo>
                  <a:cubicBezTo>
                    <a:pt x="113507" y="140494"/>
                    <a:pt x="123032" y="141288"/>
                    <a:pt x="113507" y="146844"/>
                  </a:cubicBezTo>
                  <a:cubicBezTo>
                    <a:pt x="103982" y="152400"/>
                    <a:pt x="70644" y="182562"/>
                    <a:pt x="51594" y="161131"/>
                  </a:cubicBezTo>
                  <a:cubicBezTo>
                    <a:pt x="32544" y="139700"/>
                    <a:pt x="0" y="46038"/>
                    <a:pt x="3969" y="2301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3483019" y="4102641"/>
              <a:ext cx="139813" cy="180626"/>
            </a:xfrm>
            <a:custGeom>
              <a:avLst/>
              <a:gdLst>
                <a:gd name="connsiteX0" fmla="*/ 131762 w 139699"/>
                <a:gd name="connsiteY0" fmla="*/ 11906 h 180181"/>
                <a:gd name="connsiteX1" fmla="*/ 60324 w 139699"/>
                <a:gd name="connsiteY1" fmla="*/ 26194 h 180181"/>
                <a:gd name="connsiteX2" fmla="*/ 26987 w 139699"/>
                <a:gd name="connsiteY2" fmla="*/ 116681 h 180181"/>
                <a:gd name="connsiteX3" fmla="*/ 7937 w 139699"/>
                <a:gd name="connsiteY3" fmla="*/ 164306 h 180181"/>
                <a:gd name="connsiteX4" fmla="*/ 74612 w 139699"/>
                <a:gd name="connsiteY4" fmla="*/ 169069 h 180181"/>
                <a:gd name="connsiteX5" fmla="*/ 107949 w 139699"/>
                <a:gd name="connsiteY5" fmla="*/ 97631 h 180181"/>
                <a:gd name="connsiteX6" fmla="*/ 131762 w 139699"/>
                <a:gd name="connsiteY6" fmla="*/ 11906 h 18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180181">
                  <a:moveTo>
                    <a:pt x="131762" y="11906"/>
                  </a:moveTo>
                  <a:cubicBezTo>
                    <a:pt x="123825" y="0"/>
                    <a:pt x="77786" y="8732"/>
                    <a:pt x="60324" y="26194"/>
                  </a:cubicBezTo>
                  <a:cubicBezTo>
                    <a:pt x="42862" y="43656"/>
                    <a:pt x="35718" y="93662"/>
                    <a:pt x="26987" y="116681"/>
                  </a:cubicBezTo>
                  <a:cubicBezTo>
                    <a:pt x="18256" y="139700"/>
                    <a:pt x="0" y="155575"/>
                    <a:pt x="7937" y="164306"/>
                  </a:cubicBezTo>
                  <a:cubicBezTo>
                    <a:pt x="15874" y="173037"/>
                    <a:pt x="57943" y="180181"/>
                    <a:pt x="74612" y="169069"/>
                  </a:cubicBezTo>
                  <a:cubicBezTo>
                    <a:pt x="91281" y="157957"/>
                    <a:pt x="99218" y="122237"/>
                    <a:pt x="107949" y="97631"/>
                  </a:cubicBezTo>
                  <a:cubicBezTo>
                    <a:pt x="116680" y="73025"/>
                    <a:pt x="139699" y="23812"/>
                    <a:pt x="131762" y="1190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3559352" y="3830842"/>
              <a:ext cx="93468" cy="182346"/>
            </a:xfrm>
            <a:custGeom>
              <a:avLst/>
              <a:gdLst>
                <a:gd name="connsiteX0" fmla="*/ 7937 w 93662"/>
                <a:gd name="connsiteY0" fmla="*/ 165100 h 182562"/>
                <a:gd name="connsiteX1" fmla="*/ 69849 w 93662"/>
                <a:gd name="connsiteY1" fmla="*/ 165100 h 182562"/>
                <a:gd name="connsiteX2" fmla="*/ 84137 w 93662"/>
                <a:gd name="connsiteY2" fmla="*/ 79375 h 182562"/>
                <a:gd name="connsiteX3" fmla="*/ 84137 w 93662"/>
                <a:gd name="connsiteY3" fmla="*/ 12700 h 182562"/>
                <a:gd name="connsiteX4" fmla="*/ 26987 w 93662"/>
                <a:gd name="connsiteY4" fmla="*/ 7937 h 182562"/>
                <a:gd name="connsiteX5" fmla="*/ 22224 w 93662"/>
                <a:gd name="connsiteY5" fmla="*/ 60325 h 182562"/>
                <a:gd name="connsiteX6" fmla="*/ 7937 w 93662"/>
                <a:gd name="connsiteY6" fmla="*/ 165100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62" h="182562">
                  <a:moveTo>
                    <a:pt x="7937" y="165100"/>
                  </a:moveTo>
                  <a:cubicBezTo>
                    <a:pt x="15874" y="182562"/>
                    <a:pt x="57149" y="179388"/>
                    <a:pt x="69849" y="165100"/>
                  </a:cubicBezTo>
                  <a:cubicBezTo>
                    <a:pt x="82549" y="150813"/>
                    <a:pt x="81756" y="104775"/>
                    <a:pt x="84137" y="79375"/>
                  </a:cubicBezTo>
                  <a:cubicBezTo>
                    <a:pt x="86518" y="53975"/>
                    <a:pt x="93662" y="24606"/>
                    <a:pt x="84137" y="12700"/>
                  </a:cubicBezTo>
                  <a:cubicBezTo>
                    <a:pt x="74612" y="794"/>
                    <a:pt x="37306" y="0"/>
                    <a:pt x="26987" y="7937"/>
                  </a:cubicBezTo>
                  <a:cubicBezTo>
                    <a:pt x="16668" y="15874"/>
                    <a:pt x="23812" y="40481"/>
                    <a:pt x="22224" y="60325"/>
                  </a:cubicBezTo>
                  <a:cubicBezTo>
                    <a:pt x="20637" y="80169"/>
                    <a:pt x="0" y="147638"/>
                    <a:pt x="7937" y="16510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3566362" y="3512597"/>
              <a:ext cx="88795" cy="159410"/>
            </a:xfrm>
            <a:custGeom>
              <a:avLst/>
              <a:gdLst>
                <a:gd name="connsiteX0" fmla="*/ 24606 w 88900"/>
                <a:gd name="connsiteY0" fmla="*/ 159544 h 159544"/>
                <a:gd name="connsiteX1" fmla="*/ 81756 w 88900"/>
                <a:gd name="connsiteY1" fmla="*/ 159544 h 159544"/>
                <a:gd name="connsiteX2" fmla="*/ 81756 w 88900"/>
                <a:gd name="connsiteY2" fmla="*/ 159544 h 159544"/>
                <a:gd name="connsiteX3" fmla="*/ 76994 w 88900"/>
                <a:gd name="connsiteY3" fmla="*/ 30956 h 159544"/>
                <a:gd name="connsiteX4" fmla="*/ 10319 w 88900"/>
                <a:gd name="connsiteY4" fmla="*/ 21431 h 159544"/>
                <a:gd name="connsiteX5" fmla="*/ 24606 w 88900"/>
                <a:gd name="connsiteY5" fmla="*/ 159544 h 1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00" h="159544">
                  <a:moveTo>
                    <a:pt x="24606" y="159544"/>
                  </a:moveTo>
                  <a:lnTo>
                    <a:pt x="81756" y="159544"/>
                  </a:lnTo>
                  <a:lnTo>
                    <a:pt x="81756" y="159544"/>
                  </a:lnTo>
                  <a:cubicBezTo>
                    <a:pt x="80962" y="138113"/>
                    <a:pt x="88900" y="53975"/>
                    <a:pt x="76994" y="30956"/>
                  </a:cubicBezTo>
                  <a:cubicBezTo>
                    <a:pt x="65088" y="7937"/>
                    <a:pt x="20638" y="0"/>
                    <a:pt x="10319" y="21431"/>
                  </a:cubicBezTo>
                  <a:cubicBezTo>
                    <a:pt x="0" y="42862"/>
                    <a:pt x="7540" y="101203"/>
                    <a:pt x="24606" y="15954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3521964" y="3193777"/>
              <a:ext cx="101647" cy="162276"/>
            </a:xfrm>
            <a:custGeom>
              <a:avLst/>
              <a:gdLst>
                <a:gd name="connsiteX0" fmla="*/ 7144 w 101600"/>
                <a:gd name="connsiteY0" fmla="*/ 20637 h 161924"/>
                <a:gd name="connsiteX1" fmla="*/ 64294 w 101600"/>
                <a:gd name="connsiteY1" fmla="*/ 11112 h 161924"/>
                <a:gd name="connsiteX2" fmla="*/ 88106 w 101600"/>
                <a:gd name="connsiteY2" fmla="*/ 87312 h 161924"/>
                <a:gd name="connsiteX3" fmla="*/ 92869 w 101600"/>
                <a:gd name="connsiteY3" fmla="*/ 120649 h 161924"/>
                <a:gd name="connsiteX4" fmla="*/ 92869 w 101600"/>
                <a:gd name="connsiteY4" fmla="*/ 149224 h 161924"/>
                <a:gd name="connsiteX5" fmla="*/ 40481 w 101600"/>
                <a:gd name="connsiteY5" fmla="*/ 149224 h 161924"/>
                <a:gd name="connsiteX6" fmla="*/ 21431 w 101600"/>
                <a:gd name="connsiteY6" fmla="*/ 73024 h 161924"/>
                <a:gd name="connsiteX7" fmla="*/ 7144 w 101600"/>
                <a:gd name="connsiteY7" fmla="*/ 20637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00" h="161924">
                  <a:moveTo>
                    <a:pt x="7144" y="20637"/>
                  </a:moveTo>
                  <a:cubicBezTo>
                    <a:pt x="14288" y="10318"/>
                    <a:pt x="50800" y="0"/>
                    <a:pt x="64294" y="11112"/>
                  </a:cubicBezTo>
                  <a:cubicBezTo>
                    <a:pt x="77788" y="22225"/>
                    <a:pt x="83344" y="69056"/>
                    <a:pt x="88106" y="87312"/>
                  </a:cubicBezTo>
                  <a:cubicBezTo>
                    <a:pt x="92868" y="105568"/>
                    <a:pt x="92075" y="110330"/>
                    <a:pt x="92869" y="120649"/>
                  </a:cubicBezTo>
                  <a:cubicBezTo>
                    <a:pt x="93663" y="130968"/>
                    <a:pt x="101600" y="144462"/>
                    <a:pt x="92869" y="149224"/>
                  </a:cubicBezTo>
                  <a:cubicBezTo>
                    <a:pt x="84138" y="153986"/>
                    <a:pt x="52387" y="161924"/>
                    <a:pt x="40481" y="149224"/>
                  </a:cubicBezTo>
                  <a:cubicBezTo>
                    <a:pt x="28575" y="136524"/>
                    <a:pt x="26987" y="93661"/>
                    <a:pt x="21431" y="73024"/>
                  </a:cubicBezTo>
                  <a:cubicBezTo>
                    <a:pt x="15875" y="52387"/>
                    <a:pt x="0" y="30956"/>
                    <a:pt x="7144" y="2063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09" name="Полилиния 108"/>
          <p:cNvSpPr/>
          <p:nvPr/>
        </p:nvSpPr>
        <p:spPr>
          <a:xfrm>
            <a:off x="2844800" y="1485900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59"/>
          <p:cNvGrpSpPr/>
          <p:nvPr/>
        </p:nvGrpSpPr>
        <p:grpSpPr>
          <a:xfrm>
            <a:off x="2571768" y="1643050"/>
            <a:ext cx="288032" cy="360040"/>
            <a:chOff x="5580113" y="1052736"/>
            <a:chExt cx="288032" cy="36004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111" name="Полилиния 110"/>
            <p:cNvSpPr/>
            <p:nvPr/>
          </p:nvSpPr>
          <p:spPr>
            <a:xfrm>
              <a:off x="5588001" y="1052736"/>
              <a:ext cx="280144" cy="314246"/>
            </a:xfrm>
            <a:custGeom>
              <a:avLst/>
              <a:gdLst>
                <a:gd name="connsiteX0" fmla="*/ 424873 w 471055"/>
                <a:gd name="connsiteY0" fmla="*/ 205509 h 547255"/>
                <a:gd name="connsiteX1" fmla="*/ 189345 w 471055"/>
                <a:gd name="connsiteY1" fmla="*/ 39255 h 547255"/>
                <a:gd name="connsiteX2" fmla="*/ 452582 w 471055"/>
                <a:gd name="connsiteY2" fmla="*/ 441037 h 547255"/>
                <a:gd name="connsiteX3" fmla="*/ 78509 w 471055"/>
                <a:gd name="connsiteY3" fmla="*/ 177800 h 547255"/>
                <a:gd name="connsiteX4" fmla="*/ 369455 w 471055"/>
                <a:gd name="connsiteY4" fmla="*/ 524164 h 547255"/>
                <a:gd name="connsiteX5" fmla="*/ 36945 w 471055"/>
                <a:gd name="connsiteY5" fmla="*/ 316346 h 547255"/>
                <a:gd name="connsiteX6" fmla="*/ 147782 w 471055"/>
                <a:gd name="connsiteY6" fmla="*/ 468746 h 547255"/>
                <a:gd name="connsiteX7" fmla="*/ 147782 w 471055"/>
                <a:gd name="connsiteY7" fmla="*/ 468746 h 5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055" h="547255">
                  <a:moveTo>
                    <a:pt x="424873" y="205509"/>
                  </a:moveTo>
                  <a:cubicBezTo>
                    <a:pt x="304800" y="102754"/>
                    <a:pt x="184727" y="0"/>
                    <a:pt x="189345" y="39255"/>
                  </a:cubicBezTo>
                  <a:cubicBezTo>
                    <a:pt x="193963" y="78510"/>
                    <a:pt x="471055" y="417946"/>
                    <a:pt x="452582" y="441037"/>
                  </a:cubicBezTo>
                  <a:cubicBezTo>
                    <a:pt x="434109" y="464128"/>
                    <a:pt x="92363" y="163946"/>
                    <a:pt x="78509" y="177800"/>
                  </a:cubicBezTo>
                  <a:cubicBezTo>
                    <a:pt x="64655" y="191654"/>
                    <a:pt x="376382" y="501073"/>
                    <a:pt x="369455" y="524164"/>
                  </a:cubicBezTo>
                  <a:cubicBezTo>
                    <a:pt x="362528" y="547255"/>
                    <a:pt x="73890" y="325582"/>
                    <a:pt x="36945" y="316346"/>
                  </a:cubicBezTo>
                  <a:cubicBezTo>
                    <a:pt x="0" y="307110"/>
                    <a:pt x="147782" y="468746"/>
                    <a:pt x="147782" y="468746"/>
                  </a:cubicBezTo>
                  <a:lnTo>
                    <a:pt x="147782" y="46874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12" name="Прямая со стрелкой 111"/>
            <p:cNvCxnSpPr>
              <a:stCxn id="111" idx="6"/>
            </p:cNvCxnSpPr>
            <p:nvPr/>
          </p:nvCxnSpPr>
          <p:spPr>
            <a:xfrm flipH="1">
              <a:off x="5580113" y="1321900"/>
              <a:ext cx="95776" cy="90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976" name="Рисунок 65" descr="plasma_field_layer_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69" y="4000504"/>
            <a:ext cx="3627465" cy="2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Прямая со стрелкой 67"/>
          <p:cNvCxnSpPr/>
          <p:nvPr/>
        </p:nvCxnSpPr>
        <p:spPr>
          <a:xfrm flipH="1">
            <a:off x="2771775" y="4508500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2771775" y="5229225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1187450" y="4508500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1116013" y="5229225"/>
            <a:ext cx="5762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82" name="TextBox 70"/>
          <p:cNvSpPr txBox="1">
            <a:spLocks noChangeArrowheads="1"/>
          </p:cNvSpPr>
          <p:nvPr/>
        </p:nvSpPr>
        <p:spPr bwMode="auto">
          <a:xfrm>
            <a:off x="642910" y="6429396"/>
            <a:ext cx="3380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A.Bashinov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err="1">
                <a:solidFill>
                  <a:srgbClr val="002060"/>
                </a:solidFill>
              </a:rPr>
              <a:t>A.Kim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Phys.Plasmas</a:t>
            </a:r>
            <a:r>
              <a:rPr lang="en-US" sz="1400" dirty="0" smtClean="0">
                <a:solidFill>
                  <a:srgbClr val="002060"/>
                </a:solidFill>
              </a:rPr>
              <a:t> 2013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1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701" y="87294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1"/>
          <p:cNvSpPr txBox="1">
            <a:spLocks noChangeArrowheads="1"/>
          </p:cNvSpPr>
          <p:nvPr/>
        </p:nvSpPr>
        <p:spPr bwMode="auto">
          <a:xfrm>
            <a:off x="2071670" y="71414"/>
            <a:ext cx="7715240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GAMMA LIHGT HOUSE SOURCE WITH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 CIRCULARLY POLARIZED COLLIDING </a:t>
            </a:r>
            <a:r>
              <a:rPr lang="en-US" sz="2000" b="1" dirty="0">
                <a:solidFill>
                  <a:srgbClr val="C00000"/>
                </a:solidFill>
              </a:rPr>
              <a:t>PULSES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73762" name="Object 2"/>
          <p:cNvGraphicFramePr>
            <a:graphicFrameLocks noChangeAspect="1"/>
          </p:cNvGraphicFramePr>
          <p:nvPr/>
        </p:nvGraphicFramePr>
        <p:xfrm>
          <a:off x="4429124" y="3286124"/>
          <a:ext cx="1187472" cy="57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16" name="Формула" r:id="rId7" imgW="799756" imgH="393539" progId="Equation.3">
                  <p:embed/>
                </p:oleObj>
              </mc:Choice>
              <mc:Fallback>
                <p:oleObj name="Формула" r:id="rId7" imgW="799756" imgH="39353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286124"/>
                        <a:ext cx="1187472" cy="579766"/>
                      </a:xfrm>
                      <a:prstGeom prst="rect">
                        <a:avLst/>
                      </a:prstGeom>
                      <a:solidFill>
                        <a:srgbClr val="FF0000">
                          <a:alpha val="2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3" name="Object 3"/>
          <p:cNvGraphicFramePr>
            <a:graphicFrameLocks noChangeAspect="1"/>
          </p:cNvGraphicFramePr>
          <p:nvPr/>
        </p:nvGraphicFramePr>
        <p:xfrm>
          <a:off x="5951554" y="3337767"/>
          <a:ext cx="1192214" cy="51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17" name="Формула" r:id="rId9" imgW="812433" imgH="355508" progId="Equation.3">
                  <p:embed/>
                </p:oleObj>
              </mc:Choice>
              <mc:Fallback>
                <p:oleObj name="Формула" r:id="rId9" imgW="812433" imgH="355508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54" y="3337767"/>
                        <a:ext cx="1192214" cy="5198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4" name="Object 4"/>
          <p:cNvGraphicFramePr>
            <a:graphicFrameLocks noChangeAspect="1"/>
          </p:cNvGraphicFramePr>
          <p:nvPr/>
        </p:nvGraphicFramePr>
        <p:xfrm>
          <a:off x="7308160" y="3286124"/>
          <a:ext cx="1267515" cy="55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18" name="Формула" r:id="rId11" imgW="901723" imgH="393539" progId="Equation.3">
                  <p:embed/>
                </p:oleObj>
              </mc:Choice>
              <mc:Fallback>
                <p:oleObj name="Формула" r:id="rId11" imgW="901723" imgH="393539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160" y="3286124"/>
                        <a:ext cx="1267515" cy="550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Lighthous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5286380" y="767934"/>
            <a:ext cx="3143272" cy="235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олилиния 58"/>
          <p:cNvSpPr/>
          <p:nvPr/>
        </p:nvSpPr>
        <p:spPr>
          <a:xfrm rot="10800000">
            <a:off x="180975" y="2206625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180975" y="1414463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40" name="TextBox 39"/>
          <p:cNvSpPr txBox="1">
            <a:spLocks noChangeArrowheads="1"/>
          </p:cNvSpPr>
          <p:nvPr/>
        </p:nvSpPr>
        <p:spPr bwMode="auto">
          <a:xfrm>
            <a:off x="6300788" y="3933825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Efficiency </a:t>
            </a:r>
            <a:r>
              <a:rPr lang="el-GR" b="1">
                <a:latin typeface="Calibri" pitchFamily="34" charset="0"/>
              </a:rPr>
              <a:t>η</a:t>
            </a:r>
            <a:r>
              <a:rPr lang="en-US" b="1">
                <a:latin typeface="Calibri" pitchFamily="34" charset="0"/>
              </a:rPr>
              <a:t>, %</a:t>
            </a:r>
          </a:p>
        </p:txBody>
      </p:sp>
      <p:pic>
        <p:nvPicPr>
          <p:cNvPr id="39943" name="Рисунок 144" descr="250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3846537"/>
            <a:ext cx="50022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 bwMode="auto">
          <a:xfrm>
            <a:off x="1943100" y="2468563"/>
            <a:ext cx="66040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Группа 61"/>
          <p:cNvGrpSpPr>
            <a:grpSpLocks/>
          </p:cNvGrpSpPr>
          <p:nvPr/>
        </p:nvGrpSpPr>
        <p:grpSpPr bwMode="auto">
          <a:xfrm>
            <a:off x="1857375" y="1143000"/>
            <a:ext cx="785813" cy="1719263"/>
            <a:chOff x="1357290" y="2317744"/>
            <a:chExt cx="2786082" cy="2259813"/>
          </a:xfrm>
        </p:grpSpPr>
        <p:sp>
          <p:nvSpPr>
            <p:cNvPr id="129" name="Овал 128"/>
            <p:cNvSpPr/>
            <p:nvPr/>
          </p:nvSpPr>
          <p:spPr>
            <a:xfrm>
              <a:off x="1357290" y="2357430"/>
              <a:ext cx="2500330" cy="221457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1643042" y="2357430"/>
              <a:ext cx="2500330" cy="221457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2143108" y="2786058"/>
              <a:ext cx="1500198" cy="1428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2364783" y="2317744"/>
              <a:ext cx="562844" cy="181537"/>
            </a:xfrm>
            <a:custGeom>
              <a:avLst/>
              <a:gdLst>
                <a:gd name="connsiteX0" fmla="*/ 531813 w 561976"/>
                <a:gd name="connsiteY0" fmla="*/ 19844 h 182562"/>
                <a:gd name="connsiteX1" fmla="*/ 369888 w 561976"/>
                <a:gd name="connsiteY1" fmla="*/ 53181 h 182562"/>
                <a:gd name="connsiteX2" fmla="*/ 207963 w 561976"/>
                <a:gd name="connsiteY2" fmla="*/ 167481 h 182562"/>
                <a:gd name="connsiteX3" fmla="*/ 3175 w 561976"/>
                <a:gd name="connsiteY3" fmla="*/ 143669 h 182562"/>
                <a:gd name="connsiteX4" fmla="*/ 188913 w 561976"/>
                <a:gd name="connsiteY4" fmla="*/ 19844 h 182562"/>
                <a:gd name="connsiteX5" fmla="*/ 531813 w 561976"/>
                <a:gd name="connsiteY5" fmla="*/ 19844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6" h="182562">
                  <a:moveTo>
                    <a:pt x="531813" y="19844"/>
                  </a:moveTo>
                  <a:cubicBezTo>
                    <a:pt x="561976" y="25400"/>
                    <a:pt x="423863" y="28575"/>
                    <a:pt x="369888" y="53181"/>
                  </a:cubicBezTo>
                  <a:cubicBezTo>
                    <a:pt x="315913" y="77787"/>
                    <a:pt x="269082" y="152400"/>
                    <a:pt x="207963" y="167481"/>
                  </a:cubicBezTo>
                  <a:cubicBezTo>
                    <a:pt x="146844" y="182562"/>
                    <a:pt x="6350" y="168275"/>
                    <a:pt x="3175" y="143669"/>
                  </a:cubicBezTo>
                  <a:cubicBezTo>
                    <a:pt x="0" y="119063"/>
                    <a:pt x="101601" y="39688"/>
                    <a:pt x="188913" y="19844"/>
                  </a:cubicBezTo>
                  <a:cubicBezTo>
                    <a:pt x="276226" y="0"/>
                    <a:pt x="501651" y="14288"/>
                    <a:pt x="531813" y="1984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2184673" y="4312555"/>
              <a:ext cx="731698" cy="265002"/>
            </a:xfrm>
            <a:custGeom>
              <a:avLst/>
              <a:gdLst>
                <a:gd name="connsiteX0" fmla="*/ 46037 w 731043"/>
                <a:gd name="connsiteY0" fmla="*/ 7937 h 265906"/>
                <a:gd name="connsiteX1" fmla="*/ 136525 w 731043"/>
                <a:gd name="connsiteY1" fmla="*/ 112712 h 265906"/>
                <a:gd name="connsiteX2" fmla="*/ 241300 w 731043"/>
                <a:gd name="connsiteY2" fmla="*/ 193674 h 265906"/>
                <a:gd name="connsiteX3" fmla="*/ 365125 w 731043"/>
                <a:gd name="connsiteY3" fmla="*/ 250824 h 265906"/>
                <a:gd name="connsiteX4" fmla="*/ 703262 w 731043"/>
                <a:gd name="connsiteY4" fmla="*/ 265112 h 265906"/>
                <a:gd name="connsiteX5" fmla="*/ 531812 w 731043"/>
                <a:gd name="connsiteY5" fmla="*/ 246062 h 265906"/>
                <a:gd name="connsiteX6" fmla="*/ 603250 w 731043"/>
                <a:gd name="connsiteY6" fmla="*/ 250824 h 265906"/>
                <a:gd name="connsiteX7" fmla="*/ 531812 w 731043"/>
                <a:gd name="connsiteY7" fmla="*/ 222249 h 265906"/>
                <a:gd name="connsiteX8" fmla="*/ 412750 w 731043"/>
                <a:gd name="connsiteY8" fmla="*/ 160337 h 265906"/>
                <a:gd name="connsiteX9" fmla="*/ 46037 w 731043"/>
                <a:gd name="connsiteY9" fmla="*/ 7937 h 26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043" h="265906">
                  <a:moveTo>
                    <a:pt x="46037" y="7937"/>
                  </a:moveTo>
                  <a:cubicBezTo>
                    <a:pt x="0" y="0"/>
                    <a:pt x="103981" y="81756"/>
                    <a:pt x="136525" y="112712"/>
                  </a:cubicBezTo>
                  <a:cubicBezTo>
                    <a:pt x="169069" y="143668"/>
                    <a:pt x="203200" y="170655"/>
                    <a:pt x="241300" y="193674"/>
                  </a:cubicBezTo>
                  <a:cubicBezTo>
                    <a:pt x="279400" y="216693"/>
                    <a:pt x="288131" y="238918"/>
                    <a:pt x="365125" y="250824"/>
                  </a:cubicBezTo>
                  <a:cubicBezTo>
                    <a:pt x="442119" y="262730"/>
                    <a:pt x="675481" y="265906"/>
                    <a:pt x="703262" y="265112"/>
                  </a:cubicBezTo>
                  <a:cubicBezTo>
                    <a:pt x="731043" y="264318"/>
                    <a:pt x="548481" y="248443"/>
                    <a:pt x="531812" y="246062"/>
                  </a:cubicBezTo>
                  <a:cubicBezTo>
                    <a:pt x="515143" y="243681"/>
                    <a:pt x="603250" y="254793"/>
                    <a:pt x="603250" y="250824"/>
                  </a:cubicBezTo>
                  <a:cubicBezTo>
                    <a:pt x="603250" y="246855"/>
                    <a:pt x="563562" y="237330"/>
                    <a:pt x="531812" y="222249"/>
                  </a:cubicBezTo>
                  <a:cubicBezTo>
                    <a:pt x="500062" y="207168"/>
                    <a:pt x="494506" y="196056"/>
                    <a:pt x="412750" y="160337"/>
                  </a:cubicBezTo>
                  <a:cubicBezTo>
                    <a:pt x="330994" y="124618"/>
                    <a:pt x="92074" y="15874"/>
                    <a:pt x="46037" y="793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097087" y="2951163"/>
            <a:ext cx="269875" cy="215900"/>
            <a:chOff x="2366" y="531"/>
            <a:chExt cx="842" cy="420"/>
          </a:xfrm>
        </p:grpSpPr>
        <p:sp>
          <p:nvSpPr>
            <p:cNvPr id="39997" name="Freeform 5"/>
            <p:cNvSpPr>
              <a:spLocks/>
            </p:cNvSpPr>
            <p:nvPr/>
          </p:nvSpPr>
          <p:spPr bwMode="auto">
            <a:xfrm>
              <a:off x="2472" y="531"/>
              <a:ext cx="736" cy="420"/>
            </a:xfrm>
            <a:custGeom>
              <a:avLst/>
              <a:gdLst>
                <a:gd name="T0" fmla="*/ 736 w 736"/>
                <a:gd name="T1" fmla="*/ 231 h 420"/>
                <a:gd name="T2" fmla="*/ 635 w 736"/>
                <a:gd name="T3" fmla="*/ 26 h 420"/>
                <a:gd name="T4" fmla="*/ 499 w 736"/>
                <a:gd name="T5" fmla="*/ 389 h 420"/>
                <a:gd name="T6" fmla="*/ 363 w 736"/>
                <a:gd name="T7" fmla="*/ 26 h 420"/>
                <a:gd name="T8" fmla="*/ 227 w 736"/>
                <a:gd name="T9" fmla="*/ 389 h 420"/>
                <a:gd name="T10" fmla="*/ 89 w 736"/>
                <a:gd name="T11" fmla="*/ 213 h 420"/>
                <a:gd name="T12" fmla="*/ 0 w 736"/>
                <a:gd name="T13" fmla="*/ 213 h 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6"/>
                <a:gd name="T22" fmla="*/ 0 h 420"/>
                <a:gd name="T23" fmla="*/ 736 w 736"/>
                <a:gd name="T24" fmla="*/ 420 h 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6" h="420">
                  <a:moveTo>
                    <a:pt x="736" y="231"/>
                  </a:moveTo>
                  <a:cubicBezTo>
                    <a:pt x="719" y="198"/>
                    <a:pt x="674" y="0"/>
                    <a:pt x="635" y="26"/>
                  </a:cubicBezTo>
                  <a:cubicBezTo>
                    <a:pt x="596" y="52"/>
                    <a:pt x="544" y="389"/>
                    <a:pt x="499" y="389"/>
                  </a:cubicBezTo>
                  <a:cubicBezTo>
                    <a:pt x="454" y="389"/>
                    <a:pt x="408" y="26"/>
                    <a:pt x="363" y="26"/>
                  </a:cubicBezTo>
                  <a:cubicBezTo>
                    <a:pt x="318" y="26"/>
                    <a:pt x="273" y="358"/>
                    <a:pt x="227" y="389"/>
                  </a:cubicBezTo>
                  <a:cubicBezTo>
                    <a:pt x="181" y="420"/>
                    <a:pt x="127" y="242"/>
                    <a:pt x="89" y="213"/>
                  </a:cubicBezTo>
                  <a:cubicBezTo>
                    <a:pt x="51" y="184"/>
                    <a:pt x="19" y="213"/>
                    <a:pt x="0" y="21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98" name="Freeform 6"/>
            <p:cNvSpPr>
              <a:spLocks/>
            </p:cNvSpPr>
            <p:nvPr/>
          </p:nvSpPr>
          <p:spPr bwMode="auto">
            <a:xfrm>
              <a:off x="2366" y="736"/>
              <a:ext cx="160" cy="8"/>
            </a:xfrm>
            <a:custGeom>
              <a:avLst/>
              <a:gdLst>
                <a:gd name="T0" fmla="*/ 160 w 160"/>
                <a:gd name="T1" fmla="*/ 0 h 8"/>
                <a:gd name="T2" fmla="*/ 0 w 160"/>
                <a:gd name="T3" fmla="*/ 8 h 8"/>
                <a:gd name="T4" fmla="*/ 0 60000 65536"/>
                <a:gd name="T5" fmla="*/ 0 60000 65536"/>
                <a:gd name="T6" fmla="*/ 0 w 160"/>
                <a:gd name="T7" fmla="*/ 0 h 8"/>
                <a:gd name="T8" fmla="*/ 160 w 16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8">
                  <a:moveTo>
                    <a:pt x="160" y="0"/>
                  </a:move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 rot="5611205">
            <a:off x="2053431" y="818357"/>
            <a:ext cx="268287" cy="215900"/>
            <a:chOff x="2366" y="531"/>
            <a:chExt cx="842" cy="420"/>
          </a:xfrm>
        </p:grpSpPr>
        <p:sp>
          <p:nvSpPr>
            <p:cNvPr id="39995" name="Freeform 5"/>
            <p:cNvSpPr>
              <a:spLocks/>
            </p:cNvSpPr>
            <p:nvPr/>
          </p:nvSpPr>
          <p:spPr bwMode="auto">
            <a:xfrm>
              <a:off x="2472" y="531"/>
              <a:ext cx="736" cy="420"/>
            </a:xfrm>
            <a:custGeom>
              <a:avLst/>
              <a:gdLst>
                <a:gd name="T0" fmla="*/ 736 w 736"/>
                <a:gd name="T1" fmla="*/ 231 h 420"/>
                <a:gd name="T2" fmla="*/ 635 w 736"/>
                <a:gd name="T3" fmla="*/ 26 h 420"/>
                <a:gd name="T4" fmla="*/ 499 w 736"/>
                <a:gd name="T5" fmla="*/ 389 h 420"/>
                <a:gd name="T6" fmla="*/ 363 w 736"/>
                <a:gd name="T7" fmla="*/ 26 h 420"/>
                <a:gd name="T8" fmla="*/ 227 w 736"/>
                <a:gd name="T9" fmla="*/ 389 h 420"/>
                <a:gd name="T10" fmla="*/ 89 w 736"/>
                <a:gd name="T11" fmla="*/ 213 h 420"/>
                <a:gd name="T12" fmla="*/ 0 w 736"/>
                <a:gd name="T13" fmla="*/ 213 h 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6"/>
                <a:gd name="T22" fmla="*/ 0 h 420"/>
                <a:gd name="T23" fmla="*/ 736 w 736"/>
                <a:gd name="T24" fmla="*/ 420 h 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6" h="420">
                  <a:moveTo>
                    <a:pt x="736" y="231"/>
                  </a:moveTo>
                  <a:cubicBezTo>
                    <a:pt x="719" y="198"/>
                    <a:pt x="674" y="0"/>
                    <a:pt x="635" y="26"/>
                  </a:cubicBezTo>
                  <a:cubicBezTo>
                    <a:pt x="596" y="52"/>
                    <a:pt x="544" y="389"/>
                    <a:pt x="499" y="389"/>
                  </a:cubicBezTo>
                  <a:cubicBezTo>
                    <a:pt x="454" y="389"/>
                    <a:pt x="408" y="26"/>
                    <a:pt x="363" y="26"/>
                  </a:cubicBezTo>
                  <a:cubicBezTo>
                    <a:pt x="318" y="26"/>
                    <a:pt x="273" y="358"/>
                    <a:pt x="227" y="389"/>
                  </a:cubicBezTo>
                  <a:cubicBezTo>
                    <a:pt x="181" y="420"/>
                    <a:pt x="127" y="242"/>
                    <a:pt x="89" y="213"/>
                  </a:cubicBezTo>
                  <a:cubicBezTo>
                    <a:pt x="51" y="184"/>
                    <a:pt x="19" y="213"/>
                    <a:pt x="0" y="21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96" name="Freeform 6"/>
            <p:cNvSpPr>
              <a:spLocks/>
            </p:cNvSpPr>
            <p:nvPr/>
          </p:nvSpPr>
          <p:spPr bwMode="auto">
            <a:xfrm>
              <a:off x="2366" y="736"/>
              <a:ext cx="160" cy="8"/>
            </a:xfrm>
            <a:custGeom>
              <a:avLst/>
              <a:gdLst>
                <a:gd name="T0" fmla="*/ 160 w 160"/>
                <a:gd name="T1" fmla="*/ 0 h 8"/>
                <a:gd name="T2" fmla="*/ 0 w 160"/>
                <a:gd name="T3" fmla="*/ 8 h 8"/>
                <a:gd name="T4" fmla="*/ 0 60000 65536"/>
                <a:gd name="T5" fmla="*/ 0 60000 65536"/>
                <a:gd name="T6" fmla="*/ 0 w 160"/>
                <a:gd name="T7" fmla="*/ 0 h 8"/>
                <a:gd name="T8" fmla="*/ 160 w 16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8">
                  <a:moveTo>
                    <a:pt x="160" y="0"/>
                  </a:move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" name="Прямоугольник 51"/>
          <p:cNvSpPr/>
          <p:nvPr/>
        </p:nvSpPr>
        <p:spPr bwMode="auto">
          <a:xfrm>
            <a:off x="2270125" y="2470150"/>
            <a:ext cx="34925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2232025" y="1485900"/>
            <a:ext cx="42863" cy="1103313"/>
          </a:xfrm>
          <a:prstGeom prst="rect">
            <a:avLst/>
          </a:prstGeom>
          <a:solidFill>
            <a:srgbClr val="FFFF00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Стрелка вправо 53"/>
          <p:cNvSpPr/>
          <p:nvPr/>
        </p:nvSpPr>
        <p:spPr bwMode="auto">
          <a:xfrm>
            <a:off x="573088" y="2032000"/>
            <a:ext cx="660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Выгнутая вправо стрелка 54"/>
          <p:cNvSpPr/>
          <p:nvPr/>
        </p:nvSpPr>
        <p:spPr bwMode="auto">
          <a:xfrm rot="5400000">
            <a:off x="685007" y="1847056"/>
            <a:ext cx="360362" cy="3587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9900" y="2062163"/>
            <a:ext cx="4318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54" name="TextBox 59"/>
          <p:cNvSpPr txBox="1">
            <a:spLocks noChangeArrowheads="1"/>
          </p:cNvSpPr>
          <p:nvPr/>
        </p:nvSpPr>
        <p:spPr bwMode="auto">
          <a:xfrm>
            <a:off x="254000" y="2565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laser</a:t>
            </a:r>
            <a:endParaRPr lang="ru-RU">
              <a:latin typeface="Calibri" pitchFamily="34" charset="0"/>
            </a:endParaRPr>
          </a:p>
        </p:txBody>
      </p:sp>
      <p:sp>
        <p:nvSpPr>
          <p:cNvPr id="61" name="Стрелка вправо 60"/>
          <p:cNvSpPr/>
          <p:nvPr/>
        </p:nvSpPr>
        <p:spPr bwMode="auto">
          <a:xfrm rot="10800000">
            <a:off x="3238500" y="2105025"/>
            <a:ext cx="660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Выгнутая вправо стрелка 61"/>
          <p:cNvSpPr/>
          <p:nvPr/>
        </p:nvSpPr>
        <p:spPr bwMode="auto">
          <a:xfrm rot="5400000">
            <a:off x="3349625" y="1917700"/>
            <a:ext cx="360363" cy="3603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олилиния 62"/>
          <p:cNvSpPr/>
          <p:nvPr/>
        </p:nvSpPr>
        <p:spPr>
          <a:xfrm rot="10800000">
            <a:off x="2844800" y="2278063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Стрелка влево 86"/>
          <p:cNvSpPr/>
          <p:nvPr/>
        </p:nvSpPr>
        <p:spPr>
          <a:xfrm>
            <a:off x="3230563" y="2100263"/>
            <a:ext cx="360362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59" name="TextBox 87"/>
          <p:cNvSpPr txBox="1">
            <a:spLocks noChangeArrowheads="1"/>
          </p:cNvSpPr>
          <p:nvPr/>
        </p:nvSpPr>
        <p:spPr bwMode="auto">
          <a:xfrm>
            <a:off x="2989263" y="2638425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laser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9960" name="TextBox 82"/>
          <p:cNvSpPr txBox="1">
            <a:spLocks noChangeArrowheads="1"/>
          </p:cNvSpPr>
          <p:nvPr/>
        </p:nvSpPr>
        <p:spPr bwMode="auto">
          <a:xfrm>
            <a:off x="2214563" y="642938"/>
            <a:ext cx="28733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γ</a:t>
            </a:r>
            <a:endParaRPr lang="ru-RU">
              <a:latin typeface="Calibri" pitchFamily="34" charset="0"/>
            </a:endParaRPr>
          </a:p>
        </p:txBody>
      </p:sp>
      <p:sp>
        <p:nvSpPr>
          <p:cNvPr id="96" name="TextBox 89"/>
          <p:cNvSpPr txBox="1">
            <a:spLocks noChangeArrowheads="1"/>
          </p:cNvSpPr>
          <p:nvPr/>
        </p:nvSpPr>
        <p:spPr bwMode="auto">
          <a:xfrm>
            <a:off x="3227387" y="950898"/>
            <a:ext cx="1273175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atin typeface="+mn-lt"/>
                <a:cs typeface="+mn-cs"/>
              </a:rPr>
              <a:t>Δ</a:t>
            </a:r>
            <a:r>
              <a:rPr lang="en-US" dirty="0">
                <a:latin typeface="+mn-lt"/>
                <a:cs typeface="+mn-cs"/>
              </a:rPr>
              <a:t>x≈</a:t>
            </a:r>
            <a:r>
              <a:rPr lang="el-GR" dirty="0">
                <a:latin typeface="+mn-lt"/>
                <a:cs typeface="+mn-cs"/>
              </a:rPr>
              <a:t>λ</a:t>
            </a:r>
            <a:r>
              <a:rPr lang="en-US" dirty="0">
                <a:latin typeface="+mn-lt"/>
                <a:cs typeface="+mn-cs"/>
              </a:rPr>
              <a:t>/5000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39962" name="TextBox 82"/>
          <p:cNvSpPr txBox="1">
            <a:spLocks noChangeArrowheads="1"/>
          </p:cNvSpPr>
          <p:nvPr/>
        </p:nvSpPr>
        <p:spPr bwMode="auto">
          <a:xfrm>
            <a:off x="2286000" y="3000375"/>
            <a:ext cx="28733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γ</a:t>
            </a:r>
            <a:endParaRPr lang="ru-RU">
              <a:latin typeface="Calibri" pitchFamily="34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 rot="10800000" flipV="1">
            <a:off x="2270125" y="1214438"/>
            <a:ext cx="944563" cy="4159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 bwMode="auto">
          <a:xfrm>
            <a:off x="0" y="877873"/>
            <a:ext cx="1476375" cy="407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N</a:t>
            </a:r>
            <a:r>
              <a:rPr lang="en-US" baseline="-25000" dirty="0">
                <a:latin typeface="+mn-lt"/>
                <a:cs typeface="+mn-cs"/>
              </a:rPr>
              <a:t>e </a:t>
            </a:r>
            <a:r>
              <a:rPr lang="en-US" dirty="0">
                <a:latin typeface="+mn-lt"/>
                <a:cs typeface="+mn-cs"/>
              </a:rPr>
              <a:t>≈10</a:t>
            </a:r>
            <a:r>
              <a:rPr lang="en-US" baseline="30000" dirty="0">
                <a:latin typeface="+mn-lt"/>
                <a:cs typeface="+mn-cs"/>
              </a:rPr>
              <a:t>27</a:t>
            </a:r>
            <a:r>
              <a:rPr lang="en-US" dirty="0">
                <a:latin typeface="+mn-lt"/>
                <a:cs typeface="+mn-cs"/>
              </a:rPr>
              <a:t>cm</a:t>
            </a:r>
            <a:r>
              <a:rPr lang="en-US" baseline="30000" dirty="0">
                <a:latin typeface="+mn-lt"/>
                <a:cs typeface="+mn-cs"/>
              </a:rPr>
              <a:t>-3</a:t>
            </a:r>
            <a:endParaRPr lang="ru-RU" dirty="0">
              <a:latin typeface="+mn-lt"/>
              <a:cs typeface="+mn-cs"/>
            </a:endParaRPr>
          </a:p>
        </p:txBody>
      </p:sp>
      <p:cxnSp>
        <p:nvCxnSpPr>
          <p:cNvPr id="103" name="Прямая соединительная линия 102"/>
          <p:cNvCxnSpPr/>
          <p:nvPr/>
        </p:nvCxnSpPr>
        <p:spPr bwMode="auto">
          <a:xfrm rot="16200000" flipV="1">
            <a:off x="1427163" y="787400"/>
            <a:ext cx="844550" cy="841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125663" y="1846263"/>
            <a:ext cx="3603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67" name="TextBox 104"/>
          <p:cNvSpPr txBox="1">
            <a:spLocks noChangeArrowheads="1"/>
          </p:cNvSpPr>
          <p:nvPr/>
        </p:nvSpPr>
        <p:spPr bwMode="auto">
          <a:xfrm>
            <a:off x="2339975" y="2565400"/>
            <a:ext cx="215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i</a:t>
            </a:r>
            <a:endParaRPr lang="ru-RU" b="1">
              <a:latin typeface="Calibri" pitchFamily="34" charset="0"/>
            </a:endParaRPr>
          </a:p>
        </p:txBody>
      </p:sp>
      <p:grpSp>
        <p:nvGrpSpPr>
          <p:cNvPr id="5" name="Группа 58"/>
          <p:cNvGrpSpPr>
            <a:grpSpLocks/>
          </p:cNvGrpSpPr>
          <p:nvPr/>
        </p:nvGrpSpPr>
        <p:grpSpPr bwMode="auto">
          <a:xfrm>
            <a:off x="1785938" y="2000250"/>
            <a:ext cx="287337" cy="360363"/>
            <a:chOff x="5580113" y="1052736"/>
            <a:chExt cx="288032" cy="360040"/>
          </a:xfrm>
        </p:grpSpPr>
        <p:sp>
          <p:nvSpPr>
            <p:cNvPr id="123" name="Полилиния 122"/>
            <p:cNvSpPr/>
            <p:nvPr/>
          </p:nvSpPr>
          <p:spPr>
            <a:xfrm>
              <a:off x="5588069" y="1052736"/>
              <a:ext cx="280076" cy="314043"/>
            </a:xfrm>
            <a:custGeom>
              <a:avLst/>
              <a:gdLst>
                <a:gd name="connsiteX0" fmla="*/ 424873 w 471055"/>
                <a:gd name="connsiteY0" fmla="*/ 205509 h 547255"/>
                <a:gd name="connsiteX1" fmla="*/ 189345 w 471055"/>
                <a:gd name="connsiteY1" fmla="*/ 39255 h 547255"/>
                <a:gd name="connsiteX2" fmla="*/ 452582 w 471055"/>
                <a:gd name="connsiteY2" fmla="*/ 441037 h 547255"/>
                <a:gd name="connsiteX3" fmla="*/ 78509 w 471055"/>
                <a:gd name="connsiteY3" fmla="*/ 177800 h 547255"/>
                <a:gd name="connsiteX4" fmla="*/ 369455 w 471055"/>
                <a:gd name="connsiteY4" fmla="*/ 524164 h 547255"/>
                <a:gd name="connsiteX5" fmla="*/ 36945 w 471055"/>
                <a:gd name="connsiteY5" fmla="*/ 316346 h 547255"/>
                <a:gd name="connsiteX6" fmla="*/ 147782 w 471055"/>
                <a:gd name="connsiteY6" fmla="*/ 468746 h 547255"/>
                <a:gd name="connsiteX7" fmla="*/ 147782 w 471055"/>
                <a:gd name="connsiteY7" fmla="*/ 468746 h 5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055" h="547255">
                  <a:moveTo>
                    <a:pt x="424873" y="205509"/>
                  </a:moveTo>
                  <a:cubicBezTo>
                    <a:pt x="304800" y="102754"/>
                    <a:pt x="184727" y="0"/>
                    <a:pt x="189345" y="39255"/>
                  </a:cubicBezTo>
                  <a:cubicBezTo>
                    <a:pt x="193963" y="78510"/>
                    <a:pt x="471055" y="417946"/>
                    <a:pt x="452582" y="441037"/>
                  </a:cubicBezTo>
                  <a:cubicBezTo>
                    <a:pt x="434109" y="464128"/>
                    <a:pt x="92363" y="163946"/>
                    <a:pt x="78509" y="177800"/>
                  </a:cubicBezTo>
                  <a:cubicBezTo>
                    <a:pt x="64655" y="191654"/>
                    <a:pt x="376382" y="501073"/>
                    <a:pt x="369455" y="524164"/>
                  </a:cubicBezTo>
                  <a:cubicBezTo>
                    <a:pt x="362528" y="547255"/>
                    <a:pt x="73890" y="325582"/>
                    <a:pt x="36945" y="316346"/>
                  </a:cubicBezTo>
                  <a:cubicBezTo>
                    <a:pt x="0" y="307110"/>
                    <a:pt x="147782" y="468746"/>
                    <a:pt x="147782" y="468746"/>
                  </a:cubicBezTo>
                  <a:lnTo>
                    <a:pt x="147782" y="46874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24" name="Прямая со стрелкой 123"/>
            <p:cNvCxnSpPr>
              <a:stCxn id="123" idx="6"/>
            </p:cNvCxnSpPr>
            <p:nvPr/>
          </p:nvCxnSpPr>
          <p:spPr>
            <a:xfrm flipH="1">
              <a:off x="5580113" y="1322369"/>
              <a:ext cx="95480" cy="904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69" name="TextBox 101"/>
          <p:cNvSpPr txBox="1">
            <a:spLocks noChangeArrowheads="1"/>
          </p:cNvSpPr>
          <p:nvPr/>
        </p:nvSpPr>
        <p:spPr bwMode="auto">
          <a:xfrm>
            <a:off x="2357438" y="2071688"/>
            <a:ext cx="55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d≈</a:t>
            </a:r>
            <a:r>
              <a:rPr lang="el-GR">
                <a:latin typeface="Calibri" pitchFamily="34" charset="0"/>
              </a:rPr>
              <a:t>λ</a:t>
            </a:r>
            <a:endParaRPr lang="ru-RU">
              <a:latin typeface="Calibri" pitchFamily="34" charset="0"/>
            </a:endParaRPr>
          </a:p>
        </p:txBody>
      </p:sp>
      <p:grpSp>
        <p:nvGrpSpPr>
          <p:cNvPr id="6" name="Группа 98"/>
          <p:cNvGrpSpPr>
            <a:grpSpLocks/>
          </p:cNvGrpSpPr>
          <p:nvPr/>
        </p:nvGrpSpPr>
        <p:grpSpPr bwMode="auto">
          <a:xfrm>
            <a:off x="928688" y="285750"/>
            <a:ext cx="2643187" cy="3571875"/>
            <a:chOff x="3152764" y="3056731"/>
            <a:chExt cx="648437" cy="1290185"/>
          </a:xfrm>
        </p:grpSpPr>
        <p:sp>
          <p:nvSpPr>
            <p:cNvPr id="113" name="Овал 112"/>
            <p:cNvSpPr/>
            <p:nvPr/>
          </p:nvSpPr>
          <p:spPr>
            <a:xfrm>
              <a:off x="3152764" y="3081334"/>
              <a:ext cx="576999" cy="126558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3224202" y="3081334"/>
              <a:ext cx="576999" cy="126558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scene3d>
              <a:camera prst="orthographicFront">
                <a:rot lat="0" lon="14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3349437" y="3056731"/>
              <a:ext cx="156560" cy="143927"/>
            </a:xfrm>
            <a:custGeom>
              <a:avLst/>
              <a:gdLst>
                <a:gd name="connsiteX0" fmla="*/ 155574 w 156368"/>
                <a:gd name="connsiteY0" fmla="*/ 15082 h 143669"/>
                <a:gd name="connsiteX1" fmla="*/ 93662 w 156368"/>
                <a:gd name="connsiteY1" fmla="*/ 10319 h 143669"/>
                <a:gd name="connsiteX2" fmla="*/ 22224 w 156368"/>
                <a:gd name="connsiteY2" fmla="*/ 76994 h 143669"/>
                <a:gd name="connsiteX3" fmla="*/ 7937 w 156368"/>
                <a:gd name="connsiteY3" fmla="*/ 129382 h 143669"/>
                <a:gd name="connsiteX4" fmla="*/ 69849 w 156368"/>
                <a:gd name="connsiteY4" fmla="*/ 134144 h 143669"/>
                <a:gd name="connsiteX5" fmla="*/ 98424 w 156368"/>
                <a:gd name="connsiteY5" fmla="*/ 72232 h 143669"/>
                <a:gd name="connsiteX6" fmla="*/ 155574 w 156368"/>
                <a:gd name="connsiteY6" fmla="*/ 15082 h 14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68" h="143669">
                  <a:moveTo>
                    <a:pt x="155574" y="15082"/>
                  </a:moveTo>
                  <a:cubicBezTo>
                    <a:pt x="154780" y="4763"/>
                    <a:pt x="115887" y="0"/>
                    <a:pt x="93662" y="10319"/>
                  </a:cubicBezTo>
                  <a:cubicBezTo>
                    <a:pt x="71437" y="20638"/>
                    <a:pt x="36511" y="57150"/>
                    <a:pt x="22224" y="76994"/>
                  </a:cubicBezTo>
                  <a:cubicBezTo>
                    <a:pt x="7937" y="96838"/>
                    <a:pt x="0" y="119857"/>
                    <a:pt x="7937" y="129382"/>
                  </a:cubicBezTo>
                  <a:cubicBezTo>
                    <a:pt x="15874" y="138907"/>
                    <a:pt x="54768" y="143669"/>
                    <a:pt x="69849" y="134144"/>
                  </a:cubicBezTo>
                  <a:cubicBezTo>
                    <a:pt x="84930" y="124619"/>
                    <a:pt x="84930" y="91282"/>
                    <a:pt x="98424" y="72232"/>
                  </a:cubicBezTo>
                  <a:cubicBezTo>
                    <a:pt x="111918" y="53182"/>
                    <a:pt x="156368" y="25401"/>
                    <a:pt x="155574" y="150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3279725" y="3376697"/>
              <a:ext cx="107878" cy="232233"/>
            </a:xfrm>
            <a:custGeom>
              <a:avLst/>
              <a:gdLst>
                <a:gd name="connsiteX0" fmla="*/ 25399 w 107950"/>
                <a:gd name="connsiteY0" fmla="*/ 9525 h 232569"/>
                <a:gd name="connsiteX1" fmla="*/ 96837 w 107950"/>
                <a:gd name="connsiteY1" fmla="*/ 14287 h 232569"/>
                <a:gd name="connsiteX2" fmla="*/ 92074 w 107950"/>
                <a:gd name="connsiteY2" fmla="*/ 66675 h 232569"/>
                <a:gd name="connsiteX3" fmla="*/ 92074 w 107950"/>
                <a:gd name="connsiteY3" fmla="*/ 147637 h 232569"/>
                <a:gd name="connsiteX4" fmla="*/ 82549 w 107950"/>
                <a:gd name="connsiteY4" fmla="*/ 209550 h 232569"/>
                <a:gd name="connsiteX5" fmla="*/ 11112 w 107950"/>
                <a:gd name="connsiteY5" fmla="*/ 209550 h 232569"/>
                <a:gd name="connsiteX6" fmla="*/ 15874 w 107950"/>
                <a:gd name="connsiteY6" fmla="*/ 71437 h 232569"/>
                <a:gd name="connsiteX7" fmla="*/ 25399 w 107950"/>
                <a:gd name="connsiteY7" fmla="*/ 9525 h 23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950" h="232569">
                  <a:moveTo>
                    <a:pt x="25399" y="9525"/>
                  </a:moveTo>
                  <a:cubicBezTo>
                    <a:pt x="38893" y="0"/>
                    <a:pt x="85725" y="4762"/>
                    <a:pt x="96837" y="14287"/>
                  </a:cubicBezTo>
                  <a:cubicBezTo>
                    <a:pt x="107950" y="23812"/>
                    <a:pt x="92868" y="44450"/>
                    <a:pt x="92074" y="66675"/>
                  </a:cubicBezTo>
                  <a:cubicBezTo>
                    <a:pt x="91280" y="88900"/>
                    <a:pt x="93662" y="123824"/>
                    <a:pt x="92074" y="147637"/>
                  </a:cubicBezTo>
                  <a:cubicBezTo>
                    <a:pt x="90486" y="171450"/>
                    <a:pt x="96043" y="199231"/>
                    <a:pt x="82549" y="209550"/>
                  </a:cubicBezTo>
                  <a:cubicBezTo>
                    <a:pt x="69055" y="219869"/>
                    <a:pt x="22224" y="232569"/>
                    <a:pt x="11112" y="209550"/>
                  </a:cubicBezTo>
                  <a:cubicBezTo>
                    <a:pt x="0" y="186531"/>
                    <a:pt x="14287" y="104774"/>
                    <a:pt x="15874" y="71437"/>
                  </a:cubicBezTo>
                  <a:cubicBezTo>
                    <a:pt x="17461" y="38100"/>
                    <a:pt x="11905" y="19050"/>
                    <a:pt x="25399" y="952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3282841" y="3745976"/>
              <a:ext cx="100868" cy="235674"/>
            </a:xfrm>
            <a:custGeom>
              <a:avLst/>
              <a:gdLst>
                <a:gd name="connsiteX0" fmla="*/ 79375 w 100806"/>
                <a:gd name="connsiteY0" fmla="*/ 26193 h 235743"/>
                <a:gd name="connsiteX1" fmla="*/ 84138 w 100806"/>
                <a:gd name="connsiteY1" fmla="*/ 169068 h 235743"/>
                <a:gd name="connsiteX2" fmla="*/ 88900 w 100806"/>
                <a:gd name="connsiteY2" fmla="*/ 202406 h 235743"/>
                <a:gd name="connsiteX3" fmla="*/ 12700 w 100806"/>
                <a:gd name="connsiteY3" fmla="*/ 207168 h 235743"/>
                <a:gd name="connsiteX4" fmla="*/ 12700 w 100806"/>
                <a:gd name="connsiteY4" fmla="*/ 30956 h 235743"/>
                <a:gd name="connsiteX5" fmla="*/ 79375 w 100806"/>
                <a:gd name="connsiteY5" fmla="*/ 2619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806" h="235743">
                  <a:moveTo>
                    <a:pt x="79375" y="26193"/>
                  </a:moveTo>
                  <a:cubicBezTo>
                    <a:pt x="91281" y="49212"/>
                    <a:pt x="82551" y="139699"/>
                    <a:pt x="84138" y="169068"/>
                  </a:cubicBezTo>
                  <a:cubicBezTo>
                    <a:pt x="85725" y="198437"/>
                    <a:pt x="100806" y="196056"/>
                    <a:pt x="88900" y="202406"/>
                  </a:cubicBezTo>
                  <a:cubicBezTo>
                    <a:pt x="76994" y="208756"/>
                    <a:pt x="25400" y="235743"/>
                    <a:pt x="12700" y="207168"/>
                  </a:cubicBezTo>
                  <a:cubicBezTo>
                    <a:pt x="0" y="178593"/>
                    <a:pt x="2381" y="61912"/>
                    <a:pt x="12700" y="30956"/>
                  </a:cubicBezTo>
                  <a:cubicBezTo>
                    <a:pt x="23019" y="0"/>
                    <a:pt x="67469" y="3174"/>
                    <a:pt x="79375" y="26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3329964" y="4134752"/>
              <a:ext cx="122677" cy="182346"/>
            </a:xfrm>
            <a:custGeom>
              <a:avLst/>
              <a:gdLst>
                <a:gd name="connsiteX0" fmla="*/ 3969 w 123032"/>
                <a:gd name="connsiteY0" fmla="*/ 23019 h 182562"/>
                <a:gd name="connsiteX1" fmla="*/ 75407 w 123032"/>
                <a:gd name="connsiteY1" fmla="*/ 23019 h 182562"/>
                <a:gd name="connsiteX2" fmla="*/ 84932 w 123032"/>
                <a:gd name="connsiteY2" fmla="*/ 70644 h 182562"/>
                <a:gd name="connsiteX3" fmla="*/ 108744 w 123032"/>
                <a:gd name="connsiteY3" fmla="*/ 127794 h 182562"/>
                <a:gd name="connsiteX4" fmla="*/ 113507 w 123032"/>
                <a:gd name="connsiteY4" fmla="*/ 146844 h 182562"/>
                <a:gd name="connsiteX5" fmla="*/ 51594 w 123032"/>
                <a:gd name="connsiteY5" fmla="*/ 161131 h 182562"/>
                <a:gd name="connsiteX6" fmla="*/ 3969 w 123032"/>
                <a:gd name="connsiteY6" fmla="*/ 23019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32" h="182562">
                  <a:moveTo>
                    <a:pt x="3969" y="23019"/>
                  </a:moveTo>
                  <a:cubicBezTo>
                    <a:pt x="7938" y="0"/>
                    <a:pt x="61913" y="15082"/>
                    <a:pt x="75407" y="23019"/>
                  </a:cubicBezTo>
                  <a:cubicBezTo>
                    <a:pt x="88901" y="30956"/>
                    <a:pt x="79376" y="53182"/>
                    <a:pt x="84932" y="70644"/>
                  </a:cubicBezTo>
                  <a:cubicBezTo>
                    <a:pt x="90488" y="88106"/>
                    <a:pt x="103981" y="115094"/>
                    <a:pt x="108744" y="127794"/>
                  </a:cubicBezTo>
                  <a:cubicBezTo>
                    <a:pt x="113507" y="140494"/>
                    <a:pt x="123032" y="141288"/>
                    <a:pt x="113507" y="146844"/>
                  </a:cubicBezTo>
                  <a:cubicBezTo>
                    <a:pt x="103982" y="152400"/>
                    <a:pt x="70644" y="182562"/>
                    <a:pt x="51594" y="161131"/>
                  </a:cubicBezTo>
                  <a:cubicBezTo>
                    <a:pt x="32544" y="139700"/>
                    <a:pt x="0" y="46038"/>
                    <a:pt x="3969" y="2301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3483019" y="4102641"/>
              <a:ext cx="139813" cy="180626"/>
            </a:xfrm>
            <a:custGeom>
              <a:avLst/>
              <a:gdLst>
                <a:gd name="connsiteX0" fmla="*/ 131762 w 139699"/>
                <a:gd name="connsiteY0" fmla="*/ 11906 h 180181"/>
                <a:gd name="connsiteX1" fmla="*/ 60324 w 139699"/>
                <a:gd name="connsiteY1" fmla="*/ 26194 h 180181"/>
                <a:gd name="connsiteX2" fmla="*/ 26987 w 139699"/>
                <a:gd name="connsiteY2" fmla="*/ 116681 h 180181"/>
                <a:gd name="connsiteX3" fmla="*/ 7937 w 139699"/>
                <a:gd name="connsiteY3" fmla="*/ 164306 h 180181"/>
                <a:gd name="connsiteX4" fmla="*/ 74612 w 139699"/>
                <a:gd name="connsiteY4" fmla="*/ 169069 h 180181"/>
                <a:gd name="connsiteX5" fmla="*/ 107949 w 139699"/>
                <a:gd name="connsiteY5" fmla="*/ 97631 h 180181"/>
                <a:gd name="connsiteX6" fmla="*/ 131762 w 139699"/>
                <a:gd name="connsiteY6" fmla="*/ 11906 h 18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180181">
                  <a:moveTo>
                    <a:pt x="131762" y="11906"/>
                  </a:moveTo>
                  <a:cubicBezTo>
                    <a:pt x="123825" y="0"/>
                    <a:pt x="77786" y="8732"/>
                    <a:pt x="60324" y="26194"/>
                  </a:cubicBezTo>
                  <a:cubicBezTo>
                    <a:pt x="42862" y="43656"/>
                    <a:pt x="35718" y="93662"/>
                    <a:pt x="26987" y="116681"/>
                  </a:cubicBezTo>
                  <a:cubicBezTo>
                    <a:pt x="18256" y="139700"/>
                    <a:pt x="0" y="155575"/>
                    <a:pt x="7937" y="164306"/>
                  </a:cubicBezTo>
                  <a:cubicBezTo>
                    <a:pt x="15874" y="173037"/>
                    <a:pt x="57943" y="180181"/>
                    <a:pt x="74612" y="169069"/>
                  </a:cubicBezTo>
                  <a:cubicBezTo>
                    <a:pt x="91281" y="157957"/>
                    <a:pt x="99218" y="122237"/>
                    <a:pt x="107949" y="97631"/>
                  </a:cubicBezTo>
                  <a:cubicBezTo>
                    <a:pt x="116680" y="73025"/>
                    <a:pt x="139699" y="23812"/>
                    <a:pt x="131762" y="1190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3559352" y="3830842"/>
              <a:ext cx="93468" cy="182346"/>
            </a:xfrm>
            <a:custGeom>
              <a:avLst/>
              <a:gdLst>
                <a:gd name="connsiteX0" fmla="*/ 7937 w 93662"/>
                <a:gd name="connsiteY0" fmla="*/ 165100 h 182562"/>
                <a:gd name="connsiteX1" fmla="*/ 69849 w 93662"/>
                <a:gd name="connsiteY1" fmla="*/ 165100 h 182562"/>
                <a:gd name="connsiteX2" fmla="*/ 84137 w 93662"/>
                <a:gd name="connsiteY2" fmla="*/ 79375 h 182562"/>
                <a:gd name="connsiteX3" fmla="*/ 84137 w 93662"/>
                <a:gd name="connsiteY3" fmla="*/ 12700 h 182562"/>
                <a:gd name="connsiteX4" fmla="*/ 26987 w 93662"/>
                <a:gd name="connsiteY4" fmla="*/ 7937 h 182562"/>
                <a:gd name="connsiteX5" fmla="*/ 22224 w 93662"/>
                <a:gd name="connsiteY5" fmla="*/ 60325 h 182562"/>
                <a:gd name="connsiteX6" fmla="*/ 7937 w 93662"/>
                <a:gd name="connsiteY6" fmla="*/ 165100 h 1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62" h="182562">
                  <a:moveTo>
                    <a:pt x="7937" y="165100"/>
                  </a:moveTo>
                  <a:cubicBezTo>
                    <a:pt x="15874" y="182562"/>
                    <a:pt x="57149" y="179388"/>
                    <a:pt x="69849" y="165100"/>
                  </a:cubicBezTo>
                  <a:cubicBezTo>
                    <a:pt x="82549" y="150813"/>
                    <a:pt x="81756" y="104775"/>
                    <a:pt x="84137" y="79375"/>
                  </a:cubicBezTo>
                  <a:cubicBezTo>
                    <a:pt x="86518" y="53975"/>
                    <a:pt x="93662" y="24606"/>
                    <a:pt x="84137" y="12700"/>
                  </a:cubicBezTo>
                  <a:cubicBezTo>
                    <a:pt x="74612" y="794"/>
                    <a:pt x="37306" y="0"/>
                    <a:pt x="26987" y="7937"/>
                  </a:cubicBezTo>
                  <a:cubicBezTo>
                    <a:pt x="16668" y="15874"/>
                    <a:pt x="23812" y="40481"/>
                    <a:pt x="22224" y="60325"/>
                  </a:cubicBezTo>
                  <a:cubicBezTo>
                    <a:pt x="20637" y="80169"/>
                    <a:pt x="0" y="147638"/>
                    <a:pt x="7937" y="16510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3566362" y="3512597"/>
              <a:ext cx="88795" cy="159410"/>
            </a:xfrm>
            <a:custGeom>
              <a:avLst/>
              <a:gdLst>
                <a:gd name="connsiteX0" fmla="*/ 24606 w 88900"/>
                <a:gd name="connsiteY0" fmla="*/ 159544 h 159544"/>
                <a:gd name="connsiteX1" fmla="*/ 81756 w 88900"/>
                <a:gd name="connsiteY1" fmla="*/ 159544 h 159544"/>
                <a:gd name="connsiteX2" fmla="*/ 81756 w 88900"/>
                <a:gd name="connsiteY2" fmla="*/ 159544 h 159544"/>
                <a:gd name="connsiteX3" fmla="*/ 76994 w 88900"/>
                <a:gd name="connsiteY3" fmla="*/ 30956 h 159544"/>
                <a:gd name="connsiteX4" fmla="*/ 10319 w 88900"/>
                <a:gd name="connsiteY4" fmla="*/ 21431 h 159544"/>
                <a:gd name="connsiteX5" fmla="*/ 24606 w 88900"/>
                <a:gd name="connsiteY5" fmla="*/ 159544 h 1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00" h="159544">
                  <a:moveTo>
                    <a:pt x="24606" y="159544"/>
                  </a:moveTo>
                  <a:lnTo>
                    <a:pt x="81756" y="159544"/>
                  </a:lnTo>
                  <a:lnTo>
                    <a:pt x="81756" y="159544"/>
                  </a:lnTo>
                  <a:cubicBezTo>
                    <a:pt x="80962" y="138113"/>
                    <a:pt x="88900" y="53975"/>
                    <a:pt x="76994" y="30956"/>
                  </a:cubicBezTo>
                  <a:cubicBezTo>
                    <a:pt x="65088" y="7937"/>
                    <a:pt x="20638" y="0"/>
                    <a:pt x="10319" y="21431"/>
                  </a:cubicBezTo>
                  <a:cubicBezTo>
                    <a:pt x="0" y="42862"/>
                    <a:pt x="7540" y="101203"/>
                    <a:pt x="24606" y="15954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3521964" y="3193777"/>
              <a:ext cx="101647" cy="162276"/>
            </a:xfrm>
            <a:custGeom>
              <a:avLst/>
              <a:gdLst>
                <a:gd name="connsiteX0" fmla="*/ 7144 w 101600"/>
                <a:gd name="connsiteY0" fmla="*/ 20637 h 161924"/>
                <a:gd name="connsiteX1" fmla="*/ 64294 w 101600"/>
                <a:gd name="connsiteY1" fmla="*/ 11112 h 161924"/>
                <a:gd name="connsiteX2" fmla="*/ 88106 w 101600"/>
                <a:gd name="connsiteY2" fmla="*/ 87312 h 161924"/>
                <a:gd name="connsiteX3" fmla="*/ 92869 w 101600"/>
                <a:gd name="connsiteY3" fmla="*/ 120649 h 161924"/>
                <a:gd name="connsiteX4" fmla="*/ 92869 w 101600"/>
                <a:gd name="connsiteY4" fmla="*/ 149224 h 161924"/>
                <a:gd name="connsiteX5" fmla="*/ 40481 w 101600"/>
                <a:gd name="connsiteY5" fmla="*/ 149224 h 161924"/>
                <a:gd name="connsiteX6" fmla="*/ 21431 w 101600"/>
                <a:gd name="connsiteY6" fmla="*/ 73024 h 161924"/>
                <a:gd name="connsiteX7" fmla="*/ 7144 w 101600"/>
                <a:gd name="connsiteY7" fmla="*/ 20637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00" h="161924">
                  <a:moveTo>
                    <a:pt x="7144" y="20637"/>
                  </a:moveTo>
                  <a:cubicBezTo>
                    <a:pt x="14288" y="10318"/>
                    <a:pt x="50800" y="0"/>
                    <a:pt x="64294" y="11112"/>
                  </a:cubicBezTo>
                  <a:cubicBezTo>
                    <a:pt x="77788" y="22225"/>
                    <a:pt x="83344" y="69056"/>
                    <a:pt x="88106" y="87312"/>
                  </a:cubicBezTo>
                  <a:cubicBezTo>
                    <a:pt x="92868" y="105568"/>
                    <a:pt x="92075" y="110330"/>
                    <a:pt x="92869" y="120649"/>
                  </a:cubicBezTo>
                  <a:cubicBezTo>
                    <a:pt x="93663" y="130968"/>
                    <a:pt x="101600" y="144462"/>
                    <a:pt x="92869" y="149224"/>
                  </a:cubicBezTo>
                  <a:cubicBezTo>
                    <a:pt x="84138" y="153986"/>
                    <a:pt x="52387" y="161924"/>
                    <a:pt x="40481" y="149224"/>
                  </a:cubicBezTo>
                  <a:cubicBezTo>
                    <a:pt x="28575" y="136524"/>
                    <a:pt x="26987" y="93661"/>
                    <a:pt x="21431" y="73024"/>
                  </a:cubicBezTo>
                  <a:cubicBezTo>
                    <a:pt x="15875" y="52387"/>
                    <a:pt x="0" y="30956"/>
                    <a:pt x="7144" y="2063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09" name="Полилиния 108"/>
          <p:cNvSpPr/>
          <p:nvPr/>
        </p:nvSpPr>
        <p:spPr>
          <a:xfrm>
            <a:off x="2844800" y="1485900"/>
            <a:ext cx="1385888" cy="457200"/>
          </a:xfrm>
          <a:custGeom>
            <a:avLst/>
            <a:gdLst>
              <a:gd name="connsiteX0" fmla="*/ 0 w 1385454"/>
              <a:gd name="connsiteY0" fmla="*/ 457200 h 457200"/>
              <a:gd name="connsiteX1" fmla="*/ 720436 w 1385454"/>
              <a:gd name="connsiteY1" fmla="*/ 0 h 457200"/>
              <a:gd name="connsiteX2" fmla="*/ 1385454 w 1385454"/>
              <a:gd name="connsiteY2" fmla="*/ 457200 h 457200"/>
              <a:gd name="connsiteX3" fmla="*/ 1385454 w 1385454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454" h="457200">
                <a:moveTo>
                  <a:pt x="0" y="457200"/>
                </a:moveTo>
                <a:cubicBezTo>
                  <a:pt x="244763" y="228600"/>
                  <a:pt x="489527" y="0"/>
                  <a:pt x="720436" y="0"/>
                </a:cubicBezTo>
                <a:cubicBezTo>
                  <a:pt x="951345" y="0"/>
                  <a:pt x="1385454" y="457200"/>
                  <a:pt x="1385454" y="457200"/>
                </a:cubicBezTo>
                <a:lnTo>
                  <a:pt x="1385454" y="4572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59"/>
          <p:cNvGrpSpPr/>
          <p:nvPr/>
        </p:nvGrpSpPr>
        <p:grpSpPr>
          <a:xfrm>
            <a:off x="2571768" y="1643050"/>
            <a:ext cx="288032" cy="360040"/>
            <a:chOff x="5580113" y="1052736"/>
            <a:chExt cx="288032" cy="36004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111" name="Полилиния 110"/>
            <p:cNvSpPr/>
            <p:nvPr/>
          </p:nvSpPr>
          <p:spPr>
            <a:xfrm>
              <a:off x="5588001" y="1052736"/>
              <a:ext cx="280144" cy="314246"/>
            </a:xfrm>
            <a:custGeom>
              <a:avLst/>
              <a:gdLst>
                <a:gd name="connsiteX0" fmla="*/ 424873 w 471055"/>
                <a:gd name="connsiteY0" fmla="*/ 205509 h 547255"/>
                <a:gd name="connsiteX1" fmla="*/ 189345 w 471055"/>
                <a:gd name="connsiteY1" fmla="*/ 39255 h 547255"/>
                <a:gd name="connsiteX2" fmla="*/ 452582 w 471055"/>
                <a:gd name="connsiteY2" fmla="*/ 441037 h 547255"/>
                <a:gd name="connsiteX3" fmla="*/ 78509 w 471055"/>
                <a:gd name="connsiteY3" fmla="*/ 177800 h 547255"/>
                <a:gd name="connsiteX4" fmla="*/ 369455 w 471055"/>
                <a:gd name="connsiteY4" fmla="*/ 524164 h 547255"/>
                <a:gd name="connsiteX5" fmla="*/ 36945 w 471055"/>
                <a:gd name="connsiteY5" fmla="*/ 316346 h 547255"/>
                <a:gd name="connsiteX6" fmla="*/ 147782 w 471055"/>
                <a:gd name="connsiteY6" fmla="*/ 468746 h 547255"/>
                <a:gd name="connsiteX7" fmla="*/ 147782 w 471055"/>
                <a:gd name="connsiteY7" fmla="*/ 468746 h 5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055" h="547255">
                  <a:moveTo>
                    <a:pt x="424873" y="205509"/>
                  </a:moveTo>
                  <a:cubicBezTo>
                    <a:pt x="304800" y="102754"/>
                    <a:pt x="184727" y="0"/>
                    <a:pt x="189345" y="39255"/>
                  </a:cubicBezTo>
                  <a:cubicBezTo>
                    <a:pt x="193963" y="78510"/>
                    <a:pt x="471055" y="417946"/>
                    <a:pt x="452582" y="441037"/>
                  </a:cubicBezTo>
                  <a:cubicBezTo>
                    <a:pt x="434109" y="464128"/>
                    <a:pt x="92363" y="163946"/>
                    <a:pt x="78509" y="177800"/>
                  </a:cubicBezTo>
                  <a:cubicBezTo>
                    <a:pt x="64655" y="191654"/>
                    <a:pt x="376382" y="501073"/>
                    <a:pt x="369455" y="524164"/>
                  </a:cubicBezTo>
                  <a:cubicBezTo>
                    <a:pt x="362528" y="547255"/>
                    <a:pt x="73890" y="325582"/>
                    <a:pt x="36945" y="316346"/>
                  </a:cubicBezTo>
                  <a:cubicBezTo>
                    <a:pt x="0" y="307110"/>
                    <a:pt x="147782" y="468746"/>
                    <a:pt x="147782" y="468746"/>
                  </a:cubicBezTo>
                  <a:lnTo>
                    <a:pt x="147782" y="46874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12" name="Прямая со стрелкой 111"/>
            <p:cNvCxnSpPr>
              <a:stCxn id="111" idx="6"/>
            </p:cNvCxnSpPr>
            <p:nvPr/>
          </p:nvCxnSpPr>
          <p:spPr>
            <a:xfrm flipH="1">
              <a:off x="5580113" y="1321900"/>
              <a:ext cx="95776" cy="90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976" name="Рисунок 65" descr="plasma_field_layer_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69" y="4000504"/>
            <a:ext cx="3627465" cy="2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Прямая со стрелкой 67"/>
          <p:cNvCxnSpPr/>
          <p:nvPr/>
        </p:nvCxnSpPr>
        <p:spPr>
          <a:xfrm flipH="1">
            <a:off x="2771775" y="4508500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2771775" y="5229225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1187450" y="4508500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1116013" y="5229225"/>
            <a:ext cx="5762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82" name="TextBox 70"/>
          <p:cNvSpPr txBox="1">
            <a:spLocks noChangeArrowheads="1"/>
          </p:cNvSpPr>
          <p:nvPr/>
        </p:nvSpPr>
        <p:spPr bwMode="auto">
          <a:xfrm>
            <a:off x="642910" y="6429396"/>
            <a:ext cx="3380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A.Bashinov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err="1">
                <a:solidFill>
                  <a:srgbClr val="002060"/>
                </a:solidFill>
              </a:rPr>
              <a:t>A.Kim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Phys.Plasmas</a:t>
            </a:r>
            <a:r>
              <a:rPr lang="en-US" sz="1400" dirty="0" smtClean="0">
                <a:solidFill>
                  <a:srgbClr val="002060"/>
                </a:solidFill>
              </a:rPr>
              <a:t> 2013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1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701" y="87294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1"/>
          <p:cNvSpPr txBox="1">
            <a:spLocks noChangeArrowheads="1"/>
          </p:cNvSpPr>
          <p:nvPr/>
        </p:nvSpPr>
        <p:spPr bwMode="auto">
          <a:xfrm>
            <a:off x="2071670" y="71414"/>
            <a:ext cx="7715240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GAMMA LIHGT HOUSE SOURCE WITH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 CIRCULARLY POLARIZED COLLIDING </a:t>
            </a:r>
            <a:r>
              <a:rPr lang="en-US" sz="2000" b="1" dirty="0">
                <a:solidFill>
                  <a:srgbClr val="C00000"/>
                </a:solidFill>
              </a:rPr>
              <a:t>PULSES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73762" name="Object 2"/>
          <p:cNvGraphicFramePr>
            <a:graphicFrameLocks noChangeAspect="1"/>
          </p:cNvGraphicFramePr>
          <p:nvPr/>
        </p:nvGraphicFramePr>
        <p:xfrm>
          <a:off x="4429124" y="3286124"/>
          <a:ext cx="1187472" cy="57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40" name="Формула" r:id="rId7" imgW="799756" imgH="393539" progId="Equation.3">
                  <p:embed/>
                </p:oleObj>
              </mc:Choice>
              <mc:Fallback>
                <p:oleObj name="Формула" r:id="rId7" imgW="799756" imgH="39353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286124"/>
                        <a:ext cx="1187472" cy="579766"/>
                      </a:xfrm>
                      <a:prstGeom prst="rect">
                        <a:avLst/>
                      </a:prstGeom>
                      <a:solidFill>
                        <a:srgbClr val="FF0000">
                          <a:alpha val="2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3" name="Object 3"/>
          <p:cNvGraphicFramePr>
            <a:graphicFrameLocks noChangeAspect="1"/>
          </p:cNvGraphicFramePr>
          <p:nvPr/>
        </p:nvGraphicFramePr>
        <p:xfrm>
          <a:off x="5951554" y="3337767"/>
          <a:ext cx="1192214" cy="51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41" name="Формула" r:id="rId9" imgW="812433" imgH="355508" progId="Equation.3">
                  <p:embed/>
                </p:oleObj>
              </mc:Choice>
              <mc:Fallback>
                <p:oleObj name="Формула" r:id="rId9" imgW="812433" imgH="355508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54" y="3337767"/>
                        <a:ext cx="1192214" cy="5198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4" name="Object 4"/>
          <p:cNvGraphicFramePr>
            <a:graphicFrameLocks noChangeAspect="1"/>
          </p:cNvGraphicFramePr>
          <p:nvPr/>
        </p:nvGraphicFramePr>
        <p:xfrm>
          <a:off x="7308160" y="3286124"/>
          <a:ext cx="1267515" cy="55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42" name="Формула" r:id="rId11" imgW="901723" imgH="393539" progId="Equation.3">
                  <p:embed/>
                </p:oleObj>
              </mc:Choice>
              <mc:Fallback>
                <p:oleObj name="Формула" r:id="rId11" imgW="901723" imgH="393539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160" y="3286124"/>
                        <a:ext cx="1267515" cy="550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Lighthous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5286380" y="767934"/>
            <a:ext cx="3143272" cy="235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000372"/>
            <a:ext cx="47625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071934" y="428604"/>
            <a:ext cx="1210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XCELS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214422"/>
            <a:ext cx="8665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XCELS- </a:t>
            </a:r>
            <a:r>
              <a:rPr lang="en-US" b="1" dirty="0" err="1" smtClean="0"/>
              <a:t>EXawatt</a:t>
            </a:r>
            <a:r>
              <a:rPr lang="en-US" b="1" dirty="0" smtClean="0"/>
              <a:t> Center for Extreme Light Studies </a:t>
            </a:r>
          </a:p>
          <a:p>
            <a:r>
              <a:rPr lang="en-US" b="1" dirty="0" smtClean="0"/>
              <a:t> is based on a new laser facility comprising of 12 amplification channels,</a:t>
            </a:r>
          </a:p>
          <a:p>
            <a:r>
              <a:rPr lang="en-US" b="1" dirty="0"/>
              <a:t>e</a:t>
            </a:r>
            <a:r>
              <a:rPr lang="en-US" b="1" dirty="0" smtClean="0"/>
              <a:t>ach of them providing 400 J, 25 </a:t>
            </a:r>
            <a:r>
              <a:rPr lang="en-US" b="1" dirty="0" err="1" smtClean="0"/>
              <a:t>fs</a:t>
            </a:r>
            <a:r>
              <a:rPr lang="en-US" b="1" dirty="0" smtClean="0"/>
              <a:t>  pulses,</a:t>
            </a:r>
            <a:r>
              <a:rPr lang="en-US" b="1" dirty="0"/>
              <a:t> </a:t>
            </a:r>
            <a:r>
              <a:rPr lang="en-US" b="1" dirty="0" smtClean="0"/>
              <a:t>with the total pulse power of </a:t>
            </a:r>
          </a:p>
          <a:p>
            <a:r>
              <a:rPr lang="en-US" b="1" dirty="0" smtClean="0"/>
              <a:t>almost 200 PW. A new research institute will be built around this laser facility.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7224" y="4071942"/>
            <a:ext cx="31854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channels</a:t>
            </a:r>
          </a:p>
          <a:p>
            <a:r>
              <a:rPr lang="en-US" b="1" dirty="0" smtClean="0"/>
              <a:t>15 PW each</a:t>
            </a:r>
          </a:p>
          <a:p>
            <a:r>
              <a:rPr lang="en-US" b="1" dirty="0" smtClean="0"/>
              <a:t>400 J, 25 </a:t>
            </a:r>
            <a:r>
              <a:rPr lang="en-US" b="1" dirty="0" err="1" smtClean="0"/>
              <a:t>fs</a:t>
            </a:r>
            <a:r>
              <a:rPr lang="en-US" b="1" dirty="0" smtClean="0"/>
              <a:t>, 910 nm</a:t>
            </a:r>
          </a:p>
          <a:p>
            <a:r>
              <a:rPr lang="en-US" b="1" dirty="0" smtClean="0"/>
              <a:t>Quality: 3 divergence limits</a:t>
            </a:r>
          </a:p>
          <a:p>
            <a:r>
              <a:rPr lang="en-US" b="1" dirty="0" smtClean="0"/>
              <a:t>Intensity 10</a:t>
            </a:r>
            <a:r>
              <a:rPr lang="en-US" b="1" baseline="30000" dirty="0" smtClean="0"/>
              <a:t>24</a:t>
            </a:r>
            <a:r>
              <a:rPr lang="en-US" b="1" dirty="0" smtClean="0"/>
              <a:t>-10</a:t>
            </a:r>
            <a:r>
              <a:rPr lang="en-US" b="1" baseline="30000" dirty="0" smtClean="0"/>
              <a:t>25</a:t>
            </a:r>
            <a:r>
              <a:rPr lang="en-US" b="1" dirty="0" smtClean="0"/>
              <a:t> W/cm</a:t>
            </a:r>
            <a:r>
              <a:rPr lang="en-US" b="1" baseline="30000" dirty="0" smtClean="0"/>
              <a:t>2</a:t>
            </a:r>
            <a:endParaRPr lang="ru-RU" b="1" baseline="30000" dirty="0"/>
          </a:p>
        </p:txBody>
      </p:sp>
    </p:spTree>
    <p:extLst>
      <p:ext uri="{BB962C8B-B14F-4D97-AF65-F5344CB8AC3E}">
        <p14:creationId xmlns:p14="http://schemas.microsoft.com/office/powerpoint/2010/main" val="28499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0-576-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32" y="1714488"/>
            <a:ext cx="5010146" cy="3757610"/>
          </a:xfrm>
          <a:prstGeom prst="rect">
            <a:avLst/>
          </a:prstGeom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1142984"/>
            <a:ext cx="435771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14480" y="142852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QED cascades in counter-propagating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linearly polarized laser pulses and generation of giant magnetic fields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6" y="5072074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Plasma density  time-space map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406" y="6143644"/>
            <a:ext cx="5915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Plasma density in current sheets exceeds 10</a:t>
            </a:r>
            <a:r>
              <a:rPr lang="en-US" b="1" baseline="30000" dirty="0" smtClean="0">
                <a:solidFill>
                  <a:srgbClr val="C00000"/>
                </a:solidFill>
              </a:rPr>
              <a:t>27</a:t>
            </a:r>
            <a:r>
              <a:rPr lang="en-US" b="1" dirty="0" smtClean="0">
                <a:solidFill>
                  <a:srgbClr val="C00000"/>
                </a:solidFill>
              </a:rPr>
              <a:t> cm</a:t>
            </a:r>
            <a:r>
              <a:rPr lang="en-US" b="1" baseline="30000" dirty="0" smtClean="0">
                <a:solidFill>
                  <a:srgbClr val="C00000"/>
                </a:solidFill>
              </a:rPr>
              <a:t>-3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Quasi-static magnetic field approaches 6 10</a:t>
            </a:r>
            <a:r>
              <a:rPr lang="en-US" b="1" baseline="30000" dirty="0" smtClean="0">
                <a:solidFill>
                  <a:srgbClr val="C00000"/>
                </a:solidFill>
              </a:rPr>
              <a:t>11</a:t>
            </a:r>
            <a:r>
              <a:rPr lang="en-US" b="1" dirty="0" smtClean="0">
                <a:solidFill>
                  <a:srgbClr val="C00000"/>
                </a:solidFill>
              </a:rPr>
              <a:t> G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2" y="5572140"/>
            <a:ext cx="480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e-e+ avalanche fine structure and dynamics at a=5000 </a:t>
            </a:r>
          </a:p>
          <a:p>
            <a:pPr algn="ctr"/>
            <a:r>
              <a:rPr lang="en-US" sz="1400" b="1" dirty="0" smtClean="0"/>
              <a:t>(I=7.5 10</a:t>
            </a:r>
            <a:r>
              <a:rPr lang="en-US" sz="1400" b="1" baseline="30000" dirty="0" smtClean="0"/>
              <a:t>25</a:t>
            </a:r>
            <a:r>
              <a:rPr lang="en-US" sz="1400" b="1" dirty="0" smtClean="0"/>
              <a:t> W/cm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)</a:t>
            </a:r>
            <a:endParaRPr lang="ru-RU" sz="1400" b="1" dirty="0"/>
          </a:p>
        </p:txBody>
      </p:sp>
      <p:sp>
        <p:nvSpPr>
          <p:cNvPr id="12" name="TextBox 70"/>
          <p:cNvSpPr txBox="1">
            <a:spLocks noChangeArrowheads="1"/>
          </p:cNvSpPr>
          <p:nvPr/>
        </p:nvSpPr>
        <p:spPr bwMode="auto">
          <a:xfrm>
            <a:off x="5429256" y="1857364"/>
            <a:ext cx="29177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A.Muraviov</a:t>
            </a:r>
            <a:r>
              <a:rPr lang="en-US" sz="1400" dirty="0" smtClean="0">
                <a:solidFill>
                  <a:srgbClr val="002060"/>
                </a:solidFill>
              </a:rPr>
              <a:t> et al, </a:t>
            </a:r>
            <a:r>
              <a:rPr lang="en-US" sz="1400" dirty="0" err="1" smtClean="0">
                <a:solidFill>
                  <a:srgbClr val="002060"/>
                </a:solidFill>
              </a:rPr>
              <a:t>ZhETP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Lett</a:t>
            </a:r>
            <a:r>
              <a:rPr lang="en-US" sz="1400" dirty="0" smtClean="0">
                <a:solidFill>
                  <a:srgbClr val="002060"/>
                </a:solidFill>
              </a:rPr>
              <a:t> 2015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6" name="Picture 51" descr="Расчет5_концентрация_edi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214686"/>
            <a:ext cx="4071934" cy="1716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7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429124" y="5857892"/>
            <a:ext cx="681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6713"/>
            <a:r>
              <a:rPr lang="en-US" sz="1600" dirty="0"/>
              <a:t>2.64</a:t>
            </a:r>
            <a:r>
              <a:rPr lang="el-GR" sz="1600" dirty="0"/>
              <a:t>λ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150918" y="344964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6713"/>
            <a:r>
              <a:rPr lang="en-US" sz="1600" dirty="0"/>
              <a:t>Time</a:t>
            </a:r>
            <a:endParaRPr lang="el-GR" sz="1600" dirty="0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-50747" y="5987497"/>
            <a:ext cx="14833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6713"/>
            <a:r>
              <a:rPr lang="en-US" sz="1600" dirty="0" err="1">
                <a:solidFill>
                  <a:srgbClr val="FF0000"/>
                </a:solidFill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</a:rPr>
              <a:t>z</a:t>
            </a:r>
            <a:r>
              <a:rPr lang="en-US" sz="1600" dirty="0">
                <a:solidFill>
                  <a:srgbClr val="FF0000"/>
                </a:solidFill>
              </a:rPr>
              <a:t>, 10</a:t>
            </a:r>
            <a:r>
              <a:rPr lang="en-US" sz="1600" baseline="30000" dirty="0">
                <a:solidFill>
                  <a:srgbClr val="FF0000"/>
                </a:solidFill>
              </a:rPr>
              <a:t>12 </a:t>
            </a:r>
            <a:r>
              <a:rPr lang="en-US" sz="1600" dirty="0" err="1" smtClean="0">
                <a:solidFill>
                  <a:srgbClr val="FF0000"/>
                </a:solidFill>
              </a:rPr>
              <a:t>cgs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 defTabSz="4176713"/>
            <a:endParaRPr lang="en-US" sz="1600" dirty="0"/>
          </a:p>
          <a:p>
            <a:pPr defTabSz="4176713"/>
            <a:r>
              <a:rPr lang="en-US" sz="1600" dirty="0">
                <a:solidFill>
                  <a:srgbClr val="0000FF"/>
                </a:solidFill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</a:rPr>
              <a:t>y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TeraGauss</a:t>
            </a:r>
            <a:endParaRPr lang="ru-RU" sz="1600" baseline="-25000" dirty="0">
              <a:solidFill>
                <a:srgbClr val="FF0000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438297" y="5903937"/>
            <a:ext cx="6276975" cy="1025525"/>
            <a:chOff x="1044575" y="4076700"/>
            <a:chExt cx="6276975" cy="1025525"/>
          </a:xfrm>
        </p:grpSpPr>
        <p:pic>
          <p:nvPicPr>
            <p:cNvPr id="4111" name="Picture 15" descr="B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7813" y="4287838"/>
              <a:ext cx="5773737" cy="644525"/>
            </a:xfrm>
            <a:prstGeom prst="rect">
              <a:avLst/>
            </a:prstGeom>
            <a:noFill/>
          </p:spPr>
        </p:pic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 flipV="1">
              <a:off x="1547813" y="4076700"/>
              <a:ext cx="0" cy="830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4" name="Text Box 18"/>
            <p:cNvSpPr txBox="1">
              <a:spLocks noChangeArrowheads="1"/>
            </p:cNvSpPr>
            <p:nvPr/>
          </p:nvSpPr>
          <p:spPr bwMode="auto">
            <a:xfrm>
              <a:off x="1257300" y="4457700"/>
              <a:ext cx="2968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en-US" sz="1600"/>
                <a:t>0</a:t>
              </a:r>
              <a:endParaRPr lang="ru-RU" sz="1600"/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116013" y="4149725"/>
              <a:ext cx="466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en-US" sz="1600"/>
                <a:t>1.5</a:t>
              </a:r>
              <a:endParaRPr lang="ru-RU" sz="1600"/>
            </a:p>
          </p:txBody>
        </p:sp>
        <p:sp>
          <p:nvSpPr>
            <p:cNvPr id="4116" name="Text Box 20"/>
            <p:cNvSpPr txBox="1">
              <a:spLocks noChangeArrowheads="1"/>
            </p:cNvSpPr>
            <p:nvPr/>
          </p:nvSpPr>
          <p:spPr bwMode="auto">
            <a:xfrm>
              <a:off x="1044575" y="4765675"/>
              <a:ext cx="5349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en-US" sz="1600"/>
                <a:t>-1.5</a:t>
              </a:r>
              <a:endParaRPr lang="ru-RU" sz="160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428728" y="2876568"/>
            <a:ext cx="6910388" cy="3124200"/>
            <a:chOff x="971550" y="476250"/>
            <a:chExt cx="6910388" cy="3124200"/>
          </a:xfrm>
        </p:grpSpPr>
        <p:sp>
          <p:nvSpPr>
            <p:cNvPr id="4098" name="Line 2"/>
            <p:cNvSpPr>
              <a:spLocks noChangeShapeType="1"/>
            </p:cNvSpPr>
            <p:nvPr/>
          </p:nvSpPr>
          <p:spPr bwMode="auto">
            <a:xfrm>
              <a:off x="1547813" y="2924175"/>
              <a:ext cx="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099" name="Line 3"/>
            <p:cNvSpPr>
              <a:spLocks noChangeShapeType="1"/>
            </p:cNvSpPr>
            <p:nvPr/>
          </p:nvSpPr>
          <p:spPr bwMode="auto">
            <a:xfrm>
              <a:off x="7323138" y="2905125"/>
              <a:ext cx="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0" name="Line 4"/>
            <p:cNvSpPr>
              <a:spLocks noChangeShapeType="1"/>
            </p:cNvSpPr>
            <p:nvPr/>
          </p:nvSpPr>
          <p:spPr bwMode="auto">
            <a:xfrm>
              <a:off x="1547813" y="3429000"/>
              <a:ext cx="5775325" cy="28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 flipH="1">
              <a:off x="1222375" y="3273425"/>
              <a:ext cx="463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H="1">
              <a:off x="1187450" y="836613"/>
              <a:ext cx="463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V="1">
              <a:off x="1328738" y="836613"/>
              <a:ext cx="3175" cy="2436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 rot="16200000">
              <a:off x="788987" y="1811338"/>
              <a:ext cx="7032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en-US" sz="1600"/>
                <a:t>5.85T</a:t>
              </a:r>
              <a:endParaRPr lang="el-GR" sz="1600"/>
            </a:p>
          </p:txBody>
        </p:sp>
        <p:sp>
          <p:nvSpPr>
            <p:cNvPr id="4106" name="Line 10"/>
            <p:cNvSpPr>
              <a:spLocks noChangeShapeType="1"/>
            </p:cNvSpPr>
            <p:nvPr/>
          </p:nvSpPr>
          <p:spPr bwMode="auto">
            <a:xfrm>
              <a:off x="1506538" y="3273425"/>
              <a:ext cx="61007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7596188" y="3141663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en-US" sz="1600"/>
                <a:t>x</a:t>
              </a:r>
              <a:endParaRPr lang="el-GR" sz="1600"/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H="1" flipV="1">
              <a:off x="1547813" y="476250"/>
              <a:ext cx="0" cy="2798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4932363" y="2924175"/>
              <a:ext cx="24288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en-US" sz="1600">
                  <a:solidFill>
                    <a:schemeClr val="bg1"/>
                  </a:solidFill>
                </a:rPr>
                <a:t>Plasma density evolution</a:t>
              </a:r>
              <a:endParaRPr lang="ru-RU" sz="1600">
                <a:solidFill>
                  <a:schemeClr val="bg1"/>
                </a:solidFill>
              </a:endParaRPr>
            </a:p>
          </p:txBody>
        </p:sp>
        <p:pic>
          <p:nvPicPr>
            <p:cNvPr id="4118" name="Picture 22" descr="PhDeathLog_edi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7813" y="839788"/>
              <a:ext cx="5761037" cy="2428875"/>
            </a:xfrm>
            <a:prstGeom prst="rect">
              <a:avLst/>
            </a:prstGeom>
            <a:noFill/>
          </p:spPr>
        </p:pic>
      </p:grpSp>
      <p:pic>
        <p:nvPicPr>
          <p:cNvPr id="25" name="Picture 22" descr="Расчет5_излучение_ed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673098"/>
            <a:ext cx="5761037" cy="2470150"/>
          </a:xfrm>
          <a:prstGeom prst="rect">
            <a:avLst/>
          </a:prstGeom>
          <a:noFill/>
        </p:spPr>
      </p:pic>
      <p:pic>
        <p:nvPicPr>
          <p:cNvPr id="26" name="Picture 3" descr="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621866" y="142852"/>
            <a:ext cx="6593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Gamma photon birth and death time-space map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43088" y="1171575"/>
            <a:ext cx="5243512" cy="2286000"/>
          </a:xfrm>
        </p:spPr>
      </p:pic>
      <p:sp>
        <p:nvSpPr>
          <p:cNvPr id="44036" name="Text Box 1"/>
          <p:cNvSpPr txBox="1">
            <a:spLocks noChangeArrowheads="1"/>
          </p:cNvSpPr>
          <p:nvPr/>
        </p:nvSpPr>
        <p:spPr bwMode="auto">
          <a:xfrm>
            <a:off x="6273800" y="2973388"/>
            <a:ext cx="2870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Re-emitted pulse</a:t>
            </a:r>
            <a:endParaRPr lang="ru-RU" sz="2000" dirty="0"/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4330700" y="1116013"/>
            <a:ext cx="4114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Overcritical plasma surface</a:t>
            </a:r>
            <a:endParaRPr lang="ru-RU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2845" y="3357562"/>
            <a:ext cx="43577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latin typeface="Arial" charset="0"/>
                <a:cs typeface="Arial" charset="0"/>
              </a:rPr>
              <a:t> </a:t>
            </a:r>
            <a:r>
              <a:rPr lang="en-US" sz="1600" b="1" dirty="0">
                <a:latin typeface="Arial" charset="0"/>
                <a:cs typeface="Arial" charset="0"/>
              </a:rPr>
              <a:t>Oscillating Mirror Model (OMM)</a:t>
            </a:r>
            <a:r>
              <a:rPr lang="ru-RU" sz="1600" dirty="0">
                <a:latin typeface="Arial" charset="0"/>
                <a:cs typeface="Arial" charset="0"/>
              </a:rPr>
              <a:t>			    	</a:t>
            </a:r>
            <a:endParaRPr lang="en-US" sz="1600" dirty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>
                <a:cs typeface="Times New Roman" pitchFamily="18" charset="0"/>
              </a:rPr>
              <a:t>S.V. </a:t>
            </a:r>
            <a:r>
              <a:rPr lang="en-US" sz="1600" dirty="0" err="1">
                <a:cs typeface="Times New Roman" pitchFamily="18" charset="0"/>
              </a:rPr>
              <a:t>Bulanov</a:t>
            </a:r>
            <a:r>
              <a:rPr lang="en-US" sz="1600" dirty="0">
                <a:cs typeface="Times New Roman" pitchFamily="18" charset="0"/>
              </a:rPr>
              <a:t> et al., Phys. </a:t>
            </a:r>
            <a:r>
              <a:rPr lang="en-US" sz="1600" dirty="0" smtClean="0">
                <a:cs typeface="Times New Roman" pitchFamily="18" charset="0"/>
              </a:rPr>
              <a:t>Plasmas </a:t>
            </a:r>
            <a:r>
              <a:rPr lang="en-US" sz="1600" dirty="0">
                <a:cs typeface="Times New Roman" pitchFamily="18" charset="0"/>
              </a:rPr>
              <a:t>(</a:t>
            </a:r>
            <a:r>
              <a:rPr lang="en-US" sz="1600" dirty="0" smtClean="0">
                <a:cs typeface="Times New Roman" pitchFamily="18" charset="0"/>
              </a:rPr>
              <a:t>1994)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S.R. </a:t>
            </a:r>
            <a:r>
              <a:rPr lang="ru-RU" sz="1600" dirty="0" err="1" smtClean="0">
                <a:cs typeface="Times New Roman" pitchFamily="18" charset="0"/>
              </a:rPr>
              <a:t>Lichters</a:t>
            </a:r>
            <a:r>
              <a:rPr lang="en-US" sz="1600" dirty="0" smtClean="0">
                <a:cs typeface="Times New Roman" pitchFamily="18" charset="0"/>
              </a:rPr>
              <a:t> et al., </a:t>
            </a:r>
            <a:r>
              <a:rPr lang="ru-RU" sz="1600" dirty="0" err="1" smtClean="0">
                <a:cs typeface="Times New Roman" pitchFamily="18" charset="0"/>
              </a:rPr>
              <a:t>Phys</a:t>
            </a:r>
            <a:r>
              <a:rPr lang="ru-RU" sz="1600" dirty="0" smtClean="0">
                <a:cs typeface="Times New Roman" pitchFamily="18" charset="0"/>
              </a:rPr>
              <a:t>. </a:t>
            </a:r>
            <a:r>
              <a:rPr lang="ru-RU" sz="1600" dirty="0" err="1" smtClean="0">
                <a:cs typeface="Times New Roman" pitchFamily="18" charset="0"/>
              </a:rPr>
              <a:t>Plasm</a:t>
            </a:r>
            <a:r>
              <a:rPr lang="en-US" sz="1600" dirty="0" smtClean="0">
                <a:cs typeface="Times New Roman" pitchFamily="18" charset="0"/>
              </a:rPr>
              <a:t>as</a:t>
            </a:r>
            <a:r>
              <a:rPr lang="ru-RU" sz="1600" dirty="0" smtClean="0">
                <a:cs typeface="Times New Roman" pitchFamily="18" charset="0"/>
              </a:rPr>
              <a:t> (1996)</a:t>
            </a:r>
            <a:endParaRPr lang="en-US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S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Gordienko</a:t>
            </a:r>
            <a:r>
              <a:rPr lang="en-US" sz="1600" dirty="0">
                <a:cs typeface="Times New Roman" pitchFamily="18" charset="0"/>
              </a:rPr>
              <a:t> et al, PRL (2004) </a:t>
            </a:r>
            <a:endParaRPr lang="en-US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/>
              <a:t>N. M. </a:t>
            </a:r>
            <a:r>
              <a:rPr lang="en-US" sz="1600" dirty="0" err="1" smtClean="0"/>
              <a:t>Naumova</a:t>
            </a:r>
            <a:r>
              <a:rPr lang="en-US" sz="1600" dirty="0" smtClean="0"/>
              <a:t> et al, PRL (2004)</a:t>
            </a:r>
            <a:endParaRPr lang="en-US" sz="1600" dirty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T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Baeva</a:t>
            </a:r>
            <a:r>
              <a:rPr lang="en-US" sz="1600" dirty="0">
                <a:cs typeface="Times New Roman" pitchFamily="18" charset="0"/>
              </a:rPr>
              <a:t> et al., PRE (2006)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/>
              <a:t>D. an </a:t>
            </a:r>
            <a:r>
              <a:rPr lang="en-US" sz="1600" dirty="0" err="1"/>
              <a:t>der</a:t>
            </a:r>
            <a:r>
              <a:rPr lang="en-US" sz="1600" dirty="0"/>
              <a:t> </a:t>
            </a:r>
            <a:r>
              <a:rPr lang="en-US" sz="1600" dirty="0" err="1"/>
              <a:t>Brugge</a:t>
            </a:r>
            <a:r>
              <a:rPr lang="en-US" sz="1600" dirty="0"/>
              <a:t> at al, Phys. </a:t>
            </a:r>
            <a:r>
              <a:rPr lang="en-US" sz="1600" dirty="0" smtClean="0"/>
              <a:t>Plasmas</a:t>
            </a:r>
            <a:r>
              <a:rPr lang="ru-RU" sz="1600" dirty="0" smtClean="0"/>
              <a:t> </a:t>
            </a:r>
            <a:r>
              <a:rPr lang="ru-RU" sz="1600" dirty="0"/>
              <a:t>(2010)</a:t>
            </a:r>
            <a:r>
              <a:rPr lang="en-US" sz="1600" dirty="0"/>
              <a:t> </a:t>
            </a:r>
          </a:p>
        </p:txBody>
      </p:sp>
      <p:sp>
        <p:nvSpPr>
          <p:cNvPr id="44039" name="Text Box 0"/>
          <p:cNvSpPr txBox="1">
            <a:spLocks noChangeArrowheads="1"/>
          </p:cNvSpPr>
          <p:nvPr/>
        </p:nvSpPr>
        <p:spPr bwMode="auto">
          <a:xfrm>
            <a:off x="500034" y="2928934"/>
            <a:ext cx="38877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Incident </a:t>
            </a:r>
            <a:r>
              <a:rPr lang="en-US" sz="2000" dirty="0" smtClean="0"/>
              <a:t>pulse </a:t>
            </a:r>
            <a:r>
              <a:rPr lang="en-US" sz="2000" dirty="0">
                <a:solidFill>
                  <a:srgbClr val="C00000"/>
                </a:solidFill>
              </a:rPr>
              <a:t>10</a:t>
            </a:r>
            <a:r>
              <a:rPr lang="en-US" sz="2000" baseline="30000" dirty="0">
                <a:solidFill>
                  <a:srgbClr val="C00000"/>
                </a:solidFill>
              </a:rPr>
              <a:t>18</a:t>
            </a:r>
            <a:r>
              <a:rPr lang="en-US" sz="2000" dirty="0">
                <a:solidFill>
                  <a:srgbClr val="C00000"/>
                </a:solidFill>
              </a:rPr>
              <a:t> -10</a:t>
            </a:r>
            <a:r>
              <a:rPr lang="en-US" sz="2000" baseline="30000" dirty="0">
                <a:solidFill>
                  <a:srgbClr val="C00000"/>
                </a:solidFill>
              </a:rPr>
              <a:t>23</a:t>
            </a:r>
            <a:r>
              <a:rPr lang="en-US" sz="2000" dirty="0">
                <a:solidFill>
                  <a:srgbClr val="C00000"/>
                </a:solidFill>
              </a:rPr>
              <a:t> W/cm</a:t>
            </a:r>
            <a:r>
              <a:rPr lang="en-US" sz="2000" baseline="30000" dirty="0">
                <a:solidFill>
                  <a:srgbClr val="C00000"/>
                </a:solidFill>
              </a:rPr>
              <a:t>2</a:t>
            </a:r>
            <a:endParaRPr lang="ru-RU" sz="2000" baseline="30000" dirty="0">
              <a:solidFill>
                <a:srgbClr val="C00000"/>
              </a:solidFill>
            </a:endParaRPr>
          </a:p>
        </p:txBody>
      </p:sp>
      <p:pic>
        <p:nvPicPr>
          <p:cNvPr id="4404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XCELS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32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26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W/cm</a:t>
            </a:r>
            <a:r>
              <a:rPr lang="en-US" sz="32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-and-Beyond </a:t>
            </a: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Program </a:t>
            </a:r>
            <a:endParaRPr lang="ru-RU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2000" y="3429000"/>
            <a:ext cx="471964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latin typeface="Arial" charset="0"/>
                <a:cs typeface="Arial" charset="0"/>
              </a:rPr>
              <a:t> </a:t>
            </a:r>
            <a:endParaRPr lang="en-US" sz="1600" dirty="0"/>
          </a:p>
          <a:p>
            <a:pPr marL="342900" indent="-342900">
              <a:defRPr/>
            </a:pPr>
            <a:r>
              <a:rPr lang="en-US" sz="2000" dirty="0" smtClean="0"/>
              <a:t>Incident pulse </a:t>
            </a:r>
            <a:r>
              <a:rPr lang="en-US" sz="2000" dirty="0" smtClean="0">
                <a:solidFill>
                  <a:srgbClr val="C00000"/>
                </a:solidFill>
              </a:rPr>
              <a:t>&gt;10</a:t>
            </a:r>
            <a:r>
              <a:rPr lang="en-US" sz="2000" baseline="30000" dirty="0" smtClean="0">
                <a:solidFill>
                  <a:srgbClr val="C00000"/>
                </a:solidFill>
              </a:rPr>
              <a:t>23</a:t>
            </a:r>
            <a:r>
              <a:rPr lang="en-US" sz="2000" dirty="0" smtClean="0">
                <a:solidFill>
                  <a:srgbClr val="C00000"/>
                </a:solidFill>
              </a:rPr>
              <a:t> W/cm</a:t>
            </a:r>
            <a:r>
              <a:rPr lang="en-US" sz="2000" baseline="30000" dirty="0" smtClean="0">
                <a:solidFill>
                  <a:srgbClr val="C00000"/>
                </a:solidFill>
              </a:rPr>
              <a:t>2</a:t>
            </a:r>
            <a:endParaRPr lang="ru-RU" sz="2000" baseline="30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600" dirty="0"/>
          </a:p>
          <a:p>
            <a:pPr marL="342900" indent="-342900">
              <a:defRPr/>
            </a:pPr>
            <a:r>
              <a:rPr lang="en-US" sz="1600" b="1" dirty="0"/>
              <a:t>   Relativistic Electronic Spring (RES) </a:t>
            </a:r>
            <a:r>
              <a:rPr lang="en-US" sz="1600" b="1" dirty="0" smtClean="0"/>
              <a:t>Model</a:t>
            </a:r>
          </a:p>
          <a:p>
            <a:pPr marL="342900" indent="-342900">
              <a:defRPr/>
            </a:pPr>
            <a:endParaRPr lang="en-US" sz="1600" b="1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err="1"/>
              <a:t>A.Gonoskov</a:t>
            </a:r>
            <a:r>
              <a:rPr lang="en-US" sz="1600" dirty="0"/>
              <a:t> et al, PRE (2011</a:t>
            </a:r>
            <a:r>
              <a:rPr lang="en-US" sz="16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err="1" smtClean="0"/>
              <a:t>J.Fuchs</a:t>
            </a:r>
            <a:r>
              <a:rPr lang="en-US" sz="1600" dirty="0" smtClean="0"/>
              <a:t> et al, EJP (2014)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5292725" y="2924175"/>
            <a:ext cx="2159000" cy="216058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562600" y="6075363"/>
          <a:ext cx="15255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40" name="Формула" r:id="rId3" imgW="927077" imgH="241415" progId="Equation.3">
                  <p:embed/>
                </p:oleObj>
              </mc:Choice>
              <mc:Fallback>
                <p:oleObj name="Формула" r:id="rId3" imgW="927077" imgH="24141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75363"/>
                        <a:ext cx="15255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708400" y="2852738"/>
            <a:ext cx="1584325" cy="2232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5435600" y="2852738"/>
            <a:ext cx="2089150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5219700" y="2852738"/>
            <a:ext cx="1944688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5292725" y="4724400"/>
            <a:ext cx="2159000" cy="360363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79838" y="3571875"/>
            <a:ext cx="4926012" cy="2970213"/>
            <a:chOff x="2370" y="1196"/>
            <a:chExt cx="3103" cy="1871"/>
          </a:xfrm>
        </p:grpSpPr>
        <p:sp>
          <p:nvSpPr>
            <p:cNvPr id="5181" name="Line 9"/>
            <p:cNvSpPr>
              <a:spLocks noChangeShapeType="1"/>
            </p:cNvSpPr>
            <p:nvPr/>
          </p:nvSpPr>
          <p:spPr bwMode="auto">
            <a:xfrm>
              <a:off x="2370" y="2156"/>
              <a:ext cx="28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2" name="Text Box 10"/>
            <p:cNvSpPr txBox="1">
              <a:spLocks noChangeArrowheads="1"/>
            </p:cNvSpPr>
            <p:nvPr/>
          </p:nvSpPr>
          <p:spPr bwMode="auto">
            <a:xfrm>
              <a:off x="5148" y="2108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X</a:t>
              </a:r>
              <a:endParaRPr lang="ru-RU"/>
            </a:p>
          </p:txBody>
        </p:sp>
        <p:sp>
          <p:nvSpPr>
            <p:cNvPr id="5183" name="Text Box 11"/>
            <p:cNvSpPr txBox="1">
              <a:spLocks noChangeArrowheads="1"/>
            </p:cNvSpPr>
            <p:nvPr/>
          </p:nvSpPr>
          <p:spPr bwMode="auto">
            <a:xfrm>
              <a:off x="3390" y="1196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Y</a:t>
              </a:r>
              <a:endParaRPr lang="ru-RU"/>
            </a:p>
          </p:txBody>
        </p:sp>
        <p:sp>
          <p:nvSpPr>
            <p:cNvPr id="5184" name="Text Box 12"/>
            <p:cNvSpPr txBox="1">
              <a:spLocks noChangeArrowheads="1"/>
            </p:cNvSpPr>
            <p:nvPr/>
          </p:nvSpPr>
          <p:spPr bwMode="auto">
            <a:xfrm>
              <a:off x="2880" y="2670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Z</a:t>
              </a:r>
              <a:endParaRPr lang="ru-RU"/>
            </a:p>
          </p:txBody>
        </p:sp>
        <p:sp>
          <p:nvSpPr>
            <p:cNvPr id="5185" name="Line 13"/>
            <p:cNvSpPr>
              <a:spLocks noChangeShapeType="1"/>
            </p:cNvSpPr>
            <p:nvPr/>
          </p:nvSpPr>
          <p:spPr bwMode="auto">
            <a:xfrm>
              <a:off x="3440" y="2815"/>
              <a:ext cx="0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6" name="Line 14"/>
            <p:cNvSpPr>
              <a:spLocks noChangeShapeType="1"/>
            </p:cNvSpPr>
            <p:nvPr/>
          </p:nvSpPr>
          <p:spPr bwMode="auto">
            <a:xfrm flipV="1">
              <a:off x="3334" y="1253"/>
              <a:ext cx="0" cy="18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7" name="Line 15"/>
            <p:cNvSpPr>
              <a:spLocks noChangeShapeType="1"/>
            </p:cNvSpPr>
            <p:nvPr/>
          </p:nvSpPr>
          <p:spPr bwMode="auto">
            <a:xfrm flipH="1">
              <a:off x="2880" y="1706"/>
              <a:ext cx="908" cy="9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0825" y="4691063"/>
            <a:ext cx="5041900" cy="846137"/>
            <a:chOff x="814" y="1912"/>
            <a:chExt cx="2500" cy="533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814" y="1913"/>
              <a:ext cx="1250" cy="532"/>
              <a:chOff x="814" y="1913"/>
              <a:chExt cx="1250" cy="532"/>
            </a:xfrm>
          </p:grpSpPr>
          <p:sp>
            <p:nvSpPr>
              <p:cNvPr id="5163" name="Freeform 19"/>
              <p:cNvSpPr>
                <a:spLocks/>
              </p:cNvSpPr>
              <p:nvPr/>
            </p:nvSpPr>
            <p:spPr bwMode="auto">
              <a:xfrm>
                <a:off x="818" y="1913"/>
                <a:ext cx="1246" cy="532"/>
              </a:xfrm>
              <a:custGeom>
                <a:avLst/>
                <a:gdLst>
                  <a:gd name="T0" fmla="*/ 0 w 1246"/>
                  <a:gd name="T1" fmla="*/ 245 h 532"/>
                  <a:gd name="T2" fmla="*/ 172 w 1246"/>
                  <a:gd name="T3" fmla="*/ 63 h 532"/>
                  <a:gd name="T4" fmla="*/ 372 w 1246"/>
                  <a:gd name="T5" fmla="*/ 9 h 532"/>
                  <a:gd name="T6" fmla="*/ 554 w 1246"/>
                  <a:gd name="T7" fmla="*/ 115 h 532"/>
                  <a:gd name="T8" fmla="*/ 758 w 1246"/>
                  <a:gd name="T9" fmla="*/ 385 h 532"/>
                  <a:gd name="T10" fmla="*/ 920 w 1246"/>
                  <a:gd name="T11" fmla="*/ 513 h 532"/>
                  <a:gd name="T12" fmla="*/ 1056 w 1246"/>
                  <a:gd name="T13" fmla="*/ 497 h 532"/>
                  <a:gd name="T14" fmla="*/ 1138 w 1246"/>
                  <a:gd name="T15" fmla="*/ 412 h 532"/>
                  <a:gd name="T16" fmla="*/ 1246 w 1246"/>
                  <a:gd name="T17" fmla="*/ 243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46"/>
                  <a:gd name="T28" fmla="*/ 0 h 532"/>
                  <a:gd name="T29" fmla="*/ 1246 w 1246"/>
                  <a:gd name="T30" fmla="*/ 532 h 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46" h="532">
                    <a:moveTo>
                      <a:pt x="0" y="245"/>
                    </a:moveTo>
                    <a:cubicBezTo>
                      <a:pt x="29" y="215"/>
                      <a:pt x="110" y="102"/>
                      <a:pt x="172" y="63"/>
                    </a:cubicBezTo>
                    <a:cubicBezTo>
                      <a:pt x="234" y="24"/>
                      <a:pt x="308" y="0"/>
                      <a:pt x="372" y="9"/>
                    </a:cubicBezTo>
                    <a:cubicBezTo>
                      <a:pt x="436" y="18"/>
                      <a:pt x="490" y="52"/>
                      <a:pt x="554" y="115"/>
                    </a:cubicBezTo>
                    <a:cubicBezTo>
                      <a:pt x="618" y="178"/>
                      <a:pt x="697" y="319"/>
                      <a:pt x="758" y="385"/>
                    </a:cubicBezTo>
                    <a:cubicBezTo>
                      <a:pt x="819" y="451"/>
                      <a:pt x="870" y="494"/>
                      <a:pt x="920" y="513"/>
                    </a:cubicBezTo>
                    <a:cubicBezTo>
                      <a:pt x="970" y="532"/>
                      <a:pt x="1020" y="514"/>
                      <a:pt x="1056" y="497"/>
                    </a:cubicBezTo>
                    <a:cubicBezTo>
                      <a:pt x="1092" y="480"/>
                      <a:pt x="1106" y="454"/>
                      <a:pt x="1138" y="412"/>
                    </a:cubicBezTo>
                    <a:cubicBezTo>
                      <a:pt x="1170" y="370"/>
                      <a:pt x="1224" y="278"/>
                      <a:pt x="1246" y="243"/>
                    </a:cubicBez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4" name="Freeform 20"/>
              <p:cNvSpPr>
                <a:spLocks/>
              </p:cNvSpPr>
              <p:nvPr/>
            </p:nvSpPr>
            <p:spPr bwMode="auto">
              <a:xfrm>
                <a:off x="814" y="1924"/>
                <a:ext cx="1250" cy="479"/>
              </a:xfrm>
              <a:custGeom>
                <a:avLst/>
                <a:gdLst>
                  <a:gd name="T0" fmla="*/ 0 w 1250"/>
                  <a:gd name="T1" fmla="*/ 232 h 479"/>
                  <a:gd name="T2" fmla="*/ 44 w 1250"/>
                  <a:gd name="T3" fmla="*/ 380 h 479"/>
                  <a:gd name="T4" fmla="*/ 166 w 1250"/>
                  <a:gd name="T5" fmla="*/ 472 h 479"/>
                  <a:gd name="T6" fmla="*/ 354 w 1250"/>
                  <a:gd name="T7" fmla="*/ 422 h 479"/>
                  <a:gd name="T8" fmla="*/ 660 w 1250"/>
                  <a:gd name="T9" fmla="*/ 236 h 479"/>
                  <a:gd name="T10" fmla="*/ 834 w 1250"/>
                  <a:gd name="T11" fmla="*/ 120 h 479"/>
                  <a:gd name="T12" fmla="*/ 1082 w 1250"/>
                  <a:gd name="T13" fmla="*/ 8 h 479"/>
                  <a:gd name="T14" fmla="*/ 1211 w 1250"/>
                  <a:gd name="T15" fmla="*/ 71 h 479"/>
                  <a:gd name="T16" fmla="*/ 1250 w 1250"/>
                  <a:gd name="T17" fmla="*/ 232 h 4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0"/>
                  <a:gd name="T28" fmla="*/ 0 h 479"/>
                  <a:gd name="T29" fmla="*/ 1250 w 1250"/>
                  <a:gd name="T30" fmla="*/ 479 h 4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0" h="479">
                    <a:moveTo>
                      <a:pt x="0" y="232"/>
                    </a:moveTo>
                    <a:cubicBezTo>
                      <a:pt x="7" y="257"/>
                      <a:pt x="16" y="340"/>
                      <a:pt x="44" y="380"/>
                    </a:cubicBezTo>
                    <a:cubicBezTo>
                      <a:pt x="72" y="420"/>
                      <a:pt x="114" y="465"/>
                      <a:pt x="166" y="472"/>
                    </a:cubicBezTo>
                    <a:cubicBezTo>
                      <a:pt x="218" y="479"/>
                      <a:pt x="272" y="461"/>
                      <a:pt x="354" y="422"/>
                    </a:cubicBezTo>
                    <a:cubicBezTo>
                      <a:pt x="436" y="383"/>
                      <a:pt x="580" y="286"/>
                      <a:pt x="660" y="236"/>
                    </a:cubicBezTo>
                    <a:cubicBezTo>
                      <a:pt x="740" y="186"/>
                      <a:pt x="764" y="158"/>
                      <a:pt x="834" y="120"/>
                    </a:cubicBezTo>
                    <a:cubicBezTo>
                      <a:pt x="904" y="82"/>
                      <a:pt x="1019" y="16"/>
                      <a:pt x="1082" y="8"/>
                    </a:cubicBezTo>
                    <a:cubicBezTo>
                      <a:pt x="1145" y="0"/>
                      <a:pt x="1183" y="34"/>
                      <a:pt x="1211" y="71"/>
                    </a:cubicBezTo>
                    <a:cubicBezTo>
                      <a:pt x="1239" y="108"/>
                      <a:pt x="1242" y="199"/>
                      <a:pt x="1250" y="232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5" name="Line 21"/>
              <p:cNvSpPr>
                <a:spLocks noChangeShapeType="1"/>
              </p:cNvSpPr>
              <p:nvPr/>
            </p:nvSpPr>
            <p:spPr bwMode="auto">
              <a:xfrm flipV="1">
                <a:off x="992" y="1974"/>
                <a:ext cx="0" cy="1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6" name="Line 22"/>
              <p:cNvSpPr>
                <a:spLocks noChangeShapeType="1"/>
              </p:cNvSpPr>
              <p:nvPr/>
            </p:nvSpPr>
            <p:spPr bwMode="auto">
              <a:xfrm flipV="1">
                <a:off x="1111" y="1926"/>
                <a:ext cx="0" cy="23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7" name="Line 23"/>
              <p:cNvSpPr>
                <a:spLocks noChangeShapeType="1"/>
              </p:cNvSpPr>
              <p:nvPr/>
            </p:nvSpPr>
            <p:spPr bwMode="auto">
              <a:xfrm flipV="1">
                <a:off x="1230" y="1931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8" name="Line 24"/>
              <p:cNvSpPr>
                <a:spLocks noChangeShapeType="1"/>
              </p:cNvSpPr>
              <p:nvPr/>
            </p:nvSpPr>
            <p:spPr bwMode="auto">
              <a:xfrm flipV="1">
                <a:off x="1340" y="2007"/>
                <a:ext cx="0" cy="1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9" name="Line 25"/>
              <p:cNvSpPr>
                <a:spLocks noChangeShapeType="1"/>
              </p:cNvSpPr>
              <p:nvPr/>
            </p:nvSpPr>
            <p:spPr bwMode="auto">
              <a:xfrm>
                <a:off x="1601" y="2160"/>
                <a:ext cx="0" cy="15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0" name="Line 26"/>
              <p:cNvSpPr>
                <a:spLocks noChangeShapeType="1"/>
              </p:cNvSpPr>
              <p:nvPr/>
            </p:nvSpPr>
            <p:spPr bwMode="auto">
              <a:xfrm>
                <a:off x="1720" y="2160"/>
                <a:ext cx="0" cy="2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1" name="Line 27"/>
              <p:cNvSpPr>
                <a:spLocks noChangeShapeType="1"/>
              </p:cNvSpPr>
              <p:nvPr/>
            </p:nvSpPr>
            <p:spPr bwMode="auto">
              <a:xfrm>
                <a:off x="1839" y="2163"/>
                <a:ext cx="0" cy="26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2" name="Line 28"/>
              <p:cNvSpPr>
                <a:spLocks noChangeShapeType="1"/>
              </p:cNvSpPr>
              <p:nvPr/>
            </p:nvSpPr>
            <p:spPr bwMode="auto">
              <a:xfrm>
                <a:off x="1949" y="2163"/>
                <a:ext cx="0" cy="1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3" name="Line 29"/>
              <p:cNvSpPr>
                <a:spLocks noChangeShapeType="1"/>
              </p:cNvSpPr>
              <p:nvPr/>
            </p:nvSpPr>
            <p:spPr bwMode="auto">
              <a:xfrm flipH="1">
                <a:off x="879" y="2160"/>
                <a:ext cx="110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4" name="Line 30"/>
              <p:cNvSpPr>
                <a:spLocks noChangeShapeType="1"/>
              </p:cNvSpPr>
              <p:nvPr/>
            </p:nvSpPr>
            <p:spPr bwMode="auto">
              <a:xfrm flipH="1">
                <a:off x="953" y="2160"/>
                <a:ext cx="155" cy="2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5" name="Line 31"/>
              <p:cNvSpPr>
                <a:spLocks noChangeShapeType="1"/>
              </p:cNvSpPr>
              <p:nvPr/>
            </p:nvSpPr>
            <p:spPr bwMode="auto">
              <a:xfrm flipH="1">
                <a:off x="1076" y="2160"/>
                <a:ext cx="148" cy="21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6" name="Line 32"/>
              <p:cNvSpPr>
                <a:spLocks noChangeShapeType="1"/>
              </p:cNvSpPr>
              <p:nvPr/>
            </p:nvSpPr>
            <p:spPr bwMode="auto">
              <a:xfrm flipH="1">
                <a:off x="1244" y="2160"/>
                <a:ext cx="94" cy="13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7" name="Line 33"/>
              <p:cNvSpPr>
                <a:spLocks noChangeShapeType="1"/>
              </p:cNvSpPr>
              <p:nvPr/>
            </p:nvSpPr>
            <p:spPr bwMode="auto">
              <a:xfrm flipV="1">
                <a:off x="1602" y="2027"/>
                <a:ext cx="90" cy="13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8" name="Line 34"/>
              <p:cNvSpPr>
                <a:spLocks noChangeShapeType="1"/>
              </p:cNvSpPr>
              <p:nvPr/>
            </p:nvSpPr>
            <p:spPr bwMode="auto">
              <a:xfrm flipV="1">
                <a:off x="1718" y="1938"/>
                <a:ext cx="150" cy="22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9" name="Line 35"/>
              <p:cNvSpPr>
                <a:spLocks noChangeShapeType="1"/>
              </p:cNvSpPr>
              <p:nvPr/>
            </p:nvSpPr>
            <p:spPr bwMode="auto">
              <a:xfrm flipV="1">
                <a:off x="1840" y="1956"/>
                <a:ext cx="138" cy="20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80" name="Line 36"/>
              <p:cNvSpPr>
                <a:spLocks noChangeShapeType="1"/>
              </p:cNvSpPr>
              <p:nvPr/>
            </p:nvSpPr>
            <p:spPr bwMode="auto">
              <a:xfrm flipV="1">
                <a:off x="1946" y="2022"/>
                <a:ext cx="93" cy="13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064" y="1912"/>
              <a:ext cx="1250" cy="532"/>
              <a:chOff x="814" y="1913"/>
              <a:chExt cx="1250" cy="532"/>
            </a:xfrm>
          </p:grpSpPr>
          <p:sp>
            <p:nvSpPr>
              <p:cNvPr id="5145" name="Freeform 38"/>
              <p:cNvSpPr>
                <a:spLocks/>
              </p:cNvSpPr>
              <p:nvPr/>
            </p:nvSpPr>
            <p:spPr bwMode="auto">
              <a:xfrm>
                <a:off x="818" y="1913"/>
                <a:ext cx="1246" cy="532"/>
              </a:xfrm>
              <a:custGeom>
                <a:avLst/>
                <a:gdLst>
                  <a:gd name="T0" fmla="*/ 0 w 1246"/>
                  <a:gd name="T1" fmla="*/ 245 h 532"/>
                  <a:gd name="T2" fmla="*/ 172 w 1246"/>
                  <a:gd name="T3" fmla="*/ 63 h 532"/>
                  <a:gd name="T4" fmla="*/ 372 w 1246"/>
                  <a:gd name="T5" fmla="*/ 9 h 532"/>
                  <a:gd name="T6" fmla="*/ 554 w 1246"/>
                  <a:gd name="T7" fmla="*/ 115 h 532"/>
                  <a:gd name="T8" fmla="*/ 758 w 1246"/>
                  <a:gd name="T9" fmla="*/ 385 h 532"/>
                  <a:gd name="T10" fmla="*/ 920 w 1246"/>
                  <a:gd name="T11" fmla="*/ 513 h 532"/>
                  <a:gd name="T12" fmla="*/ 1056 w 1246"/>
                  <a:gd name="T13" fmla="*/ 497 h 532"/>
                  <a:gd name="T14" fmla="*/ 1138 w 1246"/>
                  <a:gd name="T15" fmla="*/ 412 h 532"/>
                  <a:gd name="T16" fmla="*/ 1246 w 1246"/>
                  <a:gd name="T17" fmla="*/ 243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46"/>
                  <a:gd name="T28" fmla="*/ 0 h 532"/>
                  <a:gd name="T29" fmla="*/ 1246 w 1246"/>
                  <a:gd name="T30" fmla="*/ 532 h 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46" h="532">
                    <a:moveTo>
                      <a:pt x="0" y="245"/>
                    </a:moveTo>
                    <a:cubicBezTo>
                      <a:pt x="29" y="215"/>
                      <a:pt x="110" y="102"/>
                      <a:pt x="172" y="63"/>
                    </a:cubicBezTo>
                    <a:cubicBezTo>
                      <a:pt x="234" y="24"/>
                      <a:pt x="308" y="0"/>
                      <a:pt x="372" y="9"/>
                    </a:cubicBezTo>
                    <a:cubicBezTo>
                      <a:pt x="436" y="18"/>
                      <a:pt x="490" y="52"/>
                      <a:pt x="554" y="115"/>
                    </a:cubicBezTo>
                    <a:cubicBezTo>
                      <a:pt x="618" y="178"/>
                      <a:pt x="697" y="319"/>
                      <a:pt x="758" y="385"/>
                    </a:cubicBezTo>
                    <a:cubicBezTo>
                      <a:pt x="819" y="451"/>
                      <a:pt x="870" y="494"/>
                      <a:pt x="920" y="513"/>
                    </a:cubicBezTo>
                    <a:cubicBezTo>
                      <a:pt x="970" y="532"/>
                      <a:pt x="1020" y="514"/>
                      <a:pt x="1056" y="497"/>
                    </a:cubicBezTo>
                    <a:cubicBezTo>
                      <a:pt x="1092" y="480"/>
                      <a:pt x="1106" y="454"/>
                      <a:pt x="1138" y="412"/>
                    </a:cubicBezTo>
                    <a:cubicBezTo>
                      <a:pt x="1170" y="370"/>
                      <a:pt x="1224" y="278"/>
                      <a:pt x="1246" y="243"/>
                    </a:cubicBez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6" name="Freeform 39"/>
              <p:cNvSpPr>
                <a:spLocks/>
              </p:cNvSpPr>
              <p:nvPr/>
            </p:nvSpPr>
            <p:spPr bwMode="auto">
              <a:xfrm>
                <a:off x="814" y="1924"/>
                <a:ext cx="1250" cy="479"/>
              </a:xfrm>
              <a:custGeom>
                <a:avLst/>
                <a:gdLst>
                  <a:gd name="T0" fmla="*/ 0 w 1250"/>
                  <a:gd name="T1" fmla="*/ 232 h 479"/>
                  <a:gd name="T2" fmla="*/ 44 w 1250"/>
                  <a:gd name="T3" fmla="*/ 380 h 479"/>
                  <a:gd name="T4" fmla="*/ 166 w 1250"/>
                  <a:gd name="T5" fmla="*/ 472 h 479"/>
                  <a:gd name="T6" fmla="*/ 354 w 1250"/>
                  <a:gd name="T7" fmla="*/ 422 h 479"/>
                  <a:gd name="T8" fmla="*/ 660 w 1250"/>
                  <a:gd name="T9" fmla="*/ 236 h 479"/>
                  <a:gd name="T10" fmla="*/ 834 w 1250"/>
                  <a:gd name="T11" fmla="*/ 120 h 479"/>
                  <a:gd name="T12" fmla="*/ 1082 w 1250"/>
                  <a:gd name="T13" fmla="*/ 8 h 479"/>
                  <a:gd name="T14" fmla="*/ 1211 w 1250"/>
                  <a:gd name="T15" fmla="*/ 71 h 479"/>
                  <a:gd name="T16" fmla="*/ 1250 w 1250"/>
                  <a:gd name="T17" fmla="*/ 232 h 4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0"/>
                  <a:gd name="T28" fmla="*/ 0 h 479"/>
                  <a:gd name="T29" fmla="*/ 1250 w 1250"/>
                  <a:gd name="T30" fmla="*/ 479 h 4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0" h="479">
                    <a:moveTo>
                      <a:pt x="0" y="232"/>
                    </a:moveTo>
                    <a:cubicBezTo>
                      <a:pt x="7" y="257"/>
                      <a:pt x="16" y="340"/>
                      <a:pt x="44" y="380"/>
                    </a:cubicBezTo>
                    <a:cubicBezTo>
                      <a:pt x="72" y="420"/>
                      <a:pt x="114" y="465"/>
                      <a:pt x="166" y="472"/>
                    </a:cubicBezTo>
                    <a:cubicBezTo>
                      <a:pt x="218" y="479"/>
                      <a:pt x="272" y="461"/>
                      <a:pt x="354" y="422"/>
                    </a:cubicBezTo>
                    <a:cubicBezTo>
                      <a:pt x="436" y="383"/>
                      <a:pt x="580" y="286"/>
                      <a:pt x="660" y="236"/>
                    </a:cubicBezTo>
                    <a:cubicBezTo>
                      <a:pt x="740" y="186"/>
                      <a:pt x="764" y="158"/>
                      <a:pt x="834" y="120"/>
                    </a:cubicBezTo>
                    <a:cubicBezTo>
                      <a:pt x="904" y="82"/>
                      <a:pt x="1019" y="16"/>
                      <a:pt x="1082" y="8"/>
                    </a:cubicBezTo>
                    <a:cubicBezTo>
                      <a:pt x="1145" y="0"/>
                      <a:pt x="1183" y="34"/>
                      <a:pt x="1211" y="71"/>
                    </a:cubicBezTo>
                    <a:cubicBezTo>
                      <a:pt x="1239" y="108"/>
                      <a:pt x="1242" y="199"/>
                      <a:pt x="1250" y="232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7" name="Line 40"/>
              <p:cNvSpPr>
                <a:spLocks noChangeShapeType="1"/>
              </p:cNvSpPr>
              <p:nvPr/>
            </p:nvSpPr>
            <p:spPr bwMode="auto">
              <a:xfrm flipV="1">
                <a:off x="992" y="1974"/>
                <a:ext cx="0" cy="1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8" name="Line 41"/>
              <p:cNvSpPr>
                <a:spLocks noChangeShapeType="1"/>
              </p:cNvSpPr>
              <p:nvPr/>
            </p:nvSpPr>
            <p:spPr bwMode="auto">
              <a:xfrm flipV="1">
                <a:off x="1111" y="1926"/>
                <a:ext cx="0" cy="23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9" name="Line 42"/>
              <p:cNvSpPr>
                <a:spLocks noChangeShapeType="1"/>
              </p:cNvSpPr>
              <p:nvPr/>
            </p:nvSpPr>
            <p:spPr bwMode="auto">
              <a:xfrm flipV="1">
                <a:off x="1230" y="1931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0" name="Line 43"/>
              <p:cNvSpPr>
                <a:spLocks noChangeShapeType="1"/>
              </p:cNvSpPr>
              <p:nvPr/>
            </p:nvSpPr>
            <p:spPr bwMode="auto">
              <a:xfrm flipV="1">
                <a:off x="1340" y="2007"/>
                <a:ext cx="0" cy="1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1" name="Line 44"/>
              <p:cNvSpPr>
                <a:spLocks noChangeShapeType="1"/>
              </p:cNvSpPr>
              <p:nvPr/>
            </p:nvSpPr>
            <p:spPr bwMode="auto">
              <a:xfrm>
                <a:off x="1601" y="2160"/>
                <a:ext cx="0" cy="15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2" name="Line 45"/>
              <p:cNvSpPr>
                <a:spLocks noChangeShapeType="1"/>
              </p:cNvSpPr>
              <p:nvPr/>
            </p:nvSpPr>
            <p:spPr bwMode="auto">
              <a:xfrm>
                <a:off x="1720" y="2160"/>
                <a:ext cx="0" cy="2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3" name="Line 46"/>
              <p:cNvSpPr>
                <a:spLocks noChangeShapeType="1"/>
              </p:cNvSpPr>
              <p:nvPr/>
            </p:nvSpPr>
            <p:spPr bwMode="auto">
              <a:xfrm>
                <a:off x="1839" y="2163"/>
                <a:ext cx="0" cy="26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4" name="Line 47"/>
              <p:cNvSpPr>
                <a:spLocks noChangeShapeType="1"/>
              </p:cNvSpPr>
              <p:nvPr/>
            </p:nvSpPr>
            <p:spPr bwMode="auto">
              <a:xfrm>
                <a:off x="1949" y="2163"/>
                <a:ext cx="0" cy="1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5" name="Line 48"/>
              <p:cNvSpPr>
                <a:spLocks noChangeShapeType="1"/>
              </p:cNvSpPr>
              <p:nvPr/>
            </p:nvSpPr>
            <p:spPr bwMode="auto">
              <a:xfrm flipH="1">
                <a:off x="879" y="2160"/>
                <a:ext cx="110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6" name="Line 49"/>
              <p:cNvSpPr>
                <a:spLocks noChangeShapeType="1"/>
              </p:cNvSpPr>
              <p:nvPr/>
            </p:nvSpPr>
            <p:spPr bwMode="auto">
              <a:xfrm flipH="1">
                <a:off x="953" y="2160"/>
                <a:ext cx="155" cy="2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7" name="Line 50"/>
              <p:cNvSpPr>
                <a:spLocks noChangeShapeType="1"/>
              </p:cNvSpPr>
              <p:nvPr/>
            </p:nvSpPr>
            <p:spPr bwMode="auto">
              <a:xfrm flipH="1">
                <a:off x="1076" y="2160"/>
                <a:ext cx="148" cy="21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8" name="Line 51"/>
              <p:cNvSpPr>
                <a:spLocks noChangeShapeType="1"/>
              </p:cNvSpPr>
              <p:nvPr/>
            </p:nvSpPr>
            <p:spPr bwMode="auto">
              <a:xfrm flipH="1">
                <a:off x="1244" y="2160"/>
                <a:ext cx="94" cy="13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9" name="Line 52"/>
              <p:cNvSpPr>
                <a:spLocks noChangeShapeType="1"/>
              </p:cNvSpPr>
              <p:nvPr/>
            </p:nvSpPr>
            <p:spPr bwMode="auto">
              <a:xfrm flipV="1">
                <a:off x="1602" y="2027"/>
                <a:ext cx="90" cy="13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0" name="Line 53"/>
              <p:cNvSpPr>
                <a:spLocks noChangeShapeType="1"/>
              </p:cNvSpPr>
              <p:nvPr/>
            </p:nvSpPr>
            <p:spPr bwMode="auto">
              <a:xfrm flipV="1">
                <a:off x="1718" y="1938"/>
                <a:ext cx="150" cy="22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1" name="Line 54"/>
              <p:cNvSpPr>
                <a:spLocks noChangeShapeType="1"/>
              </p:cNvSpPr>
              <p:nvPr/>
            </p:nvSpPr>
            <p:spPr bwMode="auto">
              <a:xfrm flipV="1">
                <a:off x="1840" y="1956"/>
                <a:ext cx="138" cy="20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2" name="Line 55"/>
              <p:cNvSpPr>
                <a:spLocks noChangeShapeType="1"/>
              </p:cNvSpPr>
              <p:nvPr/>
            </p:nvSpPr>
            <p:spPr bwMode="auto">
              <a:xfrm flipV="1">
                <a:off x="1946" y="2022"/>
                <a:ext cx="93" cy="13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1976" name="Freeform 56"/>
          <p:cNvSpPr>
            <a:spLocks/>
          </p:cNvSpPr>
          <p:nvPr/>
        </p:nvSpPr>
        <p:spPr bwMode="auto">
          <a:xfrm>
            <a:off x="5940425" y="3308350"/>
            <a:ext cx="288925" cy="3492500"/>
          </a:xfrm>
          <a:custGeom>
            <a:avLst/>
            <a:gdLst>
              <a:gd name="T0" fmla="*/ 0 w 182"/>
              <a:gd name="T1" fmla="*/ 2147483647 h 2200"/>
              <a:gd name="T2" fmla="*/ 2147483647 w 182"/>
              <a:gd name="T3" fmla="*/ 2147483647 h 2200"/>
              <a:gd name="T4" fmla="*/ 2147483647 w 182"/>
              <a:gd name="T5" fmla="*/ 2147483647 h 2200"/>
              <a:gd name="T6" fmla="*/ 2147483647 w 182"/>
              <a:gd name="T7" fmla="*/ 2147483647 h 2200"/>
              <a:gd name="T8" fmla="*/ 2147483647 w 182"/>
              <a:gd name="T9" fmla="*/ 2147483647 h 2200"/>
              <a:gd name="T10" fmla="*/ 2147483647 w 182"/>
              <a:gd name="T11" fmla="*/ 2147483647 h 2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"/>
              <a:gd name="T19" fmla="*/ 0 h 2200"/>
              <a:gd name="T20" fmla="*/ 182 w 182"/>
              <a:gd name="T21" fmla="*/ 2200 h 22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" h="2200">
                <a:moveTo>
                  <a:pt x="0" y="1119"/>
                </a:moveTo>
                <a:cubicBezTo>
                  <a:pt x="15" y="1153"/>
                  <a:pt x="31" y="1187"/>
                  <a:pt x="46" y="1028"/>
                </a:cubicBezTo>
                <a:cubicBezTo>
                  <a:pt x="61" y="869"/>
                  <a:pt x="84" y="0"/>
                  <a:pt x="91" y="166"/>
                </a:cubicBezTo>
                <a:cubicBezTo>
                  <a:pt x="98" y="332"/>
                  <a:pt x="83" y="1852"/>
                  <a:pt x="91" y="2026"/>
                </a:cubicBezTo>
                <a:cubicBezTo>
                  <a:pt x="99" y="2200"/>
                  <a:pt x="122" y="1361"/>
                  <a:pt x="137" y="1210"/>
                </a:cubicBezTo>
                <a:cubicBezTo>
                  <a:pt x="152" y="1059"/>
                  <a:pt x="167" y="1089"/>
                  <a:pt x="182" y="1119"/>
                </a:cubicBezTo>
              </a:path>
            </a:pathLst>
          </a:cu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Text Box 57"/>
          <p:cNvSpPr txBox="1">
            <a:spLocks noChangeArrowheads="1"/>
          </p:cNvSpPr>
          <p:nvPr/>
        </p:nvSpPr>
        <p:spPr bwMode="auto">
          <a:xfrm>
            <a:off x="250825" y="692150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latin typeface="Arial" charset="0"/>
              </a:rPr>
              <a:t>Stages:</a:t>
            </a:r>
            <a:endParaRPr lang="ru-RU" sz="2000" u="sng">
              <a:latin typeface="Arial" charset="0"/>
            </a:endParaRPr>
          </a:p>
        </p:txBody>
      </p:sp>
      <p:sp>
        <p:nvSpPr>
          <p:cNvPr id="81978" name="Text Box 58"/>
          <p:cNvSpPr txBox="1">
            <a:spLocks noChangeArrowheads="1"/>
          </p:cNvSpPr>
          <p:nvPr/>
        </p:nvSpPr>
        <p:spPr bwMode="auto">
          <a:xfrm>
            <a:off x="323850" y="1052513"/>
            <a:ext cx="8496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1) 	pushing of electrons and the formation of a thin current layer- 	</a:t>
            </a:r>
            <a:r>
              <a:rPr lang="en-US" sz="1800" dirty="0" err="1">
                <a:latin typeface="Arial" charset="0"/>
              </a:rPr>
              <a:t>nanoplasmonic</a:t>
            </a:r>
            <a:r>
              <a:rPr lang="en-US" sz="1800" dirty="0">
                <a:latin typeface="Arial" charset="0"/>
              </a:rPr>
              <a:t> structure, which results in energy transfer from the laser 	field to the plasma fields and particles;</a:t>
            </a:r>
            <a:endParaRPr lang="ru-RU" sz="1800" dirty="0">
              <a:latin typeface="Arial" charset="0"/>
            </a:endParaRPr>
          </a:p>
        </p:txBody>
      </p: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323850" y="1916113"/>
            <a:ext cx="8496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2) 	backward motion of the electrons towards the incident wave with 	conversion of energy accumulated in the plasma and laser field energy 	into the kinetic energy of an </a:t>
            </a:r>
            <a:r>
              <a:rPr lang="en-US" sz="1800" dirty="0" err="1">
                <a:latin typeface="Arial" charset="0"/>
              </a:rPr>
              <a:t>ultrarelativistic</a:t>
            </a:r>
            <a:r>
              <a:rPr lang="en-US" sz="1800" dirty="0">
                <a:latin typeface="Arial" charset="0"/>
              </a:rPr>
              <a:t> electron bunch;</a:t>
            </a:r>
            <a:endParaRPr lang="ru-RU" sz="1800" dirty="0">
              <a:latin typeface="Arial" charset="0"/>
            </a:endParaRPr>
          </a:p>
        </p:txBody>
      </p: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323850" y="2873375"/>
            <a:ext cx="8496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3) 	radiation of the </a:t>
            </a:r>
            <a:r>
              <a:rPr lang="en-US" sz="1800" dirty="0" err="1">
                <a:latin typeface="Arial" charset="0"/>
              </a:rPr>
              <a:t>attosecond</a:t>
            </a:r>
            <a:r>
              <a:rPr lang="en-US" sz="1800" dirty="0">
                <a:latin typeface="Arial" charset="0"/>
              </a:rPr>
              <a:t> pulse by an electron bunch due to 	conversion of the kinetic energy and laser field energy to the XUV and X-	ray range.</a:t>
            </a:r>
            <a:endParaRPr lang="ru-RU" sz="1800" dirty="0">
              <a:latin typeface="Arial" charset="0"/>
            </a:endParaRPr>
          </a:p>
        </p:txBody>
      </p:sp>
      <p:sp>
        <p:nvSpPr>
          <p:cNvPr id="5139" name="Text Box 66"/>
          <p:cNvSpPr txBox="1">
            <a:spLocks noChangeArrowheads="1"/>
          </p:cNvSpPr>
          <p:nvPr/>
        </p:nvSpPr>
        <p:spPr bwMode="auto">
          <a:xfrm>
            <a:off x="7615238" y="5500688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9900"/>
                </a:solidFill>
              </a:rPr>
              <a:t>electrons</a:t>
            </a:r>
            <a:endParaRPr lang="ru-RU" sz="1600" i="1">
              <a:solidFill>
                <a:srgbClr val="009900"/>
              </a:solidFill>
            </a:endParaRPr>
          </a:p>
        </p:txBody>
      </p:sp>
      <p:sp>
        <p:nvSpPr>
          <p:cNvPr id="5140" name="Text Box 67"/>
          <p:cNvSpPr txBox="1">
            <a:spLocks noChangeArrowheads="1"/>
          </p:cNvSpPr>
          <p:nvPr/>
        </p:nvSpPr>
        <p:spPr bwMode="auto">
          <a:xfrm>
            <a:off x="7623175" y="5780088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D4AC00"/>
                </a:solidFill>
              </a:rPr>
              <a:t>ions</a:t>
            </a:r>
            <a:endParaRPr lang="ru-RU" sz="1600" i="1">
              <a:solidFill>
                <a:srgbClr val="D4A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14480" y="285728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Effect of Relativistic Electronic Spring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3" name="Picture 3" descr="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0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48148E-6 L 0.16528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3.7037E-7 L 0.00782 -0.1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16146 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 L 0.18125 0.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28 7.40741E-7 L 0.08646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46 -1.11111E-6 L 0.07882 -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12084 L 0.00782 -0.1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5 0.0 L 0.31511 0.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0316 -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  <p:bldP spid="81924" grpId="1" animBg="1"/>
      <p:bldP spid="81925" grpId="0" animBg="1"/>
      <p:bldP spid="81925" grpId="1" animBg="1"/>
      <p:bldP spid="81926" grpId="0" animBg="1"/>
      <p:bldP spid="81926" grpId="1" animBg="1"/>
      <p:bldP spid="81976" grpId="0" animBg="1"/>
      <p:bldP spid="81976" grpId="1" animBg="1"/>
      <p:bldP spid="81978" grpId="0"/>
      <p:bldP spid="81979" grpId="0"/>
      <p:bldP spid="8198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5" name="AutoShape 4"/>
          <p:cNvSpPr>
            <a:spLocks noChangeArrowheads="1"/>
          </p:cNvSpPr>
          <p:nvPr/>
        </p:nvSpPr>
        <p:spPr bwMode="auto">
          <a:xfrm>
            <a:off x="5286380" y="6000768"/>
            <a:ext cx="3714744" cy="85723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M. </a:t>
            </a:r>
            <a:r>
              <a:rPr lang="en-US" dirty="0" err="1" smtClean="0"/>
              <a:t>Behmke</a:t>
            </a:r>
            <a:r>
              <a:rPr lang="en-US" dirty="0" smtClean="0"/>
              <a:t> et al, PRL (2011)</a:t>
            </a:r>
          </a:p>
          <a:p>
            <a:r>
              <a:rPr lang="en-US" dirty="0" smtClean="0"/>
              <a:t>experiment</a:t>
            </a:r>
            <a:endParaRPr lang="ru-RU" dirty="0"/>
          </a:p>
        </p:txBody>
      </p:sp>
      <p:sp>
        <p:nvSpPr>
          <p:cNvPr id="8226" name="AutoShape 3"/>
          <p:cNvSpPr>
            <a:spLocks noChangeArrowheads="1"/>
          </p:cNvSpPr>
          <p:nvPr/>
        </p:nvSpPr>
        <p:spPr bwMode="auto">
          <a:xfrm>
            <a:off x="1000125" y="5715000"/>
            <a:ext cx="2774950" cy="8572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07"/>
          <p:cNvGrpSpPr/>
          <p:nvPr/>
        </p:nvGrpSpPr>
        <p:grpSpPr>
          <a:xfrm>
            <a:off x="785786" y="3286124"/>
            <a:ext cx="7788298" cy="2857511"/>
            <a:chOff x="66675" y="1312863"/>
            <a:chExt cx="9007475" cy="3473450"/>
          </a:xfrm>
        </p:grpSpPr>
        <p:pic>
          <p:nvPicPr>
            <p:cNvPr id="8227" name="Picture 2" descr="Bbcyr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2450" y="1428750"/>
              <a:ext cx="179388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8" name="Picture 3" descr="ref_amp_6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725" y="1428750"/>
              <a:ext cx="2698750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9" name="Picture 4" descr="DAE_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163" y="1428750"/>
              <a:ext cx="2700337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0" name="Picture 5" descr="wbcyrR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71888" y="1428750"/>
              <a:ext cx="180975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1" name="Rectangle 6"/>
            <p:cNvSpPr>
              <a:spLocks noChangeArrowheads="1"/>
            </p:cNvSpPr>
            <p:nvPr/>
          </p:nvSpPr>
          <p:spPr bwMode="auto">
            <a:xfrm>
              <a:off x="3671888" y="1428750"/>
              <a:ext cx="180975" cy="270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2" name="Line 7"/>
            <p:cNvSpPr>
              <a:spLocks noChangeShapeType="1"/>
            </p:cNvSpPr>
            <p:nvPr/>
          </p:nvSpPr>
          <p:spPr bwMode="auto">
            <a:xfrm>
              <a:off x="612775" y="4129088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3" name="Line 8"/>
            <p:cNvSpPr>
              <a:spLocks noChangeShapeType="1"/>
            </p:cNvSpPr>
            <p:nvPr/>
          </p:nvSpPr>
          <p:spPr bwMode="auto">
            <a:xfrm flipV="1">
              <a:off x="701675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4" name="Line 9"/>
            <p:cNvSpPr>
              <a:spLocks noChangeShapeType="1"/>
            </p:cNvSpPr>
            <p:nvPr/>
          </p:nvSpPr>
          <p:spPr bwMode="auto">
            <a:xfrm>
              <a:off x="612775" y="1428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5" name="Line 10"/>
            <p:cNvSpPr>
              <a:spLocks noChangeShapeType="1"/>
            </p:cNvSpPr>
            <p:nvPr/>
          </p:nvSpPr>
          <p:spPr bwMode="auto">
            <a:xfrm>
              <a:off x="612775" y="2778125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6" name="Line 11"/>
            <p:cNvSpPr>
              <a:spLocks noChangeShapeType="1"/>
            </p:cNvSpPr>
            <p:nvPr/>
          </p:nvSpPr>
          <p:spPr bwMode="auto">
            <a:xfrm flipV="1">
              <a:off x="79216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7" name="Line 12"/>
            <p:cNvSpPr>
              <a:spLocks noChangeShapeType="1"/>
            </p:cNvSpPr>
            <p:nvPr/>
          </p:nvSpPr>
          <p:spPr bwMode="auto">
            <a:xfrm flipV="1">
              <a:off x="349250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8" name="Line 13"/>
            <p:cNvSpPr>
              <a:spLocks noChangeShapeType="1"/>
            </p:cNvSpPr>
            <p:nvPr/>
          </p:nvSpPr>
          <p:spPr bwMode="auto">
            <a:xfrm flipV="1">
              <a:off x="133191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9" name="Line 14"/>
            <p:cNvSpPr>
              <a:spLocks noChangeShapeType="1"/>
            </p:cNvSpPr>
            <p:nvPr/>
          </p:nvSpPr>
          <p:spPr bwMode="auto">
            <a:xfrm flipV="1">
              <a:off x="187166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0" name="Line 15"/>
            <p:cNvSpPr>
              <a:spLocks noChangeShapeType="1"/>
            </p:cNvSpPr>
            <p:nvPr/>
          </p:nvSpPr>
          <p:spPr bwMode="auto">
            <a:xfrm flipV="1">
              <a:off x="241300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1" name="Line 16"/>
            <p:cNvSpPr>
              <a:spLocks noChangeShapeType="1"/>
            </p:cNvSpPr>
            <p:nvPr/>
          </p:nvSpPr>
          <p:spPr bwMode="auto">
            <a:xfrm flipV="1">
              <a:off x="295275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2" name="Line 17"/>
            <p:cNvSpPr>
              <a:spLocks noChangeShapeType="1"/>
            </p:cNvSpPr>
            <p:nvPr/>
          </p:nvSpPr>
          <p:spPr bwMode="auto">
            <a:xfrm>
              <a:off x="3941763" y="4129088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8"/>
            <p:cNvSpPr>
              <a:spLocks noChangeShapeType="1"/>
            </p:cNvSpPr>
            <p:nvPr/>
          </p:nvSpPr>
          <p:spPr bwMode="auto">
            <a:xfrm flipV="1">
              <a:off x="3941763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9"/>
            <p:cNvSpPr>
              <a:spLocks noChangeShapeType="1"/>
            </p:cNvSpPr>
            <p:nvPr/>
          </p:nvSpPr>
          <p:spPr bwMode="auto">
            <a:xfrm>
              <a:off x="3941763" y="142875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20"/>
            <p:cNvSpPr>
              <a:spLocks noChangeShapeType="1"/>
            </p:cNvSpPr>
            <p:nvPr/>
          </p:nvSpPr>
          <p:spPr bwMode="auto">
            <a:xfrm>
              <a:off x="3941763" y="196850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21"/>
            <p:cNvSpPr>
              <a:spLocks noChangeShapeType="1"/>
            </p:cNvSpPr>
            <p:nvPr/>
          </p:nvSpPr>
          <p:spPr bwMode="auto">
            <a:xfrm>
              <a:off x="3941763" y="250825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7" name="Line 22"/>
            <p:cNvSpPr>
              <a:spLocks noChangeShapeType="1"/>
            </p:cNvSpPr>
            <p:nvPr/>
          </p:nvSpPr>
          <p:spPr bwMode="auto">
            <a:xfrm>
              <a:off x="3941763" y="304800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8" name="Line 23"/>
            <p:cNvSpPr>
              <a:spLocks noChangeShapeType="1"/>
            </p:cNvSpPr>
            <p:nvPr/>
          </p:nvSpPr>
          <p:spPr bwMode="auto">
            <a:xfrm>
              <a:off x="3941763" y="3589338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8194" name="Object 24"/>
            <p:cNvGraphicFramePr>
              <a:graphicFrameLocks noChangeAspect="1"/>
            </p:cNvGraphicFramePr>
            <p:nvPr/>
          </p:nvGraphicFramePr>
          <p:xfrm>
            <a:off x="700088" y="4308475"/>
            <a:ext cx="27305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0" name="Формула" r:id="rId7" imgW="266400" imgH="203040" progId="Equation.3">
                    <p:embed/>
                  </p:oleObj>
                </mc:Choice>
                <mc:Fallback>
                  <p:oleObj name="Формула" r:id="rId7" imgW="266400" imgH="20304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088" y="4308475"/>
                          <a:ext cx="273050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5" name="Object 25"/>
            <p:cNvGraphicFramePr>
              <a:graphicFrameLocks noChangeAspect="1"/>
            </p:cNvGraphicFramePr>
            <p:nvPr/>
          </p:nvGraphicFramePr>
          <p:xfrm>
            <a:off x="123666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1" name="Формула" r:id="rId9" imgW="279360" imgH="203040" progId="Equation.3">
                    <p:embed/>
                  </p:oleObj>
                </mc:Choice>
                <mc:Fallback>
                  <p:oleObj name="Формула" r:id="rId9" imgW="279360" imgH="20304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666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6" name="Object 26"/>
            <p:cNvGraphicFramePr>
              <a:graphicFrameLocks noChangeAspect="1"/>
            </p:cNvGraphicFramePr>
            <p:nvPr/>
          </p:nvGraphicFramePr>
          <p:xfrm>
            <a:off x="177641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2" name="Формула" r:id="rId11" imgW="279360" imgH="203040" progId="Equation.3">
                    <p:embed/>
                  </p:oleObj>
                </mc:Choice>
                <mc:Fallback>
                  <p:oleObj name="Формула" r:id="rId11" imgW="279360" imgH="20304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41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7" name="Object 27"/>
            <p:cNvGraphicFramePr>
              <a:graphicFrameLocks noChangeAspect="1"/>
            </p:cNvGraphicFramePr>
            <p:nvPr/>
          </p:nvGraphicFramePr>
          <p:xfrm>
            <a:off x="231616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3" name="Формула" r:id="rId13" imgW="279360" imgH="203040" progId="Equation.3">
                    <p:embed/>
                  </p:oleObj>
                </mc:Choice>
                <mc:Fallback>
                  <p:oleObj name="Формула" r:id="rId13" imgW="279360" imgH="20304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616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8" name="Object 28"/>
            <p:cNvGraphicFramePr>
              <a:graphicFrameLocks noChangeAspect="1"/>
            </p:cNvGraphicFramePr>
            <p:nvPr/>
          </p:nvGraphicFramePr>
          <p:xfrm>
            <a:off x="285591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4" name="Формула" r:id="rId15" imgW="279360" imgH="203040" progId="Equation.3">
                    <p:embed/>
                  </p:oleObj>
                </mc:Choice>
                <mc:Fallback>
                  <p:oleObj name="Формула" r:id="rId15" imgW="279360" imgH="203040" progId="Equation.3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591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9" name="Object 29"/>
            <p:cNvGraphicFramePr>
              <a:graphicFrameLocks noChangeAspect="1"/>
            </p:cNvGraphicFramePr>
            <p:nvPr/>
          </p:nvGraphicFramePr>
          <p:xfrm>
            <a:off x="3305175" y="4308475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5" name="Формула" r:id="rId17" imgW="279360" imgH="203040" progId="Equation.3">
                    <p:embed/>
                  </p:oleObj>
                </mc:Choice>
                <mc:Fallback>
                  <p:oleObj name="Формула" r:id="rId17" imgW="279360" imgH="20304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5175" y="4308475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0" name="Object 30"/>
            <p:cNvGraphicFramePr>
              <a:graphicFrameLocks noChangeAspect="1"/>
            </p:cNvGraphicFramePr>
            <p:nvPr/>
          </p:nvGraphicFramePr>
          <p:xfrm>
            <a:off x="336550" y="4013200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6" name="Формула" r:id="rId19" imgW="279360" imgH="203040" progId="Equation.3">
                    <p:embed/>
                  </p:oleObj>
                </mc:Choice>
                <mc:Fallback>
                  <p:oleObj name="Формула" r:id="rId19" imgW="279360" imgH="20304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50" y="4013200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1" name="Object 31"/>
            <p:cNvGraphicFramePr>
              <a:graphicFrameLocks noChangeAspect="1"/>
            </p:cNvGraphicFramePr>
            <p:nvPr/>
          </p:nvGraphicFramePr>
          <p:xfrm>
            <a:off x="338138" y="2663825"/>
            <a:ext cx="280987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7" name="Формула" r:id="rId21" imgW="279360" imgH="203040" progId="Equation.3">
                    <p:embed/>
                  </p:oleObj>
                </mc:Choice>
                <mc:Fallback>
                  <p:oleObj name="Формула" r:id="rId21" imgW="279360" imgH="20304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138" y="2663825"/>
                          <a:ext cx="280987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2" name="Object 32"/>
            <p:cNvGraphicFramePr>
              <a:graphicFrameLocks noChangeAspect="1"/>
            </p:cNvGraphicFramePr>
            <p:nvPr/>
          </p:nvGraphicFramePr>
          <p:xfrm>
            <a:off x="336550" y="1312863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8" name="Формула" r:id="rId23" imgW="279360" imgH="203040" progId="Equation.3">
                    <p:embed/>
                  </p:oleObj>
                </mc:Choice>
                <mc:Fallback>
                  <p:oleObj name="Формула" r:id="rId23" imgW="279360" imgH="20304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50" y="1312863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49" name="Text Box 33"/>
            <p:cNvSpPr txBox="1">
              <a:spLocks noChangeArrowheads="1"/>
            </p:cNvSpPr>
            <p:nvPr/>
          </p:nvSpPr>
          <p:spPr bwMode="auto">
            <a:xfrm rot="-5400000">
              <a:off x="-1135062" y="2630487"/>
              <a:ext cx="2700338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N</a:t>
              </a:r>
              <a:r>
                <a:rPr lang="en-US" i="1" baseline="-25000"/>
                <a:t>e</a:t>
              </a:r>
              <a:r>
                <a:rPr lang="en-US"/>
                <a:t>, cm</a:t>
              </a:r>
              <a:r>
                <a:rPr lang="en-US" baseline="30000"/>
                <a:t>-3</a:t>
              </a:r>
              <a:endParaRPr lang="ru-RU"/>
            </a:p>
          </p:txBody>
        </p:sp>
        <p:graphicFrame>
          <p:nvGraphicFramePr>
            <p:cNvPr id="8203" name="Object 34"/>
            <p:cNvGraphicFramePr>
              <a:graphicFrameLocks noChangeAspect="1"/>
            </p:cNvGraphicFramePr>
            <p:nvPr/>
          </p:nvGraphicFramePr>
          <p:xfrm>
            <a:off x="4032250" y="4038600"/>
            <a:ext cx="128588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59" name="Формула" r:id="rId25" imgW="126720" imgH="177480" progId="Equation.3">
                    <p:embed/>
                  </p:oleObj>
                </mc:Choice>
                <mc:Fallback>
                  <p:oleObj name="Формула" r:id="rId25" imgW="126720" imgH="177480" progId="Equation.3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4038600"/>
                          <a:ext cx="128588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4" name="Object 35"/>
            <p:cNvGraphicFramePr>
              <a:graphicFrameLocks noChangeAspect="1"/>
            </p:cNvGraphicFramePr>
            <p:nvPr/>
          </p:nvGraphicFramePr>
          <p:xfrm>
            <a:off x="4032250" y="3498850"/>
            <a:ext cx="2428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0" name="Формула" r:id="rId27" imgW="241200" imgH="177480" progId="Equation.3">
                    <p:embed/>
                  </p:oleObj>
                </mc:Choice>
                <mc:Fallback>
                  <p:oleObj name="Формула" r:id="rId27" imgW="241200" imgH="177480" progId="Equation.3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3498850"/>
                          <a:ext cx="2428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5" name="Object 36"/>
            <p:cNvGraphicFramePr>
              <a:graphicFrameLocks noChangeAspect="1"/>
            </p:cNvGraphicFramePr>
            <p:nvPr/>
          </p:nvGraphicFramePr>
          <p:xfrm>
            <a:off x="4032250" y="2959100"/>
            <a:ext cx="2428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1" name="Формула" r:id="rId29" imgW="241200" imgH="177480" progId="Equation.3">
                    <p:embed/>
                  </p:oleObj>
                </mc:Choice>
                <mc:Fallback>
                  <p:oleObj name="Формула" r:id="rId29" imgW="241200" imgH="177480" progId="Equation.3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2959100"/>
                          <a:ext cx="2428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6" name="Object 37"/>
            <p:cNvGraphicFramePr>
              <a:graphicFrameLocks noChangeAspect="1"/>
            </p:cNvGraphicFramePr>
            <p:nvPr/>
          </p:nvGraphicFramePr>
          <p:xfrm>
            <a:off x="4030663" y="2417763"/>
            <a:ext cx="246062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2" name="Формула" r:id="rId31" imgW="241200" imgH="177480" progId="Equation.3">
                    <p:embed/>
                  </p:oleObj>
                </mc:Choice>
                <mc:Fallback>
                  <p:oleObj name="Формула" r:id="rId31" imgW="241200" imgH="177480" progId="Equation.3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663" y="2417763"/>
                          <a:ext cx="246062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7" name="Object 38"/>
            <p:cNvGraphicFramePr>
              <a:graphicFrameLocks noChangeAspect="1"/>
            </p:cNvGraphicFramePr>
            <p:nvPr/>
          </p:nvGraphicFramePr>
          <p:xfrm>
            <a:off x="4038600" y="1879600"/>
            <a:ext cx="2301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3" name="Формула" r:id="rId33" imgW="228600" imgH="177480" progId="Equation.3">
                    <p:embed/>
                  </p:oleObj>
                </mc:Choice>
                <mc:Fallback>
                  <p:oleObj name="Формула" r:id="rId33" imgW="228600" imgH="177480" progId="Equation.3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1879600"/>
                          <a:ext cx="2301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8" name="Object 39"/>
            <p:cNvGraphicFramePr>
              <a:graphicFrameLocks noChangeAspect="1"/>
            </p:cNvGraphicFramePr>
            <p:nvPr/>
          </p:nvGraphicFramePr>
          <p:xfrm>
            <a:off x="4032250" y="1344613"/>
            <a:ext cx="90488" cy="16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4" name="Формула" r:id="rId35" imgW="88560" imgH="164880" progId="Equation.3">
                    <p:embed/>
                  </p:oleObj>
                </mc:Choice>
                <mc:Fallback>
                  <p:oleObj name="Формула" r:id="rId35" imgW="88560" imgH="164880" progId="Equation.3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1344613"/>
                          <a:ext cx="90488" cy="168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50" name="Text Box 40"/>
            <p:cNvSpPr txBox="1">
              <a:spLocks noChangeArrowheads="1"/>
            </p:cNvSpPr>
            <p:nvPr/>
          </p:nvSpPr>
          <p:spPr bwMode="auto">
            <a:xfrm>
              <a:off x="4187825" y="2689225"/>
              <a:ext cx="360363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l-GR" i="1">
                  <a:cs typeface="Times New Roman" pitchFamily="18" charset="0"/>
                </a:rPr>
                <a:t>δ</a:t>
              </a:r>
              <a:endParaRPr lang="el-GR">
                <a:cs typeface="Times New Roman" pitchFamily="18" charset="0"/>
              </a:endParaRPr>
            </a:p>
          </p:txBody>
        </p:sp>
        <p:sp>
          <p:nvSpPr>
            <p:cNvPr id="8251" name="Rectangle 41"/>
            <p:cNvSpPr>
              <a:spLocks noChangeArrowheads="1"/>
            </p:cNvSpPr>
            <p:nvPr/>
          </p:nvSpPr>
          <p:spPr bwMode="auto">
            <a:xfrm>
              <a:off x="8172450" y="1428750"/>
              <a:ext cx="179388" cy="270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2" name="Line 42"/>
            <p:cNvSpPr>
              <a:spLocks noChangeShapeType="1"/>
            </p:cNvSpPr>
            <p:nvPr/>
          </p:nvSpPr>
          <p:spPr bwMode="auto">
            <a:xfrm>
              <a:off x="5111750" y="4129088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3" name="Line 43"/>
            <p:cNvSpPr>
              <a:spLocks noChangeShapeType="1"/>
            </p:cNvSpPr>
            <p:nvPr/>
          </p:nvSpPr>
          <p:spPr bwMode="auto">
            <a:xfrm flipV="1">
              <a:off x="5202238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4" name="Line 44"/>
            <p:cNvSpPr>
              <a:spLocks noChangeShapeType="1"/>
            </p:cNvSpPr>
            <p:nvPr/>
          </p:nvSpPr>
          <p:spPr bwMode="auto">
            <a:xfrm>
              <a:off x="5111750" y="1428750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5" name="Line 45"/>
            <p:cNvSpPr>
              <a:spLocks noChangeShapeType="1"/>
            </p:cNvSpPr>
            <p:nvPr/>
          </p:nvSpPr>
          <p:spPr bwMode="auto">
            <a:xfrm>
              <a:off x="5111750" y="2778125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6" name="Line 46"/>
            <p:cNvSpPr>
              <a:spLocks noChangeShapeType="1"/>
            </p:cNvSpPr>
            <p:nvPr/>
          </p:nvSpPr>
          <p:spPr bwMode="auto">
            <a:xfrm flipV="1">
              <a:off x="52927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7" name="Line 47"/>
            <p:cNvSpPr>
              <a:spLocks noChangeShapeType="1"/>
            </p:cNvSpPr>
            <p:nvPr/>
          </p:nvSpPr>
          <p:spPr bwMode="auto">
            <a:xfrm>
              <a:off x="5292725" y="4217988"/>
              <a:ext cx="2698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8" name="Line 48"/>
            <p:cNvSpPr>
              <a:spLocks noChangeShapeType="1"/>
            </p:cNvSpPr>
            <p:nvPr/>
          </p:nvSpPr>
          <p:spPr bwMode="auto">
            <a:xfrm flipV="1">
              <a:off x="79914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9" name="Line 49"/>
            <p:cNvSpPr>
              <a:spLocks noChangeShapeType="1"/>
            </p:cNvSpPr>
            <p:nvPr/>
          </p:nvSpPr>
          <p:spPr bwMode="auto">
            <a:xfrm flipV="1">
              <a:off x="58324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0" name="Line 50"/>
            <p:cNvSpPr>
              <a:spLocks noChangeShapeType="1"/>
            </p:cNvSpPr>
            <p:nvPr/>
          </p:nvSpPr>
          <p:spPr bwMode="auto">
            <a:xfrm flipV="1">
              <a:off x="63722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1" name="Line 51"/>
            <p:cNvSpPr>
              <a:spLocks noChangeShapeType="1"/>
            </p:cNvSpPr>
            <p:nvPr/>
          </p:nvSpPr>
          <p:spPr bwMode="auto">
            <a:xfrm flipV="1">
              <a:off x="69119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2" name="Line 52"/>
            <p:cNvSpPr>
              <a:spLocks noChangeShapeType="1"/>
            </p:cNvSpPr>
            <p:nvPr/>
          </p:nvSpPr>
          <p:spPr bwMode="auto">
            <a:xfrm flipV="1">
              <a:off x="74517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3" name="Line 53"/>
            <p:cNvSpPr>
              <a:spLocks noChangeShapeType="1"/>
            </p:cNvSpPr>
            <p:nvPr/>
          </p:nvSpPr>
          <p:spPr bwMode="auto">
            <a:xfrm>
              <a:off x="8442325" y="4129088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4" name="Line 54"/>
            <p:cNvSpPr>
              <a:spLocks noChangeShapeType="1"/>
            </p:cNvSpPr>
            <p:nvPr/>
          </p:nvSpPr>
          <p:spPr bwMode="auto">
            <a:xfrm flipV="1">
              <a:off x="8442325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5" name="Line 55"/>
            <p:cNvSpPr>
              <a:spLocks noChangeShapeType="1"/>
            </p:cNvSpPr>
            <p:nvPr/>
          </p:nvSpPr>
          <p:spPr bwMode="auto">
            <a:xfrm>
              <a:off x="8442325" y="1428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6" name="Line 56"/>
            <p:cNvSpPr>
              <a:spLocks noChangeShapeType="1"/>
            </p:cNvSpPr>
            <p:nvPr/>
          </p:nvSpPr>
          <p:spPr bwMode="auto">
            <a:xfrm>
              <a:off x="8442325" y="196850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7" name="Line 57"/>
            <p:cNvSpPr>
              <a:spLocks noChangeShapeType="1"/>
            </p:cNvSpPr>
            <p:nvPr/>
          </p:nvSpPr>
          <p:spPr bwMode="auto">
            <a:xfrm>
              <a:off x="8442325" y="25082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8" name="Line 58"/>
            <p:cNvSpPr>
              <a:spLocks noChangeShapeType="1"/>
            </p:cNvSpPr>
            <p:nvPr/>
          </p:nvSpPr>
          <p:spPr bwMode="auto">
            <a:xfrm>
              <a:off x="8442325" y="304800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9" name="Line 59"/>
            <p:cNvSpPr>
              <a:spLocks noChangeShapeType="1"/>
            </p:cNvSpPr>
            <p:nvPr/>
          </p:nvSpPr>
          <p:spPr bwMode="auto">
            <a:xfrm>
              <a:off x="8442325" y="3587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8209" name="Object 60"/>
            <p:cNvGraphicFramePr>
              <a:graphicFrameLocks noChangeAspect="1"/>
            </p:cNvGraphicFramePr>
            <p:nvPr/>
          </p:nvGraphicFramePr>
          <p:xfrm>
            <a:off x="5202238" y="4308475"/>
            <a:ext cx="2714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5" name="Формула" r:id="rId37" imgW="266400" imgH="203040" progId="Equation.3">
                    <p:embed/>
                  </p:oleObj>
                </mc:Choice>
                <mc:Fallback>
                  <p:oleObj name="Формула" r:id="rId37" imgW="266400" imgH="203040" progId="Equation.3">
                    <p:embed/>
                    <p:pic>
                      <p:nvPicPr>
                        <p:cNvPr id="0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2238" y="4308475"/>
                          <a:ext cx="2714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0" name="Object 61"/>
            <p:cNvGraphicFramePr>
              <a:graphicFrameLocks noChangeAspect="1"/>
            </p:cNvGraphicFramePr>
            <p:nvPr/>
          </p:nvGraphicFramePr>
          <p:xfrm>
            <a:off x="573563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6" name="Формула" r:id="rId39" imgW="279360" imgH="203040" progId="Equation.3">
                    <p:embed/>
                  </p:oleObj>
                </mc:Choice>
                <mc:Fallback>
                  <p:oleObj name="Формула" r:id="rId39" imgW="279360" imgH="203040" progId="Equation.3">
                    <p:embed/>
                    <p:pic>
                      <p:nvPicPr>
                        <p:cNvPr id="0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3563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1" name="Object 62"/>
            <p:cNvGraphicFramePr>
              <a:graphicFrameLocks noChangeAspect="1"/>
            </p:cNvGraphicFramePr>
            <p:nvPr/>
          </p:nvGraphicFramePr>
          <p:xfrm>
            <a:off x="627538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7" name="Формула" r:id="rId41" imgW="279360" imgH="203040" progId="Equation.3">
                    <p:embed/>
                  </p:oleObj>
                </mc:Choice>
                <mc:Fallback>
                  <p:oleObj name="Формула" r:id="rId41" imgW="279360" imgH="203040" progId="Equation.3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538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2" name="Object 63"/>
            <p:cNvGraphicFramePr>
              <a:graphicFrameLocks noChangeAspect="1"/>
            </p:cNvGraphicFramePr>
            <p:nvPr/>
          </p:nvGraphicFramePr>
          <p:xfrm>
            <a:off x="681513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8" name="Формула" r:id="rId43" imgW="279360" imgH="203040" progId="Equation.3">
                    <p:embed/>
                  </p:oleObj>
                </mc:Choice>
                <mc:Fallback>
                  <p:oleObj name="Формула" r:id="rId43" imgW="279360" imgH="203040" progId="Equation.3">
                    <p:embed/>
                    <p:pic>
                      <p:nvPicPr>
                        <p:cNvPr id="0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513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3" name="Object 64"/>
            <p:cNvGraphicFramePr>
              <a:graphicFrameLocks noChangeAspect="1"/>
            </p:cNvGraphicFramePr>
            <p:nvPr/>
          </p:nvGraphicFramePr>
          <p:xfrm>
            <a:off x="735488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9" name="Формула" r:id="rId45" imgW="279360" imgH="203040" progId="Equation.3">
                    <p:embed/>
                  </p:oleObj>
                </mc:Choice>
                <mc:Fallback>
                  <p:oleObj name="Формула" r:id="rId45" imgW="279360" imgH="203040" progId="Equation.3">
                    <p:embed/>
                    <p:pic>
                      <p:nvPicPr>
                        <p:cNvPr id="0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488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4" name="Object 65"/>
            <p:cNvGraphicFramePr>
              <a:graphicFrameLocks noChangeAspect="1"/>
            </p:cNvGraphicFramePr>
            <p:nvPr/>
          </p:nvGraphicFramePr>
          <p:xfrm>
            <a:off x="780573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0" name="Формула" r:id="rId47" imgW="279360" imgH="203040" progId="Equation.3">
                    <p:embed/>
                  </p:oleObj>
                </mc:Choice>
                <mc:Fallback>
                  <p:oleObj name="Формула" r:id="rId47" imgW="279360" imgH="203040" progId="Equation.3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573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5" name="Object 66"/>
            <p:cNvGraphicFramePr>
              <a:graphicFrameLocks noChangeAspect="1"/>
            </p:cNvGraphicFramePr>
            <p:nvPr/>
          </p:nvGraphicFramePr>
          <p:xfrm>
            <a:off x="4837113" y="4013200"/>
            <a:ext cx="280987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1" name="Формула" r:id="rId49" imgW="279360" imgH="203040" progId="Equation.3">
                    <p:embed/>
                  </p:oleObj>
                </mc:Choice>
                <mc:Fallback>
                  <p:oleObj name="Формула" r:id="rId49" imgW="279360" imgH="203040" progId="Equation.3">
                    <p:embed/>
                    <p:pic>
                      <p:nvPicPr>
                        <p:cNvPr id="0" name="Object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7113" y="4013200"/>
                          <a:ext cx="280987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6" name="Object 67"/>
            <p:cNvGraphicFramePr>
              <a:graphicFrameLocks noChangeAspect="1"/>
            </p:cNvGraphicFramePr>
            <p:nvPr/>
          </p:nvGraphicFramePr>
          <p:xfrm>
            <a:off x="4835525" y="2662238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2" name="Формула" r:id="rId51" imgW="279360" imgH="203040" progId="Equation.3">
                    <p:embed/>
                  </p:oleObj>
                </mc:Choice>
                <mc:Fallback>
                  <p:oleObj name="Формула" r:id="rId51" imgW="279360" imgH="203040" progId="Equation.3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5525" y="2662238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7" name="Object 68"/>
            <p:cNvGraphicFramePr>
              <a:graphicFrameLocks noChangeAspect="1"/>
            </p:cNvGraphicFramePr>
            <p:nvPr/>
          </p:nvGraphicFramePr>
          <p:xfrm>
            <a:off x="4835525" y="1312863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3" name="Формула" r:id="rId53" imgW="279360" imgH="203040" progId="Equation.3">
                    <p:embed/>
                  </p:oleObj>
                </mc:Choice>
                <mc:Fallback>
                  <p:oleObj name="Формула" r:id="rId53" imgW="279360" imgH="203040" progId="Equation.3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5525" y="1312863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8" name="Object 69"/>
            <p:cNvGraphicFramePr>
              <a:graphicFrameLocks noChangeAspect="1"/>
            </p:cNvGraphicFramePr>
            <p:nvPr/>
          </p:nvGraphicFramePr>
          <p:xfrm>
            <a:off x="8531225" y="4038600"/>
            <a:ext cx="1285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4" name="Формула" r:id="rId55" imgW="126720" imgH="177480" progId="Equation.3">
                    <p:embed/>
                  </p:oleObj>
                </mc:Choice>
                <mc:Fallback>
                  <p:oleObj name="Формула" r:id="rId55" imgW="126720" imgH="177480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1225" y="4038600"/>
                          <a:ext cx="1285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9" name="Object 70"/>
            <p:cNvGraphicFramePr>
              <a:graphicFrameLocks noChangeAspect="1"/>
            </p:cNvGraphicFramePr>
            <p:nvPr/>
          </p:nvGraphicFramePr>
          <p:xfrm>
            <a:off x="8532813" y="3498850"/>
            <a:ext cx="115887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5" name="Формула" r:id="rId57" imgW="114120" imgH="177480" progId="Equation.3">
                    <p:embed/>
                  </p:oleObj>
                </mc:Choice>
                <mc:Fallback>
                  <p:oleObj name="Формула" r:id="rId57" imgW="114120" imgH="177480" progId="Equation.3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3498850"/>
                          <a:ext cx="115887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0" name="Object 71"/>
            <p:cNvGraphicFramePr>
              <a:graphicFrameLocks noChangeAspect="1"/>
            </p:cNvGraphicFramePr>
            <p:nvPr/>
          </p:nvGraphicFramePr>
          <p:xfrm>
            <a:off x="8532813" y="2959100"/>
            <a:ext cx="128587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6" name="Формула" r:id="rId59" imgW="126720" imgH="177480" progId="Equation.3">
                    <p:embed/>
                  </p:oleObj>
                </mc:Choice>
                <mc:Fallback>
                  <p:oleObj name="Формула" r:id="rId59" imgW="126720" imgH="177480" progId="Equation.3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2959100"/>
                          <a:ext cx="128587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1" name="Object 72"/>
            <p:cNvGraphicFramePr>
              <a:graphicFrameLocks noChangeAspect="1"/>
            </p:cNvGraphicFramePr>
            <p:nvPr/>
          </p:nvGraphicFramePr>
          <p:xfrm>
            <a:off x="8532813" y="2417763"/>
            <a:ext cx="115887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7" name="Формула" r:id="rId61" imgW="114120" imgH="177480" progId="Equation.3">
                    <p:embed/>
                  </p:oleObj>
                </mc:Choice>
                <mc:Fallback>
                  <p:oleObj name="Формула" r:id="rId61" imgW="114120" imgH="177480" progId="Equation.3">
                    <p:embed/>
                    <p:pic>
                      <p:nvPicPr>
                        <p:cNvPr id="0" name="Object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2417763"/>
                          <a:ext cx="115887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2" name="Object 73"/>
            <p:cNvGraphicFramePr>
              <a:graphicFrameLocks noChangeAspect="1"/>
            </p:cNvGraphicFramePr>
            <p:nvPr/>
          </p:nvGraphicFramePr>
          <p:xfrm>
            <a:off x="8532813" y="1884363"/>
            <a:ext cx="180975" cy="16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8" name="Формула" r:id="rId63" imgW="177480" imgH="164880" progId="Equation.3">
                    <p:embed/>
                  </p:oleObj>
                </mc:Choice>
                <mc:Fallback>
                  <p:oleObj name="Формула" r:id="rId63" imgW="177480" imgH="164880" progId="Equation.3">
                    <p:embed/>
                    <p:pic>
                      <p:nvPicPr>
                        <p:cNvPr id="0" name="Object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1884363"/>
                          <a:ext cx="180975" cy="168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3" name="Object 74"/>
            <p:cNvGraphicFramePr>
              <a:graphicFrameLocks noChangeAspect="1"/>
            </p:cNvGraphicFramePr>
            <p:nvPr/>
          </p:nvGraphicFramePr>
          <p:xfrm>
            <a:off x="8532813" y="1338263"/>
            <a:ext cx="180975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79" name="Формула" r:id="rId65" imgW="177480" imgH="177480" progId="Equation.3">
                    <p:embed/>
                  </p:oleObj>
                </mc:Choice>
                <mc:Fallback>
                  <p:oleObj name="Формула" r:id="rId65" imgW="177480" imgH="177480" progId="Equation.3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1338263"/>
                          <a:ext cx="180975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4" name="Object 75"/>
            <p:cNvGraphicFramePr>
              <a:graphicFrameLocks noChangeAspect="1"/>
            </p:cNvGraphicFramePr>
            <p:nvPr/>
          </p:nvGraphicFramePr>
          <p:xfrm>
            <a:off x="8694738" y="2419350"/>
            <a:ext cx="379412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80" name="Equation" r:id="rId67" imgW="241200" imgH="457200" progId="">
                    <p:embed/>
                  </p:oleObj>
                </mc:Choice>
                <mc:Fallback>
                  <p:oleObj name="Equation" r:id="rId67" imgW="241200" imgH="457200" progId="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94738" y="2419350"/>
                          <a:ext cx="379412" cy="7191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70" name="Line 76"/>
            <p:cNvSpPr>
              <a:spLocks noChangeShapeType="1"/>
            </p:cNvSpPr>
            <p:nvPr/>
          </p:nvSpPr>
          <p:spPr bwMode="auto">
            <a:xfrm>
              <a:off x="792163" y="4219575"/>
              <a:ext cx="2700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71" name="Line 78"/>
            <p:cNvSpPr>
              <a:spLocks noChangeShapeType="1"/>
            </p:cNvSpPr>
            <p:nvPr/>
          </p:nvSpPr>
          <p:spPr bwMode="auto">
            <a:xfrm flipH="1" flipV="1">
              <a:off x="2844800" y="1428750"/>
              <a:ext cx="647700" cy="809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80"/>
            <p:cNvGrpSpPr>
              <a:grpSpLocks/>
            </p:cNvGrpSpPr>
            <p:nvPr/>
          </p:nvGrpSpPr>
          <p:grpSpPr bwMode="auto">
            <a:xfrm>
              <a:off x="792163" y="1428750"/>
              <a:ext cx="2700337" cy="2700338"/>
              <a:chOff x="1997" y="6373"/>
              <a:chExt cx="6804" cy="6804"/>
            </a:xfrm>
          </p:grpSpPr>
          <p:sp>
            <p:nvSpPr>
              <p:cNvPr id="8295" name="Rectangle 81"/>
              <p:cNvSpPr>
                <a:spLocks noChangeArrowheads="1"/>
              </p:cNvSpPr>
              <p:nvPr/>
            </p:nvSpPr>
            <p:spPr bwMode="auto">
              <a:xfrm>
                <a:off x="1997" y="6373"/>
                <a:ext cx="6804" cy="68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96" name="Line 82"/>
              <p:cNvSpPr>
                <a:spLocks noChangeShapeType="1"/>
              </p:cNvSpPr>
              <p:nvPr/>
            </p:nvSpPr>
            <p:spPr bwMode="auto">
              <a:xfrm flipH="1" flipV="1">
                <a:off x="4988" y="10233"/>
                <a:ext cx="2353" cy="29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97" name="Line 83"/>
              <p:cNvSpPr>
                <a:spLocks noChangeShapeType="1"/>
              </p:cNvSpPr>
              <p:nvPr/>
            </p:nvSpPr>
            <p:spPr bwMode="auto">
              <a:xfrm flipH="1" flipV="1">
                <a:off x="1997" y="6494"/>
                <a:ext cx="2444" cy="30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98" name="WordArt 84"/>
              <p:cNvSpPr>
                <a:spLocks noChangeArrowheads="1" noChangeShapeType="1" noTextEdit="1"/>
              </p:cNvSpPr>
              <p:nvPr/>
            </p:nvSpPr>
            <p:spPr bwMode="auto">
              <a:xfrm rot="3078060">
                <a:off x="4363" y="9740"/>
                <a:ext cx="708" cy="32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2"/>
                    </a:solidFill>
                    <a:latin typeface="Arial"/>
                    <a:cs typeface="Arial"/>
                  </a:rPr>
                  <a:t>S=5</a:t>
                </a:r>
                <a:endParaRPr lang="ru-RU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273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1152525" y="3409950"/>
              <a:ext cx="539750" cy="179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OMM</a:t>
              </a:r>
              <a:endPara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8274" name="WordArt 86"/>
            <p:cNvSpPr>
              <a:spLocks noChangeArrowheads="1" noChangeShapeType="1" noTextEdit="1"/>
            </p:cNvSpPr>
            <p:nvPr/>
          </p:nvSpPr>
          <p:spPr bwMode="auto">
            <a:xfrm>
              <a:off x="2413000" y="2328863"/>
              <a:ext cx="449263" cy="17938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RES</a:t>
              </a:r>
              <a:endParaRPr lang="ru-RU" sz="3600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8275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3046413" y="1473200"/>
              <a:ext cx="433387" cy="179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RIST</a:t>
              </a:r>
              <a:endPara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grpSp>
          <p:nvGrpSpPr>
            <p:cNvPr id="4" name="Group 88"/>
            <p:cNvGrpSpPr>
              <a:grpSpLocks/>
            </p:cNvGrpSpPr>
            <p:nvPr/>
          </p:nvGrpSpPr>
          <p:grpSpPr bwMode="auto">
            <a:xfrm>
              <a:off x="5291138" y="1428750"/>
              <a:ext cx="2700337" cy="2700338"/>
              <a:chOff x="1996" y="6373"/>
              <a:chExt cx="6805" cy="6804"/>
            </a:xfrm>
          </p:grpSpPr>
          <p:sp>
            <p:nvSpPr>
              <p:cNvPr id="8285" name="Line 89"/>
              <p:cNvSpPr>
                <a:spLocks noChangeShapeType="1"/>
              </p:cNvSpPr>
              <p:nvPr/>
            </p:nvSpPr>
            <p:spPr bwMode="auto">
              <a:xfrm flipH="1" flipV="1">
                <a:off x="7169" y="6373"/>
                <a:ext cx="1632" cy="20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90"/>
              <p:cNvGrpSpPr>
                <a:grpSpLocks/>
              </p:cNvGrpSpPr>
              <p:nvPr/>
            </p:nvGrpSpPr>
            <p:grpSpPr bwMode="auto">
              <a:xfrm>
                <a:off x="1996" y="6373"/>
                <a:ext cx="6804" cy="6804"/>
                <a:chOff x="1996" y="6373"/>
                <a:chExt cx="6804" cy="6804"/>
              </a:xfrm>
            </p:grpSpPr>
            <p:grpSp>
              <p:nvGrpSpPr>
                <p:cNvPr id="6" name="Group 91"/>
                <p:cNvGrpSpPr>
                  <a:grpSpLocks/>
                </p:cNvGrpSpPr>
                <p:nvPr/>
              </p:nvGrpSpPr>
              <p:grpSpPr bwMode="auto">
                <a:xfrm>
                  <a:off x="1996" y="6373"/>
                  <a:ext cx="6804" cy="6804"/>
                  <a:chOff x="1997" y="6373"/>
                  <a:chExt cx="6804" cy="6804"/>
                </a:xfrm>
              </p:grpSpPr>
              <p:sp>
                <p:nvSpPr>
                  <p:cNvPr id="8291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997" y="6373"/>
                    <a:ext cx="6804" cy="680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292" name="Line 9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8" y="10233"/>
                    <a:ext cx="2353" cy="29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3" name="Line 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97" y="6494"/>
                    <a:ext cx="2444" cy="305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4" name="WordArt 95"/>
                  <p:cNvSpPr>
                    <a:spLocks noChangeArrowheads="1" noChangeShapeType="1" noTextEdit="1"/>
                  </p:cNvSpPr>
                  <p:nvPr/>
                </p:nvSpPr>
                <p:spPr bwMode="auto">
                  <a:xfrm rot="3078060">
                    <a:off x="4363" y="9740"/>
                    <a:ext cx="708" cy="322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3600" kern="1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tx2"/>
                        </a:solidFill>
                        <a:latin typeface="Arial"/>
                        <a:cs typeface="Arial"/>
                      </a:rPr>
                      <a:t>S=5</a:t>
                    </a:r>
                    <a:endParaRPr lang="ru-RU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tx2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8288" name="WordArt 9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03" y="11363"/>
                  <a:ext cx="1361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"/>
                      <a:cs typeface="Arial"/>
                    </a:rPr>
                    <a:t>OMM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89" name="WordArt 9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78" y="8641"/>
                  <a:ext cx="1135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tx2"/>
                      </a:solidFill>
                      <a:latin typeface="Arial"/>
                      <a:cs typeface="Arial"/>
                    </a:rPr>
                    <a:t>RES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2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90" name="WordArt 9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813" y="6483"/>
                  <a:ext cx="907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"/>
                      <a:cs typeface="Arial"/>
                    </a:rPr>
                    <a:t>RIST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8277" name="Text Box 99"/>
            <p:cNvSpPr txBox="1">
              <a:spLocks noChangeArrowheads="1"/>
            </p:cNvSpPr>
            <p:nvPr/>
          </p:nvSpPr>
          <p:spPr bwMode="auto">
            <a:xfrm>
              <a:off x="5292725" y="4489450"/>
              <a:ext cx="2700338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I</a:t>
              </a:r>
              <a:r>
                <a:rPr lang="en-US"/>
                <a:t>, W/cm</a:t>
              </a:r>
              <a:r>
                <a:rPr lang="en-US" baseline="30000"/>
                <a:t>2</a:t>
              </a:r>
              <a:endParaRPr lang="ru-RU"/>
            </a:p>
          </p:txBody>
        </p:sp>
        <p:sp>
          <p:nvSpPr>
            <p:cNvPr id="8278" name="Text Box 100"/>
            <p:cNvSpPr txBox="1">
              <a:spLocks noChangeArrowheads="1"/>
            </p:cNvSpPr>
            <p:nvPr/>
          </p:nvSpPr>
          <p:spPr bwMode="auto">
            <a:xfrm>
              <a:off x="792163" y="4489450"/>
              <a:ext cx="270033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I</a:t>
              </a:r>
              <a:r>
                <a:rPr lang="en-US"/>
                <a:t>, W/cm</a:t>
              </a:r>
              <a:r>
                <a:rPr lang="en-US" baseline="30000"/>
                <a:t>2</a:t>
              </a:r>
              <a:endParaRPr lang="ru-RU"/>
            </a:p>
          </p:txBody>
        </p:sp>
        <p:sp>
          <p:nvSpPr>
            <p:cNvPr id="8279" name="Text Box 101"/>
            <p:cNvSpPr txBox="1">
              <a:spLocks noChangeArrowheads="1"/>
            </p:cNvSpPr>
            <p:nvPr/>
          </p:nvSpPr>
          <p:spPr bwMode="auto">
            <a:xfrm rot="-5400000">
              <a:off x="3370263" y="2628900"/>
              <a:ext cx="270033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N</a:t>
              </a:r>
              <a:r>
                <a:rPr lang="en-US" i="1" baseline="-25000"/>
                <a:t>e</a:t>
              </a:r>
              <a:r>
                <a:rPr lang="en-US"/>
                <a:t>, cm</a:t>
              </a:r>
              <a:r>
                <a:rPr lang="en-US" baseline="30000"/>
                <a:t>-3</a:t>
              </a:r>
              <a:endParaRPr lang="ru-RU"/>
            </a:p>
          </p:txBody>
        </p:sp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>
          <a:xfrm>
            <a:off x="1571604" y="928670"/>
            <a:ext cx="1812331" cy="1819198"/>
          </a:xfrm>
          <a:prstGeom prst="rect">
            <a:avLst/>
          </a:prstGeom>
        </p:spPr>
      </p:pic>
      <p:sp>
        <p:nvSpPr>
          <p:cNvPr id="110" name="Text Box 1024"/>
          <p:cNvSpPr txBox="1">
            <a:spLocks noChangeArrowheads="1"/>
          </p:cNvSpPr>
          <p:nvPr/>
        </p:nvSpPr>
        <p:spPr bwMode="auto">
          <a:xfrm>
            <a:off x="142844" y="6073170"/>
            <a:ext cx="6143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i="1" dirty="0">
                <a:cs typeface="Times New Roman" pitchFamily="18" charset="0"/>
              </a:rPr>
              <a:t>δ</a:t>
            </a:r>
            <a:r>
              <a:rPr lang="ru-RU" sz="1600" i="1" dirty="0">
                <a:cs typeface="Times New Roman" pitchFamily="18" charset="0"/>
              </a:rPr>
              <a:t> = </a:t>
            </a:r>
            <a:r>
              <a:rPr lang="en-US" sz="1600" i="1" dirty="0" err="1">
                <a:cs typeface="Times New Roman" pitchFamily="18" charset="0"/>
              </a:rPr>
              <a:t>W</a:t>
            </a:r>
            <a:r>
              <a:rPr lang="en-US" sz="1600" i="1" baseline="-25000" dirty="0" err="1">
                <a:cs typeface="Times New Roman" pitchFamily="18" charset="0"/>
              </a:rPr>
              <a:t>acc</a:t>
            </a:r>
            <a:r>
              <a:rPr lang="en-US" sz="1600" i="1" dirty="0">
                <a:cs typeface="Times New Roman" pitchFamily="18" charset="0"/>
              </a:rPr>
              <a:t> / </a:t>
            </a:r>
            <a:r>
              <a:rPr lang="en-US" sz="1600" i="1" dirty="0" err="1">
                <a:cs typeface="Times New Roman" pitchFamily="18" charset="0"/>
              </a:rPr>
              <a:t>W</a:t>
            </a:r>
            <a:r>
              <a:rPr lang="en-US" sz="1600" i="1" baseline="-25000" dirty="0" err="1">
                <a:cs typeface="Times New Roman" pitchFamily="18" charset="0"/>
              </a:rPr>
              <a:t>cycle</a:t>
            </a:r>
            <a:r>
              <a:rPr lang="en-US" sz="1600" dirty="0">
                <a:cs typeface="Times New Roman" pitchFamily="18" charset="0"/>
              </a:rPr>
              <a:t> – coefficient of energy </a:t>
            </a:r>
            <a:r>
              <a:rPr lang="en-US" sz="1600" dirty="0" smtClean="0">
                <a:cs typeface="Times New Roman" pitchFamily="18" charset="0"/>
              </a:rPr>
              <a:t>transformation</a:t>
            </a:r>
            <a:endParaRPr lang="en-US" sz="1600" dirty="0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a</a:t>
            </a:r>
            <a:r>
              <a:rPr lang="en-US" sz="1600" i="1" baseline="-25000" dirty="0" err="1">
                <a:cs typeface="Times New Roman" pitchFamily="18" charset="0"/>
              </a:rPr>
              <a:t>g</a:t>
            </a:r>
            <a:r>
              <a:rPr lang="en-US" sz="1600" i="1" dirty="0">
                <a:cs typeface="Times New Roman" pitchFamily="18" charset="0"/>
              </a:rPr>
              <a:t>/</a:t>
            </a:r>
            <a:r>
              <a:rPr lang="en-US" sz="1600" i="1" dirty="0" err="1">
                <a:cs typeface="Times New Roman" pitchFamily="18" charset="0"/>
              </a:rPr>
              <a:t>a</a:t>
            </a:r>
            <a:r>
              <a:rPr lang="en-US" sz="1600" i="1" baseline="-25000" dirty="0" err="1">
                <a:cs typeface="Times New Roman" pitchFamily="18" charset="0"/>
              </a:rPr>
              <a:t>in</a:t>
            </a:r>
            <a:r>
              <a:rPr lang="en-US" sz="1600" dirty="0">
                <a:cs typeface="Times New Roman" pitchFamily="18" charset="0"/>
              </a:rPr>
              <a:t> – amplitude enhancement 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111" name="Picture 6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2071670" y="2786058"/>
            <a:ext cx="1204917" cy="36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extBox 111"/>
          <p:cNvSpPr txBox="1"/>
          <p:nvPr/>
        </p:nvSpPr>
        <p:spPr>
          <a:xfrm>
            <a:off x="1500166" y="142852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5098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Optimal Conditions and Efficiency of </a:t>
            </a:r>
          </a:p>
          <a:p>
            <a:pPr algn="ctr">
              <a:tabLst>
                <a:tab pos="25098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Giant </a:t>
            </a:r>
            <a:r>
              <a:rPr lang="en-US" sz="2400" b="1" dirty="0" err="1" smtClean="0">
                <a:solidFill>
                  <a:srgbClr val="C00000"/>
                </a:solidFill>
              </a:rPr>
              <a:t>Attosecond</a:t>
            </a:r>
            <a:r>
              <a:rPr lang="en-US" sz="2400" b="1" dirty="0" smtClean="0">
                <a:solidFill>
                  <a:srgbClr val="C00000"/>
                </a:solidFill>
              </a:rPr>
              <a:t> Pulse Generation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2081" name="Object 6"/>
          <p:cNvGraphicFramePr>
            <a:graphicFrameLocks noChangeAspect="1"/>
          </p:cNvGraphicFramePr>
          <p:nvPr/>
        </p:nvGraphicFramePr>
        <p:xfrm>
          <a:off x="3714744" y="1785926"/>
          <a:ext cx="528634" cy="52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481" name="Формула" r:id="rId71" imgW="393480" imgH="393480" progId="Equation.3">
                  <p:embed/>
                </p:oleObj>
              </mc:Choice>
              <mc:Fallback>
                <p:oleObj name="Формула" r:id="rId71" imgW="39348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1785926"/>
                        <a:ext cx="528634" cy="5286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Box 112"/>
          <p:cNvSpPr txBox="1"/>
          <p:nvPr/>
        </p:nvSpPr>
        <p:spPr>
          <a:xfrm>
            <a:off x="5072066" y="1665920"/>
            <a:ext cx="3346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Classifcation</a:t>
            </a:r>
            <a:r>
              <a:rPr lang="en-US" b="1" dirty="0" smtClean="0"/>
              <a:t> of Interaction Type: </a:t>
            </a:r>
          </a:p>
          <a:p>
            <a:r>
              <a:rPr lang="en-US" b="1" dirty="0" smtClean="0"/>
              <a:t>OMM-  oscillating mirror</a:t>
            </a:r>
          </a:p>
          <a:p>
            <a:r>
              <a:rPr lang="en-US" b="1" dirty="0" smtClean="0"/>
              <a:t>RES - relativistic electronic spring</a:t>
            </a:r>
          </a:p>
          <a:p>
            <a:r>
              <a:rPr lang="en-US" b="1" dirty="0" smtClean="0"/>
              <a:t>RIST - </a:t>
            </a:r>
            <a:r>
              <a:rPr lang="en-US" b="1" dirty="0" err="1" smtClean="0"/>
              <a:t>relativistically</a:t>
            </a:r>
            <a:r>
              <a:rPr lang="en-US" b="1" dirty="0" smtClean="0"/>
              <a:t> induced </a:t>
            </a:r>
          </a:p>
          <a:p>
            <a:r>
              <a:rPr lang="en-US" b="1" dirty="0" smtClean="0"/>
              <a:t>           solid target transparency</a:t>
            </a:r>
            <a:endParaRPr lang="ru-RU" b="1" dirty="0"/>
          </a:p>
        </p:txBody>
      </p:sp>
      <p:pic>
        <p:nvPicPr>
          <p:cNvPr id="114" name="Picture 3" descr="IAP2"/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Box 115"/>
          <p:cNvSpPr txBox="1"/>
          <p:nvPr/>
        </p:nvSpPr>
        <p:spPr>
          <a:xfrm>
            <a:off x="5072066" y="928670"/>
            <a:ext cx="410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A.Gonoskov</a:t>
            </a:r>
            <a:r>
              <a:rPr lang="en-US" dirty="0" smtClean="0"/>
              <a:t> et al, Phys. Rev. E (2011)</a:t>
            </a:r>
          </a:p>
          <a:p>
            <a:r>
              <a:rPr lang="en-US" dirty="0" smtClean="0"/>
              <a:t>J. Fuchs et al, EJP (2014)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FIG4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1788" y="1089025"/>
            <a:ext cx="6099175" cy="5486400"/>
          </a:xfrm>
          <a:noFill/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Groove Shape Target and Superluminal Focal Spot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6084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79388" y="5926138"/>
            <a:ext cx="8821768" cy="646331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PIC modeling demonstrated &gt; 10</a:t>
            </a:r>
            <a:r>
              <a:rPr lang="en-US" b="1" baseline="30000" dirty="0"/>
              <a:t>26</a:t>
            </a:r>
            <a:r>
              <a:rPr lang="en-US" b="1" dirty="0"/>
              <a:t> W/cm</a:t>
            </a:r>
            <a:r>
              <a:rPr lang="en-US" b="1" baseline="30000" dirty="0"/>
              <a:t>2</a:t>
            </a:r>
            <a:r>
              <a:rPr lang="en-US" b="1" dirty="0"/>
              <a:t> in giant </a:t>
            </a:r>
            <a:r>
              <a:rPr lang="en-US" b="1" dirty="0" err="1"/>
              <a:t>attosecond</a:t>
            </a:r>
            <a:r>
              <a:rPr lang="en-US" b="1" dirty="0"/>
              <a:t> pulses at the focal point </a:t>
            </a:r>
            <a:r>
              <a:rPr lang="en-US" b="1" dirty="0" smtClean="0"/>
              <a:t>with 2 PW, </a:t>
            </a:r>
            <a:r>
              <a:rPr lang="en-US" b="1" dirty="0"/>
              <a:t>10</a:t>
            </a:r>
            <a:r>
              <a:rPr lang="en-US" b="1" baseline="30000" dirty="0"/>
              <a:t>23</a:t>
            </a:r>
            <a:r>
              <a:rPr lang="en-US" b="1" dirty="0"/>
              <a:t> W/cm</a:t>
            </a:r>
            <a:r>
              <a:rPr lang="en-US" b="1" baseline="30000" dirty="0"/>
              <a:t>2</a:t>
            </a:r>
            <a:r>
              <a:rPr lang="en-US" b="1" dirty="0"/>
              <a:t> of the incident pulse for a 2d grooved target </a:t>
            </a:r>
          </a:p>
        </p:txBody>
      </p:sp>
      <p:pic>
        <p:nvPicPr>
          <p:cNvPr id="9" name="movie_atto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981075"/>
            <a:ext cx="6037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Focusing of Giant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Attosecond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Pulses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061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3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FIG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327400"/>
            <a:ext cx="39243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11"/>
          <p:cNvSpPr txBox="1">
            <a:spLocks noChangeArrowheads="1"/>
          </p:cNvSpPr>
          <p:nvPr/>
        </p:nvSpPr>
        <p:spPr bwMode="auto">
          <a:xfrm>
            <a:off x="0" y="1142984"/>
            <a:ext cx="94678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 algn="ctr"/>
            <a:r>
              <a:rPr lang="en-US" sz="2000" b="1" dirty="0"/>
              <a:t>For 200 PW and 10</a:t>
            </a:r>
            <a:r>
              <a:rPr lang="en-US" sz="2000" b="1" baseline="30000" dirty="0"/>
              <a:t>23</a:t>
            </a:r>
            <a:r>
              <a:rPr lang="en-US" sz="2000" b="1" dirty="0"/>
              <a:t>W/cm</a:t>
            </a:r>
            <a:r>
              <a:rPr lang="en-US" sz="2000" b="1" baseline="30000" dirty="0"/>
              <a:t>2</a:t>
            </a:r>
            <a:r>
              <a:rPr lang="en-US" sz="2000" b="1" dirty="0"/>
              <a:t> at the groove target 0.5 mm </a:t>
            </a:r>
            <a:r>
              <a:rPr lang="en-US" sz="2000" b="1" dirty="0" smtClean="0"/>
              <a:t>wide</a:t>
            </a:r>
          </a:p>
          <a:p>
            <a:pPr marL="354013" indent="-354013" algn="ctr"/>
            <a:r>
              <a:rPr lang="en-US" sz="2000" b="1" dirty="0" smtClean="0"/>
              <a:t> </a:t>
            </a:r>
            <a:r>
              <a:rPr lang="en-US" sz="2000" b="1" dirty="0"/>
              <a:t>we </a:t>
            </a:r>
            <a:r>
              <a:rPr lang="en-US" sz="2000" b="1" dirty="0" smtClean="0"/>
              <a:t>have </a:t>
            </a:r>
            <a:r>
              <a:rPr lang="ru-RU" sz="2000" b="1" dirty="0" smtClean="0">
                <a:solidFill>
                  <a:srgbClr val="C00000"/>
                </a:solidFill>
              </a:rPr>
              <a:t>1</a:t>
            </a:r>
            <a:r>
              <a:rPr lang="en-US" sz="2000" b="1" dirty="0">
                <a:solidFill>
                  <a:srgbClr val="C00000"/>
                </a:solidFill>
              </a:rPr>
              <a:t>0</a:t>
            </a:r>
            <a:r>
              <a:rPr lang="en-US" sz="2000" b="1" baseline="30000" dirty="0">
                <a:solidFill>
                  <a:srgbClr val="C00000"/>
                </a:solidFill>
              </a:rPr>
              <a:t>28</a:t>
            </a:r>
            <a:r>
              <a:rPr lang="en-US" sz="2000" b="1" dirty="0">
                <a:solidFill>
                  <a:srgbClr val="C00000"/>
                </a:solidFill>
              </a:rPr>
              <a:t> W/cm</a:t>
            </a:r>
            <a:r>
              <a:rPr lang="en-US" sz="2000" b="1" baseline="30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in the volume V~10nm</a:t>
            </a:r>
            <a:r>
              <a:rPr lang="en-US" sz="2000" b="1" baseline="30000" dirty="0"/>
              <a:t>3</a:t>
            </a:r>
            <a:r>
              <a:rPr lang="en-US" sz="2000" b="1" dirty="0"/>
              <a:t> </a:t>
            </a:r>
          </a:p>
          <a:p>
            <a:pPr marL="354013" indent="-354013">
              <a:buFontTx/>
              <a:buAutoNum type="arabicParenR"/>
            </a:pPr>
            <a:endParaRPr lang="en-US" sz="2000" dirty="0"/>
          </a:p>
          <a:p>
            <a:pPr marL="354013" indent="-354013"/>
            <a:r>
              <a:rPr lang="en-US" sz="2000" dirty="0"/>
              <a:t>Number of pairs                                                         </a:t>
            </a:r>
            <a:r>
              <a:rPr lang="en-US" sz="2000" b="1" i="1" dirty="0"/>
              <a:t>    N~10</a:t>
            </a:r>
            <a:r>
              <a:rPr lang="en-US" sz="2000" b="1" i="1" baseline="30000" dirty="0"/>
              <a:t>9</a:t>
            </a:r>
          </a:p>
          <a:p>
            <a:pPr marL="354013" indent="-354013">
              <a:buFontTx/>
              <a:buAutoNum type="arabicParenR"/>
            </a:pPr>
            <a:endParaRPr lang="en-US" sz="2000" dirty="0"/>
          </a:p>
          <a:p>
            <a:pPr marL="354013" indent="-354013"/>
            <a:r>
              <a:rPr lang="en-US" sz="2000" dirty="0"/>
              <a:t>Cascades are strongly suppressed due superluminal motion of the focal area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000625" y="2071688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09" name="Рисунок 8" descr="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3775" y="1928813"/>
            <a:ext cx="24511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 flipH="1" flipV="1">
            <a:off x="3844925" y="5900738"/>
            <a:ext cx="131763" cy="7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633663" y="6683375"/>
            <a:ext cx="133350" cy="77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859338" y="6089650"/>
            <a:ext cx="1225550" cy="7683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TextBox 22"/>
          <p:cNvSpPr txBox="1">
            <a:spLocks noChangeArrowheads="1"/>
          </p:cNvSpPr>
          <p:nvPr/>
        </p:nvSpPr>
        <p:spPr bwMode="auto">
          <a:xfrm rot="-1932540">
            <a:off x="5011738" y="6376988"/>
            <a:ext cx="117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0.5 mm</a:t>
            </a:r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148263" y="4292600"/>
            <a:ext cx="0" cy="162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219700" y="4292600"/>
            <a:ext cx="0" cy="162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572000" y="4437063"/>
            <a:ext cx="53975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070225" y="4375150"/>
            <a:ext cx="1905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8" name="TextBox 34"/>
          <p:cNvSpPr txBox="1">
            <a:spLocks noChangeArrowheads="1"/>
          </p:cNvSpPr>
          <p:nvPr/>
        </p:nvSpPr>
        <p:spPr bwMode="auto">
          <a:xfrm>
            <a:off x="4211638" y="4221163"/>
            <a:ext cx="77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10 nm</a:t>
            </a:r>
            <a:endParaRPr lang="ru-RU"/>
          </a:p>
        </p:txBody>
      </p:sp>
      <p:sp>
        <p:nvSpPr>
          <p:cNvPr id="47119" name="TextBox 37"/>
          <p:cNvSpPr txBox="1">
            <a:spLocks noChangeArrowheads="1"/>
          </p:cNvSpPr>
          <p:nvPr/>
        </p:nvSpPr>
        <p:spPr bwMode="auto">
          <a:xfrm>
            <a:off x="4500563" y="3789363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28</a:t>
            </a:r>
            <a:r>
              <a:rPr lang="en-US">
                <a:solidFill>
                  <a:srgbClr val="FF0000"/>
                </a:solidFill>
              </a:rPr>
              <a:t> W/cm</a:t>
            </a:r>
            <a:r>
              <a:rPr lang="en-US" baseline="30000">
                <a:solidFill>
                  <a:srgbClr val="FF0000"/>
                </a:solidFill>
              </a:rPr>
              <a:t>2</a:t>
            </a:r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5148263" y="5805488"/>
            <a:ext cx="358775" cy="2159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1" name="TextBox 40"/>
          <p:cNvSpPr txBox="1">
            <a:spLocks noChangeArrowheads="1"/>
          </p:cNvSpPr>
          <p:nvPr/>
        </p:nvSpPr>
        <p:spPr bwMode="auto">
          <a:xfrm>
            <a:off x="5292725" y="5445125"/>
            <a:ext cx="1289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= c/sin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θ</a:t>
            </a:r>
            <a:endParaRPr lang="ru-RU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Pair Production from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Vacuum with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Attosecond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Superluminal Probe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123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9"/>
          <p:cNvSpPr>
            <a:spLocks noChangeArrowheads="1"/>
          </p:cNvSpPr>
          <p:nvPr/>
        </p:nvSpPr>
        <p:spPr bwMode="auto">
          <a:xfrm>
            <a:off x="1443038" y="3881438"/>
            <a:ext cx="4638675" cy="1411287"/>
          </a:xfrm>
          <a:prstGeom prst="rect">
            <a:avLst/>
          </a:pr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Rectangle 10"/>
          <p:cNvSpPr>
            <a:spLocks noChangeArrowheads="1"/>
          </p:cNvSpPr>
          <p:nvPr/>
        </p:nvSpPr>
        <p:spPr bwMode="auto">
          <a:xfrm>
            <a:off x="1443038" y="1620838"/>
            <a:ext cx="4638675" cy="706437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7" name="Rectangle 11"/>
          <p:cNvSpPr>
            <a:spLocks noChangeArrowheads="1"/>
          </p:cNvSpPr>
          <p:nvPr/>
        </p:nvSpPr>
        <p:spPr bwMode="auto">
          <a:xfrm>
            <a:off x="1443038" y="5292725"/>
            <a:ext cx="4638675" cy="933450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00" name="Rectangle 14"/>
          <p:cNvSpPr>
            <a:spLocks noChangeArrowheads="1"/>
          </p:cNvSpPr>
          <p:nvPr/>
        </p:nvSpPr>
        <p:spPr bwMode="auto">
          <a:xfrm>
            <a:off x="1443038" y="2327275"/>
            <a:ext cx="4638675" cy="706438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01" name="Rectangle 15"/>
          <p:cNvSpPr>
            <a:spLocks noChangeArrowheads="1"/>
          </p:cNvSpPr>
          <p:nvPr/>
        </p:nvSpPr>
        <p:spPr bwMode="auto">
          <a:xfrm>
            <a:off x="3732213" y="3033713"/>
            <a:ext cx="2349500" cy="423862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02" name="Line 16"/>
          <p:cNvSpPr>
            <a:spLocks noChangeShapeType="1"/>
          </p:cNvSpPr>
          <p:nvPr/>
        </p:nvSpPr>
        <p:spPr bwMode="auto">
          <a:xfrm flipV="1">
            <a:off x="1443038" y="1336675"/>
            <a:ext cx="1587" cy="48895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3803" name="Line 17"/>
          <p:cNvSpPr>
            <a:spLocks noChangeShapeType="1"/>
          </p:cNvSpPr>
          <p:nvPr/>
        </p:nvSpPr>
        <p:spPr bwMode="auto">
          <a:xfrm>
            <a:off x="1443038" y="6226175"/>
            <a:ext cx="4638675" cy="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80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1374775" cy="36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805" name="Text Box 19"/>
          <p:cNvSpPr txBox="1">
            <a:spLocks noChangeArrowheads="1"/>
          </p:cNvSpPr>
          <p:nvPr/>
        </p:nvSpPr>
        <p:spPr bwMode="auto">
          <a:xfrm>
            <a:off x="6786578" y="1357298"/>
            <a:ext cx="1700212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</a:tabLst>
            </a:pPr>
            <a:r>
              <a:rPr lang="en-US" sz="2400" b="1" dirty="0">
                <a:solidFill>
                  <a:srgbClr val="FF0000"/>
                </a:solidFill>
              </a:rPr>
              <a:t>Laser </a:t>
            </a:r>
            <a:r>
              <a:rPr lang="en-US" sz="2400" b="1" dirty="0" smtClean="0">
                <a:solidFill>
                  <a:srgbClr val="FF0000"/>
                </a:solidFill>
              </a:rPr>
              <a:t>facilities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3806" name="Text Box 21"/>
          <p:cNvSpPr txBox="1">
            <a:spLocks noChangeArrowheads="1"/>
          </p:cNvSpPr>
          <p:nvPr/>
        </p:nvSpPr>
        <p:spPr bwMode="auto">
          <a:xfrm>
            <a:off x="1568450" y="5597525"/>
            <a:ext cx="4329113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 b="1">
                <a:solidFill>
                  <a:srgbClr val="000000"/>
                </a:solidFill>
                <a:latin typeface="Comic Sans MS" pitchFamily="66" charset="0"/>
              </a:rPr>
              <a:t>ionization</a:t>
            </a:r>
            <a:endParaRPr lang="ru-RU" sz="2400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3807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043613"/>
            <a:ext cx="60960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08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194300"/>
            <a:ext cx="6096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809" name="Line 24"/>
          <p:cNvSpPr>
            <a:spLocks noChangeShapeType="1"/>
          </p:cNvSpPr>
          <p:nvPr/>
        </p:nvSpPr>
        <p:spPr bwMode="auto">
          <a:xfrm>
            <a:off x="1350963" y="5378450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0" name="Line 25"/>
          <p:cNvSpPr>
            <a:spLocks noChangeShapeType="1"/>
          </p:cNvSpPr>
          <p:nvPr/>
        </p:nvSpPr>
        <p:spPr bwMode="auto">
          <a:xfrm>
            <a:off x="1350963" y="4529138"/>
            <a:ext cx="153987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1" name="Line 26"/>
          <p:cNvSpPr>
            <a:spLocks noChangeShapeType="1"/>
          </p:cNvSpPr>
          <p:nvPr/>
        </p:nvSpPr>
        <p:spPr bwMode="auto">
          <a:xfrm>
            <a:off x="1350963" y="2835275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2" name="Line 27"/>
          <p:cNvSpPr>
            <a:spLocks noChangeShapeType="1"/>
          </p:cNvSpPr>
          <p:nvPr/>
        </p:nvSpPr>
        <p:spPr bwMode="auto">
          <a:xfrm>
            <a:off x="1350963" y="3683000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3" name="Line 28"/>
          <p:cNvSpPr>
            <a:spLocks noChangeShapeType="1"/>
          </p:cNvSpPr>
          <p:nvPr/>
        </p:nvSpPr>
        <p:spPr bwMode="auto">
          <a:xfrm>
            <a:off x="1350963" y="1987550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814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388" y="4348163"/>
            <a:ext cx="60960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15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388" y="3500438"/>
            <a:ext cx="60960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16" name="Picture 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388" y="1804988"/>
            <a:ext cx="60960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17" name="Picture 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388" y="2654300"/>
            <a:ext cx="609600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818" name="Text Box 33"/>
          <p:cNvSpPr txBox="1">
            <a:spLocks noChangeArrowheads="1"/>
          </p:cNvSpPr>
          <p:nvPr/>
        </p:nvSpPr>
        <p:spPr bwMode="auto">
          <a:xfrm>
            <a:off x="1568450" y="4297363"/>
            <a:ext cx="4329113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relativistic electrons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9" name="Text Box 34"/>
          <p:cNvSpPr txBox="1">
            <a:spLocks noChangeArrowheads="1"/>
          </p:cNvSpPr>
          <p:nvPr/>
        </p:nvSpPr>
        <p:spPr bwMode="auto">
          <a:xfrm>
            <a:off x="1568451" y="2490788"/>
            <a:ext cx="371793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2400" dirty="0">
                <a:solidFill>
                  <a:srgbClr val="000000"/>
                </a:solidFill>
                <a:latin typeface="DejaVu Sans" pitchFamily="32" charset="0"/>
              </a:rPr>
              <a:t>        </a:t>
            </a:r>
            <a:r>
              <a:rPr lang="ru-RU" sz="2400" dirty="0" smtClean="0">
                <a:solidFill>
                  <a:srgbClr val="000000"/>
                </a:solidFill>
                <a:latin typeface="DejaVu Sans" pitchFamily="32" charset="0"/>
              </a:rPr>
              <a:t>     </a:t>
            </a:r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probing vacuum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22" name="Text Box 37"/>
          <p:cNvSpPr txBox="1">
            <a:spLocks noChangeArrowheads="1"/>
          </p:cNvSpPr>
          <p:nvPr/>
        </p:nvSpPr>
        <p:spPr bwMode="auto">
          <a:xfrm>
            <a:off x="3643306" y="3500438"/>
            <a:ext cx="2428892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EM cascades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23" name="Text Box 38"/>
          <p:cNvSpPr txBox="1">
            <a:spLocks noChangeArrowheads="1"/>
          </p:cNvSpPr>
          <p:nvPr/>
        </p:nvSpPr>
        <p:spPr bwMode="auto">
          <a:xfrm>
            <a:off x="1571604" y="1785926"/>
            <a:ext cx="4329113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400" b="1">
                <a:solidFill>
                  <a:srgbClr val="000000"/>
                </a:solidFill>
                <a:latin typeface="Comic Sans MS" pitchFamily="66" charset="0"/>
              </a:rPr>
              <a:t>Vacuum breakdown</a:t>
            </a:r>
            <a:endParaRPr lang="ru-RU" sz="2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24" name="Text Box 39"/>
          <p:cNvSpPr txBox="1">
            <a:spLocks noChangeArrowheads="1"/>
          </p:cNvSpPr>
          <p:nvPr/>
        </p:nvSpPr>
        <p:spPr bwMode="auto">
          <a:xfrm>
            <a:off x="1428728" y="3571876"/>
            <a:ext cx="2286016" cy="428628"/>
          </a:xfrm>
          <a:prstGeom prst="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radiative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 losses</a:t>
            </a:r>
            <a:endParaRPr lang="ru-RU" sz="2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25" name="Line 40"/>
          <p:cNvSpPr>
            <a:spLocks noChangeShapeType="1"/>
          </p:cNvSpPr>
          <p:nvPr/>
        </p:nvSpPr>
        <p:spPr bwMode="auto">
          <a:xfrm flipV="1">
            <a:off x="6081713" y="1336675"/>
            <a:ext cx="1587" cy="48895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3826" name="Line 41"/>
          <p:cNvSpPr>
            <a:spLocks noChangeShapeType="1"/>
          </p:cNvSpPr>
          <p:nvPr/>
        </p:nvSpPr>
        <p:spPr bwMode="auto">
          <a:xfrm>
            <a:off x="5989638" y="4529138"/>
            <a:ext cx="153987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27" name="Line 42"/>
          <p:cNvSpPr>
            <a:spLocks noChangeShapeType="1"/>
          </p:cNvSpPr>
          <p:nvPr/>
        </p:nvSpPr>
        <p:spPr bwMode="auto">
          <a:xfrm>
            <a:off x="5989638" y="5378450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28" name="Line 43"/>
          <p:cNvSpPr>
            <a:spLocks noChangeShapeType="1"/>
          </p:cNvSpPr>
          <p:nvPr/>
        </p:nvSpPr>
        <p:spPr bwMode="auto">
          <a:xfrm>
            <a:off x="5989638" y="3625850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29" name="Line 44"/>
          <p:cNvSpPr>
            <a:spLocks noChangeShapeType="1"/>
          </p:cNvSpPr>
          <p:nvPr/>
        </p:nvSpPr>
        <p:spPr bwMode="auto">
          <a:xfrm>
            <a:off x="5989638" y="2835275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30" name="Line 45"/>
          <p:cNvSpPr>
            <a:spLocks noChangeShapeType="1"/>
          </p:cNvSpPr>
          <p:nvPr/>
        </p:nvSpPr>
        <p:spPr bwMode="auto">
          <a:xfrm>
            <a:off x="5989638" y="1987550"/>
            <a:ext cx="15398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31" name="TextBox 54"/>
          <p:cNvSpPr txBox="1">
            <a:spLocks noChangeArrowheads="1"/>
          </p:cNvSpPr>
          <p:nvPr/>
        </p:nvSpPr>
        <p:spPr bwMode="auto">
          <a:xfrm>
            <a:off x="6227763" y="2357430"/>
            <a:ext cx="2916237" cy="194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200" b="1" baseline="30000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 XCELS   10</a:t>
            </a:r>
            <a:r>
              <a:rPr lang="en-US" sz="2200" b="1" baseline="30000" dirty="0">
                <a:solidFill>
                  <a:srgbClr val="FF0000"/>
                </a:solidFill>
              </a:rPr>
              <a:t>24</a:t>
            </a:r>
            <a:r>
              <a:rPr lang="en-US" sz="2200" b="1" dirty="0">
                <a:solidFill>
                  <a:srgbClr val="FF0000"/>
                </a:solidFill>
              </a:rPr>
              <a:t>-2 10</a:t>
            </a:r>
            <a:r>
              <a:rPr lang="en-US" sz="2200" b="1" baseline="30000" dirty="0">
                <a:solidFill>
                  <a:srgbClr val="FF0000"/>
                </a:solidFill>
              </a:rPr>
              <a:t>25</a:t>
            </a:r>
          </a:p>
          <a:p>
            <a:pPr>
              <a:buFont typeface="Arial" pitchFamily="34" charset="0"/>
              <a:buChar char="•"/>
            </a:pPr>
            <a:endParaRPr lang="en-US" sz="22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 ELI I-III   10</a:t>
            </a:r>
            <a:r>
              <a:rPr lang="en-US" sz="2200" b="1" baseline="30000" dirty="0">
                <a:solidFill>
                  <a:srgbClr val="FF0000"/>
                </a:solidFill>
              </a:rPr>
              <a:t>23</a:t>
            </a:r>
            <a:r>
              <a:rPr lang="en-US" sz="2200" b="1" dirty="0">
                <a:solidFill>
                  <a:srgbClr val="FF0000"/>
                </a:solidFill>
              </a:rPr>
              <a:t>-2 10</a:t>
            </a:r>
            <a:r>
              <a:rPr lang="en-US" sz="2200" b="1" baseline="30000" dirty="0">
                <a:solidFill>
                  <a:srgbClr val="FF0000"/>
                </a:solidFill>
              </a:rPr>
              <a:t>24</a:t>
            </a:r>
          </a:p>
          <a:p>
            <a:pPr>
              <a:buFont typeface="Arial" pitchFamily="34" charset="0"/>
              <a:buChar char="•"/>
            </a:pPr>
            <a:endParaRPr lang="ru-RU" b="1" dirty="0"/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1428728" y="3000372"/>
            <a:ext cx="4643470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lIns="90000" tIns="51048" rIns="90000" bIns="45000"/>
          <a:lstStyle/>
          <a:p>
            <a:pPr algn="ctr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Brilliant gamma ray sources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2" name="Picture 3" descr="IAP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428604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051720" y="500042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Experimental Prospects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500042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In Conclusion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428736"/>
            <a:ext cx="85725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 We are at the entrance to a new realm of physical phenomena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</a:t>
            </a:r>
            <a:r>
              <a:rPr lang="en-US" b="1" dirty="0" err="1" smtClean="0"/>
              <a:t>Exawatt</a:t>
            </a:r>
            <a:r>
              <a:rPr lang="en-US" b="1" dirty="0" smtClean="0"/>
              <a:t>-scale lasers will bring particle dynamics in the radiation 	dominated regime 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QED cascades and radiation trapping  of particles produce 	</a:t>
            </a:r>
            <a:r>
              <a:rPr lang="en-US" b="1" dirty="0" err="1" smtClean="0"/>
              <a:t>ultrarelativistic</a:t>
            </a:r>
            <a:r>
              <a:rPr lang="en-US" b="1" dirty="0" smtClean="0"/>
              <a:t>, </a:t>
            </a:r>
            <a:r>
              <a:rPr lang="en-US" b="1" dirty="0" err="1" smtClean="0"/>
              <a:t>ultradense</a:t>
            </a:r>
            <a:r>
              <a:rPr lang="en-US" b="1" dirty="0" smtClean="0"/>
              <a:t> e-e+ plasma that  efficiently  convert 	optical energy to gamma rays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Controllable directed gamma ray sources of </a:t>
            </a:r>
            <a:r>
              <a:rPr lang="en-US" b="1" dirty="0" err="1" smtClean="0"/>
              <a:t>GeV</a:t>
            </a:r>
            <a:r>
              <a:rPr lang="en-US" b="1" dirty="0" smtClean="0"/>
              <a:t> photons  with extreme 	brilliance will be soon available as a new 	instrument to study 	nuclear matter and vacuum physics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Laboratory astrophysics will be provided with </a:t>
            </a:r>
            <a:r>
              <a:rPr lang="en-US" b="1" dirty="0" err="1" smtClean="0"/>
              <a:t>Gigagauss</a:t>
            </a:r>
            <a:r>
              <a:rPr lang="en-US" b="1" dirty="0" smtClean="0"/>
              <a:t> and 	</a:t>
            </a:r>
            <a:r>
              <a:rPr lang="en-US" b="1" dirty="0" err="1" smtClean="0"/>
              <a:t>Teragauss</a:t>
            </a:r>
            <a:r>
              <a:rPr lang="en-US" b="1" dirty="0" smtClean="0"/>
              <a:t> </a:t>
            </a:r>
            <a:r>
              <a:rPr lang="en-US" b="1" dirty="0" err="1" smtClean="0"/>
              <a:t>magnetc</a:t>
            </a:r>
            <a:r>
              <a:rPr lang="en-US" b="1" dirty="0" smtClean="0"/>
              <a:t> fields on the Earth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By energy conversion from </a:t>
            </a:r>
            <a:r>
              <a:rPr lang="en-US" b="1" dirty="0" err="1" smtClean="0"/>
              <a:t>femtosecond</a:t>
            </a:r>
            <a:r>
              <a:rPr lang="en-US" b="1" dirty="0" smtClean="0"/>
              <a:t> to </a:t>
            </a:r>
            <a:r>
              <a:rPr lang="en-US" b="1" dirty="0" err="1" smtClean="0"/>
              <a:t>attosecond</a:t>
            </a:r>
            <a:r>
              <a:rPr lang="en-US" b="1" dirty="0" smtClean="0"/>
              <a:t> pulses, the 	Schwinger field can be approached and time-space structure of 	vacuum can be studied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969963" y="2312988"/>
            <a:ext cx="2305050" cy="2232025"/>
          </a:xfrm>
          <a:prstGeom prst="rect">
            <a:avLst/>
          </a:prstGeom>
          <a:gradFill rotWithShape="1">
            <a:gsLst>
              <a:gs pos="0">
                <a:schemeClr val="accent1">
                  <a:alpha val="53000"/>
                </a:schemeClr>
              </a:gs>
              <a:gs pos="100000">
                <a:schemeClr val="accent1">
                  <a:gamma/>
                  <a:tint val="20784"/>
                  <a:invGamma/>
                  <a:alpha val="53000"/>
                </a:schemeClr>
              </a:gs>
            </a:gsLst>
            <a:lin ang="5400000" scaled="1"/>
          </a:gradFill>
          <a:ln w="1587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1146175" y="466725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Laser medium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 flipV="1">
            <a:off x="34925" y="3429000"/>
            <a:ext cx="4537075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 flipV="1">
            <a:off x="966788" y="4005263"/>
            <a:ext cx="2290762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31" name="Freeform 7"/>
          <p:cNvSpPr>
            <a:spLocks/>
          </p:cNvSpPr>
          <p:nvPr/>
        </p:nvSpPr>
        <p:spPr bwMode="auto">
          <a:xfrm>
            <a:off x="2146300" y="1254125"/>
            <a:ext cx="1008063" cy="1366838"/>
          </a:xfrm>
          <a:custGeom>
            <a:avLst/>
            <a:gdLst>
              <a:gd name="T0" fmla="*/ 635 w 635"/>
              <a:gd name="T1" fmla="*/ 0 h 861"/>
              <a:gd name="T2" fmla="*/ 272 w 635"/>
              <a:gd name="T3" fmla="*/ 136 h 861"/>
              <a:gd name="T4" fmla="*/ 363 w 635"/>
              <a:gd name="T5" fmla="*/ 499 h 861"/>
              <a:gd name="T6" fmla="*/ 0 w 635"/>
              <a:gd name="T7" fmla="*/ 861 h 861"/>
              <a:gd name="T8" fmla="*/ 0 60000 65536"/>
              <a:gd name="T9" fmla="*/ 0 60000 65536"/>
              <a:gd name="T10" fmla="*/ 0 60000 65536"/>
              <a:gd name="T11" fmla="*/ 0 60000 65536"/>
              <a:gd name="T12" fmla="*/ 0 w 635"/>
              <a:gd name="T13" fmla="*/ 0 h 861"/>
              <a:gd name="T14" fmla="*/ 635 w 635"/>
              <a:gd name="T15" fmla="*/ 861 h 8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" h="861">
                <a:moveTo>
                  <a:pt x="635" y="0"/>
                </a:moveTo>
                <a:cubicBezTo>
                  <a:pt x="476" y="26"/>
                  <a:pt x="317" y="53"/>
                  <a:pt x="272" y="136"/>
                </a:cubicBezTo>
                <a:cubicBezTo>
                  <a:pt x="227" y="219"/>
                  <a:pt x="408" y="378"/>
                  <a:pt x="363" y="499"/>
                </a:cubicBezTo>
                <a:cubicBezTo>
                  <a:pt x="318" y="620"/>
                  <a:pt x="61" y="801"/>
                  <a:pt x="0" y="861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H="1" flipV="1">
            <a:off x="968375" y="2781300"/>
            <a:ext cx="2319338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33" name="Text Box 9"/>
          <p:cNvSpPr txBox="1">
            <a:spLocks noChangeArrowheads="1"/>
          </p:cNvSpPr>
          <p:nvPr/>
        </p:nvSpPr>
        <p:spPr bwMode="auto">
          <a:xfrm>
            <a:off x="1884363" y="860425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Pump</a:t>
            </a: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82634" name="Freeform 10"/>
          <p:cNvSpPr>
            <a:spLocks noChangeAspect="1"/>
          </p:cNvSpPr>
          <p:nvPr/>
        </p:nvSpPr>
        <p:spPr bwMode="auto">
          <a:xfrm>
            <a:off x="3302000" y="2184400"/>
            <a:ext cx="1270000" cy="1230313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84263" y="3848100"/>
            <a:ext cx="2149475" cy="360363"/>
            <a:chOff x="884" y="2405"/>
            <a:chExt cx="1354" cy="227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884" y="2405"/>
              <a:ext cx="227" cy="227"/>
              <a:chOff x="1258" y="3402"/>
              <a:chExt cx="227" cy="227"/>
            </a:xfrm>
          </p:grpSpPr>
          <p:sp>
            <p:nvSpPr>
              <p:cNvPr id="11340" name="Oval 13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1" name="Line 14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011" y="2405"/>
              <a:ext cx="227" cy="227"/>
              <a:chOff x="1258" y="3402"/>
              <a:chExt cx="227" cy="227"/>
            </a:xfrm>
          </p:grpSpPr>
          <p:sp>
            <p:nvSpPr>
              <p:cNvPr id="11338" name="Oval 16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9" name="Line 17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171" y="2405"/>
              <a:ext cx="227" cy="227"/>
              <a:chOff x="1258" y="3402"/>
              <a:chExt cx="227" cy="227"/>
            </a:xfrm>
          </p:grpSpPr>
          <p:sp>
            <p:nvSpPr>
              <p:cNvPr id="11336" name="Oval 19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20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462" y="2405"/>
              <a:ext cx="227" cy="227"/>
              <a:chOff x="1258" y="3402"/>
              <a:chExt cx="227" cy="227"/>
            </a:xfrm>
          </p:grpSpPr>
          <p:sp>
            <p:nvSpPr>
              <p:cNvPr id="11334" name="Oval 22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5" name="Line 23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1744" y="2405"/>
              <a:ext cx="227" cy="227"/>
              <a:chOff x="1258" y="3402"/>
              <a:chExt cx="227" cy="227"/>
            </a:xfrm>
          </p:grpSpPr>
          <p:sp>
            <p:nvSpPr>
              <p:cNvPr id="11332" name="Oval 25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3" name="Line 26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069975" y="3862388"/>
            <a:ext cx="2149475" cy="360362"/>
            <a:chOff x="884" y="2405"/>
            <a:chExt cx="1354" cy="227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884" y="2405"/>
              <a:ext cx="227" cy="227"/>
              <a:chOff x="1258" y="3402"/>
              <a:chExt cx="227" cy="227"/>
            </a:xfrm>
          </p:grpSpPr>
          <p:sp>
            <p:nvSpPr>
              <p:cNvPr id="11325" name="Oval 29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6" name="Line 30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2011" y="2405"/>
              <a:ext cx="227" cy="227"/>
              <a:chOff x="1258" y="3402"/>
              <a:chExt cx="227" cy="227"/>
            </a:xfrm>
          </p:grpSpPr>
          <p:sp>
            <p:nvSpPr>
              <p:cNvPr id="11323" name="Oval 32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4" name="Line 33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1171" y="2405"/>
              <a:ext cx="227" cy="227"/>
              <a:chOff x="1258" y="3402"/>
              <a:chExt cx="227" cy="227"/>
            </a:xfrm>
          </p:grpSpPr>
          <p:sp>
            <p:nvSpPr>
              <p:cNvPr id="11321" name="Oval 35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2" name="Line 36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37"/>
            <p:cNvGrpSpPr>
              <a:grpSpLocks/>
            </p:cNvGrpSpPr>
            <p:nvPr/>
          </p:nvGrpSpPr>
          <p:grpSpPr bwMode="auto">
            <a:xfrm>
              <a:off x="1462" y="2405"/>
              <a:ext cx="227" cy="227"/>
              <a:chOff x="1258" y="3402"/>
              <a:chExt cx="227" cy="227"/>
            </a:xfrm>
          </p:grpSpPr>
          <p:sp>
            <p:nvSpPr>
              <p:cNvPr id="11319" name="Oval 38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0" name="Line 39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1744" y="2405"/>
              <a:ext cx="227" cy="227"/>
              <a:chOff x="1258" y="3402"/>
              <a:chExt cx="227" cy="227"/>
            </a:xfrm>
          </p:grpSpPr>
          <p:sp>
            <p:nvSpPr>
              <p:cNvPr id="11317" name="Oval 41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18" name="Line 42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1096963" y="2595563"/>
            <a:ext cx="2109787" cy="360362"/>
            <a:chOff x="883" y="1626"/>
            <a:chExt cx="1329" cy="227"/>
          </a:xfrm>
        </p:grpSpPr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883" y="1626"/>
              <a:ext cx="227" cy="227"/>
              <a:chOff x="1779" y="3374"/>
              <a:chExt cx="227" cy="227"/>
            </a:xfrm>
          </p:grpSpPr>
          <p:sp>
            <p:nvSpPr>
              <p:cNvPr id="11310" name="Oval 45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11" name="Line 46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" name="Group 47"/>
            <p:cNvGrpSpPr>
              <a:grpSpLocks/>
            </p:cNvGrpSpPr>
            <p:nvPr/>
          </p:nvGrpSpPr>
          <p:grpSpPr bwMode="auto">
            <a:xfrm>
              <a:off x="1165" y="1626"/>
              <a:ext cx="227" cy="227"/>
              <a:chOff x="1779" y="3374"/>
              <a:chExt cx="227" cy="227"/>
            </a:xfrm>
          </p:grpSpPr>
          <p:sp>
            <p:nvSpPr>
              <p:cNvPr id="11308" name="Oval 48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9" name="Line 49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7" name="Group 50"/>
            <p:cNvGrpSpPr>
              <a:grpSpLocks/>
            </p:cNvGrpSpPr>
            <p:nvPr/>
          </p:nvGrpSpPr>
          <p:grpSpPr bwMode="auto">
            <a:xfrm>
              <a:off x="1457" y="1626"/>
              <a:ext cx="227" cy="227"/>
              <a:chOff x="1779" y="3374"/>
              <a:chExt cx="227" cy="227"/>
            </a:xfrm>
          </p:grpSpPr>
          <p:sp>
            <p:nvSpPr>
              <p:cNvPr id="11306" name="Oval 51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7" name="Line 52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1720" y="1626"/>
              <a:ext cx="227" cy="227"/>
              <a:chOff x="1779" y="3374"/>
              <a:chExt cx="227" cy="227"/>
            </a:xfrm>
          </p:grpSpPr>
          <p:sp>
            <p:nvSpPr>
              <p:cNvPr id="11304" name="Oval 54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5" name="Line 55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" name="Group 56"/>
            <p:cNvGrpSpPr>
              <a:grpSpLocks/>
            </p:cNvGrpSpPr>
            <p:nvPr/>
          </p:nvGrpSpPr>
          <p:grpSpPr bwMode="auto">
            <a:xfrm>
              <a:off x="1985" y="1626"/>
              <a:ext cx="227" cy="227"/>
              <a:chOff x="1779" y="3374"/>
              <a:chExt cx="227" cy="227"/>
            </a:xfrm>
          </p:grpSpPr>
          <p:sp>
            <p:nvSpPr>
              <p:cNvPr id="11302" name="Oval 57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3" name="Line 58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2683" name="Freeform 59"/>
          <p:cNvSpPr>
            <a:spLocks noChangeAspect="1"/>
          </p:cNvSpPr>
          <p:nvPr/>
        </p:nvSpPr>
        <p:spPr bwMode="auto">
          <a:xfrm>
            <a:off x="0" y="2874963"/>
            <a:ext cx="788988" cy="482600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84" name="Freeform 60"/>
          <p:cNvSpPr>
            <a:spLocks noChangeAspect="1"/>
          </p:cNvSpPr>
          <p:nvPr/>
        </p:nvSpPr>
        <p:spPr bwMode="auto">
          <a:xfrm>
            <a:off x="0" y="2874963"/>
            <a:ext cx="788988" cy="482600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85" name="Text Box 61"/>
          <p:cNvSpPr txBox="1">
            <a:spLocks noChangeArrowheads="1"/>
          </p:cNvSpPr>
          <p:nvPr/>
        </p:nvSpPr>
        <p:spPr bwMode="auto">
          <a:xfrm>
            <a:off x="0" y="1717675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Laser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pulse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281" name="Text Box 62"/>
          <p:cNvSpPr txBox="1">
            <a:spLocks noChangeArrowheads="1"/>
          </p:cNvSpPr>
          <p:nvPr/>
        </p:nvSpPr>
        <p:spPr bwMode="auto">
          <a:xfrm>
            <a:off x="1276350" y="5892800"/>
            <a:ext cx="278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1282" name="Line 63"/>
          <p:cNvSpPr>
            <a:spLocks noChangeShapeType="1"/>
          </p:cNvSpPr>
          <p:nvPr/>
        </p:nvSpPr>
        <p:spPr bwMode="auto">
          <a:xfrm flipH="1" flipV="1">
            <a:off x="4679950" y="2663825"/>
            <a:ext cx="4210050" cy="2625725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83" name="Line 64"/>
          <p:cNvSpPr>
            <a:spLocks noChangeShapeType="1"/>
          </p:cNvSpPr>
          <p:nvPr/>
        </p:nvSpPr>
        <p:spPr bwMode="auto">
          <a:xfrm flipV="1">
            <a:off x="4733925" y="2352675"/>
            <a:ext cx="4062413" cy="2249488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89" name="Freeform 65"/>
          <p:cNvSpPr>
            <a:spLocks noChangeAspect="1"/>
          </p:cNvSpPr>
          <p:nvPr/>
        </p:nvSpPr>
        <p:spPr bwMode="auto">
          <a:xfrm rot="-1789515">
            <a:off x="4586288" y="3884613"/>
            <a:ext cx="825500" cy="458787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90" name="Text Box 66"/>
          <p:cNvSpPr txBox="1">
            <a:spLocks noChangeArrowheads="1"/>
          </p:cNvSpPr>
          <p:nvPr/>
        </p:nvSpPr>
        <p:spPr bwMode="auto">
          <a:xfrm>
            <a:off x="5459413" y="1395413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Pump wave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82691" name="Text Box 67"/>
          <p:cNvSpPr txBox="1">
            <a:spLocks noChangeArrowheads="1"/>
          </p:cNvSpPr>
          <p:nvPr/>
        </p:nvSpPr>
        <p:spPr bwMode="auto">
          <a:xfrm>
            <a:off x="4810125" y="4459288"/>
            <a:ext cx="79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Signal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282692" name="Freeform 68"/>
          <p:cNvSpPr>
            <a:spLocks noChangeAspect="1"/>
          </p:cNvSpPr>
          <p:nvPr/>
        </p:nvSpPr>
        <p:spPr bwMode="auto">
          <a:xfrm rot="2092314">
            <a:off x="4827588" y="1701800"/>
            <a:ext cx="1174750" cy="1187450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93" name="Rectangle 69"/>
          <p:cNvSpPr>
            <a:spLocks noChangeArrowheads="1"/>
          </p:cNvSpPr>
          <p:nvPr/>
        </p:nvSpPr>
        <p:spPr bwMode="auto">
          <a:xfrm>
            <a:off x="5859463" y="2271713"/>
            <a:ext cx="1484312" cy="2312987"/>
          </a:xfrm>
          <a:prstGeom prst="rect">
            <a:avLst/>
          </a:prstGeom>
          <a:gradFill rotWithShape="1">
            <a:gsLst>
              <a:gs pos="0">
                <a:schemeClr val="accent1">
                  <a:alpha val="53000"/>
                </a:schemeClr>
              </a:gs>
              <a:gs pos="100000">
                <a:schemeClr val="accent1">
                  <a:gamma/>
                  <a:tint val="20784"/>
                  <a:invGamma/>
                  <a:alpha val="53000"/>
                </a:schemeClr>
              </a:gs>
            </a:gsLst>
            <a:lin ang="5400000" scaled="1"/>
          </a:gradFill>
          <a:ln w="1587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282694" name="Freeform 70"/>
          <p:cNvSpPr>
            <a:spLocks noChangeAspect="1"/>
          </p:cNvSpPr>
          <p:nvPr/>
        </p:nvSpPr>
        <p:spPr bwMode="auto">
          <a:xfrm rot="-1789515">
            <a:off x="6545263" y="2144713"/>
            <a:ext cx="1319212" cy="873125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0" name="Group 71"/>
          <p:cNvGrpSpPr>
            <a:grpSpLocks/>
          </p:cNvGrpSpPr>
          <p:nvPr/>
        </p:nvGrpSpPr>
        <p:grpSpPr bwMode="auto">
          <a:xfrm rot="1983008">
            <a:off x="7002463" y="3090863"/>
            <a:ext cx="1517650" cy="1241425"/>
            <a:chOff x="3198" y="3334"/>
            <a:chExt cx="1979" cy="807"/>
          </a:xfrm>
        </p:grpSpPr>
        <p:sp>
          <p:nvSpPr>
            <p:cNvPr id="11295" name="Freeform 72"/>
            <p:cNvSpPr>
              <a:spLocks noChangeAspect="1"/>
            </p:cNvSpPr>
            <p:nvPr/>
          </p:nvSpPr>
          <p:spPr bwMode="auto">
            <a:xfrm>
              <a:off x="3198" y="3334"/>
              <a:ext cx="994" cy="806"/>
            </a:xfrm>
            <a:custGeom>
              <a:avLst/>
              <a:gdLst>
                <a:gd name="T0" fmla="*/ 0 w 994"/>
                <a:gd name="T1" fmla="*/ 806 h 806"/>
                <a:gd name="T2" fmla="*/ 227 w 994"/>
                <a:gd name="T3" fmla="*/ 762 h 806"/>
                <a:gd name="T4" fmla="*/ 382 w 994"/>
                <a:gd name="T5" fmla="*/ 624 h 806"/>
                <a:gd name="T6" fmla="*/ 478 w 994"/>
                <a:gd name="T7" fmla="*/ 392 h 806"/>
                <a:gd name="T8" fmla="*/ 568 w 994"/>
                <a:gd name="T9" fmla="*/ 157 h 806"/>
                <a:gd name="T10" fmla="*/ 698 w 994"/>
                <a:gd name="T11" fmla="*/ 9 h 806"/>
                <a:gd name="T12" fmla="*/ 830 w 994"/>
                <a:gd name="T13" fmla="*/ 102 h 806"/>
                <a:gd name="T14" fmla="*/ 914 w 994"/>
                <a:gd name="T15" fmla="*/ 186 h 806"/>
                <a:gd name="T16" fmla="*/ 994 w 994"/>
                <a:gd name="T17" fmla="*/ 202 h 8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4"/>
                <a:gd name="T28" fmla="*/ 0 h 806"/>
                <a:gd name="T29" fmla="*/ 994 w 994"/>
                <a:gd name="T30" fmla="*/ 806 h 8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4" h="806">
                  <a:moveTo>
                    <a:pt x="0" y="806"/>
                  </a:moveTo>
                  <a:cubicBezTo>
                    <a:pt x="37" y="799"/>
                    <a:pt x="164" y="792"/>
                    <a:pt x="227" y="762"/>
                  </a:cubicBezTo>
                  <a:cubicBezTo>
                    <a:pt x="291" y="731"/>
                    <a:pt x="341" y="686"/>
                    <a:pt x="382" y="624"/>
                  </a:cubicBezTo>
                  <a:cubicBezTo>
                    <a:pt x="424" y="563"/>
                    <a:pt x="447" y="469"/>
                    <a:pt x="478" y="392"/>
                  </a:cubicBezTo>
                  <a:cubicBezTo>
                    <a:pt x="509" y="315"/>
                    <a:pt x="532" y="221"/>
                    <a:pt x="568" y="157"/>
                  </a:cubicBezTo>
                  <a:cubicBezTo>
                    <a:pt x="605" y="93"/>
                    <a:pt x="654" y="18"/>
                    <a:pt x="698" y="9"/>
                  </a:cubicBezTo>
                  <a:cubicBezTo>
                    <a:pt x="742" y="0"/>
                    <a:pt x="794" y="72"/>
                    <a:pt x="830" y="102"/>
                  </a:cubicBezTo>
                  <a:cubicBezTo>
                    <a:pt x="866" y="132"/>
                    <a:pt x="887" y="169"/>
                    <a:pt x="914" y="186"/>
                  </a:cubicBezTo>
                  <a:cubicBezTo>
                    <a:pt x="941" y="203"/>
                    <a:pt x="977" y="199"/>
                    <a:pt x="994" y="202"/>
                  </a:cubicBezTo>
                </a:path>
              </a:pathLst>
            </a:cu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6" name="Freeform 73"/>
            <p:cNvSpPr>
              <a:spLocks noChangeAspect="1"/>
            </p:cNvSpPr>
            <p:nvPr/>
          </p:nvSpPr>
          <p:spPr bwMode="auto">
            <a:xfrm flipH="1">
              <a:off x="4183" y="3335"/>
              <a:ext cx="994" cy="806"/>
            </a:xfrm>
            <a:custGeom>
              <a:avLst/>
              <a:gdLst>
                <a:gd name="T0" fmla="*/ 0 w 994"/>
                <a:gd name="T1" fmla="*/ 806 h 806"/>
                <a:gd name="T2" fmla="*/ 227 w 994"/>
                <a:gd name="T3" fmla="*/ 762 h 806"/>
                <a:gd name="T4" fmla="*/ 382 w 994"/>
                <a:gd name="T5" fmla="*/ 624 h 806"/>
                <a:gd name="T6" fmla="*/ 478 w 994"/>
                <a:gd name="T7" fmla="*/ 392 h 806"/>
                <a:gd name="T8" fmla="*/ 568 w 994"/>
                <a:gd name="T9" fmla="*/ 157 h 806"/>
                <a:gd name="T10" fmla="*/ 698 w 994"/>
                <a:gd name="T11" fmla="*/ 9 h 806"/>
                <a:gd name="T12" fmla="*/ 830 w 994"/>
                <a:gd name="T13" fmla="*/ 102 h 806"/>
                <a:gd name="T14" fmla="*/ 914 w 994"/>
                <a:gd name="T15" fmla="*/ 186 h 806"/>
                <a:gd name="T16" fmla="*/ 994 w 994"/>
                <a:gd name="T17" fmla="*/ 202 h 8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4"/>
                <a:gd name="T28" fmla="*/ 0 h 806"/>
                <a:gd name="T29" fmla="*/ 994 w 994"/>
                <a:gd name="T30" fmla="*/ 806 h 8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4" h="806">
                  <a:moveTo>
                    <a:pt x="0" y="806"/>
                  </a:moveTo>
                  <a:cubicBezTo>
                    <a:pt x="37" y="799"/>
                    <a:pt x="164" y="792"/>
                    <a:pt x="227" y="762"/>
                  </a:cubicBezTo>
                  <a:cubicBezTo>
                    <a:pt x="291" y="731"/>
                    <a:pt x="341" y="686"/>
                    <a:pt x="382" y="624"/>
                  </a:cubicBezTo>
                  <a:cubicBezTo>
                    <a:pt x="424" y="563"/>
                    <a:pt x="447" y="469"/>
                    <a:pt x="478" y="392"/>
                  </a:cubicBezTo>
                  <a:cubicBezTo>
                    <a:pt x="509" y="315"/>
                    <a:pt x="532" y="221"/>
                    <a:pt x="568" y="157"/>
                  </a:cubicBezTo>
                  <a:cubicBezTo>
                    <a:pt x="605" y="93"/>
                    <a:pt x="654" y="18"/>
                    <a:pt x="698" y="9"/>
                  </a:cubicBezTo>
                  <a:cubicBezTo>
                    <a:pt x="742" y="0"/>
                    <a:pt x="794" y="72"/>
                    <a:pt x="830" y="102"/>
                  </a:cubicBezTo>
                  <a:cubicBezTo>
                    <a:pt x="866" y="132"/>
                    <a:pt x="887" y="169"/>
                    <a:pt x="914" y="186"/>
                  </a:cubicBezTo>
                  <a:cubicBezTo>
                    <a:pt x="941" y="203"/>
                    <a:pt x="977" y="199"/>
                    <a:pt x="994" y="202"/>
                  </a:cubicBezTo>
                </a:path>
              </a:pathLst>
            </a:cu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2698" name="Text Box 74"/>
          <p:cNvSpPr txBox="1">
            <a:spLocks noChangeArrowheads="1"/>
          </p:cNvSpPr>
          <p:nvPr/>
        </p:nvSpPr>
        <p:spPr bwMode="auto">
          <a:xfrm>
            <a:off x="5397500" y="4903788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Nonlinear crystal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292" name="Line 75"/>
          <p:cNvSpPr>
            <a:spLocks noChangeShapeType="1"/>
          </p:cNvSpPr>
          <p:nvPr/>
        </p:nvSpPr>
        <p:spPr bwMode="auto">
          <a:xfrm>
            <a:off x="4586288" y="819150"/>
            <a:ext cx="0" cy="53927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3" name="Text Box 76"/>
          <p:cNvSpPr txBox="1">
            <a:spLocks noChangeArrowheads="1"/>
          </p:cNvSpPr>
          <p:nvPr/>
        </p:nvSpPr>
        <p:spPr bwMode="auto">
          <a:xfrm>
            <a:off x="765175" y="5688013"/>
            <a:ext cx="296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Laser amplification</a:t>
            </a:r>
            <a:endParaRPr lang="ru-RU" sz="2400" b="1">
              <a:solidFill>
                <a:srgbClr val="CC0000"/>
              </a:solidFill>
            </a:endParaRPr>
          </a:p>
        </p:txBody>
      </p:sp>
      <p:sp>
        <p:nvSpPr>
          <p:cNvPr id="11294" name="Text Box 77"/>
          <p:cNvSpPr txBox="1">
            <a:spLocks noChangeArrowheads="1"/>
          </p:cNvSpPr>
          <p:nvPr/>
        </p:nvSpPr>
        <p:spPr bwMode="auto">
          <a:xfrm>
            <a:off x="4765675" y="5716588"/>
            <a:ext cx="372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</a:rPr>
              <a:t>Parametric amplification</a:t>
            </a:r>
            <a:endParaRPr lang="ru-RU" sz="2400" b="1" dirty="0">
              <a:solidFill>
                <a:srgbClr val="CC0000"/>
              </a:solidFill>
            </a:endParaRPr>
          </a:p>
        </p:txBody>
      </p:sp>
      <p:sp>
        <p:nvSpPr>
          <p:cNvPr id="78" name="Rectangle 3"/>
          <p:cNvSpPr txBox="1">
            <a:spLocks noChangeArrowheads="1"/>
          </p:cNvSpPr>
          <p:nvPr/>
        </p:nvSpPr>
        <p:spPr bwMode="auto">
          <a:xfrm>
            <a:off x="609600" y="-714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Laser or Parametric Amplification?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9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2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46821E-6 L -0.00156 -0.174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82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5723E-6 L 0.39132 -3.7572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2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8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8.67052E-7 L 0.00313 0.176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2477 L 0.16789 0.1194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82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0787 L 0.21337 -0.14097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82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1134 L 0.11823 -0.075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2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4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-0.07338 L 0.10035 0.0870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1" grpId="0" animBg="1"/>
      <p:bldP spid="282634" grpId="0" animBg="1"/>
      <p:bldP spid="282683" grpId="0" animBg="1"/>
      <p:bldP spid="282684" grpId="0" animBg="1"/>
      <p:bldP spid="282689" grpId="0" animBg="1"/>
      <p:bldP spid="282689" grpId="1" animBg="1"/>
      <p:bldP spid="282690" grpId="0"/>
      <p:bldP spid="282691" grpId="0"/>
      <p:bldP spid="282692" grpId="0" animBg="1"/>
      <p:bldP spid="282692" grpId="1" animBg="1"/>
      <p:bldP spid="282694" grpId="0" animBg="1"/>
      <p:bldP spid="28269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6838" y="1457325"/>
            <a:ext cx="8991600" cy="3616325"/>
            <a:chOff x="840" y="2740"/>
            <a:chExt cx="14160" cy="569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2936" y="3868"/>
              <a:ext cx="1872" cy="195"/>
              <a:chOff x="12936" y="3868"/>
              <a:chExt cx="1872" cy="195"/>
            </a:xfrm>
          </p:grpSpPr>
          <p:sp>
            <p:nvSpPr>
              <p:cNvPr id="13357" name="Rectangle 5"/>
              <p:cNvSpPr>
                <a:spLocks noChangeArrowheads="1"/>
              </p:cNvSpPr>
              <p:nvPr/>
            </p:nvSpPr>
            <p:spPr bwMode="auto">
              <a:xfrm>
                <a:off x="12936" y="3951"/>
                <a:ext cx="1688" cy="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58" name="Freeform 6"/>
              <p:cNvSpPr>
                <a:spLocks/>
              </p:cNvSpPr>
              <p:nvPr/>
            </p:nvSpPr>
            <p:spPr bwMode="auto">
              <a:xfrm>
                <a:off x="14616" y="3868"/>
                <a:ext cx="192" cy="195"/>
              </a:xfrm>
              <a:custGeom>
                <a:avLst/>
                <a:gdLst>
                  <a:gd name="T0" fmla="*/ 0 w 192"/>
                  <a:gd name="T1" fmla="*/ 195 h 195"/>
                  <a:gd name="T2" fmla="*/ 192 w 192"/>
                  <a:gd name="T3" fmla="*/ 99 h 195"/>
                  <a:gd name="T4" fmla="*/ 0 w 192"/>
                  <a:gd name="T5" fmla="*/ 0 h 195"/>
                  <a:gd name="T6" fmla="*/ 0 w 192"/>
                  <a:gd name="T7" fmla="*/ 195 h 1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5"/>
                  <a:gd name="T14" fmla="*/ 192 w 192"/>
                  <a:gd name="T15" fmla="*/ 195 h 1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5">
                    <a:moveTo>
                      <a:pt x="0" y="195"/>
                    </a:moveTo>
                    <a:lnTo>
                      <a:pt x="192" y="99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296" name="Rectangle 7"/>
            <p:cNvSpPr>
              <a:spLocks noChangeArrowheads="1"/>
            </p:cNvSpPr>
            <p:nvPr/>
          </p:nvSpPr>
          <p:spPr bwMode="auto">
            <a:xfrm>
              <a:off x="2424" y="3388"/>
              <a:ext cx="2020" cy="1011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97" name="Rectangle 8"/>
            <p:cNvSpPr>
              <a:spLocks noChangeArrowheads="1"/>
            </p:cNvSpPr>
            <p:nvPr/>
          </p:nvSpPr>
          <p:spPr bwMode="auto">
            <a:xfrm>
              <a:off x="2580" y="3485"/>
              <a:ext cx="158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Stretcher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298" name="Rectangle 9"/>
            <p:cNvSpPr>
              <a:spLocks noChangeArrowheads="1"/>
            </p:cNvSpPr>
            <p:nvPr/>
          </p:nvSpPr>
          <p:spPr bwMode="auto">
            <a:xfrm>
              <a:off x="4160" y="3485"/>
              <a:ext cx="10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299" name="Rectangle 10"/>
            <p:cNvSpPr>
              <a:spLocks noChangeArrowheads="1"/>
            </p:cNvSpPr>
            <p:nvPr/>
          </p:nvSpPr>
          <p:spPr bwMode="auto">
            <a:xfrm>
              <a:off x="6312" y="3388"/>
              <a:ext cx="2308" cy="1011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0" name="Rectangle 11"/>
            <p:cNvSpPr>
              <a:spLocks noChangeArrowheads="1"/>
            </p:cNvSpPr>
            <p:nvPr/>
          </p:nvSpPr>
          <p:spPr bwMode="auto">
            <a:xfrm>
              <a:off x="6468" y="3472"/>
              <a:ext cx="198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Ti:Sapphire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01" name="Rectangle 12"/>
            <p:cNvSpPr>
              <a:spLocks noChangeArrowheads="1"/>
            </p:cNvSpPr>
            <p:nvPr/>
          </p:nvSpPr>
          <p:spPr bwMode="auto">
            <a:xfrm>
              <a:off x="8445" y="3472"/>
              <a:ext cx="1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02" name="Rectangle 13"/>
            <p:cNvSpPr>
              <a:spLocks noChangeArrowheads="1"/>
            </p:cNvSpPr>
            <p:nvPr/>
          </p:nvSpPr>
          <p:spPr bwMode="auto">
            <a:xfrm>
              <a:off x="6468" y="3892"/>
              <a:ext cx="15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amplifier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03" name="Rectangle 14"/>
            <p:cNvSpPr>
              <a:spLocks noChangeArrowheads="1"/>
            </p:cNvSpPr>
            <p:nvPr/>
          </p:nvSpPr>
          <p:spPr bwMode="auto">
            <a:xfrm>
              <a:off x="7968" y="3892"/>
              <a:ext cx="1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04" name="Rectangle 15"/>
            <p:cNvSpPr>
              <a:spLocks noChangeArrowheads="1"/>
            </p:cNvSpPr>
            <p:nvPr/>
          </p:nvSpPr>
          <p:spPr bwMode="auto">
            <a:xfrm>
              <a:off x="10344" y="3388"/>
              <a:ext cx="2596" cy="1011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5" name="Rectangle 16"/>
            <p:cNvSpPr>
              <a:spLocks noChangeArrowheads="1"/>
            </p:cNvSpPr>
            <p:nvPr/>
          </p:nvSpPr>
          <p:spPr bwMode="auto">
            <a:xfrm>
              <a:off x="10500" y="3485"/>
              <a:ext cx="212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Compressor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06" name="Rectangle 17"/>
            <p:cNvSpPr>
              <a:spLocks noChangeArrowheads="1"/>
            </p:cNvSpPr>
            <p:nvPr/>
          </p:nvSpPr>
          <p:spPr bwMode="auto">
            <a:xfrm>
              <a:off x="12620" y="3485"/>
              <a:ext cx="10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4728" y="3676"/>
              <a:ext cx="1304" cy="295"/>
              <a:chOff x="4728" y="3676"/>
              <a:chExt cx="1304" cy="295"/>
            </a:xfrm>
          </p:grpSpPr>
          <p:grpSp>
            <p:nvGrpSpPr>
              <p:cNvPr id="5" name="Group 19"/>
              <p:cNvGrpSpPr>
                <a:grpSpLocks/>
              </p:cNvGrpSpPr>
              <p:nvPr/>
            </p:nvGrpSpPr>
            <p:grpSpPr bwMode="auto">
              <a:xfrm>
                <a:off x="4728" y="3676"/>
                <a:ext cx="1304" cy="295"/>
                <a:chOff x="4728" y="3676"/>
                <a:chExt cx="1304" cy="295"/>
              </a:xfrm>
            </p:grpSpPr>
            <p:grpSp>
              <p:nvGrpSpPr>
                <p:cNvPr id="6" name="Group 20"/>
                <p:cNvGrpSpPr>
                  <a:grpSpLocks/>
                </p:cNvGrpSpPr>
                <p:nvPr/>
              </p:nvGrpSpPr>
              <p:grpSpPr bwMode="auto">
                <a:xfrm>
                  <a:off x="4728" y="3676"/>
                  <a:ext cx="1304" cy="295"/>
                  <a:chOff x="4728" y="3676"/>
                  <a:chExt cx="1304" cy="295"/>
                </a:xfrm>
              </p:grpSpPr>
              <p:sp>
                <p:nvSpPr>
                  <p:cNvPr id="13157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728" y="3676"/>
                    <a:ext cx="8" cy="295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58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736" y="3676"/>
                    <a:ext cx="8" cy="295"/>
                  </a:xfrm>
                  <a:prstGeom prst="rect">
                    <a:avLst/>
                  </a:prstGeom>
                  <a:solidFill>
                    <a:srgbClr val="FF349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5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3676"/>
                    <a:ext cx="8" cy="295"/>
                  </a:xfrm>
                  <a:prstGeom prst="rect">
                    <a:avLst/>
                  </a:prstGeom>
                  <a:solidFill>
                    <a:srgbClr val="FF369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0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3676"/>
                    <a:ext cx="8" cy="295"/>
                  </a:xfrm>
                  <a:prstGeom prst="rect">
                    <a:avLst/>
                  </a:prstGeom>
                  <a:solidFill>
                    <a:srgbClr val="FF379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1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760" y="3676"/>
                    <a:ext cx="8" cy="295"/>
                  </a:xfrm>
                  <a:prstGeom prst="rect">
                    <a:avLst/>
                  </a:prstGeom>
                  <a:solidFill>
                    <a:srgbClr val="FF388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2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768" y="3676"/>
                    <a:ext cx="8" cy="295"/>
                  </a:xfrm>
                  <a:prstGeom prst="rect">
                    <a:avLst/>
                  </a:prstGeom>
                  <a:solidFill>
                    <a:srgbClr val="FF398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3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776" y="3676"/>
                    <a:ext cx="8" cy="295"/>
                  </a:xfrm>
                  <a:prstGeom prst="rect">
                    <a:avLst/>
                  </a:prstGeom>
                  <a:solidFill>
                    <a:srgbClr val="FF3B8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4784" y="3676"/>
                    <a:ext cx="8" cy="295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792" y="3676"/>
                    <a:ext cx="8" cy="295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4800" y="3676"/>
                    <a:ext cx="8" cy="295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7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3676"/>
                    <a:ext cx="8" cy="295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8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4816" y="3676"/>
                    <a:ext cx="8" cy="295"/>
                  </a:xfrm>
                  <a:prstGeom prst="rect">
                    <a:avLst/>
                  </a:prstGeom>
                  <a:solidFill>
                    <a:srgbClr val="FF417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69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824" y="3676"/>
                    <a:ext cx="8" cy="295"/>
                  </a:xfrm>
                  <a:prstGeom prst="rect">
                    <a:avLst/>
                  </a:prstGeom>
                  <a:solidFill>
                    <a:srgbClr val="FF427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0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832" y="3676"/>
                    <a:ext cx="8" cy="295"/>
                  </a:xfrm>
                  <a:prstGeom prst="rect">
                    <a:avLst/>
                  </a:prstGeom>
                  <a:solidFill>
                    <a:srgbClr val="FF437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1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4840" y="3676"/>
                    <a:ext cx="8" cy="295"/>
                  </a:xfrm>
                  <a:prstGeom prst="rect">
                    <a:avLst/>
                  </a:prstGeom>
                  <a:solidFill>
                    <a:srgbClr val="FF457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2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4848" y="3676"/>
                    <a:ext cx="8" cy="295"/>
                  </a:xfrm>
                  <a:prstGeom prst="rect">
                    <a:avLst/>
                  </a:prstGeom>
                  <a:solidFill>
                    <a:srgbClr val="FF467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4856" y="3676"/>
                    <a:ext cx="8" cy="295"/>
                  </a:xfrm>
                  <a:prstGeom prst="rect">
                    <a:avLst/>
                  </a:prstGeom>
                  <a:solidFill>
                    <a:srgbClr val="FF476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4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4864" y="3676"/>
                    <a:ext cx="8" cy="295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5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72" y="3676"/>
                    <a:ext cx="8" cy="295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6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880" y="3676"/>
                    <a:ext cx="8" cy="295"/>
                  </a:xfrm>
                  <a:prstGeom prst="rect">
                    <a:avLst/>
                  </a:prstGeom>
                  <a:solidFill>
                    <a:srgbClr val="FF4B6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888" y="3676"/>
                    <a:ext cx="8" cy="295"/>
                  </a:xfrm>
                  <a:prstGeom prst="rect">
                    <a:avLst/>
                  </a:prstGeom>
                  <a:solidFill>
                    <a:srgbClr val="FF4C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8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3676"/>
                    <a:ext cx="8" cy="295"/>
                  </a:xfrm>
                  <a:prstGeom prst="rect">
                    <a:avLst/>
                  </a:prstGeom>
                  <a:solidFill>
                    <a:srgbClr val="FF4D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79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4904" y="3676"/>
                    <a:ext cx="8" cy="295"/>
                  </a:xfrm>
                  <a:prstGeom prst="rect">
                    <a:avLst/>
                  </a:prstGeom>
                  <a:solidFill>
                    <a:srgbClr val="FF4F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0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12" y="3676"/>
                    <a:ext cx="8" cy="295"/>
                  </a:xfrm>
                  <a:prstGeom prst="rect">
                    <a:avLst/>
                  </a:prstGeom>
                  <a:solidFill>
                    <a:srgbClr val="FF50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1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920" y="3676"/>
                    <a:ext cx="8" cy="295"/>
                  </a:xfrm>
                  <a:prstGeom prst="rect">
                    <a:avLst/>
                  </a:prstGeom>
                  <a:solidFill>
                    <a:srgbClr val="FF515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928" y="3676"/>
                    <a:ext cx="8" cy="295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4936" y="3676"/>
                    <a:ext cx="8" cy="295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4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3676"/>
                    <a:ext cx="8" cy="295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5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952" y="3676"/>
                    <a:ext cx="8" cy="295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6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4960" y="3676"/>
                    <a:ext cx="8" cy="295"/>
                  </a:xfrm>
                  <a:prstGeom prst="rect">
                    <a:avLst/>
                  </a:prstGeom>
                  <a:solidFill>
                    <a:srgbClr val="FF574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7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4968" y="3676"/>
                    <a:ext cx="8" cy="295"/>
                  </a:xfrm>
                  <a:prstGeom prst="rect">
                    <a:avLst/>
                  </a:prstGeom>
                  <a:solidFill>
                    <a:srgbClr val="FF594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8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3676"/>
                    <a:ext cx="8" cy="295"/>
                  </a:xfrm>
                  <a:prstGeom prst="rect">
                    <a:avLst/>
                  </a:prstGeom>
                  <a:solidFill>
                    <a:srgbClr val="FF5A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89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4984" y="3676"/>
                    <a:ext cx="8" cy="295"/>
                  </a:xfrm>
                  <a:prstGeom prst="rect">
                    <a:avLst/>
                  </a:prstGeom>
                  <a:solidFill>
                    <a:srgbClr val="FF5B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0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4992" y="3676"/>
                    <a:ext cx="8" cy="295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1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5000" y="3676"/>
                    <a:ext cx="8" cy="295"/>
                  </a:xfrm>
                  <a:prstGeom prst="rect">
                    <a:avLst/>
                  </a:prstGeom>
                  <a:solidFill>
                    <a:srgbClr val="FF5E4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2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3676"/>
                    <a:ext cx="8" cy="295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3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5016" y="3676"/>
                    <a:ext cx="8" cy="295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4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5024" y="3676"/>
                    <a:ext cx="8" cy="295"/>
                  </a:xfrm>
                  <a:prstGeom prst="rect">
                    <a:avLst/>
                  </a:prstGeom>
                  <a:solidFill>
                    <a:srgbClr val="FF613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5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5032" y="3676"/>
                    <a:ext cx="8" cy="295"/>
                  </a:xfrm>
                  <a:prstGeom prst="rect">
                    <a:avLst/>
                  </a:prstGeom>
                  <a:solidFill>
                    <a:srgbClr val="FF633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6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3676"/>
                    <a:ext cx="8" cy="295"/>
                  </a:xfrm>
                  <a:prstGeom prst="rect">
                    <a:avLst/>
                  </a:prstGeom>
                  <a:solidFill>
                    <a:srgbClr val="FF643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7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5048" y="3676"/>
                    <a:ext cx="8" cy="295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8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3676"/>
                    <a:ext cx="8" cy="295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199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064" y="3676"/>
                    <a:ext cx="8" cy="295"/>
                  </a:xfrm>
                  <a:prstGeom prst="rect">
                    <a:avLst/>
                  </a:prstGeom>
                  <a:solidFill>
                    <a:srgbClr val="FF6C3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0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3676"/>
                    <a:ext cx="8" cy="295"/>
                  </a:xfrm>
                  <a:prstGeom prst="rect">
                    <a:avLst/>
                  </a:prstGeom>
                  <a:solidFill>
                    <a:srgbClr val="FF70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1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080" y="3676"/>
                    <a:ext cx="8" cy="295"/>
                  </a:xfrm>
                  <a:prstGeom prst="rect">
                    <a:avLst/>
                  </a:prstGeom>
                  <a:solidFill>
                    <a:srgbClr val="FF74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2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088" y="3676"/>
                    <a:ext cx="8" cy="295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3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3676"/>
                    <a:ext cx="8" cy="295"/>
                  </a:xfrm>
                  <a:prstGeom prst="rect">
                    <a:avLst/>
                  </a:prstGeom>
                  <a:solidFill>
                    <a:srgbClr val="FF7B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4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3676"/>
                    <a:ext cx="8" cy="295"/>
                  </a:xfrm>
                  <a:prstGeom prst="rect">
                    <a:avLst/>
                  </a:prstGeom>
                  <a:solidFill>
                    <a:srgbClr val="FF7F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5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5112" y="3676"/>
                    <a:ext cx="8" cy="295"/>
                  </a:xfrm>
                  <a:prstGeom prst="rect">
                    <a:avLst/>
                  </a:prstGeom>
                  <a:solidFill>
                    <a:srgbClr val="FF832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6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5120" y="3676"/>
                    <a:ext cx="8" cy="295"/>
                  </a:xfrm>
                  <a:prstGeom prst="rect">
                    <a:avLst/>
                  </a:prstGeom>
                  <a:solidFill>
                    <a:srgbClr val="FF86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7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128" y="3676"/>
                    <a:ext cx="8" cy="295"/>
                  </a:xfrm>
                  <a:prstGeom prst="rect">
                    <a:avLst/>
                  </a:prstGeom>
                  <a:solidFill>
                    <a:srgbClr val="FF8A2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8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5136" y="3676"/>
                    <a:ext cx="8" cy="295"/>
                  </a:xfrm>
                  <a:prstGeom prst="rect">
                    <a:avLst/>
                  </a:prstGeom>
                  <a:solidFill>
                    <a:srgbClr val="FF8E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09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5144" y="3676"/>
                    <a:ext cx="8" cy="295"/>
                  </a:xfrm>
                  <a:prstGeom prst="rect">
                    <a:avLst/>
                  </a:prstGeom>
                  <a:solidFill>
                    <a:srgbClr val="FF92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0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5152" y="3676"/>
                    <a:ext cx="8" cy="295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1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5160" y="3676"/>
                    <a:ext cx="8" cy="295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5168" y="3676"/>
                    <a:ext cx="8" cy="295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5176" y="3676"/>
                    <a:ext cx="8" cy="295"/>
                  </a:xfrm>
                  <a:prstGeom prst="rect">
                    <a:avLst/>
                  </a:prstGeom>
                  <a:solidFill>
                    <a:srgbClr val="FFA11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4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5184" y="3676"/>
                    <a:ext cx="8" cy="295"/>
                  </a:xfrm>
                  <a:prstGeom prst="rect">
                    <a:avLst/>
                  </a:prstGeom>
                  <a:solidFill>
                    <a:srgbClr val="FFA4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5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192" y="3676"/>
                    <a:ext cx="8" cy="295"/>
                  </a:xfrm>
                  <a:prstGeom prst="rect">
                    <a:avLst/>
                  </a:prstGeom>
                  <a:solidFill>
                    <a:srgbClr val="FFA8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6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5200" y="3676"/>
                    <a:ext cx="8" cy="295"/>
                  </a:xfrm>
                  <a:prstGeom prst="rect">
                    <a:avLst/>
                  </a:prstGeom>
                  <a:solidFill>
                    <a:srgbClr val="FFAC1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7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5208" y="3676"/>
                    <a:ext cx="8" cy="295"/>
                  </a:xfrm>
                  <a:prstGeom prst="rect">
                    <a:avLst/>
                  </a:prstGeom>
                  <a:solidFill>
                    <a:srgbClr val="FFB01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8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5216" y="3676"/>
                    <a:ext cx="8" cy="295"/>
                  </a:xfrm>
                  <a:prstGeom prst="rect">
                    <a:avLst/>
                  </a:prstGeom>
                  <a:solidFill>
                    <a:srgbClr val="FFB3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19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5224" y="3676"/>
                    <a:ext cx="8" cy="295"/>
                  </a:xfrm>
                  <a:prstGeom prst="rect">
                    <a:avLst/>
                  </a:prstGeom>
                  <a:solidFill>
                    <a:srgbClr val="FFB7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0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5232" y="3676"/>
                    <a:ext cx="8" cy="295"/>
                  </a:xfrm>
                  <a:prstGeom prst="rect">
                    <a:avLst/>
                  </a:prstGeom>
                  <a:solidFill>
                    <a:srgbClr val="FFBB1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5240" y="3676"/>
                    <a:ext cx="8" cy="295"/>
                  </a:xfrm>
                  <a:prstGeom prst="rect">
                    <a:avLst/>
                  </a:prstGeom>
                  <a:solidFill>
                    <a:srgbClr val="FFBF1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2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5248" y="3676"/>
                    <a:ext cx="8" cy="295"/>
                  </a:xfrm>
                  <a:prstGeom prst="rect">
                    <a:avLst/>
                  </a:prstGeom>
                  <a:solidFill>
                    <a:srgbClr val="FFC21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3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3676"/>
                    <a:ext cx="8" cy="295"/>
                  </a:xfrm>
                  <a:prstGeom prst="rect">
                    <a:avLst/>
                  </a:prstGeom>
                  <a:solidFill>
                    <a:srgbClr val="FFC6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5264" y="3676"/>
                    <a:ext cx="8" cy="295"/>
                  </a:xfrm>
                  <a:prstGeom prst="rect">
                    <a:avLst/>
                  </a:prstGeom>
                  <a:solidFill>
                    <a:srgbClr val="FFCA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5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5272" y="3676"/>
                    <a:ext cx="8" cy="295"/>
                  </a:xfrm>
                  <a:prstGeom prst="rect">
                    <a:avLst/>
                  </a:prstGeom>
                  <a:solidFill>
                    <a:srgbClr val="FFCE1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6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280" y="3676"/>
                    <a:ext cx="8" cy="295"/>
                  </a:xfrm>
                  <a:prstGeom prst="rect">
                    <a:avLst/>
                  </a:prstGeom>
                  <a:solidFill>
                    <a:srgbClr val="FFD1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7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5288" y="3676"/>
                    <a:ext cx="8" cy="295"/>
                  </a:xfrm>
                  <a:prstGeom prst="rect">
                    <a:avLst/>
                  </a:prstGeom>
                  <a:solidFill>
                    <a:srgbClr val="FFD50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8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296" y="3676"/>
                    <a:ext cx="8" cy="295"/>
                  </a:xfrm>
                  <a:prstGeom prst="rect">
                    <a:avLst/>
                  </a:prstGeom>
                  <a:solidFill>
                    <a:srgbClr val="FFD90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29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5304" y="3676"/>
                    <a:ext cx="8" cy="295"/>
                  </a:xfrm>
                  <a:prstGeom prst="rect">
                    <a:avLst/>
                  </a:prstGeom>
                  <a:solidFill>
                    <a:srgbClr val="FFDD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0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5312" y="3676"/>
                    <a:ext cx="8" cy="295"/>
                  </a:xfrm>
                  <a:prstGeom prst="rect">
                    <a:avLst/>
                  </a:prstGeom>
                  <a:solidFill>
                    <a:srgbClr val="FFE00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1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5320" y="3676"/>
                    <a:ext cx="8" cy="295"/>
                  </a:xfrm>
                  <a:prstGeom prst="rect">
                    <a:avLst/>
                  </a:prstGeom>
                  <a:solidFill>
                    <a:srgbClr val="FFE40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2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5328" y="3676"/>
                    <a:ext cx="8" cy="295"/>
                  </a:xfrm>
                  <a:prstGeom prst="rect">
                    <a:avLst/>
                  </a:prstGeom>
                  <a:solidFill>
                    <a:srgbClr val="FFE8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336" y="3676"/>
                    <a:ext cx="8" cy="295"/>
                  </a:xfrm>
                  <a:prstGeom prst="rect">
                    <a:avLst/>
                  </a:prstGeom>
                  <a:solidFill>
                    <a:srgbClr val="FFEC0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4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5344" y="3676"/>
                    <a:ext cx="8" cy="295"/>
                  </a:xfrm>
                  <a:prstGeom prst="rect">
                    <a:avLst/>
                  </a:prstGeom>
                  <a:solidFill>
                    <a:srgbClr val="FFEF0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5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352" y="3676"/>
                    <a:ext cx="8" cy="295"/>
                  </a:xfrm>
                  <a:prstGeom prst="rect">
                    <a:avLst/>
                  </a:prstGeom>
                  <a:solidFill>
                    <a:srgbClr val="FFF30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5360" y="3676"/>
                    <a:ext cx="8" cy="295"/>
                  </a:xfrm>
                  <a:prstGeom prst="rect">
                    <a:avLst/>
                  </a:prstGeom>
                  <a:solidFill>
                    <a:srgbClr val="FFF70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7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5368" y="3676"/>
                    <a:ext cx="8" cy="295"/>
                  </a:xfrm>
                  <a:prstGeom prst="rect">
                    <a:avLst/>
                  </a:prstGeom>
                  <a:solidFill>
                    <a:srgbClr val="FFFB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8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5376" y="3676"/>
                    <a:ext cx="8" cy="29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39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5384" y="3676"/>
                    <a:ext cx="8" cy="29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0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5392" y="3676"/>
                    <a:ext cx="8" cy="295"/>
                  </a:xfrm>
                  <a:prstGeom prst="rect">
                    <a:avLst/>
                  </a:prstGeom>
                  <a:solidFill>
                    <a:srgbClr val="F2FA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1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400" y="3676"/>
                    <a:ext cx="8" cy="295"/>
                  </a:xfrm>
                  <a:prstGeom prst="rect">
                    <a:avLst/>
                  </a:prstGeom>
                  <a:solidFill>
                    <a:srgbClr val="ECF80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2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408" y="3676"/>
                    <a:ext cx="8" cy="295"/>
                  </a:xfrm>
                  <a:prstGeom prst="rect">
                    <a:avLst/>
                  </a:prstGeom>
                  <a:solidFill>
                    <a:srgbClr val="E6F60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3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416" y="3676"/>
                    <a:ext cx="8" cy="295"/>
                  </a:xfrm>
                  <a:prstGeom prst="rect">
                    <a:avLst/>
                  </a:prstGeom>
                  <a:solidFill>
                    <a:srgbClr val="DFF4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4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3676"/>
                    <a:ext cx="8" cy="295"/>
                  </a:xfrm>
                  <a:prstGeom prst="rect">
                    <a:avLst/>
                  </a:prstGeom>
                  <a:solidFill>
                    <a:srgbClr val="D9F21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5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5432" y="3676"/>
                    <a:ext cx="8" cy="295"/>
                  </a:xfrm>
                  <a:prstGeom prst="rect">
                    <a:avLst/>
                  </a:prstGeom>
                  <a:solidFill>
                    <a:srgbClr val="D3EF1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6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5440" y="3676"/>
                    <a:ext cx="8" cy="295"/>
                  </a:xfrm>
                  <a:prstGeom prst="rect">
                    <a:avLst/>
                  </a:prstGeom>
                  <a:solidFill>
                    <a:srgbClr val="CDED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7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5448" y="3676"/>
                    <a:ext cx="8" cy="295"/>
                  </a:xfrm>
                  <a:prstGeom prst="rect">
                    <a:avLst/>
                  </a:prstGeom>
                  <a:solidFill>
                    <a:srgbClr val="C6EB1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8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5456" y="3676"/>
                    <a:ext cx="8" cy="295"/>
                  </a:xfrm>
                  <a:prstGeom prst="rect">
                    <a:avLst/>
                  </a:prstGeom>
                  <a:solidFill>
                    <a:srgbClr val="C0E9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49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5464" y="3676"/>
                    <a:ext cx="8" cy="295"/>
                  </a:xfrm>
                  <a:prstGeom prst="rect">
                    <a:avLst/>
                  </a:prstGeom>
                  <a:solidFill>
                    <a:srgbClr val="BAE72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0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5472" y="3676"/>
                    <a:ext cx="8" cy="295"/>
                  </a:xfrm>
                  <a:prstGeom prst="rect">
                    <a:avLst/>
                  </a:prstGeom>
                  <a:solidFill>
                    <a:srgbClr val="B4E5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1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480" y="3676"/>
                    <a:ext cx="8" cy="295"/>
                  </a:xfrm>
                  <a:prstGeom prst="rect">
                    <a:avLst/>
                  </a:prstGeom>
                  <a:solidFill>
                    <a:srgbClr val="ADE2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2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5488" y="3676"/>
                    <a:ext cx="8" cy="295"/>
                  </a:xfrm>
                  <a:prstGeom prst="rect">
                    <a:avLst/>
                  </a:prstGeom>
                  <a:solidFill>
                    <a:srgbClr val="A7E03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3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5496" y="3676"/>
                    <a:ext cx="8" cy="295"/>
                  </a:xfrm>
                  <a:prstGeom prst="rect">
                    <a:avLst/>
                  </a:prstGeom>
                  <a:solidFill>
                    <a:srgbClr val="A1DE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4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3676"/>
                    <a:ext cx="8" cy="295"/>
                  </a:xfrm>
                  <a:prstGeom prst="rect">
                    <a:avLst/>
                  </a:prstGeom>
                  <a:solidFill>
                    <a:srgbClr val="9BDC3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5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5512" y="3676"/>
                    <a:ext cx="8" cy="295"/>
                  </a:xfrm>
                  <a:prstGeom prst="rect">
                    <a:avLst/>
                  </a:prstGeom>
                  <a:solidFill>
                    <a:srgbClr val="95DA3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6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5520" y="3676"/>
                    <a:ext cx="8" cy="295"/>
                  </a:xfrm>
                  <a:prstGeom prst="rect">
                    <a:avLst/>
                  </a:prstGeom>
                  <a:solidFill>
                    <a:srgbClr val="8ED83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7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5528" y="3676"/>
                    <a:ext cx="8" cy="295"/>
                  </a:xfrm>
                  <a:prstGeom prst="rect">
                    <a:avLst/>
                  </a:prstGeom>
                  <a:solidFill>
                    <a:srgbClr val="88D54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8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5536" y="3676"/>
                    <a:ext cx="8" cy="295"/>
                  </a:xfrm>
                  <a:prstGeom prst="rect">
                    <a:avLst/>
                  </a:prstGeom>
                  <a:solidFill>
                    <a:srgbClr val="82D34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59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5544" y="3676"/>
                    <a:ext cx="8" cy="295"/>
                  </a:xfrm>
                  <a:prstGeom prst="rect">
                    <a:avLst/>
                  </a:prstGeom>
                  <a:solidFill>
                    <a:srgbClr val="7CD14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0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52" y="3676"/>
                    <a:ext cx="8" cy="295"/>
                  </a:xfrm>
                  <a:prstGeom prst="rect">
                    <a:avLst/>
                  </a:prstGeom>
                  <a:solidFill>
                    <a:srgbClr val="75CF4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1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60" y="3676"/>
                    <a:ext cx="8" cy="295"/>
                  </a:xfrm>
                  <a:prstGeom prst="rect">
                    <a:avLst/>
                  </a:prstGeom>
                  <a:solidFill>
                    <a:srgbClr val="6FCD5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2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5568" y="3676"/>
                    <a:ext cx="8" cy="295"/>
                  </a:xfrm>
                  <a:prstGeom prst="rect">
                    <a:avLst/>
                  </a:prstGeom>
                  <a:solidFill>
                    <a:srgbClr val="69CB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3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6" y="3676"/>
                    <a:ext cx="8" cy="295"/>
                  </a:xfrm>
                  <a:prstGeom prst="rect">
                    <a:avLst/>
                  </a:prstGeom>
                  <a:solidFill>
                    <a:srgbClr val="63C95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4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84" y="3676"/>
                    <a:ext cx="8" cy="295"/>
                  </a:xfrm>
                  <a:prstGeom prst="rect">
                    <a:avLst/>
                  </a:prstGeom>
                  <a:solidFill>
                    <a:srgbClr val="5CC65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5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5592" y="3676"/>
                    <a:ext cx="8" cy="295"/>
                  </a:xfrm>
                  <a:prstGeom prst="rect">
                    <a:avLst/>
                  </a:prstGeom>
                  <a:solidFill>
                    <a:srgbClr val="56C4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6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5600" y="3676"/>
                    <a:ext cx="8" cy="295"/>
                  </a:xfrm>
                  <a:prstGeom prst="rect">
                    <a:avLst/>
                  </a:prstGeom>
                  <a:solidFill>
                    <a:srgbClr val="50C2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7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5608" y="3676"/>
                    <a:ext cx="8" cy="295"/>
                  </a:xfrm>
                  <a:prstGeom prst="rect">
                    <a:avLst/>
                  </a:prstGeom>
                  <a:solidFill>
                    <a:srgbClr val="4AC0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8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3676"/>
                    <a:ext cx="8" cy="295"/>
                  </a:xfrm>
                  <a:prstGeom prst="rect">
                    <a:avLst/>
                  </a:prstGeom>
                  <a:solidFill>
                    <a:srgbClr val="44BE6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69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5624" y="3676"/>
                    <a:ext cx="8" cy="295"/>
                  </a:xfrm>
                  <a:prstGeom prst="rect">
                    <a:avLst/>
                  </a:prstGeom>
                  <a:solidFill>
                    <a:srgbClr val="3DBC6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0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5632" y="3676"/>
                    <a:ext cx="8" cy="295"/>
                  </a:xfrm>
                  <a:prstGeom prst="rect">
                    <a:avLst/>
                  </a:prstGeom>
                  <a:solidFill>
                    <a:srgbClr val="37B9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1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5640" y="3676"/>
                    <a:ext cx="8" cy="295"/>
                  </a:xfrm>
                  <a:prstGeom prst="rect">
                    <a:avLst/>
                  </a:prstGeom>
                  <a:solidFill>
                    <a:srgbClr val="31B7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2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5648" y="3676"/>
                    <a:ext cx="8" cy="295"/>
                  </a:xfrm>
                  <a:prstGeom prst="rect">
                    <a:avLst/>
                  </a:prstGeom>
                  <a:solidFill>
                    <a:srgbClr val="2BB57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3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5656" y="3676"/>
                    <a:ext cx="8" cy="295"/>
                  </a:xfrm>
                  <a:prstGeom prst="rect">
                    <a:avLst/>
                  </a:prstGeom>
                  <a:solidFill>
                    <a:srgbClr val="24B37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4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5664" y="3676"/>
                    <a:ext cx="8" cy="295"/>
                  </a:xfrm>
                  <a:prstGeom prst="rect">
                    <a:avLst/>
                  </a:prstGeom>
                  <a:solidFill>
                    <a:srgbClr val="1EB1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5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5672" y="3676"/>
                    <a:ext cx="8" cy="295"/>
                  </a:xfrm>
                  <a:prstGeom prst="rect">
                    <a:avLst/>
                  </a:prstGeom>
                  <a:solidFill>
                    <a:srgbClr val="18AF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6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5680" y="3676"/>
                    <a:ext cx="8" cy="295"/>
                  </a:xfrm>
                  <a:prstGeom prst="rect">
                    <a:avLst/>
                  </a:prstGeom>
                  <a:solidFill>
                    <a:srgbClr val="12AC8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7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5688" y="3676"/>
                    <a:ext cx="8" cy="295"/>
                  </a:xfrm>
                  <a:prstGeom prst="rect">
                    <a:avLst/>
                  </a:prstGeom>
                  <a:solidFill>
                    <a:srgbClr val="0BAA8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8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5696" y="3676"/>
                    <a:ext cx="8" cy="295"/>
                  </a:xfrm>
                  <a:prstGeom prst="rect">
                    <a:avLst/>
                  </a:prstGeom>
                  <a:solidFill>
                    <a:srgbClr val="05A8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79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5704" y="3676"/>
                    <a:ext cx="8" cy="295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0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5712" y="3676"/>
                    <a:ext cx="8" cy="295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1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5720" y="3676"/>
                    <a:ext cx="8" cy="295"/>
                  </a:xfrm>
                  <a:prstGeom prst="rect">
                    <a:avLst/>
                  </a:prstGeom>
                  <a:solidFill>
                    <a:srgbClr val="03A39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2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5728" y="3676"/>
                    <a:ext cx="8" cy="295"/>
                  </a:xfrm>
                  <a:prstGeom prst="rect">
                    <a:avLst/>
                  </a:prstGeom>
                  <a:solidFill>
                    <a:srgbClr val="04A1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3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5736" y="3676"/>
                    <a:ext cx="8" cy="295"/>
                  </a:xfrm>
                  <a:prstGeom prst="rect">
                    <a:avLst/>
                  </a:prstGeom>
                  <a:solidFill>
                    <a:srgbClr val="06A09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4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5744" y="3676"/>
                    <a:ext cx="8" cy="295"/>
                  </a:xfrm>
                  <a:prstGeom prst="rect">
                    <a:avLst/>
                  </a:prstGeom>
                  <a:solidFill>
                    <a:srgbClr val="079E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5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5752" y="3676"/>
                    <a:ext cx="8" cy="295"/>
                  </a:xfrm>
                  <a:prstGeom prst="rect">
                    <a:avLst/>
                  </a:prstGeom>
                  <a:solidFill>
                    <a:srgbClr val="089DA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6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760" y="3676"/>
                    <a:ext cx="8" cy="295"/>
                  </a:xfrm>
                  <a:prstGeom prst="rect">
                    <a:avLst/>
                  </a:prstGeom>
                  <a:solidFill>
                    <a:srgbClr val="099BA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7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5768" y="3676"/>
                    <a:ext cx="8" cy="295"/>
                  </a:xfrm>
                  <a:prstGeom prst="rect">
                    <a:avLst/>
                  </a:prstGeom>
                  <a:solidFill>
                    <a:srgbClr val="0B99A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8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5776" y="3676"/>
                    <a:ext cx="8" cy="295"/>
                  </a:xfrm>
                  <a:prstGeom prst="rect">
                    <a:avLst/>
                  </a:prstGeom>
                  <a:solidFill>
                    <a:srgbClr val="0C98A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89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5784" y="3676"/>
                    <a:ext cx="8" cy="295"/>
                  </a:xfrm>
                  <a:prstGeom prst="rect">
                    <a:avLst/>
                  </a:prstGeom>
                  <a:solidFill>
                    <a:srgbClr val="0D96A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0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5792" y="3676"/>
                    <a:ext cx="8" cy="295"/>
                  </a:xfrm>
                  <a:prstGeom prst="rect">
                    <a:avLst/>
                  </a:prstGeom>
                  <a:solidFill>
                    <a:srgbClr val="0E95A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1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5800" y="3676"/>
                    <a:ext cx="8" cy="295"/>
                  </a:xfrm>
                  <a:prstGeom prst="rect">
                    <a:avLst/>
                  </a:prstGeom>
                  <a:solidFill>
                    <a:srgbClr val="1093B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2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5808" y="3676"/>
                    <a:ext cx="8" cy="295"/>
                  </a:xfrm>
                  <a:prstGeom prst="rect">
                    <a:avLst/>
                  </a:prstGeom>
                  <a:solidFill>
                    <a:srgbClr val="1191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3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5816" y="3676"/>
                    <a:ext cx="8" cy="295"/>
                  </a:xfrm>
                  <a:prstGeom prst="rect">
                    <a:avLst/>
                  </a:prstGeom>
                  <a:solidFill>
                    <a:srgbClr val="1290B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4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5824" y="3676"/>
                    <a:ext cx="8" cy="295"/>
                  </a:xfrm>
                  <a:prstGeom prst="rect">
                    <a:avLst/>
                  </a:prstGeom>
                  <a:solidFill>
                    <a:srgbClr val="138EB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5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5832" y="3676"/>
                    <a:ext cx="8" cy="295"/>
                  </a:xfrm>
                  <a:prstGeom prst="rect">
                    <a:avLst/>
                  </a:prstGeom>
                  <a:solidFill>
                    <a:srgbClr val="148D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6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5840" y="3676"/>
                    <a:ext cx="8" cy="295"/>
                  </a:xfrm>
                  <a:prstGeom prst="rect">
                    <a:avLst/>
                  </a:prstGeom>
                  <a:solidFill>
                    <a:srgbClr val="168BB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7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5848" y="3676"/>
                    <a:ext cx="8" cy="295"/>
                  </a:xfrm>
                  <a:prstGeom prst="rect">
                    <a:avLst/>
                  </a:prstGeom>
                  <a:solidFill>
                    <a:srgbClr val="1789C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8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5856" y="3676"/>
                    <a:ext cx="8" cy="295"/>
                  </a:xfrm>
                  <a:prstGeom prst="rect">
                    <a:avLst/>
                  </a:prstGeom>
                  <a:solidFill>
                    <a:srgbClr val="1888C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299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5864" y="3676"/>
                    <a:ext cx="8" cy="295"/>
                  </a:xfrm>
                  <a:prstGeom prst="rect">
                    <a:avLst/>
                  </a:prstGeom>
                  <a:solidFill>
                    <a:srgbClr val="1986C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0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5872" y="3676"/>
                    <a:ext cx="8" cy="295"/>
                  </a:xfrm>
                  <a:prstGeom prst="rect">
                    <a:avLst/>
                  </a:prstGeom>
                  <a:solidFill>
                    <a:srgbClr val="1B85C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1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5880" y="3676"/>
                    <a:ext cx="8" cy="295"/>
                  </a:xfrm>
                  <a:prstGeom prst="rect">
                    <a:avLst/>
                  </a:prstGeom>
                  <a:solidFill>
                    <a:srgbClr val="1C83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2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5888" y="3676"/>
                    <a:ext cx="8" cy="295"/>
                  </a:xfrm>
                  <a:prstGeom prst="rect">
                    <a:avLst/>
                  </a:prstGeom>
                  <a:solidFill>
                    <a:srgbClr val="1D81C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3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5896" y="3676"/>
                    <a:ext cx="8" cy="295"/>
                  </a:xfrm>
                  <a:prstGeom prst="rect">
                    <a:avLst/>
                  </a:prstGeom>
                  <a:solidFill>
                    <a:srgbClr val="1E80D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4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5904" y="3676"/>
                    <a:ext cx="8" cy="295"/>
                  </a:xfrm>
                  <a:prstGeom prst="rect">
                    <a:avLst/>
                  </a:prstGeom>
                  <a:solidFill>
                    <a:srgbClr val="1F7E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5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676"/>
                    <a:ext cx="8" cy="295"/>
                  </a:xfrm>
                  <a:prstGeom prst="rect">
                    <a:avLst/>
                  </a:prstGeom>
                  <a:solidFill>
                    <a:srgbClr val="217D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6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5920" y="3676"/>
                    <a:ext cx="8" cy="295"/>
                  </a:xfrm>
                  <a:prstGeom prst="rect">
                    <a:avLst/>
                  </a:prstGeom>
                  <a:solidFill>
                    <a:srgbClr val="227B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7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5928" y="3676"/>
                    <a:ext cx="8" cy="295"/>
                  </a:xfrm>
                  <a:prstGeom prst="rect">
                    <a:avLst/>
                  </a:prstGeom>
                  <a:solidFill>
                    <a:srgbClr val="2379D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8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5936" y="3676"/>
                    <a:ext cx="8" cy="295"/>
                  </a:xfrm>
                  <a:prstGeom prst="rect">
                    <a:avLst/>
                  </a:prstGeom>
                  <a:solidFill>
                    <a:srgbClr val="2478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09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5944" y="3676"/>
                    <a:ext cx="8" cy="295"/>
                  </a:xfrm>
                  <a:prstGeom prst="rect">
                    <a:avLst/>
                  </a:prstGeom>
                  <a:solidFill>
                    <a:srgbClr val="2676E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0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5952" y="3676"/>
                    <a:ext cx="8" cy="295"/>
                  </a:xfrm>
                  <a:prstGeom prst="rect">
                    <a:avLst/>
                  </a:prstGeom>
                  <a:solidFill>
                    <a:srgbClr val="2775E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1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5960" y="3676"/>
                    <a:ext cx="8" cy="295"/>
                  </a:xfrm>
                  <a:prstGeom prst="rect">
                    <a:avLst/>
                  </a:prstGeom>
                  <a:solidFill>
                    <a:srgbClr val="2873E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2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5968" y="3676"/>
                    <a:ext cx="8" cy="295"/>
                  </a:xfrm>
                  <a:prstGeom prst="rect">
                    <a:avLst/>
                  </a:prstGeom>
                  <a:solidFill>
                    <a:srgbClr val="2971E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3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5976" y="3676"/>
                    <a:ext cx="8" cy="295"/>
                  </a:xfrm>
                  <a:prstGeom prst="rect">
                    <a:avLst/>
                  </a:prstGeom>
                  <a:solidFill>
                    <a:srgbClr val="2B70E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4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5984" y="3676"/>
                    <a:ext cx="8" cy="295"/>
                  </a:xfrm>
                  <a:prstGeom prst="rect">
                    <a:avLst/>
                  </a:prstGeom>
                  <a:solidFill>
                    <a:srgbClr val="2C6EE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5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5992" y="3676"/>
                    <a:ext cx="8" cy="295"/>
                  </a:xfrm>
                  <a:prstGeom prst="rect">
                    <a:avLst/>
                  </a:prstGeom>
                  <a:solidFill>
                    <a:srgbClr val="2D6D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6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6000" y="3676"/>
                    <a:ext cx="8" cy="295"/>
                  </a:xfrm>
                  <a:prstGeom prst="rect">
                    <a:avLst/>
                  </a:prstGeom>
                  <a:solidFill>
                    <a:srgbClr val="2E6B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7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6008" y="3676"/>
                    <a:ext cx="8" cy="295"/>
                  </a:xfrm>
                  <a:prstGeom prst="rect">
                    <a:avLst/>
                  </a:prstGeom>
                  <a:solidFill>
                    <a:srgbClr val="2F69F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8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6016" y="3676"/>
                    <a:ext cx="8" cy="295"/>
                  </a:xfrm>
                  <a:prstGeom prst="rect">
                    <a:avLst/>
                  </a:prstGeom>
                  <a:solidFill>
                    <a:srgbClr val="3168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19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6024" y="3676"/>
                    <a:ext cx="8" cy="295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0" name="Freeform 184"/>
                  <p:cNvSpPr>
                    <a:spLocks/>
                  </p:cNvSpPr>
                  <p:nvPr/>
                </p:nvSpPr>
                <p:spPr bwMode="auto">
                  <a:xfrm>
                    <a:off x="4728" y="3676"/>
                    <a:ext cx="1296" cy="287"/>
                  </a:xfrm>
                  <a:custGeom>
                    <a:avLst/>
                    <a:gdLst>
                      <a:gd name="T0" fmla="*/ 0 w 1296"/>
                      <a:gd name="T1" fmla="*/ 144 h 287"/>
                      <a:gd name="T2" fmla="*/ 4 w 1296"/>
                      <a:gd name="T3" fmla="*/ 128 h 287"/>
                      <a:gd name="T4" fmla="*/ 12 w 1296"/>
                      <a:gd name="T5" fmla="*/ 116 h 287"/>
                      <a:gd name="T6" fmla="*/ 28 w 1296"/>
                      <a:gd name="T7" fmla="*/ 100 h 287"/>
                      <a:gd name="T8" fmla="*/ 52 w 1296"/>
                      <a:gd name="T9" fmla="*/ 88 h 287"/>
                      <a:gd name="T10" fmla="*/ 80 w 1296"/>
                      <a:gd name="T11" fmla="*/ 76 h 287"/>
                      <a:gd name="T12" fmla="*/ 112 w 1296"/>
                      <a:gd name="T13" fmla="*/ 64 h 287"/>
                      <a:gd name="T14" fmla="*/ 148 w 1296"/>
                      <a:gd name="T15" fmla="*/ 52 h 287"/>
                      <a:gd name="T16" fmla="*/ 192 w 1296"/>
                      <a:gd name="T17" fmla="*/ 44 h 287"/>
                      <a:gd name="T18" fmla="*/ 236 w 1296"/>
                      <a:gd name="T19" fmla="*/ 32 h 287"/>
                      <a:gd name="T20" fmla="*/ 288 w 1296"/>
                      <a:gd name="T21" fmla="*/ 24 h 287"/>
                      <a:gd name="T22" fmla="*/ 396 w 1296"/>
                      <a:gd name="T23" fmla="*/ 12 h 287"/>
                      <a:gd name="T24" fmla="*/ 520 w 1296"/>
                      <a:gd name="T25" fmla="*/ 4 h 287"/>
                      <a:gd name="T26" fmla="*/ 648 w 1296"/>
                      <a:gd name="T27" fmla="*/ 0 h 287"/>
                      <a:gd name="T28" fmla="*/ 780 w 1296"/>
                      <a:gd name="T29" fmla="*/ 4 h 287"/>
                      <a:gd name="T30" fmla="*/ 900 w 1296"/>
                      <a:gd name="T31" fmla="*/ 12 h 287"/>
                      <a:gd name="T32" fmla="*/ 1008 w 1296"/>
                      <a:gd name="T33" fmla="*/ 24 h 287"/>
                      <a:gd name="T34" fmla="*/ 1060 w 1296"/>
                      <a:gd name="T35" fmla="*/ 32 h 287"/>
                      <a:gd name="T36" fmla="*/ 1104 w 1296"/>
                      <a:gd name="T37" fmla="*/ 44 h 287"/>
                      <a:gd name="T38" fmla="*/ 1148 w 1296"/>
                      <a:gd name="T39" fmla="*/ 52 h 287"/>
                      <a:gd name="T40" fmla="*/ 1184 w 1296"/>
                      <a:gd name="T41" fmla="*/ 64 h 287"/>
                      <a:gd name="T42" fmla="*/ 1216 w 1296"/>
                      <a:gd name="T43" fmla="*/ 76 h 287"/>
                      <a:gd name="T44" fmla="*/ 1244 w 1296"/>
                      <a:gd name="T45" fmla="*/ 88 h 287"/>
                      <a:gd name="T46" fmla="*/ 1268 w 1296"/>
                      <a:gd name="T47" fmla="*/ 100 h 287"/>
                      <a:gd name="T48" fmla="*/ 1284 w 1296"/>
                      <a:gd name="T49" fmla="*/ 116 h 287"/>
                      <a:gd name="T50" fmla="*/ 1292 w 1296"/>
                      <a:gd name="T51" fmla="*/ 128 h 287"/>
                      <a:gd name="T52" fmla="*/ 1296 w 1296"/>
                      <a:gd name="T53" fmla="*/ 144 h 287"/>
                      <a:gd name="T54" fmla="*/ 1296 w 1296"/>
                      <a:gd name="T55" fmla="*/ 287 h 287"/>
                      <a:gd name="T56" fmla="*/ 0 w 1296"/>
                      <a:gd name="T57" fmla="*/ 287 h 287"/>
                      <a:gd name="T58" fmla="*/ 0 w 1296"/>
                      <a:gd name="T59" fmla="*/ 144 h 287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1296"/>
                      <a:gd name="T91" fmla="*/ 0 h 287"/>
                      <a:gd name="T92" fmla="*/ 1296 w 1296"/>
                      <a:gd name="T93" fmla="*/ 287 h 287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1296" h="287">
                        <a:moveTo>
                          <a:pt x="0" y="144"/>
                        </a:moveTo>
                        <a:lnTo>
                          <a:pt x="4" y="128"/>
                        </a:lnTo>
                        <a:lnTo>
                          <a:pt x="12" y="116"/>
                        </a:lnTo>
                        <a:lnTo>
                          <a:pt x="28" y="100"/>
                        </a:lnTo>
                        <a:lnTo>
                          <a:pt x="52" y="88"/>
                        </a:lnTo>
                        <a:lnTo>
                          <a:pt x="80" y="76"/>
                        </a:lnTo>
                        <a:lnTo>
                          <a:pt x="112" y="64"/>
                        </a:lnTo>
                        <a:lnTo>
                          <a:pt x="148" y="52"/>
                        </a:lnTo>
                        <a:lnTo>
                          <a:pt x="192" y="44"/>
                        </a:lnTo>
                        <a:lnTo>
                          <a:pt x="236" y="32"/>
                        </a:lnTo>
                        <a:lnTo>
                          <a:pt x="288" y="24"/>
                        </a:lnTo>
                        <a:lnTo>
                          <a:pt x="396" y="12"/>
                        </a:lnTo>
                        <a:lnTo>
                          <a:pt x="520" y="4"/>
                        </a:lnTo>
                        <a:lnTo>
                          <a:pt x="648" y="0"/>
                        </a:lnTo>
                        <a:lnTo>
                          <a:pt x="780" y="4"/>
                        </a:lnTo>
                        <a:lnTo>
                          <a:pt x="900" y="12"/>
                        </a:lnTo>
                        <a:lnTo>
                          <a:pt x="1008" y="24"/>
                        </a:lnTo>
                        <a:lnTo>
                          <a:pt x="1060" y="32"/>
                        </a:lnTo>
                        <a:lnTo>
                          <a:pt x="1104" y="44"/>
                        </a:lnTo>
                        <a:lnTo>
                          <a:pt x="1148" y="52"/>
                        </a:lnTo>
                        <a:lnTo>
                          <a:pt x="1184" y="64"/>
                        </a:lnTo>
                        <a:lnTo>
                          <a:pt x="1216" y="76"/>
                        </a:lnTo>
                        <a:lnTo>
                          <a:pt x="1244" y="88"/>
                        </a:lnTo>
                        <a:lnTo>
                          <a:pt x="1268" y="100"/>
                        </a:lnTo>
                        <a:lnTo>
                          <a:pt x="1284" y="116"/>
                        </a:lnTo>
                        <a:lnTo>
                          <a:pt x="1292" y="128"/>
                        </a:lnTo>
                        <a:lnTo>
                          <a:pt x="1296" y="144"/>
                        </a:lnTo>
                        <a:lnTo>
                          <a:pt x="1296" y="287"/>
                        </a:lnTo>
                        <a:lnTo>
                          <a:pt x="0" y="287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1" name="Freeform 185"/>
                  <p:cNvSpPr>
                    <a:spLocks/>
                  </p:cNvSpPr>
                  <p:nvPr/>
                </p:nvSpPr>
                <p:spPr bwMode="auto">
                  <a:xfrm>
                    <a:off x="4728" y="3676"/>
                    <a:ext cx="1296" cy="287"/>
                  </a:xfrm>
                  <a:custGeom>
                    <a:avLst/>
                    <a:gdLst>
                      <a:gd name="T0" fmla="*/ 0 w 1296"/>
                      <a:gd name="T1" fmla="*/ 144 h 287"/>
                      <a:gd name="T2" fmla="*/ 4 w 1296"/>
                      <a:gd name="T3" fmla="*/ 128 h 287"/>
                      <a:gd name="T4" fmla="*/ 12 w 1296"/>
                      <a:gd name="T5" fmla="*/ 116 h 287"/>
                      <a:gd name="T6" fmla="*/ 28 w 1296"/>
                      <a:gd name="T7" fmla="*/ 100 h 287"/>
                      <a:gd name="T8" fmla="*/ 52 w 1296"/>
                      <a:gd name="T9" fmla="*/ 88 h 287"/>
                      <a:gd name="T10" fmla="*/ 80 w 1296"/>
                      <a:gd name="T11" fmla="*/ 76 h 287"/>
                      <a:gd name="T12" fmla="*/ 112 w 1296"/>
                      <a:gd name="T13" fmla="*/ 64 h 287"/>
                      <a:gd name="T14" fmla="*/ 148 w 1296"/>
                      <a:gd name="T15" fmla="*/ 52 h 287"/>
                      <a:gd name="T16" fmla="*/ 192 w 1296"/>
                      <a:gd name="T17" fmla="*/ 44 h 287"/>
                      <a:gd name="T18" fmla="*/ 236 w 1296"/>
                      <a:gd name="T19" fmla="*/ 32 h 287"/>
                      <a:gd name="T20" fmla="*/ 288 w 1296"/>
                      <a:gd name="T21" fmla="*/ 24 h 287"/>
                      <a:gd name="T22" fmla="*/ 396 w 1296"/>
                      <a:gd name="T23" fmla="*/ 12 h 287"/>
                      <a:gd name="T24" fmla="*/ 520 w 1296"/>
                      <a:gd name="T25" fmla="*/ 4 h 287"/>
                      <a:gd name="T26" fmla="*/ 648 w 1296"/>
                      <a:gd name="T27" fmla="*/ 0 h 287"/>
                      <a:gd name="T28" fmla="*/ 780 w 1296"/>
                      <a:gd name="T29" fmla="*/ 4 h 287"/>
                      <a:gd name="T30" fmla="*/ 900 w 1296"/>
                      <a:gd name="T31" fmla="*/ 12 h 287"/>
                      <a:gd name="T32" fmla="*/ 1008 w 1296"/>
                      <a:gd name="T33" fmla="*/ 24 h 287"/>
                      <a:gd name="T34" fmla="*/ 1060 w 1296"/>
                      <a:gd name="T35" fmla="*/ 32 h 287"/>
                      <a:gd name="T36" fmla="*/ 1104 w 1296"/>
                      <a:gd name="T37" fmla="*/ 44 h 287"/>
                      <a:gd name="T38" fmla="*/ 1148 w 1296"/>
                      <a:gd name="T39" fmla="*/ 52 h 287"/>
                      <a:gd name="T40" fmla="*/ 1184 w 1296"/>
                      <a:gd name="T41" fmla="*/ 64 h 287"/>
                      <a:gd name="T42" fmla="*/ 1216 w 1296"/>
                      <a:gd name="T43" fmla="*/ 76 h 287"/>
                      <a:gd name="T44" fmla="*/ 1244 w 1296"/>
                      <a:gd name="T45" fmla="*/ 88 h 287"/>
                      <a:gd name="T46" fmla="*/ 1268 w 1296"/>
                      <a:gd name="T47" fmla="*/ 100 h 287"/>
                      <a:gd name="T48" fmla="*/ 1284 w 1296"/>
                      <a:gd name="T49" fmla="*/ 116 h 287"/>
                      <a:gd name="T50" fmla="*/ 1292 w 1296"/>
                      <a:gd name="T51" fmla="*/ 128 h 287"/>
                      <a:gd name="T52" fmla="*/ 1296 w 1296"/>
                      <a:gd name="T53" fmla="*/ 144 h 287"/>
                      <a:gd name="T54" fmla="*/ 1296 w 1296"/>
                      <a:gd name="T55" fmla="*/ 287 h 287"/>
                      <a:gd name="T56" fmla="*/ 0 w 1296"/>
                      <a:gd name="T57" fmla="*/ 287 h 287"/>
                      <a:gd name="T58" fmla="*/ 0 w 1296"/>
                      <a:gd name="T59" fmla="*/ 144 h 287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1296"/>
                      <a:gd name="T91" fmla="*/ 0 h 287"/>
                      <a:gd name="T92" fmla="*/ 1296 w 1296"/>
                      <a:gd name="T93" fmla="*/ 287 h 287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1296" h="287">
                        <a:moveTo>
                          <a:pt x="0" y="144"/>
                        </a:moveTo>
                        <a:lnTo>
                          <a:pt x="4" y="128"/>
                        </a:lnTo>
                        <a:lnTo>
                          <a:pt x="12" y="116"/>
                        </a:lnTo>
                        <a:lnTo>
                          <a:pt x="28" y="100"/>
                        </a:lnTo>
                        <a:lnTo>
                          <a:pt x="52" y="88"/>
                        </a:lnTo>
                        <a:lnTo>
                          <a:pt x="80" y="76"/>
                        </a:lnTo>
                        <a:lnTo>
                          <a:pt x="112" y="64"/>
                        </a:lnTo>
                        <a:lnTo>
                          <a:pt x="148" y="52"/>
                        </a:lnTo>
                        <a:lnTo>
                          <a:pt x="192" y="44"/>
                        </a:lnTo>
                        <a:lnTo>
                          <a:pt x="236" y="32"/>
                        </a:lnTo>
                        <a:lnTo>
                          <a:pt x="288" y="24"/>
                        </a:lnTo>
                        <a:lnTo>
                          <a:pt x="396" y="12"/>
                        </a:lnTo>
                        <a:lnTo>
                          <a:pt x="520" y="4"/>
                        </a:lnTo>
                        <a:lnTo>
                          <a:pt x="648" y="0"/>
                        </a:lnTo>
                        <a:lnTo>
                          <a:pt x="780" y="4"/>
                        </a:lnTo>
                        <a:lnTo>
                          <a:pt x="900" y="12"/>
                        </a:lnTo>
                        <a:lnTo>
                          <a:pt x="1008" y="24"/>
                        </a:lnTo>
                        <a:lnTo>
                          <a:pt x="1060" y="32"/>
                        </a:lnTo>
                        <a:lnTo>
                          <a:pt x="1104" y="44"/>
                        </a:lnTo>
                        <a:lnTo>
                          <a:pt x="1148" y="52"/>
                        </a:lnTo>
                        <a:lnTo>
                          <a:pt x="1184" y="64"/>
                        </a:lnTo>
                        <a:lnTo>
                          <a:pt x="1216" y="76"/>
                        </a:lnTo>
                        <a:lnTo>
                          <a:pt x="1244" y="88"/>
                        </a:lnTo>
                        <a:lnTo>
                          <a:pt x="1268" y="100"/>
                        </a:lnTo>
                        <a:lnTo>
                          <a:pt x="1284" y="116"/>
                        </a:lnTo>
                        <a:lnTo>
                          <a:pt x="1292" y="128"/>
                        </a:lnTo>
                        <a:lnTo>
                          <a:pt x="1296" y="144"/>
                        </a:lnTo>
                        <a:lnTo>
                          <a:pt x="1296" y="287"/>
                        </a:lnTo>
                        <a:lnTo>
                          <a:pt x="0" y="287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2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4728" y="3676"/>
                    <a:ext cx="8" cy="295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3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4736" y="3676"/>
                    <a:ext cx="8" cy="295"/>
                  </a:xfrm>
                  <a:prstGeom prst="rect">
                    <a:avLst/>
                  </a:prstGeom>
                  <a:solidFill>
                    <a:srgbClr val="FF349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4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3676"/>
                    <a:ext cx="8" cy="295"/>
                  </a:xfrm>
                  <a:prstGeom prst="rect">
                    <a:avLst/>
                  </a:prstGeom>
                  <a:solidFill>
                    <a:srgbClr val="FF369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5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3676"/>
                    <a:ext cx="8" cy="295"/>
                  </a:xfrm>
                  <a:prstGeom prst="rect">
                    <a:avLst/>
                  </a:prstGeom>
                  <a:solidFill>
                    <a:srgbClr val="FF379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6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4760" y="3676"/>
                    <a:ext cx="8" cy="295"/>
                  </a:xfrm>
                  <a:prstGeom prst="rect">
                    <a:avLst/>
                  </a:prstGeom>
                  <a:solidFill>
                    <a:srgbClr val="FF388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7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4768" y="3676"/>
                    <a:ext cx="8" cy="295"/>
                  </a:xfrm>
                  <a:prstGeom prst="rect">
                    <a:avLst/>
                  </a:prstGeom>
                  <a:solidFill>
                    <a:srgbClr val="FF398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8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4776" y="3676"/>
                    <a:ext cx="8" cy="295"/>
                  </a:xfrm>
                  <a:prstGeom prst="rect">
                    <a:avLst/>
                  </a:prstGeom>
                  <a:solidFill>
                    <a:srgbClr val="FF3B8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29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4784" y="3676"/>
                    <a:ext cx="8" cy="295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0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4792" y="3676"/>
                    <a:ext cx="8" cy="295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1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4800" y="3676"/>
                    <a:ext cx="8" cy="295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2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3676"/>
                    <a:ext cx="8" cy="295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3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4816" y="3676"/>
                    <a:ext cx="8" cy="295"/>
                  </a:xfrm>
                  <a:prstGeom prst="rect">
                    <a:avLst/>
                  </a:prstGeom>
                  <a:solidFill>
                    <a:srgbClr val="FF417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4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4824" y="3676"/>
                    <a:ext cx="8" cy="295"/>
                  </a:xfrm>
                  <a:prstGeom prst="rect">
                    <a:avLst/>
                  </a:prstGeom>
                  <a:solidFill>
                    <a:srgbClr val="FF427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5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4832" y="3676"/>
                    <a:ext cx="8" cy="295"/>
                  </a:xfrm>
                  <a:prstGeom prst="rect">
                    <a:avLst/>
                  </a:prstGeom>
                  <a:solidFill>
                    <a:srgbClr val="FF437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6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4840" y="3676"/>
                    <a:ext cx="8" cy="295"/>
                  </a:xfrm>
                  <a:prstGeom prst="rect">
                    <a:avLst/>
                  </a:prstGeom>
                  <a:solidFill>
                    <a:srgbClr val="FF457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7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4848" y="3676"/>
                    <a:ext cx="8" cy="295"/>
                  </a:xfrm>
                  <a:prstGeom prst="rect">
                    <a:avLst/>
                  </a:prstGeom>
                  <a:solidFill>
                    <a:srgbClr val="FF467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8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4856" y="3676"/>
                    <a:ext cx="8" cy="295"/>
                  </a:xfrm>
                  <a:prstGeom prst="rect">
                    <a:avLst/>
                  </a:prstGeom>
                  <a:solidFill>
                    <a:srgbClr val="FF476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39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4864" y="3676"/>
                    <a:ext cx="8" cy="295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4872" y="3676"/>
                    <a:ext cx="8" cy="295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4880" y="3676"/>
                    <a:ext cx="8" cy="295"/>
                  </a:xfrm>
                  <a:prstGeom prst="rect">
                    <a:avLst/>
                  </a:prstGeom>
                  <a:solidFill>
                    <a:srgbClr val="FF4B6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2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4888" y="3676"/>
                    <a:ext cx="8" cy="295"/>
                  </a:xfrm>
                  <a:prstGeom prst="rect">
                    <a:avLst/>
                  </a:prstGeom>
                  <a:solidFill>
                    <a:srgbClr val="FF4C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3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3676"/>
                    <a:ext cx="8" cy="295"/>
                  </a:xfrm>
                  <a:prstGeom prst="rect">
                    <a:avLst/>
                  </a:prstGeom>
                  <a:solidFill>
                    <a:srgbClr val="FF4D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4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4904" y="3676"/>
                    <a:ext cx="8" cy="295"/>
                  </a:xfrm>
                  <a:prstGeom prst="rect">
                    <a:avLst/>
                  </a:prstGeom>
                  <a:solidFill>
                    <a:srgbClr val="FF4F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5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4912" y="3676"/>
                    <a:ext cx="8" cy="295"/>
                  </a:xfrm>
                  <a:prstGeom prst="rect">
                    <a:avLst/>
                  </a:prstGeom>
                  <a:solidFill>
                    <a:srgbClr val="FF50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6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4920" y="3676"/>
                    <a:ext cx="8" cy="295"/>
                  </a:xfrm>
                  <a:prstGeom prst="rect">
                    <a:avLst/>
                  </a:prstGeom>
                  <a:solidFill>
                    <a:srgbClr val="FF515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7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4928" y="3676"/>
                    <a:ext cx="8" cy="295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8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4936" y="3676"/>
                    <a:ext cx="8" cy="295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49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3676"/>
                    <a:ext cx="8" cy="295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0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4952" y="3676"/>
                    <a:ext cx="8" cy="295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1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4960" y="3676"/>
                    <a:ext cx="8" cy="295"/>
                  </a:xfrm>
                  <a:prstGeom prst="rect">
                    <a:avLst/>
                  </a:prstGeom>
                  <a:solidFill>
                    <a:srgbClr val="FF574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2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4968" y="3676"/>
                    <a:ext cx="8" cy="295"/>
                  </a:xfrm>
                  <a:prstGeom prst="rect">
                    <a:avLst/>
                  </a:prstGeom>
                  <a:solidFill>
                    <a:srgbClr val="FF594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3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3676"/>
                    <a:ext cx="8" cy="295"/>
                  </a:xfrm>
                  <a:prstGeom prst="rect">
                    <a:avLst/>
                  </a:prstGeom>
                  <a:solidFill>
                    <a:srgbClr val="FF5A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4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4984" y="3676"/>
                    <a:ext cx="8" cy="295"/>
                  </a:xfrm>
                  <a:prstGeom prst="rect">
                    <a:avLst/>
                  </a:prstGeom>
                  <a:solidFill>
                    <a:srgbClr val="FF5B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5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4992" y="3676"/>
                    <a:ext cx="8" cy="295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356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5000" y="3676"/>
                    <a:ext cx="8" cy="295"/>
                  </a:xfrm>
                  <a:prstGeom prst="rect">
                    <a:avLst/>
                  </a:prstGeom>
                  <a:solidFill>
                    <a:srgbClr val="FF5E4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029" name="Rectangle 221"/>
                <p:cNvSpPr>
                  <a:spLocks noChangeArrowheads="1"/>
                </p:cNvSpPr>
                <p:nvPr/>
              </p:nvSpPr>
              <p:spPr bwMode="auto">
                <a:xfrm>
                  <a:off x="5008" y="3676"/>
                  <a:ext cx="8" cy="295"/>
                </a:xfrm>
                <a:prstGeom prst="rect">
                  <a:avLst/>
                </a:prstGeom>
                <a:solidFill>
                  <a:srgbClr val="FF5F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0" name="Rectangle 222"/>
                <p:cNvSpPr>
                  <a:spLocks noChangeArrowheads="1"/>
                </p:cNvSpPr>
                <p:nvPr/>
              </p:nvSpPr>
              <p:spPr bwMode="auto">
                <a:xfrm>
                  <a:off x="5016" y="3676"/>
                  <a:ext cx="8" cy="295"/>
                </a:xfrm>
                <a:prstGeom prst="rect">
                  <a:avLst/>
                </a:prstGeom>
                <a:solidFill>
                  <a:srgbClr val="FF60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1" name="Rectangle 223"/>
                <p:cNvSpPr>
                  <a:spLocks noChangeArrowheads="1"/>
                </p:cNvSpPr>
                <p:nvPr/>
              </p:nvSpPr>
              <p:spPr bwMode="auto">
                <a:xfrm>
                  <a:off x="5024" y="3676"/>
                  <a:ext cx="8" cy="295"/>
                </a:xfrm>
                <a:prstGeom prst="rect">
                  <a:avLst/>
                </a:prstGeom>
                <a:solidFill>
                  <a:srgbClr val="FF613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2" name="Rectangle 224"/>
                <p:cNvSpPr>
                  <a:spLocks noChangeArrowheads="1"/>
                </p:cNvSpPr>
                <p:nvPr/>
              </p:nvSpPr>
              <p:spPr bwMode="auto">
                <a:xfrm>
                  <a:off x="5032" y="3676"/>
                  <a:ext cx="8" cy="295"/>
                </a:xfrm>
                <a:prstGeom prst="rect">
                  <a:avLst/>
                </a:prstGeom>
                <a:solidFill>
                  <a:srgbClr val="FF633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3" name="Rectangle 225"/>
                <p:cNvSpPr>
                  <a:spLocks noChangeArrowheads="1"/>
                </p:cNvSpPr>
                <p:nvPr/>
              </p:nvSpPr>
              <p:spPr bwMode="auto">
                <a:xfrm>
                  <a:off x="5040" y="3676"/>
                  <a:ext cx="8" cy="295"/>
                </a:xfrm>
                <a:prstGeom prst="rect">
                  <a:avLst/>
                </a:prstGeom>
                <a:solidFill>
                  <a:srgbClr val="FF643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4" name="Rectangle 226"/>
                <p:cNvSpPr>
                  <a:spLocks noChangeArrowheads="1"/>
                </p:cNvSpPr>
                <p:nvPr/>
              </p:nvSpPr>
              <p:spPr bwMode="auto">
                <a:xfrm>
                  <a:off x="5048" y="3676"/>
                  <a:ext cx="8" cy="295"/>
                </a:xfrm>
                <a:prstGeom prst="rect">
                  <a:avLst/>
                </a:prstGeom>
                <a:solidFill>
                  <a:srgbClr val="FF6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5" name="Rectangle 227"/>
                <p:cNvSpPr>
                  <a:spLocks noChangeArrowheads="1"/>
                </p:cNvSpPr>
                <p:nvPr/>
              </p:nvSpPr>
              <p:spPr bwMode="auto">
                <a:xfrm>
                  <a:off x="5056" y="3676"/>
                  <a:ext cx="8" cy="295"/>
                </a:xfrm>
                <a:prstGeom prst="rect">
                  <a:avLst/>
                </a:prstGeom>
                <a:solidFill>
                  <a:srgbClr val="FF6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6" name="Rectangle 228"/>
                <p:cNvSpPr>
                  <a:spLocks noChangeArrowheads="1"/>
                </p:cNvSpPr>
                <p:nvPr/>
              </p:nvSpPr>
              <p:spPr bwMode="auto">
                <a:xfrm>
                  <a:off x="5064" y="3676"/>
                  <a:ext cx="8" cy="295"/>
                </a:xfrm>
                <a:prstGeom prst="rect">
                  <a:avLst/>
                </a:prstGeom>
                <a:solidFill>
                  <a:srgbClr val="FF6C3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7" name="Rectangle 229"/>
                <p:cNvSpPr>
                  <a:spLocks noChangeArrowheads="1"/>
                </p:cNvSpPr>
                <p:nvPr/>
              </p:nvSpPr>
              <p:spPr bwMode="auto">
                <a:xfrm>
                  <a:off x="5072" y="3676"/>
                  <a:ext cx="8" cy="295"/>
                </a:xfrm>
                <a:prstGeom prst="rect">
                  <a:avLst/>
                </a:prstGeom>
                <a:solidFill>
                  <a:srgbClr val="FF70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8" name="Rectangle 230"/>
                <p:cNvSpPr>
                  <a:spLocks noChangeArrowheads="1"/>
                </p:cNvSpPr>
                <p:nvPr/>
              </p:nvSpPr>
              <p:spPr bwMode="auto">
                <a:xfrm>
                  <a:off x="5080" y="3676"/>
                  <a:ext cx="8" cy="295"/>
                </a:xfrm>
                <a:prstGeom prst="rect">
                  <a:avLst/>
                </a:prstGeom>
                <a:solidFill>
                  <a:srgbClr val="FF742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39" name="Rectangle 231"/>
                <p:cNvSpPr>
                  <a:spLocks noChangeArrowheads="1"/>
                </p:cNvSpPr>
                <p:nvPr/>
              </p:nvSpPr>
              <p:spPr bwMode="auto">
                <a:xfrm>
                  <a:off x="5088" y="3676"/>
                  <a:ext cx="8" cy="295"/>
                </a:xfrm>
                <a:prstGeom prst="rect">
                  <a:avLst/>
                </a:prstGeom>
                <a:solidFill>
                  <a:srgbClr val="FF772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0" name="Rectangle 232"/>
                <p:cNvSpPr>
                  <a:spLocks noChangeArrowheads="1"/>
                </p:cNvSpPr>
                <p:nvPr/>
              </p:nvSpPr>
              <p:spPr bwMode="auto">
                <a:xfrm>
                  <a:off x="5096" y="3676"/>
                  <a:ext cx="8" cy="295"/>
                </a:xfrm>
                <a:prstGeom prst="rect">
                  <a:avLst/>
                </a:prstGeom>
                <a:solidFill>
                  <a:srgbClr val="FF7B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1" name="Rectangle 233"/>
                <p:cNvSpPr>
                  <a:spLocks noChangeArrowheads="1"/>
                </p:cNvSpPr>
                <p:nvPr/>
              </p:nvSpPr>
              <p:spPr bwMode="auto">
                <a:xfrm>
                  <a:off x="5104" y="3676"/>
                  <a:ext cx="8" cy="295"/>
                </a:xfrm>
                <a:prstGeom prst="rect">
                  <a:avLst/>
                </a:prstGeom>
                <a:solidFill>
                  <a:srgbClr val="FF7F2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2" name="Rectangle 234"/>
                <p:cNvSpPr>
                  <a:spLocks noChangeArrowheads="1"/>
                </p:cNvSpPr>
                <p:nvPr/>
              </p:nvSpPr>
              <p:spPr bwMode="auto">
                <a:xfrm>
                  <a:off x="5112" y="3676"/>
                  <a:ext cx="8" cy="295"/>
                </a:xfrm>
                <a:prstGeom prst="rect">
                  <a:avLst/>
                </a:prstGeom>
                <a:solidFill>
                  <a:srgbClr val="FF832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3" name="Rectangle 235"/>
                <p:cNvSpPr>
                  <a:spLocks noChangeArrowheads="1"/>
                </p:cNvSpPr>
                <p:nvPr/>
              </p:nvSpPr>
              <p:spPr bwMode="auto">
                <a:xfrm>
                  <a:off x="5120" y="3676"/>
                  <a:ext cx="8" cy="295"/>
                </a:xfrm>
                <a:prstGeom prst="rect">
                  <a:avLst/>
                </a:prstGeom>
                <a:solidFill>
                  <a:srgbClr val="FF862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4" name="Rectangle 236"/>
                <p:cNvSpPr>
                  <a:spLocks noChangeArrowheads="1"/>
                </p:cNvSpPr>
                <p:nvPr/>
              </p:nvSpPr>
              <p:spPr bwMode="auto">
                <a:xfrm>
                  <a:off x="5128" y="3676"/>
                  <a:ext cx="8" cy="295"/>
                </a:xfrm>
                <a:prstGeom prst="rect">
                  <a:avLst/>
                </a:prstGeom>
                <a:solidFill>
                  <a:srgbClr val="FF8A2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5" name="Rectangle 237"/>
                <p:cNvSpPr>
                  <a:spLocks noChangeArrowheads="1"/>
                </p:cNvSpPr>
                <p:nvPr/>
              </p:nvSpPr>
              <p:spPr bwMode="auto">
                <a:xfrm>
                  <a:off x="5136" y="3676"/>
                  <a:ext cx="8" cy="295"/>
                </a:xfrm>
                <a:prstGeom prst="rect">
                  <a:avLst/>
                </a:prstGeom>
                <a:solidFill>
                  <a:srgbClr val="FF8E2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6" name="Rectangle 238"/>
                <p:cNvSpPr>
                  <a:spLocks noChangeArrowheads="1"/>
                </p:cNvSpPr>
                <p:nvPr/>
              </p:nvSpPr>
              <p:spPr bwMode="auto">
                <a:xfrm>
                  <a:off x="5144" y="3676"/>
                  <a:ext cx="8" cy="295"/>
                </a:xfrm>
                <a:prstGeom prst="rect">
                  <a:avLst/>
                </a:prstGeom>
                <a:solidFill>
                  <a:srgbClr val="FF92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7" name="Rectangle 239"/>
                <p:cNvSpPr>
                  <a:spLocks noChangeArrowheads="1"/>
                </p:cNvSpPr>
                <p:nvPr/>
              </p:nvSpPr>
              <p:spPr bwMode="auto">
                <a:xfrm>
                  <a:off x="5152" y="3676"/>
                  <a:ext cx="8" cy="295"/>
                </a:xfrm>
                <a:prstGeom prst="rect">
                  <a:avLst/>
                </a:prstGeom>
                <a:solidFill>
                  <a:srgbClr val="FF95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8" name="Rectangle 240"/>
                <p:cNvSpPr>
                  <a:spLocks noChangeArrowheads="1"/>
                </p:cNvSpPr>
                <p:nvPr/>
              </p:nvSpPr>
              <p:spPr bwMode="auto">
                <a:xfrm>
                  <a:off x="5160" y="3676"/>
                  <a:ext cx="8" cy="295"/>
                </a:xfrm>
                <a:prstGeom prst="rect">
                  <a:avLst/>
                </a:prstGeom>
                <a:solidFill>
                  <a:srgbClr val="FF992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49" name="Rectangle 241"/>
                <p:cNvSpPr>
                  <a:spLocks noChangeArrowheads="1"/>
                </p:cNvSpPr>
                <p:nvPr/>
              </p:nvSpPr>
              <p:spPr bwMode="auto">
                <a:xfrm>
                  <a:off x="5168" y="3676"/>
                  <a:ext cx="8" cy="295"/>
                </a:xfrm>
                <a:prstGeom prst="rect">
                  <a:avLst/>
                </a:prstGeom>
                <a:solidFill>
                  <a:srgbClr val="FF9D2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0" name="Rectangle 242"/>
                <p:cNvSpPr>
                  <a:spLocks noChangeArrowheads="1"/>
                </p:cNvSpPr>
                <p:nvPr/>
              </p:nvSpPr>
              <p:spPr bwMode="auto">
                <a:xfrm>
                  <a:off x="5176" y="3676"/>
                  <a:ext cx="8" cy="295"/>
                </a:xfrm>
                <a:prstGeom prst="rect">
                  <a:avLst/>
                </a:prstGeom>
                <a:solidFill>
                  <a:srgbClr val="FFA11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1" name="Rectangle 243"/>
                <p:cNvSpPr>
                  <a:spLocks noChangeArrowheads="1"/>
                </p:cNvSpPr>
                <p:nvPr/>
              </p:nvSpPr>
              <p:spPr bwMode="auto">
                <a:xfrm>
                  <a:off x="5184" y="3676"/>
                  <a:ext cx="8" cy="295"/>
                </a:xfrm>
                <a:prstGeom prst="rect">
                  <a:avLst/>
                </a:prstGeom>
                <a:solidFill>
                  <a:srgbClr val="FFA4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2" name="Rectangle 244"/>
                <p:cNvSpPr>
                  <a:spLocks noChangeArrowheads="1"/>
                </p:cNvSpPr>
                <p:nvPr/>
              </p:nvSpPr>
              <p:spPr bwMode="auto">
                <a:xfrm>
                  <a:off x="5192" y="3676"/>
                  <a:ext cx="8" cy="295"/>
                </a:xfrm>
                <a:prstGeom prst="rect">
                  <a:avLst/>
                </a:prstGeom>
                <a:solidFill>
                  <a:srgbClr val="FFA81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3" name="Rectangle 245"/>
                <p:cNvSpPr>
                  <a:spLocks noChangeArrowheads="1"/>
                </p:cNvSpPr>
                <p:nvPr/>
              </p:nvSpPr>
              <p:spPr bwMode="auto">
                <a:xfrm>
                  <a:off x="5200" y="3676"/>
                  <a:ext cx="8" cy="295"/>
                </a:xfrm>
                <a:prstGeom prst="rect">
                  <a:avLst/>
                </a:prstGeom>
                <a:solidFill>
                  <a:srgbClr val="FFAC1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4" name="Rectangle 246"/>
                <p:cNvSpPr>
                  <a:spLocks noChangeArrowheads="1"/>
                </p:cNvSpPr>
                <p:nvPr/>
              </p:nvSpPr>
              <p:spPr bwMode="auto">
                <a:xfrm>
                  <a:off x="5208" y="3676"/>
                  <a:ext cx="8" cy="295"/>
                </a:xfrm>
                <a:prstGeom prst="rect">
                  <a:avLst/>
                </a:prstGeom>
                <a:solidFill>
                  <a:srgbClr val="FFB0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5" name="Rectangle 247"/>
                <p:cNvSpPr>
                  <a:spLocks noChangeArrowheads="1"/>
                </p:cNvSpPr>
                <p:nvPr/>
              </p:nvSpPr>
              <p:spPr bwMode="auto">
                <a:xfrm>
                  <a:off x="5216" y="3676"/>
                  <a:ext cx="8" cy="295"/>
                </a:xfrm>
                <a:prstGeom prst="rect">
                  <a:avLst/>
                </a:prstGeom>
                <a:solidFill>
                  <a:srgbClr val="FFB3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6" name="Rectangle 248"/>
                <p:cNvSpPr>
                  <a:spLocks noChangeArrowheads="1"/>
                </p:cNvSpPr>
                <p:nvPr/>
              </p:nvSpPr>
              <p:spPr bwMode="auto">
                <a:xfrm>
                  <a:off x="5224" y="3676"/>
                  <a:ext cx="8" cy="295"/>
                </a:xfrm>
                <a:prstGeom prst="rect">
                  <a:avLst/>
                </a:prstGeom>
                <a:solidFill>
                  <a:srgbClr val="FFB7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7" name="Rectangle 249"/>
                <p:cNvSpPr>
                  <a:spLocks noChangeArrowheads="1"/>
                </p:cNvSpPr>
                <p:nvPr/>
              </p:nvSpPr>
              <p:spPr bwMode="auto">
                <a:xfrm>
                  <a:off x="5232" y="3676"/>
                  <a:ext cx="8" cy="295"/>
                </a:xfrm>
                <a:prstGeom prst="rect">
                  <a:avLst/>
                </a:prstGeom>
                <a:solidFill>
                  <a:srgbClr val="FFBB1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8" name="Rectangle 250"/>
                <p:cNvSpPr>
                  <a:spLocks noChangeArrowheads="1"/>
                </p:cNvSpPr>
                <p:nvPr/>
              </p:nvSpPr>
              <p:spPr bwMode="auto">
                <a:xfrm>
                  <a:off x="5240" y="3676"/>
                  <a:ext cx="8" cy="295"/>
                </a:xfrm>
                <a:prstGeom prst="rect">
                  <a:avLst/>
                </a:prstGeom>
                <a:solidFill>
                  <a:srgbClr val="FFBF1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59" name="Rectangle 251"/>
                <p:cNvSpPr>
                  <a:spLocks noChangeArrowheads="1"/>
                </p:cNvSpPr>
                <p:nvPr/>
              </p:nvSpPr>
              <p:spPr bwMode="auto">
                <a:xfrm>
                  <a:off x="5248" y="3676"/>
                  <a:ext cx="8" cy="295"/>
                </a:xfrm>
                <a:prstGeom prst="rect">
                  <a:avLst/>
                </a:prstGeom>
                <a:solidFill>
                  <a:srgbClr val="FFC21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0" name="Rectangle 252"/>
                <p:cNvSpPr>
                  <a:spLocks noChangeArrowheads="1"/>
                </p:cNvSpPr>
                <p:nvPr/>
              </p:nvSpPr>
              <p:spPr bwMode="auto">
                <a:xfrm>
                  <a:off x="5256" y="3676"/>
                  <a:ext cx="8" cy="295"/>
                </a:xfrm>
                <a:prstGeom prst="rect">
                  <a:avLst/>
                </a:prstGeom>
                <a:solidFill>
                  <a:srgbClr val="FFC6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1" name="Rectangle 253"/>
                <p:cNvSpPr>
                  <a:spLocks noChangeArrowheads="1"/>
                </p:cNvSpPr>
                <p:nvPr/>
              </p:nvSpPr>
              <p:spPr bwMode="auto">
                <a:xfrm>
                  <a:off x="5264" y="3676"/>
                  <a:ext cx="8" cy="295"/>
                </a:xfrm>
                <a:prstGeom prst="rect">
                  <a:avLst/>
                </a:prstGeom>
                <a:solidFill>
                  <a:srgbClr val="FFCA1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2" name="Rectangle 254"/>
                <p:cNvSpPr>
                  <a:spLocks noChangeArrowheads="1"/>
                </p:cNvSpPr>
                <p:nvPr/>
              </p:nvSpPr>
              <p:spPr bwMode="auto">
                <a:xfrm>
                  <a:off x="5272" y="3676"/>
                  <a:ext cx="8" cy="295"/>
                </a:xfrm>
                <a:prstGeom prst="rect">
                  <a:avLst/>
                </a:prstGeom>
                <a:solidFill>
                  <a:srgbClr val="FFCE1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3" name="Rectangle 255"/>
                <p:cNvSpPr>
                  <a:spLocks noChangeArrowheads="1"/>
                </p:cNvSpPr>
                <p:nvPr/>
              </p:nvSpPr>
              <p:spPr bwMode="auto">
                <a:xfrm>
                  <a:off x="5280" y="3676"/>
                  <a:ext cx="8" cy="295"/>
                </a:xfrm>
                <a:prstGeom prst="rect">
                  <a:avLst/>
                </a:prstGeom>
                <a:solidFill>
                  <a:srgbClr val="FFD1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4" name="Rectangle 256"/>
                <p:cNvSpPr>
                  <a:spLocks noChangeArrowheads="1"/>
                </p:cNvSpPr>
                <p:nvPr/>
              </p:nvSpPr>
              <p:spPr bwMode="auto">
                <a:xfrm>
                  <a:off x="5288" y="3676"/>
                  <a:ext cx="8" cy="295"/>
                </a:xfrm>
                <a:prstGeom prst="rect">
                  <a:avLst/>
                </a:prstGeom>
                <a:solidFill>
                  <a:srgbClr val="FFD50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5" name="Rectangle 257"/>
                <p:cNvSpPr>
                  <a:spLocks noChangeArrowheads="1"/>
                </p:cNvSpPr>
                <p:nvPr/>
              </p:nvSpPr>
              <p:spPr bwMode="auto">
                <a:xfrm>
                  <a:off x="5296" y="3676"/>
                  <a:ext cx="8" cy="295"/>
                </a:xfrm>
                <a:prstGeom prst="rect">
                  <a:avLst/>
                </a:prstGeom>
                <a:solidFill>
                  <a:srgbClr val="FFD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6" name="Rectangle 258"/>
                <p:cNvSpPr>
                  <a:spLocks noChangeArrowheads="1"/>
                </p:cNvSpPr>
                <p:nvPr/>
              </p:nvSpPr>
              <p:spPr bwMode="auto">
                <a:xfrm>
                  <a:off x="5304" y="3676"/>
                  <a:ext cx="8" cy="295"/>
                </a:xfrm>
                <a:prstGeom prst="rect">
                  <a:avLst/>
                </a:prstGeom>
                <a:solidFill>
                  <a:srgbClr val="FFDD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7" name="Rectangle 259"/>
                <p:cNvSpPr>
                  <a:spLocks noChangeArrowheads="1"/>
                </p:cNvSpPr>
                <p:nvPr/>
              </p:nvSpPr>
              <p:spPr bwMode="auto">
                <a:xfrm>
                  <a:off x="5312" y="3676"/>
                  <a:ext cx="8" cy="295"/>
                </a:xfrm>
                <a:prstGeom prst="rect">
                  <a:avLst/>
                </a:prstGeom>
                <a:solidFill>
                  <a:srgbClr val="FFE00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5320" y="3676"/>
                  <a:ext cx="8" cy="295"/>
                </a:xfrm>
                <a:prstGeom prst="rect">
                  <a:avLst/>
                </a:prstGeom>
                <a:solidFill>
                  <a:srgbClr val="FFE4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69" name="Rectangle 261"/>
                <p:cNvSpPr>
                  <a:spLocks noChangeArrowheads="1"/>
                </p:cNvSpPr>
                <p:nvPr/>
              </p:nvSpPr>
              <p:spPr bwMode="auto">
                <a:xfrm>
                  <a:off x="5328" y="3676"/>
                  <a:ext cx="8" cy="295"/>
                </a:xfrm>
                <a:prstGeom prst="rect">
                  <a:avLst/>
                </a:prstGeom>
                <a:solidFill>
                  <a:srgbClr val="FFE8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0" name="Rectangle 262"/>
                <p:cNvSpPr>
                  <a:spLocks noChangeArrowheads="1"/>
                </p:cNvSpPr>
                <p:nvPr/>
              </p:nvSpPr>
              <p:spPr bwMode="auto">
                <a:xfrm>
                  <a:off x="5336" y="3676"/>
                  <a:ext cx="8" cy="295"/>
                </a:xfrm>
                <a:prstGeom prst="rect">
                  <a:avLst/>
                </a:prstGeom>
                <a:solidFill>
                  <a:srgbClr val="FFEC0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1" name="Rectangle 263"/>
                <p:cNvSpPr>
                  <a:spLocks noChangeArrowheads="1"/>
                </p:cNvSpPr>
                <p:nvPr/>
              </p:nvSpPr>
              <p:spPr bwMode="auto">
                <a:xfrm>
                  <a:off x="5344" y="3676"/>
                  <a:ext cx="8" cy="295"/>
                </a:xfrm>
                <a:prstGeom prst="rect">
                  <a:avLst/>
                </a:prstGeom>
                <a:solidFill>
                  <a:srgbClr val="FFEF0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2" name="Rectangle 264"/>
                <p:cNvSpPr>
                  <a:spLocks noChangeArrowheads="1"/>
                </p:cNvSpPr>
                <p:nvPr/>
              </p:nvSpPr>
              <p:spPr bwMode="auto">
                <a:xfrm>
                  <a:off x="5352" y="3676"/>
                  <a:ext cx="8" cy="295"/>
                </a:xfrm>
                <a:prstGeom prst="rect">
                  <a:avLst/>
                </a:prstGeom>
                <a:solidFill>
                  <a:srgbClr val="FFF30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3" name="Rectangle 265"/>
                <p:cNvSpPr>
                  <a:spLocks noChangeArrowheads="1"/>
                </p:cNvSpPr>
                <p:nvPr/>
              </p:nvSpPr>
              <p:spPr bwMode="auto">
                <a:xfrm>
                  <a:off x="5360" y="3676"/>
                  <a:ext cx="8" cy="295"/>
                </a:xfrm>
                <a:prstGeom prst="rect">
                  <a:avLst/>
                </a:prstGeom>
                <a:solidFill>
                  <a:srgbClr val="FFF70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4" name="Rectangle 266"/>
                <p:cNvSpPr>
                  <a:spLocks noChangeArrowheads="1"/>
                </p:cNvSpPr>
                <p:nvPr/>
              </p:nvSpPr>
              <p:spPr bwMode="auto">
                <a:xfrm>
                  <a:off x="5368" y="3676"/>
                  <a:ext cx="8" cy="295"/>
                </a:xfrm>
                <a:prstGeom prst="rect">
                  <a:avLst/>
                </a:prstGeom>
                <a:solidFill>
                  <a:srgbClr val="FFFB0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5" name="Rectangle 267"/>
                <p:cNvSpPr>
                  <a:spLocks noChangeArrowheads="1"/>
                </p:cNvSpPr>
                <p:nvPr/>
              </p:nvSpPr>
              <p:spPr bwMode="auto">
                <a:xfrm>
                  <a:off x="5376" y="3676"/>
                  <a:ext cx="8" cy="29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6" name="Rectangle 268"/>
                <p:cNvSpPr>
                  <a:spLocks noChangeArrowheads="1"/>
                </p:cNvSpPr>
                <p:nvPr/>
              </p:nvSpPr>
              <p:spPr bwMode="auto">
                <a:xfrm>
                  <a:off x="5384" y="3676"/>
                  <a:ext cx="8" cy="29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7" name="Rectangle 269"/>
                <p:cNvSpPr>
                  <a:spLocks noChangeArrowheads="1"/>
                </p:cNvSpPr>
                <p:nvPr/>
              </p:nvSpPr>
              <p:spPr bwMode="auto">
                <a:xfrm>
                  <a:off x="5392" y="3676"/>
                  <a:ext cx="8" cy="295"/>
                </a:xfrm>
                <a:prstGeom prst="rect">
                  <a:avLst/>
                </a:prstGeom>
                <a:solidFill>
                  <a:srgbClr val="F2FA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8" name="Rectangle 270"/>
                <p:cNvSpPr>
                  <a:spLocks noChangeArrowheads="1"/>
                </p:cNvSpPr>
                <p:nvPr/>
              </p:nvSpPr>
              <p:spPr bwMode="auto">
                <a:xfrm>
                  <a:off x="5400" y="3676"/>
                  <a:ext cx="8" cy="295"/>
                </a:xfrm>
                <a:prstGeom prst="rect">
                  <a:avLst/>
                </a:prstGeom>
                <a:solidFill>
                  <a:srgbClr val="ECF80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79" name="Rectangle 271"/>
                <p:cNvSpPr>
                  <a:spLocks noChangeArrowheads="1"/>
                </p:cNvSpPr>
                <p:nvPr/>
              </p:nvSpPr>
              <p:spPr bwMode="auto">
                <a:xfrm>
                  <a:off x="5408" y="3676"/>
                  <a:ext cx="8" cy="295"/>
                </a:xfrm>
                <a:prstGeom prst="rect">
                  <a:avLst/>
                </a:prstGeom>
                <a:solidFill>
                  <a:srgbClr val="E6F60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0" name="Rectangle 272"/>
                <p:cNvSpPr>
                  <a:spLocks noChangeArrowheads="1"/>
                </p:cNvSpPr>
                <p:nvPr/>
              </p:nvSpPr>
              <p:spPr bwMode="auto">
                <a:xfrm>
                  <a:off x="5416" y="3676"/>
                  <a:ext cx="8" cy="295"/>
                </a:xfrm>
                <a:prstGeom prst="rect">
                  <a:avLst/>
                </a:prstGeom>
                <a:solidFill>
                  <a:srgbClr val="DFF41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1" name="Rectangle 273"/>
                <p:cNvSpPr>
                  <a:spLocks noChangeArrowheads="1"/>
                </p:cNvSpPr>
                <p:nvPr/>
              </p:nvSpPr>
              <p:spPr bwMode="auto">
                <a:xfrm>
                  <a:off x="5424" y="3676"/>
                  <a:ext cx="8" cy="295"/>
                </a:xfrm>
                <a:prstGeom prst="rect">
                  <a:avLst/>
                </a:prstGeom>
                <a:solidFill>
                  <a:srgbClr val="D9F21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2" name="Rectangle 274"/>
                <p:cNvSpPr>
                  <a:spLocks noChangeArrowheads="1"/>
                </p:cNvSpPr>
                <p:nvPr/>
              </p:nvSpPr>
              <p:spPr bwMode="auto">
                <a:xfrm>
                  <a:off x="5432" y="3676"/>
                  <a:ext cx="8" cy="295"/>
                </a:xfrm>
                <a:prstGeom prst="rect">
                  <a:avLst/>
                </a:prstGeom>
                <a:solidFill>
                  <a:srgbClr val="D3EF1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3" name="Rectangle 275"/>
                <p:cNvSpPr>
                  <a:spLocks noChangeArrowheads="1"/>
                </p:cNvSpPr>
                <p:nvPr/>
              </p:nvSpPr>
              <p:spPr bwMode="auto">
                <a:xfrm>
                  <a:off x="5440" y="3676"/>
                  <a:ext cx="8" cy="295"/>
                </a:xfrm>
                <a:prstGeom prst="rect">
                  <a:avLst/>
                </a:prstGeom>
                <a:solidFill>
                  <a:srgbClr val="CDED1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4" name="Rectangle 276"/>
                <p:cNvSpPr>
                  <a:spLocks noChangeArrowheads="1"/>
                </p:cNvSpPr>
                <p:nvPr/>
              </p:nvSpPr>
              <p:spPr bwMode="auto">
                <a:xfrm>
                  <a:off x="5448" y="3676"/>
                  <a:ext cx="8" cy="295"/>
                </a:xfrm>
                <a:prstGeom prst="rect">
                  <a:avLst/>
                </a:prstGeom>
                <a:solidFill>
                  <a:srgbClr val="C6EB1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5" name="Rectangle 277"/>
                <p:cNvSpPr>
                  <a:spLocks noChangeArrowheads="1"/>
                </p:cNvSpPr>
                <p:nvPr/>
              </p:nvSpPr>
              <p:spPr bwMode="auto">
                <a:xfrm>
                  <a:off x="5456" y="3676"/>
                  <a:ext cx="8" cy="295"/>
                </a:xfrm>
                <a:prstGeom prst="rect">
                  <a:avLst/>
                </a:prstGeom>
                <a:solidFill>
                  <a:srgbClr val="C0E9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6" name="Rectangle 278"/>
                <p:cNvSpPr>
                  <a:spLocks noChangeArrowheads="1"/>
                </p:cNvSpPr>
                <p:nvPr/>
              </p:nvSpPr>
              <p:spPr bwMode="auto">
                <a:xfrm>
                  <a:off x="5464" y="3676"/>
                  <a:ext cx="8" cy="295"/>
                </a:xfrm>
                <a:prstGeom prst="rect">
                  <a:avLst/>
                </a:prstGeom>
                <a:solidFill>
                  <a:srgbClr val="BAE72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7" name="Rectangle 279"/>
                <p:cNvSpPr>
                  <a:spLocks noChangeArrowheads="1"/>
                </p:cNvSpPr>
                <p:nvPr/>
              </p:nvSpPr>
              <p:spPr bwMode="auto">
                <a:xfrm>
                  <a:off x="5472" y="3676"/>
                  <a:ext cx="8" cy="295"/>
                </a:xfrm>
                <a:prstGeom prst="rect">
                  <a:avLst/>
                </a:prstGeom>
                <a:solidFill>
                  <a:srgbClr val="B4E52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8" name="Rectangle 280"/>
                <p:cNvSpPr>
                  <a:spLocks noChangeArrowheads="1"/>
                </p:cNvSpPr>
                <p:nvPr/>
              </p:nvSpPr>
              <p:spPr bwMode="auto">
                <a:xfrm>
                  <a:off x="5480" y="3676"/>
                  <a:ext cx="8" cy="295"/>
                </a:xfrm>
                <a:prstGeom prst="rect">
                  <a:avLst/>
                </a:prstGeom>
                <a:solidFill>
                  <a:srgbClr val="ADE22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89" name="Rectangle 281"/>
                <p:cNvSpPr>
                  <a:spLocks noChangeArrowheads="1"/>
                </p:cNvSpPr>
                <p:nvPr/>
              </p:nvSpPr>
              <p:spPr bwMode="auto">
                <a:xfrm>
                  <a:off x="5488" y="3676"/>
                  <a:ext cx="8" cy="295"/>
                </a:xfrm>
                <a:prstGeom prst="rect">
                  <a:avLst/>
                </a:prstGeom>
                <a:solidFill>
                  <a:srgbClr val="A7E03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0" name="Rectangle 282"/>
                <p:cNvSpPr>
                  <a:spLocks noChangeArrowheads="1"/>
                </p:cNvSpPr>
                <p:nvPr/>
              </p:nvSpPr>
              <p:spPr bwMode="auto">
                <a:xfrm>
                  <a:off x="5496" y="3676"/>
                  <a:ext cx="8" cy="295"/>
                </a:xfrm>
                <a:prstGeom prst="rect">
                  <a:avLst/>
                </a:prstGeom>
                <a:solidFill>
                  <a:srgbClr val="A1DE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1" name="Rectangle 283"/>
                <p:cNvSpPr>
                  <a:spLocks noChangeArrowheads="1"/>
                </p:cNvSpPr>
                <p:nvPr/>
              </p:nvSpPr>
              <p:spPr bwMode="auto">
                <a:xfrm>
                  <a:off x="5504" y="3676"/>
                  <a:ext cx="8" cy="295"/>
                </a:xfrm>
                <a:prstGeom prst="rect">
                  <a:avLst/>
                </a:prstGeom>
                <a:solidFill>
                  <a:srgbClr val="9BDC3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2" name="Rectangle 284"/>
                <p:cNvSpPr>
                  <a:spLocks noChangeArrowheads="1"/>
                </p:cNvSpPr>
                <p:nvPr/>
              </p:nvSpPr>
              <p:spPr bwMode="auto">
                <a:xfrm>
                  <a:off x="5512" y="3676"/>
                  <a:ext cx="8" cy="295"/>
                </a:xfrm>
                <a:prstGeom prst="rect">
                  <a:avLst/>
                </a:prstGeom>
                <a:solidFill>
                  <a:srgbClr val="95DA3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3" name="Rectangle 285"/>
                <p:cNvSpPr>
                  <a:spLocks noChangeArrowheads="1"/>
                </p:cNvSpPr>
                <p:nvPr/>
              </p:nvSpPr>
              <p:spPr bwMode="auto">
                <a:xfrm>
                  <a:off x="5520" y="3676"/>
                  <a:ext cx="8" cy="295"/>
                </a:xfrm>
                <a:prstGeom prst="rect">
                  <a:avLst/>
                </a:prstGeom>
                <a:solidFill>
                  <a:srgbClr val="8ED83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4" name="Rectangle 286"/>
                <p:cNvSpPr>
                  <a:spLocks noChangeArrowheads="1"/>
                </p:cNvSpPr>
                <p:nvPr/>
              </p:nvSpPr>
              <p:spPr bwMode="auto">
                <a:xfrm>
                  <a:off x="5528" y="3676"/>
                  <a:ext cx="8" cy="295"/>
                </a:xfrm>
                <a:prstGeom prst="rect">
                  <a:avLst/>
                </a:prstGeom>
                <a:solidFill>
                  <a:srgbClr val="88D5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5" name="Rectangle 287"/>
                <p:cNvSpPr>
                  <a:spLocks noChangeArrowheads="1"/>
                </p:cNvSpPr>
                <p:nvPr/>
              </p:nvSpPr>
              <p:spPr bwMode="auto">
                <a:xfrm>
                  <a:off x="5536" y="3676"/>
                  <a:ext cx="8" cy="295"/>
                </a:xfrm>
                <a:prstGeom prst="rect">
                  <a:avLst/>
                </a:prstGeom>
                <a:solidFill>
                  <a:srgbClr val="82D34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6" name="Rectangle 288"/>
                <p:cNvSpPr>
                  <a:spLocks noChangeArrowheads="1"/>
                </p:cNvSpPr>
                <p:nvPr/>
              </p:nvSpPr>
              <p:spPr bwMode="auto">
                <a:xfrm>
                  <a:off x="5544" y="3676"/>
                  <a:ext cx="8" cy="295"/>
                </a:xfrm>
                <a:prstGeom prst="rect">
                  <a:avLst/>
                </a:prstGeom>
                <a:solidFill>
                  <a:srgbClr val="7CD14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7" name="Rectangle 289"/>
                <p:cNvSpPr>
                  <a:spLocks noChangeArrowheads="1"/>
                </p:cNvSpPr>
                <p:nvPr/>
              </p:nvSpPr>
              <p:spPr bwMode="auto">
                <a:xfrm>
                  <a:off x="5552" y="3676"/>
                  <a:ext cx="8" cy="295"/>
                </a:xfrm>
                <a:prstGeom prst="rect">
                  <a:avLst/>
                </a:prstGeom>
                <a:solidFill>
                  <a:srgbClr val="75CF4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8" name="Rectangle 290"/>
                <p:cNvSpPr>
                  <a:spLocks noChangeArrowheads="1"/>
                </p:cNvSpPr>
                <p:nvPr/>
              </p:nvSpPr>
              <p:spPr bwMode="auto">
                <a:xfrm>
                  <a:off x="5560" y="3676"/>
                  <a:ext cx="8" cy="295"/>
                </a:xfrm>
                <a:prstGeom prst="rect">
                  <a:avLst/>
                </a:prstGeom>
                <a:solidFill>
                  <a:srgbClr val="6FCD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099" name="Rectangle 291"/>
                <p:cNvSpPr>
                  <a:spLocks noChangeArrowheads="1"/>
                </p:cNvSpPr>
                <p:nvPr/>
              </p:nvSpPr>
              <p:spPr bwMode="auto">
                <a:xfrm>
                  <a:off x="5568" y="3676"/>
                  <a:ext cx="8" cy="295"/>
                </a:xfrm>
                <a:prstGeom prst="rect">
                  <a:avLst/>
                </a:prstGeom>
                <a:solidFill>
                  <a:srgbClr val="69CB5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0" name="Rectangle 292"/>
                <p:cNvSpPr>
                  <a:spLocks noChangeArrowheads="1"/>
                </p:cNvSpPr>
                <p:nvPr/>
              </p:nvSpPr>
              <p:spPr bwMode="auto">
                <a:xfrm>
                  <a:off x="5576" y="3676"/>
                  <a:ext cx="8" cy="295"/>
                </a:xfrm>
                <a:prstGeom prst="rect">
                  <a:avLst/>
                </a:prstGeom>
                <a:solidFill>
                  <a:srgbClr val="63C95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1" name="Rectangle 293"/>
                <p:cNvSpPr>
                  <a:spLocks noChangeArrowheads="1"/>
                </p:cNvSpPr>
                <p:nvPr/>
              </p:nvSpPr>
              <p:spPr bwMode="auto">
                <a:xfrm>
                  <a:off x="5584" y="3676"/>
                  <a:ext cx="8" cy="295"/>
                </a:xfrm>
                <a:prstGeom prst="rect">
                  <a:avLst/>
                </a:prstGeom>
                <a:solidFill>
                  <a:srgbClr val="5CC65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2" name="Rectangle 294"/>
                <p:cNvSpPr>
                  <a:spLocks noChangeArrowheads="1"/>
                </p:cNvSpPr>
                <p:nvPr/>
              </p:nvSpPr>
              <p:spPr bwMode="auto">
                <a:xfrm>
                  <a:off x="5592" y="3676"/>
                  <a:ext cx="8" cy="295"/>
                </a:xfrm>
                <a:prstGeom prst="rect">
                  <a:avLst/>
                </a:prstGeom>
                <a:solidFill>
                  <a:srgbClr val="56C45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3" name="Rectangle 295"/>
                <p:cNvSpPr>
                  <a:spLocks noChangeArrowheads="1"/>
                </p:cNvSpPr>
                <p:nvPr/>
              </p:nvSpPr>
              <p:spPr bwMode="auto">
                <a:xfrm>
                  <a:off x="5600" y="3676"/>
                  <a:ext cx="8" cy="295"/>
                </a:xfrm>
                <a:prstGeom prst="rect">
                  <a:avLst/>
                </a:prstGeom>
                <a:solidFill>
                  <a:srgbClr val="50C2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4" name="Rectangle 296"/>
                <p:cNvSpPr>
                  <a:spLocks noChangeArrowheads="1"/>
                </p:cNvSpPr>
                <p:nvPr/>
              </p:nvSpPr>
              <p:spPr bwMode="auto">
                <a:xfrm>
                  <a:off x="5608" y="3676"/>
                  <a:ext cx="8" cy="295"/>
                </a:xfrm>
                <a:prstGeom prst="rect">
                  <a:avLst/>
                </a:prstGeom>
                <a:solidFill>
                  <a:srgbClr val="4AC06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5" name="Rectangle 297"/>
                <p:cNvSpPr>
                  <a:spLocks noChangeArrowheads="1"/>
                </p:cNvSpPr>
                <p:nvPr/>
              </p:nvSpPr>
              <p:spPr bwMode="auto">
                <a:xfrm>
                  <a:off x="5616" y="3676"/>
                  <a:ext cx="8" cy="295"/>
                </a:xfrm>
                <a:prstGeom prst="rect">
                  <a:avLst/>
                </a:prstGeom>
                <a:solidFill>
                  <a:srgbClr val="44BE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6" name="Rectangle 298"/>
                <p:cNvSpPr>
                  <a:spLocks noChangeArrowheads="1"/>
                </p:cNvSpPr>
                <p:nvPr/>
              </p:nvSpPr>
              <p:spPr bwMode="auto">
                <a:xfrm>
                  <a:off x="5624" y="3676"/>
                  <a:ext cx="8" cy="295"/>
                </a:xfrm>
                <a:prstGeom prst="rect">
                  <a:avLst/>
                </a:prstGeom>
                <a:solidFill>
                  <a:srgbClr val="3DBC6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7" name="Rectangle 299"/>
                <p:cNvSpPr>
                  <a:spLocks noChangeArrowheads="1"/>
                </p:cNvSpPr>
                <p:nvPr/>
              </p:nvSpPr>
              <p:spPr bwMode="auto">
                <a:xfrm>
                  <a:off x="5632" y="3676"/>
                  <a:ext cx="8" cy="295"/>
                </a:xfrm>
                <a:prstGeom prst="rect">
                  <a:avLst/>
                </a:prstGeom>
                <a:solidFill>
                  <a:srgbClr val="37B9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8" name="Rectangle 300"/>
                <p:cNvSpPr>
                  <a:spLocks noChangeArrowheads="1"/>
                </p:cNvSpPr>
                <p:nvPr/>
              </p:nvSpPr>
              <p:spPr bwMode="auto">
                <a:xfrm>
                  <a:off x="5640" y="3676"/>
                  <a:ext cx="8" cy="295"/>
                </a:xfrm>
                <a:prstGeom prst="rect">
                  <a:avLst/>
                </a:prstGeom>
                <a:solidFill>
                  <a:srgbClr val="31B7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09" name="Rectangle 301"/>
                <p:cNvSpPr>
                  <a:spLocks noChangeArrowheads="1"/>
                </p:cNvSpPr>
                <p:nvPr/>
              </p:nvSpPr>
              <p:spPr bwMode="auto">
                <a:xfrm>
                  <a:off x="5648" y="3676"/>
                  <a:ext cx="8" cy="295"/>
                </a:xfrm>
                <a:prstGeom prst="rect">
                  <a:avLst/>
                </a:prstGeom>
                <a:solidFill>
                  <a:srgbClr val="2BB5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0" name="Rectangle 302"/>
                <p:cNvSpPr>
                  <a:spLocks noChangeArrowheads="1"/>
                </p:cNvSpPr>
                <p:nvPr/>
              </p:nvSpPr>
              <p:spPr bwMode="auto">
                <a:xfrm>
                  <a:off x="5656" y="3676"/>
                  <a:ext cx="8" cy="295"/>
                </a:xfrm>
                <a:prstGeom prst="rect">
                  <a:avLst/>
                </a:prstGeom>
                <a:solidFill>
                  <a:srgbClr val="24B37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1" name="Rectangle 303"/>
                <p:cNvSpPr>
                  <a:spLocks noChangeArrowheads="1"/>
                </p:cNvSpPr>
                <p:nvPr/>
              </p:nvSpPr>
              <p:spPr bwMode="auto">
                <a:xfrm>
                  <a:off x="5664" y="3676"/>
                  <a:ext cx="8" cy="295"/>
                </a:xfrm>
                <a:prstGeom prst="rect">
                  <a:avLst/>
                </a:prstGeom>
                <a:solidFill>
                  <a:srgbClr val="1EB1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2" name="Rectangle 304"/>
                <p:cNvSpPr>
                  <a:spLocks noChangeArrowheads="1"/>
                </p:cNvSpPr>
                <p:nvPr/>
              </p:nvSpPr>
              <p:spPr bwMode="auto">
                <a:xfrm>
                  <a:off x="5672" y="3676"/>
                  <a:ext cx="8" cy="295"/>
                </a:xfrm>
                <a:prstGeom prst="rect">
                  <a:avLst/>
                </a:prstGeom>
                <a:solidFill>
                  <a:srgbClr val="18AF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3" name="Rectangle 305"/>
                <p:cNvSpPr>
                  <a:spLocks noChangeArrowheads="1"/>
                </p:cNvSpPr>
                <p:nvPr/>
              </p:nvSpPr>
              <p:spPr bwMode="auto">
                <a:xfrm>
                  <a:off x="5680" y="3676"/>
                  <a:ext cx="8" cy="295"/>
                </a:xfrm>
                <a:prstGeom prst="rect">
                  <a:avLst/>
                </a:prstGeom>
                <a:solidFill>
                  <a:srgbClr val="12AC8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4" name="Rectangle 306"/>
                <p:cNvSpPr>
                  <a:spLocks noChangeArrowheads="1"/>
                </p:cNvSpPr>
                <p:nvPr/>
              </p:nvSpPr>
              <p:spPr bwMode="auto">
                <a:xfrm>
                  <a:off x="5688" y="3676"/>
                  <a:ext cx="8" cy="295"/>
                </a:xfrm>
                <a:prstGeom prst="rect">
                  <a:avLst/>
                </a:prstGeom>
                <a:solidFill>
                  <a:srgbClr val="0BAA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5" name="Rectangle 307"/>
                <p:cNvSpPr>
                  <a:spLocks noChangeArrowheads="1"/>
                </p:cNvSpPr>
                <p:nvPr/>
              </p:nvSpPr>
              <p:spPr bwMode="auto">
                <a:xfrm>
                  <a:off x="5696" y="3676"/>
                  <a:ext cx="8" cy="295"/>
                </a:xfrm>
                <a:prstGeom prst="rect">
                  <a:avLst/>
                </a:prstGeom>
                <a:solidFill>
                  <a:srgbClr val="05A8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6" name="Rectangle 308"/>
                <p:cNvSpPr>
                  <a:spLocks noChangeArrowheads="1"/>
                </p:cNvSpPr>
                <p:nvPr/>
              </p:nvSpPr>
              <p:spPr bwMode="auto">
                <a:xfrm>
                  <a:off x="5704" y="3676"/>
                  <a:ext cx="8" cy="295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7" name="Rectangle 309"/>
                <p:cNvSpPr>
                  <a:spLocks noChangeArrowheads="1"/>
                </p:cNvSpPr>
                <p:nvPr/>
              </p:nvSpPr>
              <p:spPr bwMode="auto">
                <a:xfrm>
                  <a:off x="5712" y="3676"/>
                  <a:ext cx="8" cy="295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8" name="Rectangle 310"/>
                <p:cNvSpPr>
                  <a:spLocks noChangeArrowheads="1"/>
                </p:cNvSpPr>
                <p:nvPr/>
              </p:nvSpPr>
              <p:spPr bwMode="auto">
                <a:xfrm>
                  <a:off x="5720" y="3676"/>
                  <a:ext cx="8" cy="295"/>
                </a:xfrm>
                <a:prstGeom prst="rect">
                  <a:avLst/>
                </a:prstGeom>
                <a:solidFill>
                  <a:srgbClr val="03A39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19" name="Rectangle 311"/>
                <p:cNvSpPr>
                  <a:spLocks noChangeArrowheads="1"/>
                </p:cNvSpPr>
                <p:nvPr/>
              </p:nvSpPr>
              <p:spPr bwMode="auto">
                <a:xfrm>
                  <a:off x="5728" y="3676"/>
                  <a:ext cx="8" cy="295"/>
                </a:xfrm>
                <a:prstGeom prst="rect">
                  <a:avLst/>
                </a:prstGeom>
                <a:solidFill>
                  <a:srgbClr val="04A1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0" name="Rectangle 312"/>
                <p:cNvSpPr>
                  <a:spLocks noChangeArrowheads="1"/>
                </p:cNvSpPr>
                <p:nvPr/>
              </p:nvSpPr>
              <p:spPr bwMode="auto">
                <a:xfrm>
                  <a:off x="5736" y="3676"/>
                  <a:ext cx="8" cy="295"/>
                </a:xfrm>
                <a:prstGeom prst="rect">
                  <a:avLst/>
                </a:prstGeom>
                <a:solidFill>
                  <a:srgbClr val="06A0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1" name="Rectangle 313"/>
                <p:cNvSpPr>
                  <a:spLocks noChangeArrowheads="1"/>
                </p:cNvSpPr>
                <p:nvPr/>
              </p:nvSpPr>
              <p:spPr bwMode="auto">
                <a:xfrm>
                  <a:off x="5744" y="3676"/>
                  <a:ext cx="8" cy="295"/>
                </a:xfrm>
                <a:prstGeom prst="rect">
                  <a:avLst/>
                </a:prstGeom>
                <a:solidFill>
                  <a:srgbClr val="079E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2" name="Rectangle 314"/>
                <p:cNvSpPr>
                  <a:spLocks noChangeArrowheads="1"/>
                </p:cNvSpPr>
                <p:nvPr/>
              </p:nvSpPr>
              <p:spPr bwMode="auto">
                <a:xfrm>
                  <a:off x="5752" y="3676"/>
                  <a:ext cx="8" cy="295"/>
                </a:xfrm>
                <a:prstGeom prst="rect">
                  <a:avLst/>
                </a:prstGeom>
                <a:solidFill>
                  <a:srgbClr val="089D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3" name="Rectangle 315"/>
                <p:cNvSpPr>
                  <a:spLocks noChangeArrowheads="1"/>
                </p:cNvSpPr>
                <p:nvPr/>
              </p:nvSpPr>
              <p:spPr bwMode="auto">
                <a:xfrm>
                  <a:off x="5760" y="3676"/>
                  <a:ext cx="8" cy="295"/>
                </a:xfrm>
                <a:prstGeom prst="rect">
                  <a:avLst/>
                </a:prstGeom>
                <a:solidFill>
                  <a:srgbClr val="099BA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4" name="Rectangle 316"/>
                <p:cNvSpPr>
                  <a:spLocks noChangeArrowheads="1"/>
                </p:cNvSpPr>
                <p:nvPr/>
              </p:nvSpPr>
              <p:spPr bwMode="auto">
                <a:xfrm>
                  <a:off x="5768" y="3676"/>
                  <a:ext cx="8" cy="295"/>
                </a:xfrm>
                <a:prstGeom prst="rect">
                  <a:avLst/>
                </a:prstGeom>
                <a:solidFill>
                  <a:srgbClr val="0B99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5" name="Rectangle 317"/>
                <p:cNvSpPr>
                  <a:spLocks noChangeArrowheads="1"/>
                </p:cNvSpPr>
                <p:nvPr/>
              </p:nvSpPr>
              <p:spPr bwMode="auto">
                <a:xfrm>
                  <a:off x="5776" y="3676"/>
                  <a:ext cx="8" cy="295"/>
                </a:xfrm>
                <a:prstGeom prst="rect">
                  <a:avLst/>
                </a:prstGeom>
                <a:solidFill>
                  <a:srgbClr val="0C98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6" name="Rectangle 318"/>
                <p:cNvSpPr>
                  <a:spLocks noChangeArrowheads="1"/>
                </p:cNvSpPr>
                <p:nvPr/>
              </p:nvSpPr>
              <p:spPr bwMode="auto">
                <a:xfrm>
                  <a:off x="5784" y="3676"/>
                  <a:ext cx="8" cy="295"/>
                </a:xfrm>
                <a:prstGeom prst="rect">
                  <a:avLst/>
                </a:prstGeom>
                <a:solidFill>
                  <a:srgbClr val="0D96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7" name="Rectangle 319"/>
                <p:cNvSpPr>
                  <a:spLocks noChangeArrowheads="1"/>
                </p:cNvSpPr>
                <p:nvPr/>
              </p:nvSpPr>
              <p:spPr bwMode="auto">
                <a:xfrm>
                  <a:off x="5792" y="3676"/>
                  <a:ext cx="8" cy="295"/>
                </a:xfrm>
                <a:prstGeom prst="rect">
                  <a:avLst/>
                </a:prstGeom>
                <a:solidFill>
                  <a:srgbClr val="0E95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8" name="Rectangle 320"/>
                <p:cNvSpPr>
                  <a:spLocks noChangeArrowheads="1"/>
                </p:cNvSpPr>
                <p:nvPr/>
              </p:nvSpPr>
              <p:spPr bwMode="auto">
                <a:xfrm>
                  <a:off x="5800" y="3676"/>
                  <a:ext cx="8" cy="295"/>
                </a:xfrm>
                <a:prstGeom prst="rect">
                  <a:avLst/>
                </a:prstGeom>
                <a:solidFill>
                  <a:srgbClr val="1093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29" name="Rectangle 321"/>
                <p:cNvSpPr>
                  <a:spLocks noChangeArrowheads="1"/>
                </p:cNvSpPr>
                <p:nvPr/>
              </p:nvSpPr>
              <p:spPr bwMode="auto">
                <a:xfrm>
                  <a:off x="5808" y="3676"/>
                  <a:ext cx="8" cy="295"/>
                </a:xfrm>
                <a:prstGeom prst="rect">
                  <a:avLst/>
                </a:prstGeom>
                <a:solidFill>
                  <a:srgbClr val="11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0" name="Rectangle 322"/>
                <p:cNvSpPr>
                  <a:spLocks noChangeArrowheads="1"/>
                </p:cNvSpPr>
                <p:nvPr/>
              </p:nvSpPr>
              <p:spPr bwMode="auto">
                <a:xfrm>
                  <a:off x="5816" y="3676"/>
                  <a:ext cx="8" cy="295"/>
                </a:xfrm>
                <a:prstGeom prst="rect">
                  <a:avLst/>
                </a:prstGeom>
                <a:solidFill>
                  <a:srgbClr val="1290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1" name="Rectangle 323"/>
                <p:cNvSpPr>
                  <a:spLocks noChangeArrowheads="1"/>
                </p:cNvSpPr>
                <p:nvPr/>
              </p:nvSpPr>
              <p:spPr bwMode="auto">
                <a:xfrm>
                  <a:off x="5824" y="3676"/>
                  <a:ext cx="8" cy="295"/>
                </a:xfrm>
                <a:prstGeom prst="rect">
                  <a:avLst/>
                </a:prstGeom>
                <a:solidFill>
                  <a:srgbClr val="138E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2" name="Rectangle 324"/>
                <p:cNvSpPr>
                  <a:spLocks noChangeArrowheads="1"/>
                </p:cNvSpPr>
                <p:nvPr/>
              </p:nvSpPr>
              <p:spPr bwMode="auto">
                <a:xfrm>
                  <a:off x="5832" y="3676"/>
                  <a:ext cx="8" cy="295"/>
                </a:xfrm>
                <a:prstGeom prst="rect">
                  <a:avLst/>
                </a:prstGeom>
                <a:solidFill>
                  <a:srgbClr val="148D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3" name="Rectangle 325"/>
                <p:cNvSpPr>
                  <a:spLocks noChangeArrowheads="1"/>
                </p:cNvSpPr>
                <p:nvPr/>
              </p:nvSpPr>
              <p:spPr bwMode="auto">
                <a:xfrm>
                  <a:off x="5840" y="3676"/>
                  <a:ext cx="8" cy="295"/>
                </a:xfrm>
                <a:prstGeom prst="rect">
                  <a:avLst/>
                </a:prstGeom>
                <a:solidFill>
                  <a:srgbClr val="168B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4" name="Rectangle 326"/>
                <p:cNvSpPr>
                  <a:spLocks noChangeArrowheads="1"/>
                </p:cNvSpPr>
                <p:nvPr/>
              </p:nvSpPr>
              <p:spPr bwMode="auto">
                <a:xfrm>
                  <a:off x="5848" y="3676"/>
                  <a:ext cx="8" cy="295"/>
                </a:xfrm>
                <a:prstGeom prst="rect">
                  <a:avLst/>
                </a:prstGeom>
                <a:solidFill>
                  <a:srgbClr val="1789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5" name="Rectangle 327"/>
                <p:cNvSpPr>
                  <a:spLocks noChangeArrowheads="1"/>
                </p:cNvSpPr>
                <p:nvPr/>
              </p:nvSpPr>
              <p:spPr bwMode="auto">
                <a:xfrm>
                  <a:off x="5856" y="3676"/>
                  <a:ext cx="8" cy="295"/>
                </a:xfrm>
                <a:prstGeom prst="rect">
                  <a:avLst/>
                </a:prstGeom>
                <a:solidFill>
                  <a:srgbClr val="1888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6" name="Rectangle 328"/>
                <p:cNvSpPr>
                  <a:spLocks noChangeArrowheads="1"/>
                </p:cNvSpPr>
                <p:nvPr/>
              </p:nvSpPr>
              <p:spPr bwMode="auto">
                <a:xfrm>
                  <a:off x="5864" y="3676"/>
                  <a:ext cx="8" cy="295"/>
                </a:xfrm>
                <a:prstGeom prst="rect">
                  <a:avLst/>
                </a:prstGeom>
                <a:solidFill>
                  <a:srgbClr val="1986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7" name="Rectangle 329"/>
                <p:cNvSpPr>
                  <a:spLocks noChangeArrowheads="1"/>
                </p:cNvSpPr>
                <p:nvPr/>
              </p:nvSpPr>
              <p:spPr bwMode="auto">
                <a:xfrm>
                  <a:off x="5872" y="3676"/>
                  <a:ext cx="8" cy="295"/>
                </a:xfrm>
                <a:prstGeom prst="rect">
                  <a:avLst/>
                </a:prstGeom>
                <a:solidFill>
                  <a:srgbClr val="1B85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8" name="Rectangle 330"/>
                <p:cNvSpPr>
                  <a:spLocks noChangeArrowheads="1"/>
                </p:cNvSpPr>
                <p:nvPr/>
              </p:nvSpPr>
              <p:spPr bwMode="auto">
                <a:xfrm>
                  <a:off x="5880" y="3676"/>
                  <a:ext cx="8" cy="295"/>
                </a:xfrm>
                <a:prstGeom prst="rect">
                  <a:avLst/>
                </a:prstGeom>
                <a:solidFill>
                  <a:srgbClr val="1C83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39" name="Rectangle 331"/>
                <p:cNvSpPr>
                  <a:spLocks noChangeArrowheads="1"/>
                </p:cNvSpPr>
                <p:nvPr/>
              </p:nvSpPr>
              <p:spPr bwMode="auto">
                <a:xfrm>
                  <a:off x="5888" y="3676"/>
                  <a:ext cx="8" cy="295"/>
                </a:xfrm>
                <a:prstGeom prst="rect">
                  <a:avLst/>
                </a:prstGeom>
                <a:solidFill>
                  <a:srgbClr val="1D81C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0" name="Rectangle 332"/>
                <p:cNvSpPr>
                  <a:spLocks noChangeArrowheads="1"/>
                </p:cNvSpPr>
                <p:nvPr/>
              </p:nvSpPr>
              <p:spPr bwMode="auto">
                <a:xfrm>
                  <a:off x="5896" y="3676"/>
                  <a:ext cx="8" cy="295"/>
                </a:xfrm>
                <a:prstGeom prst="rect">
                  <a:avLst/>
                </a:prstGeom>
                <a:solidFill>
                  <a:srgbClr val="1E80D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1" name="Rectangle 333"/>
                <p:cNvSpPr>
                  <a:spLocks noChangeArrowheads="1"/>
                </p:cNvSpPr>
                <p:nvPr/>
              </p:nvSpPr>
              <p:spPr bwMode="auto">
                <a:xfrm>
                  <a:off x="5904" y="3676"/>
                  <a:ext cx="8" cy="295"/>
                </a:xfrm>
                <a:prstGeom prst="rect">
                  <a:avLst/>
                </a:prstGeom>
                <a:solidFill>
                  <a:srgbClr val="1F7E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2" name="Rectangle 334"/>
                <p:cNvSpPr>
                  <a:spLocks noChangeArrowheads="1"/>
                </p:cNvSpPr>
                <p:nvPr/>
              </p:nvSpPr>
              <p:spPr bwMode="auto">
                <a:xfrm>
                  <a:off x="5912" y="3676"/>
                  <a:ext cx="8" cy="295"/>
                </a:xfrm>
                <a:prstGeom prst="rect">
                  <a:avLst/>
                </a:prstGeom>
                <a:solidFill>
                  <a:srgbClr val="217DD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3" name="Rectangle 335"/>
                <p:cNvSpPr>
                  <a:spLocks noChangeArrowheads="1"/>
                </p:cNvSpPr>
                <p:nvPr/>
              </p:nvSpPr>
              <p:spPr bwMode="auto">
                <a:xfrm>
                  <a:off x="5920" y="3676"/>
                  <a:ext cx="8" cy="295"/>
                </a:xfrm>
                <a:prstGeom prst="rect">
                  <a:avLst/>
                </a:prstGeom>
                <a:solidFill>
                  <a:srgbClr val="227B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4" name="Rectangle 336"/>
                <p:cNvSpPr>
                  <a:spLocks noChangeArrowheads="1"/>
                </p:cNvSpPr>
                <p:nvPr/>
              </p:nvSpPr>
              <p:spPr bwMode="auto">
                <a:xfrm>
                  <a:off x="5928" y="3676"/>
                  <a:ext cx="8" cy="295"/>
                </a:xfrm>
                <a:prstGeom prst="rect">
                  <a:avLst/>
                </a:prstGeom>
                <a:solidFill>
                  <a:srgbClr val="2379D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5" name="Rectangle 337"/>
                <p:cNvSpPr>
                  <a:spLocks noChangeArrowheads="1"/>
                </p:cNvSpPr>
                <p:nvPr/>
              </p:nvSpPr>
              <p:spPr bwMode="auto">
                <a:xfrm>
                  <a:off x="5936" y="3676"/>
                  <a:ext cx="8" cy="295"/>
                </a:xfrm>
                <a:prstGeom prst="rect">
                  <a:avLst/>
                </a:prstGeom>
                <a:solidFill>
                  <a:srgbClr val="2478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6" name="Rectangle 338"/>
                <p:cNvSpPr>
                  <a:spLocks noChangeArrowheads="1"/>
                </p:cNvSpPr>
                <p:nvPr/>
              </p:nvSpPr>
              <p:spPr bwMode="auto">
                <a:xfrm>
                  <a:off x="5944" y="3676"/>
                  <a:ext cx="8" cy="295"/>
                </a:xfrm>
                <a:prstGeom prst="rect">
                  <a:avLst/>
                </a:prstGeom>
                <a:solidFill>
                  <a:srgbClr val="2676E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7" name="Rectangle 339"/>
                <p:cNvSpPr>
                  <a:spLocks noChangeArrowheads="1"/>
                </p:cNvSpPr>
                <p:nvPr/>
              </p:nvSpPr>
              <p:spPr bwMode="auto">
                <a:xfrm>
                  <a:off x="5952" y="3676"/>
                  <a:ext cx="8" cy="295"/>
                </a:xfrm>
                <a:prstGeom prst="rect">
                  <a:avLst/>
                </a:prstGeom>
                <a:solidFill>
                  <a:srgbClr val="2775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8" name="Rectangle 340"/>
                <p:cNvSpPr>
                  <a:spLocks noChangeArrowheads="1"/>
                </p:cNvSpPr>
                <p:nvPr/>
              </p:nvSpPr>
              <p:spPr bwMode="auto">
                <a:xfrm>
                  <a:off x="5960" y="3676"/>
                  <a:ext cx="8" cy="295"/>
                </a:xfrm>
                <a:prstGeom prst="rect">
                  <a:avLst/>
                </a:prstGeom>
                <a:solidFill>
                  <a:srgbClr val="2873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49" name="Rectangle 341"/>
                <p:cNvSpPr>
                  <a:spLocks noChangeArrowheads="1"/>
                </p:cNvSpPr>
                <p:nvPr/>
              </p:nvSpPr>
              <p:spPr bwMode="auto">
                <a:xfrm>
                  <a:off x="5968" y="3676"/>
                  <a:ext cx="8" cy="295"/>
                </a:xfrm>
                <a:prstGeom prst="rect">
                  <a:avLst/>
                </a:prstGeom>
                <a:solidFill>
                  <a:srgbClr val="2971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0" name="Rectangle 342"/>
                <p:cNvSpPr>
                  <a:spLocks noChangeArrowheads="1"/>
                </p:cNvSpPr>
                <p:nvPr/>
              </p:nvSpPr>
              <p:spPr bwMode="auto">
                <a:xfrm>
                  <a:off x="5976" y="3676"/>
                  <a:ext cx="8" cy="295"/>
                </a:xfrm>
                <a:prstGeom prst="rect">
                  <a:avLst/>
                </a:prstGeom>
                <a:solidFill>
                  <a:srgbClr val="2B70E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1" name="Rectangle 343"/>
                <p:cNvSpPr>
                  <a:spLocks noChangeArrowheads="1"/>
                </p:cNvSpPr>
                <p:nvPr/>
              </p:nvSpPr>
              <p:spPr bwMode="auto">
                <a:xfrm>
                  <a:off x="5984" y="3676"/>
                  <a:ext cx="8" cy="295"/>
                </a:xfrm>
                <a:prstGeom prst="rect">
                  <a:avLst/>
                </a:prstGeom>
                <a:solidFill>
                  <a:srgbClr val="2C6EE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2" name="Rectangle 344"/>
                <p:cNvSpPr>
                  <a:spLocks noChangeArrowheads="1"/>
                </p:cNvSpPr>
                <p:nvPr/>
              </p:nvSpPr>
              <p:spPr bwMode="auto">
                <a:xfrm>
                  <a:off x="5992" y="3676"/>
                  <a:ext cx="8" cy="295"/>
                </a:xfrm>
                <a:prstGeom prst="rect">
                  <a:avLst/>
                </a:prstGeom>
                <a:solidFill>
                  <a:srgbClr val="2D6D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3" name="Rectangle 345"/>
                <p:cNvSpPr>
                  <a:spLocks noChangeArrowheads="1"/>
                </p:cNvSpPr>
                <p:nvPr/>
              </p:nvSpPr>
              <p:spPr bwMode="auto">
                <a:xfrm>
                  <a:off x="6000" y="3676"/>
                  <a:ext cx="8" cy="295"/>
                </a:xfrm>
                <a:prstGeom prst="rect">
                  <a:avLst/>
                </a:prstGeom>
                <a:solidFill>
                  <a:srgbClr val="2E6B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4" name="Rectangle 346"/>
                <p:cNvSpPr>
                  <a:spLocks noChangeArrowheads="1"/>
                </p:cNvSpPr>
                <p:nvPr/>
              </p:nvSpPr>
              <p:spPr bwMode="auto">
                <a:xfrm>
                  <a:off x="6008" y="3676"/>
                  <a:ext cx="8" cy="295"/>
                </a:xfrm>
                <a:prstGeom prst="rect">
                  <a:avLst/>
                </a:prstGeom>
                <a:solidFill>
                  <a:srgbClr val="2F69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5" name="Rectangle 347"/>
                <p:cNvSpPr>
                  <a:spLocks noChangeArrowheads="1"/>
                </p:cNvSpPr>
                <p:nvPr/>
              </p:nvSpPr>
              <p:spPr bwMode="auto">
                <a:xfrm>
                  <a:off x="6016" y="3676"/>
                  <a:ext cx="8" cy="295"/>
                </a:xfrm>
                <a:prstGeom prst="rect">
                  <a:avLst/>
                </a:prstGeom>
                <a:solidFill>
                  <a:srgbClr val="316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156" name="Rectangle 348"/>
                <p:cNvSpPr>
                  <a:spLocks noChangeArrowheads="1"/>
                </p:cNvSpPr>
                <p:nvPr/>
              </p:nvSpPr>
              <p:spPr bwMode="auto">
                <a:xfrm>
                  <a:off x="6024" y="3676"/>
                  <a:ext cx="8" cy="295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027" name="Freeform 349"/>
              <p:cNvSpPr>
                <a:spLocks/>
              </p:cNvSpPr>
              <p:nvPr/>
            </p:nvSpPr>
            <p:spPr bwMode="auto">
              <a:xfrm>
                <a:off x="4728" y="3676"/>
                <a:ext cx="1296" cy="287"/>
              </a:xfrm>
              <a:custGeom>
                <a:avLst/>
                <a:gdLst>
                  <a:gd name="T0" fmla="*/ 0 w 1296"/>
                  <a:gd name="T1" fmla="*/ 144 h 287"/>
                  <a:gd name="T2" fmla="*/ 4 w 1296"/>
                  <a:gd name="T3" fmla="*/ 128 h 287"/>
                  <a:gd name="T4" fmla="*/ 12 w 1296"/>
                  <a:gd name="T5" fmla="*/ 116 h 287"/>
                  <a:gd name="T6" fmla="*/ 28 w 1296"/>
                  <a:gd name="T7" fmla="*/ 100 h 287"/>
                  <a:gd name="T8" fmla="*/ 52 w 1296"/>
                  <a:gd name="T9" fmla="*/ 88 h 287"/>
                  <a:gd name="T10" fmla="*/ 80 w 1296"/>
                  <a:gd name="T11" fmla="*/ 76 h 287"/>
                  <a:gd name="T12" fmla="*/ 112 w 1296"/>
                  <a:gd name="T13" fmla="*/ 64 h 287"/>
                  <a:gd name="T14" fmla="*/ 148 w 1296"/>
                  <a:gd name="T15" fmla="*/ 52 h 287"/>
                  <a:gd name="T16" fmla="*/ 192 w 1296"/>
                  <a:gd name="T17" fmla="*/ 44 h 287"/>
                  <a:gd name="T18" fmla="*/ 236 w 1296"/>
                  <a:gd name="T19" fmla="*/ 32 h 287"/>
                  <a:gd name="T20" fmla="*/ 288 w 1296"/>
                  <a:gd name="T21" fmla="*/ 24 h 287"/>
                  <a:gd name="T22" fmla="*/ 396 w 1296"/>
                  <a:gd name="T23" fmla="*/ 12 h 287"/>
                  <a:gd name="T24" fmla="*/ 520 w 1296"/>
                  <a:gd name="T25" fmla="*/ 4 h 287"/>
                  <a:gd name="T26" fmla="*/ 648 w 1296"/>
                  <a:gd name="T27" fmla="*/ 0 h 287"/>
                  <a:gd name="T28" fmla="*/ 780 w 1296"/>
                  <a:gd name="T29" fmla="*/ 4 h 287"/>
                  <a:gd name="T30" fmla="*/ 900 w 1296"/>
                  <a:gd name="T31" fmla="*/ 12 h 287"/>
                  <a:gd name="T32" fmla="*/ 1008 w 1296"/>
                  <a:gd name="T33" fmla="*/ 24 h 287"/>
                  <a:gd name="T34" fmla="*/ 1060 w 1296"/>
                  <a:gd name="T35" fmla="*/ 32 h 287"/>
                  <a:gd name="T36" fmla="*/ 1104 w 1296"/>
                  <a:gd name="T37" fmla="*/ 44 h 287"/>
                  <a:gd name="T38" fmla="*/ 1148 w 1296"/>
                  <a:gd name="T39" fmla="*/ 52 h 287"/>
                  <a:gd name="T40" fmla="*/ 1184 w 1296"/>
                  <a:gd name="T41" fmla="*/ 64 h 287"/>
                  <a:gd name="T42" fmla="*/ 1216 w 1296"/>
                  <a:gd name="T43" fmla="*/ 76 h 287"/>
                  <a:gd name="T44" fmla="*/ 1244 w 1296"/>
                  <a:gd name="T45" fmla="*/ 88 h 287"/>
                  <a:gd name="T46" fmla="*/ 1268 w 1296"/>
                  <a:gd name="T47" fmla="*/ 100 h 287"/>
                  <a:gd name="T48" fmla="*/ 1284 w 1296"/>
                  <a:gd name="T49" fmla="*/ 116 h 287"/>
                  <a:gd name="T50" fmla="*/ 1292 w 1296"/>
                  <a:gd name="T51" fmla="*/ 128 h 287"/>
                  <a:gd name="T52" fmla="*/ 1296 w 1296"/>
                  <a:gd name="T53" fmla="*/ 144 h 287"/>
                  <a:gd name="T54" fmla="*/ 1296 w 1296"/>
                  <a:gd name="T55" fmla="*/ 287 h 287"/>
                  <a:gd name="T56" fmla="*/ 0 w 1296"/>
                  <a:gd name="T57" fmla="*/ 287 h 287"/>
                  <a:gd name="T58" fmla="*/ 0 w 1296"/>
                  <a:gd name="T59" fmla="*/ 144 h 28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296"/>
                  <a:gd name="T91" fmla="*/ 0 h 287"/>
                  <a:gd name="T92" fmla="*/ 1296 w 1296"/>
                  <a:gd name="T93" fmla="*/ 287 h 28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296" h="287">
                    <a:moveTo>
                      <a:pt x="0" y="144"/>
                    </a:moveTo>
                    <a:lnTo>
                      <a:pt x="4" y="128"/>
                    </a:lnTo>
                    <a:lnTo>
                      <a:pt x="12" y="116"/>
                    </a:lnTo>
                    <a:lnTo>
                      <a:pt x="28" y="100"/>
                    </a:lnTo>
                    <a:lnTo>
                      <a:pt x="52" y="88"/>
                    </a:lnTo>
                    <a:lnTo>
                      <a:pt x="80" y="76"/>
                    </a:lnTo>
                    <a:lnTo>
                      <a:pt x="112" y="64"/>
                    </a:lnTo>
                    <a:lnTo>
                      <a:pt x="148" y="52"/>
                    </a:lnTo>
                    <a:lnTo>
                      <a:pt x="192" y="44"/>
                    </a:lnTo>
                    <a:lnTo>
                      <a:pt x="236" y="32"/>
                    </a:lnTo>
                    <a:lnTo>
                      <a:pt x="288" y="24"/>
                    </a:lnTo>
                    <a:lnTo>
                      <a:pt x="396" y="12"/>
                    </a:lnTo>
                    <a:lnTo>
                      <a:pt x="520" y="4"/>
                    </a:lnTo>
                    <a:lnTo>
                      <a:pt x="648" y="0"/>
                    </a:lnTo>
                    <a:lnTo>
                      <a:pt x="780" y="4"/>
                    </a:lnTo>
                    <a:lnTo>
                      <a:pt x="900" y="12"/>
                    </a:lnTo>
                    <a:lnTo>
                      <a:pt x="1008" y="24"/>
                    </a:lnTo>
                    <a:lnTo>
                      <a:pt x="1060" y="32"/>
                    </a:lnTo>
                    <a:lnTo>
                      <a:pt x="1104" y="44"/>
                    </a:lnTo>
                    <a:lnTo>
                      <a:pt x="1148" y="52"/>
                    </a:lnTo>
                    <a:lnTo>
                      <a:pt x="1184" y="64"/>
                    </a:lnTo>
                    <a:lnTo>
                      <a:pt x="1216" y="76"/>
                    </a:lnTo>
                    <a:lnTo>
                      <a:pt x="1244" y="88"/>
                    </a:lnTo>
                    <a:lnTo>
                      <a:pt x="1268" y="100"/>
                    </a:lnTo>
                    <a:lnTo>
                      <a:pt x="1284" y="116"/>
                    </a:lnTo>
                    <a:lnTo>
                      <a:pt x="1292" y="128"/>
                    </a:lnTo>
                    <a:lnTo>
                      <a:pt x="1296" y="144"/>
                    </a:lnTo>
                    <a:lnTo>
                      <a:pt x="1296" y="287"/>
                    </a:lnTo>
                    <a:lnTo>
                      <a:pt x="0" y="287"/>
                    </a:lnTo>
                    <a:lnTo>
                      <a:pt x="0" y="144"/>
                    </a:lnTo>
                    <a:close/>
                  </a:path>
                </a:pathLst>
              </a:custGeom>
              <a:noFill/>
              <a:ln w="1016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350"/>
            <p:cNvGrpSpPr>
              <a:grpSpLocks/>
            </p:cNvGrpSpPr>
            <p:nvPr/>
          </p:nvGrpSpPr>
          <p:grpSpPr bwMode="auto">
            <a:xfrm>
              <a:off x="8904" y="3100"/>
              <a:ext cx="1160" cy="871"/>
              <a:chOff x="8904" y="3100"/>
              <a:chExt cx="1160" cy="871"/>
            </a:xfrm>
          </p:grpSpPr>
          <p:grpSp>
            <p:nvGrpSpPr>
              <p:cNvPr id="8" name="Group 351"/>
              <p:cNvGrpSpPr>
                <a:grpSpLocks/>
              </p:cNvGrpSpPr>
              <p:nvPr/>
            </p:nvGrpSpPr>
            <p:grpSpPr bwMode="auto">
              <a:xfrm>
                <a:off x="8904" y="3100"/>
                <a:ext cx="1160" cy="871"/>
                <a:chOff x="8904" y="3100"/>
                <a:chExt cx="1160" cy="871"/>
              </a:xfrm>
            </p:grpSpPr>
            <p:grpSp>
              <p:nvGrpSpPr>
                <p:cNvPr id="9" name="Group 352"/>
                <p:cNvGrpSpPr>
                  <a:grpSpLocks/>
                </p:cNvGrpSpPr>
                <p:nvPr/>
              </p:nvGrpSpPr>
              <p:grpSpPr bwMode="auto">
                <a:xfrm>
                  <a:off x="8904" y="3100"/>
                  <a:ext cx="1160" cy="871"/>
                  <a:chOff x="8904" y="3100"/>
                  <a:chExt cx="1160" cy="871"/>
                </a:xfrm>
              </p:grpSpPr>
              <p:sp>
                <p:nvSpPr>
                  <p:cNvPr id="12826" name="Rectangle 353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3100"/>
                    <a:ext cx="8" cy="871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27" name="Rectangle 354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3100"/>
                    <a:ext cx="8" cy="871"/>
                  </a:xfrm>
                  <a:prstGeom prst="rect">
                    <a:avLst/>
                  </a:prstGeom>
                  <a:solidFill>
                    <a:srgbClr val="FF35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28" name="Rectangle 355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3100"/>
                    <a:ext cx="8" cy="871"/>
                  </a:xfrm>
                  <a:prstGeom prst="rect">
                    <a:avLst/>
                  </a:prstGeom>
                  <a:solidFill>
                    <a:srgbClr val="FF369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29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3100"/>
                    <a:ext cx="8" cy="871"/>
                  </a:xfrm>
                  <a:prstGeom prst="rect">
                    <a:avLst/>
                  </a:prstGeom>
                  <a:solidFill>
                    <a:srgbClr val="FF3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0" name="Rectangle 357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3100"/>
                    <a:ext cx="8" cy="871"/>
                  </a:xfrm>
                  <a:prstGeom prst="rect">
                    <a:avLst/>
                  </a:prstGeom>
                  <a:solidFill>
                    <a:srgbClr val="FF39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1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3100"/>
                    <a:ext cx="8" cy="871"/>
                  </a:xfrm>
                  <a:prstGeom prst="rect">
                    <a:avLst/>
                  </a:prstGeom>
                  <a:solidFill>
                    <a:srgbClr val="FF3A8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2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3100"/>
                    <a:ext cx="8" cy="871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3" name="Rectangle 360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3100"/>
                    <a:ext cx="8" cy="871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4" name="Rectangle 361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3100"/>
                    <a:ext cx="8" cy="871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5" name="Rectangle 362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3100"/>
                    <a:ext cx="8" cy="871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6" name="Rectangle 363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3100"/>
                    <a:ext cx="8" cy="871"/>
                  </a:xfrm>
                  <a:prstGeom prst="rect">
                    <a:avLst/>
                  </a:prstGeom>
                  <a:solidFill>
                    <a:srgbClr val="FF417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7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3100"/>
                    <a:ext cx="8" cy="871"/>
                  </a:xfrm>
                  <a:prstGeom prst="rect">
                    <a:avLst/>
                  </a:prstGeom>
                  <a:solidFill>
                    <a:srgbClr val="FF437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8" name="Rectangle 365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3100"/>
                    <a:ext cx="8" cy="871"/>
                  </a:xfrm>
                  <a:prstGeom prst="rect">
                    <a:avLst/>
                  </a:prstGeom>
                  <a:solidFill>
                    <a:srgbClr val="FF447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39" name="Rectangle 366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3100"/>
                    <a:ext cx="8" cy="871"/>
                  </a:xfrm>
                  <a:prstGeom prst="rect">
                    <a:avLst/>
                  </a:prstGeom>
                  <a:solidFill>
                    <a:srgbClr val="FF45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0" name="Rectangle 367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3100"/>
                    <a:ext cx="8" cy="871"/>
                  </a:xfrm>
                  <a:prstGeom prst="rect">
                    <a:avLst/>
                  </a:prstGeom>
                  <a:solidFill>
                    <a:srgbClr val="FF47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1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3100"/>
                    <a:ext cx="8" cy="871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2" name="Rectangle 369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3100"/>
                    <a:ext cx="8" cy="871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3" name="Rectangle 370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3100"/>
                    <a:ext cx="8" cy="871"/>
                  </a:xfrm>
                  <a:prstGeom prst="rect">
                    <a:avLst/>
                  </a:prstGeom>
                  <a:solidFill>
                    <a:srgbClr val="FF4B6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4" name="Rectangle 371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3100"/>
                    <a:ext cx="8" cy="871"/>
                  </a:xfrm>
                  <a:prstGeom prst="rect">
                    <a:avLst/>
                  </a:prstGeom>
                  <a:solidFill>
                    <a:srgbClr val="FF4D6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5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3100"/>
                    <a:ext cx="8" cy="871"/>
                  </a:xfrm>
                  <a:prstGeom prst="rect">
                    <a:avLst/>
                  </a:prstGeom>
                  <a:solidFill>
                    <a:srgbClr val="FF4E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6" name="Rectangle 373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3100"/>
                    <a:ext cx="8" cy="871"/>
                  </a:xfrm>
                  <a:prstGeom prst="rect">
                    <a:avLst/>
                  </a:prstGeom>
                  <a:solidFill>
                    <a:srgbClr val="FF4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7" name="Rectangle 374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3100"/>
                    <a:ext cx="8" cy="871"/>
                  </a:xfrm>
                  <a:prstGeom prst="rect">
                    <a:avLst/>
                  </a:prstGeom>
                  <a:solidFill>
                    <a:srgbClr val="FF51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8" name="Rectangle 375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3100"/>
                    <a:ext cx="8" cy="871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49" name="Rectangle 376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3100"/>
                    <a:ext cx="8" cy="871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0" name="Rectangle 377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3100"/>
                    <a:ext cx="8" cy="871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1" name="Rectangle 378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3100"/>
                    <a:ext cx="8" cy="871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2" name="Rectangle 379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3100"/>
                    <a:ext cx="8" cy="871"/>
                  </a:xfrm>
                  <a:prstGeom prst="rect">
                    <a:avLst/>
                  </a:prstGeom>
                  <a:solidFill>
                    <a:srgbClr val="FF58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3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3100"/>
                    <a:ext cx="8" cy="871"/>
                  </a:xfrm>
                  <a:prstGeom prst="rect">
                    <a:avLst/>
                  </a:prstGeom>
                  <a:solidFill>
                    <a:srgbClr val="FF594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4" name="Rectangle 381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3100"/>
                    <a:ext cx="8" cy="871"/>
                  </a:xfrm>
                  <a:prstGeom prst="rect">
                    <a:avLst/>
                  </a:prstGeom>
                  <a:solidFill>
                    <a:srgbClr val="FF5B4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5" name="Rectangle 382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3100"/>
                    <a:ext cx="8" cy="871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6" name="Rectangle 383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3100"/>
                    <a:ext cx="8" cy="871"/>
                  </a:xfrm>
                  <a:prstGeom prst="rect">
                    <a:avLst/>
                  </a:prstGeom>
                  <a:solidFill>
                    <a:srgbClr val="FF5D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7" name="Rectangle 384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3100"/>
                    <a:ext cx="8" cy="871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8" name="Rectangle 385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3100"/>
                    <a:ext cx="8" cy="871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59" name="Rectangle 386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3100"/>
                    <a:ext cx="8" cy="871"/>
                  </a:xfrm>
                  <a:prstGeom prst="rect">
                    <a:avLst/>
                  </a:prstGeom>
                  <a:solidFill>
                    <a:srgbClr val="FF623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0" name="Rectangle 387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3100"/>
                    <a:ext cx="8" cy="871"/>
                  </a:xfrm>
                  <a:prstGeom prst="rect">
                    <a:avLst/>
                  </a:prstGeom>
                  <a:solidFill>
                    <a:srgbClr val="FF63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1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3100"/>
                    <a:ext cx="8" cy="871"/>
                  </a:xfrm>
                  <a:prstGeom prst="rect">
                    <a:avLst/>
                  </a:prstGeom>
                  <a:solidFill>
                    <a:srgbClr val="FF643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2" name="Rectangle 389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3100"/>
                    <a:ext cx="8" cy="871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3" name="Rectangle 390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3100"/>
                    <a:ext cx="8" cy="871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4" name="Rectangle 391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3100"/>
                    <a:ext cx="8" cy="871"/>
                  </a:xfrm>
                  <a:prstGeom prst="rect">
                    <a:avLst/>
                  </a:prstGeom>
                  <a:solidFill>
                    <a:srgbClr val="FF6F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5" name="Rectangle 392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3100"/>
                    <a:ext cx="8" cy="871"/>
                  </a:xfrm>
                  <a:prstGeom prst="rect">
                    <a:avLst/>
                  </a:prstGeom>
                  <a:solidFill>
                    <a:srgbClr val="FF73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6" name="Rectangle 393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3100"/>
                    <a:ext cx="8" cy="871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7" name="Rectangle 394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3100"/>
                    <a:ext cx="8" cy="871"/>
                  </a:xfrm>
                  <a:prstGeom prst="rect">
                    <a:avLst/>
                  </a:prstGeom>
                  <a:solidFill>
                    <a:srgbClr val="FF7C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8" name="Rectangle 395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3100"/>
                    <a:ext cx="8" cy="871"/>
                  </a:xfrm>
                  <a:prstGeom prst="rect">
                    <a:avLst/>
                  </a:prstGeom>
                  <a:solidFill>
                    <a:srgbClr val="FF80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69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3100"/>
                    <a:ext cx="8" cy="871"/>
                  </a:xfrm>
                  <a:prstGeom prst="rect">
                    <a:avLst/>
                  </a:prstGeom>
                  <a:solidFill>
                    <a:srgbClr val="FF84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0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3100"/>
                    <a:ext cx="8" cy="871"/>
                  </a:xfrm>
                  <a:prstGeom prst="rect">
                    <a:avLst/>
                  </a:prstGeom>
                  <a:solidFill>
                    <a:srgbClr val="FF88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1" name="Rectangle 398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3100"/>
                    <a:ext cx="8" cy="871"/>
                  </a:xfrm>
                  <a:prstGeom prst="rect">
                    <a:avLst/>
                  </a:prstGeom>
                  <a:solidFill>
                    <a:srgbClr val="FF8D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2" name="Rectangle 399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3100"/>
                    <a:ext cx="8" cy="871"/>
                  </a:xfrm>
                  <a:prstGeom prst="rect">
                    <a:avLst/>
                  </a:prstGeom>
                  <a:solidFill>
                    <a:srgbClr val="FF91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3" name="Rectangle 400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3100"/>
                    <a:ext cx="8" cy="871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4" name="Rectangle 401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3100"/>
                    <a:ext cx="8" cy="871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5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3100"/>
                    <a:ext cx="8" cy="871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6" name="Rectangle 403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3100"/>
                    <a:ext cx="8" cy="871"/>
                  </a:xfrm>
                  <a:prstGeom prst="rect">
                    <a:avLst/>
                  </a:prstGeom>
                  <a:solidFill>
                    <a:srgbClr val="FFA2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7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3100"/>
                    <a:ext cx="8" cy="871"/>
                  </a:xfrm>
                  <a:prstGeom prst="rect">
                    <a:avLst/>
                  </a:prstGeom>
                  <a:solidFill>
                    <a:srgbClr val="FFA61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8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3100"/>
                    <a:ext cx="8" cy="871"/>
                  </a:xfrm>
                  <a:prstGeom prst="rect">
                    <a:avLst/>
                  </a:prstGeom>
                  <a:solidFill>
                    <a:srgbClr val="FFAA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79" name="Rectangle 406"/>
                  <p:cNvSpPr>
                    <a:spLocks noChangeArrowheads="1"/>
                  </p:cNvSpPr>
                  <p:nvPr/>
                </p:nvSpPr>
                <p:spPr bwMode="auto">
                  <a:xfrm>
                    <a:off x="9328" y="3100"/>
                    <a:ext cx="8" cy="871"/>
                  </a:xfrm>
                  <a:prstGeom prst="rect">
                    <a:avLst/>
                  </a:prstGeom>
                  <a:solidFill>
                    <a:srgbClr val="FFAE1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0" name="Rectangle 407"/>
                  <p:cNvSpPr>
                    <a:spLocks noChangeArrowheads="1"/>
                  </p:cNvSpPr>
                  <p:nvPr/>
                </p:nvSpPr>
                <p:spPr bwMode="auto">
                  <a:xfrm>
                    <a:off x="9336" y="3100"/>
                    <a:ext cx="8" cy="871"/>
                  </a:xfrm>
                  <a:prstGeom prst="rect">
                    <a:avLst/>
                  </a:prstGeom>
                  <a:solidFill>
                    <a:srgbClr val="FFB3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1" name="Rectangle 408"/>
                  <p:cNvSpPr>
                    <a:spLocks noChangeArrowheads="1"/>
                  </p:cNvSpPr>
                  <p:nvPr/>
                </p:nvSpPr>
                <p:spPr bwMode="auto">
                  <a:xfrm>
                    <a:off x="9344" y="3100"/>
                    <a:ext cx="8" cy="871"/>
                  </a:xfrm>
                  <a:prstGeom prst="rect">
                    <a:avLst/>
                  </a:prstGeom>
                  <a:solidFill>
                    <a:srgbClr val="FFB7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2" name="Rectangle 409"/>
                  <p:cNvSpPr>
                    <a:spLocks noChangeArrowheads="1"/>
                  </p:cNvSpPr>
                  <p:nvPr/>
                </p:nvSpPr>
                <p:spPr bwMode="auto">
                  <a:xfrm>
                    <a:off x="9352" y="3100"/>
                    <a:ext cx="8" cy="871"/>
                  </a:xfrm>
                  <a:prstGeom prst="rect">
                    <a:avLst/>
                  </a:prstGeom>
                  <a:solidFill>
                    <a:srgbClr val="FFBB1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3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9360" y="3100"/>
                    <a:ext cx="8" cy="871"/>
                  </a:xfrm>
                  <a:prstGeom prst="rect">
                    <a:avLst/>
                  </a:prstGeom>
                  <a:solidFill>
                    <a:srgbClr val="FFBF1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4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9368" y="3100"/>
                    <a:ext cx="8" cy="871"/>
                  </a:xfrm>
                  <a:prstGeom prst="rect">
                    <a:avLst/>
                  </a:prstGeom>
                  <a:solidFill>
                    <a:srgbClr val="FFC31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5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9376" y="3100"/>
                    <a:ext cx="8" cy="871"/>
                  </a:xfrm>
                  <a:prstGeom prst="rect">
                    <a:avLst/>
                  </a:prstGeom>
                  <a:solidFill>
                    <a:srgbClr val="FFC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6" name="Rectangle 413"/>
                  <p:cNvSpPr>
                    <a:spLocks noChangeArrowheads="1"/>
                  </p:cNvSpPr>
                  <p:nvPr/>
                </p:nvSpPr>
                <p:spPr bwMode="auto">
                  <a:xfrm>
                    <a:off x="9384" y="3100"/>
                    <a:ext cx="8" cy="871"/>
                  </a:xfrm>
                  <a:prstGeom prst="rect">
                    <a:avLst/>
                  </a:prstGeom>
                  <a:solidFill>
                    <a:srgbClr val="FFCC1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7" name="Rectangle 414"/>
                  <p:cNvSpPr>
                    <a:spLocks noChangeArrowheads="1"/>
                  </p:cNvSpPr>
                  <p:nvPr/>
                </p:nvSpPr>
                <p:spPr bwMode="auto">
                  <a:xfrm>
                    <a:off x="9392" y="3100"/>
                    <a:ext cx="8" cy="871"/>
                  </a:xfrm>
                  <a:prstGeom prst="rect">
                    <a:avLst/>
                  </a:prstGeom>
                  <a:solidFill>
                    <a:srgbClr val="FFD0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8" name="Rectangle 415"/>
                  <p:cNvSpPr>
                    <a:spLocks noChangeArrowheads="1"/>
                  </p:cNvSpPr>
                  <p:nvPr/>
                </p:nvSpPr>
                <p:spPr bwMode="auto">
                  <a:xfrm>
                    <a:off x="9400" y="3100"/>
                    <a:ext cx="8" cy="871"/>
                  </a:xfrm>
                  <a:prstGeom prst="rect">
                    <a:avLst/>
                  </a:prstGeom>
                  <a:solidFill>
                    <a:srgbClr val="FFD40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89" name="Rectangle 416"/>
                  <p:cNvSpPr>
                    <a:spLocks noChangeArrowheads="1"/>
                  </p:cNvSpPr>
                  <p:nvPr/>
                </p:nvSpPr>
                <p:spPr bwMode="auto">
                  <a:xfrm>
                    <a:off x="9408" y="3100"/>
                    <a:ext cx="8" cy="871"/>
                  </a:xfrm>
                  <a:prstGeom prst="rect">
                    <a:avLst/>
                  </a:prstGeom>
                  <a:solidFill>
                    <a:srgbClr val="FFD90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0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9416" y="3100"/>
                    <a:ext cx="8" cy="871"/>
                  </a:xfrm>
                  <a:prstGeom prst="rect">
                    <a:avLst/>
                  </a:prstGeom>
                  <a:solidFill>
                    <a:srgbClr val="FFDD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1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9424" y="3100"/>
                    <a:ext cx="8" cy="871"/>
                  </a:xfrm>
                  <a:prstGeom prst="rect">
                    <a:avLst/>
                  </a:prstGeom>
                  <a:solidFill>
                    <a:srgbClr val="FFE10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2" name="Rectangle 419"/>
                  <p:cNvSpPr>
                    <a:spLocks noChangeArrowheads="1"/>
                  </p:cNvSpPr>
                  <p:nvPr/>
                </p:nvSpPr>
                <p:spPr bwMode="auto">
                  <a:xfrm>
                    <a:off x="9432" y="3100"/>
                    <a:ext cx="8" cy="871"/>
                  </a:xfrm>
                  <a:prstGeom prst="rect">
                    <a:avLst/>
                  </a:prstGeom>
                  <a:solidFill>
                    <a:srgbClr val="FFE50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3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9440" y="3100"/>
                    <a:ext cx="8" cy="871"/>
                  </a:xfrm>
                  <a:prstGeom prst="rect">
                    <a:avLst/>
                  </a:prstGeom>
                  <a:solidFill>
                    <a:srgbClr val="FFE9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4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9448" y="3100"/>
                    <a:ext cx="8" cy="871"/>
                  </a:xfrm>
                  <a:prstGeom prst="rect">
                    <a:avLst/>
                  </a:prstGeom>
                  <a:solidFill>
                    <a:srgbClr val="FFEE0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5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9456" y="3100"/>
                    <a:ext cx="8" cy="871"/>
                  </a:xfrm>
                  <a:prstGeom prst="rect">
                    <a:avLst/>
                  </a:prstGeom>
                  <a:solidFill>
                    <a:srgbClr val="FFF20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6" name="Rectangle 423"/>
                  <p:cNvSpPr>
                    <a:spLocks noChangeArrowheads="1"/>
                  </p:cNvSpPr>
                  <p:nvPr/>
                </p:nvSpPr>
                <p:spPr bwMode="auto">
                  <a:xfrm>
                    <a:off x="9464" y="3100"/>
                    <a:ext cx="8" cy="871"/>
                  </a:xfrm>
                  <a:prstGeom prst="rect">
                    <a:avLst/>
                  </a:prstGeom>
                  <a:solidFill>
                    <a:srgbClr val="FFF60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7" name="Rectangle 424"/>
                  <p:cNvSpPr>
                    <a:spLocks noChangeArrowheads="1"/>
                  </p:cNvSpPr>
                  <p:nvPr/>
                </p:nvSpPr>
                <p:spPr bwMode="auto">
                  <a:xfrm>
                    <a:off x="9472" y="3100"/>
                    <a:ext cx="8" cy="871"/>
                  </a:xfrm>
                  <a:prstGeom prst="rect">
                    <a:avLst/>
                  </a:prstGeom>
                  <a:solidFill>
                    <a:srgbClr val="FFFA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8" name="Rectangle 425"/>
                  <p:cNvSpPr>
                    <a:spLocks noChangeArrowheads="1"/>
                  </p:cNvSpPr>
                  <p:nvPr/>
                </p:nvSpPr>
                <p:spPr bwMode="auto">
                  <a:xfrm>
                    <a:off x="9480" y="3100"/>
                    <a:ext cx="8" cy="871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899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9488" y="3100"/>
                    <a:ext cx="8" cy="871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0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9496" y="3100"/>
                    <a:ext cx="8" cy="871"/>
                  </a:xfrm>
                  <a:prstGeom prst="rect">
                    <a:avLst/>
                  </a:prstGeom>
                  <a:solidFill>
                    <a:srgbClr val="F0FA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1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9504" y="3100"/>
                    <a:ext cx="8" cy="871"/>
                  </a:xfrm>
                  <a:prstGeom prst="rect">
                    <a:avLst/>
                  </a:prstGeom>
                  <a:solidFill>
                    <a:srgbClr val="E9F7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2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9512" y="3100"/>
                    <a:ext cx="8" cy="871"/>
                  </a:xfrm>
                  <a:prstGeom prst="rect">
                    <a:avLst/>
                  </a:prstGeom>
                  <a:solidFill>
                    <a:srgbClr val="E2F5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3" name="Rectangle 430"/>
                  <p:cNvSpPr>
                    <a:spLocks noChangeArrowheads="1"/>
                  </p:cNvSpPr>
                  <p:nvPr/>
                </p:nvSpPr>
                <p:spPr bwMode="auto">
                  <a:xfrm>
                    <a:off x="9520" y="3100"/>
                    <a:ext cx="8" cy="871"/>
                  </a:xfrm>
                  <a:prstGeom prst="rect">
                    <a:avLst/>
                  </a:prstGeom>
                  <a:solidFill>
                    <a:srgbClr val="DBF21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4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9528" y="3100"/>
                    <a:ext cx="8" cy="871"/>
                  </a:xfrm>
                  <a:prstGeom prst="rect">
                    <a:avLst/>
                  </a:prstGeom>
                  <a:solidFill>
                    <a:srgbClr val="D4F0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5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9536" y="3100"/>
                    <a:ext cx="8" cy="871"/>
                  </a:xfrm>
                  <a:prstGeom prst="rect">
                    <a:avLst/>
                  </a:prstGeom>
                  <a:solidFill>
                    <a:srgbClr val="CDEE1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6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9544" y="3100"/>
                    <a:ext cx="8" cy="871"/>
                  </a:xfrm>
                  <a:prstGeom prst="rect">
                    <a:avLst/>
                  </a:prstGeom>
                  <a:solidFill>
                    <a:srgbClr val="C6EB1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7" name="Rectangle 434"/>
                  <p:cNvSpPr>
                    <a:spLocks noChangeArrowheads="1"/>
                  </p:cNvSpPr>
                  <p:nvPr/>
                </p:nvSpPr>
                <p:spPr bwMode="auto">
                  <a:xfrm>
                    <a:off x="9552" y="3100"/>
                    <a:ext cx="8" cy="871"/>
                  </a:xfrm>
                  <a:prstGeom prst="rect">
                    <a:avLst/>
                  </a:prstGeom>
                  <a:solidFill>
                    <a:srgbClr val="BFE9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8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9560" y="3100"/>
                    <a:ext cx="8" cy="871"/>
                  </a:xfrm>
                  <a:prstGeom prst="rect">
                    <a:avLst/>
                  </a:prstGeom>
                  <a:solidFill>
                    <a:srgbClr val="B8E6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09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9568" y="3100"/>
                    <a:ext cx="8" cy="871"/>
                  </a:xfrm>
                  <a:prstGeom prst="rect">
                    <a:avLst/>
                  </a:prstGeom>
                  <a:solidFill>
                    <a:srgbClr val="B1E4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0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9576" y="3100"/>
                    <a:ext cx="8" cy="871"/>
                  </a:xfrm>
                  <a:prstGeom prst="rect">
                    <a:avLst/>
                  </a:prstGeom>
                  <a:solidFill>
                    <a:srgbClr val="AAE1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1" name="Rectangle 438"/>
                  <p:cNvSpPr>
                    <a:spLocks noChangeArrowheads="1"/>
                  </p:cNvSpPr>
                  <p:nvPr/>
                </p:nvSpPr>
                <p:spPr bwMode="auto">
                  <a:xfrm>
                    <a:off x="9584" y="3100"/>
                    <a:ext cx="8" cy="871"/>
                  </a:xfrm>
                  <a:prstGeom prst="rect">
                    <a:avLst/>
                  </a:prstGeom>
                  <a:solidFill>
                    <a:srgbClr val="A3DF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2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9592" y="3100"/>
                    <a:ext cx="8" cy="871"/>
                  </a:xfrm>
                  <a:prstGeom prst="rect">
                    <a:avLst/>
                  </a:prstGeom>
                  <a:solidFill>
                    <a:srgbClr val="9CDD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3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9600" y="3100"/>
                    <a:ext cx="8" cy="871"/>
                  </a:xfrm>
                  <a:prstGeom prst="rect">
                    <a:avLst/>
                  </a:prstGeom>
                  <a:solidFill>
                    <a:srgbClr val="95DA3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4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9608" y="3100"/>
                    <a:ext cx="8" cy="871"/>
                  </a:xfrm>
                  <a:prstGeom prst="rect">
                    <a:avLst/>
                  </a:prstGeom>
                  <a:solidFill>
                    <a:srgbClr val="8ED83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5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9616" y="3100"/>
                    <a:ext cx="8" cy="871"/>
                  </a:xfrm>
                  <a:prstGeom prst="rect">
                    <a:avLst/>
                  </a:prstGeom>
                  <a:solidFill>
                    <a:srgbClr val="87D5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6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9624" y="3100"/>
                    <a:ext cx="8" cy="871"/>
                  </a:xfrm>
                  <a:prstGeom prst="rect">
                    <a:avLst/>
                  </a:prstGeom>
                  <a:solidFill>
                    <a:srgbClr val="80D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7" name="Rectangle 444"/>
                  <p:cNvSpPr>
                    <a:spLocks noChangeArrowheads="1"/>
                  </p:cNvSpPr>
                  <p:nvPr/>
                </p:nvSpPr>
                <p:spPr bwMode="auto">
                  <a:xfrm>
                    <a:off x="9632" y="3100"/>
                    <a:ext cx="8" cy="871"/>
                  </a:xfrm>
                  <a:prstGeom prst="rect">
                    <a:avLst/>
                  </a:prstGeom>
                  <a:solidFill>
                    <a:srgbClr val="79D0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8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9640" y="3100"/>
                    <a:ext cx="8" cy="871"/>
                  </a:xfrm>
                  <a:prstGeom prst="rect">
                    <a:avLst/>
                  </a:prstGeom>
                  <a:solidFill>
                    <a:srgbClr val="72CE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19" name="Rectangle 446"/>
                  <p:cNvSpPr>
                    <a:spLocks noChangeArrowheads="1"/>
                  </p:cNvSpPr>
                  <p:nvPr/>
                </p:nvSpPr>
                <p:spPr bwMode="auto">
                  <a:xfrm>
                    <a:off x="9648" y="3100"/>
                    <a:ext cx="8" cy="871"/>
                  </a:xfrm>
                  <a:prstGeom prst="rect">
                    <a:avLst/>
                  </a:prstGeom>
                  <a:solidFill>
                    <a:srgbClr val="6BCC5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0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9656" y="3100"/>
                    <a:ext cx="8" cy="871"/>
                  </a:xfrm>
                  <a:prstGeom prst="rect">
                    <a:avLst/>
                  </a:prstGeom>
                  <a:solidFill>
                    <a:srgbClr val="64C9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1" name="Rectangle 448"/>
                  <p:cNvSpPr>
                    <a:spLocks noChangeArrowheads="1"/>
                  </p:cNvSpPr>
                  <p:nvPr/>
                </p:nvSpPr>
                <p:spPr bwMode="auto">
                  <a:xfrm>
                    <a:off x="9664" y="3100"/>
                    <a:ext cx="8" cy="871"/>
                  </a:xfrm>
                  <a:prstGeom prst="rect">
                    <a:avLst/>
                  </a:prstGeom>
                  <a:solidFill>
                    <a:srgbClr val="5DC75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2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9672" y="3100"/>
                    <a:ext cx="8" cy="871"/>
                  </a:xfrm>
                  <a:prstGeom prst="rect">
                    <a:avLst/>
                  </a:prstGeom>
                  <a:solidFill>
                    <a:srgbClr val="56C4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3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9680" y="3100"/>
                    <a:ext cx="8" cy="871"/>
                  </a:xfrm>
                  <a:prstGeom prst="rect">
                    <a:avLst/>
                  </a:prstGeom>
                  <a:solidFill>
                    <a:srgbClr val="4FC2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4" name="Rectangle 451"/>
                  <p:cNvSpPr>
                    <a:spLocks noChangeArrowheads="1"/>
                  </p:cNvSpPr>
                  <p:nvPr/>
                </p:nvSpPr>
                <p:spPr bwMode="auto">
                  <a:xfrm>
                    <a:off x="9688" y="3100"/>
                    <a:ext cx="8" cy="871"/>
                  </a:xfrm>
                  <a:prstGeom prst="rect">
                    <a:avLst/>
                  </a:prstGeom>
                  <a:solidFill>
                    <a:srgbClr val="48BF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9696" y="3100"/>
                    <a:ext cx="8" cy="871"/>
                  </a:xfrm>
                  <a:prstGeom prst="rect">
                    <a:avLst/>
                  </a:prstGeom>
                  <a:solidFill>
                    <a:srgbClr val="41BD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9704" y="3100"/>
                    <a:ext cx="8" cy="871"/>
                  </a:xfrm>
                  <a:prstGeom prst="rect">
                    <a:avLst/>
                  </a:prstGeom>
                  <a:solidFill>
                    <a:srgbClr val="3ABB6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7" name="Rectangle 454"/>
                  <p:cNvSpPr>
                    <a:spLocks noChangeArrowheads="1"/>
                  </p:cNvSpPr>
                  <p:nvPr/>
                </p:nvSpPr>
                <p:spPr bwMode="auto">
                  <a:xfrm>
                    <a:off x="9712" y="3100"/>
                    <a:ext cx="8" cy="871"/>
                  </a:xfrm>
                  <a:prstGeom prst="rect">
                    <a:avLst/>
                  </a:prstGeom>
                  <a:solidFill>
                    <a:srgbClr val="33B87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8" name="Rectangle 455"/>
                  <p:cNvSpPr>
                    <a:spLocks noChangeArrowheads="1"/>
                  </p:cNvSpPr>
                  <p:nvPr/>
                </p:nvSpPr>
                <p:spPr bwMode="auto">
                  <a:xfrm>
                    <a:off x="9720" y="3100"/>
                    <a:ext cx="8" cy="871"/>
                  </a:xfrm>
                  <a:prstGeom prst="rect">
                    <a:avLst/>
                  </a:prstGeom>
                  <a:solidFill>
                    <a:srgbClr val="2CB6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29" name="Rectangle 456"/>
                  <p:cNvSpPr>
                    <a:spLocks noChangeArrowheads="1"/>
                  </p:cNvSpPr>
                  <p:nvPr/>
                </p:nvSpPr>
                <p:spPr bwMode="auto">
                  <a:xfrm>
                    <a:off x="9728" y="3100"/>
                    <a:ext cx="8" cy="871"/>
                  </a:xfrm>
                  <a:prstGeom prst="rect">
                    <a:avLst/>
                  </a:prstGeom>
                  <a:solidFill>
                    <a:srgbClr val="25B37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0" name="Rectangle 457"/>
                  <p:cNvSpPr>
                    <a:spLocks noChangeArrowheads="1"/>
                  </p:cNvSpPr>
                  <p:nvPr/>
                </p:nvSpPr>
                <p:spPr bwMode="auto">
                  <a:xfrm>
                    <a:off x="9736" y="3100"/>
                    <a:ext cx="8" cy="871"/>
                  </a:xfrm>
                  <a:prstGeom prst="rect">
                    <a:avLst/>
                  </a:prstGeom>
                  <a:solidFill>
                    <a:srgbClr val="1EB1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1" name="Rectangle 458"/>
                  <p:cNvSpPr>
                    <a:spLocks noChangeArrowheads="1"/>
                  </p:cNvSpPr>
                  <p:nvPr/>
                </p:nvSpPr>
                <p:spPr bwMode="auto">
                  <a:xfrm>
                    <a:off x="9744" y="3100"/>
                    <a:ext cx="8" cy="871"/>
                  </a:xfrm>
                  <a:prstGeom prst="rect">
                    <a:avLst/>
                  </a:prstGeom>
                  <a:solidFill>
                    <a:srgbClr val="17AE8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2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9752" y="3100"/>
                    <a:ext cx="8" cy="871"/>
                  </a:xfrm>
                  <a:prstGeom prst="rect">
                    <a:avLst/>
                  </a:prstGeom>
                  <a:solidFill>
                    <a:srgbClr val="10A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3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9760" y="3100"/>
                    <a:ext cx="8" cy="871"/>
                  </a:xfrm>
                  <a:prstGeom prst="rect">
                    <a:avLst/>
                  </a:prstGeom>
                  <a:solidFill>
                    <a:srgbClr val="09AA8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4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9768" y="3100"/>
                    <a:ext cx="8" cy="871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5" name="Rectangle 462"/>
                  <p:cNvSpPr>
                    <a:spLocks noChangeArrowheads="1"/>
                  </p:cNvSpPr>
                  <p:nvPr/>
                </p:nvSpPr>
                <p:spPr bwMode="auto">
                  <a:xfrm>
                    <a:off x="9776" y="3100"/>
                    <a:ext cx="8" cy="871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6" name="Rectangle 463"/>
                  <p:cNvSpPr>
                    <a:spLocks noChangeArrowheads="1"/>
                  </p:cNvSpPr>
                  <p:nvPr/>
                </p:nvSpPr>
                <p:spPr bwMode="auto">
                  <a:xfrm>
                    <a:off x="9784" y="3100"/>
                    <a:ext cx="8" cy="871"/>
                  </a:xfrm>
                  <a:prstGeom prst="rect">
                    <a:avLst/>
                  </a:prstGeom>
                  <a:solidFill>
                    <a:srgbClr val="03A3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7" name="Rectangle 464"/>
                  <p:cNvSpPr>
                    <a:spLocks noChangeArrowheads="1"/>
                  </p:cNvSpPr>
                  <p:nvPr/>
                </p:nvSpPr>
                <p:spPr bwMode="auto">
                  <a:xfrm>
                    <a:off x="9792" y="3100"/>
                    <a:ext cx="8" cy="871"/>
                  </a:xfrm>
                  <a:prstGeom prst="rect">
                    <a:avLst/>
                  </a:prstGeom>
                  <a:solidFill>
                    <a:srgbClr val="04A2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8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3100"/>
                    <a:ext cx="8" cy="871"/>
                  </a:xfrm>
                  <a:prstGeom prst="rect">
                    <a:avLst/>
                  </a:prstGeom>
                  <a:solidFill>
                    <a:srgbClr val="06A09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39" name="Rectangle 466"/>
                  <p:cNvSpPr>
                    <a:spLocks noChangeArrowheads="1"/>
                  </p:cNvSpPr>
                  <p:nvPr/>
                </p:nvSpPr>
                <p:spPr bwMode="auto">
                  <a:xfrm>
                    <a:off x="9808" y="3100"/>
                    <a:ext cx="8" cy="871"/>
                  </a:xfrm>
                  <a:prstGeom prst="rect">
                    <a:avLst/>
                  </a:prstGeom>
                  <a:solidFill>
                    <a:srgbClr val="079E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0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9816" y="3100"/>
                    <a:ext cx="8" cy="871"/>
                  </a:xfrm>
                  <a:prstGeom prst="rect">
                    <a:avLst/>
                  </a:prstGeom>
                  <a:solidFill>
                    <a:srgbClr val="089CA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1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9824" y="3100"/>
                    <a:ext cx="8" cy="871"/>
                  </a:xfrm>
                  <a:prstGeom prst="rect">
                    <a:avLst/>
                  </a:prstGeom>
                  <a:solidFill>
                    <a:srgbClr val="0A9AA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2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9832" y="3100"/>
                    <a:ext cx="8" cy="871"/>
                  </a:xfrm>
                  <a:prstGeom prst="rect">
                    <a:avLst/>
                  </a:prstGeom>
                  <a:solidFill>
                    <a:srgbClr val="0B99A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3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9840" y="3100"/>
                    <a:ext cx="8" cy="871"/>
                  </a:xfrm>
                  <a:prstGeom prst="rect">
                    <a:avLst/>
                  </a:prstGeom>
                  <a:solidFill>
                    <a:srgbClr val="0D97A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4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9848" y="3100"/>
                    <a:ext cx="8" cy="871"/>
                  </a:xfrm>
                  <a:prstGeom prst="rect">
                    <a:avLst/>
                  </a:prstGeom>
                  <a:solidFill>
                    <a:srgbClr val="0E95A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9856" y="3100"/>
                    <a:ext cx="8" cy="871"/>
                  </a:xfrm>
                  <a:prstGeom prst="rect">
                    <a:avLst/>
                  </a:prstGeom>
                  <a:solidFill>
                    <a:srgbClr val="0F93B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9864" y="3100"/>
                    <a:ext cx="8" cy="871"/>
                  </a:xfrm>
                  <a:prstGeom prst="rect">
                    <a:avLst/>
                  </a:prstGeom>
                  <a:solidFill>
                    <a:srgbClr val="1191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7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9872" y="3100"/>
                    <a:ext cx="8" cy="871"/>
                  </a:xfrm>
                  <a:prstGeom prst="rect">
                    <a:avLst/>
                  </a:prstGeom>
                  <a:solidFill>
                    <a:srgbClr val="1290B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8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9880" y="3100"/>
                    <a:ext cx="8" cy="871"/>
                  </a:xfrm>
                  <a:prstGeom prst="rect">
                    <a:avLst/>
                  </a:prstGeom>
                  <a:solidFill>
                    <a:srgbClr val="138E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49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9888" y="3100"/>
                    <a:ext cx="8" cy="871"/>
                  </a:xfrm>
                  <a:prstGeom prst="rect">
                    <a:avLst/>
                  </a:prstGeom>
                  <a:solidFill>
                    <a:srgbClr val="158CB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0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9896" y="3100"/>
                    <a:ext cx="8" cy="871"/>
                  </a:xfrm>
                  <a:prstGeom prst="rect">
                    <a:avLst/>
                  </a:prstGeom>
                  <a:solidFill>
                    <a:srgbClr val="168AB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1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9904" y="3100"/>
                    <a:ext cx="8" cy="871"/>
                  </a:xfrm>
                  <a:prstGeom prst="rect">
                    <a:avLst/>
                  </a:prstGeom>
                  <a:solidFill>
                    <a:srgbClr val="1888C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2" name="Rectangle 479"/>
                  <p:cNvSpPr>
                    <a:spLocks noChangeArrowheads="1"/>
                  </p:cNvSpPr>
                  <p:nvPr/>
                </p:nvSpPr>
                <p:spPr bwMode="auto">
                  <a:xfrm>
                    <a:off x="9912" y="3100"/>
                    <a:ext cx="8" cy="871"/>
                  </a:xfrm>
                  <a:prstGeom prst="rect">
                    <a:avLst/>
                  </a:prstGeom>
                  <a:solidFill>
                    <a:srgbClr val="1987C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3" name="Rectangle 480"/>
                  <p:cNvSpPr>
                    <a:spLocks noChangeArrowheads="1"/>
                  </p:cNvSpPr>
                  <p:nvPr/>
                </p:nvSpPr>
                <p:spPr bwMode="auto">
                  <a:xfrm>
                    <a:off x="9920" y="3100"/>
                    <a:ext cx="8" cy="871"/>
                  </a:xfrm>
                  <a:prstGeom prst="rect">
                    <a:avLst/>
                  </a:prstGeom>
                  <a:solidFill>
                    <a:srgbClr val="1A85C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4" name="Rectangle 481"/>
                  <p:cNvSpPr>
                    <a:spLocks noChangeArrowheads="1"/>
                  </p:cNvSpPr>
                  <p:nvPr/>
                </p:nvSpPr>
                <p:spPr bwMode="auto">
                  <a:xfrm>
                    <a:off x="9928" y="3100"/>
                    <a:ext cx="8" cy="871"/>
                  </a:xfrm>
                  <a:prstGeom prst="rect">
                    <a:avLst/>
                  </a:prstGeom>
                  <a:solidFill>
                    <a:srgbClr val="1C83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5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3100"/>
                    <a:ext cx="8" cy="871"/>
                  </a:xfrm>
                  <a:prstGeom prst="rect">
                    <a:avLst/>
                  </a:prstGeom>
                  <a:solidFill>
                    <a:srgbClr val="1D81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6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9944" y="3100"/>
                    <a:ext cx="8" cy="871"/>
                  </a:xfrm>
                  <a:prstGeom prst="rect">
                    <a:avLst/>
                  </a:prstGeom>
                  <a:solidFill>
                    <a:srgbClr val="1F7FD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7" name="Rectangle 484"/>
                  <p:cNvSpPr>
                    <a:spLocks noChangeArrowheads="1"/>
                  </p:cNvSpPr>
                  <p:nvPr/>
                </p:nvSpPr>
                <p:spPr bwMode="auto">
                  <a:xfrm>
                    <a:off x="9952" y="3100"/>
                    <a:ext cx="8" cy="871"/>
                  </a:xfrm>
                  <a:prstGeom prst="rect">
                    <a:avLst/>
                  </a:prstGeom>
                  <a:solidFill>
                    <a:srgbClr val="207ED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8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9960" y="3100"/>
                    <a:ext cx="8" cy="871"/>
                  </a:xfrm>
                  <a:prstGeom prst="rect">
                    <a:avLst/>
                  </a:prstGeom>
                  <a:solidFill>
                    <a:srgbClr val="217CD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59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9968" y="3100"/>
                    <a:ext cx="8" cy="871"/>
                  </a:xfrm>
                  <a:prstGeom prst="rect">
                    <a:avLst/>
                  </a:prstGeom>
                  <a:solidFill>
                    <a:srgbClr val="237AD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0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9976" y="3100"/>
                    <a:ext cx="8" cy="871"/>
                  </a:xfrm>
                  <a:prstGeom prst="rect">
                    <a:avLst/>
                  </a:prstGeom>
                  <a:solidFill>
                    <a:srgbClr val="2478D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1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9984" y="3100"/>
                    <a:ext cx="8" cy="871"/>
                  </a:xfrm>
                  <a:prstGeom prst="rect">
                    <a:avLst/>
                  </a:prstGeom>
                  <a:solidFill>
                    <a:srgbClr val="2577E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2" name="Rectangle 489"/>
                  <p:cNvSpPr>
                    <a:spLocks noChangeArrowheads="1"/>
                  </p:cNvSpPr>
                  <p:nvPr/>
                </p:nvSpPr>
                <p:spPr bwMode="auto">
                  <a:xfrm>
                    <a:off x="9992" y="3100"/>
                    <a:ext cx="8" cy="871"/>
                  </a:xfrm>
                  <a:prstGeom prst="rect">
                    <a:avLst/>
                  </a:prstGeom>
                  <a:solidFill>
                    <a:srgbClr val="2775E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3" name="Rectangle 490"/>
                  <p:cNvSpPr>
                    <a:spLocks noChangeArrowheads="1"/>
                  </p:cNvSpPr>
                  <p:nvPr/>
                </p:nvSpPr>
                <p:spPr bwMode="auto">
                  <a:xfrm>
                    <a:off x="10000" y="3100"/>
                    <a:ext cx="8" cy="871"/>
                  </a:xfrm>
                  <a:prstGeom prst="rect">
                    <a:avLst/>
                  </a:prstGeom>
                  <a:solidFill>
                    <a:srgbClr val="2873E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4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10008" y="3100"/>
                    <a:ext cx="8" cy="871"/>
                  </a:xfrm>
                  <a:prstGeom prst="rect">
                    <a:avLst/>
                  </a:prstGeom>
                  <a:solidFill>
                    <a:srgbClr val="2A71E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5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10016" y="3100"/>
                    <a:ext cx="8" cy="871"/>
                  </a:xfrm>
                  <a:prstGeom prst="rect">
                    <a:avLst/>
                  </a:prstGeom>
                  <a:solidFill>
                    <a:srgbClr val="2B6FE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6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10024" y="3100"/>
                    <a:ext cx="8" cy="871"/>
                  </a:xfrm>
                  <a:prstGeom prst="rect">
                    <a:avLst/>
                  </a:prstGeom>
                  <a:solidFill>
                    <a:srgbClr val="2C6EF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7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10032" y="3100"/>
                    <a:ext cx="8" cy="871"/>
                  </a:xfrm>
                  <a:prstGeom prst="rect">
                    <a:avLst/>
                  </a:prstGeom>
                  <a:solidFill>
                    <a:srgbClr val="2E6CF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8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10040" y="3100"/>
                    <a:ext cx="8" cy="871"/>
                  </a:xfrm>
                  <a:prstGeom prst="rect">
                    <a:avLst/>
                  </a:prstGeom>
                  <a:solidFill>
                    <a:srgbClr val="2F6AF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69" name="Rectangle 496"/>
                  <p:cNvSpPr>
                    <a:spLocks noChangeArrowheads="1"/>
                  </p:cNvSpPr>
                  <p:nvPr/>
                </p:nvSpPr>
                <p:spPr bwMode="auto">
                  <a:xfrm>
                    <a:off x="10048" y="3100"/>
                    <a:ext cx="8" cy="871"/>
                  </a:xfrm>
                  <a:prstGeom prst="rect">
                    <a:avLst/>
                  </a:prstGeom>
                  <a:solidFill>
                    <a:srgbClr val="3068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0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10056" y="3100"/>
                    <a:ext cx="8" cy="871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1" name="Freeform 498"/>
                  <p:cNvSpPr>
                    <a:spLocks/>
                  </p:cNvSpPr>
                  <p:nvPr/>
                </p:nvSpPr>
                <p:spPr bwMode="auto">
                  <a:xfrm>
                    <a:off x="8904" y="3100"/>
                    <a:ext cx="1152" cy="863"/>
                  </a:xfrm>
                  <a:custGeom>
                    <a:avLst/>
                    <a:gdLst>
                      <a:gd name="T0" fmla="*/ 0 w 1152"/>
                      <a:gd name="T1" fmla="*/ 432 h 863"/>
                      <a:gd name="T2" fmla="*/ 4 w 1152"/>
                      <a:gd name="T3" fmla="*/ 388 h 863"/>
                      <a:gd name="T4" fmla="*/ 12 w 1152"/>
                      <a:gd name="T5" fmla="*/ 344 h 863"/>
                      <a:gd name="T6" fmla="*/ 24 w 1152"/>
                      <a:gd name="T7" fmla="*/ 304 h 863"/>
                      <a:gd name="T8" fmla="*/ 44 w 1152"/>
                      <a:gd name="T9" fmla="*/ 264 h 863"/>
                      <a:gd name="T10" fmla="*/ 68 w 1152"/>
                      <a:gd name="T11" fmla="*/ 224 h 863"/>
                      <a:gd name="T12" fmla="*/ 100 w 1152"/>
                      <a:gd name="T13" fmla="*/ 188 h 863"/>
                      <a:gd name="T14" fmla="*/ 132 w 1152"/>
                      <a:gd name="T15" fmla="*/ 156 h 863"/>
                      <a:gd name="T16" fmla="*/ 168 w 1152"/>
                      <a:gd name="T17" fmla="*/ 128 h 863"/>
                      <a:gd name="T18" fmla="*/ 252 w 1152"/>
                      <a:gd name="T19" fmla="*/ 72 h 863"/>
                      <a:gd name="T20" fmla="*/ 352 w 1152"/>
                      <a:gd name="T21" fmla="*/ 32 h 863"/>
                      <a:gd name="T22" fmla="*/ 404 w 1152"/>
                      <a:gd name="T23" fmla="*/ 20 h 863"/>
                      <a:gd name="T24" fmla="*/ 460 w 1152"/>
                      <a:gd name="T25" fmla="*/ 8 h 863"/>
                      <a:gd name="T26" fmla="*/ 516 w 1152"/>
                      <a:gd name="T27" fmla="*/ 4 h 863"/>
                      <a:gd name="T28" fmla="*/ 576 w 1152"/>
                      <a:gd name="T29" fmla="*/ 0 h 863"/>
                      <a:gd name="T30" fmla="*/ 636 w 1152"/>
                      <a:gd name="T31" fmla="*/ 4 h 863"/>
                      <a:gd name="T32" fmla="*/ 692 w 1152"/>
                      <a:gd name="T33" fmla="*/ 8 h 863"/>
                      <a:gd name="T34" fmla="*/ 748 w 1152"/>
                      <a:gd name="T35" fmla="*/ 20 h 863"/>
                      <a:gd name="T36" fmla="*/ 800 w 1152"/>
                      <a:gd name="T37" fmla="*/ 32 h 863"/>
                      <a:gd name="T38" fmla="*/ 900 w 1152"/>
                      <a:gd name="T39" fmla="*/ 72 h 863"/>
                      <a:gd name="T40" fmla="*/ 984 w 1152"/>
                      <a:gd name="T41" fmla="*/ 128 h 863"/>
                      <a:gd name="T42" fmla="*/ 1020 w 1152"/>
                      <a:gd name="T43" fmla="*/ 156 h 863"/>
                      <a:gd name="T44" fmla="*/ 1056 w 1152"/>
                      <a:gd name="T45" fmla="*/ 188 h 863"/>
                      <a:gd name="T46" fmla="*/ 1084 w 1152"/>
                      <a:gd name="T47" fmla="*/ 224 h 863"/>
                      <a:gd name="T48" fmla="*/ 1108 w 1152"/>
                      <a:gd name="T49" fmla="*/ 264 h 863"/>
                      <a:gd name="T50" fmla="*/ 1128 w 1152"/>
                      <a:gd name="T51" fmla="*/ 304 h 863"/>
                      <a:gd name="T52" fmla="*/ 1140 w 1152"/>
                      <a:gd name="T53" fmla="*/ 344 h 863"/>
                      <a:gd name="T54" fmla="*/ 1148 w 1152"/>
                      <a:gd name="T55" fmla="*/ 388 h 863"/>
                      <a:gd name="T56" fmla="*/ 1152 w 1152"/>
                      <a:gd name="T57" fmla="*/ 432 h 863"/>
                      <a:gd name="T58" fmla="*/ 1152 w 1152"/>
                      <a:gd name="T59" fmla="*/ 863 h 863"/>
                      <a:gd name="T60" fmla="*/ 0 w 1152"/>
                      <a:gd name="T61" fmla="*/ 863 h 863"/>
                      <a:gd name="T62" fmla="*/ 0 w 1152"/>
                      <a:gd name="T63" fmla="*/ 432 h 86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152"/>
                      <a:gd name="T97" fmla="*/ 0 h 863"/>
                      <a:gd name="T98" fmla="*/ 1152 w 1152"/>
                      <a:gd name="T99" fmla="*/ 863 h 86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152" h="863">
                        <a:moveTo>
                          <a:pt x="0" y="432"/>
                        </a:moveTo>
                        <a:lnTo>
                          <a:pt x="4" y="388"/>
                        </a:lnTo>
                        <a:lnTo>
                          <a:pt x="12" y="344"/>
                        </a:lnTo>
                        <a:lnTo>
                          <a:pt x="24" y="304"/>
                        </a:lnTo>
                        <a:lnTo>
                          <a:pt x="44" y="264"/>
                        </a:lnTo>
                        <a:lnTo>
                          <a:pt x="68" y="224"/>
                        </a:lnTo>
                        <a:lnTo>
                          <a:pt x="100" y="188"/>
                        </a:lnTo>
                        <a:lnTo>
                          <a:pt x="132" y="156"/>
                        </a:lnTo>
                        <a:lnTo>
                          <a:pt x="168" y="128"/>
                        </a:lnTo>
                        <a:lnTo>
                          <a:pt x="252" y="72"/>
                        </a:lnTo>
                        <a:lnTo>
                          <a:pt x="352" y="32"/>
                        </a:lnTo>
                        <a:lnTo>
                          <a:pt x="404" y="20"/>
                        </a:lnTo>
                        <a:lnTo>
                          <a:pt x="460" y="8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8"/>
                        </a:lnTo>
                        <a:lnTo>
                          <a:pt x="748" y="20"/>
                        </a:lnTo>
                        <a:lnTo>
                          <a:pt x="800" y="32"/>
                        </a:lnTo>
                        <a:lnTo>
                          <a:pt x="900" y="72"/>
                        </a:lnTo>
                        <a:lnTo>
                          <a:pt x="984" y="128"/>
                        </a:lnTo>
                        <a:lnTo>
                          <a:pt x="1020" y="156"/>
                        </a:lnTo>
                        <a:lnTo>
                          <a:pt x="1056" y="188"/>
                        </a:lnTo>
                        <a:lnTo>
                          <a:pt x="1084" y="224"/>
                        </a:lnTo>
                        <a:lnTo>
                          <a:pt x="1108" y="264"/>
                        </a:lnTo>
                        <a:lnTo>
                          <a:pt x="1128" y="304"/>
                        </a:lnTo>
                        <a:lnTo>
                          <a:pt x="1140" y="344"/>
                        </a:lnTo>
                        <a:lnTo>
                          <a:pt x="1148" y="388"/>
                        </a:lnTo>
                        <a:lnTo>
                          <a:pt x="1152" y="432"/>
                        </a:lnTo>
                        <a:lnTo>
                          <a:pt x="1152" y="863"/>
                        </a:lnTo>
                        <a:lnTo>
                          <a:pt x="0" y="863"/>
                        </a:lnTo>
                        <a:lnTo>
                          <a:pt x="0" y="432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2" name="Freeform 499"/>
                  <p:cNvSpPr>
                    <a:spLocks/>
                  </p:cNvSpPr>
                  <p:nvPr/>
                </p:nvSpPr>
                <p:spPr bwMode="auto">
                  <a:xfrm>
                    <a:off x="8904" y="3100"/>
                    <a:ext cx="1152" cy="863"/>
                  </a:xfrm>
                  <a:custGeom>
                    <a:avLst/>
                    <a:gdLst>
                      <a:gd name="T0" fmla="*/ 0 w 1152"/>
                      <a:gd name="T1" fmla="*/ 432 h 863"/>
                      <a:gd name="T2" fmla="*/ 4 w 1152"/>
                      <a:gd name="T3" fmla="*/ 388 h 863"/>
                      <a:gd name="T4" fmla="*/ 12 w 1152"/>
                      <a:gd name="T5" fmla="*/ 344 h 863"/>
                      <a:gd name="T6" fmla="*/ 24 w 1152"/>
                      <a:gd name="T7" fmla="*/ 304 h 863"/>
                      <a:gd name="T8" fmla="*/ 44 w 1152"/>
                      <a:gd name="T9" fmla="*/ 264 h 863"/>
                      <a:gd name="T10" fmla="*/ 68 w 1152"/>
                      <a:gd name="T11" fmla="*/ 224 h 863"/>
                      <a:gd name="T12" fmla="*/ 100 w 1152"/>
                      <a:gd name="T13" fmla="*/ 188 h 863"/>
                      <a:gd name="T14" fmla="*/ 132 w 1152"/>
                      <a:gd name="T15" fmla="*/ 156 h 863"/>
                      <a:gd name="T16" fmla="*/ 168 w 1152"/>
                      <a:gd name="T17" fmla="*/ 128 h 863"/>
                      <a:gd name="T18" fmla="*/ 252 w 1152"/>
                      <a:gd name="T19" fmla="*/ 72 h 863"/>
                      <a:gd name="T20" fmla="*/ 352 w 1152"/>
                      <a:gd name="T21" fmla="*/ 32 h 863"/>
                      <a:gd name="T22" fmla="*/ 404 w 1152"/>
                      <a:gd name="T23" fmla="*/ 20 h 863"/>
                      <a:gd name="T24" fmla="*/ 460 w 1152"/>
                      <a:gd name="T25" fmla="*/ 8 h 863"/>
                      <a:gd name="T26" fmla="*/ 516 w 1152"/>
                      <a:gd name="T27" fmla="*/ 4 h 863"/>
                      <a:gd name="T28" fmla="*/ 576 w 1152"/>
                      <a:gd name="T29" fmla="*/ 0 h 863"/>
                      <a:gd name="T30" fmla="*/ 636 w 1152"/>
                      <a:gd name="T31" fmla="*/ 4 h 863"/>
                      <a:gd name="T32" fmla="*/ 692 w 1152"/>
                      <a:gd name="T33" fmla="*/ 8 h 863"/>
                      <a:gd name="T34" fmla="*/ 748 w 1152"/>
                      <a:gd name="T35" fmla="*/ 20 h 863"/>
                      <a:gd name="T36" fmla="*/ 800 w 1152"/>
                      <a:gd name="T37" fmla="*/ 32 h 863"/>
                      <a:gd name="T38" fmla="*/ 900 w 1152"/>
                      <a:gd name="T39" fmla="*/ 72 h 863"/>
                      <a:gd name="T40" fmla="*/ 984 w 1152"/>
                      <a:gd name="T41" fmla="*/ 128 h 863"/>
                      <a:gd name="T42" fmla="*/ 1020 w 1152"/>
                      <a:gd name="T43" fmla="*/ 156 h 863"/>
                      <a:gd name="T44" fmla="*/ 1056 w 1152"/>
                      <a:gd name="T45" fmla="*/ 188 h 863"/>
                      <a:gd name="T46" fmla="*/ 1084 w 1152"/>
                      <a:gd name="T47" fmla="*/ 224 h 863"/>
                      <a:gd name="T48" fmla="*/ 1108 w 1152"/>
                      <a:gd name="T49" fmla="*/ 264 h 863"/>
                      <a:gd name="T50" fmla="*/ 1128 w 1152"/>
                      <a:gd name="T51" fmla="*/ 304 h 863"/>
                      <a:gd name="T52" fmla="*/ 1140 w 1152"/>
                      <a:gd name="T53" fmla="*/ 344 h 863"/>
                      <a:gd name="T54" fmla="*/ 1148 w 1152"/>
                      <a:gd name="T55" fmla="*/ 388 h 863"/>
                      <a:gd name="T56" fmla="*/ 1152 w 1152"/>
                      <a:gd name="T57" fmla="*/ 432 h 863"/>
                      <a:gd name="T58" fmla="*/ 1152 w 1152"/>
                      <a:gd name="T59" fmla="*/ 863 h 863"/>
                      <a:gd name="T60" fmla="*/ 0 w 1152"/>
                      <a:gd name="T61" fmla="*/ 863 h 863"/>
                      <a:gd name="T62" fmla="*/ 0 w 1152"/>
                      <a:gd name="T63" fmla="*/ 432 h 86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152"/>
                      <a:gd name="T97" fmla="*/ 0 h 863"/>
                      <a:gd name="T98" fmla="*/ 1152 w 1152"/>
                      <a:gd name="T99" fmla="*/ 863 h 86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152" h="863">
                        <a:moveTo>
                          <a:pt x="0" y="432"/>
                        </a:moveTo>
                        <a:lnTo>
                          <a:pt x="4" y="388"/>
                        </a:lnTo>
                        <a:lnTo>
                          <a:pt x="12" y="344"/>
                        </a:lnTo>
                        <a:lnTo>
                          <a:pt x="24" y="304"/>
                        </a:lnTo>
                        <a:lnTo>
                          <a:pt x="44" y="264"/>
                        </a:lnTo>
                        <a:lnTo>
                          <a:pt x="68" y="224"/>
                        </a:lnTo>
                        <a:lnTo>
                          <a:pt x="100" y="188"/>
                        </a:lnTo>
                        <a:lnTo>
                          <a:pt x="132" y="156"/>
                        </a:lnTo>
                        <a:lnTo>
                          <a:pt x="168" y="128"/>
                        </a:lnTo>
                        <a:lnTo>
                          <a:pt x="252" y="72"/>
                        </a:lnTo>
                        <a:lnTo>
                          <a:pt x="352" y="32"/>
                        </a:lnTo>
                        <a:lnTo>
                          <a:pt x="404" y="20"/>
                        </a:lnTo>
                        <a:lnTo>
                          <a:pt x="460" y="8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8"/>
                        </a:lnTo>
                        <a:lnTo>
                          <a:pt x="748" y="20"/>
                        </a:lnTo>
                        <a:lnTo>
                          <a:pt x="800" y="32"/>
                        </a:lnTo>
                        <a:lnTo>
                          <a:pt x="900" y="72"/>
                        </a:lnTo>
                        <a:lnTo>
                          <a:pt x="984" y="128"/>
                        </a:lnTo>
                        <a:lnTo>
                          <a:pt x="1020" y="156"/>
                        </a:lnTo>
                        <a:lnTo>
                          <a:pt x="1056" y="188"/>
                        </a:lnTo>
                        <a:lnTo>
                          <a:pt x="1084" y="224"/>
                        </a:lnTo>
                        <a:lnTo>
                          <a:pt x="1108" y="264"/>
                        </a:lnTo>
                        <a:lnTo>
                          <a:pt x="1128" y="304"/>
                        </a:lnTo>
                        <a:lnTo>
                          <a:pt x="1140" y="344"/>
                        </a:lnTo>
                        <a:lnTo>
                          <a:pt x="1148" y="388"/>
                        </a:lnTo>
                        <a:lnTo>
                          <a:pt x="1152" y="432"/>
                        </a:lnTo>
                        <a:lnTo>
                          <a:pt x="1152" y="863"/>
                        </a:lnTo>
                        <a:lnTo>
                          <a:pt x="0" y="863"/>
                        </a:lnTo>
                        <a:lnTo>
                          <a:pt x="0" y="4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3" name="Rectangle 500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3100"/>
                    <a:ext cx="8" cy="871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4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3100"/>
                    <a:ext cx="8" cy="871"/>
                  </a:xfrm>
                  <a:prstGeom prst="rect">
                    <a:avLst/>
                  </a:prstGeom>
                  <a:solidFill>
                    <a:srgbClr val="FF35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5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3100"/>
                    <a:ext cx="8" cy="871"/>
                  </a:xfrm>
                  <a:prstGeom prst="rect">
                    <a:avLst/>
                  </a:prstGeom>
                  <a:solidFill>
                    <a:srgbClr val="FF369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6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3100"/>
                    <a:ext cx="8" cy="871"/>
                  </a:xfrm>
                  <a:prstGeom prst="rect">
                    <a:avLst/>
                  </a:prstGeom>
                  <a:solidFill>
                    <a:srgbClr val="FF3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7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3100"/>
                    <a:ext cx="8" cy="871"/>
                  </a:xfrm>
                  <a:prstGeom prst="rect">
                    <a:avLst/>
                  </a:prstGeom>
                  <a:solidFill>
                    <a:srgbClr val="FF39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8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3100"/>
                    <a:ext cx="8" cy="871"/>
                  </a:xfrm>
                  <a:prstGeom prst="rect">
                    <a:avLst/>
                  </a:prstGeom>
                  <a:solidFill>
                    <a:srgbClr val="FF3A8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79" name="Rectangle 506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3100"/>
                    <a:ext cx="8" cy="871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0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3100"/>
                    <a:ext cx="8" cy="871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1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3100"/>
                    <a:ext cx="8" cy="871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2" name="Rectangle 509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3100"/>
                    <a:ext cx="8" cy="871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3" name="Rectangle 510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3100"/>
                    <a:ext cx="8" cy="871"/>
                  </a:xfrm>
                  <a:prstGeom prst="rect">
                    <a:avLst/>
                  </a:prstGeom>
                  <a:solidFill>
                    <a:srgbClr val="FF417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4" name="Rectangle 511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3100"/>
                    <a:ext cx="8" cy="871"/>
                  </a:xfrm>
                  <a:prstGeom prst="rect">
                    <a:avLst/>
                  </a:prstGeom>
                  <a:solidFill>
                    <a:srgbClr val="FF437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5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3100"/>
                    <a:ext cx="8" cy="871"/>
                  </a:xfrm>
                  <a:prstGeom prst="rect">
                    <a:avLst/>
                  </a:prstGeom>
                  <a:solidFill>
                    <a:srgbClr val="FF447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6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3100"/>
                    <a:ext cx="8" cy="871"/>
                  </a:xfrm>
                  <a:prstGeom prst="rect">
                    <a:avLst/>
                  </a:prstGeom>
                  <a:solidFill>
                    <a:srgbClr val="FF45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7" name="Rectangle 514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3100"/>
                    <a:ext cx="8" cy="871"/>
                  </a:xfrm>
                  <a:prstGeom prst="rect">
                    <a:avLst/>
                  </a:prstGeom>
                  <a:solidFill>
                    <a:srgbClr val="FF47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8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3100"/>
                    <a:ext cx="8" cy="871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89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3100"/>
                    <a:ext cx="8" cy="871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0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3100"/>
                    <a:ext cx="8" cy="871"/>
                  </a:xfrm>
                  <a:prstGeom prst="rect">
                    <a:avLst/>
                  </a:prstGeom>
                  <a:solidFill>
                    <a:srgbClr val="FF4B6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1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3100"/>
                    <a:ext cx="8" cy="871"/>
                  </a:xfrm>
                  <a:prstGeom prst="rect">
                    <a:avLst/>
                  </a:prstGeom>
                  <a:solidFill>
                    <a:srgbClr val="FF4D6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2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3100"/>
                    <a:ext cx="8" cy="871"/>
                  </a:xfrm>
                  <a:prstGeom prst="rect">
                    <a:avLst/>
                  </a:prstGeom>
                  <a:solidFill>
                    <a:srgbClr val="FF4E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3" name="Rectangle 520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3100"/>
                    <a:ext cx="8" cy="871"/>
                  </a:xfrm>
                  <a:prstGeom prst="rect">
                    <a:avLst/>
                  </a:prstGeom>
                  <a:solidFill>
                    <a:srgbClr val="FF4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4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3100"/>
                    <a:ext cx="8" cy="871"/>
                  </a:xfrm>
                  <a:prstGeom prst="rect">
                    <a:avLst/>
                  </a:prstGeom>
                  <a:solidFill>
                    <a:srgbClr val="FF51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3100"/>
                    <a:ext cx="8" cy="871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3100"/>
                    <a:ext cx="8" cy="871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7" name="Rectangle 524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3100"/>
                    <a:ext cx="8" cy="871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8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3100"/>
                    <a:ext cx="8" cy="871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999" name="Rectangle 526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3100"/>
                    <a:ext cx="8" cy="871"/>
                  </a:xfrm>
                  <a:prstGeom prst="rect">
                    <a:avLst/>
                  </a:prstGeom>
                  <a:solidFill>
                    <a:srgbClr val="FF58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0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3100"/>
                    <a:ext cx="8" cy="871"/>
                  </a:xfrm>
                  <a:prstGeom prst="rect">
                    <a:avLst/>
                  </a:prstGeom>
                  <a:solidFill>
                    <a:srgbClr val="FF594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1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3100"/>
                    <a:ext cx="8" cy="871"/>
                  </a:xfrm>
                  <a:prstGeom prst="rect">
                    <a:avLst/>
                  </a:prstGeom>
                  <a:solidFill>
                    <a:srgbClr val="FF5B4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2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3100"/>
                    <a:ext cx="8" cy="871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3" name="Rectangle 530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3100"/>
                    <a:ext cx="8" cy="871"/>
                  </a:xfrm>
                  <a:prstGeom prst="rect">
                    <a:avLst/>
                  </a:prstGeom>
                  <a:solidFill>
                    <a:srgbClr val="FF5D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4" name="Rectangle 531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3100"/>
                    <a:ext cx="8" cy="871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5" name="Rectangle 532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3100"/>
                    <a:ext cx="8" cy="871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6" name="Rectangle 533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3100"/>
                    <a:ext cx="8" cy="871"/>
                  </a:xfrm>
                  <a:prstGeom prst="rect">
                    <a:avLst/>
                  </a:prstGeom>
                  <a:solidFill>
                    <a:srgbClr val="FF623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7" name="Rectangle 534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3100"/>
                    <a:ext cx="8" cy="871"/>
                  </a:xfrm>
                  <a:prstGeom prst="rect">
                    <a:avLst/>
                  </a:prstGeom>
                  <a:solidFill>
                    <a:srgbClr val="FF63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8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3100"/>
                    <a:ext cx="8" cy="871"/>
                  </a:xfrm>
                  <a:prstGeom prst="rect">
                    <a:avLst/>
                  </a:prstGeom>
                  <a:solidFill>
                    <a:srgbClr val="FF643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09" name="Rectangle 536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3100"/>
                    <a:ext cx="8" cy="871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0" name="Rectangle 537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3100"/>
                    <a:ext cx="8" cy="871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1" name="Rectangle 538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3100"/>
                    <a:ext cx="8" cy="871"/>
                  </a:xfrm>
                  <a:prstGeom prst="rect">
                    <a:avLst/>
                  </a:prstGeom>
                  <a:solidFill>
                    <a:srgbClr val="FF6F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2" name="Rectangle 539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3100"/>
                    <a:ext cx="8" cy="871"/>
                  </a:xfrm>
                  <a:prstGeom prst="rect">
                    <a:avLst/>
                  </a:prstGeom>
                  <a:solidFill>
                    <a:srgbClr val="FF73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3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3100"/>
                    <a:ext cx="8" cy="871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4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3100"/>
                    <a:ext cx="8" cy="871"/>
                  </a:xfrm>
                  <a:prstGeom prst="rect">
                    <a:avLst/>
                  </a:prstGeom>
                  <a:solidFill>
                    <a:srgbClr val="FF7C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5" name="Rectangle 542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3100"/>
                    <a:ext cx="8" cy="871"/>
                  </a:xfrm>
                  <a:prstGeom prst="rect">
                    <a:avLst/>
                  </a:prstGeom>
                  <a:solidFill>
                    <a:srgbClr val="FF80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6" name="Rectangle 543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3100"/>
                    <a:ext cx="8" cy="871"/>
                  </a:xfrm>
                  <a:prstGeom prst="rect">
                    <a:avLst/>
                  </a:prstGeom>
                  <a:solidFill>
                    <a:srgbClr val="FF84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7" name="Rectangle 544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3100"/>
                    <a:ext cx="8" cy="871"/>
                  </a:xfrm>
                  <a:prstGeom prst="rect">
                    <a:avLst/>
                  </a:prstGeom>
                  <a:solidFill>
                    <a:srgbClr val="FF88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8" name="Rectangle 545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3100"/>
                    <a:ext cx="8" cy="871"/>
                  </a:xfrm>
                  <a:prstGeom prst="rect">
                    <a:avLst/>
                  </a:prstGeom>
                  <a:solidFill>
                    <a:srgbClr val="FF8D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19" name="Rectangle 546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3100"/>
                    <a:ext cx="8" cy="871"/>
                  </a:xfrm>
                  <a:prstGeom prst="rect">
                    <a:avLst/>
                  </a:prstGeom>
                  <a:solidFill>
                    <a:srgbClr val="FF91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20" name="Rectangle 547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3100"/>
                    <a:ext cx="8" cy="871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21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3100"/>
                    <a:ext cx="8" cy="871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22" name="Rectangle 549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3100"/>
                    <a:ext cx="8" cy="871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23" name="Rectangle 550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3100"/>
                    <a:ext cx="8" cy="871"/>
                  </a:xfrm>
                  <a:prstGeom prst="rect">
                    <a:avLst/>
                  </a:prstGeom>
                  <a:solidFill>
                    <a:srgbClr val="FFA2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24" name="Rectangle 551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3100"/>
                    <a:ext cx="8" cy="871"/>
                  </a:xfrm>
                  <a:prstGeom prst="rect">
                    <a:avLst/>
                  </a:prstGeom>
                  <a:solidFill>
                    <a:srgbClr val="FFA61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025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3100"/>
                    <a:ext cx="8" cy="871"/>
                  </a:xfrm>
                  <a:prstGeom prst="rect">
                    <a:avLst/>
                  </a:prstGeom>
                  <a:solidFill>
                    <a:srgbClr val="FFAA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2734" name="Rectangle 553"/>
                <p:cNvSpPr>
                  <a:spLocks noChangeArrowheads="1"/>
                </p:cNvSpPr>
                <p:nvPr/>
              </p:nvSpPr>
              <p:spPr bwMode="auto">
                <a:xfrm>
                  <a:off x="9328" y="3100"/>
                  <a:ext cx="8" cy="871"/>
                </a:xfrm>
                <a:prstGeom prst="rect">
                  <a:avLst/>
                </a:prstGeom>
                <a:solidFill>
                  <a:srgbClr val="FFAE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35" name="Rectangle 554"/>
                <p:cNvSpPr>
                  <a:spLocks noChangeArrowheads="1"/>
                </p:cNvSpPr>
                <p:nvPr/>
              </p:nvSpPr>
              <p:spPr bwMode="auto">
                <a:xfrm>
                  <a:off x="9336" y="3100"/>
                  <a:ext cx="8" cy="871"/>
                </a:xfrm>
                <a:prstGeom prst="rect">
                  <a:avLst/>
                </a:prstGeom>
                <a:solidFill>
                  <a:srgbClr val="FFB3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36" name="Rectangle 555"/>
                <p:cNvSpPr>
                  <a:spLocks noChangeArrowheads="1"/>
                </p:cNvSpPr>
                <p:nvPr/>
              </p:nvSpPr>
              <p:spPr bwMode="auto">
                <a:xfrm>
                  <a:off x="9344" y="3100"/>
                  <a:ext cx="8" cy="871"/>
                </a:xfrm>
                <a:prstGeom prst="rect">
                  <a:avLst/>
                </a:prstGeom>
                <a:solidFill>
                  <a:srgbClr val="FFB7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37" name="Rectangle 556"/>
                <p:cNvSpPr>
                  <a:spLocks noChangeArrowheads="1"/>
                </p:cNvSpPr>
                <p:nvPr/>
              </p:nvSpPr>
              <p:spPr bwMode="auto">
                <a:xfrm>
                  <a:off x="9352" y="3100"/>
                  <a:ext cx="8" cy="871"/>
                </a:xfrm>
                <a:prstGeom prst="rect">
                  <a:avLst/>
                </a:prstGeom>
                <a:solidFill>
                  <a:srgbClr val="FFBB1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38" name="Rectangle 557"/>
                <p:cNvSpPr>
                  <a:spLocks noChangeArrowheads="1"/>
                </p:cNvSpPr>
                <p:nvPr/>
              </p:nvSpPr>
              <p:spPr bwMode="auto">
                <a:xfrm>
                  <a:off x="9360" y="3100"/>
                  <a:ext cx="8" cy="871"/>
                </a:xfrm>
                <a:prstGeom prst="rect">
                  <a:avLst/>
                </a:prstGeom>
                <a:solidFill>
                  <a:srgbClr val="FFBF1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39" name="Rectangle 558"/>
                <p:cNvSpPr>
                  <a:spLocks noChangeArrowheads="1"/>
                </p:cNvSpPr>
                <p:nvPr/>
              </p:nvSpPr>
              <p:spPr bwMode="auto">
                <a:xfrm>
                  <a:off x="9368" y="3100"/>
                  <a:ext cx="8" cy="871"/>
                </a:xfrm>
                <a:prstGeom prst="rect">
                  <a:avLst/>
                </a:prstGeom>
                <a:solidFill>
                  <a:srgbClr val="FFC3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0" name="Rectangle 559"/>
                <p:cNvSpPr>
                  <a:spLocks noChangeArrowheads="1"/>
                </p:cNvSpPr>
                <p:nvPr/>
              </p:nvSpPr>
              <p:spPr bwMode="auto">
                <a:xfrm>
                  <a:off x="9376" y="3100"/>
                  <a:ext cx="8" cy="871"/>
                </a:xfrm>
                <a:prstGeom prst="rect">
                  <a:avLst/>
                </a:prstGeom>
                <a:solidFill>
                  <a:srgbClr val="FFC8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1" name="Rectangle 560"/>
                <p:cNvSpPr>
                  <a:spLocks noChangeArrowheads="1"/>
                </p:cNvSpPr>
                <p:nvPr/>
              </p:nvSpPr>
              <p:spPr bwMode="auto">
                <a:xfrm>
                  <a:off x="9384" y="3100"/>
                  <a:ext cx="8" cy="871"/>
                </a:xfrm>
                <a:prstGeom prst="rect">
                  <a:avLst/>
                </a:prstGeom>
                <a:solidFill>
                  <a:srgbClr val="FFCC1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2" name="Rectangle 561"/>
                <p:cNvSpPr>
                  <a:spLocks noChangeArrowheads="1"/>
                </p:cNvSpPr>
                <p:nvPr/>
              </p:nvSpPr>
              <p:spPr bwMode="auto">
                <a:xfrm>
                  <a:off x="9392" y="3100"/>
                  <a:ext cx="8" cy="871"/>
                </a:xfrm>
                <a:prstGeom prst="rect">
                  <a:avLst/>
                </a:prstGeom>
                <a:solidFill>
                  <a:srgbClr val="FFD0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3" name="Rectangle 562"/>
                <p:cNvSpPr>
                  <a:spLocks noChangeArrowheads="1"/>
                </p:cNvSpPr>
                <p:nvPr/>
              </p:nvSpPr>
              <p:spPr bwMode="auto">
                <a:xfrm>
                  <a:off x="9400" y="3100"/>
                  <a:ext cx="8" cy="871"/>
                </a:xfrm>
                <a:prstGeom prst="rect">
                  <a:avLst/>
                </a:prstGeom>
                <a:solidFill>
                  <a:srgbClr val="FFD40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4" name="Rectangle 563"/>
                <p:cNvSpPr>
                  <a:spLocks noChangeArrowheads="1"/>
                </p:cNvSpPr>
                <p:nvPr/>
              </p:nvSpPr>
              <p:spPr bwMode="auto">
                <a:xfrm>
                  <a:off x="9408" y="3100"/>
                  <a:ext cx="8" cy="871"/>
                </a:xfrm>
                <a:prstGeom prst="rect">
                  <a:avLst/>
                </a:prstGeom>
                <a:solidFill>
                  <a:srgbClr val="FFD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5" name="Rectangle 564"/>
                <p:cNvSpPr>
                  <a:spLocks noChangeArrowheads="1"/>
                </p:cNvSpPr>
                <p:nvPr/>
              </p:nvSpPr>
              <p:spPr bwMode="auto">
                <a:xfrm>
                  <a:off x="9416" y="3100"/>
                  <a:ext cx="8" cy="871"/>
                </a:xfrm>
                <a:prstGeom prst="rect">
                  <a:avLst/>
                </a:prstGeom>
                <a:solidFill>
                  <a:srgbClr val="FFDD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6" name="Rectangle 565"/>
                <p:cNvSpPr>
                  <a:spLocks noChangeArrowheads="1"/>
                </p:cNvSpPr>
                <p:nvPr/>
              </p:nvSpPr>
              <p:spPr bwMode="auto">
                <a:xfrm>
                  <a:off x="9424" y="3100"/>
                  <a:ext cx="8" cy="871"/>
                </a:xfrm>
                <a:prstGeom prst="rect">
                  <a:avLst/>
                </a:prstGeom>
                <a:solidFill>
                  <a:srgbClr val="FFE10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7" name="Rectangle 566"/>
                <p:cNvSpPr>
                  <a:spLocks noChangeArrowheads="1"/>
                </p:cNvSpPr>
                <p:nvPr/>
              </p:nvSpPr>
              <p:spPr bwMode="auto">
                <a:xfrm>
                  <a:off x="9432" y="3100"/>
                  <a:ext cx="8" cy="871"/>
                </a:xfrm>
                <a:prstGeom prst="rect">
                  <a:avLst/>
                </a:prstGeom>
                <a:solidFill>
                  <a:srgbClr val="FFE5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8" name="Rectangle 567"/>
                <p:cNvSpPr>
                  <a:spLocks noChangeArrowheads="1"/>
                </p:cNvSpPr>
                <p:nvPr/>
              </p:nvSpPr>
              <p:spPr bwMode="auto">
                <a:xfrm>
                  <a:off x="9440" y="3100"/>
                  <a:ext cx="8" cy="871"/>
                </a:xfrm>
                <a:prstGeom prst="rect">
                  <a:avLst/>
                </a:prstGeom>
                <a:solidFill>
                  <a:srgbClr val="FFE9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49" name="Rectangle 568"/>
                <p:cNvSpPr>
                  <a:spLocks noChangeArrowheads="1"/>
                </p:cNvSpPr>
                <p:nvPr/>
              </p:nvSpPr>
              <p:spPr bwMode="auto">
                <a:xfrm>
                  <a:off x="9448" y="3100"/>
                  <a:ext cx="8" cy="871"/>
                </a:xfrm>
                <a:prstGeom prst="rect">
                  <a:avLst/>
                </a:prstGeom>
                <a:solidFill>
                  <a:srgbClr val="FFEE0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0" name="Rectangle 569"/>
                <p:cNvSpPr>
                  <a:spLocks noChangeArrowheads="1"/>
                </p:cNvSpPr>
                <p:nvPr/>
              </p:nvSpPr>
              <p:spPr bwMode="auto">
                <a:xfrm>
                  <a:off x="9456" y="3100"/>
                  <a:ext cx="8" cy="871"/>
                </a:xfrm>
                <a:prstGeom prst="rect">
                  <a:avLst/>
                </a:prstGeom>
                <a:solidFill>
                  <a:srgbClr val="FFF20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1" name="Rectangle 570"/>
                <p:cNvSpPr>
                  <a:spLocks noChangeArrowheads="1"/>
                </p:cNvSpPr>
                <p:nvPr/>
              </p:nvSpPr>
              <p:spPr bwMode="auto">
                <a:xfrm>
                  <a:off x="9464" y="3100"/>
                  <a:ext cx="8" cy="871"/>
                </a:xfrm>
                <a:prstGeom prst="rect">
                  <a:avLst/>
                </a:prstGeom>
                <a:solidFill>
                  <a:srgbClr val="FFF60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2" name="Rectangle 571"/>
                <p:cNvSpPr>
                  <a:spLocks noChangeArrowheads="1"/>
                </p:cNvSpPr>
                <p:nvPr/>
              </p:nvSpPr>
              <p:spPr bwMode="auto">
                <a:xfrm>
                  <a:off x="9472" y="3100"/>
                  <a:ext cx="8" cy="871"/>
                </a:xfrm>
                <a:prstGeom prst="rect">
                  <a:avLst/>
                </a:prstGeom>
                <a:solidFill>
                  <a:srgbClr val="FFFA0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3" name="Rectangle 572"/>
                <p:cNvSpPr>
                  <a:spLocks noChangeArrowheads="1"/>
                </p:cNvSpPr>
                <p:nvPr/>
              </p:nvSpPr>
              <p:spPr bwMode="auto">
                <a:xfrm>
                  <a:off x="9480" y="3100"/>
                  <a:ext cx="8" cy="871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4" name="Rectangle 573"/>
                <p:cNvSpPr>
                  <a:spLocks noChangeArrowheads="1"/>
                </p:cNvSpPr>
                <p:nvPr/>
              </p:nvSpPr>
              <p:spPr bwMode="auto">
                <a:xfrm>
                  <a:off x="9488" y="3100"/>
                  <a:ext cx="8" cy="871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5" name="Rectangle 574"/>
                <p:cNvSpPr>
                  <a:spLocks noChangeArrowheads="1"/>
                </p:cNvSpPr>
                <p:nvPr/>
              </p:nvSpPr>
              <p:spPr bwMode="auto">
                <a:xfrm>
                  <a:off x="9496" y="3100"/>
                  <a:ext cx="8" cy="871"/>
                </a:xfrm>
                <a:prstGeom prst="rect">
                  <a:avLst/>
                </a:prstGeom>
                <a:solidFill>
                  <a:srgbClr val="F0FA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6" name="Rectangle 575"/>
                <p:cNvSpPr>
                  <a:spLocks noChangeArrowheads="1"/>
                </p:cNvSpPr>
                <p:nvPr/>
              </p:nvSpPr>
              <p:spPr bwMode="auto">
                <a:xfrm>
                  <a:off x="9504" y="3100"/>
                  <a:ext cx="8" cy="871"/>
                </a:xfrm>
                <a:prstGeom prst="rect">
                  <a:avLst/>
                </a:prstGeom>
                <a:solidFill>
                  <a:srgbClr val="E9F7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7" name="Rectangle 576"/>
                <p:cNvSpPr>
                  <a:spLocks noChangeArrowheads="1"/>
                </p:cNvSpPr>
                <p:nvPr/>
              </p:nvSpPr>
              <p:spPr bwMode="auto">
                <a:xfrm>
                  <a:off x="9512" y="3100"/>
                  <a:ext cx="8" cy="871"/>
                </a:xfrm>
                <a:prstGeom prst="rect">
                  <a:avLst/>
                </a:prstGeom>
                <a:solidFill>
                  <a:srgbClr val="E2F5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8" name="Rectangle 577"/>
                <p:cNvSpPr>
                  <a:spLocks noChangeArrowheads="1"/>
                </p:cNvSpPr>
                <p:nvPr/>
              </p:nvSpPr>
              <p:spPr bwMode="auto">
                <a:xfrm>
                  <a:off x="9520" y="3100"/>
                  <a:ext cx="8" cy="871"/>
                </a:xfrm>
                <a:prstGeom prst="rect">
                  <a:avLst/>
                </a:prstGeom>
                <a:solidFill>
                  <a:srgbClr val="DBF2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59" name="Rectangle 578"/>
                <p:cNvSpPr>
                  <a:spLocks noChangeArrowheads="1"/>
                </p:cNvSpPr>
                <p:nvPr/>
              </p:nvSpPr>
              <p:spPr bwMode="auto">
                <a:xfrm>
                  <a:off x="9528" y="3100"/>
                  <a:ext cx="8" cy="871"/>
                </a:xfrm>
                <a:prstGeom prst="rect">
                  <a:avLst/>
                </a:prstGeom>
                <a:solidFill>
                  <a:srgbClr val="D4F0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0" name="Rectangle 579"/>
                <p:cNvSpPr>
                  <a:spLocks noChangeArrowheads="1"/>
                </p:cNvSpPr>
                <p:nvPr/>
              </p:nvSpPr>
              <p:spPr bwMode="auto">
                <a:xfrm>
                  <a:off x="9536" y="3100"/>
                  <a:ext cx="8" cy="871"/>
                </a:xfrm>
                <a:prstGeom prst="rect">
                  <a:avLst/>
                </a:prstGeom>
                <a:solidFill>
                  <a:srgbClr val="CDEE1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1" name="Rectangle 580"/>
                <p:cNvSpPr>
                  <a:spLocks noChangeArrowheads="1"/>
                </p:cNvSpPr>
                <p:nvPr/>
              </p:nvSpPr>
              <p:spPr bwMode="auto">
                <a:xfrm>
                  <a:off x="9544" y="3100"/>
                  <a:ext cx="8" cy="871"/>
                </a:xfrm>
                <a:prstGeom prst="rect">
                  <a:avLst/>
                </a:prstGeom>
                <a:solidFill>
                  <a:srgbClr val="C6EB1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2" name="Rectangle 581"/>
                <p:cNvSpPr>
                  <a:spLocks noChangeArrowheads="1"/>
                </p:cNvSpPr>
                <p:nvPr/>
              </p:nvSpPr>
              <p:spPr bwMode="auto">
                <a:xfrm>
                  <a:off x="9552" y="3100"/>
                  <a:ext cx="8" cy="871"/>
                </a:xfrm>
                <a:prstGeom prst="rect">
                  <a:avLst/>
                </a:prstGeom>
                <a:solidFill>
                  <a:srgbClr val="BFE9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3" name="Rectangle 582"/>
                <p:cNvSpPr>
                  <a:spLocks noChangeArrowheads="1"/>
                </p:cNvSpPr>
                <p:nvPr/>
              </p:nvSpPr>
              <p:spPr bwMode="auto">
                <a:xfrm>
                  <a:off x="9560" y="3100"/>
                  <a:ext cx="8" cy="871"/>
                </a:xfrm>
                <a:prstGeom prst="rect">
                  <a:avLst/>
                </a:prstGeom>
                <a:solidFill>
                  <a:srgbClr val="B8E6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4" name="Rectangle 583"/>
                <p:cNvSpPr>
                  <a:spLocks noChangeArrowheads="1"/>
                </p:cNvSpPr>
                <p:nvPr/>
              </p:nvSpPr>
              <p:spPr bwMode="auto">
                <a:xfrm>
                  <a:off x="9568" y="3100"/>
                  <a:ext cx="8" cy="871"/>
                </a:xfrm>
                <a:prstGeom prst="rect">
                  <a:avLst/>
                </a:prstGeom>
                <a:solidFill>
                  <a:srgbClr val="B1E4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5" name="Rectangle 584"/>
                <p:cNvSpPr>
                  <a:spLocks noChangeArrowheads="1"/>
                </p:cNvSpPr>
                <p:nvPr/>
              </p:nvSpPr>
              <p:spPr bwMode="auto">
                <a:xfrm>
                  <a:off x="9576" y="3100"/>
                  <a:ext cx="8" cy="871"/>
                </a:xfrm>
                <a:prstGeom prst="rect">
                  <a:avLst/>
                </a:prstGeom>
                <a:solidFill>
                  <a:srgbClr val="AAE1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6" name="Rectangle 585"/>
                <p:cNvSpPr>
                  <a:spLocks noChangeArrowheads="1"/>
                </p:cNvSpPr>
                <p:nvPr/>
              </p:nvSpPr>
              <p:spPr bwMode="auto">
                <a:xfrm>
                  <a:off x="9584" y="3100"/>
                  <a:ext cx="8" cy="871"/>
                </a:xfrm>
                <a:prstGeom prst="rect">
                  <a:avLst/>
                </a:prstGeom>
                <a:solidFill>
                  <a:srgbClr val="A3D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7" name="Rectangle 586"/>
                <p:cNvSpPr>
                  <a:spLocks noChangeArrowheads="1"/>
                </p:cNvSpPr>
                <p:nvPr/>
              </p:nvSpPr>
              <p:spPr bwMode="auto">
                <a:xfrm>
                  <a:off x="9592" y="3100"/>
                  <a:ext cx="8" cy="871"/>
                </a:xfrm>
                <a:prstGeom prst="rect">
                  <a:avLst/>
                </a:prstGeom>
                <a:solidFill>
                  <a:srgbClr val="9CDD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8" name="Rectangle 587"/>
                <p:cNvSpPr>
                  <a:spLocks noChangeArrowheads="1"/>
                </p:cNvSpPr>
                <p:nvPr/>
              </p:nvSpPr>
              <p:spPr bwMode="auto">
                <a:xfrm>
                  <a:off x="9600" y="3100"/>
                  <a:ext cx="8" cy="871"/>
                </a:xfrm>
                <a:prstGeom prst="rect">
                  <a:avLst/>
                </a:prstGeom>
                <a:solidFill>
                  <a:srgbClr val="95DA3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69" name="Rectangle 588"/>
                <p:cNvSpPr>
                  <a:spLocks noChangeArrowheads="1"/>
                </p:cNvSpPr>
                <p:nvPr/>
              </p:nvSpPr>
              <p:spPr bwMode="auto">
                <a:xfrm>
                  <a:off x="9608" y="3100"/>
                  <a:ext cx="8" cy="871"/>
                </a:xfrm>
                <a:prstGeom prst="rect">
                  <a:avLst/>
                </a:prstGeom>
                <a:solidFill>
                  <a:srgbClr val="8ED83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0" name="Rectangle 589"/>
                <p:cNvSpPr>
                  <a:spLocks noChangeArrowheads="1"/>
                </p:cNvSpPr>
                <p:nvPr/>
              </p:nvSpPr>
              <p:spPr bwMode="auto">
                <a:xfrm>
                  <a:off x="9616" y="3100"/>
                  <a:ext cx="8" cy="871"/>
                </a:xfrm>
                <a:prstGeom prst="rect">
                  <a:avLst/>
                </a:prstGeom>
                <a:solidFill>
                  <a:srgbClr val="87D54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1" name="Rectangle 590"/>
                <p:cNvSpPr>
                  <a:spLocks noChangeArrowheads="1"/>
                </p:cNvSpPr>
                <p:nvPr/>
              </p:nvSpPr>
              <p:spPr bwMode="auto">
                <a:xfrm>
                  <a:off x="9624" y="3100"/>
                  <a:ext cx="8" cy="871"/>
                </a:xfrm>
                <a:prstGeom prst="rect">
                  <a:avLst/>
                </a:prstGeom>
                <a:solidFill>
                  <a:srgbClr val="80D3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2" name="Rectangle 591"/>
                <p:cNvSpPr>
                  <a:spLocks noChangeArrowheads="1"/>
                </p:cNvSpPr>
                <p:nvPr/>
              </p:nvSpPr>
              <p:spPr bwMode="auto">
                <a:xfrm>
                  <a:off x="9632" y="3100"/>
                  <a:ext cx="8" cy="871"/>
                </a:xfrm>
                <a:prstGeom prst="rect">
                  <a:avLst/>
                </a:prstGeom>
                <a:solidFill>
                  <a:srgbClr val="79D04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3" name="Rectangle 592"/>
                <p:cNvSpPr>
                  <a:spLocks noChangeArrowheads="1"/>
                </p:cNvSpPr>
                <p:nvPr/>
              </p:nvSpPr>
              <p:spPr bwMode="auto">
                <a:xfrm>
                  <a:off x="9640" y="3100"/>
                  <a:ext cx="8" cy="871"/>
                </a:xfrm>
                <a:prstGeom prst="rect">
                  <a:avLst/>
                </a:prstGeom>
                <a:solidFill>
                  <a:srgbClr val="72CE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4" name="Rectangle 593"/>
                <p:cNvSpPr>
                  <a:spLocks noChangeArrowheads="1"/>
                </p:cNvSpPr>
                <p:nvPr/>
              </p:nvSpPr>
              <p:spPr bwMode="auto">
                <a:xfrm>
                  <a:off x="9648" y="3100"/>
                  <a:ext cx="8" cy="871"/>
                </a:xfrm>
                <a:prstGeom prst="rect">
                  <a:avLst/>
                </a:prstGeom>
                <a:solidFill>
                  <a:srgbClr val="6BCC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5" name="Rectangle 594"/>
                <p:cNvSpPr>
                  <a:spLocks noChangeArrowheads="1"/>
                </p:cNvSpPr>
                <p:nvPr/>
              </p:nvSpPr>
              <p:spPr bwMode="auto">
                <a:xfrm>
                  <a:off x="9656" y="3100"/>
                  <a:ext cx="8" cy="871"/>
                </a:xfrm>
                <a:prstGeom prst="rect">
                  <a:avLst/>
                </a:prstGeom>
                <a:solidFill>
                  <a:srgbClr val="64C95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6" name="Rectangle 595"/>
                <p:cNvSpPr>
                  <a:spLocks noChangeArrowheads="1"/>
                </p:cNvSpPr>
                <p:nvPr/>
              </p:nvSpPr>
              <p:spPr bwMode="auto">
                <a:xfrm>
                  <a:off x="9664" y="3100"/>
                  <a:ext cx="8" cy="871"/>
                </a:xfrm>
                <a:prstGeom prst="rect">
                  <a:avLst/>
                </a:prstGeom>
                <a:solidFill>
                  <a:srgbClr val="5DC7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7" name="Rectangle 596"/>
                <p:cNvSpPr>
                  <a:spLocks noChangeArrowheads="1"/>
                </p:cNvSpPr>
                <p:nvPr/>
              </p:nvSpPr>
              <p:spPr bwMode="auto">
                <a:xfrm>
                  <a:off x="9672" y="3100"/>
                  <a:ext cx="8" cy="871"/>
                </a:xfrm>
                <a:prstGeom prst="rect">
                  <a:avLst/>
                </a:prstGeom>
                <a:solidFill>
                  <a:srgbClr val="56C45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8" name="Rectangle 597"/>
                <p:cNvSpPr>
                  <a:spLocks noChangeArrowheads="1"/>
                </p:cNvSpPr>
                <p:nvPr/>
              </p:nvSpPr>
              <p:spPr bwMode="auto">
                <a:xfrm>
                  <a:off x="9680" y="3100"/>
                  <a:ext cx="8" cy="871"/>
                </a:xfrm>
                <a:prstGeom prst="rect">
                  <a:avLst/>
                </a:prstGeom>
                <a:solidFill>
                  <a:srgbClr val="4FC2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79" name="Rectangle 598"/>
                <p:cNvSpPr>
                  <a:spLocks noChangeArrowheads="1"/>
                </p:cNvSpPr>
                <p:nvPr/>
              </p:nvSpPr>
              <p:spPr bwMode="auto">
                <a:xfrm>
                  <a:off x="9688" y="3100"/>
                  <a:ext cx="8" cy="871"/>
                </a:xfrm>
                <a:prstGeom prst="rect">
                  <a:avLst/>
                </a:prstGeom>
                <a:solidFill>
                  <a:srgbClr val="48B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0" name="Rectangle 599"/>
                <p:cNvSpPr>
                  <a:spLocks noChangeArrowheads="1"/>
                </p:cNvSpPr>
                <p:nvPr/>
              </p:nvSpPr>
              <p:spPr bwMode="auto">
                <a:xfrm>
                  <a:off x="9696" y="3100"/>
                  <a:ext cx="8" cy="871"/>
                </a:xfrm>
                <a:prstGeom prst="rect">
                  <a:avLst/>
                </a:prstGeom>
                <a:solidFill>
                  <a:srgbClr val="41BD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1" name="Rectangle 600"/>
                <p:cNvSpPr>
                  <a:spLocks noChangeArrowheads="1"/>
                </p:cNvSpPr>
                <p:nvPr/>
              </p:nvSpPr>
              <p:spPr bwMode="auto">
                <a:xfrm>
                  <a:off x="9704" y="3100"/>
                  <a:ext cx="8" cy="871"/>
                </a:xfrm>
                <a:prstGeom prst="rect">
                  <a:avLst/>
                </a:prstGeom>
                <a:solidFill>
                  <a:srgbClr val="3ABB6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2" name="Rectangle 601"/>
                <p:cNvSpPr>
                  <a:spLocks noChangeArrowheads="1"/>
                </p:cNvSpPr>
                <p:nvPr/>
              </p:nvSpPr>
              <p:spPr bwMode="auto">
                <a:xfrm>
                  <a:off x="9712" y="3100"/>
                  <a:ext cx="8" cy="871"/>
                </a:xfrm>
                <a:prstGeom prst="rect">
                  <a:avLst/>
                </a:prstGeom>
                <a:solidFill>
                  <a:srgbClr val="33B8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3" name="Rectangle 602"/>
                <p:cNvSpPr>
                  <a:spLocks noChangeArrowheads="1"/>
                </p:cNvSpPr>
                <p:nvPr/>
              </p:nvSpPr>
              <p:spPr bwMode="auto">
                <a:xfrm>
                  <a:off x="9720" y="3100"/>
                  <a:ext cx="8" cy="871"/>
                </a:xfrm>
                <a:prstGeom prst="rect">
                  <a:avLst/>
                </a:prstGeom>
                <a:solidFill>
                  <a:srgbClr val="2CB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4" name="Rectangle 603"/>
                <p:cNvSpPr>
                  <a:spLocks noChangeArrowheads="1"/>
                </p:cNvSpPr>
                <p:nvPr/>
              </p:nvSpPr>
              <p:spPr bwMode="auto">
                <a:xfrm>
                  <a:off x="9728" y="3100"/>
                  <a:ext cx="8" cy="871"/>
                </a:xfrm>
                <a:prstGeom prst="rect">
                  <a:avLst/>
                </a:prstGeom>
                <a:solidFill>
                  <a:srgbClr val="25B37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5" name="Rectangle 604"/>
                <p:cNvSpPr>
                  <a:spLocks noChangeArrowheads="1"/>
                </p:cNvSpPr>
                <p:nvPr/>
              </p:nvSpPr>
              <p:spPr bwMode="auto">
                <a:xfrm>
                  <a:off x="9736" y="3100"/>
                  <a:ext cx="8" cy="871"/>
                </a:xfrm>
                <a:prstGeom prst="rect">
                  <a:avLst/>
                </a:prstGeom>
                <a:solidFill>
                  <a:srgbClr val="1EB1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6" name="Rectangle 605"/>
                <p:cNvSpPr>
                  <a:spLocks noChangeArrowheads="1"/>
                </p:cNvSpPr>
                <p:nvPr/>
              </p:nvSpPr>
              <p:spPr bwMode="auto">
                <a:xfrm>
                  <a:off x="9744" y="3100"/>
                  <a:ext cx="8" cy="871"/>
                </a:xfrm>
                <a:prstGeom prst="rect">
                  <a:avLst/>
                </a:prstGeom>
                <a:solidFill>
                  <a:srgbClr val="17AE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7" name="Rectangle 606"/>
                <p:cNvSpPr>
                  <a:spLocks noChangeArrowheads="1"/>
                </p:cNvSpPr>
                <p:nvPr/>
              </p:nvSpPr>
              <p:spPr bwMode="auto">
                <a:xfrm>
                  <a:off x="9752" y="3100"/>
                  <a:ext cx="8" cy="871"/>
                </a:xfrm>
                <a:prstGeom prst="rect">
                  <a:avLst/>
                </a:prstGeom>
                <a:solidFill>
                  <a:srgbClr val="10AC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8" name="Rectangle 607"/>
                <p:cNvSpPr>
                  <a:spLocks noChangeArrowheads="1"/>
                </p:cNvSpPr>
                <p:nvPr/>
              </p:nvSpPr>
              <p:spPr bwMode="auto">
                <a:xfrm>
                  <a:off x="9760" y="3100"/>
                  <a:ext cx="8" cy="871"/>
                </a:xfrm>
                <a:prstGeom prst="rect">
                  <a:avLst/>
                </a:prstGeom>
                <a:solidFill>
                  <a:srgbClr val="09AA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89" name="Rectangle 608"/>
                <p:cNvSpPr>
                  <a:spLocks noChangeArrowheads="1"/>
                </p:cNvSpPr>
                <p:nvPr/>
              </p:nvSpPr>
              <p:spPr bwMode="auto">
                <a:xfrm>
                  <a:off x="9768" y="3100"/>
                  <a:ext cx="8" cy="871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0" name="Rectangle 609"/>
                <p:cNvSpPr>
                  <a:spLocks noChangeArrowheads="1"/>
                </p:cNvSpPr>
                <p:nvPr/>
              </p:nvSpPr>
              <p:spPr bwMode="auto">
                <a:xfrm>
                  <a:off x="9776" y="3100"/>
                  <a:ext cx="8" cy="871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1" name="Rectangle 610"/>
                <p:cNvSpPr>
                  <a:spLocks noChangeArrowheads="1"/>
                </p:cNvSpPr>
                <p:nvPr/>
              </p:nvSpPr>
              <p:spPr bwMode="auto">
                <a:xfrm>
                  <a:off x="9784" y="3100"/>
                  <a:ext cx="8" cy="871"/>
                </a:xfrm>
                <a:prstGeom prst="rect">
                  <a:avLst/>
                </a:prstGeom>
                <a:solidFill>
                  <a:srgbClr val="03A39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2" name="Rectangle 611"/>
                <p:cNvSpPr>
                  <a:spLocks noChangeArrowheads="1"/>
                </p:cNvSpPr>
                <p:nvPr/>
              </p:nvSpPr>
              <p:spPr bwMode="auto">
                <a:xfrm>
                  <a:off x="9792" y="3100"/>
                  <a:ext cx="8" cy="871"/>
                </a:xfrm>
                <a:prstGeom prst="rect">
                  <a:avLst/>
                </a:prstGeom>
                <a:solidFill>
                  <a:srgbClr val="04A2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3" name="Rectangle 612"/>
                <p:cNvSpPr>
                  <a:spLocks noChangeArrowheads="1"/>
                </p:cNvSpPr>
                <p:nvPr/>
              </p:nvSpPr>
              <p:spPr bwMode="auto">
                <a:xfrm>
                  <a:off x="9800" y="3100"/>
                  <a:ext cx="8" cy="871"/>
                </a:xfrm>
                <a:prstGeom prst="rect">
                  <a:avLst/>
                </a:prstGeom>
                <a:solidFill>
                  <a:srgbClr val="06A0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4" name="Rectangle 613"/>
                <p:cNvSpPr>
                  <a:spLocks noChangeArrowheads="1"/>
                </p:cNvSpPr>
                <p:nvPr/>
              </p:nvSpPr>
              <p:spPr bwMode="auto">
                <a:xfrm>
                  <a:off x="9808" y="3100"/>
                  <a:ext cx="8" cy="871"/>
                </a:xfrm>
                <a:prstGeom prst="rect">
                  <a:avLst/>
                </a:prstGeom>
                <a:solidFill>
                  <a:srgbClr val="079E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5" name="Rectangle 614"/>
                <p:cNvSpPr>
                  <a:spLocks noChangeArrowheads="1"/>
                </p:cNvSpPr>
                <p:nvPr/>
              </p:nvSpPr>
              <p:spPr bwMode="auto">
                <a:xfrm>
                  <a:off x="9816" y="3100"/>
                  <a:ext cx="8" cy="871"/>
                </a:xfrm>
                <a:prstGeom prst="rect">
                  <a:avLst/>
                </a:prstGeom>
                <a:solidFill>
                  <a:srgbClr val="089C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6" name="Rectangle 615"/>
                <p:cNvSpPr>
                  <a:spLocks noChangeArrowheads="1"/>
                </p:cNvSpPr>
                <p:nvPr/>
              </p:nvSpPr>
              <p:spPr bwMode="auto">
                <a:xfrm>
                  <a:off x="9824" y="3100"/>
                  <a:ext cx="8" cy="871"/>
                </a:xfrm>
                <a:prstGeom prst="rect">
                  <a:avLst/>
                </a:prstGeom>
                <a:solidFill>
                  <a:srgbClr val="0A9A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7" name="Rectangle 616"/>
                <p:cNvSpPr>
                  <a:spLocks noChangeArrowheads="1"/>
                </p:cNvSpPr>
                <p:nvPr/>
              </p:nvSpPr>
              <p:spPr bwMode="auto">
                <a:xfrm>
                  <a:off x="9832" y="3100"/>
                  <a:ext cx="8" cy="871"/>
                </a:xfrm>
                <a:prstGeom prst="rect">
                  <a:avLst/>
                </a:prstGeom>
                <a:solidFill>
                  <a:srgbClr val="0B99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8" name="Rectangle 617"/>
                <p:cNvSpPr>
                  <a:spLocks noChangeArrowheads="1"/>
                </p:cNvSpPr>
                <p:nvPr/>
              </p:nvSpPr>
              <p:spPr bwMode="auto">
                <a:xfrm>
                  <a:off x="9840" y="3100"/>
                  <a:ext cx="8" cy="871"/>
                </a:xfrm>
                <a:prstGeom prst="rect">
                  <a:avLst/>
                </a:prstGeom>
                <a:solidFill>
                  <a:srgbClr val="0D97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799" name="Rectangle 618"/>
                <p:cNvSpPr>
                  <a:spLocks noChangeArrowheads="1"/>
                </p:cNvSpPr>
                <p:nvPr/>
              </p:nvSpPr>
              <p:spPr bwMode="auto">
                <a:xfrm>
                  <a:off x="9848" y="3100"/>
                  <a:ext cx="8" cy="871"/>
                </a:xfrm>
                <a:prstGeom prst="rect">
                  <a:avLst/>
                </a:prstGeom>
                <a:solidFill>
                  <a:srgbClr val="0E95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0" name="Rectangle 619"/>
                <p:cNvSpPr>
                  <a:spLocks noChangeArrowheads="1"/>
                </p:cNvSpPr>
                <p:nvPr/>
              </p:nvSpPr>
              <p:spPr bwMode="auto">
                <a:xfrm>
                  <a:off x="9856" y="3100"/>
                  <a:ext cx="8" cy="871"/>
                </a:xfrm>
                <a:prstGeom prst="rect">
                  <a:avLst/>
                </a:prstGeom>
                <a:solidFill>
                  <a:srgbClr val="0F93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1" name="Rectangle 620"/>
                <p:cNvSpPr>
                  <a:spLocks noChangeArrowheads="1"/>
                </p:cNvSpPr>
                <p:nvPr/>
              </p:nvSpPr>
              <p:spPr bwMode="auto">
                <a:xfrm>
                  <a:off x="9864" y="3100"/>
                  <a:ext cx="8" cy="871"/>
                </a:xfrm>
                <a:prstGeom prst="rect">
                  <a:avLst/>
                </a:prstGeom>
                <a:solidFill>
                  <a:srgbClr val="11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2" name="Rectangle 621"/>
                <p:cNvSpPr>
                  <a:spLocks noChangeArrowheads="1"/>
                </p:cNvSpPr>
                <p:nvPr/>
              </p:nvSpPr>
              <p:spPr bwMode="auto">
                <a:xfrm>
                  <a:off x="9872" y="3100"/>
                  <a:ext cx="8" cy="871"/>
                </a:xfrm>
                <a:prstGeom prst="rect">
                  <a:avLst/>
                </a:prstGeom>
                <a:solidFill>
                  <a:srgbClr val="1290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3" name="Rectangle 622"/>
                <p:cNvSpPr>
                  <a:spLocks noChangeArrowheads="1"/>
                </p:cNvSpPr>
                <p:nvPr/>
              </p:nvSpPr>
              <p:spPr bwMode="auto">
                <a:xfrm>
                  <a:off x="9880" y="3100"/>
                  <a:ext cx="8" cy="871"/>
                </a:xfrm>
                <a:prstGeom prst="rect">
                  <a:avLst/>
                </a:prstGeom>
                <a:solidFill>
                  <a:srgbClr val="138E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4" name="Rectangle 623"/>
                <p:cNvSpPr>
                  <a:spLocks noChangeArrowheads="1"/>
                </p:cNvSpPr>
                <p:nvPr/>
              </p:nvSpPr>
              <p:spPr bwMode="auto">
                <a:xfrm>
                  <a:off x="9888" y="3100"/>
                  <a:ext cx="8" cy="871"/>
                </a:xfrm>
                <a:prstGeom prst="rect">
                  <a:avLst/>
                </a:prstGeom>
                <a:solidFill>
                  <a:srgbClr val="158C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5" name="Rectangle 624"/>
                <p:cNvSpPr>
                  <a:spLocks noChangeArrowheads="1"/>
                </p:cNvSpPr>
                <p:nvPr/>
              </p:nvSpPr>
              <p:spPr bwMode="auto">
                <a:xfrm>
                  <a:off x="9896" y="3100"/>
                  <a:ext cx="8" cy="871"/>
                </a:xfrm>
                <a:prstGeom prst="rect">
                  <a:avLst/>
                </a:prstGeom>
                <a:solidFill>
                  <a:srgbClr val="168A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6" name="Rectangle 625"/>
                <p:cNvSpPr>
                  <a:spLocks noChangeArrowheads="1"/>
                </p:cNvSpPr>
                <p:nvPr/>
              </p:nvSpPr>
              <p:spPr bwMode="auto">
                <a:xfrm>
                  <a:off x="9904" y="3100"/>
                  <a:ext cx="8" cy="871"/>
                </a:xfrm>
                <a:prstGeom prst="rect">
                  <a:avLst/>
                </a:prstGeom>
                <a:solidFill>
                  <a:srgbClr val="1888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7" name="Rectangle 626"/>
                <p:cNvSpPr>
                  <a:spLocks noChangeArrowheads="1"/>
                </p:cNvSpPr>
                <p:nvPr/>
              </p:nvSpPr>
              <p:spPr bwMode="auto">
                <a:xfrm>
                  <a:off x="9912" y="3100"/>
                  <a:ext cx="8" cy="871"/>
                </a:xfrm>
                <a:prstGeom prst="rect">
                  <a:avLst/>
                </a:prstGeom>
                <a:solidFill>
                  <a:srgbClr val="1987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8" name="Rectangle 627"/>
                <p:cNvSpPr>
                  <a:spLocks noChangeArrowheads="1"/>
                </p:cNvSpPr>
                <p:nvPr/>
              </p:nvSpPr>
              <p:spPr bwMode="auto">
                <a:xfrm>
                  <a:off x="9920" y="3100"/>
                  <a:ext cx="8" cy="871"/>
                </a:xfrm>
                <a:prstGeom prst="rect">
                  <a:avLst/>
                </a:prstGeom>
                <a:solidFill>
                  <a:srgbClr val="1A85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09" name="Rectangle 628"/>
                <p:cNvSpPr>
                  <a:spLocks noChangeArrowheads="1"/>
                </p:cNvSpPr>
                <p:nvPr/>
              </p:nvSpPr>
              <p:spPr bwMode="auto">
                <a:xfrm>
                  <a:off x="9928" y="3100"/>
                  <a:ext cx="8" cy="871"/>
                </a:xfrm>
                <a:prstGeom prst="rect">
                  <a:avLst/>
                </a:prstGeom>
                <a:solidFill>
                  <a:srgbClr val="1C83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0" name="Rectangle 629"/>
                <p:cNvSpPr>
                  <a:spLocks noChangeArrowheads="1"/>
                </p:cNvSpPr>
                <p:nvPr/>
              </p:nvSpPr>
              <p:spPr bwMode="auto">
                <a:xfrm>
                  <a:off x="9936" y="3100"/>
                  <a:ext cx="8" cy="871"/>
                </a:xfrm>
                <a:prstGeom prst="rect">
                  <a:avLst/>
                </a:prstGeom>
                <a:solidFill>
                  <a:srgbClr val="1D81C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1" name="Rectangle 630"/>
                <p:cNvSpPr>
                  <a:spLocks noChangeArrowheads="1"/>
                </p:cNvSpPr>
                <p:nvPr/>
              </p:nvSpPr>
              <p:spPr bwMode="auto">
                <a:xfrm>
                  <a:off x="9944" y="3100"/>
                  <a:ext cx="8" cy="871"/>
                </a:xfrm>
                <a:prstGeom prst="rect">
                  <a:avLst/>
                </a:prstGeom>
                <a:solidFill>
                  <a:srgbClr val="1F7F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2" name="Rectangle 631"/>
                <p:cNvSpPr>
                  <a:spLocks noChangeArrowheads="1"/>
                </p:cNvSpPr>
                <p:nvPr/>
              </p:nvSpPr>
              <p:spPr bwMode="auto">
                <a:xfrm>
                  <a:off x="9952" y="3100"/>
                  <a:ext cx="8" cy="871"/>
                </a:xfrm>
                <a:prstGeom prst="rect">
                  <a:avLst/>
                </a:prstGeom>
                <a:solidFill>
                  <a:srgbClr val="207ED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3" name="Rectangle 632"/>
                <p:cNvSpPr>
                  <a:spLocks noChangeArrowheads="1"/>
                </p:cNvSpPr>
                <p:nvPr/>
              </p:nvSpPr>
              <p:spPr bwMode="auto">
                <a:xfrm>
                  <a:off x="9960" y="3100"/>
                  <a:ext cx="8" cy="871"/>
                </a:xfrm>
                <a:prstGeom prst="rect">
                  <a:avLst/>
                </a:prstGeom>
                <a:solidFill>
                  <a:srgbClr val="217C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4" name="Rectangle 633"/>
                <p:cNvSpPr>
                  <a:spLocks noChangeArrowheads="1"/>
                </p:cNvSpPr>
                <p:nvPr/>
              </p:nvSpPr>
              <p:spPr bwMode="auto">
                <a:xfrm>
                  <a:off x="9968" y="3100"/>
                  <a:ext cx="8" cy="871"/>
                </a:xfrm>
                <a:prstGeom prst="rect">
                  <a:avLst/>
                </a:prstGeom>
                <a:solidFill>
                  <a:srgbClr val="237A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5" name="Rectangle 634"/>
                <p:cNvSpPr>
                  <a:spLocks noChangeArrowheads="1"/>
                </p:cNvSpPr>
                <p:nvPr/>
              </p:nvSpPr>
              <p:spPr bwMode="auto">
                <a:xfrm>
                  <a:off x="9976" y="3100"/>
                  <a:ext cx="8" cy="871"/>
                </a:xfrm>
                <a:prstGeom prst="rect">
                  <a:avLst/>
                </a:prstGeom>
                <a:solidFill>
                  <a:srgbClr val="2478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6" name="Rectangle 635"/>
                <p:cNvSpPr>
                  <a:spLocks noChangeArrowheads="1"/>
                </p:cNvSpPr>
                <p:nvPr/>
              </p:nvSpPr>
              <p:spPr bwMode="auto">
                <a:xfrm>
                  <a:off x="9984" y="3100"/>
                  <a:ext cx="8" cy="871"/>
                </a:xfrm>
                <a:prstGeom prst="rect">
                  <a:avLst/>
                </a:prstGeom>
                <a:solidFill>
                  <a:srgbClr val="2577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7" name="Rectangle 636"/>
                <p:cNvSpPr>
                  <a:spLocks noChangeArrowheads="1"/>
                </p:cNvSpPr>
                <p:nvPr/>
              </p:nvSpPr>
              <p:spPr bwMode="auto">
                <a:xfrm>
                  <a:off x="9992" y="3100"/>
                  <a:ext cx="8" cy="871"/>
                </a:xfrm>
                <a:prstGeom prst="rect">
                  <a:avLst/>
                </a:prstGeom>
                <a:solidFill>
                  <a:srgbClr val="2775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8" name="Rectangle 637"/>
                <p:cNvSpPr>
                  <a:spLocks noChangeArrowheads="1"/>
                </p:cNvSpPr>
                <p:nvPr/>
              </p:nvSpPr>
              <p:spPr bwMode="auto">
                <a:xfrm>
                  <a:off x="10000" y="3100"/>
                  <a:ext cx="8" cy="871"/>
                </a:xfrm>
                <a:prstGeom prst="rect">
                  <a:avLst/>
                </a:prstGeom>
                <a:solidFill>
                  <a:srgbClr val="2873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19" name="Rectangle 638"/>
                <p:cNvSpPr>
                  <a:spLocks noChangeArrowheads="1"/>
                </p:cNvSpPr>
                <p:nvPr/>
              </p:nvSpPr>
              <p:spPr bwMode="auto">
                <a:xfrm>
                  <a:off x="10008" y="3100"/>
                  <a:ext cx="8" cy="871"/>
                </a:xfrm>
                <a:prstGeom prst="rect">
                  <a:avLst/>
                </a:prstGeom>
                <a:solidFill>
                  <a:srgbClr val="2A71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20" name="Rectangle 639"/>
                <p:cNvSpPr>
                  <a:spLocks noChangeArrowheads="1"/>
                </p:cNvSpPr>
                <p:nvPr/>
              </p:nvSpPr>
              <p:spPr bwMode="auto">
                <a:xfrm>
                  <a:off x="10016" y="3100"/>
                  <a:ext cx="8" cy="871"/>
                </a:xfrm>
                <a:prstGeom prst="rect">
                  <a:avLst/>
                </a:prstGeom>
                <a:solidFill>
                  <a:srgbClr val="2B6F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21" name="Rectangle 640"/>
                <p:cNvSpPr>
                  <a:spLocks noChangeArrowheads="1"/>
                </p:cNvSpPr>
                <p:nvPr/>
              </p:nvSpPr>
              <p:spPr bwMode="auto">
                <a:xfrm>
                  <a:off x="10024" y="3100"/>
                  <a:ext cx="8" cy="871"/>
                </a:xfrm>
                <a:prstGeom prst="rect">
                  <a:avLst/>
                </a:prstGeom>
                <a:solidFill>
                  <a:srgbClr val="2C6EF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22" name="Rectangle 641"/>
                <p:cNvSpPr>
                  <a:spLocks noChangeArrowheads="1"/>
                </p:cNvSpPr>
                <p:nvPr/>
              </p:nvSpPr>
              <p:spPr bwMode="auto">
                <a:xfrm>
                  <a:off x="10032" y="3100"/>
                  <a:ext cx="8" cy="871"/>
                </a:xfrm>
                <a:prstGeom prst="rect">
                  <a:avLst/>
                </a:prstGeom>
                <a:solidFill>
                  <a:srgbClr val="2E6C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23" name="Rectangle 642"/>
                <p:cNvSpPr>
                  <a:spLocks noChangeArrowheads="1"/>
                </p:cNvSpPr>
                <p:nvPr/>
              </p:nvSpPr>
              <p:spPr bwMode="auto">
                <a:xfrm>
                  <a:off x="10040" y="3100"/>
                  <a:ext cx="8" cy="871"/>
                </a:xfrm>
                <a:prstGeom prst="rect">
                  <a:avLst/>
                </a:prstGeom>
                <a:solidFill>
                  <a:srgbClr val="2F6A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24" name="Rectangle 643"/>
                <p:cNvSpPr>
                  <a:spLocks noChangeArrowheads="1"/>
                </p:cNvSpPr>
                <p:nvPr/>
              </p:nvSpPr>
              <p:spPr bwMode="auto">
                <a:xfrm>
                  <a:off x="10048" y="3100"/>
                  <a:ext cx="8" cy="871"/>
                </a:xfrm>
                <a:prstGeom prst="rect">
                  <a:avLst/>
                </a:prstGeom>
                <a:solidFill>
                  <a:srgbClr val="306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25" name="Rectangle 644"/>
                <p:cNvSpPr>
                  <a:spLocks noChangeArrowheads="1"/>
                </p:cNvSpPr>
                <p:nvPr/>
              </p:nvSpPr>
              <p:spPr bwMode="auto">
                <a:xfrm>
                  <a:off x="10056" y="3100"/>
                  <a:ext cx="8" cy="871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732" name="Freeform 645"/>
              <p:cNvSpPr>
                <a:spLocks/>
              </p:cNvSpPr>
              <p:nvPr/>
            </p:nvSpPr>
            <p:spPr bwMode="auto">
              <a:xfrm>
                <a:off x="8904" y="3100"/>
                <a:ext cx="1152" cy="863"/>
              </a:xfrm>
              <a:custGeom>
                <a:avLst/>
                <a:gdLst>
                  <a:gd name="T0" fmla="*/ 0 w 1152"/>
                  <a:gd name="T1" fmla="*/ 432 h 863"/>
                  <a:gd name="T2" fmla="*/ 4 w 1152"/>
                  <a:gd name="T3" fmla="*/ 388 h 863"/>
                  <a:gd name="T4" fmla="*/ 12 w 1152"/>
                  <a:gd name="T5" fmla="*/ 344 h 863"/>
                  <a:gd name="T6" fmla="*/ 24 w 1152"/>
                  <a:gd name="T7" fmla="*/ 304 h 863"/>
                  <a:gd name="T8" fmla="*/ 44 w 1152"/>
                  <a:gd name="T9" fmla="*/ 264 h 863"/>
                  <a:gd name="T10" fmla="*/ 68 w 1152"/>
                  <a:gd name="T11" fmla="*/ 224 h 863"/>
                  <a:gd name="T12" fmla="*/ 100 w 1152"/>
                  <a:gd name="T13" fmla="*/ 188 h 863"/>
                  <a:gd name="T14" fmla="*/ 132 w 1152"/>
                  <a:gd name="T15" fmla="*/ 156 h 863"/>
                  <a:gd name="T16" fmla="*/ 168 w 1152"/>
                  <a:gd name="T17" fmla="*/ 128 h 863"/>
                  <a:gd name="T18" fmla="*/ 252 w 1152"/>
                  <a:gd name="T19" fmla="*/ 72 h 863"/>
                  <a:gd name="T20" fmla="*/ 352 w 1152"/>
                  <a:gd name="T21" fmla="*/ 32 h 863"/>
                  <a:gd name="T22" fmla="*/ 404 w 1152"/>
                  <a:gd name="T23" fmla="*/ 20 h 863"/>
                  <a:gd name="T24" fmla="*/ 460 w 1152"/>
                  <a:gd name="T25" fmla="*/ 8 h 863"/>
                  <a:gd name="T26" fmla="*/ 516 w 1152"/>
                  <a:gd name="T27" fmla="*/ 4 h 863"/>
                  <a:gd name="T28" fmla="*/ 576 w 1152"/>
                  <a:gd name="T29" fmla="*/ 0 h 863"/>
                  <a:gd name="T30" fmla="*/ 636 w 1152"/>
                  <a:gd name="T31" fmla="*/ 4 h 863"/>
                  <a:gd name="T32" fmla="*/ 692 w 1152"/>
                  <a:gd name="T33" fmla="*/ 8 h 863"/>
                  <a:gd name="T34" fmla="*/ 748 w 1152"/>
                  <a:gd name="T35" fmla="*/ 20 h 863"/>
                  <a:gd name="T36" fmla="*/ 800 w 1152"/>
                  <a:gd name="T37" fmla="*/ 32 h 863"/>
                  <a:gd name="T38" fmla="*/ 900 w 1152"/>
                  <a:gd name="T39" fmla="*/ 72 h 863"/>
                  <a:gd name="T40" fmla="*/ 984 w 1152"/>
                  <a:gd name="T41" fmla="*/ 128 h 863"/>
                  <a:gd name="T42" fmla="*/ 1020 w 1152"/>
                  <a:gd name="T43" fmla="*/ 156 h 863"/>
                  <a:gd name="T44" fmla="*/ 1056 w 1152"/>
                  <a:gd name="T45" fmla="*/ 188 h 863"/>
                  <a:gd name="T46" fmla="*/ 1084 w 1152"/>
                  <a:gd name="T47" fmla="*/ 224 h 863"/>
                  <a:gd name="T48" fmla="*/ 1108 w 1152"/>
                  <a:gd name="T49" fmla="*/ 264 h 863"/>
                  <a:gd name="T50" fmla="*/ 1128 w 1152"/>
                  <a:gd name="T51" fmla="*/ 304 h 863"/>
                  <a:gd name="T52" fmla="*/ 1140 w 1152"/>
                  <a:gd name="T53" fmla="*/ 344 h 863"/>
                  <a:gd name="T54" fmla="*/ 1148 w 1152"/>
                  <a:gd name="T55" fmla="*/ 388 h 863"/>
                  <a:gd name="T56" fmla="*/ 1152 w 1152"/>
                  <a:gd name="T57" fmla="*/ 432 h 863"/>
                  <a:gd name="T58" fmla="*/ 1152 w 1152"/>
                  <a:gd name="T59" fmla="*/ 863 h 863"/>
                  <a:gd name="T60" fmla="*/ 0 w 1152"/>
                  <a:gd name="T61" fmla="*/ 863 h 863"/>
                  <a:gd name="T62" fmla="*/ 0 w 1152"/>
                  <a:gd name="T63" fmla="*/ 432 h 8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52"/>
                  <a:gd name="T97" fmla="*/ 0 h 863"/>
                  <a:gd name="T98" fmla="*/ 1152 w 1152"/>
                  <a:gd name="T99" fmla="*/ 863 h 8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52" h="863">
                    <a:moveTo>
                      <a:pt x="0" y="432"/>
                    </a:moveTo>
                    <a:lnTo>
                      <a:pt x="4" y="388"/>
                    </a:lnTo>
                    <a:lnTo>
                      <a:pt x="12" y="344"/>
                    </a:lnTo>
                    <a:lnTo>
                      <a:pt x="24" y="304"/>
                    </a:lnTo>
                    <a:lnTo>
                      <a:pt x="44" y="264"/>
                    </a:lnTo>
                    <a:lnTo>
                      <a:pt x="68" y="224"/>
                    </a:lnTo>
                    <a:lnTo>
                      <a:pt x="100" y="188"/>
                    </a:lnTo>
                    <a:lnTo>
                      <a:pt x="132" y="156"/>
                    </a:lnTo>
                    <a:lnTo>
                      <a:pt x="168" y="128"/>
                    </a:lnTo>
                    <a:lnTo>
                      <a:pt x="252" y="72"/>
                    </a:lnTo>
                    <a:lnTo>
                      <a:pt x="352" y="32"/>
                    </a:lnTo>
                    <a:lnTo>
                      <a:pt x="404" y="20"/>
                    </a:lnTo>
                    <a:lnTo>
                      <a:pt x="460" y="8"/>
                    </a:lnTo>
                    <a:lnTo>
                      <a:pt x="516" y="4"/>
                    </a:lnTo>
                    <a:lnTo>
                      <a:pt x="576" y="0"/>
                    </a:lnTo>
                    <a:lnTo>
                      <a:pt x="636" y="4"/>
                    </a:lnTo>
                    <a:lnTo>
                      <a:pt x="692" y="8"/>
                    </a:lnTo>
                    <a:lnTo>
                      <a:pt x="748" y="20"/>
                    </a:lnTo>
                    <a:lnTo>
                      <a:pt x="800" y="32"/>
                    </a:lnTo>
                    <a:lnTo>
                      <a:pt x="900" y="72"/>
                    </a:lnTo>
                    <a:lnTo>
                      <a:pt x="984" y="128"/>
                    </a:lnTo>
                    <a:lnTo>
                      <a:pt x="1020" y="156"/>
                    </a:lnTo>
                    <a:lnTo>
                      <a:pt x="1056" y="188"/>
                    </a:lnTo>
                    <a:lnTo>
                      <a:pt x="1084" y="224"/>
                    </a:lnTo>
                    <a:lnTo>
                      <a:pt x="1108" y="264"/>
                    </a:lnTo>
                    <a:lnTo>
                      <a:pt x="1128" y="304"/>
                    </a:lnTo>
                    <a:lnTo>
                      <a:pt x="1140" y="344"/>
                    </a:lnTo>
                    <a:lnTo>
                      <a:pt x="1148" y="388"/>
                    </a:lnTo>
                    <a:lnTo>
                      <a:pt x="1152" y="432"/>
                    </a:lnTo>
                    <a:lnTo>
                      <a:pt x="1152" y="863"/>
                    </a:lnTo>
                    <a:lnTo>
                      <a:pt x="0" y="863"/>
                    </a:lnTo>
                    <a:lnTo>
                      <a:pt x="0" y="432"/>
                    </a:lnTo>
                    <a:close/>
                  </a:path>
                </a:pathLst>
              </a:custGeom>
              <a:noFill/>
              <a:ln w="1016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646"/>
            <p:cNvGrpSpPr>
              <a:grpSpLocks/>
            </p:cNvGrpSpPr>
            <p:nvPr/>
          </p:nvGrpSpPr>
          <p:grpSpPr bwMode="auto">
            <a:xfrm>
              <a:off x="8616" y="3868"/>
              <a:ext cx="1728" cy="195"/>
              <a:chOff x="8616" y="3868"/>
              <a:chExt cx="1728" cy="195"/>
            </a:xfrm>
          </p:grpSpPr>
          <p:sp>
            <p:nvSpPr>
              <p:cNvPr id="12729" name="Rectangle 647"/>
              <p:cNvSpPr>
                <a:spLocks noChangeArrowheads="1"/>
              </p:cNvSpPr>
              <p:nvPr/>
            </p:nvSpPr>
            <p:spPr bwMode="auto">
              <a:xfrm>
                <a:off x="8616" y="3951"/>
                <a:ext cx="1544" cy="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30" name="Freeform 648"/>
              <p:cNvSpPr>
                <a:spLocks/>
              </p:cNvSpPr>
              <p:nvPr/>
            </p:nvSpPr>
            <p:spPr bwMode="auto">
              <a:xfrm>
                <a:off x="10152" y="3868"/>
                <a:ext cx="192" cy="195"/>
              </a:xfrm>
              <a:custGeom>
                <a:avLst/>
                <a:gdLst>
                  <a:gd name="T0" fmla="*/ 0 w 192"/>
                  <a:gd name="T1" fmla="*/ 195 h 195"/>
                  <a:gd name="T2" fmla="*/ 192 w 192"/>
                  <a:gd name="T3" fmla="*/ 99 h 195"/>
                  <a:gd name="T4" fmla="*/ 0 w 192"/>
                  <a:gd name="T5" fmla="*/ 0 h 195"/>
                  <a:gd name="T6" fmla="*/ 0 w 192"/>
                  <a:gd name="T7" fmla="*/ 195 h 1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5"/>
                  <a:gd name="T14" fmla="*/ 192 w 192"/>
                  <a:gd name="T15" fmla="*/ 195 h 1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5">
                    <a:moveTo>
                      <a:pt x="0" y="195"/>
                    </a:moveTo>
                    <a:lnTo>
                      <a:pt x="192" y="99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649"/>
            <p:cNvGrpSpPr>
              <a:grpSpLocks/>
            </p:cNvGrpSpPr>
            <p:nvPr/>
          </p:nvGrpSpPr>
          <p:grpSpPr bwMode="auto">
            <a:xfrm>
              <a:off x="4440" y="3868"/>
              <a:ext cx="1872" cy="195"/>
              <a:chOff x="4440" y="3868"/>
              <a:chExt cx="1872" cy="195"/>
            </a:xfrm>
          </p:grpSpPr>
          <p:sp>
            <p:nvSpPr>
              <p:cNvPr id="12727" name="Rectangle 650"/>
              <p:cNvSpPr>
                <a:spLocks noChangeArrowheads="1"/>
              </p:cNvSpPr>
              <p:nvPr/>
            </p:nvSpPr>
            <p:spPr bwMode="auto">
              <a:xfrm>
                <a:off x="4440" y="3951"/>
                <a:ext cx="1688" cy="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28" name="Freeform 651"/>
              <p:cNvSpPr>
                <a:spLocks/>
              </p:cNvSpPr>
              <p:nvPr/>
            </p:nvSpPr>
            <p:spPr bwMode="auto">
              <a:xfrm>
                <a:off x="6120" y="3868"/>
                <a:ext cx="192" cy="195"/>
              </a:xfrm>
              <a:custGeom>
                <a:avLst/>
                <a:gdLst>
                  <a:gd name="T0" fmla="*/ 0 w 192"/>
                  <a:gd name="T1" fmla="*/ 195 h 195"/>
                  <a:gd name="T2" fmla="*/ 192 w 192"/>
                  <a:gd name="T3" fmla="*/ 99 h 195"/>
                  <a:gd name="T4" fmla="*/ 0 w 192"/>
                  <a:gd name="T5" fmla="*/ 0 h 195"/>
                  <a:gd name="T6" fmla="*/ 0 w 192"/>
                  <a:gd name="T7" fmla="*/ 195 h 1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5"/>
                  <a:gd name="T14" fmla="*/ 192 w 192"/>
                  <a:gd name="T15" fmla="*/ 195 h 1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5">
                    <a:moveTo>
                      <a:pt x="0" y="195"/>
                    </a:moveTo>
                    <a:lnTo>
                      <a:pt x="192" y="99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652"/>
            <p:cNvGrpSpPr>
              <a:grpSpLocks/>
            </p:cNvGrpSpPr>
            <p:nvPr/>
          </p:nvGrpSpPr>
          <p:grpSpPr bwMode="auto">
            <a:xfrm>
              <a:off x="840" y="3868"/>
              <a:ext cx="1584" cy="195"/>
              <a:chOff x="840" y="3868"/>
              <a:chExt cx="1584" cy="195"/>
            </a:xfrm>
          </p:grpSpPr>
          <p:sp>
            <p:nvSpPr>
              <p:cNvPr id="12725" name="Rectangle 653"/>
              <p:cNvSpPr>
                <a:spLocks noChangeArrowheads="1"/>
              </p:cNvSpPr>
              <p:nvPr/>
            </p:nvSpPr>
            <p:spPr bwMode="auto">
              <a:xfrm>
                <a:off x="840" y="3951"/>
                <a:ext cx="1400" cy="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26" name="Freeform 654"/>
              <p:cNvSpPr>
                <a:spLocks/>
              </p:cNvSpPr>
              <p:nvPr/>
            </p:nvSpPr>
            <p:spPr bwMode="auto">
              <a:xfrm>
                <a:off x="2232" y="3868"/>
                <a:ext cx="192" cy="195"/>
              </a:xfrm>
              <a:custGeom>
                <a:avLst/>
                <a:gdLst>
                  <a:gd name="T0" fmla="*/ 0 w 192"/>
                  <a:gd name="T1" fmla="*/ 195 h 195"/>
                  <a:gd name="T2" fmla="*/ 192 w 192"/>
                  <a:gd name="T3" fmla="*/ 99 h 195"/>
                  <a:gd name="T4" fmla="*/ 0 w 192"/>
                  <a:gd name="T5" fmla="*/ 0 h 195"/>
                  <a:gd name="T6" fmla="*/ 0 w 192"/>
                  <a:gd name="T7" fmla="*/ 195 h 1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5"/>
                  <a:gd name="T14" fmla="*/ 192 w 192"/>
                  <a:gd name="T15" fmla="*/ 195 h 1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5">
                    <a:moveTo>
                      <a:pt x="0" y="195"/>
                    </a:moveTo>
                    <a:lnTo>
                      <a:pt x="192" y="99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655"/>
            <p:cNvGrpSpPr>
              <a:grpSpLocks/>
            </p:cNvGrpSpPr>
            <p:nvPr/>
          </p:nvGrpSpPr>
          <p:grpSpPr bwMode="auto">
            <a:xfrm>
              <a:off x="1976" y="3624"/>
              <a:ext cx="176" cy="355"/>
              <a:chOff x="1976" y="3624"/>
              <a:chExt cx="176" cy="355"/>
            </a:xfrm>
          </p:grpSpPr>
          <p:sp>
            <p:nvSpPr>
              <p:cNvPr id="12723" name="Freeform 656"/>
              <p:cNvSpPr>
                <a:spLocks/>
              </p:cNvSpPr>
              <p:nvPr/>
            </p:nvSpPr>
            <p:spPr bwMode="auto">
              <a:xfrm>
                <a:off x="1992" y="3676"/>
                <a:ext cx="144" cy="287"/>
              </a:xfrm>
              <a:custGeom>
                <a:avLst/>
                <a:gdLst>
                  <a:gd name="T0" fmla="*/ 72 w 144"/>
                  <a:gd name="T1" fmla="*/ 0 h 287"/>
                  <a:gd name="T2" fmla="*/ 0 w 144"/>
                  <a:gd name="T3" fmla="*/ 287 h 287"/>
                  <a:gd name="T4" fmla="*/ 144 w 144"/>
                  <a:gd name="T5" fmla="*/ 287 h 287"/>
                  <a:gd name="T6" fmla="*/ 72 w 144"/>
                  <a:gd name="T7" fmla="*/ 0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287"/>
                  <a:gd name="T14" fmla="*/ 144 w 144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287">
                    <a:moveTo>
                      <a:pt x="72" y="0"/>
                    </a:moveTo>
                    <a:lnTo>
                      <a:pt x="0" y="287"/>
                    </a:lnTo>
                    <a:lnTo>
                      <a:pt x="144" y="28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24" name="Freeform 657"/>
              <p:cNvSpPr>
                <a:spLocks noEditPoints="1"/>
              </p:cNvSpPr>
              <p:nvPr/>
            </p:nvSpPr>
            <p:spPr bwMode="auto">
              <a:xfrm>
                <a:off x="1976" y="3624"/>
                <a:ext cx="176" cy="355"/>
              </a:xfrm>
              <a:custGeom>
                <a:avLst/>
                <a:gdLst>
                  <a:gd name="T0" fmla="*/ 4 w 176"/>
                  <a:gd name="T1" fmla="*/ 335 h 355"/>
                  <a:gd name="T2" fmla="*/ 0 w 176"/>
                  <a:gd name="T3" fmla="*/ 355 h 355"/>
                  <a:gd name="T4" fmla="*/ 16 w 176"/>
                  <a:gd name="T5" fmla="*/ 355 h 355"/>
                  <a:gd name="T6" fmla="*/ 160 w 176"/>
                  <a:gd name="T7" fmla="*/ 355 h 355"/>
                  <a:gd name="T8" fmla="*/ 176 w 176"/>
                  <a:gd name="T9" fmla="*/ 355 h 355"/>
                  <a:gd name="T10" fmla="*/ 172 w 176"/>
                  <a:gd name="T11" fmla="*/ 339 h 355"/>
                  <a:gd name="T12" fmla="*/ 100 w 176"/>
                  <a:gd name="T13" fmla="*/ 52 h 355"/>
                  <a:gd name="T14" fmla="*/ 88 w 176"/>
                  <a:gd name="T15" fmla="*/ 0 h 355"/>
                  <a:gd name="T16" fmla="*/ 76 w 176"/>
                  <a:gd name="T17" fmla="*/ 48 h 355"/>
                  <a:gd name="T18" fmla="*/ 4 w 176"/>
                  <a:gd name="T19" fmla="*/ 335 h 355"/>
                  <a:gd name="T20" fmla="*/ 100 w 176"/>
                  <a:gd name="T21" fmla="*/ 56 h 355"/>
                  <a:gd name="T22" fmla="*/ 88 w 176"/>
                  <a:gd name="T23" fmla="*/ 52 h 355"/>
                  <a:gd name="T24" fmla="*/ 76 w 176"/>
                  <a:gd name="T25" fmla="*/ 56 h 355"/>
                  <a:gd name="T26" fmla="*/ 148 w 176"/>
                  <a:gd name="T27" fmla="*/ 343 h 355"/>
                  <a:gd name="T28" fmla="*/ 160 w 176"/>
                  <a:gd name="T29" fmla="*/ 339 h 355"/>
                  <a:gd name="T30" fmla="*/ 160 w 176"/>
                  <a:gd name="T31" fmla="*/ 327 h 355"/>
                  <a:gd name="T32" fmla="*/ 16 w 176"/>
                  <a:gd name="T33" fmla="*/ 327 h 355"/>
                  <a:gd name="T34" fmla="*/ 16 w 176"/>
                  <a:gd name="T35" fmla="*/ 339 h 355"/>
                  <a:gd name="T36" fmla="*/ 28 w 176"/>
                  <a:gd name="T37" fmla="*/ 343 h 355"/>
                  <a:gd name="T38" fmla="*/ 100 w 176"/>
                  <a:gd name="T39" fmla="*/ 56 h 3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6"/>
                  <a:gd name="T61" fmla="*/ 0 h 355"/>
                  <a:gd name="T62" fmla="*/ 176 w 176"/>
                  <a:gd name="T63" fmla="*/ 355 h 35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6" h="355">
                    <a:moveTo>
                      <a:pt x="4" y="335"/>
                    </a:moveTo>
                    <a:lnTo>
                      <a:pt x="0" y="355"/>
                    </a:lnTo>
                    <a:lnTo>
                      <a:pt x="16" y="355"/>
                    </a:lnTo>
                    <a:lnTo>
                      <a:pt x="160" y="355"/>
                    </a:lnTo>
                    <a:lnTo>
                      <a:pt x="176" y="355"/>
                    </a:lnTo>
                    <a:lnTo>
                      <a:pt x="172" y="339"/>
                    </a:lnTo>
                    <a:lnTo>
                      <a:pt x="100" y="52"/>
                    </a:lnTo>
                    <a:lnTo>
                      <a:pt x="88" y="0"/>
                    </a:lnTo>
                    <a:lnTo>
                      <a:pt x="76" y="48"/>
                    </a:lnTo>
                    <a:lnTo>
                      <a:pt x="4" y="335"/>
                    </a:lnTo>
                    <a:close/>
                    <a:moveTo>
                      <a:pt x="100" y="56"/>
                    </a:moveTo>
                    <a:lnTo>
                      <a:pt x="88" y="52"/>
                    </a:lnTo>
                    <a:lnTo>
                      <a:pt x="76" y="56"/>
                    </a:lnTo>
                    <a:lnTo>
                      <a:pt x="148" y="343"/>
                    </a:lnTo>
                    <a:lnTo>
                      <a:pt x="160" y="339"/>
                    </a:lnTo>
                    <a:lnTo>
                      <a:pt x="160" y="327"/>
                    </a:lnTo>
                    <a:lnTo>
                      <a:pt x="16" y="327"/>
                    </a:lnTo>
                    <a:lnTo>
                      <a:pt x="16" y="339"/>
                    </a:lnTo>
                    <a:lnTo>
                      <a:pt x="28" y="343"/>
                    </a:lnTo>
                    <a:lnTo>
                      <a:pt x="10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658"/>
            <p:cNvGrpSpPr>
              <a:grpSpLocks/>
            </p:cNvGrpSpPr>
            <p:nvPr/>
          </p:nvGrpSpPr>
          <p:grpSpPr bwMode="auto">
            <a:xfrm>
              <a:off x="1112" y="3624"/>
              <a:ext cx="176" cy="355"/>
              <a:chOff x="1112" y="3624"/>
              <a:chExt cx="176" cy="355"/>
            </a:xfrm>
          </p:grpSpPr>
          <p:sp>
            <p:nvSpPr>
              <p:cNvPr id="12721" name="Freeform 659"/>
              <p:cNvSpPr>
                <a:spLocks/>
              </p:cNvSpPr>
              <p:nvPr/>
            </p:nvSpPr>
            <p:spPr bwMode="auto">
              <a:xfrm>
                <a:off x="1128" y="3676"/>
                <a:ext cx="144" cy="287"/>
              </a:xfrm>
              <a:custGeom>
                <a:avLst/>
                <a:gdLst>
                  <a:gd name="T0" fmla="*/ 72 w 144"/>
                  <a:gd name="T1" fmla="*/ 0 h 287"/>
                  <a:gd name="T2" fmla="*/ 0 w 144"/>
                  <a:gd name="T3" fmla="*/ 287 h 287"/>
                  <a:gd name="T4" fmla="*/ 144 w 144"/>
                  <a:gd name="T5" fmla="*/ 287 h 287"/>
                  <a:gd name="T6" fmla="*/ 72 w 144"/>
                  <a:gd name="T7" fmla="*/ 0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287"/>
                  <a:gd name="T14" fmla="*/ 144 w 144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287">
                    <a:moveTo>
                      <a:pt x="72" y="0"/>
                    </a:moveTo>
                    <a:lnTo>
                      <a:pt x="0" y="287"/>
                    </a:lnTo>
                    <a:lnTo>
                      <a:pt x="144" y="28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22" name="Freeform 660"/>
              <p:cNvSpPr>
                <a:spLocks noEditPoints="1"/>
              </p:cNvSpPr>
              <p:nvPr/>
            </p:nvSpPr>
            <p:spPr bwMode="auto">
              <a:xfrm>
                <a:off x="1112" y="3624"/>
                <a:ext cx="176" cy="355"/>
              </a:xfrm>
              <a:custGeom>
                <a:avLst/>
                <a:gdLst>
                  <a:gd name="T0" fmla="*/ 4 w 176"/>
                  <a:gd name="T1" fmla="*/ 335 h 355"/>
                  <a:gd name="T2" fmla="*/ 0 w 176"/>
                  <a:gd name="T3" fmla="*/ 355 h 355"/>
                  <a:gd name="T4" fmla="*/ 16 w 176"/>
                  <a:gd name="T5" fmla="*/ 355 h 355"/>
                  <a:gd name="T6" fmla="*/ 160 w 176"/>
                  <a:gd name="T7" fmla="*/ 355 h 355"/>
                  <a:gd name="T8" fmla="*/ 176 w 176"/>
                  <a:gd name="T9" fmla="*/ 355 h 355"/>
                  <a:gd name="T10" fmla="*/ 172 w 176"/>
                  <a:gd name="T11" fmla="*/ 339 h 355"/>
                  <a:gd name="T12" fmla="*/ 100 w 176"/>
                  <a:gd name="T13" fmla="*/ 52 h 355"/>
                  <a:gd name="T14" fmla="*/ 88 w 176"/>
                  <a:gd name="T15" fmla="*/ 0 h 355"/>
                  <a:gd name="T16" fmla="*/ 76 w 176"/>
                  <a:gd name="T17" fmla="*/ 48 h 355"/>
                  <a:gd name="T18" fmla="*/ 4 w 176"/>
                  <a:gd name="T19" fmla="*/ 335 h 355"/>
                  <a:gd name="T20" fmla="*/ 100 w 176"/>
                  <a:gd name="T21" fmla="*/ 56 h 355"/>
                  <a:gd name="T22" fmla="*/ 88 w 176"/>
                  <a:gd name="T23" fmla="*/ 52 h 355"/>
                  <a:gd name="T24" fmla="*/ 76 w 176"/>
                  <a:gd name="T25" fmla="*/ 56 h 355"/>
                  <a:gd name="T26" fmla="*/ 148 w 176"/>
                  <a:gd name="T27" fmla="*/ 343 h 355"/>
                  <a:gd name="T28" fmla="*/ 160 w 176"/>
                  <a:gd name="T29" fmla="*/ 339 h 355"/>
                  <a:gd name="T30" fmla="*/ 160 w 176"/>
                  <a:gd name="T31" fmla="*/ 327 h 355"/>
                  <a:gd name="T32" fmla="*/ 16 w 176"/>
                  <a:gd name="T33" fmla="*/ 327 h 355"/>
                  <a:gd name="T34" fmla="*/ 16 w 176"/>
                  <a:gd name="T35" fmla="*/ 339 h 355"/>
                  <a:gd name="T36" fmla="*/ 28 w 176"/>
                  <a:gd name="T37" fmla="*/ 343 h 355"/>
                  <a:gd name="T38" fmla="*/ 100 w 176"/>
                  <a:gd name="T39" fmla="*/ 56 h 3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6"/>
                  <a:gd name="T61" fmla="*/ 0 h 355"/>
                  <a:gd name="T62" fmla="*/ 176 w 176"/>
                  <a:gd name="T63" fmla="*/ 355 h 35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6" h="355">
                    <a:moveTo>
                      <a:pt x="4" y="335"/>
                    </a:moveTo>
                    <a:lnTo>
                      <a:pt x="0" y="355"/>
                    </a:lnTo>
                    <a:lnTo>
                      <a:pt x="16" y="355"/>
                    </a:lnTo>
                    <a:lnTo>
                      <a:pt x="160" y="355"/>
                    </a:lnTo>
                    <a:lnTo>
                      <a:pt x="176" y="355"/>
                    </a:lnTo>
                    <a:lnTo>
                      <a:pt x="172" y="339"/>
                    </a:lnTo>
                    <a:lnTo>
                      <a:pt x="100" y="52"/>
                    </a:lnTo>
                    <a:lnTo>
                      <a:pt x="88" y="0"/>
                    </a:lnTo>
                    <a:lnTo>
                      <a:pt x="76" y="48"/>
                    </a:lnTo>
                    <a:lnTo>
                      <a:pt x="4" y="335"/>
                    </a:lnTo>
                    <a:close/>
                    <a:moveTo>
                      <a:pt x="100" y="56"/>
                    </a:moveTo>
                    <a:lnTo>
                      <a:pt x="88" y="52"/>
                    </a:lnTo>
                    <a:lnTo>
                      <a:pt x="76" y="56"/>
                    </a:lnTo>
                    <a:lnTo>
                      <a:pt x="148" y="343"/>
                    </a:lnTo>
                    <a:lnTo>
                      <a:pt x="160" y="339"/>
                    </a:lnTo>
                    <a:lnTo>
                      <a:pt x="160" y="327"/>
                    </a:lnTo>
                    <a:lnTo>
                      <a:pt x="16" y="327"/>
                    </a:lnTo>
                    <a:lnTo>
                      <a:pt x="16" y="339"/>
                    </a:lnTo>
                    <a:lnTo>
                      <a:pt x="28" y="343"/>
                    </a:lnTo>
                    <a:lnTo>
                      <a:pt x="10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" name="Group 661"/>
            <p:cNvGrpSpPr>
              <a:grpSpLocks/>
            </p:cNvGrpSpPr>
            <p:nvPr/>
          </p:nvGrpSpPr>
          <p:grpSpPr bwMode="auto">
            <a:xfrm>
              <a:off x="1400" y="3624"/>
              <a:ext cx="176" cy="355"/>
              <a:chOff x="1400" y="3624"/>
              <a:chExt cx="176" cy="355"/>
            </a:xfrm>
          </p:grpSpPr>
          <p:sp>
            <p:nvSpPr>
              <p:cNvPr id="12719" name="Freeform 662"/>
              <p:cNvSpPr>
                <a:spLocks/>
              </p:cNvSpPr>
              <p:nvPr/>
            </p:nvSpPr>
            <p:spPr bwMode="auto">
              <a:xfrm>
                <a:off x="1416" y="3676"/>
                <a:ext cx="144" cy="287"/>
              </a:xfrm>
              <a:custGeom>
                <a:avLst/>
                <a:gdLst>
                  <a:gd name="T0" fmla="*/ 72 w 144"/>
                  <a:gd name="T1" fmla="*/ 0 h 287"/>
                  <a:gd name="T2" fmla="*/ 0 w 144"/>
                  <a:gd name="T3" fmla="*/ 287 h 287"/>
                  <a:gd name="T4" fmla="*/ 144 w 144"/>
                  <a:gd name="T5" fmla="*/ 287 h 287"/>
                  <a:gd name="T6" fmla="*/ 72 w 144"/>
                  <a:gd name="T7" fmla="*/ 0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287"/>
                  <a:gd name="T14" fmla="*/ 144 w 144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287">
                    <a:moveTo>
                      <a:pt x="72" y="0"/>
                    </a:moveTo>
                    <a:lnTo>
                      <a:pt x="0" y="287"/>
                    </a:lnTo>
                    <a:lnTo>
                      <a:pt x="144" y="28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20" name="Freeform 663"/>
              <p:cNvSpPr>
                <a:spLocks noEditPoints="1"/>
              </p:cNvSpPr>
              <p:nvPr/>
            </p:nvSpPr>
            <p:spPr bwMode="auto">
              <a:xfrm>
                <a:off x="1400" y="3624"/>
                <a:ext cx="176" cy="355"/>
              </a:xfrm>
              <a:custGeom>
                <a:avLst/>
                <a:gdLst>
                  <a:gd name="T0" fmla="*/ 4 w 176"/>
                  <a:gd name="T1" fmla="*/ 335 h 355"/>
                  <a:gd name="T2" fmla="*/ 0 w 176"/>
                  <a:gd name="T3" fmla="*/ 355 h 355"/>
                  <a:gd name="T4" fmla="*/ 16 w 176"/>
                  <a:gd name="T5" fmla="*/ 355 h 355"/>
                  <a:gd name="T6" fmla="*/ 160 w 176"/>
                  <a:gd name="T7" fmla="*/ 355 h 355"/>
                  <a:gd name="T8" fmla="*/ 176 w 176"/>
                  <a:gd name="T9" fmla="*/ 355 h 355"/>
                  <a:gd name="T10" fmla="*/ 172 w 176"/>
                  <a:gd name="T11" fmla="*/ 339 h 355"/>
                  <a:gd name="T12" fmla="*/ 100 w 176"/>
                  <a:gd name="T13" fmla="*/ 52 h 355"/>
                  <a:gd name="T14" fmla="*/ 88 w 176"/>
                  <a:gd name="T15" fmla="*/ 0 h 355"/>
                  <a:gd name="T16" fmla="*/ 76 w 176"/>
                  <a:gd name="T17" fmla="*/ 48 h 355"/>
                  <a:gd name="T18" fmla="*/ 4 w 176"/>
                  <a:gd name="T19" fmla="*/ 335 h 355"/>
                  <a:gd name="T20" fmla="*/ 100 w 176"/>
                  <a:gd name="T21" fmla="*/ 56 h 355"/>
                  <a:gd name="T22" fmla="*/ 88 w 176"/>
                  <a:gd name="T23" fmla="*/ 52 h 355"/>
                  <a:gd name="T24" fmla="*/ 76 w 176"/>
                  <a:gd name="T25" fmla="*/ 56 h 355"/>
                  <a:gd name="T26" fmla="*/ 148 w 176"/>
                  <a:gd name="T27" fmla="*/ 343 h 355"/>
                  <a:gd name="T28" fmla="*/ 160 w 176"/>
                  <a:gd name="T29" fmla="*/ 339 h 355"/>
                  <a:gd name="T30" fmla="*/ 160 w 176"/>
                  <a:gd name="T31" fmla="*/ 327 h 355"/>
                  <a:gd name="T32" fmla="*/ 16 w 176"/>
                  <a:gd name="T33" fmla="*/ 327 h 355"/>
                  <a:gd name="T34" fmla="*/ 16 w 176"/>
                  <a:gd name="T35" fmla="*/ 339 h 355"/>
                  <a:gd name="T36" fmla="*/ 28 w 176"/>
                  <a:gd name="T37" fmla="*/ 343 h 355"/>
                  <a:gd name="T38" fmla="*/ 100 w 176"/>
                  <a:gd name="T39" fmla="*/ 56 h 3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6"/>
                  <a:gd name="T61" fmla="*/ 0 h 355"/>
                  <a:gd name="T62" fmla="*/ 176 w 176"/>
                  <a:gd name="T63" fmla="*/ 355 h 35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6" h="355">
                    <a:moveTo>
                      <a:pt x="4" y="335"/>
                    </a:moveTo>
                    <a:lnTo>
                      <a:pt x="0" y="355"/>
                    </a:lnTo>
                    <a:lnTo>
                      <a:pt x="16" y="355"/>
                    </a:lnTo>
                    <a:lnTo>
                      <a:pt x="160" y="355"/>
                    </a:lnTo>
                    <a:lnTo>
                      <a:pt x="176" y="355"/>
                    </a:lnTo>
                    <a:lnTo>
                      <a:pt x="172" y="339"/>
                    </a:lnTo>
                    <a:lnTo>
                      <a:pt x="100" y="52"/>
                    </a:lnTo>
                    <a:lnTo>
                      <a:pt x="88" y="0"/>
                    </a:lnTo>
                    <a:lnTo>
                      <a:pt x="76" y="48"/>
                    </a:lnTo>
                    <a:lnTo>
                      <a:pt x="4" y="335"/>
                    </a:lnTo>
                    <a:close/>
                    <a:moveTo>
                      <a:pt x="100" y="56"/>
                    </a:moveTo>
                    <a:lnTo>
                      <a:pt x="88" y="52"/>
                    </a:lnTo>
                    <a:lnTo>
                      <a:pt x="76" y="56"/>
                    </a:lnTo>
                    <a:lnTo>
                      <a:pt x="148" y="343"/>
                    </a:lnTo>
                    <a:lnTo>
                      <a:pt x="160" y="339"/>
                    </a:lnTo>
                    <a:lnTo>
                      <a:pt x="160" y="327"/>
                    </a:lnTo>
                    <a:lnTo>
                      <a:pt x="16" y="327"/>
                    </a:lnTo>
                    <a:lnTo>
                      <a:pt x="16" y="339"/>
                    </a:lnTo>
                    <a:lnTo>
                      <a:pt x="28" y="343"/>
                    </a:lnTo>
                    <a:lnTo>
                      <a:pt x="10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" name="Group 664"/>
            <p:cNvGrpSpPr>
              <a:grpSpLocks/>
            </p:cNvGrpSpPr>
            <p:nvPr/>
          </p:nvGrpSpPr>
          <p:grpSpPr bwMode="auto">
            <a:xfrm>
              <a:off x="1688" y="3624"/>
              <a:ext cx="176" cy="355"/>
              <a:chOff x="1688" y="3624"/>
              <a:chExt cx="176" cy="355"/>
            </a:xfrm>
          </p:grpSpPr>
          <p:sp>
            <p:nvSpPr>
              <p:cNvPr id="12717" name="Freeform 665"/>
              <p:cNvSpPr>
                <a:spLocks/>
              </p:cNvSpPr>
              <p:nvPr/>
            </p:nvSpPr>
            <p:spPr bwMode="auto">
              <a:xfrm>
                <a:off x="1704" y="3676"/>
                <a:ext cx="144" cy="287"/>
              </a:xfrm>
              <a:custGeom>
                <a:avLst/>
                <a:gdLst>
                  <a:gd name="T0" fmla="*/ 72 w 144"/>
                  <a:gd name="T1" fmla="*/ 0 h 287"/>
                  <a:gd name="T2" fmla="*/ 0 w 144"/>
                  <a:gd name="T3" fmla="*/ 287 h 287"/>
                  <a:gd name="T4" fmla="*/ 144 w 144"/>
                  <a:gd name="T5" fmla="*/ 287 h 287"/>
                  <a:gd name="T6" fmla="*/ 72 w 144"/>
                  <a:gd name="T7" fmla="*/ 0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287"/>
                  <a:gd name="T14" fmla="*/ 144 w 144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287">
                    <a:moveTo>
                      <a:pt x="72" y="0"/>
                    </a:moveTo>
                    <a:lnTo>
                      <a:pt x="0" y="287"/>
                    </a:lnTo>
                    <a:lnTo>
                      <a:pt x="144" y="28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18" name="Freeform 666"/>
              <p:cNvSpPr>
                <a:spLocks noEditPoints="1"/>
              </p:cNvSpPr>
              <p:nvPr/>
            </p:nvSpPr>
            <p:spPr bwMode="auto">
              <a:xfrm>
                <a:off x="1688" y="3624"/>
                <a:ext cx="176" cy="355"/>
              </a:xfrm>
              <a:custGeom>
                <a:avLst/>
                <a:gdLst>
                  <a:gd name="T0" fmla="*/ 4 w 176"/>
                  <a:gd name="T1" fmla="*/ 335 h 355"/>
                  <a:gd name="T2" fmla="*/ 0 w 176"/>
                  <a:gd name="T3" fmla="*/ 355 h 355"/>
                  <a:gd name="T4" fmla="*/ 16 w 176"/>
                  <a:gd name="T5" fmla="*/ 355 h 355"/>
                  <a:gd name="T6" fmla="*/ 160 w 176"/>
                  <a:gd name="T7" fmla="*/ 355 h 355"/>
                  <a:gd name="T8" fmla="*/ 176 w 176"/>
                  <a:gd name="T9" fmla="*/ 355 h 355"/>
                  <a:gd name="T10" fmla="*/ 172 w 176"/>
                  <a:gd name="T11" fmla="*/ 339 h 355"/>
                  <a:gd name="T12" fmla="*/ 100 w 176"/>
                  <a:gd name="T13" fmla="*/ 52 h 355"/>
                  <a:gd name="T14" fmla="*/ 88 w 176"/>
                  <a:gd name="T15" fmla="*/ 0 h 355"/>
                  <a:gd name="T16" fmla="*/ 76 w 176"/>
                  <a:gd name="T17" fmla="*/ 48 h 355"/>
                  <a:gd name="T18" fmla="*/ 4 w 176"/>
                  <a:gd name="T19" fmla="*/ 335 h 355"/>
                  <a:gd name="T20" fmla="*/ 100 w 176"/>
                  <a:gd name="T21" fmla="*/ 56 h 355"/>
                  <a:gd name="T22" fmla="*/ 88 w 176"/>
                  <a:gd name="T23" fmla="*/ 52 h 355"/>
                  <a:gd name="T24" fmla="*/ 76 w 176"/>
                  <a:gd name="T25" fmla="*/ 56 h 355"/>
                  <a:gd name="T26" fmla="*/ 148 w 176"/>
                  <a:gd name="T27" fmla="*/ 343 h 355"/>
                  <a:gd name="T28" fmla="*/ 160 w 176"/>
                  <a:gd name="T29" fmla="*/ 339 h 355"/>
                  <a:gd name="T30" fmla="*/ 160 w 176"/>
                  <a:gd name="T31" fmla="*/ 327 h 355"/>
                  <a:gd name="T32" fmla="*/ 16 w 176"/>
                  <a:gd name="T33" fmla="*/ 327 h 355"/>
                  <a:gd name="T34" fmla="*/ 16 w 176"/>
                  <a:gd name="T35" fmla="*/ 339 h 355"/>
                  <a:gd name="T36" fmla="*/ 28 w 176"/>
                  <a:gd name="T37" fmla="*/ 343 h 355"/>
                  <a:gd name="T38" fmla="*/ 100 w 176"/>
                  <a:gd name="T39" fmla="*/ 56 h 3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6"/>
                  <a:gd name="T61" fmla="*/ 0 h 355"/>
                  <a:gd name="T62" fmla="*/ 176 w 176"/>
                  <a:gd name="T63" fmla="*/ 355 h 35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6" h="355">
                    <a:moveTo>
                      <a:pt x="4" y="335"/>
                    </a:moveTo>
                    <a:lnTo>
                      <a:pt x="0" y="355"/>
                    </a:lnTo>
                    <a:lnTo>
                      <a:pt x="16" y="355"/>
                    </a:lnTo>
                    <a:lnTo>
                      <a:pt x="160" y="355"/>
                    </a:lnTo>
                    <a:lnTo>
                      <a:pt x="176" y="355"/>
                    </a:lnTo>
                    <a:lnTo>
                      <a:pt x="172" y="339"/>
                    </a:lnTo>
                    <a:lnTo>
                      <a:pt x="100" y="52"/>
                    </a:lnTo>
                    <a:lnTo>
                      <a:pt x="88" y="0"/>
                    </a:lnTo>
                    <a:lnTo>
                      <a:pt x="76" y="48"/>
                    </a:lnTo>
                    <a:lnTo>
                      <a:pt x="4" y="335"/>
                    </a:lnTo>
                    <a:close/>
                    <a:moveTo>
                      <a:pt x="100" y="56"/>
                    </a:moveTo>
                    <a:lnTo>
                      <a:pt x="88" y="52"/>
                    </a:lnTo>
                    <a:lnTo>
                      <a:pt x="76" y="56"/>
                    </a:lnTo>
                    <a:lnTo>
                      <a:pt x="148" y="343"/>
                    </a:lnTo>
                    <a:lnTo>
                      <a:pt x="160" y="339"/>
                    </a:lnTo>
                    <a:lnTo>
                      <a:pt x="160" y="327"/>
                    </a:lnTo>
                    <a:lnTo>
                      <a:pt x="16" y="327"/>
                    </a:lnTo>
                    <a:lnTo>
                      <a:pt x="16" y="339"/>
                    </a:lnTo>
                    <a:lnTo>
                      <a:pt x="28" y="343"/>
                    </a:lnTo>
                    <a:lnTo>
                      <a:pt x="10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316" name="Rectangle 667"/>
            <p:cNvSpPr>
              <a:spLocks noChangeArrowheads="1"/>
            </p:cNvSpPr>
            <p:nvPr/>
          </p:nvSpPr>
          <p:spPr bwMode="auto">
            <a:xfrm>
              <a:off x="984" y="3931"/>
              <a:ext cx="158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7" name="Rectangle 668"/>
            <p:cNvSpPr>
              <a:spLocks noChangeArrowheads="1"/>
            </p:cNvSpPr>
            <p:nvPr/>
          </p:nvSpPr>
          <p:spPr bwMode="auto">
            <a:xfrm>
              <a:off x="1128" y="4007"/>
              <a:ext cx="79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100 fs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18" name="Rectangle 669"/>
            <p:cNvSpPr>
              <a:spLocks noChangeArrowheads="1"/>
            </p:cNvSpPr>
            <p:nvPr/>
          </p:nvSpPr>
          <p:spPr bwMode="auto">
            <a:xfrm>
              <a:off x="1920" y="400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19" name="Rectangle 670"/>
            <p:cNvSpPr>
              <a:spLocks noChangeArrowheads="1"/>
            </p:cNvSpPr>
            <p:nvPr/>
          </p:nvSpPr>
          <p:spPr bwMode="auto">
            <a:xfrm>
              <a:off x="1128" y="4375"/>
              <a:ext cx="1255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100 MHz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0" name="Rectangle 671"/>
            <p:cNvSpPr>
              <a:spLocks noChangeArrowheads="1"/>
            </p:cNvSpPr>
            <p:nvPr/>
          </p:nvSpPr>
          <p:spPr bwMode="auto">
            <a:xfrm>
              <a:off x="2380" y="437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1" name="Rectangle 672"/>
            <p:cNvSpPr>
              <a:spLocks noChangeArrowheads="1"/>
            </p:cNvSpPr>
            <p:nvPr/>
          </p:nvSpPr>
          <p:spPr bwMode="auto">
            <a:xfrm>
              <a:off x="1128" y="4742"/>
              <a:ext cx="577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2 nJ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2" name="Rectangle 673"/>
            <p:cNvSpPr>
              <a:spLocks noChangeArrowheads="1"/>
            </p:cNvSpPr>
            <p:nvPr/>
          </p:nvSpPr>
          <p:spPr bwMode="auto">
            <a:xfrm>
              <a:off x="1705" y="4742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3" name="Rectangle 674"/>
            <p:cNvSpPr>
              <a:spLocks noChangeArrowheads="1"/>
            </p:cNvSpPr>
            <p:nvPr/>
          </p:nvSpPr>
          <p:spPr bwMode="auto">
            <a:xfrm>
              <a:off x="1128" y="5135"/>
              <a:ext cx="16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4" name="Rectangle 675"/>
            <p:cNvSpPr>
              <a:spLocks noChangeArrowheads="1"/>
            </p:cNvSpPr>
            <p:nvPr/>
          </p:nvSpPr>
          <p:spPr bwMode="auto">
            <a:xfrm>
              <a:off x="1288" y="5127"/>
              <a:ext cx="9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5" name="Rectangle 676"/>
            <p:cNvSpPr>
              <a:spLocks noChangeArrowheads="1"/>
            </p:cNvSpPr>
            <p:nvPr/>
          </p:nvSpPr>
          <p:spPr bwMode="auto">
            <a:xfrm>
              <a:off x="1375" y="5102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Symbol" pitchFamily="18" charset="2"/>
                </a:rPr>
                <a:t>×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6" name="Rectangle 677"/>
            <p:cNvSpPr>
              <a:spLocks noChangeArrowheads="1"/>
            </p:cNvSpPr>
            <p:nvPr/>
          </p:nvSpPr>
          <p:spPr bwMode="auto">
            <a:xfrm>
              <a:off x="1465" y="5135"/>
              <a:ext cx="32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7" name="Rectangle 678"/>
            <p:cNvSpPr>
              <a:spLocks noChangeArrowheads="1"/>
            </p:cNvSpPr>
            <p:nvPr/>
          </p:nvSpPr>
          <p:spPr bwMode="auto">
            <a:xfrm>
              <a:off x="1785" y="5080"/>
              <a:ext cx="11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8" name="Rectangle 679"/>
            <p:cNvSpPr>
              <a:spLocks noChangeArrowheads="1"/>
            </p:cNvSpPr>
            <p:nvPr/>
          </p:nvSpPr>
          <p:spPr bwMode="auto">
            <a:xfrm>
              <a:off x="1893" y="5135"/>
              <a:ext cx="4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W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29" name="Rectangle 680"/>
            <p:cNvSpPr>
              <a:spLocks noChangeArrowheads="1"/>
            </p:cNvSpPr>
            <p:nvPr/>
          </p:nvSpPr>
          <p:spPr bwMode="auto">
            <a:xfrm>
              <a:off x="2293" y="513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0" name="Rectangle 681"/>
            <p:cNvSpPr>
              <a:spLocks noChangeArrowheads="1"/>
            </p:cNvSpPr>
            <p:nvPr/>
          </p:nvSpPr>
          <p:spPr bwMode="auto">
            <a:xfrm>
              <a:off x="4584" y="3931"/>
              <a:ext cx="158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31" name="Rectangle 682"/>
            <p:cNvSpPr>
              <a:spLocks noChangeArrowheads="1"/>
            </p:cNvSpPr>
            <p:nvPr/>
          </p:nvSpPr>
          <p:spPr bwMode="auto">
            <a:xfrm>
              <a:off x="4728" y="4007"/>
              <a:ext cx="54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 ns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2" name="Rectangle 683"/>
            <p:cNvSpPr>
              <a:spLocks noChangeArrowheads="1"/>
            </p:cNvSpPr>
            <p:nvPr/>
          </p:nvSpPr>
          <p:spPr bwMode="auto">
            <a:xfrm>
              <a:off x="5268" y="400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3" name="Rectangle 684"/>
            <p:cNvSpPr>
              <a:spLocks noChangeArrowheads="1"/>
            </p:cNvSpPr>
            <p:nvPr/>
          </p:nvSpPr>
          <p:spPr bwMode="auto">
            <a:xfrm>
              <a:off x="4728" y="4375"/>
              <a:ext cx="1255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100 MHz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4" name="Rectangle 685"/>
            <p:cNvSpPr>
              <a:spLocks noChangeArrowheads="1"/>
            </p:cNvSpPr>
            <p:nvPr/>
          </p:nvSpPr>
          <p:spPr bwMode="auto">
            <a:xfrm>
              <a:off x="5980" y="437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5" name="Rectangle 686"/>
            <p:cNvSpPr>
              <a:spLocks noChangeArrowheads="1"/>
            </p:cNvSpPr>
            <p:nvPr/>
          </p:nvSpPr>
          <p:spPr bwMode="auto">
            <a:xfrm>
              <a:off x="4728" y="4742"/>
              <a:ext cx="577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 nJ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6" name="Rectangle 687"/>
            <p:cNvSpPr>
              <a:spLocks noChangeArrowheads="1"/>
            </p:cNvSpPr>
            <p:nvPr/>
          </p:nvSpPr>
          <p:spPr bwMode="auto">
            <a:xfrm>
              <a:off x="5305" y="4742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7" name="Rectangle 688"/>
            <p:cNvSpPr>
              <a:spLocks noChangeArrowheads="1"/>
            </p:cNvSpPr>
            <p:nvPr/>
          </p:nvSpPr>
          <p:spPr bwMode="auto">
            <a:xfrm>
              <a:off x="4728" y="5115"/>
              <a:ext cx="56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 W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8" name="Rectangle 689"/>
            <p:cNvSpPr>
              <a:spLocks noChangeArrowheads="1"/>
            </p:cNvSpPr>
            <p:nvPr/>
          </p:nvSpPr>
          <p:spPr bwMode="auto">
            <a:xfrm>
              <a:off x="5288" y="511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39" name="Rectangle 690"/>
            <p:cNvSpPr>
              <a:spLocks noChangeArrowheads="1"/>
            </p:cNvSpPr>
            <p:nvPr/>
          </p:nvSpPr>
          <p:spPr bwMode="auto">
            <a:xfrm>
              <a:off x="8760" y="3931"/>
              <a:ext cx="158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40" name="Rectangle 691"/>
            <p:cNvSpPr>
              <a:spLocks noChangeArrowheads="1"/>
            </p:cNvSpPr>
            <p:nvPr/>
          </p:nvSpPr>
          <p:spPr bwMode="auto">
            <a:xfrm>
              <a:off x="8905" y="4007"/>
              <a:ext cx="543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 ns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1" name="Rectangle 692"/>
            <p:cNvSpPr>
              <a:spLocks noChangeArrowheads="1"/>
            </p:cNvSpPr>
            <p:nvPr/>
          </p:nvSpPr>
          <p:spPr bwMode="auto">
            <a:xfrm>
              <a:off x="9445" y="400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2" name="Rectangle 693"/>
            <p:cNvSpPr>
              <a:spLocks noChangeArrowheads="1"/>
            </p:cNvSpPr>
            <p:nvPr/>
          </p:nvSpPr>
          <p:spPr bwMode="auto">
            <a:xfrm>
              <a:off x="8905" y="4375"/>
              <a:ext cx="793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 Hz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3" name="Rectangle 694"/>
            <p:cNvSpPr>
              <a:spLocks noChangeArrowheads="1"/>
            </p:cNvSpPr>
            <p:nvPr/>
          </p:nvSpPr>
          <p:spPr bwMode="auto">
            <a:xfrm>
              <a:off x="9693" y="437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4" name="Rectangle 695"/>
            <p:cNvSpPr>
              <a:spLocks noChangeArrowheads="1"/>
            </p:cNvSpPr>
            <p:nvPr/>
          </p:nvSpPr>
          <p:spPr bwMode="auto">
            <a:xfrm>
              <a:off x="8905" y="4742"/>
              <a:ext cx="988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200 mJ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5" name="Rectangle 696"/>
            <p:cNvSpPr>
              <a:spLocks noChangeArrowheads="1"/>
            </p:cNvSpPr>
            <p:nvPr/>
          </p:nvSpPr>
          <p:spPr bwMode="auto">
            <a:xfrm>
              <a:off x="9885" y="4742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6" name="Rectangle 697"/>
            <p:cNvSpPr>
              <a:spLocks noChangeArrowheads="1"/>
            </p:cNvSpPr>
            <p:nvPr/>
          </p:nvSpPr>
          <p:spPr bwMode="auto">
            <a:xfrm>
              <a:off x="8905" y="5115"/>
              <a:ext cx="56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2 10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7" name="Rectangle 698"/>
            <p:cNvSpPr>
              <a:spLocks noChangeArrowheads="1"/>
            </p:cNvSpPr>
            <p:nvPr/>
          </p:nvSpPr>
          <p:spPr bwMode="auto">
            <a:xfrm>
              <a:off x="9465" y="5060"/>
              <a:ext cx="11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8" name="Rectangle 699"/>
            <p:cNvSpPr>
              <a:spLocks noChangeArrowheads="1"/>
            </p:cNvSpPr>
            <p:nvPr/>
          </p:nvSpPr>
          <p:spPr bwMode="auto">
            <a:xfrm>
              <a:off x="9573" y="5115"/>
              <a:ext cx="4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W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49" name="Rectangle 700"/>
            <p:cNvSpPr>
              <a:spLocks noChangeArrowheads="1"/>
            </p:cNvSpPr>
            <p:nvPr/>
          </p:nvSpPr>
          <p:spPr bwMode="auto">
            <a:xfrm>
              <a:off x="9973" y="511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0" name="Rectangle 701"/>
            <p:cNvSpPr>
              <a:spLocks noChangeArrowheads="1"/>
            </p:cNvSpPr>
            <p:nvPr/>
          </p:nvSpPr>
          <p:spPr bwMode="auto">
            <a:xfrm>
              <a:off x="13376" y="3931"/>
              <a:ext cx="1588" cy="1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51" name="Rectangle 702"/>
            <p:cNvSpPr>
              <a:spLocks noChangeArrowheads="1"/>
            </p:cNvSpPr>
            <p:nvPr/>
          </p:nvSpPr>
          <p:spPr bwMode="auto">
            <a:xfrm>
              <a:off x="13520" y="4007"/>
              <a:ext cx="793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100 fs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2" name="Rectangle 703"/>
            <p:cNvSpPr>
              <a:spLocks noChangeArrowheads="1"/>
            </p:cNvSpPr>
            <p:nvPr/>
          </p:nvSpPr>
          <p:spPr bwMode="auto">
            <a:xfrm>
              <a:off x="14313" y="400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3" name="Rectangle 704"/>
            <p:cNvSpPr>
              <a:spLocks noChangeArrowheads="1"/>
            </p:cNvSpPr>
            <p:nvPr/>
          </p:nvSpPr>
          <p:spPr bwMode="auto">
            <a:xfrm>
              <a:off x="13520" y="4375"/>
              <a:ext cx="793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 Hz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4" name="Rectangle 705"/>
            <p:cNvSpPr>
              <a:spLocks noChangeArrowheads="1"/>
            </p:cNvSpPr>
            <p:nvPr/>
          </p:nvSpPr>
          <p:spPr bwMode="auto">
            <a:xfrm>
              <a:off x="14308" y="437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5" name="Rectangle 706"/>
            <p:cNvSpPr>
              <a:spLocks noChangeArrowheads="1"/>
            </p:cNvSpPr>
            <p:nvPr/>
          </p:nvSpPr>
          <p:spPr bwMode="auto">
            <a:xfrm>
              <a:off x="13520" y="4742"/>
              <a:ext cx="988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100 mJ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6" name="Rectangle 707"/>
            <p:cNvSpPr>
              <a:spLocks noChangeArrowheads="1"/>
            </p:cNvSpPr>
            <p:nvPr/>
          </p:nvSpPr>
          <p:spPr bwMode="auto">
            <a:xfrm>
              <a:off x="14500" y="4742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7" name="Rectangle 708"/>
            <p:cNvSpPr>
              <a:spLocks noChangeArrowheads="1"/>
            </p:cNvSpPr>
            <p:nvPr/>
          </p:nvSpPr>
          <p:spPr bwMode="auto">
            <a:xfrm>
              <a:off x="13520" y="5115"/>
              <a:ext cx="32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8" name="Rectangle 709"/>
            <p:cNvSpPr>
              <a:spLocks noChangeArrowheads="1"/>
            </p:cNvSpPr>
            <p:nvPr/>
          </p:nvSpPr>
          <p:spPr bwMode="auto">
            <a:xfrm>
              <a:off x="13840" y="5060"/>
              <a:ext cx="22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  <a:latin typeface="Times New Roman" pitchFamily="18" charset="0"/>
                </a:rPr>
                <a:t>12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59" name="Rectangle 710"/>
            <p:cNvSpPr>
              <a:spLocks noChangeArrowheads="1"/>
            </p:cNvSpPr>
            <p:nvPr/>
          </p:nvSpPr>
          <p:spPr bwMode="auto">
            <a:xfrm>
              <a:off x="14055" y="5115"/>
              <a:ext cx="4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W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0" name="Rectangle 711"/>
            <p:cNvSpPr>
              <a:spLocks noChangeArrowheads="1"/>
            </p:cNvSpPr>
            <p:nvPr/>
          </p:nvSpPr>
          <p:spPr bwMode="auto">
            <a:xfrm>
              <a:off x="14455" y="5115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1" name="Rectangle 712"/>
            <p:cNvSpPr>
              <a:spLocks noChangeArrowheads="1"/>
            </p:cNvSpPr>
            <p:nvPr/>
          </p:nvSpPr>
          <p:spPr bwMode="auto">
            <a:xfrm>
              <a:off x="6312" y="6311"/>
              <a:ext cx="2308" cy="1011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62" name="Rectangle 713"/>
            <p:cNvSpPr>
              <a:spLocks noChangeArrowheads="1"/>
            </p:cNvSpPr>
            <p:nvPr/>
          </p:nvSpPr>
          <p:spPr bwMode="auto">
            <a:xfrm>
              <a:off x="6468" y="6394"/>
              <a:ext cx="152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Nd:glass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3" name="Rectangle 714"/>
            <p:cNvSpPr>
              <a:spLocks noChangeArrowheads="1"/>
            </p:cNvSpPr>
            <p:nvPr/>
          </p:nvSpPr>
          <p:spPr bwMode="auto">
            <a:xfrm>
              <a:off x="7988" y="6394"/>
              <a:ext cx="1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4" name="Rectangle 715"/>
            <p:cNvSpPr>
              <a:spLocks noChangeArrowheads="1"/>
            </p:cNvSpPr>
            <p:nvPr/>
          </p:nvSpPr>
          <p:spPr bwMode="auto">
            <a:xfrm>
              <a:off x="6468" y="6814"/>
              <a:ext cx="15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amplifier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5" name="Rectangle 716"/>
            <p:cNvSpPr>
              <a:spLocks noChangeArrowheads="1"/>
            </p:cNvSpPr>
            <p:nvPr/>
          </p:nvSpPr>
          <p:spPr bwMode="auto">
            <a:xfrm>
              <a:off x="7968" y="6814"/>
              <a:ext cx="1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6" name="Rectangle 717"/>
            <p:cNvSpPr>
              <a:spLocks noChangeArrowheads="1"/>
            </p:cNvSpPr>
            <p:nvPr/>
          </p:nvSpPr>
          <p:spPr bwMode="auto">
            <a:xfrm>
              <a:off x="8760" y="6811"/>
              <a:ext cx="1588" cy="1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67" name="Rectangle 718"/>
            <p:cNvSpPr>
              <a:spLocks noChangeArrowheads="1"/>
            </p:cNvSpPr>
            <p:nvPr/>
          </p:nvSpPr>
          <p:spPr bwMode="auto">
            <a:xfrm>
              <a:off x="8905" y="6887"/>
              <a:ext cx="543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 ns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8" name="Rectangle 719"/>
            <p:cNvSpPr>
              <a:spLocks noChangeArrowheads="1"/>
            </p:cNvSpPr>
            <p:nvPr/>
          </p:nvSpPr>
          <p:spPr bwMode="auto">
            <a:xfrm>
              <a:off x="9445" y="688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69" name="Rectangle 720"/>
            <p:cNvSpPr>
              <a:spLocks noChangeArrowheads="1"/>
            </p:cNvSpPr>
            <p:nvPr/>
          </p:nvSpPr>
          <p:spPr bwMode="auto">
            <a:xfrm>
              <a:off x="8905" y="7254"/>
              <a:ext cx="57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1KJ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0" name="Rectangle 721"/>
            <p:cNvSpPr>
              <a:spLocks noChangeArrowheads="1"/>
            </p:cNvSpPr>
            <p:nvPr/>
          </p:nvSpPr>
          <p:spPr bwMode="auto">
            <a:xfrm>
              <a:off x="9473" y="7254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1" name="Rectangle 722"/>
            <p:cNvSpPr>
              <a:spLocks noChangeArrowheads="1"/>
            </p:cNvSpPr>
            <p:nvPr/>
          </p:nvSpPr>
          <p:spPr bwMode="auto">
            <a:xfrm>
              <a:off x="8905" y="7629"/>
              <a:ext cx="32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2" name="Rectangle 723"/>
            <p:cNvSpPr>
              <a:spLocks noChangeArrowheads="1"/>
            </p:cNvSpPr>
            <p:nvPr/>
          </p:nvSpPr>
          <p:spPr bwMode="auto">
            <a:xfrm>
              <a:off x="9225" y="7574"/>
              <a:ext cx="22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  <a:latin typeface="Times New Roman" pitchFamily="18" charset="0"/>
                </a:rPr>
                <a:t>12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3" name="Rectangle 724"/>
            <p:cNvSpPr>
              <a:spLocks noChangeArrowheads="1"/>
            </p:cNvSpPr>
            <p:nvPr/>
          </p:nvSpPr>
          <p:spPr bwMode="auto">
            <a:xfrm>
              <a:off x="9440" y="7629"/>
              <a:ext cx="4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W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4" name="Rectangle 725"/>
            <p:cNvSpPr>
              <a:spLocks noChangeArrowheads="1"/>
            </p:cNvSpPr>
            <p:nvPr/>
          </p:nvSpPr>
          <p:spPr bwMode="auto">
            <a:xfrm>
              <a:off x="9840" y="7629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5" name="Rectangle 726"/>
            <p:cNvSpPr>
              <a:spLocks noChangeArrowheads="1"/>
            </p:cNvSpPr>
            <p:nvPr/>
          </p:nvSpPr>
          <p:spPr bwMode="auto">
            <a:xfrm>
              <a:off x="11756" y="6811"/>
              <a:ext cx="3244" cy="1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76" name="Rectangle 727"/>
            <p:cNvSpPr>
              <a:spLocks noChangeArrowheads="1"/>
            </p:cNvSpPr>
            <p:nvPr/>
          </p:nvSpPr>
          <p:spPr bwMode="auto">
            <a:xfrm>
              <a:off x="11900" y="6887"/>
              <a:ext cx="1993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              400 fs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7" name="Rectangle 728"/>
            <p:cNvSpPr>
              <a:spLocks noChangeArrowheads="1"/>
            </p:cNvSpPr>
            <p:nvPr/>
          </p:nvSpPr>
          <p:spPr bwMode="auto">
            <a:xfrm>
              <a:off x="13893" y="688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8" name="Rectangle 729"/>
            <p:cNvSpPr>
              <a:spLocks noChangeArrowheads="1"/>
            </p:cNvSpPr>
            <p:nvPr/>
          </p:nvSpPr>
          <p:spPr bwMode="auto">
            <a:xfrm>
              <a:off x="11900" y="7254"/>
              <a:ext cx="8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        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79" name="Rectangle 730"/>
            <p:cNvSpPr>
              <a:spLocks noChangeArrowheads="1"/>
            </p:cNvSpPr>
            <p:nvPr/>
          </p:nvSpPr>
          <p:spPr bwMode="auto">
            <a:xfrm>
              <a:off x="12700" y="7254"/>
              <a:ext cx="12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     660 J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0" name="Rectangle 731"/>
            <p:cNvSpPr>
              <a:spLocks noChangeArrowheads="1"/>
            </p:cNvSpPr>
            <p:nvPr/>
          </p:nvSpPr>
          <p:spPr bwMode="auto">
            <a:xfrm>
              <a:off x="13900" y="7254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1" name="Rectangle 732"/>
            <p:cNvSpPr>
              <a:spLocks noChangeArrowheads="1"/>
            </p:cNvSpPr>
            <p:nvPr/>
          </p:nvSpPr>
          <p:spPr bwMode="auto">
            <a:xfrm>
              <a:off x="11900" y="7649"/>
              <a:ext cx="4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1.5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2" name="Rectangle 733"/>
            <p:cNvSpPr>
              <a:spLocks noChangeArrowheads="1"/>
            </p:cNvSpPr>
            <p:nvPr/>
          </p:nvSpPr>
          <p:spPr bwMode="auto">
            <a:xfrm>
              <a:off x="12300" y="7619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Symbol" pitchFamily="18" charset="2"/>
                </a:rPr>
                <a:t>×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3" name="Rectangle 734"/>
            <p:cNvSpPr>
              <a:spLocks noChangeArrowheads="1"/>
            </p:cNvSpPr>
            <p:nvPr/>
          </p:nvSpPr>
          <p:spPr bwMode="auto">
            <a:xfrm>
              <a:off x="12388" y="7649"/>
              <a:ext cx="32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4" name="Rectangle 735"/>
            <p:cNvSpPr>
              <a:spLocks noChangeArrowheads="1"/>
            </p:cNvSpPr>
            <p:nvPr/>
          </p:nvSpPr>
          <p:spPr bwMode="auto">
            <a:xfrm>
              <a:off x="12708" y="7594"/>
              <a:ext cx="22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  <a:latin typeface="Times New Roman" pitchFamily="18" charset="0"/>
                </a:rPr>
                <a:t>15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5" name="Rectangle 736"/>
            <p:cNvSpPr>
              <a:spLocks noChangeArrowheads="1"/>
            </p:cNvSpPr>
            <p:nvPr/>
          </p:nvSpPr>
          <p:spPr bwMode="auto">
            <a:xfrm>
              <a:off x="12925" y="7649"/>
              <a:ext cx="40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W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86" name="Rectangle 737"/>
            <p:cNvSpPr>
              <a:spLocks noChangeArrowheads="1"/>
            </p:cNvSpPr>
            <p:nvPr/>
          </p:nvSpPr>
          <p:spPr bwMode="auto">
            <a:xfrm>
              <a:off x="13325" y="7649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17" name="Group 738"/>
            <p:cNvGrpSpPr>
              <a:grpSpLocks/>
            </p:cNvGrpSpPr>
            <p:nvPr/>
          </p:nvGrpSpPr>
          <p:grpSpPr bwMode="auto">
            <a:xfrm>
              <a:off x="7388" y="4395"/>
              <a:ext cx="156" cy="1876"/>
              <a:chOff x="7388" y="4395"/>
              <a:chExt cx="156" cy="1876"/>
            </a:xfrm>
          </p:grpSpPr>
          <p:sp>
            <p:nvSpPr>
              <p:cNvPr id="12715" name="Line 739"/>
              <p:cNvSpPr>
                <a:spLocks noChangeShapeType="1"/>
              </p:cNvSpPr>
              <p:nvPr/>
            </p:nvSpPr>
            <p:spPr bwMode="auto">
              <a:xfrm>
                <a:off x="7464" y="4395"/>
                <a:ext cx="1" cy="1724"/>
              </a:xfrm>
              <a:prstGeom prst="line">
                <a:avLst/>
              </a:prstGeom>
              <a:noFill/>
              <a:ln w="10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16" name="Freeform 740"/>
              <p:cNvSpPr>
                <a:spLocks/>
              </p:cNvSpPr>
              <p:nvPr/>
            </p:nvSpPr>
            <p:spPr bwMode="auto">
              <a:xfrm>
                <a:off x="7388" y="6111"/>
                <a:ext cx="156" cy="160"/>
              </a:xfrm>
              <a:custGeom>
                <a:avLst/>
                <a:gdLst>
                  <a:gd name="T0" fmla="*/ 0 w 156"/>
                  <a:gd name="T1" fmla="*/ 0 h 160"/>
                  <a:gd name="T2" fmla="*/ 76 w 156"/>
                  <a:gd name="T3" fmla="*/ 160 h 160"/>
                  <a:gd name="T4" fmla="*/ 156 w 156"/>
                  <a:gd name="T5" fmla="*/ 0 h 160"/>
                  <a:gd name="T6" fmla="*/ 0 w 156"/>
                  <a:gd name="T7" fmla="*/ 0 h 1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6"/>
                  <a:gd name="T13" fmla="*/ 0 h 160"/>
                  <a:gd name="T14" fmla="*/ 156 w 156"/>
                  <a:gd name="T15" fmla="*/ 160 h 1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6" h="160">
                    <a:moveTo>
                      <a:pt x="0" y="0"/>
                    </a:moveTo>
                    <a:lnTo>
                      <a:pt x="76" y="160"/>
                    </a:lnTo>
                    <a:lnTo>
                      <a:pt x="1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388" name="Rectangle 741"/>
            <p:cNvSpPr>
              <a:spLocks noChangeArrowheads="1"/>
            </p:cNvSpPr>
            <p:nvPr/>
          </p:nvSpPr>
          <p:spPr bwMode="auto">
            <a:xfrm>
              <a:off x="10344" y="6311"/>
              <a:ext cx="2596" cy="1011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89" name="Rectangle 742"/>
            <p:cNvSpPr>
              <a:spLocks noChangeArrowheads="1"/>
            </p:cNvSpPr>
            <p:nvPr/>
          </p:nvSpPr>
          <p:spPr bwMode="auto">
            <a:xfrm>
              <a:off x="10500" y="6402"/>
              <a:ext cx="212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Compressor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90" name="Rectangle 743"/>
            <p:cNvSpPr>
              <a:spLocks noChangeArrowheads="1"/>
            </p:cNvSpPr>
            <p:nvPr/>
          </p:nvSpPr>
          <p:spPr bwMode="auto">
            <a:xfrm>
              <a:off x="12620" y="6402"/>
              <a:ext cx="100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18" name="Group 744"/>
            <p:cNvGrpSpPr>
              <a:grpSpLocks/>
            </p:cNvGrpSpPr>
            <p:nvPr/>
          </p:nvGrpSpPr>
          <p:grpSpPr bwMode="auto">
            <a:xfrm>
              <a:off x="8904" y="5547"/>
              <a:ext cx="1160" cy="1304"/>
              <a:chOff x="8904" y="5547"/>
              <a:chExt cx="1160" cy="1304"/>
            </a:xfrm>
          </p:grpSpPr>
          <p:grpSp>
            <p:nvGrpSpPr>
              <p:cNvPr id="19" name="Group 745"/>
              <p:cNvGrpSpPr>
                <a:grpSpLocks/>
              </p:cNvGrpSpPr>
              <p:nvPr/>
            </p:nvGrpSpPr>
            <p:grpSpPr bwMode="auto">
              <a:xfrm>
                <a:off x="8904" y="5547"/>
                <a:ext cx="1160" cy="1304"/>
                <a:chOff x="8904" y="5547"/>
                <a:chExt cx="1160" cy="1304"/>
              </a:xfrm>
            </p:grpSpPr>
            <p:grpSp>
              <p:nvGrpSpPr>
                <p:cNvPr id="20" name="Group 746"/>
                <p:cNvGrpSpPr>
                  <a:grpSpLocks/>
                </p:cNvGrpSpPr>
                <p:nvPr/>
              </p:nvGrpSpPr>
              <p:grpSpPr bwMode="auto">
                <a:xfrm>
                  <a:off x="8904" y="5547"/>
                  <a:ext cx="1160" cy="1304"/>
                  <a:chOff x="8904" y="5547"/>
                  <a:chExt cx="1160" cy="1304"/>
                </a:xfrm>
              </p:grpSpPr>
              <p:sp>
                <p:nvSpPr>
                  <p:cNvPr id="12515" name="Rectangle 747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16" name="Rectangle 748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solidFill>
                    <a:srgbClr val="FF35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17" name="Rectangle 749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solidFill>
                    <a:srgbClr val="FF369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18" name="Rectangle 750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solidFill>
                    <a:srgbClr val="FF3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19" name="Rectangle 751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solidFill>
                    <a:srgbClr val="FF39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0" name="Rectangle 752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solidFill>
                    <a:srgbClr val="FF3A8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1" name="Rectangle 753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2" name="Rectangle 754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3" name="Rectangle 755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4" name="Rectangle 756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5" name="Rectangle 757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solidFill>
                    <a:srgbClr val="FF417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6" name="Rectangle 758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solidFill>
                    <a:srgbClr val="FF437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7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solidFill>
                    <a:srgbClr val="FF447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8" name="Rectangle 760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solidFill>
                    <a:srgbClr val="FF45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29" name="Rectangle 761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solidFill>
                    <a:srgbClr val="FF47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0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1" name="Rectangle 763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2" name="Rectangle 764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solidFill>
                    <a:srgbClr val="FF4B6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3" name="Rectangle 765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solidFill>
                    <a:srgbClr val="FF4D6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4" name="Rectangle 766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solidFill>
                    <a:srgbClr val="FF4E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5" name="Rectangle 767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solidFill>
                    <a:srgbClr val="FF4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6" name="Rectangle 768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solidFill>
                    <a:srgbClr val="FF51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7" name="Rectangle 769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8" name="Rectangle 770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39" name="Rectangle 771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0" name="Rectangle 772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1" name="Rectangle 773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solidFill>
                    <a:srgbClr val="FF58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2" name="Rectangle 774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solidFill>
                    <a:srgbClr val="FF594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3" name="Rectangle 775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solidFill>
                    <a:srgbClr val="FF5B4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4" name="Rectangle 776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5" name="Rectangle 777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solidFill>
                    <a:srgbClr val="FF5D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6" name="Rectangle 778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7" name="Rectangle 779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8" name="Rectangle 780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solidFill>
                    <a:srgbClr val="FF623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49" name="Rectangle 781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solidFill>
                    <a:srgbClr val="FF63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solidFill>
                    <a:srgbClr val="FF643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1" name="Rectangle 783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2" name="Rectangle 784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3" name="Rectangle 785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solidFill>
                    <a:srgbClr val="FF6F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4" name="Rectangle 786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solidFill>
                    <a:srgbClr val="FF73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5" name="Rectangle 787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6" name="Rectangle 788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solidFill>
                    <a:srgbClr val="FF7C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7" name="Rectangle 789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solidFill>
                    <a:srgbClr val="FF80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8" name="Rectangle 790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solidFill>
                    <a:srgbClr val="FF84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59" name="Rectangle 791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solidFill>
                    <a:srgbClr val="FF88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0" name="Rectangle 792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solidFill>
                    <a:srgbClr val="FF8D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1" name="Rectangle 793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solidFill>
                    <a:srgbClr val="FF91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2" name="Rectangle 794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3" name="Rectangle 795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4" name="Rectangle 796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5" name="Rectangle 797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solidFill>
                    <a:srgbClr val="FFA2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6" name="Rectangle 798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solidFill>
                    <a:srgbClr val="FFA61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7" name="Rectangle 799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solidFill>
                    <a:srgbClr val="FFAA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8" name="Rectangle 800"/>
                  <p:cNvSpPr>
                    <a:spLocks noChangeArrowheads="1"/>
                  </p:cNvSpPr>
                  <p:nvPr/>
                </p:nvSpPr>
                <p:spPr bwMode="auto">
                  <a:xfrm>
                    <a:off x="9328" y="5547"/>
                    <a:ext cx="8" cy="1304"/>
                  </a:xfrm>
                  <a:prstGeom prst="rect">
                    <a:avLst/>
                  </a:prstGeom>
                  <a:solidFill>
                    <a:srgbClr val="FFAE1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69" name="Rectangle 801"/>
                  <p:cNvSpPr>
                    <a:spLocks noChangeArrowheads="1"/>
                  </p:cNvSpPr>
                  <p:nvPr/>
                </p:nvSpPr>
                <p:spPr bwMode="auto">
                  <a:xfrm>
                    <a:off x="9336" y="5547"/>
                    <a:ext cx="8" cy="1304"/>
                  </a:xfrm>
                  <a:prstGeom prst="rect">
                    <a:avLst/>
                  </a:prstGeom>
                  <a:solidFill>
                    <a:srgbClr val="FFB3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0" name="Rectangle 802"/>
                  <p:cNvSpPr>
                    <a:spLocks noChangeArrowheads="1"/>
                  </p:cNvSpPr>
                  <p:nvPr/>
                </p:nvSpPr>
                <p:spPr bwMode="auto">
                  <a:xfrm>
                    <a:off x="9344" y="5547"/>
                    <a:ext cx="8" cy="1304"/>
                  </a:xfrm>
                  <a:prstGeom prst="rect">
                    <a:avLst/>
                  </a:prstGeom>
                  <a:solidFill>
                    <a:srgbClr val="FFB7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1" name="Rectangle 803"/>
                  <p:cNvSpPr>
                    <a:spLocks noChangeArrowheads="1"/>
                  </p:cNvSpPr>
                  <p:nvPr/>
                </p:nvSpPr>
                <p:spPr bwMode="auto">
                  <a:xfrm>
                    <a:off x="9352" y="5547"/>
                    <a:ext cx="8" cy="1304"/>
                  </a:xfrm>
                  <a:prstGeom prst="rect">
                    <a:avLst/>
                  </a:prstGeom>
                  <a:solidFill>
                    <a:srgbClr val="FFBB1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2" name="Rectangle 804"/>
                  <p:cNvSpPr>
                    <a:spLocks noChangeArrowheads="1"/>
                  </p:cNvSpPr>
                  <p:nvPr/>
                </p:nvSpPr>
                <p:spPr bwMode="auto">
                  <a:xfrm>
                    <a:off x="9360" y="5547"/>
                    <a:ext cx="8" cy="1304"/>
                  </a:xfrm>
                  <a:prstGeom prst="rect">
                    <a:avLst/>
                  </a:prstGeom>
                  <a:solidFill>
                    <a:srgbClr val="FFBF1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3" name="Rectangle 805"/>
                  <p:cNvSpPr>
                    <a:spLocks noChangeArrowheads="1"/>
                  </p:cNvSpPr>
                  <p:nvPr/>
                </p:nvSpPr>
                <p:spPr bwMode="auto">
                  <a:xfrm>
                    <a:off x="9368" y="5547"/>
                    <a:ext cx="8" cy="1304"/>
                  </a:xfrm>
                  <a:prstGeom prst="rect">
                    <a:avLst/>
                  </a:prstGeom>
                  <a:solidFill>
                    <a:srgbClr val="FFC31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4" name="Rectangle 806"/>
                  <p:cNvSpPr>
                    <a:spLocks noChangeArrowheads="1"/>
                  </p:cNvSpPr>
                  <p:nvPr/>
                </p:nvSpPr>
                <p:spPr bwMode="auto">
                  <a:xfrm>
                    <a:off x="9376" y="5547"/>
                    <a:ext cx="8" cy="1304"/>
                  </a:xfrm>
                  <a:prstGeom prst="rect">
                    <a:avLst/>
                  </a:prstGeom>
                  <a:solidFill>
                    <a:srgbClr val="FFC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5" name="Rectangle 807"/>
                  <p:cNvSpPr>
                    <a:spLocks noChangeArrowheads="1"/>
                  </p:cNvSpPr>
                  <p:nvPr/>
                </p:nvSpPr>
                <p:spPr bwMode="auto">
                  <a:xfrm>
                    <a:off x="9384" y="5547"/>
                    <a:ext cx="8" cy="1304"/>
                  </a:xfrm>
                  <a:prstGeom prst="rect">
                    <a:avLst/>
                  </a:prstGeom>
                  <a:solidFill>
                    <a:srgbClr val="FFCC1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6" name="Rectangle 808"/>
                  <p:cNvSpPr>
                    <a:spLocks noChangeArrowheads="1"/>
                  </p:cNvSpPr>
                  <p:nvPr/>
                </p:nvSpPr>
                <p:spPr bwMode="auto">
                  <a:xfrm>
                    <a:off x="9392" y="5547"/>
                    <a:ext cx="8" cy="1304"/>
                  </a:xfrm>
                  <a:prstGeom prst="rect">
                    <a:avLst/>
                  </a:prstGeom>
                  <a:solidFill>
                    <a:srgbClr val="FFD0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7" name="Rectangle 809"/>
                  <p:cNvSpPr>
                    <a:spLocks noChangeArrowheads="1"/>
                  </p:cNvSpPr>
                  <p:nvPr/>
                </p:nvSpPr>
                <p:spPr bwMode="auto">
                  <a:xfrm>
                    <a:off x="9400" y="5547"/>
                    <a:ext cx="8" cy="1304"/>
                  </a:xfrm>
                  <a:prstGeom prst="rect">
                    <a:avLst/>
                  </a:prstGeom>
                  <a:solidFill>
                    <a:srgbClr val="FFD40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8" name="Rectangle 810"/>
                  <p:cNvSpPr>
                    <a:spLocks noChangeArrowheads="1"/>
                  </p:cNvSpPr>
                  <p:nvPr/>
                </p:nvSpPr>
                <p:spPr bwMode="auto">
                  <a:xfrm>
                    <a:off x="9408" y="5547"/>
                    <a:ext cx="8" cy="1304"/>
                  </a:xfrm>
                  <a:prstGeom prst="rect">
                    <a:avLst/>
                  </a:prstGeom>
                  <a:solidFill>
                    <a:srgbClr val="FFD90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79" name="Rectangle 811"/>
                  <p:cNvSpPr>
                    <a:spLocks noChangeArrowheads="1"/>
                  </p:cNvSpPr>
                  <p:nvPr/>
                </p:nvSpPr>
                <p:spPr bwMode="auto">
                  <a:xfrm>
                    <a:off x="9416" y="5547"/>
                    <a:ext cx="8" cy="1304"/>
                  </a:xfrm>
                  <a:prstGeom prst="rect">
                    <a:avLst/>
                  </a:prstGeom>
                  <a:solidFill>
                    <a:srgbClr val="FFDD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0" name="Rectangle 812"/>
                  <p:cNvSpPr>
                    <a:spLocks noChangeArrowheads="1"/>
                  </p:cNvSpPr>
                  <p:nvPr/>
                </p:nvSpPr>
                <p:spPr bwMode="auto">
                  <a:xfrm>
                    <a:off x="9424" y="5547"/>
                    <a:ext cx="8" cy="1304"/>
                  </a:xfrm>
                  <a:prstGeom prst="rect">
                    <a:avLst/>
                  </a:prstGeom>
                  <a:solidFill>
                    <a:srgbClr val="FFE10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1" name="Rectangle 813"/>
                  <p:cNvSpPr>
                    <a:spLocks noChangeArrowheads="1"/>
                  </p:cNvSpPr>
                  <p:nvPr/>
                </p:nvSpPr>
                <p:spPr bwMode="auto">
                  <a:xfrm>
                    <a:off x="9432" y="5547"/>
                    <a:ext cx="8" cy="1304"/>
                  </a:xfrm>
                  <a:prstGeom prst="rect">
                    <a:avLst/>
                  </a:prstGeom>
                  <a:solidFill>
                    <a:srgbClr val="FFE50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2" name="Rectangle 814"/>
                  <p:cNvSpPr>
                    <a:spLocks noChangeArrowheads="1"/>
                  </p:cNvSpPr>
                  <p:nvPr/>
                </p:nvSpPr>
                <p:spPr bwMode="auto">
                  <a:xfrm>
                    <a:off x="9440" y="5547"/>
                    <a:ext cx="8" cy="1304"/>
                  </a:xfrm>
                  <a:prstGeom prst="rect">
                    <a:avLst/>
                  </a:prstGeom>
                  <a:solidFill>
                    <a:srgbClr val="FFE9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3" name="Rectangle 815"/>
                  <p:cNvSpPr>
                    <a:spLocks noChangeArrowheads="1"/>
                  </p:cNvSpPr>
                  <p:nvPr/>
                </p:nvSpPr>
                <p:spPr bwMode="auto">
                  <a:xfrm>
                    <a:off x="9448" y="5547"/>
                    <a:ext cx="8" cy="1304"/>
                  </a:xfrm>
                  <a:prstGeom prst="rect">
                    <a:avLst/>
                  </a:prstGeom>
                  <a:solidFill>
                    <a:srgbClr val="FFEE0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4" name="Rectangle 816"/>
                  <p:cNvSpPr>
                    <a:spLocks noChangeArrowheads="1"/>
                  </p:cNvSpPr>
                  <p:nvPr/>
                </p:nvSpPr>
                <p:spPr bwMode="auto">
                  <a:xfrm>
                    <a:off x="9456" y="5547"/>
                    <a:ext cx="8" cy="1304"/>
                  </a:xfrm>
                  <a:prstGeom prst="rect">
                    <a:avLst/>
                  </a:prstGeom>
                  <a:solidFill>
                    <a:srgbClr val="FFF20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5" name="Rectangle 817"/>
                  <p:cNvSpPr>
                    <a:spLocks noChangeArrowheads="1"/>
                  </p:cNvSpPr>
                  <p:nvPr/>
                </p:nvSpPr>
                <p:spPr bwMode="auto">
                  <a:xfrm>
                    <a:off x="9464" y="5547"/>
                    <a:ext cx="8" cy="1304"/>
                  </a:xfrm>
                  <a:prstGeom prst="rect">
                    <a:avLst/>
                  </a:prstGeom>
                  <a:solidFill>
                    <a:srgbClr val="FFF60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6" name="Rectangle 818"/>
                  <p:cNvSpPr>
                    <a:spLocks noChangeArrowheads="1"/>
                  </p:cNvSpPr>
                  <p:nvPr/>
                </p:nvSpPr>
                <p:spPr bwMode="auto">
                  <a:xfrm>
                    <a:off x="9472" y="5547"/>
                    <a:ext cx="8" cy="1304"/>
                  </a:xfrm>
                  <a:prstGeom prst="rect">
                    <a:avLst/>
                  </a:prstGeom>
                  <a:solidFill>
                    <a:srgbClr val="FFFA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7" name="Rectangle 819"/>
                  <p:cNvSpPr>
                    <a:spLocks noChangeArrowheads="1"/>
                  </p:cNvSpPr>
                  <p:nvPr/>
                </p:nvSpPr>
                <p:spPr bwMode="auto">
                  <a:xfrm>
                    <a:off x="9480" y="5547"/>
                    <a:ext cx="8" cy="130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8" name="Rectangle 820"/>
                  <p:cNvSpPr>
                    <a:spLocks noChangeArrowheads="1"/>
                  </p:cNvSpPr>
                  <p:nvPr/>
                </p:nvSpPr>
                <p:spPr bwMode="auto">
                  <a:xfrm>
                    <a:off x="9488" y="5547"/>
                    <a:ext cx="8" cy="130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89" name="Rectangle 821"/>
                  <p:cNvSpPr>
                    <a:spLocks noChangeArrowheads="1"/>
                  </p:cNvSpPr>
                  <p:nvPr/>
                </p:nvSpPr>
                <p:spPr bwMode="auto">
                  <a:xfrm>
                    <a:off x="9496" y="5547"/>
                    <a:ext cx="8" cy="1304"/>
                  </a:xfrm>
                  <a:prstGeom prst="rect">
                    <a:avLst/>
                  </a:prstGeom>
                  <a:solidFill>
                    <a:srgbClr val="F0FA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0" name="Rectangle 822"/>
                  <p:cNvSpPr>
                    <a:spLocks noChangeArrowheads="1"/>
                  </p:cNvSpPr>
                  <p:nvPr/>
                </p:nvSpPr>
                <p:spPr bwMode="auto">
                  <a:xfrm>
                    <a:off x="9504" y="5547"/>
                    <a:ext cx="8" cy="1304"/>
                  </a:xfrm>
                  <a:prstGeom prst="rect">
                    <a:avLst/>
                  </a:prstGeom>
                  <a:solidFill>
                    <a:srgbClr val="E9F7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1" name="Rectangle 823"/>
                  <p:cNvSpPr>
                    <a:spLocks noChangeArrowheads="1"/>
                  </p:cNvSpPr>
                  <p:nvPr/>
                </p:nvSpPr>
                <p:spPr bwMode="auto">
                  <a:xfrm>
                    <a:off x="9512" y="5547"/>
                    <a:ext cx="8" cy="1304"/>
                  </a:xfrm>
                  <a:prstGeom prst="rect">
                    <a:avLst/>
                  </a:prstGeom>
                  <a:solidFill>
                    <a:srgbClr val="E2F5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2" name="Rectangle 824"/>
                  <p:cNvSpPr>
                    <a:spLocks noChangeArrowheads="1"/>
                  </p:cNvSpPr>
                  <p:nvPr/>
                </p:nvSpPr>
                <p:spPr bwMode="auto">
                  <a:xfrm>
                    <a:off x="9520" y="5547"/>
                    <a:ext cx="8" cy="1304"/>
                  </a:xfrm>
                  <a:prstGeom prst="rect">
                    <a:avLst/>
                  </a:prstGeom>
                  <a:solidFill>
                    <a:srgbClr val="DBF21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3" name="Rectangle 825"/>
                  <p:cNvSpPr>
                    <a:spLocks noChangeArrowheads="1"/>
                  </p:cNvSpPr>
                  <p:nvPr/>
                </p:nvSpPr>
                <p:spPr bwMode="auto">
                  <a:xfrm>
                    <a:off x="9528" y="5547"/>
                    <a:ext cx="8" cy="1304"/>
                  </a:xfrm>
                  <a:prstGeom prst="rect">
                    <a:avLst/>
                  </a:prstGeom>
                  <a:solidFill>
                    <a:srgbClr val="D4F0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4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9536" y="5547"/>
                    <a:ext cx="8" cy="1304"/>
                  </a:xfrm>
                  <a:prstGeom prst="rect">
                    <a:avLst/>
                  </a:prstGeom>
                  <a:solidFill>
                    <a:srgbClr val="CDEE1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5" name="Rectangle 827"/>
                  <p:cNvSpPr>
                    <a:spLocks noChangeArrowheads="1"/>
                  </p:cNvSpPr>
                  <p:nvPr/>
                </p:nvSpPr>
                <p:spPr bwMode="auto">
                  <a:xfrm>
                    <a:off x="9544" y="5547"/>
                    <a:ext cx="8" cy="1304"/>
                  </a:xfrm>
                  <a:prstGeom prst="rect">
                    <a:avLst/>
                  </a:prstGeom>
                  <a:solidFill>
                    <a:srgbClr val="C6EB1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6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9552" y="5547"/>
                    <a:ext cx="8" cy="1304"/>
                  </a:xfrm>
                  <a:prstGeom prst="rect">
                    <a:avLst/>
                  </a:prstGeom>
                  <a:solidFill>
                    <a:srgbClr val="BFE9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7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9560" y="5547"/>
                    <a:ext cx="8" cy="1304"/>
                  </a:xfrm>
                  <a:prstGeom prst="rect">
                    <a:avLst/>
                  </a:prstGeom>
                  <a:solidFill>
                    <a:srgbClr val="B8E6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8" name="Rectangle 830"/>
                  <p:cNvSpPr>
                    <a:spLocks noChangeArrowheads="1"/>
                  </p:cNvSpPr>
                  <p:nvPr/>
                </p:nvSpPr>
                <p:spPr bwMode="auto">
                  <a:xfrm>
                    <a:off x="9568" y="5547"/>
                    <a:ext cx="8" cy="1304"/>
                  </a:xfrm>
                  <a:prstGeom prst="rect">
                    <a:avLst/>
                  </a:prstGeom>
                  <a:solidFill>
                    <a:srgbClr val="B1E4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599" name="Rectangle 831"/>
                  <p:cNvSpPr>
                    <a:spLocks noChangeArrowheads="1"/>
                  </p:cNvSpPr>
                  <p:nvPr/>
                </p:nvSpPr>
                <p:spPr bwMode="auto">
                  <a:xfrm>
                    <a:off x="9576" y="5547"/>
                    <a:ext cx="8" cy="1304"/>
                  </a:xfrm>
                  <a:prstGeom prst="rect">
                    <a:avLst/>
                  </a:prstGeom>
                  <a:solidFill>
                    <a:srgbClr val="AAE1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0" name="Rectangle 832"/>
                  <p:cNvSpPr>
                    <a:spLocks noChangeArrowheads="1"/>
                  </p:cNvSpPr>
                  <p:nvPr/>
                </p:nvSpPr>
                <p:spPr bwMode="auto">
                  <a:xfrm>
                    <a:off x="9584" y="5547"/>
                    <a:ext cx="8" cy="1304"/>
                  </a:xfrm>
                  <a:prstGeom prst="rect">
                    <a:avLst/>
                  </a:prstGeom>
                  <a:solidFill>
                    <a:srgbClr val="A3DF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1" name="Rectangle 833"/>
                  <p:cNvSpPr>
                    <a:spLocks noChangeArrowheads="1"/>
                  </p:cNvSpPr>
                  <p:nvPr/>
                </p:nvSpPr>
                <p:spPr bwMode="auto">
                  <a:xfrm>
                    <a:off x="9592" y="5547"/>
                    <a:ext cx="8" cy="1304"/>
                  </a:xfrm>
                  <a:prstGeom prst="rect">
                    <a:avLst/>
                  </a:prstGeom>
                  <a:solidFill>
                    <a:srgbClr val="9CDD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2" name="Rectangle 834"/>
                  <p:cNvSpPr>
                    <a:spLocks noChangeArrowheads="1"/>
                  </p:cNvSpPr>
                  <p:nvPr/>
                </p:nvSpPr>
                <p:spPr bwMode="auto">
                  <a:xfrm>
                    <a:off x="9600" y="5547"/>
                    <a:ext cx="8" cy="1304"/>
                  </a:xfrm>
                  <a:prstGeom prst="rect">
                    <a:avLst/>
                  </a:prstGeom>
                  <a:solidFill>
                    <a:srgbClr val="95DA3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3" name="Rectangle 835"/>
                  <p:cNvSpPr>
                    <a:spLocks noChangeArrowheads="1"/>
                  </p:cNvSpPr>
                  <p:nvPr/>
                </p:nvSpPr>
                <p:spPr bwMode="auto">
                  <a:xfrm>
                    <a:off x="9608" y="5547"/>
                    <a:ext cx="8" cy="1304"/>
                  </a:xfrm>
                  <a:prstGeom prst="rect">
                    <a:avLst/>
                  </a:prstGeom>
                  <a:solidFill>
                    <a:srgbClr val="8ED83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4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9616" y="5547"/>
                    <a:ext cx="8" cy="1304"/>
                  </a:xfrm>
                  <a:prstGeom prst="rect">
                    <a:avLst/>
                  </a:prstGeom>
                  <a:solidFill>
                    <a:srgbClr val="87D5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5" name="Rectangle 837"/>
                  <p:cNvSpPr>
                    <a:spLocks noChangeArrowheads="1"/>
                  </p:cNvSpPr>
                  <p:nvPr/>
                </p:nvSpPr>
                <p:spPr bwMode="auto">
                  <a:xfrm>
                    <a:off x="9624" y="5547"/>
                    <a:ext cx="8" cy="1304"/>
                  </a:xfrm>
                  <a:prstGeom prst="rect">
                    <a:avLst/>
                  </a:prstGeom>
                  <a:solidFill>
                    <a:srgbClr val="80D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6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9632" y="5547"/>
                    <a:ext cx="8" cy="1304"/>
                  </a:xfrm>
                  <a:prstGeom prst="rect">
                    <a:avLst/>
                  </a:prstGeom>
                  <a:solidFill>
                    <a:srgbClr val="79D0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7" name="Rectangle 839"/>
                  <p:cNvSpPr>
                    <a:spLocks noChangeArrowheads="1"/>
                  </p:cNvSpPr>
                  <p:nvPr/>
                </p:nvSpPr>
                <p:spPr bwMode="auto">
                  <a:xfrm>
                    <a:off x="9640" y="5547"/>
                    <a:ext cx="8" cy="1304"/>
                  </a:xfrm>
                  <a:prstGeom prst="rect">
                    <a:avLst/>
                  </a:prstGeom>
                  <a:solidFill>
                    <a:srgbClr val="72CE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8" name="Rectangle 840"/>
                  <p:cNvSpPr>
                    <a:spLocks noChangeArrowheads="1"/>
                  </p:cNvSpPr>
                  <p:nvPr/>
                </p:nvSpPr>
                <p:spPr bwMode="auto">
                  <a:xfrm>
                    <a:off x="9648" y="5547"/>
                    <a:ext cx="8" cy="1304"/>
                  </a:xfrm>
                  <a:prstGeom prst="rect">
                    <a:avLst/>
                  </a:prstGeom>
                  <a:solidFill>
                    <a:srgbClr val="6BCC5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09" name="Rectangle 841"/>
                  <p:cNvSpPr>
                    <a:spLocks noChangeArrowheads="1"/>
                  </p:cNvSpPr>
                  <p:nvPr/>
                </p:nvSpPr>
                <p:spPr bwMode="auto">
                  <a:xfrm>
                    <a:off x="9656" y="5547"/>
                    <a:ext cx="8" cy="1304"/>
                  </a:xfrm>
                  <a:prstGeom prst="rect">
                    <a:avLst/>
                  </a:prstGeom>
                  <a:solidFill>
                    <a:srgbClr val="64C9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0" name="Rectangle 842"/>
                  <p:cNvSpPr>
                    <a:spLocks noChangeArrowheads="1"/>
                  </p:cNvSpPr>
                  <p:nvPr/>
                </p:nvSpPr>
                <p:spPr bwMode="auto">
                  <a:xfrm>
                    <a:off x="9664" y="5547"/>
                    <a:ext cx="8" cy="1304"/>
                  </a:xfrm>
                  <a:prstGeom prst="rect">
                    <a:avLst/>
                  </a:prstGeom>
                  <a:solidFill>
                    <a:srgbClr val="5DC75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1" name="Rectangle 843"/>
                  <p:cNvSpPr>
                    <a:spLocks noChangeArrowheads="1"/>
                  </p:cNvSpPr>
                  <p:nvPr/>
                </p:nvSpPr>
                <p:spPr bwMode="auto">
                  <a:xfrm>
                    <a:off x="9672" y="5547"/>
                    <a:ext cx="8" cy="1304"/>
                  </a:xfrm>
                  <a:prstGeom prst="rect">
                    <a:avLst/>
                  </a:prstGeom>
                  <a:solidFill>
                    <a:srgbClr val="56C4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2" name="Rectangle 844"/>
                  <p:cNvSpPr>
                    <a:spLocks noChangeArrowheads="1"/>
                  </p:cNvSpPr>
                  <p:nvPr/>
                </p:nvSpPr>
                <p:spPr bwMode="auto">
                  <a:xfrm>
                    <a:off x="9680" y="5547"/>
                    <a:ext cx="8" cy="1304"/>
                  </a:xfrm>
                  <a:prstGeom prst="rect">
                    <a:avLst/>
                  </a:prstGeom>
                  <a:solidFill>
                    <a:srgbClr val="4FC2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3" name="Rectangle 845"/>
                  <p:cNvSpPr>
                    <a:spLocks noChangeArrowheads="1"/>
                  </p:cNvSpPr>
                  <p:nvPr/>
                </p:nvSpPr>
                <p:spPr bwMode="auto">
                  <a:xfrm>
                    <a:off x="9688" y="5547"/>
                    <a:ext cx="8" cy="1304"/>
                  </a:xfrm>
                  <a:prstGeom prst="rect">
                    <a:avLst/>
                  </a:prstGeom>
                  <a:solidFill>
                    <a:srgbClr val="48BF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4" name="Rectangle 846"/>
                  <p:cNvSpPr>
                    <a:spLocks noChangeArrowheads="1"/>
                  </p:cNvSpPr>
                  <p:nvPr/>
                </p:nvSpPr>
                <p:spPr bwMode="auto">
                  <a:xfrm>
                    <a:off x="9696" y="5547"/>
                    <a:ext cx="8" cy="1304"/>
                  </a:xfrm>
                  <a:prstGeom prst="rect">
                    <a:avLst/>
                  </a:prstGeom>
                  <a:solidFill>
                    <a:srgbClr val="41BD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5" name="Rectangle 847"/>
                  <p:cNvSpPr>
                    <a:spLocks noChangeArrowheads="1"/>
                  </p:cNvSpPr>
                  <p:nvPr/>
                </p:nvSpPr>
                <p:spPr bwMode="auto">
                  <a:xfrm>
                    <a:off x="9704" y="5547"/>
                    <a:ext cx="8" cy="1304"/>
                  </a:xfrm>
                  <a:prstGeom prst="rect">
                    <a:avLst/>
                  </a:prstGeom>
                  <a:solidFill>
                    <a:srgbClr val="3ABB6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6" name="Rectangle 848"/>
                  <p:cNvSpPr>
                    <a:spLocks noChangeArrowheads="1"/>
                  </p:cNvSpPr>
                  <p:nvPr/>
                </p:nvSpPr>
                <p:spPr bwMode="auto">
                  <a:xfrm>
                    <a:off x="9712" y="5547"/>
                    <a:ext cx="8" cy="1304"/>
                  </a:xfrm>
                  <a:prstGeom prst="rect">
                    <a:avLst/>
                  </a:prstGeom>
                  <a:solidFill>
                    <a:srgbClr val="33B87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7" name="Rectangle 849"/>
                  <p:cNvSpPr>
                    <a:spLocks noChangeArrowheads="1"/>
                  </p:cNvSpPr>
                  <p:nvPr/>
                </p:nvSpPr>
                <p:spPr bwMode="auto">
                  <a:xfrm>
                    <a:off x="9720" y="5547"/>
                    <a:ext cx="8" cy="1304"/>
                  </a:xfrm>
                  <a:prstGeom prst="rect">
                    <a:avLst/>
                  </a:prstGeom>
                  <a:solidFill>
                    <a:srgbClr val="2CB6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8" name="Rectangle 850"/>
                  <p:cNvSpPr>
                    <a:spLocks noChangeArrowheads="1"/>
                  </p:cNvSpPr>
                  <p:nvPr/>
                </p:nvSpPr>
                <p:spPr bwMode="auto">
                  <a:xfrm>
                    <a:off x="9728" y="5547"/>
                    <a:ext cx="8" cy="1304"/>
                  </a:xfrm>
                  <a:prstGeom prst="rect">
                    <a:avLst/>
                  </a:prstGeom>
                  <a:solidFill>
                    <a:srgbClr val="25B37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19" name="Rectangle 851"/>
                  <p:cNvSpPr>
                    <a:spLocks noChangeArrowheads="1"/>
                  </p:cNvSpPr>
                  <p:nvPr/>
                </p:nvSpPr>
                <p:spPr bwMode="auto">
                  <a:xfrm>
                    <a:off x="9736" y="5547"/>
                    <a:ext cx="8" cy="1304"/>
                  </a:xfrm>
                  <a:prstGeom prst="rect">
                    <a:avLst/>
                  </a:prstGeom>
                  <a:solidFill>
                    <a:srgbClr val="1EB1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0" name="Rectangle 852"/>
                  <p:cNvSpPr>
                    <a:spLocks noChangeArrowheads="1"/>
                  </p:cNvSpPr>
                  <p:nvPr/>
                </p:nvSpPr>
                <p:spPr bwMode="auto">
                  <a:xfrm>
                    <a:off x="9744" y="5547"/>
                    <a:ext cx="8" cy="1304"/>
                  </a:xfrm>
                  <a:prstGeom prst="rect">
                    <a:avLst/>
                  </a:prstGeom>
                  <a:solidFill>
                    <a:srgbClr val="17AE8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1" name="Rectangle 853"/>
                  <p:cNvSpPr>
                    <a:spLocks noChangeArrowheads="1"/>
                  </p:cNvSpPr>
                  <p:nvPr/>
                </p:nvSpPr>
                <p:spPr bwMode="auto">
                  <a:xfrm>
                    <a:off x="9752" y="5547"/>
                    <a:ext cx="8" cy="1304"/>
                  </a:xfrm>
                  <a:prstGeom prst="rect">
                    <a:avLst/>
                  </a:prstGeom>
                  <a:solidFill>
                    <a:srgbClr val="10A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2" name="Rectangle 854"/>
                  <p:cNvSpPr>
                    <a:spLocks noChangeArrowheads="1"/>
                  </p:cNvSpPr>
                  <p:nvPr/>
                </p:nvSpPr>
                <p:spPr bwMode="auto">
                  <a:xfrm>
                    <a:off x="9760" y="5547"/>
                    <a:ext cx="8" cy="1304"/>
                  </a:xfrm>
                  <a:prstGeom prst="rect">
                    <a:avLst/>
                  </a:prstGeom>
                  <a:solidFill>
                    <a:srgbClr val="09AA8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3" name="Rectangle 855"/>
                  <p:cNvSpPr>
                    <a:spLocks noChangeArrowheads="1"/>
                  </p:cNvSpPr>
                  <p:nvPr/>
                </p:nvSpPr>
                <p:spPr bwMode="auto">
                  <a:xfrm>
                    <a:off x="9768" y="5547"/>
                    <a:ext cx="8" cy="1304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4" name="Rectangle 856"/>
                  <p:cNvSpPr>
                    <a:spLocks noChangeArrowheads="1"/>
                  </p:cNvSpPr>
                  <p:nvPr/>
                </p:nvSpPr>
                <p:spPr bwMode="auto">
                  <a:xfrm>
                    <a:off x="9776" y="5547"/>
                    <a:ext cx="8" cy="1304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5" name="Rectangle 857"/>
                  <p:cNvSpPr>
                    <a:spLocks noChangeArrowheads="1"/>
                  </p:cNvSpPr>
                  <p:nvPr/>
                </p:nvSpPr>
                <p:spPr bwMode="auto">
                  <a:xfrm>
                    <a:off x="9784" y="5547"/>
                    <a:ext cx="8" cy="1304"/>
                  </a:xfrm>
                  <a:prstGeom prst="rect">
                    <a:avLst/>
                  </a:prstGeom>
                  <a:solidFill>
                    <a:srgbClr val="03A3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6" name="Rectangle 858"/>
                  <p:cNvSpPr>
                    <a:spLocks noChangeArrowheads="1"/>
                  </p:cNvSpPr>
                  <p:nvPr/>
                </p:nvSpPr>
                <p:spPr bwMode="auto">
                  <a:xfrm>
                    <a:off x="9792" y="5547"/>
                    <a:ext cx="8" cy="1304"/>
                  </a:xfrm>
                  <a:prstGeom prst="rect">
                    <a:avLst/>
                  </a:prstGeom>
                  <a:solidFill>
                    <a:srgbClr val="04A2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7" name="Rectangle 859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5547"/>
                    <a:ext cx="8" cy="1304"/>
                  </a:xfrm>
                  <a:prstGeom prst="rect">
                    <a:avLst/>
                  </a:prstGeom>
                  <a:solidFill>
                    <a:srgbClr val="06A09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8" name="Rectangle 860"/>
                  <p:cNvSpPr>
                    <a:spLocks noChangeArrowheads="1"/>
                  </p:cNvSpPr>
                  <p:nvPr/>
                </p:nvSpPr>
                <p:spPr bwMode="auto">
                  <a:xfrm>
                    <a:off x="9808" y="5547"/>
                    <a:ext cx="8" cy="1304"/>
                  </a:xfrm>
                  <a:prstGeom prst="rect">
                    <a:avLst/>
                  </a:prstGeom>
                  <a:solidFill>
                    <a:srgbClr val="079E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29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9816" y="5547"/>
                    <a:ext cx="8" cy="1304"/>
                  </a:xfrm>
                  <a:prstGeom prst="rect">
                    <a:avLst/>
                  </a:prstGeom>
                  <a:solidFill>
                    <a:srgbClr val="089CA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0" name="Rectangle 862"/>
                  <p:cNvSpPr>
                    <a:spLocks noChangeArrowheads="1"/>
                  </p:cNvSpPr>
                  <p:nvPr/>
                </p:nvSpPr>
                <p:spPr bwMode="auto">
                  <a:xfrm>
                    <a:off x="9824" y="5547"/>
                    <a:ext cx="8" cy="1304"/>
                  </a:xfrm>
                  <a:prstGeom prst="rect">
                    <a:avLst/>
                  </a:prstGeom>
                  <a:solidFill>
                    <a:srgbClr val="0A9AA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1" name="Rectangle 863"/>
                  <p:cNvSpPr>
                    <a:spLocks noChangeArrowheads="1"/>
                  </p:cNvSpPr>
                  <p:nvPr/>
                </p:nvSpPr>
                <p:spPr bwMode="auto">
                  <a:xfrm>
                    <a:off x="9832" y="5547"/>
                    <a:ext cx="8" cy="1304"/>
                  </a:xfrm>
                  <a:prstGeom prst="rect">
                    <a:avLst/>
                  </a:prstGeom>
                  <a:solidFill>
                    <a:srgbClr val="0B99A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2" name="Rectangle 864"/>
                  <p:cNvSpPr>
                    <a:spLocks noChangeArrowheads="1"/>
                  </p:cNvSpPr>
                  <p:nvPr/>
                </p:nvSpPr>
                <p:spPr bwMode="auto">
                  <a:xfrm>
                    <a:off x="9840" y="5547"/>
                    <a:ext cx="8" cy="1304"/>
                  </a:xfrm>
                  <a:prstGeom prst="rect">
                    <a:avLst/>
                  </a:prstGeom>
                  <a:solidFill>
                    <a:srgbClr val="0D97A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3" name="Rectangle 865"/>
                  <p:cNvSpPr>
                    <a:spLocks noChangeArrowheads="1"/>
                  </p:cNvSpPr>
                  <p:nvPr/>
                </p:nvSpPr>
                <p:spPr bwMode="auto">
                  <a:xfrm>
                    <a:off x="9848" y="5547"/>
                    <a:ext cx="8" cy="1304"/>
                  </a:xfrm>
                  <a:prstGeom prst="rect">
                    <a:avLst/>
                  </a:prstGeom>
                  <a:solidFill>
                    <a:srgbClr val="0E95A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4" name="Rectangle 866"/>
                  <p:cNvSpPr>
                    <a:spLocks noChangeArrowheads="1"/>
                  </p:cNvSpPr>
                  <p:nvPr/>
                </p:nvSpPr>
                <p:spPr bwMode="auto">
                  <a:xfrm>
                    <a:off x="9856" y="5547"/>
                    <a:ext cx="8" cy="1304"/>
                  </a:xfrm>
                  <a:prstGeom prst="rect">
                    <a:avLst/>
                  </a:prstGeom>
                  <a:solidFill>
                    <a:srgbClr val="0F93B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5" name="Rectangle 867"/>
                  <p:cNvSpPr>
                    <a:spLocks noChangeArrowheads="1"/>
                  </p:cNvSpPr>
                  <p:nvPr/>
                </p:nvSpPr>
                <p:spPr bwMode="auto">
                  <a:xfrm>
                    <a:off x="9864" y="5547"/>
                    <a:ext cx="8" cy="1304"/>
                  </a:xfrm>
                  <a:prstGeom prst="rect">
                    <a:avLst/>
                  </a:prstGeom>
                  <a:solidFill>
                    <a:srgbClr val="1191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6" name="Rectangle 868"/>
                  <p:cNvSpPr>
                    <a:spLocks noChangeArrowheads="1"/>
                  </p:cNvSpPr>
                  <p:nvPr/>
                </p:nvSpPr>
                <p:spPr bwMode="auto">
                  <a:xfrm>
                    <a:off x="9872" y="5547"/>
                    <a:ext cx="8" cy="1304"/>
                  </a:xfrm>
                  <a:prstGeom prst="rect">
                    <a:avLst/>
                  </a:prstGeom>
                  <a:solidFill>
                    <a:srgbClr val="1290B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7" name="Rectangle 869"/>
                  <p:cNvSpPr>
                    <a:spLocks noChangeArrowheads="1"/>
                  </p:cNvSpPr>
                  <p:nvPr/>
                </p:nvSpPr>
                <p:spPr bwMode="auto">
                  <a:xfrm>
                    <a:off x="9880" y="5547"/>
                    <a:ext cx="8" cy="1304"/>
                  </a:xfrm>
                  <a:prstGeom prst="rect">
                    <a:avLst/>
                  </a:prstGeom>
                  <a:solidFill>
                    <a:srgbClr val="138E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8" name="Rectangle 870"/>
                  <p:cNvSpPr>
                    <a:spLocks noChangeArrowheads="1"/>
                  </p:cNvSpPr>
                  <p:nvPr/>
                </p:nvSpPr>
                <p:spPr bwMode="auto">
                  <a:xfrm>
                    <a:off x="9888" y="5547"/>
                    <a:ext cx="8" cy="1304"/>
                  </a:xfrm>
                  <a:prstGeom prst="rect">
                    <a:avLst/>
                  </a:prstGeom>
                  <a:solidFill>
                    <a:srgbClr val="158CB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39" name="Rectangle 871"/>
                  <p:cNvSpPr>
                    <a:spLocks noChangeArrowheads="1"/>
                  </p:cNvSpPr>
                  <p:nvPr/>
                </p:nvSpPr>
                <p:spPr bwMode="auto">
                  <a:xfrm>
                    <a:off x="9896" y="5547"/>
                    <a:ext cx="8" cy="1304"/>
                  </a:xfrm>
                  <a:prstGeom prst="rect">
                    <a:avLst/>
                  </a:prstGeom>
                  <a:solidFill>
                    <a:srgbClr val="168AB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0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9904" y="5547"/>
                    <a:ext cx="8" cy="1304"/>
                  </a:xfrm>
                  <a:prstGeom prst="rect">
                    <a:avLst/>
                  </a:prstGeom>
                  <a:solidFill>
                    <a:srgbClr val="1888C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1" name="Rectangle 873"/>
                  <p:cNvSpPr>
                    <a:spLocks noChangeArrowheads="1"/>
                  </p:cNvSpPr>
                  <p:nvPr/>
                </p:nvSpPr>
                <p:spPr bwMode="auto">
                  <a:xfrm>
                    <a:off x="9912" y="5547"/>
                    <a:ext cx="8" cy="1304"/>
                  </a:xfrm>
                  <a:prstGeom prst="rect">
                    <a:avLst/>
                  </a:prstGeom>
                  <a:solidFill>
                    <a:srgbClr val="1987C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2" name="Rectangle 874"/>
                  <p:cNvSpPr>
                    <a:spLocks noChangeArrowheads="1"/>
                  </p:cNvSpPr>
                  <p:nvPr/>
                </p:nvSpPr>
                <p:spPr bwMode="auto">
                  <a:xfrm>
                    <a:off x="9920" y="5547"/>
                    <a:ext cx="8" cy="1304"/>
                  </a:xfrm>
                  <a:prstGeom prst="rect">
                    <a:avLst/>
                  </a:prstGeom>
                  <a:solidFill>
                    <a:srgbClr val="1A85C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3" name="Rectangle 875"/>
                  <p:cNvSpPr>
                    <a:spLocks noChangeArrowheads="1"/>
                  </p:cNvSpPr>
                  <p:nvPr/>
                </p:nvSpPr>
                <p:spPr bwMode="auto">
                  <a:xfrm>
                    <a:off x="9928" y="5547"/>
                    <a:ext cx="8" cy="1304"/>
                  </a:xfrm>
                  <a:prstGeom prst="rect">
                    <a:avLst/>
                  </a:prstGeom>
                  <a:solidFill>
                    <a:srgbClr val="1C83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4" name="Rectangle 876"/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5547"/>
                    <a:ext cx="8" cy="1304"/>
                  </a:xfrm>
                  <a:prstGeom prst="rect">
                    <a:avLst/>
                  </a:prstGeom>
                  <a:solidFill>
                    <a:srgbClr val="1D81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5" name="Rectangle 877"/>
                  <p:cNvSpPr>
                    <a:spLocks noChangeArrowheads="1"/>
                  </p:cNvSpPr>
                  <p:nvPr/>
                </p:nvSpPr>
                <p:spPr bwMode="auto">
                  <a:xfrm>
                    <a:off x="9944" y="5547"/>
                    <a:ext cx="8" cy="1304"/>
                  </a:xfrm>
                  <a:prstGeom prst="rect">
                    <a:avLst/>
                  </a:prstGeom>
                  <a:solidFill>
                    <a:srgbClr val="1F7FD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6" name="Rectangle 878"/>
                  <p:cNvSpPr>
                    <a:spLocks noChangeArrowheads="1"/>
                  </p:cNvSpPr>
                  <p:nvPr/>
                </p:nvSpPr>
                <p:spPr bwMode="auto">
                  <a:xfrm>
                    <a:off x="9952" y="5547"/>
                    <a:ext cx="8" cy="1304"/>
                  </a:xfrm>
                  <a:prstGeom prst="rect">
                    <a:avLst/>
                  </a:prstGeom>
                  <a:solidFill>
                    <a:srgbClr val="207ED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7" name="Rectangle 879"/>
                  <p:cNvSpPr>
                    <a:spLocks noChangeArrowheads="1"/>
                  </p:cNvSpPr>
                  <p:nvPr/>
                </p:nvSpPr>
                <p:spPr bwMode="auto">
                  <a:xfrm>
                    <a:off x="9960" y="5547"/>
                    <a:ext cx="8" cy="1304"/>
                  </a:xfrm>
                  <a:prstGeom prst="rect">
                    <a:avLst/>
                  </a:prstGeom>
                  <a:solidFill>
                    <a:srgbClr val="217CD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8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9968" y="5547"/>
                    <a:ext cx="8" cy="1304"/>
                  </a:xfrm>
                  <a:prstGeom prst="rect">
                    <a:avLst/>
                  </a:prstGeom>
                  <a:solidFill>
                    <a:srgbClr val="237AD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49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9976" y="5547"/>
                    <a:ext cx="8" cy="1304"/>
                  </a:xfrm>
                  <a:prstGeom prst="rect">
                    <a:avLst/>
                  </a:prstGeom>
                  <a:solidFill>
                    <a:srgbClr val="2478D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0" name="Rectangle 882"/>
                  <p:cNvSpPr>
                    <a:spLocks noChangeArrowheads="1"/>
                  </p:cNvSpPr>
                  <p:nvPr/>
                </p:nvSpPr>
                <p:spPr bwMode="auto">
                  <a:xfrm>
                    <a:off x="9984" y="5547"/>
                    <a:ext cx="8" cy="1304"/>
                  </a:xfrm>
                  <a:prstGeom prst="rect">
                    <a:avLst/>
                  </a:prstGeom>
                  <a:solidFill>
                    <a:srgbClr val="2577E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1" name="Rectangle 883"/>
                  <p:cNvSpPr>
                    <a:spLocks noChangeArrowheads="1"/>
                  </p:cNvSpPr>
                  <p:nvPr/>
                </p:nvSpPr>
                <p:spPr bwMode="auto">
                  <a:xfrm>
                    <a:off x="9992" y="5547"/>
                    <a:ext cx="8" cy="1304"/>
                  </a:xfrm>
                  <a:prstGeom prst="rect">
                    <a:avLst/>
                  </a:prstGeom>
                  <a:solidFill>
                    <a:srgbClr val="2775E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2" name="Rectangle 884"/>
                  <p:cNvSpPr>
                    <a:spLocks noChangeArrowheads="1"/>
                  </p:cNvSpPr>
                  <p:nvPr/>
                </p:nvSpPr>
                <p:spPr bwMode="auto">
                  <a:xfrm>
                    <a:off x="10000" y="5547"/>
                    <a:ext cx="8" cy="1304"/>
                  </a:xfrm>
                  <a:prstGeom prst="rect">
                    <a:avLst/>
                  </a:prstGeom>
                  <a:solidFill>
                    <a:srgbClr val="2873E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3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10008" y="5547"/>
                    <a:ext cx="8" cy="1304"/>
                  </a:xfrm>
                  <a:prstGeom prst="rect">
                    <a:avLst/>
                  </a:prstGeom>
                  <a:solidFill>
                    <a:srgbClr val="2A71E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4" name="Rectangle 886"/>
                  <p:cNvSpPr>
                    <a:spLocks noChangeArrowheads="1"/>
                  </p:cNvSpPr>
                  <p:nvPr/>
                </p:nvSpPr>
                <p:spPr bwMode="auto">
                  <a:xfrm>
                    <a:off x="10016" y="5547"/>
                    <a:ext cx="8" cy="1304"/>
                  </a:xfrm>
                  <a:prstGeom prst="rect">
                    <a:avLst/>
                  </a:prstGeom>
                  <a:solidFill>
                    <a:srgbClr val="2B6FE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5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10024" y="5547"/>
                    <a:ext cx="8" cy="1304"/>
                  </a:xfrm>
                  <a:prstGeom prst="rect">
                    <a:avLst/>
                  </a:prstGeom>
                  <a:solidFill>
                    <a:srgbClr val="2C6EF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6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10032" y="5547"/>
                    <a:ext cx="8" cy="1304"/>
                  </a:xfrm>
                  <a:prstGeom prst="rect">
                    <a:avLst/>
                  </a:prstGeom>
                  <a:solidFill>
                    <a:srgbClr val="2E6CF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7" name="Rectangle 889"/>
                  <p:cNvSpPr>
                    <a:spLocks noChangeArrowheads="1"/>
                  </p:cNvSpPr>
                  <p:nvPr/>
                </p:nvSpPr>
                <p:spPr bwMode="auto">
                  <a:xfrm>
                    <a:off x="10040" y="5547"/>
                    <a:ext cx="8" cy="1304"/>
                  </a:xfrm>
                  <a:prstGeom prst="rect">
                    <a:avLst/>
                  </a:prstGeom>
                  <a:solidFill>
                    <a:srgbClr val="2F6AF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8" name="Rectangle 890"/>
                  <p:cNvSpPr>
                    <a:spLocks noChangeArrowheads="1"/>
                  </p:cNvSpPr>
                  <p:nvPr/>
                </p:nvSpPr>
                <p:spPr bwMode="auto">
                  <a:xfrm>
                    <a:off x="10048" y="5547"/>
                    <a:ext cx="8" cy="1304"/>
                  </a:xfrm>
                  <a:prstGeom prst="rect">
                    <a:avLst/>
                  </a:prstGeom>
                  <a:solidFill>
                    <a:srgbClr val="3068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59" name="Rectangle 891"/>
                  <p:cNvSpPr>
                    <a:spLocks noChangeArrowheads="1"/>
                  </p:cNvSpPr>
                  <p:nvPr/>
                </p:nvSpPr>
                <p:spPr bwMode="auto">
                  <a:xfrm>
                    <a:off x="10056" y="5547"/>
                    <a:ext cx="8" cy="13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0" name="Freeform 892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>
                      <a:gd name="T0" fmla="*/ 0 w 1152"/>
                      <a:gd name="T1" fmla="*/ 648 h 1296"/>
                      <a:gd name="T2" fmla="*/ 4 w 1152"/>
                      <a:gd name="T3" fmla="*/ 584 h 1296"/>
                      <a:gd name="T4" fmla="*/ 12 w 1152"/>
                      <a:gd name="T5" fmla="*/ 520 h 1296"/>
                      <a:gd name="T6" fmla="*/ 24 w 1152"/>
                      <a:gd name="T7" fmla="*/ 456 h 1296"/>
                      <a:gd name="T8" fmla="*/ 44 w 1152"/>
                      <a:gd name="T9" fmla="*/ 396 h 1296"/>
                      <a:gd name="T10" fmla="*/ 68 w 1152"/>
                      <a:gd name="T11" fmla="*/ 340 h 1296"/>
                      <a:gd name="T12" fmla="*/ 100 w 1152"/>
                      <a:gd name="T13" fmla="*/ 288 h 1296"/>
                      <a:gd name="T14" fmla="*/ 132 w 1152"/>
                      <a:gd name="T15" fmla="*/ 236 h 1296"/>
                      <a:gd name="T16" fmla="*/ 168 w 1152"/>
                      <a:gd name="T17" fmla="*/ 192 h 1296"/>
                      <a:gd name="T18" fmla="*/ 208 w 1152"/>
                      <a:gd name="T19" fmla="*/ 148 h 1296"/>
                      <a:gd name="T20" fmla="*/ 252 w 1152"/>
                      <a:gd name="T21" fmla="*/ 112 h 1296"/>
                      <a:gd name="T22" fmla="*/ 300 w 1152"/>
                      <a:gd name="T23" fmla="*/ 80 h 1296"/>
                      <a:gd name="T24" fmla="*/ 352 w 1152"/>
                      <a:gd name="T25" fmla="*/ 52 h 1296"/>
                      <a:gd name="T26" fmla="*/ 404 w 1152"/>
                      <a:gd name="T27" fmla="*/ 28 h 1296"/>
                      <a:gd name="T28" fmla="*/ 460 w 1152"/>
                      <a:gd name="T29" fmla="*/ 12 h 1296"/>
                      <a:gd name="T30" fmla="*/ 516 w 1152"/>
                      <a:gd name="T31" fmla="*/ 4 h 1296"/>
                      <a:gd name="T32" fmla="*/ 576 w 1152"/>
                      <a:gd name="T33" fmla="*/ 0 h 1296"/>
                      <a:gd name="T34" fmla="*/ 636 w 1152"/>
                      <a:gd name="T35" fmla="*/ 4 h 1296"/>
                      <a:gd name="T36" fmla="*/ 692 w 1152"/>
                      <a:gd name="T37" fmla="*/ 12 h 1296"/>
                      <a:gd name="T38" fmla="*/ 748 w 1152"/>
                      <a:gd name="T39" fmla="*/ 28 h 1296"/>
                      <a:gd name="T40" fmla="*/ 800 w 1152"/>
                      <a:gd name="T41" fmla="*/ 52 h 1296"/>
                      <a:gd name="T42" fmla="*/ 852 w 1152"/>
                      <a:gd name="T43" fmla="*/ 80 h 1296"/>
                      <a:gd name="T44" fmla="*/ 900 w 1152"/>
                      <a:gd name="T45" fmla="*/ 112 h 1296"/>
                      <a:gd name="T46" fmla="*/ 944 w 1152"/>
                      <a:gd name="T47" fmla="*/ 148 h 1296"/>
                      <a:gd name="T48" fmla="*/ 984 w 1152"/>
                      <a:gd name="T49" fmla="*/ 192 h 1296"/>
                      <a:gd name="T50" fmla="*/ 1020 w 1152"/>
                      <a:gd name="T51" fmla="*/ 236 h 1296"/>
                      <a:gd name="T52" fmla="*/ 1056 w 1152"/>
                      <a:gd name="T53" fmla="*/ 288 h 1296"/>
                      <a:gd name="T54" fmla="*/ 1084 w 1152"/>
                      <a:gd name="T55" fmla="*/ 340 h 1296"/>
                      <a:gd name="T56" fmla="*/ 1108 w 1152"/>
                      <a:gd name="T57" fmla="*/ 396 h 1296"/>
                      <a:gd name="T58" fmla="*/ 1128 w 1152"/>
                      <a:gd name="T59" fmla="*/ 456 h 1296"/>
                      <a:gd name="T60" fmla="*/ 1140 w 1152"/>
                      <a:gd name="T61" fmla="*/ 520 h 1296"/>
                      <a:gd name="T62" fmla="*/ 1148 w 1152"/>
                      <a:gd name="T63" fmla="*/ 584 h 1296"/>
                      <a:gd name="T64" fmla="*/ 1152 w 1152"/>
                      <a:gd name="T65" fmla="*/ 648 h 1296"/>
                      <a:gd name="T66" fmla="*/ 1152 w 1152"/>
                      <a:gd name="T67" fmla="*/ 1296 h 1296"/>
                      <a:gd name="T68" fmla="*/ 0 w 1152"/>
                      <a:gd name="T69" fmla="*/ 1296 h 1296"/>
                      <a:gd name="T70" fmla="*/ 0 w 1152"/>
                      <a:gd name="T71" fmla="*/ 648 h 12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52"/>
                      <a:gd name="T109" fmla="*/ 0 h 1296"/>
                      <a:gd name="T110" fmla="*/ 1152 w 1152"/>
                      <a:gd name="T111" fmla="*/ 1296 h 129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1" name="Freeform 893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>
                      <a:gd name="T0" fmla="*/ 0 w 1152"/>
                      <a:gd name="T1" fmla="*/ 648 h 1296"/>
                      <a:gd name="T2" fmla="*/ 4 w 1152"/>
                      <a:gd name="T3" fmla="*/ 584 h 1296"/>
                      <a:gd name="T4" fmla="*/ 12 w 1152"/>
                      <a:gd name="T5" fmla="*/ 520 h 1296"/>
                      <a:gd name="T6" fmla="*/ 24 w 1152"/>
                      <a:gd name="T7" fmla="*/ 456 h 1296"/>
                      <a:gd name="T8" fmla="*/ 44 w 1152"/>
                      <a:gd name="T9" fmla="*/ 396 h 1296"/>
                      <a:gd name="T10" fmla="*/ 68 w 1152"/>
                      <a:gd name="T11" fmla="*/ 340 h 1296"/>
                      <a:gd name="T12" fmla="*/ 100 w 1152"/>
                      <a:gd name="T13" fmla="*/ 288 h 1296"/>
                      <a:gd name="T14" fmla="*/ 132 w 1152"/>
                      <a:gd name="T15" fmla="*/ 236 h 1296"/>
                      <a:gd name="T16" fmla="*/ 168 w 1152"/>
                      <a:gd name="T17" fmla="*/ 192 h 1296"/>
                      <a:gd name="T18" fmla="*/ 208 w 1152"/>
                      <a:gd name="T19" fmla="*/ 148 h 1296"/>
                      <a:gd name="T20" fmla="*/ 252 w 1152"/>
                      <a:gd name="T21" fmla="*/ 112 h 1296"/>
                      <a:gd name="T22" fmla="*/ 300 w 1152"/>
                      <a:gd name="T23" fmla="*/ 80 h 1296"/>
                      <a:gd name="T24" fmla="*/ 352 w 1152"/>
                      <a:gd name="T25" fmla="*/ 52 h 1296"/>
                      <a:gd name="T26" fmla="*/ 404 w 1152"/>
                      <a:gd name="T27" fmla="*/ 28 h 1296"/>
                      <a:gd name="T28" fmla="*/ 460 w 1152"/>
                      <a:gd name="T29" fmla="*/ 12 h 1296"/>
                      <a:gd name="T30" fmla="*/ 516 w 1152"/>
                      <a:gd name="T31" fmla="*/ 4 h 1296"/>
                      <a:gd name="T32" fmla="*/ 576 w 1152"/>
                      <a:gd name="T33" fmla="*/ 0 h 1296"/>
                      <a:gd name="T34" fmla="*/ 636 w 1152"/>
                      <a:gd name="T35" fmla="*/ 4 h 1296"/>
                      <a:gd name="T36" fmla="*/ 692 w 1152"/>
                      <a:gd name="T37" fmla="*/ 12 h 1296"/>
                      <a:gd name="T38" fmla="*/ 748 w 1152"/>
                      <a:gd name="T39" fmla="*/ 28 h 1296"/>
                      <a:gd name="T40" fmla="*/ 800 w 1152"/>
                      <a:gd name="T41" fmla="*/ 52 h 1296"/>
                      <a:gd name="T42" fmla="*/ 852 w 1152"/>
                      <a:gd name="T43" fmla="*/ 80 h 1296"/>
                      <a:gd name="T44" fmla="*/ 900 w 1152"/>
                      <a:gd name="T45" fmla="*/ 112 h 1296"/>
                      <a:gd name="T46" fmla="*/ 944 w 1152"/>
                      <a:gd name="T47" fmla="*/ 148 h 1296"/>
                      <a:gd name="T48" fmla="*/ 984 w 1152"/>
                      <a:gd name="T49" fmla="*/ 192 h 1296"/>
                      <a:gd name="T50" fmla="*/ 1020 w 1152"/>
                      <a:gd name="T51" fmla="*/ 236 h 1296"/>
                      <a:gd name="T52" fmla="*/ 1056 w 1152"/>
                      <a:gd name="T53" fmla="*/ 288 h 1296"/>
                      <a:gd name="T54" fmla="*/ 1084 w 1152"/>
                      <a:gd name="T55" fmla="*/ 340 h 1296"/>
                      <a:gd name="T56" fmla="*/ 1108 w 1152"/>
                      <a:gd name="T57" fmla="*/ 396 h 1296"/>
                      <a:gd name="T58" fmla="*/ 1128 w 1152"/>
                      <a:gd name="T59" fmla="*/ 456 h 1296"/>
                      <a:gd name="T60" fmla="*/ 1140 w 1152"/>
                      <a:gd name="T61" fmla="*/ 520 h 1296"/>
                      <a:gd name="T62" fmla="*/ 1148 w 1152"/>
                      <a:gd name="T63" fmla="*/ 584 h 1296"/>
                      <a:gd name="T64" fmla="*/ 1152 w 1152"/>
                      <a:gd name="T65" fmla="*/ 648 h 1296"/>
                      <a:gd name="T66" fmla="*/ 1152 w 1152"/>
                      <a:gd name="T67" fmla="*/ 1296 h 1296"/>
                      <a:gd name="T68" fmla="*/ 0 w 1152"/>
                      <a:gd name="T69" fmla="*/ 1296 h 1296"/>
                      <a:gd name="T70" fmla="*/ 0 w 1152"/>
                      <a:gd name="T71" fmla="*/ 648 h 12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52"/>
                      <a:gd name="T109" fmla="*/ 0 h 1296"/>
                      <a:gd name="T110" fmla="*/ 1152 w 1152"/>
                      <a:gd name="T111" fmla="*/ 1296 h 129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2" name="Rectangle 894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3" name="Rectangle 895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solidFill>
                    <a:srgbClr val="FF35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4" name="Rectangle 896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solidFill>
                    <a:srgbClr val="FF369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5" name="Rectangle 897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solidFill>
                    <a:srgbClr val="FF3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6" name="Rectangle 898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solidFill>
                    <a:srgbClr val="FF39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7" name="Rectangle 899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solidFill>
                    <a:srgbClr val="FF3A8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8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69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0" name="Rectangle 902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1" name="Rectangle 903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2" name="Rectangle 904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solidFill>
                    <a:srgbClr val="FF417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3" name="Rectangle 905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solidFill>
                    <a:srgbClr val="FF437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4" name="Rectangle 906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solidFill>
                    <a:srgbClr val="FF447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5" name="Rectangle 907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solidFill>
                    <a:srgbClr val="FF45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6" name="Rectangle 908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solidFill>
                    <a:srgbClr val="FF47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7" name="Rectangle 909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8" name="Rectangle 910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79" name="Rectangle 911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solidFill>
                    <a:srgbClr val="FF4B6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0" name="Rectangle 912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solidFill>
                    <a:srgbClr val="FF4D6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1" name="Rectangle 913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solidFill>
                    <a:srgbClr val="FF4E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2" name="Rectangle 914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solidFill>
                    <a:srgbClr val="FF4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3" name="Rectangle 915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solidFill>
                    <a:srgbClr val="FF51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4" name="Rectangle 916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5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6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7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8" name="Rectangle 920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solidFill>
                    <a:srgbClr val="FF58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89" name="Rectangle 921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solidFill>
                    <a:srgbClr val="FF594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0" name="Rectangle 922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solidFill>
                    <a:srgbClr val="FF5B4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1" name="Rectangle 923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2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solidFill>
                    <a:srgbClr val="FF5D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3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4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5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solidFill>
                    <a:srgbClr val="FF623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6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solidFill>
                    <a:srgbClr val="FF63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7" name="Rectangle 929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solidFill>
                    <a:srgbClr val="FF643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8" name="Rectangle 930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699" name="Rectangle 931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0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solidFill>
                    <a:srgbClr val="FF6F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1" name="Rectangle 933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solidFill>
                    <a:srgbClr val="FF73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2" name="Rectangle 934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3" name="Rectangle 935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solidFill>
                    <a:srgbClr val="FF7C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4" name="Rectangle 936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solidFill>
                    <a:srgbClr val="FF80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5" name="Rectangle 937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solidFill>
                    <a:srgbClr val="FF84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6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solidFill>
                    <a:srgbClr val="FF88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7" name="Rectangle 939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solidFill>
                    <a:srgbClr val="FF8D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8" name="Rectangle 940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solidFill>
                    <a:srgbClr val="FF91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09" name="Rectangle 941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10" name="Rectangle 942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11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12" name="Rectangle 944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solidFill>
                    <a:srgbClr val="FFA2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13" name="Rectangle 945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solidFill>
                    <a:srgbClr val="FFA61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714" name="Rectangle 946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solidFill>
                    <a:srgbClr val="FFAA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2423" name="Rectangle 947"/>
                <p:cNvSpPr>
                  <a:spLocks noChangeArrowheads="1"/>
                </p:cNvSpPr>
                <p:nvPr/>
              </p:nvSpPr>
              <p:spPr bwMode="auto">
                <a:xfrm>
                  <a:off x="9328" y="5547"/>
                  <a:ext cx="8" cy="1304"/>
                </a:xfrm>
                <a:prstGeom prst="rect">
                  <a:avLst/>
                </a:prstGeom>
                <a:solidFill>
                  <a:srgbClr val="FFAE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24" name="Rectangle 948"/>
                <p:cNvSpPr>
                  <a:spLocks noChangeArrowheads="1"/>
                </p:cNvSpPr>
                <p:nvPr/>
              </p:nvSpPr>
              <p:spPr bwMode="auto">
                <a:xfrm>
                  <a:off x="9336" y="5547"/>
                  <a:ext cx="8" cy="1304"/>
                </a:xfrm>
                <a:prstGeom prst="rect">
                  <a:avLst/>
                </a:prstGeom>
                <a:solidFill>
                  <a:srgbClr val="FFB3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25" name="Rectangle 949"/>
                <p:cNvSpPr>
                  <a:spLocks noChangeArrowheads="1"/>
                </p:cNvSpPr>
                <p:nvPr/>
              </p:nvSpPr>
              <p:spPr bwMode="auto">
                <a:xfrm>
                  <a:off x="9344" y="5547"/>
                  <a:ext cx="8" cy="1304"/>
                </a:xfrm>
                <a:prstGeom prst="rect">
                  <a:avLst/>
                </a:prstGeom>
                <a:solidFill>
                  <a:srgbClr val="FFB7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26" name="Rectangle 950"/>
                <p:cNvSpPr>
                  <a:spLocks noChangeArrowheads="1"/>
                </p:cNvSpPr>
                <p:nvPr/>
              </p:nvSpPr>
              <p:spPr bwMode="auto">
                <a:xfrm>
                  <a:off x="9352" y="5547"/>
                  <a:ext cx="8" cy="1304"/>
                </a:xfrm>
                <a:prstGeom prst="rect">
                  <a:avLst/>
                </a:prstGeom>
                <a:solidFill>
                  <a:srgbClr val="FFBB1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27" name="Rectangle 951"/>
                <p:cNvSpPr>
                  <a:spLocks noChangeArrowheads="1"/>
                </p:cNvSpPr>
                <p:nvPr/>
              </p:nvSpPr>
              <p:spPr bwMode="auto">
                <a:xfrm>
                  <a:off x="9360" y="5547"/>
                  <a:ext cx="8" cy="1304"/>
                </a:xfrm>
                <a:prstGeom prst="rect">
                  <a:avLst/>
                </a:prstGeom>
                <a:solidFill>
                  <a:srgbClr val="FFBF1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28" name="Rectangle 952"/>
                <p:cNvSpPr>
                  <a:spLocks noChangeArrowheads="1"/>
                </p:cNvSpPr>
                <p:nvPr/>
              </p:nvSpPr>
              <p:spPr bwMode="auto">
                <a:xfrm>
                  <a:off x="9368" y="5547"/>
                  <a:ext cx="8" cy="1304"/>
                </a:xfrm>
                <a:prstGeom prst="rect">
                  <a:avLst/>
                </a:prstGeom>
                <a:solidFill>
                  <a:srgbClr val="FFC3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29" name="Rectangle 953"/>
                <p:cNvSpPr>
                  <a:spLocks noChangeArrowheads="1"/>
                </p:cNvSpPr>
                <p:nvPr/>
              </p:nvSpPr>
              <p:spPr bwMode="auto">
                <a:xfrm>
                  <a:off x="9376" y="5547"/>
                  <a:ext cx="8" cy="1304"/>
                </a:xfrm>
                <a:prstGeom prst="rect">
                  <a:avLst/>
                </a:prstGeom>
                <a:solidFill>
                  <a:srgbClr val="FFC8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0" name="Rectangle 954"/>
                <p:cNvSpPr>
                  <a:spLocks noChangeArrowheads="1"/>
                </p:cNvSpPr>
                <p:nvPr/>
              </p:nvSpPr>
              <p:spPr bwMode="auto">
                <a:xfrm>
                  <a:off x="9384" y="5547"/>
                  <a:ext cx="8" cy="1304"/>
                </a:xfrm>
                <a:prstGeom prst="rect">
                  <a:avLst/>
                </a:prstGeom>
                <a:solidFill>
                  <a:srgbClr val="FFCC1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1" name="Rectangle 955"/>
                <p:cNvSpPr>
                  <a:spLocks noChangeArrowheads="1"/>
                </p:cNvSpPr>
                <p:nvPr/>
              </p:nvSpPr>
              <p:spPr bwMode="auto">
                <a:xfrm>
                  <a:off x="9392" y="5547"/>
                  <a:ext cx="8" cy="1304"/>
                </a:xfrm>
                <a:prstGeom prst="rect">
                  <a:avLst/>
                </a:prstGeom>
                <a:solidFill>
                  <a:srgbClr val="FFD0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2" name="Rectangle 956"/>
                <p:cNvSpPr>
                  <a:spLocks noChangeArrowheads="1"/>
                </p:cNvSpPr>
                <p:nvPr/>
              </p:nvSpPr>
              <p:spPr bwMode="auto">
                <a:xfrm>
                  <a:off x="9400" y="5547"/>
                  <a:ext cx="8" cy="1304"/>
                </a:xfrm>
                <a:prstGeom prst="rect">
                  <a:avLst/>
                </a:prstGeom>
                <a:solidFill>
                  <a:srgbClr val="FFD40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3" name="Rectangle 957"/>
                <p:cNvSpPr>
                  <a:spLocks noChangeArrowheads="1"/>
                </p:cNvSpPr>
                <p:nvPr/>
              </p:nvSpPr>
              <p:spPr bwMode="auto">
                <a:xfrm>
                  <a:off x="9408" y="5547"/>
                  <a:ext cx="8" cy="1304"/>
                </a:xfrm>
                <a:prstGeom prst="rect">
                  <a:avLst/>
                </a:prstGeom>
                <a:solidFill>
                  <a:srgbClr val="FFD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4" name="Rectangle 958"/>
                <p:cNvSpPr>
                  <a:spLocks noChangeArrowheads="1"/>
                </p:cNvSpPr>
                <p:nvPr/>
              </p:nvSpPr>
              <p:spPr bwMode="auto">
                <a:xfrm>
                  <a:off x="9416" y="5547"/>
                  <a:ext cx="8" cy="1304"/>
                </a:xfrm>
                <a:prstGeom prst="rect">
                  <a:avLst/>
                </a:prstGeom>
                <a:solidFill>
                  <a:srgbClr val="FFDD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5" name="Rectangle 959"/>
                <p:cNvSpPr>
                  <a:spLocks noChangeArrowheads="1"/>
                </p:cNvSpPr>
                <p:nvPr/>
              </p:nvSpPr>
              <p:spPr bwMode="auto">
                <a:xfrm>
                  <a:off x="9424" y="5547"/>
                  <a:ext cx="8" cy="1304"/>
                </a:xfrm>
                <a:prstGeom prst="rect">
                  <a:avLst/>
                </a:prstGeom>
                <a:solidFill>
                  <a:srgbClr val="FFE10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6" name="Rectangle 960"/>
                <p:cNvSpPr>
                  <a:spLocks noChangeArrowheads="1"/>
                </p:cNvSpPr>
                <p:nvPr/>
              </p:nvSpPr>
              <p:spPr bwMode="auto">
                <a:xfrm>
                  <a:off x="9432" y="5547"/>
                  <a:ext cx="8" cy="1304"/>
                </a:xfrm>
                <a:prstGeom prst="rect">
                  <a:avLst/>
                </a:prstGeom>
                <a:solidFill>
                  <a:srgbClr val="FFE5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7" name="Rectangle 961"/>
                <p:cNvSpPr>
                  <a:spLocks noChangeArrowheads="1"/>
                </p:cNvSpPr>
                <p:nvPr/>
              </p:nvSpPr>
              <p:spPr bwMode="auto">
                <a:xfrm>
                  <a:off x="9440" y="5547"/>
                  <a:ext cx="8" cy="1304"/>
                </a:xfrm>
                <a:prstGeom prst="rect">
                  <a:avLst/>
                </a:prstGeom>
                <a:solidFill>
                  <a:srgbClr val="FFE9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8" name="Rectangle 962"/>
                <p:cNvSpPr>
                  <a:spLocks noChangeArrowheads="1"/>
                </p:cNvSpPr>
                <p:nvPr/>
              </p:nvSpPr>
              <p:spPr bwMode="auto">
                <a:xfrm>
                  <a:off x="9448" y="5547"/>
                  <a:ext cx="8" cy="1304"/>
                </a:xfrm>
                <a:prstGeom prst="rect">
                  <a:avLst/>
                </a:prstGeom>
                <a:solidFill>
                  <a:srgbClr val="FFEE0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39" name="Rectangle 963"/>
                <p:cNvSpPr>
                  <a:spLocks noChangeArrowheads="1"/>
                </p:cNvSpPr>
                <p:nvPr/>
              </p:nvSpPr>
              <p:spPr bwMode="auto">
                <a:xfrm>
                  <a:off x="9456" y="5547"/>
                  <a:ext cx="8" cy="1304"/>
                </a:xfrm>
                <a:prstGeom prst="rect">
                  <a:avLst/>
                </a:prstGeom>
                <a:solidFill>
                  <a:srgbClr val="FFF20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0" name="Rectangle 964"/>
                <p:cNvSpPr>
                  <a:spLocks noChangeArrowheads="1"/>
                </p:cNvSpPr>
                <p:nvPr/>
              </p:nvSpPr>
              <p:spPr bwMode="auto">
                <a:xfrm>
                  <a:off x="9464" y="5547"/>
                  <a:ext cx="8" cy="1304"/>
                </a:xfrm>
                <a:prstGeom prst="rect">
                  <a:avLst/>
                </a:prstGeom>
                <a:solidFill>
                  <a:srgbClr val="FFF60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1" name="Rectangle 965"/>
                <p:cNvSpPr>
                  <a:spLocks noChangeArrowheads="1"/>
                </p:cNvSpPr>
                <p:nvPr/>
              </p:nvSpPr>
              <p:spPr bwMode="auto">
                <a:xfrm>
                  <a:off x="9472" y="5547"/>
                  <a:ext cx="8" cy="1304"/>
                </a:xfrm>
                <a:prstGeom prst="rect">
                  <a:avLst/>
                </a:prstGeom>
                <a:solidFill>
                  <a:srgbClr val="FFFA0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2" name="Rectangle 966"/>
                <p:cNvSpPr>
                  <a:spLocks noChangeArrowheads="1"/>
                </p:cNvSpPr>
                <p:nvPr/>
              </p:nvSpPr>
              <p:spPr bwMode="auto">
                <a:xfrm>
                  <a:off x="9480" y="5547"/>
                  <a:ext cx="8" cy="130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3" name="Rectangle 967"/>
                <p:cNvSpPr>
                  <a:spLocks noChangeArrowheads="1"/>
                </p:cNvSpPr>
                <p:nvPr/>
              </p:nvSpPr>
              <p:spPr bwMode="auto">
                <a:xfrm>
                  <a:off x="9488" y="5547"/>
                  <a:ext cx="8" cy="130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4" name="Rectangle 968"/>
                <p:cNvSpPr>
                  <a:spLocks noChangeArrowheads="1"/>
                </p:cNvSpPr>
                <p:nvPr/>
              </p:nvSpPr>
              <p:spPr bwMode="auto">
                <a:xfrm>
                  <a:off x="9496" y="5547"/>
                  <a:ext cx="8" cy="1304"/>
                </a:xfrm>
                <a:prstGeom prst="rect">
                  <a:avLst/>
                </a:prstGeom>
                <a:solidFill>
                  <a:srgbClr val="F0FA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5" name="Rectangle 969"/>
                <p:cNvSpPr>
                  <a:spLocks noChangeArrowheads="1"/>
                </p:cNvSpPr>
                <p:nvPr/>
              </p:nvSpPr>
              <p:spPr bwMode="auto">
                <a:xfrm>
                  <a:off x="9504" y="5547"/>
                  <a:ext cx="8" cy="1304"/>
                </a:xfrm>
                <a:prstGeom prst="rect">
                  <a:avLst/>
                </a:prstGeom>
                <a:solidFill>
                  <a:srgbClr val="E9F7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6" name="Rectangle 970"/>
                <p:cNvSpPr>
                  <a:spLocks noChangeArrowheads="1"/>
                </p:cNvSpPr>
                <p:nvPr/>
              </p:nvSpPr>
              <p:spPr bwMode="auto">
                <a:xfrm>
                  <a:off x="9512" y="5547"/>
                  <a:ext cx="8" cy="1304"/>
                </a:xfrm>
                <a:prstGeom prst="rect">
                  <a:avLst/>
                </a:prstGeom>
                <a:solidFill>
                  <a:srgbClr val="E2F5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7" name="Rectangle 971"/>
                <p:cNvSpPr>
                  <a:spLocks noChangeArrowheads="1"/>
                </p:cNvSpPr>
                <p:nvPr/>
              </p:nvSpPr>
              <p:spPr bwMode="auto">
                <a:xfrm>
                  <a:off x="9520" y="5547"/>
                  <a:ext cx="8" cy="1304"/>
                </a:xfrm>
                <a:prstGeom prst="rect">
                  <a:avLst/>
                </a:prstGeom>
                <a:solidFill>
                  <a:srgbClr val="DBF2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8" name="Rectangle 972"/>
                <p:cNvSpPr>
                  <a:spLocks noChangeArrowheads="1"/>
                </p:cNvSpPr>
                <p:nvPr/>
              </p:nvSpPr>
              <p:spPr bwMode="auto">
                <a:xfrm>
                  <a:off x="9528" y="5547"/>
                  <a:ext cx="8" cy="1304"/>
                </a:xfrm>
                <a:prstGeom prst="rect">
                  <a:avLst/>
                </a:prstGeom>
                <a:solidFill>
                  <a:srgbClr val="D4F0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49" name="Rectangle 973"/>
                <p:cNvSpPr>
                  <a:spLocks noChangeArrowheads="1"/>
                </p:cNvSpPr>
                <p:nvPr/>
              </p:nvSpPr>
              <p:spPr bwMode="auto">
                <a:xfrm>
                  <a:off x="9536" y="5547"/>
                  <a:ext cx="8" cy="1304"/>
                </a:xfrm>
                <a:prstGeom prst="rect">
                  <a:avLst/>
                </a:prstGeom>
                <a:solidFill>
                  <a:srgbClr val="CDEE1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0" name="Rectangle 974"/>
                <p:cNvSpPr>
                  <a:spLocks noChangeArrowheads="1"/>
                </p:cNvSpPr>
                <p:nvPr/>
              </p:nvSpPr>
              <p:spPr bwMode="auto">
                <a:xfrm>
                  <a:off x="9544" y="5547"/>
                  <a:ext cx="8" cy="1304"/>
                </a:xfrm>
                <a:prstGeom prst="rect">
                  <a:avLst/>
                </a:prstGeom>
                <a:solidFill>
                  <a:srgbClr val="C6EB1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1" name="Rectangle 975"/>
                <p:cNvSpPr>
                  <a:spLocks noChangeArrowheads="1"/>
                </p:cNvSpPr>
                <p:nvPr/>
              </p:nvSpPr>
              <p:spPr bwMode="auto">
                <a:xfrm>
                  <a:off x="9552" y="5547"/>
                  <a:ext cx="8" cy="1304"/>
                </a:xfrm>
                <a:prstGeom prst="rect">
                  <a:avLst/>
                </a:prstGeom>
                <a:solidFill>
                  <a:srgbClr val="BFE9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2" name="Rectangle 976"/>
                <p:cNvSpPr>
                  <a:spLocks noChangeArrowheads="1"/>
                </p:cNvSpPr>
                <p:nvPr/>
              </p:nvSpPr>
              <p:spPr bwMode="auto">
                <a:xfrm>
                  <a:off x="9560" y="5547"/>
                  <a:ext cx="8" cy="1304"/>
                </a:xfrm>
                <a:prstGeom prst="rect">
                  <a:avLst/>
                </a:prstGeom>
                <a:solidFill>
                  <a:srgbClr val="B8E6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3" name="Rectangle 977"/>
                <p:cNvSpPr>
                  <a:spLocks noChangeArrowheads="1"/>
                </p:cNvSpPr>
                <p:nvPr/>
              </p:nvSpPr>
              <p:spPr bwMode="auto">
                <a:xfrm>
                  <a:off x="9568" y="5547"/>
                  <a:ext cx="8" cy="1304"/>
                </a:xfrm>
                <a:prstGeom prst="rect">
                  <a:avLst/>
                </a:prstGeom>
                <a:solidFill>
                  <a:srgbClr val="B1E4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4" name="Rectangle 978"/>
                <p:cNvSpPr>
                  <a:spLocks noChangeArrowheads="1"/>
                </p:cNvSpPr>
                <p:nvPr/>
              </p:nvSpPr>
              <p:spPr bwMode="auto">
                <a:xfrm>
                  <a:off x="9576" y="5547"/>
                  <a:ext cx="8" cy="1304"/>
                </a:xfrm>
                <a:prstGeom prst="rect">
                  <a:avLst/>
                </a:prstGeom>
                <a:solidFill>
                  <a:srgbClr val="AAE1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5" name="Rectangle 979"/>
                <p:cNvSpPr>
                  <a:spLocks noChangeArrowheads="1"/>
                </p:cNvSpPr>
                <p:nvPr/>
              </p:nvSpPr>
              <p:spPr bwMode="auto">
                <a:xfrm>
                  <a:off x="9584" y="5547"/>
                  <a:ext cx="8" cy="1304"/>
                </a:xfrm>
                <a:prstGeom prst="rect">
                  <a:avLst/>
                </a:prstGeom>
                <a:solidFill>
                  <a:srgbClr val="A3D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6" name="Rectangle 980"/>
                <p:cNvSpPr>
                  <a:spLocks noChangeArrowheads="1"/>
                </p:cNvSpPr>
                <p:nvPr/>
              </p:nvSpPr>
              <p:spPr bwMode="auto">
                <a:xfrm>
                  <a:off x="9592" y="5547"/>
                  <a:ext cx="8" cy="1304"/>
                </a:xfrm>
                <a:prstGeom prst="rect">
                  <a:avLst/>
                </a:prstGeom>
                <a:solidFill>
                  <a:srgbClr val="9CDD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7" name="Rectangle 981"/>
                <p:cNvSpPr>
                  <a:spLocks noChangeArrowheads="1"/>
                </p:cNvSpPr>
                <p:nvPr/>
              </p:nvSpPr>
              <p:spPr bwMode="auto">
                <a:xfrm>
                  <a:off x="9600" y="5547"/>
                  <a:ext cx="8" cy="1304"/>
                </a:xfrm>
                <a:prstGeom prst="rect">
                  <a:avLst/>
                </a:prstGeom>
                <a:solidFill>
                  <a:srgbClr val="95DA3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8" name="Rectangle 982"/>
                <p:cNvSpPr>
                  <a:spLocks noChangeArrowheads="1"/>
                </p:cNvSpPr>
                <p:nvPr/>
              </p:nvSpPr>
              <p:spPr bwMode="auto">
                <a:xfrm>
                  <a:off x="9608" y="5547"/>
                  <a:ext cx="8" cy="1304"/>
                </a:xfrm>
                <a:prstGeom prst="rect">
                  <a:avLst/>
                </a:prstGeom>
                <a:solidFill>
                  <a:srgbClr val="8ED83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59" name="Rectangle 983"/>
                <p:cNvSpPr>
                  <a:spLocks noChangeArrowheads="1"/>
                </p:cNvSpPr>
                <p:nvPr/>
              </p:nvSpPr>
              <p:spPr bwMode="auto">
                <a:xfrm>
                  <a:off x="9616" y="5547"/>
                  <a:ext cx="8" cy="1304"/>
                </a:xfrm>
                <a:prstGeom prst="rect">
                  <a:avLst/>
                </a:prstGeom>
                <a:solidFill>
                  <a:srgbClr val="87D54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0" name="Rectangle 984"/>
                <p:cNvSpPr>
                  <a:spLocks noChangeArrowheads="1"/>
                </p:cNvSpPr>
                <p:nvPr/>
              </p:nvSpPr>
              <p:spPr bwMode="auto">
                <a:xfrm>
                  <a:off x="9624" y="5547"/>
                  <a:ext cx="8" cy="1304"/>
                </a:xfrm>
                <a:prstGeom prst="rect">
                  <a:avLst/>
                </a:prstGeom>
                <a:solidFill>
                  <a:srgbClr val="80D3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1" name="Rectangle 985"/>
                <p:cNvSpPr>
                  <a:spLocks noChangeArrowheads="1"/>
                </p:cNvSpPr>
                <p:nvPr/>
              </p:nvSpPr>
              <p:spPr bwMode="auto">
                <a:xfrm>
                  <a:off x="9632" y="5547"/>
                  <a:ext cx="8" cy="1304"/>
                </a:xfrm>
                <a:prstGeom prst="rect">
                  <a:avLst/>
                </a:prstGeom>
                <a:solidFill>
                  <a:srgbClr val="79D04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2" name="Rectangle 986"/>
                <p:cNvSpPr>
                  <a:spLocks noChangeArrowheads="1"/>
                </p:cNvSpPr>
                <p:nvPr/>
              </p:nvSpPr>
              <p:spPr bwMode="auto">
                <a:xfrm>
                  <a:off x="9640" y="5547"/>
                  <a:ext cx="8" cy="1304"/>
                </a:xfrm>
                <a:prstGeom prst="rect">
                  <a:avLst/>
                </a:prstGeom>
                <a:solidFill>
                  <a:srgbClr val="72CE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3" name="Rectangle 987"/>
                <p:cNvSpPr>
                  <a:spLocks noChangeArrowheads="1"/>
                </p:cNvSpPr>
                <p:nvPr/>
              </p:nvSpPr>
              <p:spPr bwMode="auto">
                <a:xfrm>
                  <a:off x="9648" y="5547"/>
                  <a:ext cx="8" cy="1304"/>
                </a:xfrm>
                <a:prstGeom prst="rect">
                  <a:avLst/>
                </a:prstGeom>
                <a:solidFill>
                  <a:srgbClr val="6BCC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4" name="Rectangle 988"/>
                <p:cNvSpPr>
                  <a:spLocks noChangeArrowheads="1"/>
                </p:cNvSpPr>
                <p:nvPr/>
              </p:nvSpPr>
              <p:spPr bwMode="auto">
                <a:xfrm>
                  <a:off x="9656" y="5547"/>
                  <a:ext cx="8" cy="1304"/>
                </a:xfrm>
                <a:prstGeom prst="rect">
                  <a:avLst/>
                </a:prstGeom>
                <a:solidFill>
                  <a:srgbClr val="64C95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5" name="Rectangle 989"/>
                <p:cNvSpPr>
                  <a:spLocks noChangeArrowheads="1"/>
                </p:cNvSpPr>
                <p:nvPr/>
              </p:nvSpPr>
              <p:spPr bwMode="auto">
                <a:xfrm>
                  <a:off x="9664" y="5547"/>
                  <a:ext cx="8" cy="1304"/>
                </a:xfrm>
                <a:prstGeom prst="rect">
                  <a:avLst/>
                </a:prstGeom>
                <a:solidFill>
                  <a:srgbClr val="5DC7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6" name="Rectangle 990"/>
                <p:cNvSpPr>
                  <a:spLocks noChangeArrowheads="1"/>
                </p:cNvSpPr>
                <p:nvPr/>
              </p:nvSpPr>
              <p:spPr bwMode="auto">
                <a:xfrm>
                  <a:off x="9672" y="5547"/>
                  <a:ext cx="8" cy="1304"/>
                </a:xfrm>
                <a:prstGeom prst="rect">
                  <a:avLst/>
                </a:prstGeom>
                <a:solidFill>
                  <a:srgbClr val="56C45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7" name="Rectangle 991"/>
                <p:cNvSpPr>
                  <a:spLocks noChangeArrowheads="1"/>
                </p:cNvSpPr>
                <p:nvPr/>
              </p:nvSpPr>
              <p:spPr bwMode="auto">
                <a:xfrm>
                  <a:off x="9680" y="5547"/>
                  <a:ext cx="8" cy="1304"/>
                </a:xfrm>
                <a:prstGeom prst="rect">
                  <a:avLst/>
                </a:prstGeom>
                <a:solidFill>
                  <a:srgbClr val="4FC2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8" name="Rectangle 992"/>
                <p:cNvSpPr>
                  <a:spLocks noChangeArrowheads="1"/>
                </p:cNvSpPr>
                <p:nvPr/>
              </p:nvSpPr>
              <p:spPr bwMode="auto">
                <a:xfrm>
                  <a:off x="9688" y="5547"/>
                  <a:ext cx="8" cy="1304"/>
                </a:xfrm>
                <a:prstGeom prst="rect">
                  <a:avLst/>
                </a:prstGeom>
                <a:solidFill>
                  <a:srgbClr val="48B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69" name="Rectangle 993"/>
                <p:cNvSpPr>
                  <a:spLocks noChangeArrowheads="1"/>
                </p:cNvSpPr>
                <p:nvPr/>
              </p:nvSpPr>
              <p:spPr bwMode="auto">
                <a:xfrm>
                  <a:off x="9696" y="5547"/>
                  <a:ext cx="8" cy="1304"/>
                </a:xfrm>
                <a:prstGeom prst="rect">
                  <a:avLst/>
                </a:prstGeom>
                <a:solidFill>
                  <a:srgbClr val="41BD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0" name="Rectangle 994"/>
                <p:cNvSpPr>
                  <a:spLocks noChangeArrowheads="1"/>
                </p:cNvSpPr>
                <p:nvPr/>
              </p:nvSpPr>
              <p:spPr bwMode="auto">
                <a:xfrm>
                  <a:off x="9704" y="5547"/>
                  <a:ext cx="8" cy="1304"/>
                </a:xfrm>
                <a:prstGeom prst="rect">
                  <a:avLst/>
                </a:prstGeom>
                <a:solidFill>
                  <a:srgbClr val="3ABB6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1" name="Rectangle 995"/>
                <p:cNvSpPr>
                  <a:spLocks noChangeArrowheads="1"/>
                </p:cNvSpPr>
                <p:nvPr/>
              </p:nvSpPr>
              <p:spPr bwMode="auto">
                <a:xfrm>
                  <a:off x="9712" y="5547"/>
                  <a:ext cx="8" cy="1304"/>
                </a:xfrm>
                <a:prstGeom prst="rect">
                  <a:avLst/>
                </a:prstGeom>
                <a:solidFill>
                  <a:srgbClr val="33B8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2" name="Rectangle 996"/>
                <p:cNvSpPr>
                  <a:spLocks noChangeArrowheads="1"/>
                </p:cNvSpPr>
                <p:nvPr/>
              </p:nvSpPr>
              <p:spPr bwMode="auto">
                <a:xfrm>
                  <a:off x="9720" y="5547"/>
                  <a:ext cx="8" cy="1304"/>
                </a:xfrm>
                <a:prstGeom prst="rect">
                  <a:avLst/>
                </a:prstGeom>
                <a:solidFill>
                  <a:srgbClr val="2CB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3" name="Rectangle 997"/>
                <p:cNvSpPr>
                  <a:spLocks noChangeArrowheads="1"/>
                </p:cNvSpPr>
                <p:nvPr/>
              </p:nvSpPr>
              <p:spPr bwMode="auto">
                <a:xfrm>
                  <a:off x="9728" y="5547"/>
                  <a:ext cx="8" cy="1304"/>
                </a:xfrm>
                <a:prstGeom prst="rect">
                  <a:avLst/>
                </a:prstGeom>
                <a:solidFill>
                  <a:srgbClr val="25B37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4" name="Rectangle 998"/>
                <p:cNvSpPr>
                  <a:spLocks noChangeArrowheads="1"/>
                </p:cNvSpPr>
                <p:nvPr/>
              </p:nvSpPr>
              <p:spPr bwMode="auto">
                <a:xfrm>
                  <a:off x="9736" y="5547"/>
                  <a:ext cx="8" cy="1304"/>
                </a:xfrm>
                <a:prstGeom prst="rect">
                  <a:avLst/>
                </a:prstGeom>
                <a:solidFill>
                  <a:srgbClr val="1EB1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5" name="Rectangle 999"/>
                <p:cNvSpPr>
                  <a:spLocks noChangeArrowheads="1"/>
                </p:cNvSpPr>
                <p:nvPr/>
              </p:nvSpPr>
              <p:spPr bwMode="auto">
                <a:xfrm>
                  <a:off x="9744" y="5547"/>
                  <a:ext cx="8" cy="1304"/>
                </a:xfrm>
                <a:prstGeom prst="rect">
                  <a:avLst/>
                </a:prstGeom>
                <a:solidFill>
                  <a:srgbClr val="17AE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6" name="Rectangle 1000"/>
                <p:cNvSpPr>
                  <a:spLocks noChangeArrowheads="1"/>
                </p:cNvSpPr>
                <p:nvPr/>
              </p:nvSpPr>
              <p:spPr bwMode="auto">
                <a:xfrm>
                  <a:off x="9752" y="5547"/>
                  <a:ext cx="8" cy="1304"/>
                </a:xfrm>
                <a:prstGeom prst="rect">
                  <a:avLst/>
                </a:prstGeom>
                <a:solidFill>
                  <a:srgbClr val="10AC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7" name="Rectangle 1001"/>
                <p:cNvSpPr>
                  <a:spLocks noChangeArrowheads="1"/>
                </p:cNvSpPr>
                <p:nvPr/>
              </p:nvSpPr>
              <p:spPr bwMode="auto">
                <a:xfrm>
                  <a:off x="9760" y="5547"/>
                  <a:ext cx="8" cy="1304"/>
                </a:xfrm>
                <a:prstGeom prst="rect">
                  <a:avLst/>
                </a:prstGeom>
                <a:solidFill>
                  <a:srgbClr val="09AA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8" name="Rectangle 1002"/>
                <p:cNvSpPr>
                  <a:spLocks noChangeArrowheads="1"/>
                </p:cNvSpPr>
                <p:nvPr/>
              </p:nvSpPr>
              <p:spPr bwMode="auto">
                <a:xfrm>
                  <a:off x="9768" y="5547"/>
                  <a:ext cx="8" cy="1304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79" name="Rectangle 1003"/>
                <p:cNvSpPr>
                  <a:spLocks noChangeArrowheads="1"/>
                </p:cNvSpPr>
                <p:nvPr/>
              </p:nvSpPr>
              <p:spPr bwMode="auto">
                <a:xfrm>
                  <a:off x="9776" y="5547"/>
                  <a:ext cx="8" cy="1304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0" name="Rectangle 1004"/>
                <p:cNvSpPr>
                  <a:spLocks noChangeArrowheads="1"/>
                </p:cNvSpPr>
                <p:nvPr/>
              </p:nvSpPr>
              <p:spPr bwMode="auto">
                <a:xfrm>
                  <a:off x="9784" y="5547"/>
                  <a:ext cx="8" cy="1304"/>
                </a:xfrm>
                <a:prstGeom prst="rect">
                  <a:avLst/>
                </a:prstGeom>
                <a:solidFill>
                  <a:srgbClr val="03A39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1" name="Rectangle 1005"/>
                <p:cNvSpPr>
                  <a:spLocks noChangeArrowheads="1"/>
                </p:cNvSpPr>
                <p:nvPr/>
              </p:nvSpPr>
              <p:spPr bwMode="auto">
                <a:xfrm>
                  <a:off x="9792" y="5547"/>
                  <a:ext cx="8" cy="1304"/>
                </a:xfrm>
                <a:prstGeom prst="rect">
                  <a:avLst/>
                </a:prstGeom>
                <a:solidFill>
                  <a:srgbClr val="04A2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2" name="Rectangle 1006"/>
                <p:cNvSpPr>
                  <a:spLocks noChangeArrowheads="1"/>
                </p:cNvSpPr>
                <p:nvPr/>
              </p:nvSpPr>
              <p:spPr bwMode="auto">
                <a:xfrm>
                  <a:off x="9800" y="5547"/>
                  <a:ext cx="8" cy="1304"/>
                </a:xfrm>
                <a:prstGeom prst="rect">
                  <a:avLst/>
                </a:prstGeom>
                <a:solidFill>
                  <a:srgbClr val="06A0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3" name="Rectangle 1007"/>
                <p:cNvSpPr>
                  <a:spLocks noChangeArrowheads="1"/>
                </p:cNvSpPr>
                <p:nvPr/>
              </p:nvSpPr>
              <p:spPr bwMode="auto">
                <a:xfrm>
                  <a:off x="9808" y="5547"/>
                  <a:ext cx="8" cy="1304"/>
                </a:xfrm>
                <a:prstGeom prst="rect">
                  <a:avLst/>
                </a:prstGeom>
                <a:solidFill>
                  <a:srgbClr val="079E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4" name="Rectangle 1008"/>
                <p:cNvSpPr>
                  <a:spLocks noChangeArrowheads="1"/>
                </p:cNvSpPr>
                <p:nvPr/>
              </p:nvSpPr>
              <p:spPr bwMode="auto">
                <a:xfrm>
                  <a:off x="9816" y="5547"/>
                  <a:ext cx="8" cy="1304"/>
                </a:xfrm>
                <a:prstGeom prst="rect">
                  <a:avLst/>
                </a:prstGeom>
                <a:solidFill>
                  <a:srgbClr val="089C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5" name="Rectangle 1009"/>
                <p:cNvSpPr>
                  <a:spLocks noChangeArrowheads="1"/>
                </p:cNvSpPr>
                <p:nvPr/>
              </p:nvSpPr>
              <p:spPr bwMode="auto">
                <a:xfrm>
                  <a:off x="9824" y="5547"/>
                  <a:ext cx="8" cy="1304"/>
                </a:xfrm>
                <a:prstGeom prst="rect">
                  <a:avLst/>
                </a:prstGeom>
                <a:solidFill>
                  <a:srgbClr val="0A9A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6" name="Rectangle 1010"/>
                <p:cNvSpPr>
                  <a:spLocks noChangeArrowheads="1"/>
                </p:cNvSpPr>
                <p:nvPr/>
              </p:nvSpPr>
              <p:spPr bwMode="auto">
                <a:xfrm>
                  <a:off x="9832" y="5547"/>
                  <a:ext cx="8" cy="1304"/>
                </a:xfrm>
                <a:prstGeom prst="rect">
                  <a:avLst/>
                </a:prstGeom>
                <a:solidFill>
                  <a:srgbClr val="0B99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7" name="Rectangle 1011"/>
                <p:cNvSpPr>
                  <a:spLocks noChangeArrowheads="1"/>
                </p:cNvSpPr>
                <p:nvPr/>
              </p:nvSpPr>
              <p:spPr bwMode="auto">
                <a:xfrm>
                  <a:off x="9840" y="5547"/>
                  <a:ext cx="8" cy="1304"/>
                </a:xfrm>
                <a:prstGeom prst="rect">
                  <a:avLst/>
                </a:prstGeom>
                <a:solidFill>
                  <a:srgbClr val="0D97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8" name="Rectangle 1012"/>
                <p:cNvSpPr>
                  <a:spLocks noChangeArrowheads="1"/>
                </p:cNvSpPr>
                <p:nvPr/>
              </p:nvSpPr>
              <p:spPr bwMode="auto">
                <a:xfrm>
                  <a:off x="9848" y="5547"/>
                  <a:ext cx="8" cy="1304"/>
                </a:xfrm>
                <a:prstGeom prst="rect">
                  <a:avLst/>
                </a:prstGeom>
                <a:solidFill>
                  <a:srgbClr val="0E95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9" name="Rectangle 1013"/>
                <p:cNvSpPr>
                  <a:spLocks noChangeArrowheads="1"/>
                </p:cNvSpPr>
                <p:nvPr/>
              </p:nvSpPr>
              <p:spPr bwMode="auto">
                <a:xfrm>
                  <a:off x="9856" y="5547"/>
                  <a:ext cx="8" cy="1304"/>
                </a:xfrm>
                <a:prstGeom prst="rect">
                  <a:avLst/>
                </a:prstGeom>
                <a:solidFill>
                  <a:srgbClr val="0F93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0" name="Rectangle 1014"/>
                <p:cNvSpPr>
                  <a:spLocks noChangeArrowheads="1"/>
                </p:cNvSpPr>
                <p:nvPr/>
              </p:nvSpPr>
              <p:spPr bwMode="auto">
                <a:xfrm>
                  <a:off x="9864" y="5547"/>
                  <a:ext cx="8" cy="1304"/>
                </a:xfrm>
                <a:prstGeom prst="rect">
                  <a:avLst/>
                </a:prstGeom>
                <a:solidFill>
                  <a:srgbClr val="11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1" name="Rectangle 1015"/>
                <p:cNvSpPr>
                  <a:spLocks noChangeArrowheads="1"/>
                </p:cNvSpPr>
                <p:nvPr/>
              </p:nvSpPr>
              <p:spPr bwMode="auto">
                <a:xfrm>
                  <a:off x="9872" y="5547"/>
                  <a:ext cx="8" cy="1304"/>
                </a:xfrm>
                <a:prstGeom prst="rect">
                  <a:avLst/>
                </a:prstGeom>
                <a:solidFill>
                  <a:srgbClr val="1290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2" name="Rectangle 1016"/>
                <p:cNvSpPr>
                  <a:spLocks noChangeArrowheads="1"/>
                </p:cNvSpPr>
                <p:nvPr/>
              </p:nvSpPr>
              <p:spPr bwMode="auto">
                <a:xfrm>
                  <a:off x="9880" y="5547"/>
                  <a:ext cx="8" cy="1304"/>
                </a:xfrm>
                <a:prstGeom prst="rect">
                  <a:avLst/>
                </a:prstGeom>
                <a:solidFill>
                  <a:srgbClr val="138E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3" name="Rectangle 1017"/>
                <p:cNvSpPr>
                  <a:spLocks noChangeArrowheads="1"/>
                </p:cNvSpPr>
                <p:nvPr/>
              </p:nvSpPr>
              <p:spPr bwMode="auto">
                <a:xfrm>
                  <a:off x="9888" y="5547"/>
                  <a:ext cx="8" cy="1304"/>
                </a:xfrm>
                <a:prstGeom prst="rect">
                  <a:avLst/>
                </a:prstGeom>
                <a:solidFill>
                  <a:srgbClr val="158C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4" name="Rectangle 1018"/>
                <p:cNvSpPr>
                  <a:spLocks noChangeArrowheads="1"/>
                </p:cNvSpPr>
                <p:nvPr/>
              </p:nvSpPr>
              <p:spPr bwMode="auto">
                <a:xfrm>
                  <a:off x="9896" y="5547"/>
                  <a:ext cx="8" cy="1304"/>
                </a:xfrm>
                <a:prstGeom prst="rect">
                  <a:avLst/>
                </a:prstGeom>
                <a:solidFill>
                  <a:srgbClr val="168A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5" name="Rectangle 1019"/>
                <p:cNvSpPr>
                  <a:spLocks noChangeArrowheads="1"/>
                </p:cNvSpPr>
                <p:nvPr/>
              </p:nvSpPr>
              <p:spPr bwMode="auto">
                <a:xfrm>
                  <a:off x="9904" y="5547"/>
                  <a:ext cx="8" cy="1304"/>
                </a:xfrm>
                <a:prstGeom prst="rect">
                  <a:avLst/>
                </a:prstGeom>
                <a:solidFill>
                  <a:srgbClr val="1888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6" name="Rectangle 1020"/>
                <p:cNvSpPr>
                  <a:spLocks noChangeArrowheads="1"/>
                </p:cNvSpPr>
                <p:nvPr/>
              </p:nvSpPr>
              <p:spPr bwMode="auto">
                <a:xfrm>
                  <a:off x="9912" y="5547"/>
                  <a:ext cx="8" cy="1304"/>
                </a:xfrm>
                <a:prstGeom prst="rect">
                  <a:avLst/>
                </a:prstGeom>
                <a:solidFill>
                  <a:srgbClr val="1987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7" name="Rectangle 1021"/>
                <p:cNvSpPr>
                  <a:spLocks noChangeArrowheads="1"/>
                </p:cNvSpPr>
                <p:nvPr/>
              </p:nvSpPr>
              <p:spPr bwMode="auto">
                <a:xfrm>
                  <a:off x="9920" y="5547"/>
                  <a:ext cx="8" cy="1304"/>
                </a:xfrm>
                <a:prstGeom prst="rect">
                  <a:avLst/>
                </a:prstGeom>
                <a:solidFill>
                  <a:srgbClr val="1A85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8" name="Rectangle 1022"/>
                <p:cNvSpPr>
                  <a:spLocks noChangeArrowheads="1"/>
                </p:cNvSpPr>
                <p:nvPr/>
              </p:nvSpPr>
              <p:spPr bwMode="auto">
                <a:xfrm>
                  <a:off x="9928" y="5547"/>
                  <a:ext cx="8" cy="1304"/>
                </a:xfrm>
                <a:prstGeom prst="rect">
                  <a:avLst/>
                </a:prstGeom>
                <a:solidFill>
                  <a:srgbClr val="1C83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99" name="Rectangle 1023"/>
                <p:cNvSpPr>
                  <a:spLocks noChangeArrowheads="1"/>
                </p:cNvSpPr>
                <p:nvPr/>
              </p:nvSpPr>
              <p:spPr bwMode="auto">
                <a:xfrm>
                  <a:off x="9936" y="5547"/>
                  <a:ext cx="8" cy="1304"/>
                </a:xfrm>
                <a:prstGeom prst="rect">
                  <a:avLst/>
                </a:prstGeom>
                <a:solidFill>
                  <a:srgbClr val="1D81C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0" name="Rectangle 1024"/>
                <p:cNvSpPr>
                  <a:spLocks noChangeArrowheads="1"/>
                </p:cNvSpPr>
                <p:nvPr/>
              </p:nvSpPr>
              <p:spPr bwMode="auto">
                <a:xfrm>
                  <a:off x="9944" y="5547"/>
                  <a:ext cx="8" cy="1304"/>
                </a:xfrm>
                <a:prstGeom prst="rect">
                  <a:avLst/>
                </a:prstGeom>
                <a:solidFill>
                  <a:srgbClr val="1F7F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1" name="Rectangle 1025"/>
                <p:cNvSpPr>
                  <a:spLocks noChangeArrowheads="1"/>
                </p:cNvSpPr>
                <p:nvPr/>
              </p:nvSpPr>
              <p:spPr bwMode="auto">
                <a:xfrm>
                  <a:off x="9952" y="5547"/>
                  <a:ext cx="8" cy="1304"/>
                </a:xfrm>
                <a:prstGeom prst="rect">
                  <a:avLst/>
                </a:prstGeom>
                <a:solidFill>
                  <a:srgbClr val="207ED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2" name="Rectangle 1026"/>
                <p:cNvSpPr>
                  <a:spLocks noChangeArrowheads="1"/>
                </p:cNvSpPr>
                <p:nvPr/>
              </p:nvSpPr>
              <p:spPr bwMode="auto">
                <a:xfrm>
                  <a:off x="9960" y="5547"/>
                  <a:ext cx="8" cy="1304"/>
                </a:xfrm>
                <a:prstGeom prst="rect">
                  <a:avLst/>
                </a:prstGeom>
                <a:solidFill>
                  <a:srgbClr val="217C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3" name="Rectangle 1027"/>
                <p:cNvSpPr>
                  <a:spLocks noChangeArrowheads="1"/>
                </p:cNvSpPr>
                <p:nvPr/>
              </p:nvSpPr>
              <p:spPr bwMode="auto">
                <a:xfrm>
                  <a:off x="9968" y="5547"/>
                  <a:ext cx="8" cy="1304"/>
                </a:xfrm>
                <a:prstGeom prst="rect">
                  <a:avLst/>
                </a:prstGeom>
                <a:solidFill>
                  <a:srgbClr val="237A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4" name="Rectangle 1028"/>
                <p:cNvSpPr>
                  <a:spLocks noChangeArrowheads="1"/>
                </p:cNvSpPr>
                <p:nvPr/>
              </p:nvSpPr>
              <p:spPr bwMode="auto">
                <a:xfrm>
                  <a:off x="9976" y="5547"/>
                  <a:ext cx="8" cy="1304"/>
                </a:xfrm>
                <a:prstGeom prst="rect">
                  <a:avLst/>
                </a:prstGeom>
                <a:solidFill>
                  <a:srgbClr val="2478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5" name="Rectangle 1029"/>
                <p:cNvSpPr>
                  <a:spLocks noChangeArrowheads="1"/>
                </p:cNvSpPr>
                <p:nvPr/>
              </p:nvSpPr>
              <p:spPr bwMode="auto">
                <a:xfrm>
                  <a:off x="9984" y="5547"/>
                  <a:ext cx="8" cy="1304"/>
                </a:xfrm>
                <a:prstGeom prst="rect">
                  <a:avLst/>
                </a:prstGeom>
                <a:solidFill>
                  <a:srgbClr val="2577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6" name="Rectangle 1030"/>
                <p:cNvSpPr>
                  <a:spLocks noChangeArrowheads="1"/>
                </p:cNvSpPr>
                <p:nvPr/>
              </p:nvSpPr>
              <p:spPr bwMode="auto">
                <a:xfrm>
                  <a:off x="9992" y="5547"/>
                  <a:ext cx="8" cy="1304"/>
                </a:xfrm>
                <a:prstGeom prst="rect">
                  <a:avLst/>
                </a:prstGeom>
                <a:solidFill>
                  <a:srgbClr val="2775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7" name="Rectangle 1031"/>
                <p:cNvSpPr>
                  <a:spLocks noChangeArrowheads="1"/>
                </p:cNvSpPr>
                <p:nvPr/>
              </p:nvSpPr>
              <p:spPr bwMode="auto">
                <a:xfrm>
                  <a:off x="10000" y="5547"/>
                  <a:ext cx="8" cy="1304"/>
                </a:xfrm>
                <a:prstGeom prst="rect">
                  <a:avLst/>
                </a:prstGeom>
                <a:solidFill>
                  <a:srgbClr val="2873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8" name="Rectangle 1032"/>
                <p:cNvSpPr>
                  <a:spLocks noChangeArrowheads="1"/>
                </p:cNvSpPr>
                <p:nvPr/>
              </p:nvSpPr>
              <p:spPr bwMode="auto">
                <a:xfrm>
                  <a:off x="10008" y="5547"/>
                  <a:ext cx="8" cy="1304"/>
                </a:xfrm>
                <a:prstGeom prst="rect">
                  <a:avLst/>
                </a:prstGeom>
                <a:solidFill>
                  <a:srgbClr val="2A71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09" name="Rectangle 1033"/>
                <p:cNvSpPr>
                  <a:spLocks noChangeArrowheads="1"/>
                </p:cNvSpPr>
                <p:nvPr/>
              </p:nvSpPr>
              <p:spPr bwMode="auto">
                <a:xfrm>
                  <a:off x="10016" y="5547"/>
                  <a:ext cx="8" cy="1304"/>
                </a:xfrm>
                <a:prstGeom prst="rect">
                  <a:avLst/>
                </a:prstGeom>
                <a:solidFill>
                  <a:srgbClr val="2B6F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10" name="Rectangle 1034"/>
                <p:cNvSpPr>
                  <a:spLocks noChangeArrowheads="1"/>
                </p:cNvSpPr>
                <p:nvPr/>
              </p:nvSpPr>
              <p:spPr bwMode="auto">
                <a:xfrm>
                  <a:off x="10024" y="5547"/>
                  <a:ext cx="8" cy="1304"/>
                </a:xfrm>
                <a:prstGeom prst="rect">
                  <a:avLst/>
                </a:prstGeom>
                <a:solidFill>
                  <a:srgbClr val="2C6EF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11" name="Rectangle 1035"/>
                <p:cNvSpPr>
                  <a:spLocks noChangeArrowheads="1"/>
                </p:cNvSpPr>
                <p:nvPr/>
              </p:nvSpPr>
              <p:spPr bwMode="auto">
                <a:xfrm>
                  <a:off x="10032" y="5547"/>
                  <a:ext cx="8" cy="1304"/>
                </a:xfrm>
                <a:prstGeom prst="rect">
                  <a:avLst/>
                </a:prstGeom>
                <a:solidFill>
                  <a:srgbClr val="2E6C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12" name="Rectangle 1036"/>
                <p:cNvSpPr>
                  <a:spLocks noChangeArrowheads="1"/>
                </p:cNvSpPr>
                <p:nvPr/>
              </p:nvSpPr>
              <p:spPr bwMode="auto">
                <a:xfrm>
                  <a:off x="10040" y="5547"/>
                  <a:ext cx="8" cy="1304"/>
                </a:xfrm>
                <a:prstGeom prst="rect">
                  <a:avLst/>
                </a:prstGeom>
                <a:solidFill>
                  <a:srgbClr val="2F6A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13" name="Rectangle 1037"/>
                <p:cNvSpPr>
                  <a:spLocks noChangeArrowheads="1"/>
                </p:cNvSpPr>
                <p:nvPr/>
              </p:nvSpPr>
              <p:spPr bwMode="auto">
                <a:xfrm>
                  <a:off x="10048" y="5547"/>
                  <a:ext cx="8" cy="1304"/>
                </a:xfrm>
                <a:prstGeom prst="rect">
                  <a:avLst/>
                </a:prstGeom>
                <a:solidFill>
                  <a:srgbClr val="306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514" name="Rectangle 1038"/>
                <p:cNvSpPr>
                  <a:spLocks noChangeArrowheads="1"/>
                </p:cNvSpPr>
                <p:nvPr/>
              </p:nvSpPr>
              <p:spPr bwMode="auto">
                <a:xfrm>
                  <a:off x="10056" y="5547"/>
                  <a:ext cx="8" cy="130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421" name="Freeform 1039"/>
              <p:cNvSpPr>
                <a:spLocks/>
              </p:cNvSpPr>
              <p:nvPr/>
            </p:nvSpPr>
            <p:spPr bwMode="auto">
              <a:xfrm>
                <a:off x="8904" y="5547"/>
                <a:ext cx="1152" cy="1296"/>
              </a:xfrm>
              <a:custGeom>
                <a:avLst/>
                <a:gdLst>
                  <a:gd name="T0" fmla="*/ 0 w 1152"/>
                  <a:gd name="T1" fmla="*/ 648 h 1296"/>
                  <a:gd name="T2" fmla="*/ 4 w 1152"/>
                  <a:gd name="T3" fmla="*/ 584 h 1296"/>
                  <a:gd name="T4" fmla="*/ 12 w 1152"/>
                  <a:gd name="T5" fmla="*/ 520 h 1296"/>
                  <a:gd name="T6" fmla="*/ 24 w 1152"/>
                  <a:gd name="T7" fmla="*/ 456 h 1296"/>
                  <a:gd name="T8" fmla="*/ 44 w 1152"/>
                  <a:gd name="T9" fmla="*/ 396 h 1296"/>
                  <a:gd name="T10" fmla="*/ 68 w 1152"/>
                  <a:gd name="T11" fmla="*/ 340 h 1296"/>
                  <a:gd name="T12" fmla="*/ 100 w 1152"/>
                  <a:gd name="T13" fmla="*/ 288 h 1296"/>
                  <a:gd name="T14" fmla="*/ 132 w 1152"/>
                  <a:gd name="T15" fmla="*/ 236 h 1296"/>
                  <a:gd name="T16" fmla="*/ 168 w 1152"/>
                  <a:gd name="T17" fmla="*/ 192 h 1296"/>
                  <a:gd name="T18" fmla="*/ 208 w 1152"/>
                  <a:gd name="T19" fmla="*/ 148 h 1296"/>
                  <a:gd name="T20" fmla="*/ 252 w 1152"/>
                  <a:gd name="T21" fmla="*/ 112 h 1296"/>
                  <a:gd name="T22" fmla="*/ 300 w 1152"/>
                  <a:gd name="T23" fmla="*/ 80 h 1296"/>
                  <a:gd name="T24" fmla="*/ 352 w 1152"/>
                  <a:gd name="T25" fmla="*/ 52 h 1296"/>
                  <a:gd name="T26" fmla="*/ 404 w 1152"/>
                  <a:gd name="T27" fmla="*/ 28 h 1296"/>
                  <a:gd name="T28" fmla="*/ 460 w 1152"/>
                  <a:gd name="T29" fmla="*/ 12 h 1296"/>
                  <a:gd name="T30" fmla="*/ 516 w 1152"/>
                  <a:gd name="T31" fmla="*/ 4 h 1296"/>
                  <a:gd name="T32" fmla="*/ 576 w 1152"/>
                  <a:gd name="T33" fmla="*/ 0 h 1296"/>
                  <a:gd name="T34" fmla="*/ 636 w 1152"/>
                  <a:gd name="T35" fmla="*/ 4 h 1296"/>
                  <a:gd name="T36" fmla="*/ 692 w 1152"/>
                  <a:gd name="T37" fmla="*/ 12 h 1296"/>
                  <a:gd name="T38" fmla="*/ 748 w 1152"/>
                  <a:gd name="T39" fmla="*/ 28 h 1296"/>
                  <a:gd name="T40" fmla="*/ 800 w 1152"/>
                  <a:gd name="T41" fmla="*/ 52 h 1296"/>
                  <a:gd name="T42" fmla="*/ 852 w 1152"/>
                  <a:gd name="T43" fmla="*/ 80 h 1296"/>
                  <a:gd name="T44" fmla="*/ 900 w 1152"/>
                  <a:gd name="T45" fmla="*/ 112 h 1296"/>
                  <a:gd name="T46" fmla="*/ 944 w 1152"/>
                  <a:gd name="T47" fmla="*/ 148 h 1296"/>
                  <a:gd name="T48" fmla="*/ 984 w 1152"/>
                  <a:gd name="T49" fmla="*/ 192 h 1296"/>
                  <a:gd name="T50" fmla="*/ 1020 w 1152"/>
                  <a:gd name="T51" fmla="*/ 236 h 1296"/>
                  <a:gd name="T52" fmla="*/ 1056 w 1152"/>
                  <a:gd name="T53" fmla="*/ 288 h 1296"/>
                  <a:gd name="T54" fmla="*/ 1084 w 1152"/>
                  <a:gd name="T55" fmla="*/ 340 h 1296"/>
                  <a:gd name="T56" fmla="*/ 1108 w 1152"/>
                  <a:gd name="T57" fmla="*/ 396 h 1296"/>
                  <a:gd name="T58" fmla="*/ 1128 w 1152"/>
                  <a:gd name="T59" fmla="*/ 456 h 1296"/>
                  <a:gd name="T60" fmla="*/ 1140 w 1152"/>
                  <a:gd name="T61" fmla="*/ 520 h 1296"/>
                  <a:gd name="T62" fmla="*/ 1148 w 1152"/>
                  <a:gd name="T63" fmla="*/ 584 h 1296"/>
                  <a:gd name="T64" fmla="*/ 1152 w 1152"/>
                  <a:gd name="T65" fmla="*/ 648 h 1296"/>
                  <a:gd name="T66" fmla="*/ 1152 w 1152"/>
                  <a:gd name="T67" fmla="*/ 1296 h 1296"/>
                  <a:gd name="T68" fmla="*/ 0 w 1152"/>
                  <a:gd name="T69" fmla="*/ 1296 h 1296"/>
                  <a:gd name="T70" fmla="*/ 0 w 1152"/>
                  <a:gd name="T71" fmla="*/ 648 h 12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52"/>
                  <a:gd name="T109" fmla="*/ 0 h 1296"/>
                  <a:gd name="T110" fmla="*/ 1152 w 1152"/>
                  <a:gd name="T111" fmla="*/ 1296 h 129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52" h="1296">
                    <a:moveTo>
                      <a:pt x="0" y="648"/>
                    </a:moveTo>
                    <a:lnTo>
                      <a:pt x="4" y="584"/>
                    </a:lnTo>
                    <a:lnTo>
                      <a:pt x="12" y="520"/>
                    </a:lnTo>
                    <a:lnTo>
                      <a:pt x="24" y="456"/>
                    </a:lnTo>
                    <a:lnTo>
                      <a:pt x="44" y="396"/>
                    </a:lnTo>
                    <a:lnTo>
                      <a:pt x="68" y="340"/>
                    </a:lnTo>
                    <a:lnTo>
                      <a:pt x="100" y="288"/>
                    </a:lnTo>
                    <a:lnTo>
                      <a:pt x="132" y="236"/>
                    </a:lnTo>
                    <a:lnTo>
                      <a:pt x="168" y="192"/>
                    </a:lnTo>
                    <a:lnTo>
                      <a:pt x="208" y="148"/>
                    </a:lnTo>
                    <a:lnTo>
                      <a:pt x="252" y="112"/>
                    </a:lnTo>
                    <a:lnTo>
                      <a:pt x="300" y="80"/>
                    </a:lnTo>
                    <a:lnTo>
                      <a:pt x="352" y="52"/>
                    </a:lnTo>
                    <a:lnTo>
                      <a:pt x="404" y="28"/>
                    </a:lnTo>
                    <a:lnTo>
                      <a:pt x="460" y="12"/>
                    </a:lnTo>
                    <a:lnTo>
                      <a:pt x="516" y="4"/>
                    </a:lnTo>
                    <a:lnTo>
                      <a:pt x="576" y="0"/>
                    </a:lnTo>
                    <a:lnTo>
                      <a:pt x="636" y="4"/>
                    </a:lnTo>
                    <a:lnTo>
                      <a:pt x="692" y="12"/>
                    </a:lnTo>
                    <a:lnTo>
                      <a:pt x="748" y="28"/>
                    </a:lnTo>
                    <a:lnTo>
                      <a:pt x="800" y="52"/>
                    </a:lnTo>
                    <a:lnTo>
                      <a:pt x="852" y="80"/>
                    </a:lnTo>
                    <a:lnTo>
                      <a:pt x="900" y="112"/>
                    </a:lnTo>
                    <a:lnTo>
                      <a:pt x="944" y="148"/>
                    </a:lnTo>
                    <a:lnTo>
                      <a:pt x="984" y="192"/>
                    </a:lnTo>
                    <a:lnTo>
                      <a:pt x="1020" y="236"/>
                    </a:lnTo>
                    <a:lnTo>
                      <a:pt x="1056" y="288"/>
                    </a:lnTo>
                    <a:lnTo>
                      <a:pt x="1084" y="340"/>
                    </a:lnTo>
                    <a:lnTo>
                      <a:pt x="1108" y="396"/>
                    </a:lnTo>
                    <a:lnTo>
                      <a:pt x="1128" y="456"/>
                    </a:lnTo>
                    <a:lnTo>
                      <a:pt x="1140" y="520"/>
                    </a:lnTo>
                    <a:lnTo>
                      <a:pt x="1148" y="584"/>
                    </a:lnTo>
                    <a:lnTo>
                      <a:pt x="1152" y="648"/>
                    </a:lnTo>
                    <a:lnTo>
                      <a:pt x="1152" y="1296"/>
                    </a:lnTo>
                    <a:lnTo>
                      <a:pt x="0" y="1296"/>
                    </a:lnTo>
                    <a:lnTo>
                      <a:pt x="0" y="648"/>
                    </a:lnTo>
                    <a:close/>
                  </a:path>
                </a:pathLst>
              </a:custGeom>
              <a:noFill/>
              <a:ln w="1016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1" name="Group 1040"/>
            <p:cNvGrpSpPr>
              <a:grpSpLocks/>
            </p:cNvGrpSpPr>
            <p:nvPr/>
          </p:nvGrpSpPr>
          <p:grpSpPr bwMode="auto">
            <a:xfrm>
              <a:off x="8616" y="6747"/>
              <a:ext cx="1728" cy="195"/>
              <a:chOff x="8616" y="6747"/>
              <a:chExt cx="1728" cy="195"/>
            </a:xfrm>
          </p:grpSpPr>
          <p:sp>
            <p:nvSpPr>
              <p:cNvPr id="12418" name="Rectangle 1041"/>
              <p:cNvSpPr>
                <a:spLocks noChangeArrowheads="1"/>
              </p:cNvSpPr>
              <p:nvPr/>
            </p:nvSpPr>
            <p:spPr bwMode="auto">
              <a:xfrm>
                <a:off x="8616" y="6831"/>
                <a:ext cx="1544" cy="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9" name="Freeform 1042"/>
              <p:cNvSpPr>
                <a:spLocks/>
              </p:cNvSpPr>
              <p:nvPr/>
            </p:nvSpPr>
            <p:spPr bwMode="auto">
              <a:xfrm>
                <a:off x="10152" y="6747"/>
                <a:ext cx="192" cy="195"/>
              </a:xfrm>
              <a:custGeom>
                <a:avLst/>
                <a:gdLst>
                  <a:gd name="T0" fmla="*/ 0 w 192"/>
                  <a:gd name="T1" fmla="*/ 195 h 195"/>
                  <a:gd name="T2" fmla="*/ 192 w 192"/>
                  <a:gd name="T3" fmla="*/ 100 h 195"/>
                  <a:gd name="T4" fmla="*/ 0 w 192"/>
                  <a:gd name="T5" fmla="*/ 0 h 195"/>
                  <a:gd name="T6" fmla="*/ 0 w 192"/>
                  <a:gd name="T7" fmla="*/ 195 h 1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5"/>
                  <a:gd name="T14" fmla="*/ 192 w 192"/>
                  <a:gd name="T15" fmla="*/ 195 h 1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5">
                    <a:moveTo>
                      <a:pt x="0" y="195"/>
                    </a:moveTo>
                    <a:lnTo>
                      <a:pt x="192" y="100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2" name="Group 1043"/>
            <p:cNvGrpSpPr>
              <a:grpSpLocks/>
            </p:cNvGrpSpPr>
            <p:nvPr/>
          </p:nvGrpSpPr>
          <p:grpSpPr bwMode="auto">
            <a:xfrm>
              <a:off x="12936" y="6747"/>
              <a:ext cx="1872" cy="195"/>
              <a:chOff x="12936" y="6747"/>
              <a:chExt cx="1872" cy="195"/>
            </a:xfrm>
          </p:grpSpPr>
          <p:sp>
            <p:nvSpPr>
              <p:cNvPr id="12416" name="Rectangle 1044"/>
              <p:cNvSpPr>
                <a:spLocks noChangeArrowheads="1"/>
              </p:cNvSpPr>
              <p:nvPr/>
            </p:nvSpPr>
            <p:spPr bwMode="auto">
              <a:xfrm>
                <a:off x="12936" y="6831"/>
                <a:ext cx="1688" cy="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7" name="Freeform 1045"/>
              <p:cNvSpPr>
                <a:spLocks/>
              </p:cNvSpPr>
              <p:nvPr/>
            </p:nvSpPr>
            <p:spPr bwMode="auto">
              <a:xfrm>
                <a:off x="14616" y="6747"/>
                <a:ext cx="192" cy="195"/>
              </a:xfrm>
              <a:custGeom>
                <a:avLst/>
                <a:gdLst>
                  <a:gd name="T0" fmla="*/ 0 w 192"/>
                  <a:gd name="T1" fmla="*/ 195 h 195"/>
                  <a:gd name="T2" fmla="*/ 192 w 192"/>
                  <a:gd name="T3" fmla="*/ 100 h 195"/>
                  <a:gd name="T4" fmla="*/ 0 w 192"/>
                  <a:gd name="T5" fmla="*/ 0 h 195"/>
                  <a:gd name="T6" fmla="*/ 0 w 192"/>
                  <a:gd name="T7" fmla="*/ 195 h 1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5"/>
                  <a:gd name="T14" fmla="*/ 192 w 192"/>
                  <a:gd name="T15" fmla="*/ 195 h 1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5">
                    <a:moveTo>
                      <a:pt x="0" y="195"/>
                    </a:moveTo>
                    <a:lnTo>
                      <a:pt x="192" y="100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" name="Group 1046"/>
            <p:cNvGrpSpPr>
              <a:grpSpLocks/>
            </p:cNvGrpSpPr>
            <p:nvPr/>
          </p:nvGrpSpPr>
          <p:grpSpPr bwMode="auto">
            <a:xfrm>
              <a:off x="13208" y="4107"/>
              <a:ext cx="176" cy="2752"/>
              <a:chOff x="13208" y="4107"/>
              <a:chExt cx="176" cy="2752"/>
            </a:xfrm>
          </p:grpSpPr>
          <p:sp>
            <p:nvSpPr>
              <p:cNvPr id="12414" name="Freeform 1047"/>
              <p:cNvSpPr>
                <a:spLocks/>
              </p:cNvSpPr>
              <p:nvPr/>
            </p:nvSpPr>
            <p:spPr bwMode="auto">
              <a:xfrm>
                <a:off x="13224" y="4107"/>
                <a:ext cx="144" cy="2736"/>
              </a:xfrm>
              <a:custGeom>
                <a:avLst/>
                <a:gdLst>
                  <a:gd name="T0" fmla="*/ 72 w 144"/>
                  <a:gd name="T1" fmla="*/ 0 h 2736"/>
                  <a:gd name="T2" fmla="*/ 0 w 144"/>
                  <a:gd name="T3" fmla="*/ 2736 h 2736"/>
                  <a:gd name="T4" fmla="*/ 144 w 144"/>
                  <a:gd name="T5" fmla="*/ 2736 h 2736"/>
                  <a:gd name="T6" fmla="*/ 72 w 144"/>
                  <a:gd name="T7" fmla="*/ 0 h 27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2736"/>
                  <a:gd name="T14" fmla="*/ 144 w 144"/>
                  <a:gd name="T15" fmla="*/ 2736 h 27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2736">
                    <a:moveTo>
                      <a:pt x="72" y="0"/>
                    </a:moveTo>
                    <a:lnTo>
                      <a:pt x="0" y="2736"/>
                    </a:lnTo>
                    <a:lnTo>
                      <a:pt x="144" y="273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5" name="Freeform 1048"/>
              <p:cNvSpPr>
                <a:spLocks noEditPoints="1"/>
              </p:cNvSpPr>
              <p:nvPr/>
            </p:nvSpPr>
            <p:spPr bwMode="auto">
              <a:xfrm>
                <a:off x="13208" y="4107"/>
                <a:ext cx="176" cy="2752"/>
              </a:xfrm>
              <a:custGeom>
                <a:avLst/>
                <a:gdLst>
                  <a:gd name="T0" fmla="*/ 4 w 176"/>
                  <a:gd name="T1" fmla="*/ 2736 h 2752"/>
                  <a:gd name="T2" fmla="*/ 0 w 176"/>
                  <a:gd name="T3" fmla="*/ 2748 h 2752"/>
                  <a:gd name="T4" fmla="*/ 16 w 176"/>
                  <a:gd name="T5" fmla="*/ 2752 h 2752"/>
                  <a:gd name="T6" fmla="*/ 160 w 176"/>
                  <a:gd name="T7" fmla="*/ 2752 h 2752"/>
                  <a:gd name="T8" fmla="*/ 176 w 176"/>
                  <a:gd name="T9" fmla="*/ 2752 h 2752"/>
                  <a:gd name="T10" fmla="*/ 176 w 176"/>
                  <a:gd name="T11" fmla="*/ 2736 h 2752"/>
                  <a:gd name="T12" fmla="*/ 104 w 176"/>
                  <a:gd name="T13" fmla="*/ 0 h 2752"/>
                  <a:gd name="T14" fmla="*/ 76 w 176"/>
                  <a:gd name="T15" fmla="*/ 0 h 2752"/>
                  <a:gd name="T16" fmla="*/ 4 w 176"/>
                  <a:gd name="T17" fmla="*/ 2736 h 2752"/>
                  <a:gd name="T18" fmla="*/ 104 w 176"/>
                  <a:gd name="T19" fmla="*/ 0 h 2752"/>
                  <a:gd name="T20" fmla="*/ 88 w 176"/>
                  <a:gd name="T21" fmla="*/ 0 h 2752"/>
                  <a:gd name="T22" fmla="*/ 76 w 176"/>
                  <a:gd name="T23" fmla="*/ 0 h 2752"/>
                  <a:gd name="T24" fmla="*/ 148 w 176"/>
                  <a:gd name="T25" fmla="*/ 2736 h 2752"/>
                  <a:gd name="T26" fmla="*/ 160 w 176"/>
                  <a:gd name="T27" fmla="*/ 2736 h 2752"/>
                  <a:gd name="T28" fmla="*/ 160 w 176"/>
                  <a:gd name="T29" fmla="*/ 2724 h 2752"/>
                  <a:gd name="T30" fmla="*/ 16 w 176"/>
                  <a:gd name="T31" fmla="*/ 2724 h 2752"/>
                  <a:gd name="T32" fmla="*/ 16 w 176"/>
                  <a:gd name="T33" fmla="*/ 2736 h 2752"/>
                  <a:gd name="T34" fmla="*/ 32 w 176"/>
                  <a:gd name="T35" fmla="*/ 2736 h 2752"/>
                  <a:gd name="T36" fmla="*/ 104 w 176"/>
                  <a:gd name="T37" fmla="*/ 0 h 27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2752"/>
                  <a:gd name="T59" fmla="*/ 176 w 176"/>
                  <a:gd name="T60" fmla="*/ 2752 h 275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2752">
                    <a:moveTo>
                      <a:pt x="4" y="2736"/>
                    </a:moveTo>
                    <a:lnTo>
                      <a:pt x="0" y="2748"/>
                    </a:lnTo>
                    <a:lnTo>
                      <a:pt x="16" y="2752"/>
                    </a:lnTo>
                    <a:lnTo>
                      <a:pt x="160" y="2752"/>
                    </a:lnTo>
                    <a:lnTo>
                      <a:pt x="176" y="2752"/>
                    </a:lnTo>
                    <a:lnTo>
                      <a:pt x="176" y="2736"/>
                    </a:lnTo>
                    <a:lnTo>
                      <a:pt x="104" y="0"/>
                    </a:lnTo>
                    <a:lnTo>
                      <a:pt x="76" y="0"/>
                    </a:lnTo>
                    <a:lnTo>
                      <a:pt x="4" y="2736"/>
                    </a:lnTo>
                    <a:close/>
                    <a:moveTo>
                      <a:pt x="104" y="0"/>
                    </a:moveTo>
                    <a:lnTo>
                      <a:pt x="88" y="0"/>
                    </a:lnTo>
                    <a:lnTo>
                      <a:pt x="76" y="0"/>
                    </a:lnTo>
                    <a:lnTo>
                      <a:pt x="148" y="2736"/>
                    </a:lnTo>
                    <a:lnTo>
                      <a:pt x="160" y="2736"/>
                    </a:lnTo>
                    <a:lnTo>
                      <a:pt x="160" y="2724"/>
                    </a:lnTo>
                    <a:lnTo>
                      <a:pt x="16" y="2724"/>
                    </a:lnTo>
                    <a:lnTo>
                      <a:pt x="16" y="2736"/>
                    </a:lnTo>
                    <a:lnTo>
                      <a:pt x="32" y="2736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395" name="Rectangle 1049"/>
            <p:cNvSpPr>
              <a:spLocks noChangeArrowheads="1"/>
            </p:cNvSpPr>
            <p:nvPr/>
          </p:nvSpPr>
          <p:spPr bwMode="auto">
            <a:xfrm>
              <a:off x="11756" y="5011"/>
              <a:ext cx="90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96" name="Rectangle 1050"/>
            <p:cNvSpPr>
              <a:spLocks noChangeArrowheads="1"/>
            </p:cNvSpPr>
            <p:nvPr/>
          </p:nvSpPr>
          <p:spPr bwMode="auto">
            <a:xfrm>
              <a:off x="11900" y="5087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398" name="Rectangle 1052"/>
            <p:cNvSpPr>
              <a:spLocks noChangeArrowheads="1"/>
            </p:cNvSpPr>
            <p:nvPr/>
          </p:nvSpPr>
          <p:spPr bwMode="auto">
            <a:xfrm>
              <a:off x="7735" y="2795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00" name="Rectangle 1054"/>
            <p:cNvSpPr>
              <a:spLocks noChangeArrowheads="1"/>
            </p:cNvSpPr>
            <p:nvPr/>
          </p:nvSpPr>
          <p:spPr bwMode="auto">
            <a:xfrm>
              <a:off x="8085" y="2765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02" name="Rectangle 1056"/>
            <p:cNvSpPr>
              <a:spLocks noChangeArrowheads="1"/>
            </p:cNvSpPr>
            <p:nvPr/>
          </p:nvSpPr>
          <p:spPr bwMode="auto">
            <a:xfrm>
              <a:off x="8493" y="2740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05" name="Rectangle 1059"/>
            <p:cNvSpPr>
              <a:spLocks noChangeArrowheads="1"/>
            </p:cNvSpPr>
            <p:nvPr/>
          </p:nvSpPr>
          <p:spPr bwMode="auto">
            <a:xfrm>
              <a:off x="5600" y="5652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06" name="Rectangle 1060"/>
            <p:cNvSpPr>
              <a:spLocks noChangeArrowheads="1"/>
            </p:cNvSpPr>
            <p:nvPr/>
          </p:nvSpPr>
          <p:spPr bwMode="auto">
            <a:xfrm>
              <a:off x="7053" y="5652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07" name="Rectangle 1061"/>
            <p:cNvSpPr>
              <a:spLocks noChangeArrowheads="1"/>
            </p:cNvSpPr>
            <p:nvPr/>
          </p:nvSpPr>
          <p:spPr bwMode="auto">
            <a:xfrm>
              <a:off x="7388" y="5652"/>
              <a:ext cx="80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2408" name="Rectangle 1062"/>
            <p:cNvSpPr>
              <a:spLocks noChangeArrowheads="1"/>
            </p:cNvSpPr>
            <p:nvPr/>
          </p:nvSpPr>
          <p:spPr bwMode="auto">
            <a:xfrm>
              <a:off x="7468" y="5652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09" name="Rectangle 1063"/>
            <p:cNvSpPr>
              <a:spLocks noChangeArrowheads="1"/>
            </p:cNvSpPr>
            <p:nvPr/>
          </p:nvSpPr>
          <p:spPr bwMode="auto">
            <a:xfrm>
              <a:off x="7575" y="5652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10" name="Rectangle 1064"/>
            <p:cNvSpPr>
              <a:spLocks noChangeArrowheads="1"/>
            </p:cNvSpPr>
            <p:nvPr/>
          </p:nvSpPr>
          <p:spPr bwMode="auto">
            <a:xfrm>
              <a:off x="7815" y="5619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11" name="Rectangle 1065"/>
            <p:cNvSpPr>
              <a:spLocks noChangeArrowheads="1"/>
            </p:cNvSpPr>
            <p:nvPr/>
          </p:nvSpPr>
          <p:spPr bwMode="auto">
            <a:xfrm>
              <a:off x="7905" y="5652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12412" name="Rectangle 1066"/>
            <p:cNvSpPr>
              <a:spLocks noChangeArrowheads="1"/>
            </p:cNvSpPr>
            <p:nvPr/>
          </p:nvSpPr>
          <p:spPr bwMode="auto">
            <a:xfrm>
              <a:off x="8225" y="5594"/>
              <a:ext cx="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1200" dirty="0">
                <a:latin typeface="Times New Roman" pitchFamily="18" charset="0"/>
              </a:endParaRPr>
            </a:p>
          </p:txBody>
        </p:sp>
      </p:grpSp>
      <p:grpSp>
        <p:nvGrpSpPr>
          <p:cNvPr id="24" name="Group 1068"/>
          <p:cNvGrpSpPr>
            <a:grpSpLocks/>
          </p:cNvGrpSpPr>
          <p:nvPr/>
        </p:nvGrpSpPr>
        <p:grpSpPr bwMode="auto">
          <a:xfrm>
            <a:off x="3554413" y="1784350"/>
            <a:ext cx="1524000" cy="2814638"/>
            <a:chOff x="2239" y="1124"/>
            <a:chExt cx="960" cy="1773"/>
          </a:xfrm>
        </p:grpSpPr>
        <p:sp>
          <p:nvSpPr>
            <p:cNvPr id="12293" name="Text Box 1069"/>
            <p:cNvSpPr txBox="1">
              <a:spLocks noChangeArrowheads="1"/>
            </p:cNvSpPr>
            <p:nvPr/>
          </p:nvSpPr>
          <p:spPr bwMode="auto">
            <a:xfrm>
              <a:off x="2239" y="1124"/>
              <a:ext cx="943" cy="593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0000"/>
                  </a:solidFill>
                </a:rPr>
                <a:t>Optical</a:t>
              </a:r>
            </a:p>
            <a:p>
              <a:pPr algn="ctr" eaLnBrk="0" hangingPunct="0"/>
              <a:r>
                <a:rPr lang="en-US" b="1">
                  <a:solidFill>
                    <a:srgbClr val="800000"/>
                  </a:solidFill>
                </a:rPr>
                <a:t>Parametric</a:t>
              </a:r>
            </a:p>
            <a:p>
              <a:pPr algn="ctr" eaLnBrk="0" hangingPunct="0"/>
              <a:r>
                <a:rPr lang="en-US" b="1">
                  <a:solidFill>
                    <a:srgbClr val="800000"/>
                  </a:solidFill>
                </a:rPr>
                <a:t>Amplifier</a:t>
              </a:r>
            </a:p>
          </p:txBody>
        </p:sp>
        <p:sp>
          <p:nvSpPr>
            <p:cNvPr id="12294" name="Text Box 1070"/>
            <p:cNvSpPr txBox="1">
              <a:spLocks noChangeArrowheads="1"/>
            </p:cNvSpPr>
            <p:nvPr/>
          </p:nvSpPr>
          <p:spPr bwMode="auto">
            <a:xfrm>
              <a:off x="2256" y="2304"/>
              <a:ext cx="943" cy="593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0000"/>
                  </a:solidFill>
                </a:rPr>
                <a:t>Optical</a:t>
              </a:r>
            </a:p>
            <a:p>
              <a:pPr algn="ctr" eaLnBrk="0" hangingPunct="0"/>
              <a:r>
                <a:rPr lang="en-US" b="1">
                  <a:solidFill>
                    <a:srgbClr val="800000"/>
                  </a:solidFill>
                </a:rPr>
                <a:t>Parametric</a:t>
              </a:r>
            </a:p>
            <a:p>
              <a:pPr algn="ctr" eaLnBrk="0" hangingPunct="0"/>
              <a:r>
                <a:rPr lang="en-US" b="1">
                  <a:solidFill>
                    <a:srgbClr val="800000"/>
                  </a:solidFill>
                </a:rPr>
                <a:t>Amplifier</a:t>
              </a:r>
            </a:p>
          </p:txBody>
        </p:sp>
      </p:grpSp>
      <p:pic>
        <p:nvPicPr>
          <p:cNvPr id="1065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6" name="TextBox 1065"/>
          <p:cNvSpPr txBox="1"/>
          <p:nvPr/>
        </p:nvSpPr>
        <p:spPr>
          <a:xfrm>
            <a:off x="1328770" y="252413"/>
            <a:ext cx="78867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Optical Parametric Chirped Pulse Amplification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OPCPA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)</a:t>
            </a:r>
            <a:endParaRPr lang="en-US" sz="2000" b="1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versus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Chirped Pulse Amplification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CPA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)</a:t>
            </a:r>
            <a:endParaRPr lang="en-US" sz="2000" b="1" dirty="0" smtClean="0">
              <a:solidFill>
                <a:srgbClr val="C00000"/>
              </a:solidFill>
              <a:latin typeface="+mn-lt"/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C00000"/>
              </a:solidFill>
              <a:latin typeface="+mn-lt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 </a:t>
            </a:r>
            <a:endParaRPr lang="ru-RU" sz="20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924944"/>
            <a:ext cx="4290431" cy="243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899592" y="0"/>
            <a:ext cx="7886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Superbroadband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synchronism e = </a:t>
            </a:r>
            <a:r>
              <a:rPr lang="en-US" sz="24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o+o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 DKDP crystal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395536" y="5301208"/>
            <a:ext cx="8447088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/>
              <a:t>At pumping with</a:t>
            </a:r>
            <a:r>
              <a:rPr lang="ru-RU" sz="1600" b="1" dirty="0" smtClean="0"/>
              <a:t> </a:t>
            </a:r>
            <a:r>
              <a:rPr lang="en-US" sz="1600" b="1" dirty="0" smtClean="0"/>
              <a:t>second harmonic of </a:t>
            </a:r>
            <a:r>
              <a:rPr lang="en-US" sz="1600" b="1" dirty="0" err="1" smtClean="0"/>
              <a:t>Nd:glass</a:t>
            </a:r>
            <a:r>
              <a:rPr lang="en-US" sz="1600" b="1" dirty="0" smtClean="0"/>
              <a:t> laser</a:t>
            </a:r>
            <a:r>
              <a:rPr lang="ru-RU" sz="1600" b="1" dirty="0" smtClean="0"/>
              <a:t> </a:t>
            </a:r>
            <a:r>
              <a:rPr lang="ru-RU" sz="1600" b="1" dirty="0"/>
              <a:t>(</a:t>
            </a:r>
            <a:r>
              <a:rPr lang="ru-RU" sz="1600" b="1" dirty="0">
                <a:sym typeface="Symbol" pitchFamily="18" charset="2"/>
              </a:rPr>
              <a:t></a:t>
            </a:r>
            <a:r>
              <a:rPr lang="ru-RU" sz="1600" b="1" baseline="-25000" dirty="0">
                <a:sym typeface="Symbol" pitchFamily="18" charset="2"/>
              </a:rPr>
              <a:t>3</a:t>
            </a:r>
            <a:r>
              <a:rPr lang="ru-RU" sz="1600" b="1" dirty="0">
                <a:sym typeface="Symbol" pitchFamily="18" charset="2"/>
              </a:rPr>
              <a:t> = 527 </a:t>
            </a:r>
            <a:r>
              <a:rPr lang="en-US" sz="1600" b="1" dirty="0" smtClean="0">
                <a:sym typeface="Symbol" pitchFamily="18" charset="2"/>
              </a:rPr>
              <a:t>nm</a:t>
            </a:r>
            <a:r>
              <a:rPr lang="ru-RU" sz="1600" b="1" dirty="0" smtClean="0">
                <a:sym typeface="Symbol" pitchFamily="18" charset="2"/>
              </a:rPr>
              <a:t>)</a:t>
            </a:r>
            <a:r>
              <a:rPr lang="en-US" sz="1600" b="1" dirty="0" smtClean="0">
                <a:sym typeface="Symbol" pitchFamily="18" charset="2"/>
              </a:rPr>
              <a:t> in</a:t>
            </a:r>
            <a:r>
              <a:rPr lang="ru-RU" sz="1600" b="1" dirty="0" smtClean="0">
                <a:sym typeface="Symbol" pitchFamily="18" charset="2"/>
              </a:rPr>
              <a:t> </a:t>
            </a:r>
            <a:r>
              <a:rPr lang="en-US" sz="1600" b="1" dirty="0" smtClean="0">
                <a:sym typeface="Symbol" pitchFamily="18" charset="2"/>
              </a:rPr>
              <a:t>DKDP crystal with</a:t>
            </a:r>
            <a:r>
              <a:rPr lang="ru-RU" sz="1600" b="1" dirty="0" smtClean="0">
                <a:sym typeface="Symbol" pitchFamily="18" charset="2"/>
              </a:rPr>
              <a:t>  </a:t>
            </a:r>
            <a:r>
              <a:rPr lang="ru-RU" sz="1600" b="1" dirty="0">
                <a:sym typeface="Symbol" pitchFamily="18" charset="2"/>
              </a:rPr>
              <a:t>85% </a:t>
            </a:r>
            <a:r>
              <a:rPr lang="en-US" sz="1600" b="1" dirty="0" err="1" smtClean="0">
                <a:sym typeface="Symbol" pitchFamily="18" charset="2"/>
              </a:rPr>
              <a:t>deuterization</a:t>
            </a:r>
            <a:r>
              <a:rPr lang="en-US" sz="1600" b="1" dirty="0" smtClean="0">
                <a:sym typeface="Symbol" pitchFamily="18" charset="2"/>
              </a:rPr>
              <a:t>, </a:t>
            </a:r>
            <a:r>
              <a:rPr lang="en-US" sz="1600" b="1" dirty="0" err="1" smtClean="0">
                <a:sym typeface="Symbol" pitchFamily="18" charset="2"/>
              </a:rPr>
              <a:t>superbroadband</a:t>
            </a:r>
            <a:r>
              <a:rPr lang="en-US" sz="1600" b="1" dirty="0" smtClean="0">
                <a:sym typeface="Symbol" pitchFamily="18" charset="2"/>
              </a:rPr>
              <a:t> synchronism takes place for</a:t>
            </a:r>
            <a:r>
              <a:rPr lang="ru-RU" sz="1600" b="1" dirty="0" smtClean="0">
                <a:sym typeface="Symbol" pitchFamily="18" charset="2"/>
              </a:rPr>
              <a:t> </a:t>
            </a:r>
            <a:r>
              <a:rPr lang="ru-RU" sz="1600" b="1" dirty="0">
                <a:sym typeface="Symbol" pitchFamily="18" charset="2"/>
              </a:rPr>
              <a:t>:</a:t>
            </a:r>
          </a:p>
          <a:p>
            <a:pPr algn="ctr"/>
            <a:r>
              <a:rPr lang="ru-RU" sz="1600" b="1" dirty="0">
                <a:sym typeface="Symbol" pitchFamily="18" charset="2"/>
              </a:rPr>
              <a:t> </a:t>
            </a:r>
            <a:r>
              <a:rPr lang="ru-RU" sz="1600" b="1" baseline="-25000" dirty="0">
                <a:sym typeface="Symbol" pitchFamily="18" charset="2"/>
              </a:rPr>
              <a:t>1</a:t>
            </a:r>
            <a:r>
              <a:rPr lang="ru-RU" sz="1600" b="1" dirty="0">
                <a:sym typeface="Symbol" pitchFamily="18" charset="2"/>
              </a:rPr>
              <a:t> = 910 </a:t>
            </a:r>
            <a:r>
              <a:rPr lang="en-US" sz="1600" b="1" dirty="0" smtClean="0">
                <a:sym typeface="Symbol" pitchFamily="18" charset="2"/>
              </a:rPr>
              <a:t>nm</a:t>
            </a:r>
            <a:r>
              <a:rPr lang="ru-RU" sz="1600" b="1" dirty="0" smtClean="0">
                <a:sym typeface="Symbol" pitchFamily="18" charset="2"/>
              </a:rPr>
              <a:t>, </a:t>
            </a:r>
            <a:r>
              <a:rPr lang="ru-RU" sz="1600" b="1" dirty="0">
                <a:sym typeface="Symbol" pitchFamily="18" charset="2"/>
              </a:rPr>
              <a:t></a:t>
            </a:r>
            <a:r>
              <a:rPr lang="ru-RU" sz="1600" b="1" baseline="-25000" dirty="0">
                <a:sym typeface="Symbol" pitchFamily="18" charset="2"/>
              </a:rPr>
              <a:t>2</a:t>
            </a:r>
            <a:r>
              <a:rPr lang="ru-RU" sz="1600" b="1" dirty="0">
                <a:sym typeface="Symbol" pitchFamily="18" charset="2"/>
              </a:rPr>
              <a:t> = 1250 </a:t>
            </a:r>
            <a:r>
              <a:rPr lang="en-US" sz="1600" b="1" dirty="0" smtClean="0">
                <a:sym typeface="Symbol" pitchFamily="18" charset="2"/>
              </a:rPr>
              <a:t>nm</a:t>
            </a:r>
            <a:r>
              <a:rPr lang="ru-RU" sz="1600" b="1" dirty="0" smtClean="0">
                <a:sym typeface="Symbol" pitchFamily="18" charset="2"/>
              </a:rPr>
              <a:t>, </a:t>
            </a:r>
            <a:r>
              <a:rPr lang="ru-RU" sz="1600" b="1" dirty="0">
                <a:sym typeface="Symbol" pitchFamily="18" charset="2"/>
              </a:rPr>
              <a:t> </a:t>
            </a:r>
            <a:r>
              <a:rPr lang="ru-RU" sz="1600" b="1" baseline="-25000" dirty="0">
                <a:sym typeface="Symbol" pitchFamily="18" charset="2"/>
              </a:rPr>
              <a:t>3</a:t>
            </a:r>
            <a:r>
              <a:rPr lang="ru-RU" sz="1600" b="1" dirty="0">
                <a:sym typeface="Symbol" pitchFamily="18" charset="2"/>
              </a:rPr>
              <a:t>=37,5</a:t>
            </a:r>
            <a:r>
              <a:rPr lang="ru-RU" sz="1600" b="1" baseline="30000" dirty="0">
                <a:sym typeface="Symbol" pitchFamily="18" charset="2"/>
              </a:rPr>
              <a:t>0</a:t>
            </a:r>
            <a:r>
              <a:rPr lang="ru-RU" sz="1600" b="1" dirty="0">
                <a:sym typeface="Symbol" pitchFamily="18" charset="2"/>
              </a:rPr>
              <a:t> , </a:t>
            </a:r>
            <a:r>
              <a:rPr lang="ru-RU" sz="1600" b="1" baseline="-25000" dirty="0">
                <a:sym typeface="Symbol" pitchFamily="18" charset="2"/>
              </a:rPr>
              <a:t>13</a:t>
            </a:r>
            <a:r>
              <a:rPr lang="ru-RU" sz="1600" b="1" dirty="0">
                <a:sym typeface="Symbol" pitchFamily="18" charset="2"/>
              </a:rPr>
              <a:t> = </a:t>
            </a:r>
            <a:r>
              <a:rPr lang="ru-RU" sz="1600" b="1" dirty="0" smtClean="0">
                <a:sym typeface="Symbol" pitchFamily="18" charset="2"/>
              </a:rPr>
              <a:t>0.7</a:t>
            </a:r>
            <a:r>
              <a:rPr lang="ru-RU" sz="1600" b="1" baseline="30000" dirty="0" smtClean="0">
                <a:sym typeface="Symbol" pitchFamily="18" charset="2"/>
              </a:rPr>
              <a:t>0</a:t>
            </a:r>
            <a:endParaRPr lang="en-US" sz="1600" b="1" baseline="30000" dirty="0" smtClean="0">
              <a:sym typeface="Symbol" pitchFamily="18" charset="2"/>
            </a:endParaRPr>
          </a:p>
          <a:p>
            <a:pPr algn="ctr"/>
            <a:endParaRPr lang="en-US" sz="2000" b="1" baseline="30000" dirty="0" smtClean="0">
              <a:solidFill>
                <a:srgbClr val="C00000"/>
              </a:solidFill>
              <a:sym typeface="Symbol" pitchFamily="18" charset="2"/>
            </a:endParaRPr>
          </a:p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1/527=1/910+1/1250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47110" name="Picture 5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179388"/>
            <a:ext cx="7286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"/>
          <p:cNvGrpSpPr/>
          <p:nvPr/>
        </p:nvGrpSpPr>
        <p:grpSpPr>
          <a:xfrm>
            <a:off x="1259632" y="476672"/>
            <a:ext cx="7014356" cy="2346354"/>
            <a:chOff x="827584" y="692696"/>
            <a:chExt cx="7014356" cy="2346354"/>
          </a:xfrm>
        </p:grpSpPr>
        <p:sp>
          <p:nvSpPr>
            <p:cNvPr id="8" name="TextBox 23"/>
            <p:cNvSpPr txBox="1">
              <a:spLocks noChangeArrowheads="1"/>
            </p:cNvSpPr>
            <p:nvPr/>
          </p:nvSpPr>
          <p:spPr bwMode="auto">
            <a:xfrm>
              <a:off x="827584" y="692696"/>
              <a:ext cx="701435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</a:t>
              </a:r>
              <a:r>
                <a:rPr lang="ru-RU" baseline="-25000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3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,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k</a:t>
              </a:r>
              <a:r>
                <a:rPr lang="en-US" baseline="-250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3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– 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narrow band pump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(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ns pulse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)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–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frequency 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</a:t>
              </a:r>
              <a:r>
                <a:rPr lang="ru-RU" baseline="-25000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3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= 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const</a:t>
              </a:r>
              <a:endParaRPr lang="ru-RU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</a:t>
              </a:r>
              <a:r>
                <a:rPr lang="ru-RU" baseline="-25000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1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,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k</a:t>
              </a:r>
              <a:r>
                <a:rPr lang="en-US" baseline="-250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1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and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</a:t>
              </a:r>
              <a:r>
                <a:rPr lang="ru-RU" baseline="-25000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2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 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,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k</a:t>
              </a:r>
              <a:r>
                <a:rPr lang="en-US" baseline="-250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  <a:r>
                <a:rPr lang="en-US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 – 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broadband signal and idler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– </a:t>
              </a:r>
              <a:r>
                <a:rPr lang="en-US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variables</a:t>
              </a:r>
              <a:r>
                <a:rPr lang="ru-RU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, 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</a:t>
              </a:r>
              <a:r>
                <a:rPr lang="ru-RU" baseline="-25000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1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</a:t>
              </a:r>
              <a:r>
                <a:rPr lang="ru-RU" baseline="-25000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</a:t>
              </a:r>
              <a:r>
                <a:rPr lang="ru-RU" dirty="0">
                  <a:latin typeface="Calibri" pitchFamily="34" charset="0"/>
                  <a:ea typeface="Calibri" pitchFamily="34" charset="0"/>
                  <a:cs typeface="Calibri" pitchFamily="34" charset="0"/>
                  <a:sym typeface="Symbol" pitchFamily="18" charset="2"/>
                </a:rPr>
                <a:t></a:t>
              </a:r>
              <a:endParaRPr lang="ru-RU" baseline="-25000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2636838" y="1420813"/>
            <a:ext cx="3760787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438" name="Формула" r:id="rId5" imgW="2361787" imgH="254092" progId="Equation.3">
                    <p:embed/>
                  </p:oleObj>
                </mc:Choice>
                <mc:Fallback>
                  <p:oleObj name="Формула" r:id="rId5" imgW="2361787" imgH="254092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6838" y="1420813"/>
                          <a:ext cx="3760787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1577975" y="1712913"/>
            <a:ext cx="6243638" cy="668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439" name="Формула" r:id="rId7" imgW="3580435" imgH="507633" progId="Equation.3">
                    <p:embed/>
                  </p:oleObj>
                </mc:Choice>
                <mc:Fallback>
                  <p:oleObj name="Формула" r:id="rId7" imgW="3580435" imgH="507633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7975" y="1712913"/>
                          <a:ext cx="6243638" cy="6683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97"/>
            <p:cNvSpPr txBox="1">
              <a:spLocks noChangeArrowheads="1"/>
            </p:cNvSpPr>
            <p:nvPr/>
          </p:nvSpPr>
          <p:spPr bwMode="auto">
            <a:xfrm>
              <a:off x="1724025" y="2443163"/>
              <a:ext cx="14830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Synchronism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98"/>
            <p:cNvSpPr txBox="1">
              <a:spLocks noChangeArrowheads="1"/>
            </p:cNvSpPr>
            <p:nvPr/>
          </p:nvSpPr>
          <p:spPr bwMode="auto">
            <a:xfrm>
              <a:off x="3221038" y="2454275"/>
              <a:ext cx="148309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Broadband</a:t>
              </a:r>
              <a:endParaRPr lang="ru-RU" sz="1600" b="1" dirty="0">
                <a:solidFill>
                  <a:srgbClr val="0070C0"/>
                </a:solidFill>
              </a:endParaRP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Synchronism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99"/>
            <p:cNvSpPr txBox="1">
              <a:spLocks noChangeArrowheads="1"/>
            </p:cNvSpPr>
            <p:nvPr/>
          </p:nvSpPr>
          <p:spPr bwMode="auto">
            <a:xfrm>
              <a:off x="5229225" y="2454275"/>
              <a:ext cx="182293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solidFill>
                    <a:srgbClr val="0070C0"/>
                  </a:solidFill>
                </a:rPr>
                <a:t>Superbroadband</a:t>
              </a:r>
              <a:endParaRPr lang="ru-RU" sz="1600" b="1" dirty="0" smtClean="0">
                <a:solidFill>
                  <a:srgbClr val="0070C0"/>
                </a:solidFill>
              </a:endParaRP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Synchronism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3" name="Группа 107"/>
            <p:cNvGrpSpPr>
              <a:grpSpLocks/>
            </p:cNvGrpSpPr>
            <p:nvPr/>
          </p:nvGrpSpPr>
          <p:grpSpPr bwMode="auto">
            <a:xfrm>
              <a:off x="2308225" y="1822450"/>
              <a:ext cx="839788" cy="692150"/>
              <a:chOff x="299979" y="1785915"/>
              <a:chExt cx="839799" cy="692954"/>
            </a:xfrm>
          </p:grpSpPr>
          <p:grpSp>
            <p:nvGrpSpPr>
              <p:cNvPr id="4" name="Группа 90"/>
              <p:cNvGrpSpPr>
                <a:grpSpLocks/>
              </p:cNvGrpSpPr>
              <p:nvPr/>
            </p:nvGrpSpPr>
            <p:grpSpPr bwMode="auto">
              <a:xfrm>
                <a:off x="299979" y="1785915"/>
                <a:ext cx="839799" cy="438156"/>
                <a:chOff x="774648" y="2406636"/>
                <a:chExt cx="1131903" cy="620721"/>
              </a:xfrm>
            </p:grpSpPr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>
                  <a:off x="774648" y="2406636"/>
                  <a:ext cx="1131903" cy="621433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 flipV="1">
                  <a:off x="774648" y="2406636"/>
                  <a:ext cx="1095527" cy="585408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Прямая со стрелкой 25"/>
              <p:cNvCxnSpPr/>
              <p:nvPr/>
            </p:nvCxnSpPr>
            <p:spPr>
              <a:xfrm rot="5400000" flipH="1" flipV="1">
                <a:off x="501365" y="2278612"/>
                <a:ext cx="400515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Группа 108"/>
            <p:cNvGrpSpPr>
              <a:grpSpLocks/>
            </p:cNvGrpSpPr>
            <p:nvPr/>
          </p:nvGrpSpPr>
          <p:grpSpPr bwMode="auto">
            <a:xfrm>
              <a:off x="3476625" y="1822450"/>
              <a:ext cx="839788" cy="692150"/>
              <a:chOff x="299979" y="1785915"/>
              <a:chExt cx="839799" cy="692954"/>
            </a:xfrm>
          </p:grpSpPr>
          <p:grpSp>
            <p:nvGrpSpPr>
              <p:cNvPr id="6" name="Группа 90"/>
              <p:cNvGrpSpPr>
                <a:grpSpLocks/>
              </p:cNvGrpSpPr>
              <p:nvPr/>
            </p:nvGrpSpPr>
            <p:grpSpPr bwMode="auto">
              <a:xfrm>
                <a:off x="299979" y="1785915"/>
                <a:ext cx="839799" cy="438156"/>
                <a:chOff x="774648" y="2406636"/>
                <a:chExt cx="1131903" cy="620721"/>
              </a:xfrm>
            </p:grpSpPr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>
                  <a:off x="774648" y="2406636"/>
                  <a:ext cx="1131903" cy="621433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 flipV="1">
                  <a:off x="774648" y="2406636"/>
                  <a:ext cx="1095527" cy="585408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Прямая со стрелкой 21"/>
              <p:cNvCxnSpPr/>
              <p:nvPr/>
            </p:nvCxnSpPr>
            <p:spPr>
              <a:xfrm rot="5400000" flipH="1" flipV="1">
                <a:off x="501365" y="2278612"/>
                <a:ext cx="400515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Группа 113"/>
            <p:cNvGrpSpPr>
              <a:grpSpLocks/>
            </p:cNvGrpSpPr>
            <p:nvPr/>
          </p:nvGrpSpPr>
          <p:grpSpPr bwMode="auto">
            <a:xfrm>
              <a:off x="5703888" y="1822450"/>
              <a:ext cx="839787" cy="692150"/>
              <a:chOff x="299979" y="1785915"/>
              <a:chExt cx="839799" cy="692954"/>
            </a:xfrm>
          </p:grpSpPr>
          <p:grpSp>
            <p:nvGrpSpPr>
              <p:cNvPr id="14" name="Группа 90"/>
              <p:cNvGrpSpPr>
                <a:grpSpLocks/>
              </p:cNvGrpSpPr>
              <p:nvPr/>
            </p:nvGrpSpPr>
            <p:grpSpPr bwMode="auto">
              <a:xfrm>
                <a:off x="299979" y="1785915"/>
                <a:ext cx="839799" cy="438156"/>
                <a:chOff x="774648" y="2406636"/>
                <a:chExt cx="1131903" cy="620721"/>
              </a:xfrm>
            </p:grpSpPr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>
                  <a:off x="774648" y="2406636"/>
                  <a:ext cx="1131903" cy="621433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flipV="1">
                  <a:off x="774648" y="2406636"/>
                  <a:ext cx="1095529" cy="585408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Прямая со стрелкой 17"/>
              <p:cNvCxnSpPr/>
              <p:nvPr/>
            </p:nvCxnSpPr>
            <p:spPr>
              <a:xfrm rot="5400000" flipH="1" flipV="1">
                <a:off x="501364" y="2278612"/>
                <a:ext cx="400515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8088" y="3976688"/>
            <a:ext cx="238283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5163" y="252413"/>
            <a:ext cx="78867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Optical Parametric Chirped Pulse Amplification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OPCPA</a:t>
            </a:r>
            <a:r>
              <a:rPr lang="ru-RU" sz="28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)  </a:t>
            </a:r>
          </a:p>
        </p:txBody>
      </p:sp>
      <p:pic>
        <p:nvPicPr>
          <p:cNvPr id="48132" name="Picture 5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79388"/>
            <a:ext cx="7286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488"/>
          <p:cNvGrpSpPr>
            <a:grpSpLocks/>
          </p:cNvGrpSpPr>
          <p:nvPr/>
        </p:nvGrpSpPr>
        <p:grpSpPr bwMode="auto">
          <a:xfrm>
            <a:off x="-1416050" y="4414838"/>
            <a:ext cx="8008938" cy="538162"/>
            <a:chOff x="-2657574" y="4414851"/>
            <a:chExt cx="8008442" cy="538484"/>
          </a:xfrm>
        </p:grpSpPr>
        <p:grpSp>
          <p:nvGrpSpPr>
            <p:cNvPr id="4" name="Группа 1486"/>
            <p:cNvGrpSpPr>
              <a:grpSpLocks/>
            </p:cNvGrpSpPr>
            <p:nvPr/>
          </p:nvGrpSpPr>
          <p:grpSpPr bwMode="auto">
            <a:xfrm>
              <a:off x="-2586887" y="4414851"/>
              <a:ext cx="7925659" cy="536036"/>
              <a:chOff x="273060" y="4414851"/>
              <a:chExt cx="5770924" cy="536036"/>
            </a:xfrm>
          </p:grpSpPr>
          <p:grpSp>
            <p:nvGrpSpPr>
              <p:cNvPr id="5" name="Group 746"/>
              <p:cNvGrpSpPr>
                <a:grpSpLocks/>
              </p:cNvGrpSpPr>
              <p:nvPr/>
            </p:nvGrpSpPr>
            <p:grpSpPr bwMode="auto">
              <a:xfrm rot="10800000">
                <a:off x="273060" y="4414851"/>
                <a:ext cx="5770924" cy="536036"/>
                <a:chOff x="8904" y="5547"/>
                <a:chExt cx="1160" cy="1304"/>
              </a:xfrm>
            </p:grpSpPr>
            <p:sp>
              <p:nvSpPr>
                <p:cNvPr id="48235" name="Rectangle 747"/>
                <p:cNvSpPr>
                  <a:spLocks noChangeArrowheads="1"/>
                </p:cNvSpPr>
                <p:nvPr/>
              </p:nvSpPr>
              <p:spPr bwMode="auto">
                <a:xfrm>
                  <a:off x="8904" y="5547"/>
                  <a:ext cx="8" cy="1304"/>
                </a:xfrm>
                <a:prstGeom prst="rect">
                  <a:avLst/>
                </a:prstGeom>
                <a:solidFill>
                  <a:srgbClr val="FF33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36" name="Rectangle 748"/>
                <p:cNvSpPr>
                  <a:spLocks noChangeArrowheads="1"/>
                </p:cNvSpPr>
                <p:nvPr/>
              </p:nvSpPr>
              <p:spPr bwMode="auto">
                <a:xfrm>
                  <a:off x="8912" y="5547"/>
                  <a:ext cx="8" cy="1304"/>
                </a:xfrm>
                <a:prstGeom prst="rect">
                  <a:avLst/>
                </a:prstGeom>
                <a:solidFill>
                  <a:srgbClr val="FF359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37" name="Rectangle 749"/>
                <p:cNvSpPr>
                  <a:spLocks noChangeArrowheads="1"/>
                </p:cNvSpPr>
                <p:nvPr/>
              </p:nvSpPr>
              <p:spPr bwMode="auto">
                <a:xfrm>
                  <a:off x="8920" y="5547"/>
                  <a:ext cx="8" cy="1304"/>
                </a:xfrm>
                <a:prstGeom prst="rect">
                  <a:avLst/>
                </a:prstGeom>
                <a:solidFill>
                  <a:srgbClr val="FF36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38" name="Rectangle 750"/>
                <p:cNvSpPr>
                  <a:spLocks noChangeArrowheads="1"/>
                </p:cNvSpPr>
                <p:nvPr/>
              </p:nvSpPr>
              <p:spPr bwMode="auto">
                <a:xfrm>
                  <a:off x="8928" y="5547"/>
                  <a:ext cx="8" cy="1304"/>
                </a:xfrm>
                <a:prstGeom prst="rect">
                  <a:avLst/>
                </a:prstGeom>
                <a:solidFill>
                  <a:srgbClr val="FF3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39" name="Rectangle 751"/>
                <p:cNvSpPr>
                  <a:spLocks noChangeArrowheads="1"/>
                </p:cNvSpPr>
                <p:nvPr/>
              </p:nvSpPr>
              <p:spPr bwMode="auto">
                <a:xfrm>
                  <a:off x="8936" y="5547"/>
                  <a:ext cx="8" cy="1304"/>
                </a:xfrm>
                <a:prstGeom prst="rect">
                  <a:avLst/>
                </a:prstGeom>
                <a:solidFill>
                  <a:srgbClr val="FF39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0" name="Rectangle 752"/>
                <p:cNvSpPr>
                  <a:spLocks noChangeArrowheads="1"/>
                </p:cNvSpPr>
                <p:nvPr/>
              </p:nvSpPr>
              <p:spPr bwMode="auto">
                <a:xfrm>
                  <a:off x="8944" y="5547"/>
                  <a:ext cx="8" cy="1304"/>
                </a:xfrm>
                <a:prstGeom prst="rect">
                  <a:avLst/>
                </a:prstGeom>
                <a:solidFill>
                  <a:srgbClr val="FF3A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1" name="Rectangle 753"/>
                <p:cNvSpPr>
                  <a:spLocks noChangeArrowheads="1"/>
                </p:cNvSpPr>
                <p:nvPr/>
              </p:nvSpPr>
              <p:spPr bwMode="auto">
                <a:xfrm>
                  <a:off x="8952" y="5547"/>
                  <a:ext cx="8" cy="1304"/>
                </a:xfrm>
                <a:prstGeom prst="rect">
                  <a:avLst/>
                </a:prstGeom>
                <a:solidFill>
                  <a:srgbClr val="FF3C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2" name="Rectangle 754"/>
                <p:cNvSpPr>
                  <a:spLocks noChangeArrowheads="1"/>
                </p:cNvSpPr>
                <p:nvPr/>
              </p:nvSpPr>
              <p:spPr bwMode="auto">
                <a:xfrm>
                  <a:off x="8960" y="5547"/>
                  <a:ext cx="8" cy="1304"/>
                </a:xfrm>
                <a:prstGeom prst="rect">
                  <a:avLst/>
                </a:prstGeom>
                <a:solidFill>
                  <a:srgbClr val="FF3D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3" name="Rectangle 755"/>
                <p:cNvSpPr>
                  <a:spLocks noChangeArrowheads="1"/>
                </p:cNvSpPr>
                <p:nvPr/>
              </p:nvSpPr>
              <p:spPr bwMode="auto">
                <a:xfrm>
                  <a:off x="8968" y="5547"/>
                  <a:ext cx="8" cy="1304"/>
                </a:xfrm>
                <a:prstGeom prst="rect">
                  <a:avLst/>
                </a:prstGeom>
                <a:solidFill>
                  <a:srgbClr val="FF3E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4" name="Rectangle 756"/>
                <p:cNvSpPr>
                  <a:spLocks noChangeArrowheads="1"/>
                </p:cNvSpPr>
                <p:nvPr/>
              </p:nvSpPr>
              <p:spPr bwMode="auto">
                <a:xfrm>
                  <a:off x="8976" y="5547"/>
                  <a:ext cx="8" cy="1304"/>
                </a:xfrm>
                <a:prstGeom prst="rect">
                  <a:avLst/>
                </a:prstGeom>
                <a:solidFill>
                  <a:srgbClr val="FF40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5" name="Rectangle 757"/>
                <p:cNvSpPr>
                  <a:spLocks noChangeArrowheads="1"/>
                </p:cNvSpPr>
                <p:nvPr/>
              </p:nvSpPr>
              <p:spPr bwMode="auto">
                <a:xfrm>
                  <a:off x="8984" y="5547"/>
                  <a:ext cx="8" cy="1304"/>
                </a:xfrm>
                <a:prstGeom prst="rect">
                  <a:avLst/>
                </a:prstGeom>
                <a:solidFill>
                  <a:srgbClr val="FF41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6" name="Rectangle 758"/>
                <p:cNvSpPr>
                  <a:spLocks noChangeArrowheads="1"/>
                </p:cNvSpPr>
                <p:nvPr/>
              </p:nvSpPr>
              <p:spPr bwMode="auto">
                <a:xfrm>
                  <a:off x="8992" y="5547"/>
                  <a:ext cx="8" cy="1304"/>
                </a:xfrm>
                <a:prstGeom prst="rect">
                  <a:avLst/>
                </a:prstGeom>
                <a:solidFill>
                  <a:srgbClr val="FF437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7" name="Rectangle 759"/>
                <p:cNvSpPr>
                  <a:spLocks noChangeArrowheads="1"/>
                </p:cNvSpPr>
                <p:nvPr/>
              </p:nvSpPr>
              <p:spPr bwMode="auto">
                <a:xfrm>
                  <a:off x="9000" y="5547"/>
                  <a:ext cx="8" cy="1304"/>
                </a:xfrm>
                <a:prstGeom prst="rect">
                  <a:avLst/>
                </a:prstGeom>
                <a:solidFill>
                  <a:srgbClr val="FF44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8" name="Rectangle 760"/>
                <p:cNvSpPr>
                  <a:spLocks noChangeArrowheads="1"/>
                </p:cNvSpPr>
                <p:nvPr/>
              </p:nvSpPr>
              <p:spPr bwMode="auto">
                <a:xfrm>
                  <a:off x="9008" y="5547"/>
                  <a:ext cx="8" cy="1304"/>
                </a:xfrm>
                <a:prstGeom prst="rect">
                  <a:avLst/>
                </a:prstGeom>
                <a:solidFill>
                  <a:srgbClr val="FF45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49" name="Rectangle 761"/>
                <p:cNvSpPr>
                  <a:spLocks noChangeArrowheads="1"/>
                </p:cNvSpPr>
                <p:nvPr/>
              </p:nvSpPr>
              <p:spPr bwMode="auto">
                <a:xfrm>
                  <a:off x="9016" y="5547"/>
                  <a:ext cx="8" cy="1304"/>
                </a:xfrm>
                <a:prstGeom prst="rect">
                  <a:avLst/>
                </a:prstGeom>
                <a:solidFill>
                  <a:srgbClr val="FF47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0" name="Rectangle 762"/>
                <p:cNvSpPr>
                  <a:spLocks noChangeArrowheads="1"/>
                </p:cNvSpPr>
                <p:nvPr/>
              </p:nvSpPr>
              <p:spPr bwMode="auto">
                <a:xfrm>
                  <a:off x="9024" y="5547"/>
                  <a:ext cx="8" cy="1304"/>
                </a:xfrm>
                <a:prstGeom prst="rect">
                  <a:avLst/>
                </a:prstGeom>
                <a:solidFill>
                  <a:srgbClr val="FF48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1" name="Rectangle 763"/>
                <p:cNvSpPr>
                  <a:spLocks noChangeArrowheads="1"/>
                </p:cNvSpPr>
                <p:nvPr/>
              </p:nvSpPr>
              <p:spPr bwMode="auto">
                <a:xfrm>
                  <a:off x="9032" y="5547"/>
                  <a:ext cx="8" cy="1304"/>
                </a:xfrm>
                <a:prstGeom prst="rect">
                  <a:avLst/>
                </a:prstGeom>
                <a:solidFill>
                  <a:srgbClr val="FF4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2" name="Rectangle 764"/>
                <p:cNvSpPr>
                  <a:spLocks noChangeArrowheads="1"/>
                </p:cNvSpPr>
                <p:nvPr/>
              </p:nvSpPr>
              <p:spPr bwMode="auto">
                <a:xfrm>
                  <a:off x="9040" y="5547"/>
                  <a:ext cx="8" cy="1304"/>
                </a:xfrm>
                <a:prstGeom prst="rect">
                  <a:avLst/>
                </a:prstGeom>
                <a:solidFill>
                  <a:srgbClr val="FF4B6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3" name="Rectangle 765"/>
                <p:cNvSpPr>
                  <a:spLocks noChangeArrowheads="1"/>
                </p:cNvSpPr>
                <p:nvPr/>
              </p:nvSpPr>
              <p:spPr bwMode="auto">
                <a:xfrm>
                  <a:off x="9048" y="5547"/>
                  <a:ext cx="8" cy="1304"/>
                </a:xfrm>
                <a:prstGeom prst="rect">
                  <a:avLst/>
                </a:prstGeom>
                <a:solidFill>
                  <a:srgbClr val="FF4D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4" name="Rectangle 766"/>
                <p:cNvSpPr>
                  <a:spLocks noChangeArrowheads="1"/>
                </p:cNvSpPr>
                <p:nvPr/>
              </p:nvSpPr>
              <p:spPr bwMode="auto">
                <a:xfrm>
                  <a:off x="9056" y="5547"/>
                  <a:ext cx="8" cy="1304"/>
                </a:xfrm>
                <a:prstGeom prst="rect">
                  <a:avLst/>
                </a:prstGeom>
                <a:solidFill>
                  <a:srgbClr val="FF4E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5" name="Rectangle 767"/>
                <p:cNvSpPr>
                  <a:spLocks noChangeArrowheads="1"/>
                </p:cNvSpPr>
                <p:nvPr/>
              </p:nvSpPr>
              <p:spPr bwMode="auto">
                <a:xfrm>
                  <a:off x="9064" y="5547"/>
                  <a:ext cx="8" cy="1304"/>
                </a:xfrm>
                <a:prstGeom prst="rect">
                  <a:avLst/>
                </a:prstGeom>
                <a:solidFill>
                  <a:srgbClr val="FF4F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6" name="Rectangle 768"/>
                <p:cNvSpPr>
                  <a:spLocks noChangeArrowheads="1"/>
                </p:cNvSpPr>
                <p:nvPr/>
              </p:nvSpPr>
              <p:spPr bwMode="auto">
                <a:xfrm>
                  <a:off x="9072" y="5547"/>
                  <a:ext cx="8" cy="1304"/>
                </a:xfrm>
                <a:prstGeom prst="rect">
                  <a:avLst/>
                </a:prstGeom>
                <a:solidFill>
                  <a:srgbClr val="FF515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7" name="Rectangle 769"/>
                <p:cNvSpPr>
                  <a:spLocks noChangeArrowheads="1"/>
                </p:cNvSpPr>
                <p:nvPr/>
              </p:nvSpPr>
              <p:spPr bwMode="auto">
                <a:xfrm>
                  <a:off x="9080" y="5547"/>
                  <a:ext cx="8" cy="1304"/>
                </a:xfrm>
                <a:prstGeom prst="rect">
                  <a:avLst/>
                </a:prstGeom>
                <a:solidFill>
                  <a:srgbClr val="FF525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8" name="Rectangle 770"/>
                <p:cNvSpPr>
                  <a:spLocks noChangeArrowheads="1"/>
                </p:cNvSpPr>
                <p:nvPr/>
              </p:nvSpPr>
              <p:spPr bwMode="auto">
                <a:xfrm>
                  <a:off x="9088" y="5547"/>
                  <a:ext cx="8" cy="1304"/>
                </a:xfrm>
                <a:prstGeom prst="rect">
                  <a:avLst/>
                </a:prstGeom>
                <a:solidFill>
                  <a:srgbClr val="FF545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59" name="Rectangle 771"/>
                <p:cNvSpPr>
                  <a:spLocks noChangeArrowheads="1"/>
                </p:cNvSpPr>
                <p:nvPr/>
              </p:nvSpPr>
              <p:spPr bwMode="auto">
                <a:xfrm>
                  <a:off x="9096" y="5547"/>
                  <a:ext cx="8" cy="1304"/>
                </a:xfrm>
                <a:prstGeom prst="rect">
                  <a:avLst/>
                </a:prstGeom>
                <a:solidFill>
                  <a:srgbClr val="FF555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0" name="Rectangle 772"/>
                <p:cNvSpPr>
                  <a:spLocks noChangeArrowheads="1"/>
                </p:cNvSpPr>
                <p:nvPr/>
              </p:nvSpPr>
              <p:spPr bwMode="auto">
                <a:xfrm>
                  <a:off x="9104" y="5547"/>
                  <a:ext cx="8" cy="1304"/>
                </a:xfrm>
                <a:prstGeom prst="rect">
                  <a:avLst/>
                </a:prstGeom>
                <a:solidFill>
                  <a:srgbClr val="FF565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1" name="Rectangle 773"/>
                <p:cNvSpPr>
                  <a:spLocks noChangeArrowheads="1"/>
                </p:cNvSpPr>
                <p:nvPr/>
              </p:nvSpPr>
              <p:spPr bwMode="auto">
                <a:xfrm>
                  <a:off x="9112" y="5547"/>
                  <a:ext cx="8" cy="1304"/>
                </a:xfrm>
                <a:prstGeom prst="rect">
                  <a:avLst/>
                </a:prstGeom>
                <a:solidFill>
                  <a:srgbClr val="FF58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2" name="Rectangle 774"/>
                <p:cNvSpPr>
                  <a:spLocks noChangeArrowheads="1"/>
                </p:cNvSpPr>
                <p:nvPr/>
              </p:nvSpPr>
              <p:spPr bwMode="auto">
                <a:xfrm>
                  <a:off x="9120" y="5547"/>
                  <a:ext cx="8" cy="1304"/>
                </a:xfrm>
                <a:prstGeom prst="rect">
                  <a:avLst/>
                </a:prstGeom>
                <a:solidFill>
                  <a:srgbClr val="FF594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3" name="Rectangle 775"/>
                <p:cNvSpPr>
                  <a:spLocks noChangeArrowheads="1"/>
                </p:cNvSpPr>
                <p:nvPr/>
              </p:nvSpPr>
              <p:spPr bwMode="auto">
                <a:xfrm>
                  <a:off x="9128" y="5547"/>
                  <a:ext cx="8" cy="1304"/>
                </a:xfrm>
                <a:prstGeom prst="rect">
                  <a:avLst/>
                </a:prstGeom>
                <a:solidFill>
                  <a:srgbClr val="FF5B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4" name="Rectangle 776"/>
                <p:cNvSpPr>
                  <a:spLocks noChangeArrowheads="1"/>
                </p:cNvSpPr>
                <p:nvPr/>
              </p:nvSpPr>
              <p:spPr bwMode="auto">
                <a:xfrm>
                  <a:off x="9136" y="5547"/>
                  <a:ext cx="8" cy="1304"/>
                </a:xfrm>
                <a:prstGeom prst="rect">
                  <a:avLst/>
                </a:prstGeom>
                <a:solidFill>
                  <a:srgbClr val="FF5C4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5" name="Rectangle 777"/>
                <p:cNvSpPr>
                  <a:spLocks noChangeArrowheads="1"/>
                </p:cNvSpPr>
                <p:nvPr/>
              </p:nvSpPr>
              <p:spPr bwMode="auto">
                <a:xfrm>
                  <a:off x="9144" y="5547"/>
                  <a:ext cx="8" cy="1304"/>
                </a:xfrm>
                <a:prstGeom prst="rect">
                  <a:avLst/>
                </a:prstGeom>
                <a:solidFill>
                  <a:srgbClr val="FF5D4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6" name="Rectangle 778"/>
                <p:cNvSpPr>
                  <a:spLocks noChangeArrowheads="1"/>
                </p:cNvSpPr>
                <p:nvPr/>
              </p:nvSpPr>
              <p:spPr bwMode="auto">
                <a:xfrm>
                  <a:off x="9152" y="5547"/>
                  <a:ext cx="8" cy="1304"/>
                </a:xfrm>
                <a:prstGeom prst="rect">
                  <a:avLst/>
                </a:prstGeom>
                <a:solidFill>
                  <a:srgbClr val="FF5F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7" name="Rectangle 779"/>
                <p:cNvSpPr>
                  <a:spLocks noChangeArrowheads="1"/>
                </p:cNvSpPr>
                <p:nvPr/>
              </p:nvSpPr>
              <p:spPr bwMode="auto">
                <a:xfrm>
                  <a:off x="9160" y="5547"/>
                  <a:ext cx="8" cy="1304"/>
                </a:xfrm>
                <a:prstGeom prst="rect">
                  <a:avLst/>
                </a:prstGeom>
                <a:solidFill>
                  <a:srgbClr val="FF60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8" name="Rectangle 780"/>
                <p:cNvSpPr>
                  <a:spLocks noChangeArrowheads="1"/>
                </p:cNvSpPr>
                <p:nvPr/>
              </p:nvSpPr>
              <p:spPr bwMode="auto">
                <a:xfrm>
                  <a:off x="9168" y="5547"/>
                  <a:ext cx="8" cy="1304"/>
                </a:xfrm>
                <a:prstGeom prst="rect">
                  <a:avLst/>
                </a:prstGeom>
                <a:solidFill>
                  <a:srgbClr val="FF623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69" name="Rectangle 781"/>
                <p:cNvSpPr>
                  <a:spLocks noChangeArrowheads="1"/>
                </p:cNvSpPr>
                <p:nvPr/>
              </p:nvSpPr>
              <p:spPr bwMode="auto">
                <a:xfrm>
                  <a:off x="9176" y="5547"/>
                  <a:ext cx="8" cy="1304"/>
                </a:xfrm>
                <a:prstGeom prst="rect">
                  <a:avLst/>
                </a:prstGeom>
                <a:solidFill>
                  <a:srgbClr val="FF63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0" name="Rectangle 782"/>
                <p:cNvSpPr>
                  <a:spLocks noChangeArrowheads="1"/>
                </p:cNvSpPr>
                <p:nvPr/>
              </p:nvSpPr>
              <p:spPr bwMode="auto">
                <a:xfrm>
                  <a:off x="9184" y="5547"/>
                  <a:ext cx="8" cy="1304"/>
                </a:xfrm>
                <a:prstGeom prst="rect">
                  <a:avLst/>
                </a:prstGeom>
                <a:solidFill>
                  <a:srgbClr val="FF64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1" name="Rectangle 783"/>
                <p:cNvSpPr>
                  <a:spLocks noChangeArrowheads="1"/>
                </p:cNvSpPr>
                <p:nvPr/>
              </p:nvSpPr>
              <p:spPr bwMode="auto">
                <a:xfrm>
                  <a:off x="9192" y="5547"/>
                  <a:ext cx="8" cy="1304"/>
                </a:xfrm>
                <a:prstGeom prst="rect">
                  <a:avLst/>
                </a:prstGeom>
                <a:solidFill>
                  <a:srgbClr val="FF6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2" name="Rectangle 784"/>
                <p:cNvSpPr>
                  <a:spLocks noChangeArrowheads="1"/>
                </p:cNvSpPr>
                <p:nvPr/>
              </p:nvSpPr>
              <p:spPr bwMode="auto">
                <a:xfrm>
                  <a:off x="9200" y="5547"/>
                  <a:ext cx="8" cy="1304"/>
                </a:xfrm>
                <a:prstGeom prst="rect">
                  <a:avLst/>
                </a:prstGeom>
                <a:solidFill>
                  <a:srgbClr val="FF6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3" name="Rectangle 785"/>
                <p:cNvSpPr>
                  <a:spLocks noChangeArrowheads="1"/>
                </p:cNvSpPr>
                <p:nvPr/>
              </p:nvSpPr>
              <p:spPr bwMode="auto">
                <a:xfrm>
                  <a:off x="9208" y="5547"/>
                  <a:ext cx="8" cy="1304"/>
                </a:xfrm>
                <a:prstGeom prst="rect">
                  <a:avLst/>
                </a:prstGeom>
                <a:solidFill>
                  <a:srgbClr val="FF6F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4" name="Rectangle 786"/>
                <p:cNvSpPr>
                  <a:spLocks noChangeArrowheads="1"/>
                </p:cNvSpPr>
                <p:nvPr/>
              </p:nvSpPr>
              <p:spPr bwMode="auto">
                <a:xfrm>
                  <a:off x="9216" y="5547"/>
                  <a:ext cx="8" cy="1304"/>
                </a:xfrm>
                <a:prstGeom prst="rect">
                  <a:avLst/>
                </a:prstGeom>
                <a:solidFill>
                  <a:srgbClr val="FF732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5" name="Rectangle 787"/>
                <p:cNvSpPr>
                  <a:spLocks noChangeArrowheads="1"/>
                </p:cNvSpPr>
                <p:nvPr/>
              </p:nvSpPr>
              <p:spPr bwMode="auto">
                <a:xfrm>
                  <a:off x="9224" y="5547"/>
                  <a:ext cx="8" cy="1304"/>
                </a:xfrm>
                <a:prstGeom prst="rect">
                  <a:avLst/>
                </a:prstGeom>
                <a:solidFill>
                  <a:srgbClr val="FF772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6" name="Rectangle 788"/>
                <p:cNvSpPr>
                  <a:spLocks noChangeArrowheads="1"/>
                </p:cNvSpPr>
                <p:nvPr/>
              </p:nvSpPr>
              <p:spPr bwMode="auto">
                <a:xfrm>
                  <a:off x="9232" y="5547"/>
                  <a:ext cx="8" cy="1304"/>
                </a:xfrm>
                <a:prstGeom prst="rect">
                  <a:avLst/>
                </a:prstGeom>
                <a:solidFill>
                  <a:srgbClr val="FF7C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7" name="Rectangle 789"/>
                <p:cNvSpPr>
                  <a:spLocks noChangeArrowheads="1"/>
                </p:cNvSpPr>
                <p:nvPr/>
              </p:nvSpPr>
              <p:spPr bwMode="auto">
                <a:xfrm>
                  <a:off x="9240" y="5547"/>
                  <a:ext cx="8" cy="1304"/>
                </a:xfrm>
                <a:prstGeom prst="rect">
                  <a:avLst/>
                </a:prstGeom>
                <a:solidFill>
                  <a:srgbClr val="FF802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8" name="Rectangle 790"/>
                <p:cNvSpPr>
                  <a:spLocks noChangeArrowheads="1"/>
                </p:cNvSpPr>
                <p:nvPr/>
              </p:nvSpPr>
              <p:spPr bwMode="auto">
                <a:xfrm>
                  <a:off x="9248" y="5547"/>
                  <a:ext cx="8" cy="1304"/>
                </a:xfrm>
                <a:prstGeom prst="rect">
                  <a:avLst/>
                </a:prstGeom>
                <a:solidFill>
                  <a:srgbClr val="FF842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79" name="Rectangle 791"/>
                <p:cNvSpPr>
                  <a:spLocks noChangeArrowheads="1"/>
                </p:cNvSpPr>
                <p:nvPr/>
              </p:nvSpPr>
              <p:spPr bwMode="auto">
                <a:xfrm>
                  <a:off x="9256" y="5547"/>
                  <a:ext cx="8" cy="1304"/>
                </a:xfrm>
                <a:prstGeom prst="rect">
                  <a:avLst/>
                </a:prstGeom>
                <a:solidFill>
                  <a:srgbClr val="FF88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0" name="Rectangle 792"/>
                <p:cNvSpPr>
                  <a:spLocks noChangeArrowheads="1"/>
                </p:cNvSpPr>
                <p:nvPr/>
              </p:nvSpPr>
              <p:spPr bwMode="auto">
                <a:xfrm>
                  <a:off x="9264" y="5547"/>
                  <a:ext cx="8" cy="1304"/>
                </a:xfrm>
                <a:prstGeom prst="rect">
                  <a:avLst/>
                </a:prstGeom>
                <a:solidFill>
                  <a:srgbClr val="FF8D2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1" name="Rectangle 793"/>
                <p:cNvSpPr>
                  <a:spLocks noChangeArrowheads="1"/>
                </p:cNvSpPr>
                <p:nvPr/>
              </p:nvSpPr>
              <p:spPr bwMode="auto">
                <a:xfrm>
                  <a:off x="9272" y="5547"/>
                  <a:ext cx="8" cy="1304"/>
                </a:xfrm>
                <a:prstGeom prst="rect">
                  <a:avLst/>
                </a:prstGeom>
                <a:solidFill>
                  <a:srgbClr val="FF91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2" name="Rectangle 794"/>
                <p:cNvSpPr>
                  <a:spLocks noChangeArrowheads="1"/>
                </p:cNvSpPr>
                <p:nvPr/>
              </p:nvSpPr>
              <p:spPr bwMode="auto">
                <a:xfrm>
                  <a:off x="9280" y="5547"/>
                  <a:ext cx="8" cy="1304"/>
                </a:xfrm>
                <a:prstGeom prst="rect">
                  <a:avLst/>
                </a:prstGeom>
                <a:solidFill>
                  <a:srgbClr val="FF95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3" name="Rectangle 795"/>
                <p:cNvSpPr>
                  <a:spLocks noChangeArrowheads="1"/>
                </p:cNvSpPr>
                <p:nvPr/>
              </p:nvSpPr>
              <p:spPr bwMode="auto">
                <a:xfrm>
                  <a:off x="9288" y="5547"/>
                  <a:ext cx="8" cy="1304"/>
                </a:xfrm>
                <a:prstGeom prst="rect">
                  <a:avLst/>
                </a:prstGeom>
                <a:solidFill>
                  <a:srgbClr val="FF992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4" name="Rectangle 796"/>
                <p:cNvSpPr>
                  <a:spLocks noChangeArrowheads="1"/>
                </p:cNvSpPr>
                <p:nvPr/>
              </p:nvSpPr>
              <p:spPr bwMode="auto">
                <a:xfrm>
                  <a:off x="9296" y="5547"/>
                  <a:ext cx="8" cy="1304"/>
                </a:xfrm>
                <a:prstGeom prst="rect">
                  <a:avLst/>
                </a:prstGeom>
                <a:solidFill>
                  <a:srgbClr val="FF9D2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5" name="Rectangle 797"/>
                <p:cNvSpPr>
                  <a:spLocks noChangeArrowheads="1"/>
                </p:cNvSpPr>
                <p:nvPr/>
              </p:nvSpPr>
              <p:spPr bwMode="auto">
                <a:xfrm>
                  <a:off x="9304" y="5547"/>
                  <a:ext cx="8" cy="1304"/>
                </a:xfrm>
                <a:prstGeom prst="rect">
                  <a:avLst/>
                </a:prstGeom>
                <a:solidFill>
                  <a:srgbClr val="FFA2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6" name="Rectangle 798"/>
                <p:cNvSpPr>
                  <a:spLocks noChangeArrowheads="1"/>
                </p:cNvSpPr>
                <p:nvPr/>
              </p:nvSpPr>
              <p:spPr bwMode="auto">
                <a:xfrm>
                  <a:off x="9312" y="5547"/>
                  <a:ext cx="8" cy="1304"/>
                </a:xfrm>
                <a:prstGeom prst="rect">
                  <a:avLst/>
                </a:prstGeom>
                <a:solidFill>
                  <a:srgbClr val="FFA6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7" name="Rectangle 799"/>
                <p:cNvSpPr>
                  <a:spLocks noChangeArrowheads="1"/>
                </p:cNvSpPr>
                <p:nvPr/>
              </p:nvSpPr>
              <p:spPr bwMode="auto">
                <a:xfrm>
                  <a:off x="9320" y="5547"/>
                  <a:ext cx="8" cy="1304"/>
                </a:xfrm>
                <a:prstGeom prst="rect">
                  <a:avLst/>
                </a:prstGeom>
                <a:solidFill>
                  <a:srgbClr val="FFAA1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8" name="Rectangle 800"/>
                <p:cNvSpPr>
                  <a:spLocks noChangeArrowheads="1"/>
                </p:cNvSpPr>
                <p:nvPr/>
              </p:nvSpPr>
              <p:spPr bwMode="auto">
                <a:xfrm>
                  <a:off x="9328" y="5547"/>
                  <a:ext cx="8" cy="1304"/>
                </a:xfrm>
                <a:prstGeom prst="rect">
                  <a:avLst/>
                </a:prstGeom>
                <a:solidFill>
                  <a:srgbClr val="FFAE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89" name="Rectangle 801"/>
                <p:cNvSpPr>
                  <a:spLocks noChangeArrowheads="1"/>
                </p:cNvSpPr>
                <p:nvPr/>
              </p:nvSpPr>
              <p:spPr bwMode="auto">
                <a:xfrm>
                  <a:off x="9336" y="5547"/>
                  <a:ext cx="8" cy="1304"/>
                </a:xfrm>
                <a:prstGeom prst="rect">
                  <a:avLst/>
                </a:prstGeom>
                <a:solidFill>
                  <a:srgbClr val="FFB3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0" name="Rectangle 802"/>
                <p:cNvSpPr>
                  <a:spLocks noChangeArrowheads="1"/>
                </p:cNvSpPr>
                <p:nvPr/>
              </p:nvSpPr>
              <p:spPr bwMode="auto">
                <a:xfrm>
                  <a:off x="9344" y="5547"/>
                  <a:ext cx="8" cy="1304"/>
                </a:xfrm>
                <a:prstGeom prst="rect">
                  <a:avLst/>
                </a:prstGeom>
                <a:solidFill>
                  <a:srgbClr val="FFB7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1" name="Rectangle 803"/>
                <p:cNvSpPr>
                  <a:spLocks noChangeArrowheads="1"/>
                </p:cNvSpPr>
                <p:nvPr/>
              </p:nvSpPr>
              <p:spPr bwMode="auto">
                <a:xfrm>
                  <a:off x="9352" y="5547"/>
                  <a:ext cx="8" cy="1304"/>
                </a:xfrm>
                <a:prstGeom prst="rect">
                  <a:avLst/>
                </a:prstGeom>
                <a:solidFill>
                  <a:srgbClr val="FFBB1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2" name="Rectangle 804"/>
                <p:cNvSpPr>
                  <a:spLocks noChangeArrowheads="1"/>
                </p:cNvSpPr>
                <p:nvPr/>
              </p:nvSpPr>
              <p:spPr bwMode="auto">
                <a:xfrm>
                  <a:off x="9360" y="5547"/>
                  <a:ext cx="8" cy="1304"/>
                </a:xfrm>
                <a:prstGeom prst="rect">
                  <a:avLst/>
                </a:prstGeom>
                <a:solidFill>
                  <a:srgbClr val="FFBF1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3" name="Rectangle 805"/>
                <p:cNvSpPr>
                  <a:spLocks noChangeArrowheads="1"/>
                </p:cNvSpPr>
                <p:nvPr/>
              </p:nvSpPr>
              <p:spPr bwMode="auto">
                <a:xfrm>
                  <a:off x="9368" y="5547"/>
                  <a:ext cx="8" cy="1304"/>
                </a:xfrm>
                <a:prstGeom prst="rect">
                  <a:avLst/>
                </a:prstGeom>
                <a:solidFill>
                  <a:srgbClr val="FFC3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4" name="Rectangle 806"/>
                <p:cNvSpPr>
                  <a:spLocks noChangeArrowheads="1"/>
                </p:cNvSpPr>
                <p:nvPr/>
              </p:nvSpPr>
              <p:spPr bwMode="auto">
                <a:xfrm>
                  <a:off x="9376" y="5547"/>
                  <a:ext cx="8" cy="1304"/>
                </a:xfrm>
                <a:prstGeom prst="rect">
                  <a:avLst/>
                </a:prstGeom>
                <a:solidFill>
                  <a:srgbClr val="FFC8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5" name="Rectangle 807"/>
                <p:cNvSpPr>
                  <a:spLocks noChangeArrowheads="1"/>
                </p:cNvSpPr>
                <p:nvPr/>
              </p:nvSpPr>
              <p:spPr bwMode="auto">
                <a:xfrm>
                  <a:off x="9384" y="5547"/>
                  <a:ext cx="8" cy="1304"/>
                </a:xfrm>
                <a:prstGeom prst="rect">
                  <a:avLst/>
                </a:prstGeom>
                <a:solidFill>
                  <a:srgbClr val="FFCC1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6" name="Rectangle 808"/>
                <p:cNvSpPr>
                  <a:spLocks noChangeArrowheads="1"/>
                </p:cNvSpPr>
                <p:nvPr/>
              </p:nvSpPr>
              <p:spPr bwMode="auto">
                <a:xfrm>
                  <a:off x="9392" y="5547"/>
                  <a:ext cx="8" cy="1304"/>
                </a:xfrm>
                <a:prstGeom prst="rect">
                  <a:avLst/>
                </a:prstGeom>
                <a:solidFill>
                  <a:srgbClr val="FFD0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7" name="Rectangle 809"/>
                <p:cNvSpPr>
                  <a:spLocks noChangeArrowheads="1"/>
                </p:cNvSpPr>
                <p:nvPr/>
              </p:nvSpPr>
              <p:spPr bwMode="auto">
                <a:xfrm>
                  <a:off x="9400" y="5547"/>
                  <a:ext cx="8" cy="1304"/>
                </a:xfrm>
                <a:prstGeom prst="rect">
                  <a:avLst/>
                </a:prstGeom>
                <a:solidFill>
                  <a:srgbClr val="FFD40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8" name="Rectangle 810"/>
                <p:cNvSpPr>
                  <a:spLocks noChangeArrowheads="1"/>
                </p:cNvSpPr>
                <p:nvPr/>
              </p:nvSpPr>
              <p:spPr bwMode="auto">
                <a:xfrm>
                  <a:off x="9408" y="5547"/>
                  <a:ext cx="8" cy="1304"/>
                </a:xfrm>
                <a:prstGeom prst="rect">
                  <a:avLst/>
                </a:prstGeom>
                <a:solidFill>
                  <a:srgbClr val="FFD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299" name="Rectangle 811"/>
                <p:cNvSpPr>
                  <a:spLocks noChangeArrowheads="1"/>
                </p:cNvSpPr>
                <p:nvPr/>
              </p:nvSpPr>
              <p:spPr bwMode="auto">
                <a:xfrm>
                  <a:off x="9416" y="5547"/>
                  <a:ext cx="8" cy="1304"/>
                </a:xfrm>
                <a:prstGeom prst="rect">
                  <a:avLst/>
                </a:prstGeom>
                <a:solidFill>
                  <a:srgbClr val="FFDD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0" name="Rectangle 812"/>
                <p:cNvSpPr>
                  <a:spLocks noChangeArrowheads="1"/>
                </p:cNvSpPr>
                <p:nvPr/>
              </p:nvSpPr>
              <p:spPr bwMode="auto">
                <a:xfrm>
                  <a:off x="9424" y="5547"/>
                  <a:ext cx="8" cy="1304"/>
                </a:xfrm>
                <a:prstGeom prst="rect">
                  <a:avLst/>
                </a:prstGeom>
                <a:solidFill>
                  <a:srgbClr val="FFE10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1" name="Rectangle 813"/>
                <p:cNvSpPr>
                  <a:spLocks noChangeArrowheads="1"/>
                </p:cNvSpPr>
                <p:nvPr/>
              </p:nvSpPr>
              <p:spPr bwMode="auto">
                <a:xfrm>
                  <a:off x="9432" y="5547"/>
                  <a:ext cx="8" cy="1304"/>
                </a:xfrm>
                <a:prstGeom prst="rect">
                  <a:avLst/>
                </a:prstGeom>
                <a:solidFill>
                  <a:srgbClr val="FFE5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2" name="Rectangle 814"/>
                <p:cNvSpPr>
                  <a:spLocks noChangeArrowheads="1"/>
                </p:cNvSpPr>
                <p:nvPr/>
              </p:nvSpPr>
              <p:spPr bwMode="auto">
                <a:xfrm>
                  <a:off x="9440" y="5547"/>
                  <a:ext cx="8" cy="1304"/>
                </a:xfrm>
                <a:prstGeom prst="rect">
                  <a:avLst/>
                </a:prstGeom>
                <a:solidFill>
                  <a:srgbClr val="FFE9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3" name="Rectangle 815"/>
                <p:cNvSpPr>
                  <a:spLocks noChangeArrowheads="1"/>
                </p:cNvSpPr>
                <p:nvPr/>
              </p:nvSpPr>
              <p:spPr bwMode="auto">
                <a:xfrm>
                  <a:off x="9448" y="5547"/>
                  <a:ext cx="8" cy="1304"/>
                </a:xfrm>
                <a:prstGeom prst="rect">
                  <a:avLst/>
                </a:prstGeom>
                <a:solidFill>
                  <a:srgbClr val="FFEE0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4" name="Rectangle 816"/>
                <p:cNvSpPr>
                  <a:spLocks noChangeArrowheads="1"/>
                </p:cNvSpPr>
                <p:nvPr/>
              </p:nvSpPr>
              <p:spPr bwMode="auto">
                <a:xfrm>
                  <a:off x="9456" y="5547"/>
                  <a:ext cx="8" cy="1304"/>
                </a:xfrm>
                <a:prstGeom prst="rect">
                  <a:avLst/>
                </a:prstGeom>
                <a:solidFill>
                  <a:srgbClr val="FFF20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5" name="Rectangle 817"/>
                <p:cNvSpPr>
                  <a:spLocks noChangeArrowheads="1"/>
                </p:cNvSpPr>
                <p:nvPr/>
              </p:nvSpPr>
              <p:spPr bwMode="auto">
                <a:xfrm>
                  <a:off x="9464" y="5547"/>
                  <a:ext cx="8" cy="1304"/>
                </a:xfrm>
                <a:prstGeom prst="rect">
                  <a:avLst/>
                </a:prstGeom>
                <a:solidFill>
                  <a:srgbClr val="FFF60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6" name="Rectangle 818"/>
                <p:cNvSpPr>
                  <a:spLocks noChangeArrowheads="1"/>
                </p:cNvSpPr>
                <p:nvPr/>
              </p:nvSpPr>
              <p:spPr bwMode="auto">
                <a:xfrm>
                  <a:off x="9472" y="5547"/>
                  <a:ext cx="8" cy="1304"/>
                </a:xfrm>
                <a:prstGeom prst="rect">
                  <a:avLst/>
                </a:prstGeom>
                <a:solidFill>
                  <a:srgbClr val="FFFA0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7" name="Rectangle 819"/>
                <p:cNvSpPr>
                  <a:spLocks noChangeArrowheads="1"/>
                </p:cNvSpPr>
                <p:nvPr/>
              </p:nvSpPr>
              <p:spPr bwMode="auto">
                <a:xfrm>
                  <a:off x="9480" y="5547"/>
                  <a:ext cx="8" cy="130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8" name="Rectangle 820"/>
                <p:cNvSpPr>
                  <a:spLocks noChangeArrowheads="1"/>
                </p:cNvSpPr>
                <p:nvPr/>
              </p:nvSpPr>
              <p:spPr bwMode="auto">
                <a:xfrm>
                  <a:off x="9488" y="5547"/>
                  <a:ext cx="8" cy="130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09" name="Rectangle 821"/>
                <p:cNvSpPr>
                  <a:spLocks noChangeArrowheads="1"/>
                </p:cNvSpPr>
                <p:nvPr/>
              </p:nvSpPr>
              <p:spPr bwMode="auto">
                <a:xfrm>
                  <a:off x="9496" y="5547"/>
                  <a:ext cx="8" cy="1304"/>
                </a:xfrm>
                <a:prstGeom prst="rect">
                  <a:avLst/>
                </a:prstGeom>
                <a:solidFill>
                  <a:srgbClr val="F0FA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0" name="Rectangle 822"/>
                <p:cNvSpPr>
                  <a:spLocks noChangeArrowheads="1"/>
                </p:cNvSpPr>
                <p:nvPr/>
              </p:nvSpPr>
              <p:spPr bwMode="auto">
                <a:xfrm>
                  <a:off x="9504" y="5547"/>
                  <a:ext cx="8" cy="1304"/>
                </a:xfrm>
                <a:prstGeom prst="rect">
                  <a:avLst/>
                </a:prstGeom>
                <a:solidFill>
                  <a:srgbClr val="E9F7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1" name="Rectangle 823"/>
                <p:cNvSpPr>
                  <a:spLocks noChangeArrowheads="1"/>
                </p:cNvSpPr>
                <p:nvPr/>
              </p:nvSpPr>
              <p:spPr bwMode="auto">
                <a:xfrm>
                  <a:off x="9512" y="5547"/>
                  <a:ext cx="8" cy="1304"/>
                </a:xfrm>
                <a:prstGeom prst="rect">
                  <a:avLst/>
                </a:prstGeom>
                <a:solidFill>
                  <a:srgbClr val="E2F5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2" name="Rectangle 824"/>
                <p:cNvSpPr>
                  <a:spLocks noChangeArrowheads="1"/>
                </p:cNvSpPr>
                <p:nvPr/>
              </p:nvSpPr>
              <p:spPr bwMode="auto">
                <a:xfrm>
                  <a:off x="9520" y="5547"/>
                  <a:ext cx="8" cy="1304"/>
                </a:xfrm>
                <a:prstGeom prst="rect">
                  <a:avLst/>
                </a:prstGeom>
                <a:solidFill>
                  <a:srgbClr val="DBF2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3" name="Rectangle 825"/>
                <p:cNvSpPr>
                  <a:spLocks noChangeArrowheads="1"/>
                </p:cNvSpPr>
                <p:nvPr/>
              </p:nvSpPr>
              <p:spPr bwMode="auto">
                <a:xfrm>
                  <a:off x="9528" y="5547"/>
                  <a:ext cx="8" cy="1304"/>
                </a:xfrm>
                <a:prstGeom prst="rect">
                  <a:avLst/>
                </a:prstGeom>
                <a:solidFill>
                  <a:srgbClr val="D4F0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4" name="Rectangle 826"/>
                <p:cNvSpPr>
                  <a:spLocks noChangeArrowheads="1"/>
                </p:cNvSpPr>
                <p:nvPr/>
              </p:nvSpPr>
              <p:spPr bwMode="auto">
                <a:xfrm>
                  <a:off x="9536" y="5547"/>
                  <a:ext cx="8" cy="1304"/>
                </a:xfrm>
                <a:prstGeom prst="rect">
                  <a:avLst/>
                </a:prstGeom>
                <a:solidFill>
                  <a:srgbClr val="CDEE1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5" name="Rectangle 827"/>
                <p:cNvSpPr>
                  <a:spLocks noChangeArrowheads="1"/>
                </p:cNvSpPr>
                <p:nvPr/>
              </p:nvSpPr>
              <p:spPr bwMode="auto">
                <a:xfrm>
                  <a:off x="9544" y="5547"/>
                  <a:ext cx="8" cy="1304"/>
                </a:xfrm>
                <a:prstGeom prst="rect">
                  <a:avLst/>
                </a:prstGeom>
                <a:solidFill>
                  <a:srgbClr val="C6EB1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6" name="Rectangle 828"/>
                <p:cNvSpPr>
                  <a:spLocks noChangeArrowheads="1"/>
                </p:cNvSpPr>
                <p:nvPr/>
              </p:nvSpPr>
              <p:spPr bwMode="auto">
                <a:xfrm>
                  <a:off x="9552" y="5547"/>
                  <a:ext cx="8" cy="1304"/>
                </a:xfrm>
                <a:prstGeom prst="rect">
                  <a:avLst/>
                </a:prstGeom>
                <a:solidFill>
                  <a:srgbClr val="BFE9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7" name="Rectangle 829"/>
                <p:cNvSpPr>
                  <a:spLocks noChangeArrowheads="1"/>
                </p:cNvSpPr>
                <p:nvPr/>
              </p:nvSpPr>
              <p:spPr bwMode="auto">
                <a:xfrm>
                  <a:off x="9560" y="5547"/>
                  <a:ext cx="8" cy="1304"/>
                </a:xfrm>
                <a:prstGeom prst="rect">
                  <a:avLst/>
                </a:prstGeom>
                <a:solidFill>
                  <a:srgbClr val="B8E6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8" name="Rectangle 830"/>
                <p:cNvSpPr>
                  <a:spLocks noChangeArrowheads="1"/>
                </p:cNvSpPr>
                <p:nvPr/>
              </p:nvSpPr>
              <p:spPr bwMode="auto">
                <a:xfrm>
                  <a:off x="9568" y="5547"/>
                  <a:ext cx="8" cy="1304"/>
                </a:xfrm>
                <a:prstGeom prst="rect">
                  <a:avLst/>
                </a:prstGeom>
                <a:solidFill>
                  <a:srgbClr val="B1E4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19" name="Rectangle 831"/>
                <p:cNvSpPr>
                  <a:spLocks noChangeArrowheads="1"/>
                </p:cNvSpPr>
                <p:nvPr/>
              </p:nvSpPr>
              <p:spPr bwMode="auto">
                <a:xfrm>
                  <a:off x="9576" y="5547"/>
                  <a:ext cx="8" cy="1304"/>
                </a:xfrm>
                <a:prstGeom prst="rect">
                  <a:avLst/>
                </a:prstGeom>
                <a:solidFill>
                  <a:srgbClr val="AAE1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0" name="Rectangle 832"/>
                <p:cNvSpPr>
                  <a:spLocks noChangeArrowheads="1"/>
                </p:cNvSpPr>
                <p:nvPr/>
              </p:nvSpPr>
              <p:spPr bwMode="auto">
                <a:xfrm>
                  <a:off x="9584" y="5547"/>
                  <a:ext cx="8" cy="1304"/>
                </a:xfrm>
                <a:prstGeom prst="rect">
                  <a:avLst/>
                </a:prstGeom>
                <a:solidFill>
                  <a:srgbClr val="A3D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1" name="Rectangle 833"/>
                <p:cNvSpPr>
                  <a:spLocks noChangeArrowheads="1"/>
                </p:cNvSpPr>
                <p:nvPr/>
              </p:nvSpPr>
              <p:spPr bwMode="auto">
                <a:xfrm>
                  <a:off x="9592" y="5547"/>
                  <a:ext cx="8" cy="1304"/>
                </a:xfrm>
                <a:prstGeom prst="rect">
                  <a:avLst/>
                </a:prstGeom>
                <a:solidFill>
                  <a:srgbClr val="9CDD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2" name="Rectangle 834"/>
                <p:cNvSpPr>
                  <a:spLocks noChangeArrowheads="1"/>
                </p:cNvSpPr>
                <p:nvPr/>
              </p:nvSpPr>
              <p:spPr bwMode="auto">
                <a:xfrm>
                  <a:off x="9600" y="5547"/>
                  <a:ext cx="8" cy="1304"/>
                </a:xfrm>
                <a:prstGeom prst="rect">
                  <a:avLst/>
                </a:prstGeom>
                <a:solidFill>
                  <a:srgbClr val="95DA3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3" name="Rectangle 835"/>
                <p:cNvSpPr>
                  <a:spLocks noChangeArrowheads="1"/>
                </p:cNvSpPr>
                <p:nvPr/>
              </p:nvSpPr>
              <p:spPr bwMode="auto">
                <a:xfrm>
                  <a:off x="9608" y="5547"/>
                  <a:ext cx="8" cy="1304"/>
                </a:xfrm>
                <a:prstGeom prst="rect">
                  <a:avLst/>
                </a:prstGeom>
                <a:solidFill>
                  <a:srgbClr val="8ED83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4" name="Rectangle 836"/>
                <p:cNvSpPr>
                  <a:spLocks noChangeArrowheads="1"/>
                </p:cNvSpPr>
                <p:nvPr/>
              </p:nvSpPr>
              <p:spPr bwMode="auto">
                <a:xfrm>
                  <a:off x="9616" y="5547"/>
                  <a:ext cx="8" cy="1304"/>
                </a:xfrm>
                <a:prstGeom prst="rect">
                  <a:avLst/>
                </a:prstGeom>
                <a:solidFill>
                  <a:srgbClr val="87D54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5" name="Rectangle 837"/>
                <p:cNvSpPr>
                  <a:spLocks noChangeArrowheads="1"/>
                </p:cNvSpPr>
                <p:nvPr/>
              </p:nvSpPr>
              <p:spPr bwMode="auto">
                <a:xfrm>
                  <a:off x="9624" y="5547"/>
                  <a:ext cx="8" cy="1304"/>
                </a:xfrm>
                <a:prstGeom prst="rect">
                  <a:avLst/>
                </a:prstGeom>
                <a:solidFill>
                  <a:srgbClr val="80D3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6" name="Rectangle 838"/>
                <p:cNvSpPr>
                  <a:spLocks noChangeArrowheads="1"/>
                </p:cNvSpPr>
                <p:nvPr/>
              </p:nvSpPr>
              <p:spPr bwMode="auto">
                <a:xfrm>
                  <a:off x="9632" y="5547"/>
                  <a:ext cx="8" cy="1304"/>
                </a:xfrm>
                <a:prstGeom prst="rect">
                  <a:avLst/>
                </a:prstGeom>
                <a:solidFill>
                  <a:srgbClr val="79D04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7" name="Rectangle 839"/>
                <p:cNvSpPr>
                  <a:spLocks noChangeArrowheads="1"/>
                </p:cNvSpPr>
                <p:nvPr/>
              </p:nvSpPr>
              <p:spPr bwMode="auto">
                <a:xfrm>
                  <a:off x="9640" y="5547"/>
                  <a:ext cx="8" cy="1304"/>
                </a:xfrm>
                <a:prstGeom prst="rect">
                  <a:avLst/>
                </a:prstGeom>
                <a:solidFill>
                  <a:srgbClr val="72CE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8" name="Rectangle 840"/>
                <p:cNvSpPr>
                  <a:spLocks noChangeArrowheads="1"/>
                </p:cNvSpPr>
                <p:nvPr/>
              </p:nvSpPr>
              <p:spPr bwMode="auto">
                <a:xfrm>
                  <a:off x="9648" y="5547"/>
                  <a:ext cx="8" cy="1304"/>
                </a:xfrm>
                <a:prstGeom prst="rect">
                  <a:avLst/>
                </a:prstGeom>
                <a:solidFill>
                  <a:srgbClr val="6BCC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29" name="Rectangle 841"/>
                <p:cNvSpPr>
                  <a:spLocks noChangeArrowheads="1"/>
                </p:cNvSpPr>
                <p:nvPr/>
              </p:nvSpPr>
              <p:spPr bwMode="auto">
                <a:xfrm>
                  <a:off x="9656" y="5547"/>
                  <a:ext cx="8" cy="1304"/>
                </a:xfrm>
                <a:prstGeom prst="rect">
                  <a:avLst/>
                </a:prstGeom>
                <a:solidFill>
                  <a:srgbClr val="64C95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0" name="Rectangle 842"/>
                <p:cNvSpPr>
                  <a:spLocks noChangeArrowheads="1"/>
                </p:cNvSpPr>
                <p:nvPr/>
              </p:nvSpPr>
              <p:spPr bwMode="auto">
                <a:xfrm>
                  <a:off x="9664" y="5547"/>
                  <a:ext cx="8" cy="1304"/>
                </a:xfrm>
                <a:prstGeom prst="rect">
                  <a:avLst/>
                </a:prstGeom>
                <a:solidFill>
                  <a:srgbClr val="5DC7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1" name="Rectangle 843"/>
                <p:cNvSpPr>
                  <a:spLocks noChangeArrowheads="1"/>
                </p:cNvSpPr>
                <p:nvPr/>
              </p:nvSpPr>
              <p:spPr bwMode="auto">
                <a:xfrm>
                  <a:off x="9672" y="5547"/>
                  <a:ext cx="8" cy="1304"/>
                </a:xfrm>
                <a:prstGeom prst="rect">
                  <a:avLst/>
                </a:prstGeom>
                <a:solidFill>
                  <a:srgbClr val="56C45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2" name="Rectangle 844"/>
                <p:cNvSpPr>
                  <a:spLocks noChangeArrowheads="1"/>
                </p:cNvSpPr>
                <p:nvPr/>
              </p:nvSpPr>
              <p:spPr bwMode="auto">
                <a:xfrm>
                  <a:off x="9680" y="5547"/>
                  <a:ext cx="8" cy="1304"/>
                </a:xfrm>
                <a:prstGeom prst="rect">
                  <a:avLst/>
                </a:prstGeom>
                <a:solidFill>
                  <a:srgbClr val="4FC2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3" name="Rectangle 845"/>
                <p:cNvSpPr>
                  <a:spLocks noChangeArrowheads="1"/>
                </p:cNvSpPr>
                <p:nvPr/>
              </p:nvSpPr>
              <p:spPr bwMode="auto">
                <a:xfrm>
                  <a:off x="9688" y="5547"/>
                  <a:ext cx="8" cy="1304"/>
                </a:xfrm>
                <a:prstGeom prst="rect">
                  <a:avLst/>
                </a:prstGeom>
                <a:solidFill>
                  <a:srgbClr val="48B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4" name="Rectangle 846"/>
                <p:cNvSpPr>
                  <a:spLocks noChangeArrowheads="1"/>
                </p:cNvSpPr>
                <p:nvPr/>
              </p:nvSpPr>
              <p:spPr bwMode="auto">
                <a:xfrm>
                  <a:off x="9696" y="5547"/>
                  <a:ext cx="8" cy="1304"/>
                </a:xfrm>
                <a:prstGeom prst="rect">
                  <a:avLst/>
                </a:prstGeom>
                <a:solidFill>
                  <a:srgbClr val="41BD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5" name="Rectangle 847"/>
                <p:cNvSpPr>
                  <a:spLocks noChangeArrowheads="1"/>
                </p:cNvSpPr>
                <p:nvPr/>
              </p:nvSpPr>
              <p:spPr bwMode="auto">
                <a:xfrm>
                  <a:off x="9704" y="5547"/>
                  <a:ext cx="8" cy="1304"/>
                </a:xfrm>
                <a:prstGeom prst="rect">
                  <a:avLst/>
                </a:prstGeom>
                <a:solidFill>
                  <a:srgbClr val="3ABB6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6" name="Rectangle 848"/>
                <p:cNvSpPr>
                  <a:spLocks noChangeArrowheads="1"/>
                </p:cNvSpPr>
                <p:nvPr/>
              </p:nvSpPr>
              <p:spPr bwMode="auto">
                <a:xfrm>
                  <a:off x="9712" y="5547"/>
                  <a:ext cx="8" cy="1304"/>
                </a:xfrm>
                <a:prstGeom prst="rect">
                  <a:avLst/>
                </a:prstGeom>
                <a:solidFill>
                  <a:srgbClr val="33B8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7" name="Rectangle 849"/>
                <p:cNvSpPr>
                  <a:spLocks noChangeArrowheads="1"/>
                </p:cNvSpPr>
                <p:nvPr/>
              </p:nvSpPr>
              <p:spPr bwMode="auto">
                <a:xfrm>
                  <a:off x="9720" y="5547"/>
                  <a:ext cx="8" cy="1304"/>
                </a:xfrm>
                <a:prstGeom prst="rect">
                  <a:avLst/>
                </a:prstGeom>
                <a:solidFill>
                  <a:srgbClr val="2CB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8" name="Rectangle 850"/>
                <p:cNvSpPr>
                  <a:spLocks noChangeArrowheads="1"/>
                </p:cNvSpPr>
                <p:nvPr/>
              </p:nvSpPr>
              <p:spPr bwMode="auto">
                <a:xfrm>
                  <a:off x="9728" y="5547"/>
                  <a:ext cx="8" cy="1304"/>
                </a:xfrm>
                <a:prstGeom prst="rect">
                  <a:avLst/>
                </a:prstGeom>
                <a:solidFill>
                  <a:srgbClr val="25B37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39" name="Rectangle 851"/>
                <p:cNvSpPr>
                  <a:spLocks noChangeArrowheads="1"/>
                </p:cNvSpPr>
                <p:nvPr/>
              </p:nvSpPr>
              <p:spPr bwMode="auto">
                <a:xfrm>
                  <a:off x="9736" y="5547"/>
                  <a:ext cx="8" cy="1304"/>
                </a:xfrm>
                <a:prstGeom prst="rect">
                  <a:avLst/>
                </a:prstGeom>
                <a:solidFill>
                  <a:srgbClr val="1EB1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0" name="Rectangle 852"/>
                <p:cNvSpPr>
                  <a:spLocks noChangeArrowheads="1"/>
                </p:cNvSpPr>
                <p:nvPr/>
              </p:nvSpPr>
              <p:spPr bwMode="auto">
                <a:xfrm>
                  <a:off x="9744" y="5547"/>
                  <a:ext cx="8" cy="1304"/>
                </a:xfrm>
                <a:prstGeom prst="rect">
                  <a:avLst/>
                </a:prstGeom>
                <a:solidFill>
                  <a:srgbClr val="17AE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1" name="Rectangle 853"/>
                <p:cNvSpPr>
                  <a:spLocks noChangeArrowheads="1"/>
                </p:cNvSpPr>
                <p:nvPr/>
              </p:nvSpPr>
              <p:spPr bwMode="auto">
                <a:xfrm>
                  <a:off x="9752" y="5547"/>
                  <a:ext cx="8" cy="1304"/>
                </a:xfrm>
                <a:prstGeom prst="rect">
                  <a:avLst/>
                </a:prstGeom>
                <a:solidFill>
                  <a:srgbClr val="10AC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2" name="Rectangle 854"/>
                <p:cNvSpPr>
                  <a:spLocks noChangeArrowheads="1"/>
                </p:cNvSpPr>
                <p:nvPr/>
              </p:nvSpPr>
              <p:spPr bwMode="auto">
                <a:xfrm>
                  <a:off x="9760" y="5547"/>
                  <a:ext cx="8" cy="1304"/>
                </a:xfrm>
                <a:prstGeom prst="rect">
                  <a:avLst/>
                </a:prstGeom>
                <a:solidFill>
                  <a:srgbClr val="09AA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3" name="Rectangle 855"/>
                <p:cNvSpPr>
                  <a:spLocks noChangeArrowheads="1"/>
                </p:cNvSpPr>
                <p:nvPr/>
              </p:nvSpPr>
              <p:spPr bwMode="auto">
                <a:xfrm>
                  <a:off x="9768" y="5547"/>
                  <a:ext cx="8" cy="1304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4" name="Rectangle 856"/>
                <p:cNvSpPr>
                  <a:spLocks noChangeArrowheads="1"/>
                </p:cNvSpPr>
                <p:nvPr/>
              </p:nvSpPr>
              <p:spPr bwMode="auto">
                <a:xfrm>
                  <a:off x="9776" y="5547"/>
                  <a:ext cx="8" cy="1304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5" name="Rectangle 857"/>
                <p:cNvSpPr>
                  <a:spLocks noChangeArrowheads="1"/>
                </p:cNvSpPr>
                <p:nvPr/>
              </p:nvSpPr>
              <p:spPr bwMode="auto">
                <a:xfrm>
                  <a:off x="9784" y="5547"/>
                  <a:ext cx="8" cy="1304"/>
                </a:xfrm>
                <a:prstGeom prst="rect">
                  <a:avLst/>
                </a:prstGeom>
                <a:solidFill>
                  <a:srgbClr val="03A39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6" name="Rectangle 858"/>
                <p:cNvSpPr>
                  <a:spLocks noChangeArrowheads="1"/>
                </p:cNvSpPr>
                <p:nvPr/>
              </p:nvSpPr>
              <p:spPr bwMode="auto">
                <a:xfrm>
                  <a:off x="9792" y="5547"/>
                  <a:ext cx="8" cy="1304"/>
                </a:xfrm>
                <a:prstGeom prst="rect">
                  <a:avLst/>
                </a:prstGeom>
                <a:solidFill>
                  <a:srgbClr val="04A2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7" name="Rectangle 859"/>
                <p:cNvSpPr>
                  <a:spLocks noChangeArrowheads="1"/>
                </p:cNvSpPr>
                <p:nvPr/>
              </p:nvSpPr>
              <p:spPr bwMode="auto">
                <a:xfrm>
                  <a:off x="9800" y="5547"/>
                  <a:ext cx="8" cy="1304"/>
                </a:xfrm>
                <a:prstGeom prst="rect">
                  <a:avLst/>
                </a:prstGeom>
                <a:solidFill>
                  <a:srgbClr val="06A0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8" name="Rectangle 860"/>
                <p:cNvSpPr>
                  <a:spLocks noChangeArrowheads="1"/>
                </p:cNvSpPr>
                <p:nvPr/>
              </p:nvSpPr>
              <p:spPr bwMode="auto">
                <a:xfrm>
                  <a:off x="9808" y="5547"/>
                  <a:ext cx="8" cy="1304"/>
                </a:xfrm>
                <a:prstGeom prst="rect">
                  <a:avLst/>
                </a:prstGeom>
                <a:solidFill>
                  <a:srgbClr val="079E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49" name="Rectangle 861"/>
                <p:cNvSpPr>
                  <a:spLocks noChangeArrowheads="1"/>
                </p:cNvSpPr>
                <p:nvPr/>
              </p:nvSpPr>
              <p:spPr bwMode="auto">
                <a:xfrm>
                  <a:off x="9816" y="5547"/>
                  <a:ext cx="8" cy="1304"/>
                </a:xfrm>
                <a:prstGeom prst="rect">
                  <a:avLst/>
                </a:prstGeom>
                <a:solidFill>
                  <a:srgbClr val="089C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0" name="Rectangle 862"/>
                <p:cNvSpPr>
                  <a:spLocks noChangeArrowheads="1"/>
                </p:cNvSpPr>
                <p:nvPr/>
              </p:nvSpPr>
              <p:spPr bwMode="auto">
                <a:xfrm>
                  <a:off x="9824" y="5547"/>
                  <a:ext cx="8" cy="1304"/>
                </a:xfrm>
                <a:prstGeom prst="rect">
                  <a:avLst/>
                </a:prstGeom>
                <a:solidFill>
                  <a:srgbClr val="0A9A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1" name="Rectangle 863"/>
                <p:cNvSpPr>
                  <a:spLocks noChangeArrowheads="1"/>
                </p:cNvSpPr>
                <p:nvPr/>
              </p:nvSpPr>
              <p:spPr bwMode="auto">
                <a:xfrm>
                  <a:off x="9832" y="5547"/>
                  <a:ext cx="8" cy="1304"/>
                </a:xfrm>
                <a:prstGeom prst="rect">
                  <a:avLst/>
                </a:prstGeom>
                <a:solidFill>
                  <a:srgbClr val="0B99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2" name="Rectangle 864"/>
                <p:cNvSpPr>
                  <a:spLocks noChangeArrowheads="1"/>
                </p:cNvSpPr>
                <p:nvPr/>
              </p:nvSpPr>
              <p:spPr bwMode="auto">
                <a:xfrm>
                  <a:off x="9840" y="5547"/>
                  <a:ext cx="8" cy="1304"/>
                </a:xfrm>
                <a:prstGeom prst="rect">
                  <a:avLst/>
                </a:prstGeom>
                <a:solidFill>
                  <a:srgbClr val="0D97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3" name="Rectangle 865"/>
                <p:cNvSpPr>
                  <a:spLocks noChangeArrowheads="1"/>
                </p:cNvSpPr>
                <p:nvPr/>
              </p:nvSpPr>
              <p:spPr bwMode="auto">
                <a:xfrm>
                  <a:off x="9848" y="5547"/>
                  <a:ext cx="8" cy="1304"/>
                </a:xfrm>
                <a:prstGeom prst="rect">
                  <a:avLst/>
                </a:prstGeom>
                <a:solidFill>
                  <a:srgbClr val="0E95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4" name="Rectangle 866"/>
                <p:cNvSpPr>
                  <a:spLocks noChangeArrowheads="1"/>
                </p:cNvSpPr>
                <p:nvPr/>
              </p:nvSpPr>
              <p:spPr bwMode="auto">
                <a:xfrm>
                  <a:off x="9856" y="5547"/>
                  <a:ext cx="8" cy="1304"/>
                </a:xfrm>
                <a:prstGeom prst="rect">
                  <a:avLst/>
                </a:prstGeom>
                <a:solidFill>
                  <a:srgbClr val="0F93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5" name="Rectangle 867"/>
                <p:cNvSpPr>
                  <a:spLocks noChangeArrowheads="1"/>
                </p:cNvSpPr>
                <p:nvPr/>
              </p:nvSpPr>
              <p:spPr bwMode="auto">
                <a:xfrm>
                  <a:off x="9864" y="5547"/>
                  <a:ext cx="8" cy="1304"/>
                </a:xfrm>
                <a:prstGeom prst="rect">
                  <a:avLst/>
                </a:prstGeom>
                <a:solidFill>
                  <a:srgbClr val="11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6" name="Rectangle 868"/>
                <p:cNvSpPr>
                  <a:spLocks noChangeArrowheads="1"/>
                </p:cNvSpPr>
                <p:nvPr/>
              </p:nvSpPr>
              <p:spPr bwMode="auto">
                <a:xfrm>
                  <a:off x="9872" y="5547"/>
                  <a:ext cx="8" cy="1304"/>
                </a:xfrm>
                <a:prstGeom prst="rect">
                  <a:avLst/>
                </a:prstGeom>
                <a:solidFill>
                  <a:srgbClr val="1290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7" name="Rectangle 869"/>
                <p:cNvSpPr>
                  <a:spLocks noChangeArrowheads="1"/>
                </p:cNvSpPr>
                <p:nvPr/>
              </p:nvSpPr>
              <p:spPr bwMode="auto">
                <a:xfrm>
                  <a:off x="9880" y="5547"/>
                  <a:ext cx="8" cy="1304"/>
                </a:xfrm>
                <a:prstGeom prst="rect">
                  <a:avLst/>
                </a:prstGeom>
                <a:solidFill>
                  <a:srgbClr val="138E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8" name="Rectangle 870"/>
                <p:cNvSpPr>
                  <a:spLocks noChangeArrowheads="1"/>
                </p:cNvSpPr>
                <p:nvPr/>
              </p:nvSpPr>
              <p:spPr bwMode="auto">
                <a:xfrm>
                  <a:off x="9888" y="5547"/>
                  <a:ext cx="8" cy="1304"/>
                </a:xfrm>
                <a:prstGeom prst="rect">
                  <a:avLst/>
                </a:prstGeom>
                <a:solidFill>
                  <a:srgbClr val="158C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59" name="Rectangle 871"/>
                <p:cNvSpPr>
                  <a:spLocks noChangeArrowheads="1"/>
                </p:cNvSpPr>
                <p:nvPr/>
              </p:nvSpPr>
              <p:spPr bwMode="auto">
                <a:xfrm>
                  <a:off x="9896" y="5547"/>
                  <a:ext cx="8" cy="1304"/>
                </a:xfrm>
                <a:prstGeom prst="rect">
                  <a:avLst/>
                </a:prstGeom>
                <a:solidFill>
                  <a:srgbClr val="168A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0" name="Rectangle 872"/>
                <p:cNvSpPr>
                  <a:spLocks noChangeArrowheads="1"/>
                </p:cNvSpPr>
                <p:nvPr/>
              </p:nvSpPr>
              <p:spPr bwMode="auto">
                <a:xfrm>
                  <a:off x="9904" y="5547"/>
                  <a:ext cx="8" cy="1304"/>
                </a:xfrm>
                <a:prstGeom prst="rect">
                  <a:avLst/>
                </a:prstGeom>
                <a:solidFill>
                  <a:srgbClr val="1888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1" name="Rectangle 873"/>
                <p:cNvSpPr>
                  <a:spLocks noChangeArrowheads="1"/>
                </p:cNvSpPr>
                <p:nvPr/>
              </p:nvSpPr>
              <p:spPr bwMode="auto">
                <a:xfrm>
                  <a:off x="9912" y="5547"/>
                  <a:ext cx="8" cy="1304"/>
                </a:xfrm>
                <a:prstGeom prst="rect">
                  <a:avLst/>
                </a:prstGeom>
                <a:solidFill>
                  <a:srgbClr val="1987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2" name="Rectangle 874"/>
                <p:cNvSpPr>
                  <a:spLocks noChangeArrowheads="1"/>
                </p:cNvSpPr>
                <p:nvPr/>
              </p:nvSpPr>
              <p:spPr bwMode="auto">
                <a:xfrm>
                  <a:off x="9920" y="5547"/>
                  <a:ext cx="8" cy="1304"/>
                </a:xfrm>
                <a:prstGeom prst="rect">
                  <a:avLst/>
                </a:prstGeom>
                <a:solidFill>
                  <a:srgbClr val="1A85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3" name="Rectangle 875"/>
                <p:cNvSpPr>
                  <a:spLocks noChangeArrowheads="1"/>
                </p:cNvSpPr>
                <p:nvPr/>
              </p:nvSpPr>
              <p:spPr bwMode="auto">
                <a:xfrm>
                  <a:off x="9928" y="5547"/>
                  <a:ext cx="8" cy="1304"/>
                </a:xfrm>
                <a:prstGeom prst="rect">
                  <a:avLst/>
                </a:prstGeom>
                <a:solidFill>
                  <a:srgbClr val="1C83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4" name="Rectangle 876"/>
                <p:cNvSpPr>
                  <a:spLocks noChangeArrowheads="1"/>
                </p:cNvSpPr>
                <p:nvPr/>
              </p:nvSpPr>
              <p:spPr bwMode="auto">
                <a:xfrm>
                  <a:off x="9936" y="5547"/>
                  <a:ext cx="8" cy="1304"/>
                </a:xfrm>
                <a:prstGeom prst="rect">
                  <a:avLst/>
                </a:prstGeom>
                <a:solidFill>
                  <a:srgbClr val="1D81C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5" name="Rectangle 877"/>
                <p:cNvSpPr>
                  <a:spLocks noChangeArrowheads="1"/>
                </p:cNvSpPr>
                <p:nvPr/>
              </p:nvSpPr>
              <p:spPr bwMode="auto">
                <a:xfrm>
                  <a:off x="9944" y="5547"/>
                  <a:ext cx="8" cy="1304"/>
                </a:xfrm>
                <a:prstGeom prst="rect">
                  <a:avLst/>
                </a:prstGeom>
                <a:solidFill>
                  <a:srgbClr val="1F7F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6" name="Rectangle 878"/>
                <p:cNvSpPr>
                  <a:spLocks noChangeArrowheads="1"/>
                </p:cNvSpPr>
                <p:nvPr/>
              </p:nvSpPr>
              <p:spPr bwMode="auto">
                <a:xfrm>
                  <a:off x="9952" y="5547"/>
                  <a:ext cx="8" cy="1304"/>
                </a:xfrm>
                <a:prstGeom prst="rect">
                  <a:avLst/>
                </a:prstGeom>
                <a:solidFill>
                  <a:srgbClr val="207ED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7" name="Rectangle 879"/>
                <p:cNvSpPr>
                  <a:spLocks noChangeArrowheads="1"/>
                </p:cNvSpPr>
                <p:nvPr/>
              </p:nvSpPr>
              <p:spPr bwMode="auto">
                <a:xfrm>
                  <a:off x="9960" y="5547"/>
                  <a:ext cx="8" cy="1304"/>
                </a:xfrm>
                <a:prstGeom prst="rect">
                  <a:avLst/>
                </a:prstGeom>
                <a:solidFill>
                  <a:srgbClr val="217C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8" name="Rectangle 880"/>
                <p:cNvSpPr>
                  <a:spLocks noChangeArrowheads="1"/>
                </p:cNvSpPr>
                <p:nvPr/>
              </p:nvSpPr>
              <p:spPr bwMode="auto">
                <a:xfrm>
                  <a:off x="9968" y="5547"/>
                  <a:ext cx="8" cy="1304"/>
                </a:xfrm>
                <a:prstGeom prst="rect">
                  <a:avLst/>
                </a:prstGeom>
                <a:solidFill>
                  <a:srgbClr val="237A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69" name="Rectangle 881"/>
                <p:cNvSpPr>
                  <a:spLocks noChangeArrowheads="1"/>
                </p:cNvSpPr>
                <p:nvPr/>
              </p:nvSpPr>
              <p:spPr bwMode="auto">
                <a:xfrm>
                  <a:off x="9976" y="5547"/>
                  <a:ext cx="8" cy="1304"/>
                </a:xfrm>
                <a:prstGeom prst="rect">
                  <a:avLst/>
                </a:prstGeom>
                <a:solidFill>
                  <a:srgbClr val="2478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0" name="Rectangle 882"/>
                <p:cNvSpPr>
                  <a:spLocks noChangeArrowheads="1"/>
                </p:cNvSpPr>
                <p:nvPr/>
              </p:nvSpPr>
              <p:spPr bwMode="auto">
                <a:xfrm>
                  <a:off x="9984" y="5547"/>
                  <a:ext cx="8" cy="1304"/>
                </a:xfrm>
                <a:prstGeom prst="rect">
                  <a:avLst/>
                </a:prstGeom>
                <a:solidFill>
                  <a:srgbClr val="2577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1" name="Rectangle 883"/>
                <p:cNvSpPr>
                  <a:spLocks noChangeArrowheads="1"/>
                </p:cNvSpPr>
                <p:nvPr/>
              </p:nvSpPr>
              <p:spPr bwMode="auto">
                <a:xfrm>
                  <a:off x="9992" y="5547"/>
                  <a:ext cx="8" cy="1304"/>
                </a:xfrm>
                <a:prstGeom prst="rect">
                  <a:avLst/>
                </a:prstGeom>
                <a:solidFill>
                  <a:srgbClr val="2775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2" name="Rectangle 884"/>
                <p:cNvSpPr>
                  <a:spLocks noChangeArrowheads="1"/>
                </p:cNvSpPr>
                <p:nvPr/>
              </p:nvSpPr>
              <p:spPr bwMode="auto">
                <a:xfrm>
                  <a:off x="10000" y="5547"/>
                  <a:ext cx="8" cy="1304"/>
                </a:xfrm>
                <a:prstGeom prst="rect">
                  <a:avLst/>
                </a:prstGeom>
                <a:solidFill>
                  <a:srgbClr val="2873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3" name="Rectangle 885"/>
                <p:cNvSpPr>
                  <a:spLocks noChangeArrowheads="1"/>
                </p:cNvSpPr>
                <p:nvPr/>
              </p:nvSpPr>
              <p:spPr bwMode="auto">
                <a:xfrm>
                  <a:off x="10008" y="5547"/>
                  <a:ext cx="8" cy="1304"/>
                </a:xfrm>
                <a:prstGeom prst="rect">
                  <a:avLst/>
                </a:prstGeom>
                <a:solidFill>
                  <a:srgbClr val="2A71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4" name="Rectangle 886"/>
                <p:cNvSpPr>
                  <a:spLocks noChangeArrowheads="1"/>
                </p:cNvSpPr>
                <p:nvPr/>
              </p:nvSpPr>
              <p:spPr bwMode="auto">
                <a:xfrm>
                  <a:off x="10016" y="5547"/>
                  <a:ext cx="8" cy="1304"/>
                </a:xfrm>
                <a:prstGeom prst="rect">
                  <a:avLst/>
                </a:prstGeom>
                <a:solidFill>
                  <a:srgbClr val="2B6F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5" name="Rectangle 887"/>
                <p:cNvSpPr>
                  <a:spLocks noChangeArrowheads="1"/>
                </p:cNvSpPr>
                <p:nvPr/>
              </p:nvSpPr>
              <p:spPr bwMode="auto">
                <a:xfrm>
                  <a:off x="10024" y="5547"/>
                  <a:ext cx="8" cy="1304"/>
                </a:xfrm>
                <a:prstGeom prst="rect">
                  <a:avLst/>
                </a:prstGeom>
                <a:solidFill>
                  <a:srgbClr val="2C6EF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6" name="Rectangle 888"/>
                <p:cNvSpPr>
                  <a:spLocks noChangeArrowheads="1"/>
                </p:cNvSpPr>
                <p:nvPr/>
              </p:nvSpPr>
              <p:spPr bwMode="auto">
                <a:xfrm>
                  <a:off x="10032" y="5547"/>
                  <a:ext cx="8" cy="1304"/>
                </a:xfrm>
                <a:prstGeom prst="rect">
                  <a:avLst/>
                </a:prstGeom>
                <a:solidFill>
                  <a:srgbClr val="2E6C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7" name="Rectangle 889"/>
                <p:cNvSpPr>
                  <a:spLocks noChangeArrowheads="1"/>
                </p:cNvSpPr>
                <p:nvPr/>
              </p:nvSpPr>
              <p:spPr bwMode="auto">
                <a:xfrm>
                  <a:off x="10040" y="5547"/>
                  <a:ext cx="8" cy="1304"/>
                </a:xfrm>
                <a:prstGeom prst="rect">
                  <a:avLst/>
                </a:prstGeom>
                <a:solidFill>
                  <a:srgbClr val="2F6A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8" name="Rectangle 890"/>
                <p:cNvSpPr>
                  <a:spLocks noChangeArrowheads="1"/>
                </p:cNvSpPr>
                <p:nvPr/>
              </p:nvSpPr>
              <p:spPr bwMode="auto">
                <a:xfrm>
                  <a:off x="10048" y="5547"/>
                  <a:ext cx="8" cy="1304"/>
                </a:xfrm>
                <a:prstGeom prst="rect">
                  <a:avLst/>
                </a:prstGeom>
                <a:solidFill>
                  <a:srgbClr val="306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79" name="Rectangle 891"/>
                <p:cNvSpPr>
                  <a:spLocks noChangeArrowheads="1"/>
                </p:cNvSpPr>
                <p:nvPr/>
              </p:nvSpPr>
              <p:spPr bwMode="auto">
                <a:xfrm>
                  <a:off x="10056" y="5547"/>
                  <a:ext cx="8" cy="130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0" name="Freeform 892"/>
                <p:cNvSpPr>
                  <a:spLocks/>
                </p:cNvSpPr>
                <p:nvPr/>
              </p:nvSpPr>
              <p:spPr bwMode="auto">
                <a:xfrm>
                  <a:off x="8904" y="5547"/>
                  <a:ext cx="1152" cy="1296"/>
                </a:xfrm>
                <a:custGeom>
                  <a:avLst/>
                  <a:gdLst>
                    <a:gd name="T0" fmla="*/ 0 w 1152"/>
                    <a:gd name="T1" fmla="*/ 648 h 1296"/>
                    <a:gd name="T2" fmla="*/ 4 w 1152"/>
                    <a:gd name="T3" fmla="*/ 584 h 1296"/>
                    <a:gd name="T4" fmla="*/ 12 w 1152"/>
                    <a:gd name="T5" fmla="*/ 520 h 1296"/>
                    <a:gd name="T6" fmla="*/ 24 w 1152"/>
                    <a:gd name="T7" fmla="*/ 456 h 1296"/>
                    <a:gd name="T8" fmla="*/ 44 w 1152"/>
                    <a:gd name="T9" fmla="*/ 396 h 1296"/>
                    <a:gd name="T10" fmla="*/ 68 w 1152"/>
                    <a:gd name="T11" fmla="*/ 340 h 1296"/>
                    <a:gd name="T12" fmla="*/ 100 w 1152"/>
                    <a:gd name="T13" fmla="*/ 288 h 1296"/>
                    <a:gd name="T14" fmla="*/ 132 w 1152"/>
                    <a:gd name="T15" fmla="*/ 236 h 1296"/>
                    <a:gd name="T16" fmla="*/ 168 w 1152"/>
                    <a:gd name="T17" fmla="*/ 192 h 1296"/>
                    <a:gd name="T18" fmla="*/ 208 w 1152"/>
                    <a:gd name="T19" fmla="*/ 148 h 1296"/>
                    <a:gd name="T20" fmla="*/ 252 w 1152"/>
                    <a:gd name="T21" fmla="*/ 112 h 1296"/>
                    <a:gd name="T22" fmla="*/ 300 w 1152"/>
                    <a:gd name="T23" fmla="*/ 80 h 1296"/>
                    <a:gd name="T24" fmla="*/ 352 w 1152"/>
                    <a:gd name="T25" fmla="*/ 52 h 1296"/>
                    <a:gd name="T26" fmla="*/ 404 w 1152"/>
                    <a:gd name="T27" fmla="*/ 28 h 1296"/>
                    <a:gd name="T28" fmla="*/ 460 w 1152"/>
                    <a:gd name="T29" fmla="*/ 12 h 1296"/>
                    <a:gd name="T30" fmla="*/ 516 w 1152"/>
                    <a:gd name="T31" fmla="*/ 4 h 1296"/>
                    <a:gd name="T32" fmla="*/ 576 w 1152"/>
                    <a:gd name="T33" fmla="*/ 0 h 1296"/>
                    <a:gd name="T34" fmla="*/ 636 w 1152"/>
                    <a:gd name="T35" fmla="*/ 4 h 1296"/>
                    <a:gd name="T36" fmla="*/ 692 w 1152"/>
                    <a:gd name="T37" fmla="*/ 12 h 1296"/>
                    <a:gd name="T38" fmla="*/ 748 w 1152"/>
                    <a:gd name="T39" fmla="*/ 28 h 1296"/>
                    <a:gd name="T40" fmla="*/ 800 w 1152"/>
                    <a:gd name="T41" fmla="*/ 52 h 1296"/>
                    <a:gd name="T42" fmla="*/ 852 w 1152"/>
                    <a:gd name="T43" fmla="*/ 80 h 1296"/>
                    <a:gd name="T44" fmla="*/ 900 w 1152"/>
                    <a:gd name="T45" fmla="*/ 112 h 1296"/>
                    <a:gd name="T46" fmla="*/ 944 w 1152"/>
                    <a:gd name="T47" fmla="*/ 148 h 1296"/>
                    <a:gd name="T48" fmla="*/ 984 w 1152"/>
                    <a:gd name="T49" fmla="*/ 192 h 1296"/>
                    <a:gd name="T50" fmla="*/ 1020 w 1152"/>
                    <a:gd name="T51" fmla="*/ 236 h 1296"/>
                    <a:gd name="T52" fmla="*/ 1056 w 1152"/>
                    <a:gd name="T53" fmla="*/ 288 h 1296"/>
                    <a:gd name="T54" fmla="*/ 1084 w 1152"/>
                    <a:gd name="T55" fmla="*/ 340 h 1296"/>
                    <a:gd name="T56" fmla="*/ 1108 w 1152"/>
                    <a:gd name="T57" fmla="*/ 396 h 1296"/>
                    <a:gd name="T58" fmla="*/ 1128 w 1152"/>
                    <a:gd name="T59" fmla="*/ 456 h 1296"/>
                    <a:gd name="T60" fmla="*/ 1140 w 1152"/>
                    <a:gd name="T61" fmla="*/ 520 h 1296"/>
                    <a:gd name="T62" fmla="*/ 1148 w 1152"/>
                    <a:gd name="T63" fmla="*/ 584 h 1296"/>
                    <a:gd name="T64" fmla="*/ 1152 w 1152"/>
                    <a:gd name="T65" fmla="*/ 648 h 1296"/>
                    <a:gd name="T66" fmla="*/ 1152 w 1152"/>
                    <a:gd name="T67" fmla="*/ 1296 h 1296"/>
                    <a:gd name="T68" fmla="*/ 0 w 1152"/>
                    <a:gd name="T69" fmla="*/ 1296 h 1296"/>
                    <a:gd name="T70" fmla="*/ 0 w 1152"/>
                    <a:gd name="T71" fmla="*/ 648 h 12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52"/>
                    <a:gd name="T109" fmla="*/ 0 h 1296"/>
                    <a:gd name="T110" fmla="*/ 1152 w 1152"/>
                    <a:gd name="T111" fmla="*/ 1296 h 129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52" h="1296">
                      <a:moveTo>
                        <a:pt x="0" y="648"/>
                      </a:moveTo>
                      <a:lnTo>
                        <a:pt x="4" y="584"/>
                      </a:lnTo>
                      <a:lnTo>
                        <a:pt x="12" y="520"/>
                      </a:lnTo>
                      <a:lnTo>
                        <a:pt x="24" y="456"/>
                      </a:lnTo>
                      <a:lnTo>
                        <a:pt x="44" y="396"/>
                      </a:lnTo>
                      <a:lnTo>
                        <a:pt x="68" y="340"/>
                      </a:lnTo>
                      <a:lnTo>
                        <a:pt x="100" y="288"/>
                      </a:lnTo>
                      <a:lnTo>
                        <a:pt x="132" y="236"/>
                      </a:lnTo>
                      <a:lnTo>
                        <a:pt x="168" y="192"/>
                      </a:lnTo>
                      <a:lnTo>
                        <a:pt x="208" y="148"/>
                      </a:lnTo>
                      <a:lnTo>
                        <a:pt x="252" y="112"/>
                      </a:lnTo>
                      <a:lnTo>
                        <a:pt x="300" y="80"/>
                      </a:lnTo>
                      <a:lnTo>
                        <a:pt x="352" y="52"/>
                      </a:lnTo>
                      <a:lnTo>
                        <a:pt x="404" y="28"/>
                      </a:lnTo>
                      <a:lnTo>
                        <a:pt x="460" y="12"/>
                      </a:lnTo>
                      <a:lnTo>
                        <a:pt x="516" y="4"/>
                      </a:lnTo>
                      <a:lnTo>
                        <a:pt x="576" y="0"/>
                      </a:lnTo>
                      <a:lnTo>
                        <a:pt x="636" y="4"/>
                      </a:lnTo>
                      <a:lnTo>
                        <a:pt x="692" y="12"/>
                      </a:lnTo>
                      <a:lnTo>
                        <a:pt x="748" y="28"/>
                      </a:lnTo>
                      <a:lnTo>
                        <a:pt x="800" y="52"/>
                      </a:lnTo>
                      <a:lnTo>
                        <a:pt x="852" y="80"/>
                      </a:lnTo>
                      <a:lnTo>
                        <a:pt x="900" y="112"/>
                      </a:lnTo>
                      <a:lnTo>
                        <a:pt x="944" y="148"/>
                      </a:lnTo>
                      <a:lnTo>
                        <a:pt x="984" y="192"/>
                      </a:lnTo>
                      <a:lnTo>
                        <a:pt x="1020" y="236"/>
                      </a:lnTo>
                      <a:lnTo>
                        <a:pt x="1056" y="288"/>
                      </a:lnTo>
                      <a:lnTo>
                        <a:pt x="1084" y="340"/>
                      </a:lnTo>
                      <a:lnTo>
                        <a:pt x="1108" y="396"/>
                      </a:lnTo>
                      <a:lnTo>
                        <a:pt x="1128" y="456"/>
                      </a:lnTo>
                      <a:lnTo>
                        <a:pt x="1140" y="520"/>
                      </a:lnTo>
                      <a:lnTo>
                        <a:pt x="1148" y="584"/>
                      </a:lnTo>
                      <a:lnTo>
                        <a:pt x="1152" y="648"/>
                      </a:lnTo>
                      <a:lnTo>
                        <a:pt x="1152" y="1296"/>
                      </a:lnTo>
                      <a:lnTo>
                        <a:pt x="0" y="129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1" name="Freeform 893"/>
                <p:cNvSpPr>
                  <a:spLocks/>
                </p:cNvSpPr>
                <p:nvPr/>
              </p:nvSpPr>
              <p:spPr bwMode="auto">
                <a:xfrm>
                  <a:off x="8904" y="5547"/>
                  <a:ext cx="1152" cy="1296"/>
                </a:xfrm>
                <a:custGeom>
                  <a:avLst/>
                  <a:gdLst>
                    <a:gd name="T0" fmla="*/ 0 w 1152"/>
                    <a:gd name="T1" fmla="*/ 648 h 1296"/>
                    <a:gd name="T2" fmla="*/ 4 w 1152"/>
                    <a:gd name="T3" fmla="*/ 584 h 1296"/>
                    <a:gd name="T4" fmla="*/ 12 w 1152"/>
                    <a:gd name="T5" fmla="*/ 520 h 1296"/>
                    <a:gd name="T6" fmla="*/ 24 w 1152"/>
                    <a:gd name="T7" fmla="*/ 456 h 1296"/>
                    <a:gd name="T8" fmla="*/ 44 w 1152"/>
                    <a:gd name="T9" fmla="*/ 396 h 1296"/>
                    <a:gd name="T10" fmla="*/ 68 w 1152"/>
                    <a:gd name="T11" fmla="*/ 340 h 1296"/>
                    <a:gd name="T12" fmla="*/ 100 w 1152"/>
                    <a:gd name="T13" fmla="*/ 288 h 1296"/>
                    <a:gd name="T14" fmla="*/ 132 w 1152"/>
                    <a:gd name="T15" fmla="*/ 236 h 1296"/>
                    <a:gd name="T16" fmla="*/ 168 w 1152"/>
                    <a:gd name="T17" fmla="*/ 192 h 1296"/>
                    <a:gd name="T18" fmla="*/ 208 w 1152"/>
                    <a:gd name="T19" fmla="*/ 148 h 1296"/>
                    <a:gd name="T20" fmla="*/ 252 w 1152"/>
                    <a:gd name="T21" fmla="*/ 112 h 1296"/>
                    <a:gd name="T22" fmla="*/ 300 w 1152"/>
                    <a:gd name="T23" fmla="*/ 80 h 1296"/>
                    <a:gd name="T24" fmla="*/ 352 w 1152"/>
                    <a:gd name="T25" fmla="*/ 52 h 1296"/>
                    <a:gd name="T26" fmla="*/ 404 w 1152"/>
                    <a:gd name="T27" fmla="*/ 28 h 1296"/>
                    <a:gd name="T28" fmla="*/ 460 w 1152"/>
                    <a:gd name="T29" fmla="*/ 12 h 1296"/>
                    <a:gd name="T30" fmla="*/ 516 w 1152"/>
                    <a:gd name="T31" fmla="*/ 4 h 1296"/>
                    <a:gd name="T32" fmla="*/ 576 w 1152"/>
                    <a:gd name="T33" fmla="*/ 0 h 1296"/>
                    <a:gd name="T34" fmla="*/ 636 w 1152"/>
                    <a:gd name="T35" fmla="*/ 4 h 1296"/>
                    <a:gd name="T36" fmla="*/ 692 w 1152"/>
                    <a:gd name="T37" fmla="*/ 12 h 1296"/>
                    <a:gd name="T38" fmla="*/ 748 w 1152"/>
                    <a:gd name="T39" fmla="*/ 28 h 1296"/>
                    <a:gd name="T40" fmla="*/ 800 w 1152"/>
                    <a:gd name="T41" fmla="*/ 52 h 1296"/>
                    <a:gd name="T42" fmla="*/ 852 w 1152"/>
                    <a:gd name="T43" fmla="*/ 80 h 1296"/>
                    <a:gd name="T44" fmla="*/ 900 w 1152"/>
                    <a:gd name="T45" fmla="*/ 112 h 1296"/>
                    <a:gd name="T46" fmla="*/ 944 w 1152"/>
                    <a:gd name="T47" fmla="*/ 148 h 1296"/>
                    <a:gd name="T48" fmla="*/ 984 w 1152"/>
                    <a:gd name="T49" fmla="*/ 192 h 1296"/>
                    <a:gd name="T50" fmla="*/ 1020 w 1152"/>
                    <a:gd name="T51" fmla="*/ 236 h 1296"/>
                    <a:gd name="T52" fmla="*/ 1056 w 1152"/>
                    <a:gd name="T53" fmla="*/ 288 h 1296"/>
                    <a:gd name="T54" fmla="*/ 1084 w 1152"/>
                    <a:gd name="T55" fmla="*/ 340 h 1296"/>
                    <a:gd name="T56" fmla="*/ 1108 w 1152"/>
                    <a:gd name="T57" fmla="*/ 396 h 1296"/>
                    <a:gd name="T58" fmla="*/ 1128 w 1152"/>
                    <a:gd name="T59" fmla="*/ 456 h 1296"/>
                    <a:gd name="T60" fmla="*/ 1140 w 1152"/>
                    <a:gd name="T61" fmla="*/ 520 h 1296"/>
                    <a:gd name="T62" fmla="*/ 1148 w 1152"/>
                    <a:gd name="T63" fmla="*/ 584 h 1296"/>
                    <a:gd name="T64" fmla="*/ 1152 w 1152"/>
                    <a:gd name="T65" fmla="*/ 648 h 1296"/>
                    <a:gd name="T66" fmla="*/ 1152 w 1152"/>
                    <a:gd name="T67" fmla="*/ 1296 h 1296"/>
                    <a:gd name="T68" fmla="*/ 0 w 1152"/>
                    <a:gd name="T69" fmla="*/ 1296 h 1296"/>
                    <a:gd name="T70" fmla="*/ 0 w 1152"/>
                    <a:gd name="T71" fmla="*/ 648 h 12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52"/>
                    <a:gd name="T109" fmla="*/ 0 h 1296"/>
                    <a:gd name="T110" fmla="*/ 1152 w 1152"/>
                    <a:gd name="T111" fmla="*/ 1296 h 129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52" h="1296">
                      <a:moveTo>
                        <a:pt x="0" y="648"/>
                      </a:moveTo>
                      <a:lnTo>
                        <a:pt x="4" y="584"/>
                      </a:lnTo>
                      <a:lnTo>
                        <a:pt x="12" y="520"/>
                      </a:lnTo>
                      <a:lnTo>
                        <a:pt x="24" y="456"/>
                      </a:lnTo>
                      <a:lnTo>
                        <a:pt x="44" y="396"/>
                      </a:lnTo>
                      <a:lnTo>
                        <a:pt x="68" y="340"/>
                      </a:lnTo>
                      <a:lnTo>
                        <a:pt x="100" y="288"/>
                      </a:lnTo>
                      <a:lnTo>
                        <a:pt x="132" y="236"/>
                      </a:lnTo>
                      <a:lnTo>
                        <a:pt x="168" y="192"/>
                      </a:lnTo>
                      <a:lnTo>
                        <a:pt x="208" y="148"/>
                      </a:lnTo>
                      <a:lnTo>
                        <a:pt x="252" y="112"/>
                      </a:lnTo>
                      <a:lnTo>
                        <a:pt x="300" y="80"/>
                      </a:lnTo>
                      <a:lnTo>
                        <a:pt x="352" y="52"/>
                      </a:lnTo>
                      <a:lnTo>
                        <a:pt x="404" y="28"/>
                      </a:lnTo>
                      <a:lnTo>
                        <a:pt x="460" y="12"/>
                      </a:lnTo>
                      <a:lnTo>
                        <a:pt x="516" y="4"/>
                      </a:lnTo>
                      <a:lnTo>
                        <a:pt x="576" y="0"/>
                      </a:lnTo>
                      <a:lnTo>
                        <a:pt x="636" y="4"/>
                      </a:lnTo>
                      <a:lnTo>
                        <a:pt x="692" y="12"/>
                      </a:lnTo>
                      <a:lnTo>
                        <a:pt x="748" y="28"/>
                      </a:lnTo>
                      <a:lnTo>
                        <a:pt x="800" y="52"/>
                      </a:lnTo>
                      <a:lnTo>
                        <a:pt x="852" y="80"/>
                      </a:lnTo>
                      <a:lnTo>
                        <a:pt x="900" y="112"/>
                      </a:lnTo>
                      <a:lnTo>
                        <a:pt x="944" y="148"/>
                      </a:lnTo>
                      <a:lnTo>
                        <a:pt x="984" y="192"/>
                      </a:lnTo>
                      <a:lnTo>
                        <a:pt x="1020" y="236"/>
                      </a:lnTo>
                      <a:lnTo>
                        <a:pt x="1056" y="288"/>
                      </a:lnTo>
                      <a:lnTo>
                        <a:pt x="1084" y="340"/>
                      </a:lnTo>
                      <a:lnTo>
                        <a:pt x="1108" y="396"/>
                      </a:lnTo>
                      <a:lnTo>
                        <a:pt x="1128" y="456"/>
                      </a:lnTo>
                      <a:lnTo>
                        <a:pt x="1140" y="520"/>
                      </a:lnTo>
                      <a:lnTo>
                        <a:pt x="1148" y="584"/>
                      </a:lnTo>
                      <a:lnTo>
                        <a:pt x="1152" y="648"/>
                      </a:lnTo>
                      <a:lnTo>
                        <a:pt x="1152" y="1296"/>
                      </a:lnTo>
                      <a:lnTo>
                        <a:pt x="0" y="129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2" name="Rectangle 894"/>
                <p:cNvSpPr>
                  <a:spLocks noChangeArrowheads="1"/>
                </p:cNvSpPr>
                <p:nvPr/>
              </p:nvSpPr>
              <p:spPr bwMode="auto">
                <a:xfrm>
                  <a:off x="8904" y="5547"/>
                  <a:ext cx="8" cy="1304"/>
                </a:xfrm>
                <a:prstGeom prst="rect">
                  <a:avLst/>
                </a:prstGeom>
                <a:solidFill>
                  <a:srgbClr val="FF33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3" name="Rectangle 895"/>
                <p:cNvSpPr>
                  <a:spLocks noChangeArrowheads="1"/>
                </p:cNvSpPr>
                <p:nvPr/>
              </p:nvSpPr>
              <p:spPr bwMode="auto">
                <a:xfrm>
                  <a:off x="8912" y="5547"/>
                  <a:ext cx="8" cy="1304"/>
                </a:xfrm>
                <a:prstGeom prst="rect">
                  <a:avLst/>
                </a:prstGeom>
                <a:solidFill>
                  <a:srgbClr val="FF359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4" name="Rectangle 896"/>
                <p:cNvSpPr>
                  <a:spLocks noChangeArrowheads="1"/>
                </p:cNvSpPr>
                <p:nvPr/>
              </p:nvSpPr>
              <p:spPr bwMode="auto">
                <a:xfrm>
                  <a:off x="8920" y="5547"/>
                  <a:ext cx="8" cy="1304"/>
                </a:xfrm>
                <a:prstGeom prst="rect">
                  <a:avLst/>
                </a:prstGeom>
                <a:solidFill>
                  <a:srgbClr val="FF36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5" name="Rectangle 897"/>
                <p:cNvSpPr>
                  <a:spLocks noChangeArrowheads="1"/>
                </p:cNvSpPr>
                <p:nvPr/>
              </p:nvSpPr>
              <p:spPr bwMode="auto">
                <a:xfrm>
                  <a:off x="8928" y="5547"/>
                  <a:ext cx="8" cy="1304"/>
                </a:xfrm>
                <a:prstGeom prst="rect">
                  <a:avLst/>
                </a:prstGeom>
                <a:solidFill>
                  <a:srgbClr val="FF3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6" name="Rectangle 898"/>
                <p:cNvSpPr>
                  <a:spLocks noChangeArrowheads="1"/>
                </p:cNvSpPr>
                <p:nvPr/>
              </p:nvSpPr>
              <p:spPr bwMode="auto">
                <a:xfrm>
                  <a:off x="8936" y="5547"/>
                  <a:ext cx="8" cy="1304"/>
                </a:xfrm>
                <a:prstGeom prst="rect">
                  <a:avLst/>
                </a:prstGeom>
                <a:solidFill>
                  <a:srgbClr val="FF39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7" name="Rectangle 899"/>
                <p:cNvSpPr>
                  <a:spLocks noChangeArrowheads="1"/>
                </p:cNvSpPr>
                <p:nvPr/>
              </p:nvSpPr>
              <p:spPr bwMode="auto">
                <a:xfrm>
                  <a:off x="8944" y="5547"/>
                  <a:ext cx="8" cy="1304"/>
                </a:xfrm>
                <a:prstGeom prst="rect">
                  <a:avLst/>
                </a:prstGeom>
                <a:solidFill>
                  <a:srgbClr val="FF3A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8" name="Rectangle 900"/>
                <p:cNvSpPr>
                  <a:spLocks noChangeArrowheads="1"/>
                </p:cNvSpPr>
                <p:nvPr/>
              </p:nvSpPr>
              <p:spPr bwMode="auto">
                <a:xfrm>
                  <a:off x="8952" y="5547"/>
                  <a:ext cx="8" cy="1304"/>
                </a:xfrm>
                <a:prstGeom prst="rect">
                  <a:avLst/>
                </a:prstGeom>
                <a:solidFill>
                  <a:srgbClr val="FF3C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89" name="Rectangle 901"/>
                <p:cNvSpPr>
                  <a:spLocks noChangeArrowheads="1"/>
                </p:cNvSpPr>
                <p:nvPr/>
              </p:nvSpPr>
              <p:spPr bwMode="auto">
                <a:xfrm>
                  <a:off x="8960" y="5547"/>
                  <a:ext cx="8" cy="1304"/>
                </a:xfrm>
                <a:prstGeom prst="rect">
                  <a:avLst/>
                </a:prstGeom>
                <a:solidFill>
                  <a:srgbClr val="FF3D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0" name="Rectangle 902"/>
                <p:cNvSpPr>
                  <a:spLocks noChangeArrowheads="1"/>
                </p:cNvSpPr>
                <p:nvPr/>
              </p:nvSpPr>
              <p:spPr bwMode="auto">
                <a:xfrm>
                  <a:off x="8968" y="5547"/>
                  <a:ext cx="8" cy="1304"/>
                </a:xfrm>
                <a:prstGeom prst="rect">
                  <a:avLst/>
                </a:prstGeom>
                <a:solidFill>
                  <a:srgbClr val="FF3E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1" name="Rectangle 903"/>
                <p:cNvSpPr>
                  <a:spLocks noChangeArrowheads="1"/>
                </p:cNvSpPr>
                <p:nvPr/>
              </p:nvSpPr>
              <p:spPr bwMode="auto">
                <a:xfrm>
                  <a:off x="8976" y="5547"/>
                  <a:ext cx="8" cy="1304"/>
                </a:xfrm>
                <a:prstGeom prst="rect">
                  <a:avLst/>
                </a:prstGeom>
                <a:solidFill>
                  <a:srgbClr val="FF40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2" name="Rectangle 904"/>
                <p:cNvSpPr>
                  <a:spLocks noChangeArrowheads="1"/>
                </p:cNvSpPr>
                <p:nvPr/>
              </p:nvSpPr>
              <p:spPr bwMode="auto">
                <a:xfrm>
                  <a:off x="8984" y="5547"/>
                  <a:ext cx="8" cy="1304"/>
                </a:xfrm>
                <a:prstGeom prst="rect">
                  <a:avLst/>
                </a:prstGeom>
                <a:solidFill>
                  <a:srgbClr val="FF41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3" name="Rectangle 905"/>
                <p:cNvSpPr>
                  <a:spLocks noChangeArrowheads="1"/>
                </p:cNvSpPr>
                <p:nvPr/>
              </p:nvSpPr>
              <p:spPr bwMode="auto">
                <a:xfrm>
                  <a:off x="8992" y="5547"/>
                  <a:ext cx="8" cy="1304"/>
                </a:xfrm>
                <a:prstGeom prst="rect">
                  <a:avLst/>
                </a:prstGeom>
                <a:solidFill>
                  <a:srgbClr val="FF437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4" name="Rectangle 906"/>
                <p:cNvSpPr>
                  <a:spLocks noChangeArrowheads="1"/>
                </p:cNvSpPr>
                <p:nvPr/>
              </p:nvSpPr>
              <p:spPr bwMode="auto">
                <a:xfrm>
                  <a:off x="9000" y="5547"/>
                  <a:ext cx="8" cy="1304"/>
                </a:xfrm>
                <a:prstGeom prst="rect">
                  <a:avLst/>
                </a:prstGeom>
                <a:solidFill>
                  <a:srgbClr val="FF44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5" name="Rectangle 907"/>
                <p:cNvSpPr>
                  <a:spLocks noChangeArrowheads="1"/>
                </p:cNvSpPr>
                <p:nvPr/>
              </p:nvSpPr>
              <p:spPr bwMode="auto">
                <a:xfrm>
                  <a:off x="9008" y="5547"/>
                  <a:ext cx="8" cy="1304"/>
                </a:xfrm>
                <a:prstGeom prst="rect">
                  <a:avLst/>
                </a:prstGeom>
                <a:solidFill>
                  <a:srgbClr val="FF45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6" name="Rectangle 908"/>
                <p:cNvSpPr>
                  <a:spLocks noChangeArrowheads="1"/>
                </p:cNvSpPr>
                <p:nvPr/>
              </p:nvSpPr>
              <p:spPr bwMode="auto">
                <a:xfrm>
                  <a:off x="9016" y="5547"/>
                  <a:ext cx="8" cy="1304"/>
                </a:xfrm>
                <a:prstGeom prst="rect">
                  <a:avLst/>
                </a:prstGeom>
                <a:solidFill>
                  <a:srgbClr val="FF47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7" name="Rectangle 909"/>
                <p:cNvSpPr>
                  <a:spLocks noChangeArrowheads="1"/>
                </p:cNvSpPr>
                <p:nvPr/>
              </p:nvSpPr>
              <p:spPr bwMode="auto">
                <a:xfrm>
                  <a:off x="9024" y="5547"/>
                  <a:ext cx="8" cy="1304"/>
                </a:xfrm>
                <a:prstGeom prst="rect">
                  <a:avLst/>
                </a:prstGeom>
                <a:solidFill>
                  <a:srgbClr val="FF48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8" name="Rectangle 910"/>
                <p:cNvSpPr>
                  <a:spLocks noChangeArrowheads="1"/>
                </p:cNvSpPr>
                <p:nvPr/>
              </p:nvSpPr>
              <p:spPr bwMode="auto">
                <a:xfrm>
                  <a:off x="9032" y="5547"/>
                  <a:ext cx="8" cy="1304"/>
                </a:xfrm>
                <a:prstGeom prst="rect">
                  <a:avLst/>
                </a:prstGeom>
                <a:solidFill>
                  <a:srgbClr val="FF4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399" name="Rectangle 911"/>
                <p:cNvSpPr>
                  <a:spLocks noChangeArrowheads="1"/>
                </p:cNvSpPr>
                <p:nvPr/>
              </p:nvSpPr>
              <p:spPr bwMode="auto">
                <a:xfrm>
                  <a:off x="9040" y="5547"/>
                  <a:ext cx="8" cy="1304"/>
                </a:xfrm>
                <a:prstGeom prst="rect">
                  <a:avLst/>
                </a:prstGeom>
                <a:solidFill>
                  <a:srgbClr val="FF4B6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0" name="Rectangle 912"/>
                <p:cNvSpPr>
                  <a:spLocks noChangeArrowheads="1"/>
                </p:cNvSpPr>
                <p:nvPr/>
              </p:nvSpPr>
              <p:spPr bwMode="auto">
                <a:xfrm>
                  <a:off x="9048" y="5547"/>
                  <a:ext cx="8" cy="1304"/>
                </a:xfrm>
                <a:prstGeom prst="rect">
                  <a:avLst/>
                </a:prstGeom>
                <a:solidFill>
                  <a:srgbClr val="FF4D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1" name="Rectangle 913"/>
                <p:cNvSpPr>
                  <a:spLocks noChangeArrowheads="1"/>
                </p:cNvSpPr>
                <p:nvPr/>
              </p:nvSpPr>
              <p:spPr bwMode="auto">
                <a:xfrm>
                  <a:off x="9056" y="5547"/>
                  <a:ext cx="8" cy="1304"/>
                </a:xfrm>
                <a:prstGeom prst="rect">
                  <a:avLst/>
                </a:prstGeom>
                <a:solidFill>
                  <a:srgbClr val="FF4E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2" name="Rectangle 914"/>
                <p:cNvSpPr>
                  <a:spLocks noChangeArrowheads="1"/>
                </p:cNvSpPr>
                <p:nvPr/>
              </p:nvSpPr>
              <p:spPr bwMode="auto">
                <a:xfrm>
                  <a:off x="9064" y="5547"/>
                  <a:ext cx="8" cy="1304"/>
                </a:xfrm>
                <a:prstGeom prst="rect">
                  <a:avLst/>
                </a:prstGeom>
                <a:solidFill>
                  <a:srgbClr val="FF4F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3" name="Rectangle 915"/>
                <p:cNvSpPr>
                  <a:spLocks noChangeArrowheads="1"/>
                </p:cNvSpPr>
                <p:nvPr/>
              </p:nvSpPr>
              <p:spPr bwMode="auto">
                <a:xfrm>
                  <a:off x="9072" y="5547"/>
                  <a:ext cx="8" cy="1304"/>
                </a:xfrm>
                <a:prstGeom prst="rect">
                  <a:avLst/>
                </a:prstGeom>
                <a:solidFill>
                  <a:srgbClr val="FF515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4" name="Rectangle 916"/>
                <p:cNvSpPr>
                  <a:spLocks noChangeArrowheads="1"/>
                </p:cNvSpPr>
                <p:nvPr/>
              </p:nvSpPr>
              <p:spPr bwMode="auto">
                <a:xfrm>
                  <a:off x="9080" y="5547"/>
                  <a:ext cx="8" cy="1304"/>
                </a:xfrm>
                <a:prstGeom prst="rect">
                  <a:avLst/>
                </a:prstGeom>
                <a:solidFill>
                  <a:srgbClr val="FF525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5" name="Rectangle 917"/>
                <p:cNvSpPr>
                  <a:spLocks noChangeArrowheads="1"/>
                </p:cNvSpPr>
                <p:nvPr/>
              </p:nvSpPr>
              <p:spPr bwMode="auto">
                <a:xfrm>
                  <a:off x="9088" y="5547"/>
                  <a:ext cx="8" cy="1304"/>
                </a:xfrm>
                <a:prstGeom prst="rect">
                  <a:avLst/>
                </a:prstGeom>
                <a:solidFill>
                  <a:srgbClr val="FF545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6" name="Rectangle 918"/>
                <p:cNvSpPr>
                  <a:spLocks noChangeArrowheads="1"/>
                </p:cNvSpPr>
                <p:nvPr/>
              </p:nvSpPr>
              <p:spPr bwMode="auto">
                <a:xfrm>
                  <a:off x="9096" y="5547"/>
                  <a:ext cx="8" cy="1304"/>
                </a:xfrm>
                <a:prstGeom prst="rect">
                  <a:avLst/>
                </a:prstGeom>
                <a:solidFill>
                  <a:srgbClr val="FF555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7" name="Rectangle 919"/>
                <p:cNvSpPr>
                  <a:spLocks noChangeArrowheads="1"/>
                </p:cNvSpPr>
                <p:nvPr/>
              </p:nvSpPr>
              <p:spPr bwMode="auto">
                <a:xfrm>
                  <a:off x="9104" y="5547"/>
                  <a:ext cx="8" cy="1304"/>
                </a:xfrm>
                <a:prstGeom prst="rect">
                  <a:avLst/>
                </a:prstGeom>
                <a:solidFill>
                  <a:srgbClr val="FF565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8" name="Rectangle 920"/>
                <p:cNvSpPr>
                  <a:spLocks noChangeArrowheads="1"/>
                </p:cNvSpPr>
                <p:nvPr/>
              </p:nvSpPr>
              <p:spPr bwMode="auto">
                <a:xfrm>
                  <a:off x="9112" y="5547"/>
                  <a:ext cx="8" cy="1304"/>
                </a:xfrm>
                <a:prstGeom prst="rect">
                  <a:avLst/>
                </a:prstGeom>
                <a:solidFill>
                  <a:srgbClr val="FF58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09" name="Rectangle 921"/>
                <p:cNvSpPr>
                  <a:spLocks noChangeArrowheads="1"/>
                </p:cNvSpPr>
                <p:nvPr/>
              </p:nvSpPr>
              <p:spPr bwMode="auto">
                <a:xfrm>
                  <a:off x="9120" y="5547"/>
                  <a:ext cx="8" cy="1304"/>
                </a:xfrm>
                <a:prstGeom prst="rect">
                  <a:avLst/>
                </a:prstGeom>
                <a:solidFill>
                  <a:srgbClr val="FF594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0" name="Rectangle 922"/>
                <p:cNvSpPr>
                  <a:spLocks noChangeArrowheads="1"/>
                </p:cNvSpPr>
                <p:nvPr/>
              </p:nvSpPr>
              <p:spPr bwMode="auto">
                <a:xfrm>
                  <a:off x="9128" y="5547"/>
                  <a:ext cx="8" cy="1304"/>
                </a:xfrm>
                <a:prstGeom prst="rect">
                  <a:avLst/>
                </a:prstGeom>
                <a:solidFill>
                  <a:srgbClr val="FF5B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1" name="Rectangle 923"/>
                <p:cNvSpPr>
                  <a:spLocks noChangeArrowheads="1"/>
                </p:cNvSpPr>
                <p:nvPr/>
              </p:nvSpPr>
              <p:spPr bwMode="auto">
                <a:xfrm>
                  <a:off x="9136" y="5547"/>
                  <a:ext cx="8" cy="1304"/>
                </a:xfrm>
                <a:prstGeom prst="rect">
                  <a:avLst/>
                </a:prstGeom>
                <a:solidFill>
                  <a:srgbClr val="FF5C4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2" name="Rectangle 924"/>
                <p:cNvSpPr>
                  <a:spLocks noChangeArrowheads="1"/>
                </p:cNvSpPr>
                <p:nvPr/>
              </p:nvSpPr>
              <p:spPr bwMode="auto">
                <a:xfrm>
                  <a:off x="9144" y="5547"/>
                  <a:ext cx="8" cy="1304"/>
                </a:xfrm>
                <a:prstGeom prst="rect">
                  <a:avLst/>
                </a:prstGeom>
                <a:solidFill>
                  <a:srgbClr val="FF5D4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3" name="Rectangle 925"/>
                <p:cNvSpPr>
                  <a:spLocks noChangeArrowheads="1"/>
                </p:cNvSpPr>
                <p:nvPr/>
              </p:nvSpPr>
              <p:spPr bwMode="auto">
                <a:xfrm>
                  <a:off x="9152" y="5547"/>
                  <a:ext cx="8" cy="1304"/>
                </a:xfrm>
                <a:prstGeom prst="rect">
                  <a:avLst/>
                </a:prstGeom>
                <a:solidFill>
                  <a:srgbClr val="FF5F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4" name="Rectangle 926"/>
                <p:cNvSpPr>
                  <a:spLocks noChangeArrowheads="1"/>
                </p:cNvSpPr>
                <p:nvPr/>
              </p:nvSpPr>
              <p:spPr bwMode="auto">
                <a:xfrm>
                  <a:off x="9160" y="5547"/>
                  <a:ext cx="8" cy="1304"/>
                </a:xfrm>
                <a:prstGeom prst="rect">
                  <a:avLst/>
                </a:prstGeom>
                <a:solidFill>
                  <a:srgbClr val="FF603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5" name="Rectangle 927"/>
                <p:cNvSpPr>
                  <a:spLocks noChangeArrowheads="1"/>
                </p:cNvSpPr>
                <p:nvPr/>
              </p:nvSpPr>
              <p:spPr bwMode="auto">
                <a:xfrm>
                  <a:off x="9168" y="5547"/>
                  <a:ext cx="8" cy="1304"/>
                </a:xfrm>
                <a:prstGeom prst="rect">
                  <a:avLst/>
                </a:prstGeom>
                <a:solidFill>
                  <a:srgbClr val="FF623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6" name="Rectangle 928"/>
                <p:cNvSpPr>
                  <a:spLocks noChangeArrowheads="1"/>
                </p:cNvSpPr>
                <p:nvPr/>
              </p:nvSpPr>
              <p:spPr bwMode="auto">
                <a:xfrm>
                  <a:off x="9176" y="5547"/>
                  <a:ext cx="8" cy="1304"/>
                </a:xfrm>
                <a:prstGeom prst="rect">
                  <a:avLst/>
                </a:prstGeom>
                <a:solidFill>
                  <a:srgbClr val="FF63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7" name="Rectangle 929"/>
                <p:cNvSpPr>
                  <a:spLocks noChangeArrowheads="1"/>
                </p:cNvSpPr>
                <p:nvPr/>
              </p:nvSpPr>
              <p:spPr bwMode="auto">
                <a:xfrm>
                  <a:off x="9184" y="5547"/>
                  <a:ext cx="8" cy="1304"/>
                </a:xfrm>
                <a:prstGeom prst="rect">
                  <a:avLst/>
                </a:prstGeom>
                <a:solidFill>
                  <a:srgbClr val="FF64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8" name="Rectangle 930"/>
                <p:cNvSpPr>
                  <a:spLocks noChangeArrowheads="1"/>
                </p:cNvSpPr>
                <p:nvPr/>
              </p:nvSpPr>
              <p:spPr bwMode="auto">
                <a:xfrm>
                  <a:off x="9192" y="5547"/>
                  <a:ext cx="8" cy="1304"/>
                </a:xfrm>
                <a:prstGeom prst="rect">
                  <a:avLst/>
                </a:prstGeom>
                <a:solidFill>
                  <a:srgbClr val="FF6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19" name="Rectangle 931"/>
                <p:cNvSpPr>
                  <a:spLocks noChangeArrowheads="1"/>
                </p:cNvSpPr>
                <p:nvPr/>
              </p:nvSpPr>
              <p:spPr bwMode="auto">
                <a:xfrm>
                  <a:off x="9200" y="5547"/>
                  <a:ext cx="8" cy="1304"/>
                </a:xfrm>
                <a:prstGeom prst="rect">
                  <a:avLst/>
                </a:prstGeom>
                <a:solidFill>
                  <a:srgbClr val="FF6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0" name="Rectangle 932"/>
                <p:cNvSpPr>
                  <a:spLocks noChangeArrowheads="1"/>
                </p:cNvSpPr>
                <p:nvPr/>
              </p:nvSpPr>
              <p:spPr bwMode="auto">
                <a:xfrm>
                  <a:off x="9208" y="5547"/>
                  <a:ext cx="8" cy="1304"/>
                </a:xfrm>
                <a:prstGeom prst="rect">
                  <a:avLst/>
                </a:prstGeom>
                <a:solidFill>
                  <a:srgbClr val="FF6F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1" name="Rectangle 933"/>
                <p:cNvSpPr>
                  <a:spLocks noChangeArrowheads="1"/>
                </p:cNvSpPr>
                <p:nvPr/>
              </p:nvSpPr>
              <p:spPr bwMode="auto">
                <a:xfrm>
                  <a:off x="9216" y="5547"/>
                  <a:ext cx="8" cy="1304"/>
                </a:xfrm>
                <a:prstGeom prst="rect">
                  <a:avLst/>
                </a:prstGeom>
                <a:solidFill>
                  <a:srgbClr val="FF732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2" name="Rectangle 934"/>
                <p:cNvSpPr>
                  <a:spLocks noChangeArrowheads="1"/>
                </p:cNvSpPr>
                <p:nvPr/>
              </p:nvSpPr>
              <p:spPr bwMode="auto">
                <a:xfrm>
                  <a:off x="9224" y="5547"/>
                  <a:ext cx="8" cy="1304"/>
                </a:xfrm>
                <a:prstGeom prst="rect">
                  <a:avLst/>
                </a:prstGeom>
                <a:solidFill>
                  <a:srgbClr val="FF772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3" name="Rectangle 935"/>
                <p:cNvSpPr>
                  <a:spLocks noChangeArrowheads="1"/>
                </p:cNvSpPr>
                <p:nvPr/>
              </p:nvSpPr>
              <p:spPr bwMode="auto">
                <a:xfrm>
                  <a:off x="9232" y="5547"/>
                  <a:ext cx="8" cy="1304"/>
                </a:xfrm>
                <a:prstGeom prst="rect">
                  <a:avLst/>
                </a:prstGeom>
                <a:solidFill>
                  <a:srgbClr val="FF7C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4" name="Rectangle 936"/>
                <p:cNvSpPr>
                  <a:spLocks noChangeArrowheads="1"/>
                </p:cNvSpPr>
                <p:nvPr/>
              </p:nvSpPr>
              <p:spPr bwMode="auto">
                <a:xfrm>
                  <a:off x="9240" y="5547"/>
                  <a:ext cx="8" cy="1304"/>
                </a:xfrm>
                <a:prstGeom prst="rect">
                  <a:avLst/>
                </a:prstGeom>
                <a:solidFill>
                  <a:srgbClr val="FF802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5" name="Rectangle 937"/>
                <p:cNvSpPr>
                  <a:spLocks noChangeArrowheads="1"/>
                </p:cNvSpPr>
                <p:nvPr/>
              </p:nvSpPr>
              <p:spPr bwMode="auto">
                <a:xfrm>
                  <a:off x="9248" y="5547"/>
                  <a:ext cx="8" cy="1304"/>
                </a:xfrm>
                <a:prstGeom prst="rect">
                  <a:avLst/>
                </a:prstGeom>
                <a:solidFill>
                  <a:srgbClr val="FF842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6" name="Rectangle 938"/>
                <p:cNvSpPr>
                  <a:spLocks noChangeArrowheads="1"/>
                </p:cNvSpPr>
                <p:nvPr/>
              </p:nvSpPr>
              <p:spPr bwMode="auto">
                <a:xfrm>
                  <a:off x="9256" y="5547"/>
                  <a:ext cx="8" cy="1304"/>
                </a:xfrm>
                <a:prstGeom prst="rect">
                  <a:avLst/>
                </a:prstGeom>
                <a:solidFill>
                  <a:srgbClr val="FF88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7" name="Rectangle 939"/>
                <p:cNvSpPr>
                  <a:spLocks noChangeArrowheads="1"/>
                </p:cNvSpPr>
                <p:nvPr/>
              </p:nvSpPr>
              <p:spPr bwMode="auto">
                <a:xfrm>
                  <a:off x="9264" y="5547"/>
                  <a:ext cx="8" cy="1304"/>
                </a:xfrm>
                <a:prstGeom prst="rect">
                  <a:avLst/>
                </a:prstGeom>
                <a:solidFill>
                  <a:srgbClr val="FF8D2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8" name="Rectangle 940"/>
                <p:cNvSpPr>
                  <a:spLocks noChangeArrowheads="1"/>
                </p:cNvSpPr>
                <p:nvPr/>
              </p:nvSpPr>
              <p:spPr bwMode="auto">
                <a:xfrm>
                  <a:off x="9272" y="5547"/>
                  <a:ext cx="8" cy="1304"/>
                </a:xfrm>
                <a:prstGeom prst="rect">
                  <a:avLst/>
                </a:prstGeom>
                <a:solidFill>
                  <a:srgbClr val="FF91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29" name="Rectangle 941"/>
                <p:cNvSpPr>
                  <a:spLocks noChangeArrowheads="1"/>
                </p:cNvSpPr>
                <p:nvPr/>
              </p:nvSpPr>
              <p:spPr bwMode="auto">
                <a:xfrm>
                  <a:off x="9280" y="5547"/>
                  <a:ext cx="8" cy="1304"/>
                </a:xfrm>
                <a:prstGeom prst="rect">
                  <a:avLst/>
                </a:prstGeom>
                <a:solidFill>
                  <a:srgbClr val="FF95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30" name="Rectangle 942"/>
                <p:cNvSpPr>
                  <a:spLocks noChangeArrowheads="1"/>
                </p:cNvSpPr>
                <p:nvPr/>
              </p:nvSpPr>
              <p:spPr bwMode="auto">
                <a:xfrm>
                  <a:off x="9288" y="5547"/>
                  <a:ext cx="8" cy="1304"/>
                </a:xfrm>
                <a:prstGeom prst="rect">
                  <a:avLst/>
                </a:prstGeom>
                <a:solidFill>
                  <a:srgbClr val="FF992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31" name="Rectangle 943"/>
                <p:cNvSpPr>
                  <a:spLocks noChangeArrowheads="1"/>
                </p:cNvSpPr>
                <p:nvPr/>
              </p:nvSpPr>
              <p:spPr bwMode="auto">
                <a:xfrm>
                  <a:off x="9296" y="5547"/>
                  <a:ext cx="8" cy="1304"/>
                </a:xfrm>
                <a:prstGeom prst="rect">
                  <a:avLst/>
                </a:prstGeom>
                <a:solidFill>
                  <a:srgbClr val="FF9D2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32" name="Rectangle 944"/>
                <p:cNvSpPr>
                  <a:spLocks noChangeArrowheads="1"/>
                </p:cNvSpPr>
                <p:nvPr/>
              </p:nvSpPr>
              <p:spPr bwMode="auto">
                <a:xfrm>
                  <a:off x="9304" y="5547"/>
                  <a:ext cx="8" cy="1304"/>
                </a:xfrm>
                <a:prstGeom prst="rect">
                  <a:avLst/>
                </a:prstGeom>
                <a:solidFill>
                  <a:srgbClr val="FFA2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33" name="Rectangle 945"/>
                <p:cNvSpPr>
                  <a:spLocks noChangeArrowheads="1"/>
                </p:cNvSpPr>
                <p:nvPr/>
              </p:nvSpPr>
              <p:spPr bwMode="auto">
                <a:xfrm>
                  <a:off x="9312" y="5547"/>
                  <a:ext cx="8" cy="1304"/>
                </a:xfrm>
                <a:prstGeom prst="rect">
                  <a:avLst/>
                </a:prstGeom>
                <a:solidFill>
                  <a:srgbClr val="FFA6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434" name="Rectangle 946"/>
                <p:cNvSpPr>
                  <a:spLocks noChangeArrowheads="1"/>
                </p:cNvSpPr>
                <p:nvPr/>
              </p:nvSpPr>
              <p:spPr bwMode="auto">
                <a:xfrm>
                  <a:off x="9320" y="5547"/>
                  <a:ext cx="8" cy="1304"/>
                </a:xfrm>
                <a:prstGeom prst="rect">
                  <a:avLst/>
                </a:prstGeom>
                <a:solidFill>
                  <a:srgbClr val="FFAA1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8143" name="Rectangle 947"/>
              <p:cNvSpPr>
                <a:spLocks noChangeArrowheads="1"/>
              </p:cNvSpPr>
              <p:nvPr/>
            </p:nvSpPr>
            <p:spPr bwMode="auto">
              <a:xfrm rot="10800000">
                <a:off x="3894812" y="4414851"/>
                <a:ext cx="39799" cy="536036"/>
              </a:xfrm>
              <a:prstGeom prst="rect">
                <a:avLst/>
              </a:prstGeom>
              <a:solidFill>
                <a:srgbClr val="FFAE1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44" name="Rectangle 948"/>
              <p:cNvSpPr>
                <a:spLocks noChangeArrowheads="1"/>
              </p:cNvSpPr>
              <p:nvPr/>
            </p:nvSpPr>
            <p:spPr bwMode="auto">
              <a:xfrm rot="10800000">
                <a:off x="3855013" y="4414851"/>
                <a:ext cx="39799" cy="536036"/>
              </a:xfrm>
              <a:prstGeom prst="rect">
                <a:avLst/>
              </a:prstGeom>
              <a:solidFill>
                <a:srgbClr val="FFB3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45" name="Rectangle 949"/>
              <p:cNvSpPr>
                <a:spLocks noChangeArrowheads="1"/>
              </p:cNvSpPr>
              <p:nvPr/>
            </p:nvSpPr>
            <p:spPr bwMode="auto">
              <a:xfrm rot="10800000">
                <a:off x="3815213" y="4414851"/>
                <a:ext cx="39799" cy="536036"/>
              </a:xfrm>
              <a:prstGeom prst="rect">
                <a:avLst/>
              </a:prstGeom>
              <a:solidFill>
                <a:srgbClr val="FFB7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46" name="Rectangle 950"/>
              <p:cNvSpPr>
                <a:spLocks noChangeArrowheads="1"/>
              </p:cNvSpPr>
              <p:nvPr/>
            </p:nvSpPr>
            <p:spPr bwMode="auto">
              <a:xfrm rot="10800000">
                <a:off x="3775414" y="4414851"/>
                <a:ext cx="39799" cy="536036"/>
              </a:xfrm>
              <a:prstGeom prst="rect">
                <a:avLst/>
              </a:prstGeom>
              <a:solidFill>
                <a:srgbClr val="FFBB1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47" name="Rectangle 951"/>
              <p:cNvSpPr>
                <a:spLocks noChangeArrowheads="1"/>
              </p:cNvSpPr>
              <p:nvPr/>
            </p:nvSpPr>
            <p:spPr bwMode="auto">
              <a:xfrm rot="10800000">
                <a:off x="3735614" y="4414851"/>
                <a:ext cx="39799" cy="536036"/>
              </a:xfrm>
              <a:prstGeom prst="rect">
                <a:avLst/>
              </a:prstGeom>
              <a:solidFill>
                <a:srgbClr val="FFBF1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48" name="Rectangle 952"/>
              <p:cNvSpPr>
                <a:spLocks noChangeArrowheads="1"/>
              </p:cNvSpPr>
              <p:nvPr/>
            </p:nvSpPr>
            <p:spPr bwMode="auto">
              <a:xfrm rot="10800000">
                <a:off x="3695815" y="4414851"/>
                <a:ext cx="39799" cy="536036"/>
              </a:xfrm>
              <a:prstGeom prst="rect">
                <a:avLst/>
              </a:prstGeom>
              <a:solidFill>
                <a:srgbClr val="FFC31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49" name="Rectangle 953"/>
              <p:cNvSpPr>
                <a:spLocks noChangeArrowheads="1"/>
              </p:cNvSpPr>
              <p:nvPr/>
            </p:nvSpPr>
            <p:spPr bwMode="auto">
              <a:xfrm rot="10800000">
                <a:off x="3656015" y="4414851"/>
                <a:ext cx="39799" cy="536036"/>
              </a:xfrm>
              <a:prstGeom prst="rect">
                <a:avLst/>
              </a:prstGeom>
              <a:solidFill>
                <a:srgbClr val="FFC81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0" name="Rectangle 954"/>
              <p:cNvSpPr>
                <a:spLocks noChangeArrowheads="1"/>
              </p:cNvSpPr>
              <p:nvPr/>
            </p:nvSpPr>
            <p:spPr bwMode="auto">
              <a:xfrm rot="10800000">
                <a:off x="3616216" y="4414851"/>
                <a:ext cx="39799" cy="536036"/>
              </a:xfrm>
              <a:prstGeom prst="rect">
                <a:avLst/>
              </a:prstGeom>
              <a:solidFill>
                <a:srgbClr val="FFCC1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1" name="Rectangle 955"/>
              <p:cNvSpPr>
                <a:spLocks noChangeArrowheads="1"/>
              </p:cNvSpPr>
              <p:nvPr/>
            </p:nvSpPr>
            <p:spPr bwMode="auto">
              <a:xfrm rot="10800000">
                <a:off x="3576416" y="4414851"/>
                <a:ext cx="39799" cy="536036"/>
              </a:xfrm>
              <a:prstGeom prst="rect">
                <a:avLst/>
              </a:prstGeom>
              <a:solidFill>
                <a:srgbClr val="FFD0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2" name="Rectangle 956"/>
              <p:cNvSpPr>
                <a:spLocks noChangeArrowheads="1"/>
              </p:cNvSpPr>
              <p:nvPr/>
            </p:nvSpPr>
            <p:spPr bwMode="auto">
              <a:xfrm rot="10800000">
                <a:off x="3536617" y="4414851"/>
                <a:ext cx="39799" cy="536036"/>
              </a:xfrm>
              <a:prstGeom prst="rect">
                <a:avLst/>
              </a:prstGeom>
              <a:solidFill>
                <a:srgbClr val="FFD40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3" name="Rectangle 957"/>
              <p:cNvSpPr>
                <a:spLocks noChangeArrowheads="1"/>
              </p:cNvSpPr>
              <p:nvPr/>
            </p:nvSpPr>
            <p:spPr bwMode="auto">
              <a:xfrm rot="10800000">
                <a:off x="3496818" y="4414851"/>
                <a:ext cx="39799" cy="536036"/>
              </a:xfrm>
              <a:prstGeom prst="rect">
                <a:avLst/>
              </a:prstGeom>
              <a:solidFill>
                <a:srgbClr val="FFD90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4" name="Rectangle 958"/>
              <p:cNvSpPr>
                <a:spLocks noChangeArrowheads="1"/>
              </p:cNvSpPr>
              <p:nvPr/>
            </p:nvSpPr>
            <p:spPr bwMode="auto">
              <a:xfrm rot="10800000">
                <a:off x="3457018" y="4414851"/>
                <a:ext cx="39799" cy="536036"/>
              </a:xfrm>
              <a:prstGeom prst="rect">
                <a:avLst/>
              </a:prstGeom>
              <a:solidFill>
                <a:srgbClr val="FFDD0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5" name="Rectangle 959"/>
              <p:cNvSpPr>
                <a:spLocks noChangeArrowheads="1"/>
              </p:cNvSpPr>
              <p:nvPr/>
            </p:nvSpPr>
            <p:spPr bwMode="auto">
              <a:xfrm rot="10800000">
                <a:off x="3417219" y="4414851"/>
                <a:ext cx="39799" cy="536036"/>
              </a:xfrm>
              <a:prstGeom prst="rect">
                <a:avLst/>
              </a:prstGeom>
              <a:solidFill>
                <a:srgbClr val="FFE10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6" name="Rectangle 960"/>
              <p:cNvSpPr>
                <a:spLocks noChangeArrowheads="1"/>
              </p:cNvSpPr>
              <p:nvPr/>
            </p:nvSpPr>
            <p:spPr bwMode="auto">
              <a:xfrm rot="10800000">
                <a:off x="3377419" y="4414851"/>
                <a:ext cx="39799" cy="536036"/>
              </a:xfrm>
              <a:prstGeom prst="rect">
                <a:avLst/>
              </a:prstGeom>
              <a:solidFill>
                <a:srgbClr val="FFE50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7" name="Rectangle 961"/>
              <p:cNvSpPr>
                <a:spLocks noChangeArrowheads="1"/>
              </p:cNvSpPr>
              <p:nvPr/>
            </p:nvSpPr>
            <p:spPr bwMode="auto">
              <a:xfrm rot="10800000">
                <a:off x="3337620" y="4414851"/>
                <a:ext cx="39799" cy="536036"/>
              </a:xfrm>
              <a:prstGeom prst="rect">
                <a:avLst/>
              </a:prstGeom>
              <a:solidFill>
                <a:srgbClr val="FFE9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8" name="Rectangle 962"/>
              <p:cNvSpPr>
                <a:spLocks noChangeArrowheads="1"/>
              </p:cNvSpPr>
              <p:nvPr/>
            </p:nvSpPr>
            <p:spPr bwMode="auto">
              <a:xfrm rot="10800000">
                <a:off x="3297820" y="4414851"/>
                <a:ext cx="39799" cy="536036"/>
              </a:xfrm>
              <a:prstGeom prst="rect">
                <a:avLst/>
              </a:prstGeom>
              <a:solidFill>
                <a:srgbClr val="FFEE0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9" name="Rectangle 963"/>
              <p:cNvSpPr>
                <a:spLocks noChangeArrowheads="1"/>
              </p:cNvSpPr>
              <p:nvPr/>
            </p:nvSpPr>
            <p:spPr bwMode="auto">
              <a:xfrm rot="10800000">
                <a:off x="3258021" y="4414851"/>
                <a:ext cx="39799" cy="536036"/>
              </a:xfrm>
              <a:prstGeom prst="rect">
                <a:avLst/>
              </a:prstGeom>
              <a:solidFill>
                <a:srgbClr val="FFF20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0" name="Rectangle 964"/>
              <p:cNvSpPr>
                <a:spLocks noChangeArrowheads="1"/>
              </p:cNvSpPr>
              <p:nvPr/>
            </p:nvSpPr>
            <p:spPr bwMode="auto">
              <a:xfrm rot="10800000">
                <a:off x="3218221" y="4414851"/>
                <a:ext cx="39799" cy="536036"/>
              </a:xfrm>
              <a:prstGeom prst="rect">
                <a:avLst/>
              </a:prstGeom>
              <a:solidFill>
                <a:srgbClr val="FFF60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1" name="Rectangle 965"/>
              <p:cNvSpPr>
                <a:spLocks noChangeArrowheads="1"/>
              </p:cNvSpPr>
              <p:nvPr/>
            </p:nvSpPr>
            <p:spPr bwMode="auto">
              <a:xfrm rot="10800000">
                <a:off x="3178422" y="4414851"/>
                <a:ext cx="39799" cy="536036"/>
              </a:xfrm>
              <a:prstGeom prst="rect">
                <a:avLst/>
              </a:prstGeom>
              <a:solidFill>
                <a:srgbClr val="FFFA0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2" name="Rectangle 966"/>
              <p:cNvSpPr>
                <a:spLocks noChangeArrowheads="1"/>
              </p:cNvSpPr>
              <p:nvPr/>
            </p:nvSpPr>
            <p:spPr bwMode="auto">
              <a:xfrm rot="10800000">
                <a:off x="3138622" y="4414851"/>
                <a:ext cx="39799" cy="5360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3" name="Rectangle 967"/>
              <p:cNvSpPr>
                <a:spLocks noChangeArrowheads="1"/>
              </p:cNvSpPr>
              <p:nvPr/>
            </p:nvSpPr>
            <p:spPr bwMode="auto">
              <a:xfrm rot="10800000">
                <a:off x="3098823" y="4414851"/>
                <a:ext cx="39799" cy="5360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4" name="Rectangle 968"/>
              <p:cNvSpPr>
                <a:spLocks noChangeArrowheads="1"/>
              </p:cNvSpPr>
              <p:nvPr/>
            </p:nvSpPr>
            <p:spPr bwMode="auto">
              <a:xfrm rot="10800000">
                <a:off x="3059023" y="4414851"/>
                <a:ext cx="39799" cy="536036"/>
              </a:xfrm>
              <a:prstGeom prst="rect">
                <a:avLst/>
              </a:prstGeom>
              <a:solidFill>
                <a:srgbClr val="F0FA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5" name="Rectangle 969"/>
              <p:cNvSpPr>
                <a:spLocks noChangeArrowheads="1"/>
              </p:cNvSpPr>
              <p:nvPr/>
            </p:nvSpPr>
            <p:spPr bwMode="auto">
              <a:xfrm rot="10800000">
                <a:off x="3019224" y="4414851"/>
                <a:ext cx="39799" cy="536036"/>
              </a:xfrm>
              <a:prstGeom prst="rect">
                <a:avLst/>
              </a:prstGeom>
              <a:solidFill>
                <a:srgbClr val="E9F70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6" name="Rectangle 970"/>
              <p:cNvSpPr>
                <a:spLocks noChangeArrowheads="1"/>
              </p:cNvSpPr>
              <p:nvPr/>
            </p:nvSpPr>
            <p:spPr bwMode="auto">
              <a:xfrm rot="10800000">
                <a:off x="2979424" y="4414851"/>
                <a:ext cx="39799" cy="536036"/>
              </a:xfrm>
              <a:prstGeom prst="rect">
                <a:avLst/>
              </a:prstGeom>
              <a:solidFill>
                <a:srgbClr val="E2F5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7" name="Rectangle 971"/>
              <p:cNvSpPr>
                <a:spLocks noChangeArrowheads="1"/>
              </p:cNvSpPr>
              <p:nvPr/>
            </p:nvSpPr>
            <p:spPr bwMode="auto">
              <a:xfrm rot="10800000">
                <a:off x="2939625" y="4414851"/>
                <a:ext cx="39799" cy="536036"/>
              </a:xfrm>
              <a:prstGeom prst="rect">
                <a:avLst/>
              </a:prstGeom>
              <a:solidFill>
                <a:srgbClr val="DBF21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8" name="Rectangle 972"/>
              <p:cNvSpPr>
                <a:spLocks noChangeArrowheads="1"/>
              </p:cNvSpPr>
              <p:nvPr/>
            </p:nvSpPr>
            <p:spPr bwMode="auto">
              <a:xfrm rot="10800000">
                <a:off x="2899825" y="4414851"/>
                <a:ext cx="39799" cy="536036"/>
              </a:xfrm>
              <a:prstGeom prst="rect">
                <a:avLst/>
              </a:prstGeom>
              <a:solidFill>
                <a:srgbClr val="D4F0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69" name="Rectangle 973"/>
              <p:cNvSpPr>
                <a:spLocks noChangeArrowheads="1"/>
              </p:cNvSpPr>
              <p:nvPr/>
            </p:nvSpPr>
            <p:spPr bwMode="auto">
              <a:xfrm rot="10800000">
                <a:off x="2860026" y="4414851"/>
                <a:ext cx="39799" cy="536036"/>
              </a:xfrm>
              <a:prstGeom prst="rect">
                <a:avLst/>
              </a:prstGeom>
              <a:solidFill>
                <a:srgbClr val="CDEE1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0" name="Rectangle 974"/>
              <p:cNvSpPr>
                <a:spLocks noChangeArrowheads="1"/>
              </p:cNvSpPr>
              <p:nvPr/>
            </p:nvSpPr>
            <p:spPr bwMode="auto">
              <a:xfrm rot="10800000">
                <a:off x="2820226" y="4414851"/>
                <a:ext cx="39799" cy="536036"/>
              </a:xfrm>
              <a:prstGeom prst="rect">
                <a:avLst/>
              </a:prstGeom>
              <a:solidFill>
                <a:srgbClr val="C6EB1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1" name="Rectangle 975"/>
              <p:cNvSpPr>
                <a:spLocks noChangeArrowheads="1"/>
              </p:cNvSpPr>
              <p:nvPr/>
            </p:nvSpPr>
            <p:spPr bwMode="auto">
              <a:xfrm rot="10800000">
                <a:off x="2780427" y="4414851"/>
                <a:ext cx="39799" cy="536036"/>
              </a:xfrm>
              <a:prstGeom prst="rect">
                <a:avLst/>
              </a:prstGeom>
              <a:solidFill>
                <a:srgbClr val="BFE92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2" name="Rectangle 976"/>
              <p:cNvSpPr>
                <a:spLocks noChangeArrowheads="1"/>
              </p:cNvSpPr>
              <p:nvPr/>
            </p:nvSpPr>
            <p:spPr bwMode="auto">
              <a:xfrm rot="10800000">
                <a:off x="2740628" y="4414851"/>
                <a:ext cx="39799" cy="536036"/>
              </a:xfrm>
              <a:prstGeom prst="rect">
                <a:avLst/>
              </a:prstGeom>
              <a:solidFill>
                <a:srgbClr val="B8E62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3" name="Rectangle 977"/>
              <p:cNvSpPr>
                <a:spLocks noChangeArrowheads="1"/>
              </p:cNvSpPr>
              <p:nvPr/>
            </p:nvSpPr>
            <p:spPr bwMode="auto">
              <a:xfrm rot="10800000">
                <a:off x="2700828" y="4414851"/>
                <a:ext cx="39799" cy="536036"/>
              </a:xfrm>
              <a:prstGeom prst="rect">
                <a:avLst/>
              </a:prstGeom>
              <a:solidFill>
                <a:srgbClr val="B1E42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4" name="Rectangle 978"/>
              <p:cNvSpPr>
                <a:spLocks noChangeArrowheads="1"/>
              </p:cNvSpPr>
              <p:nvPr/>
            </p:nvSpPr>
            <p:spPr bwMode="auto">
              <a:xfrm rot="10800000">
                <a:off x="2661029" y="4414851"/>
                <a:ext cx="39799" cy="536036"/>
              </a:xfrm>
              <a:prstGeom prst="rect">
                <a:avLst/>
              </a:prstGeom>
              <a:solidFill>
                <a:srgbClr val="AAE12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5" name="Rectangle 979"/>
              <p:cNvSpPr>
                <a:spLocks noChangeArrowheads="1"/>
              </p:cNvSpPr>
              <p:nvPr/>
            </p:nvSpPr>
            <p:spPr bwMode="auto">
              <a:xfrm rot="10800000">
                <a:off x="2621229" y="4414851"/>
                <a:ext cx="39799" cy="536036"/>
              </a:xfrm>
              <a:prstGeom prst="rect">
                <a:avLst/>
              </a:prstGeom>
              <a:solidFill>
                <a:srgbClr val="A3DF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6" name="Rectangle 980"/>
              <p:cNvSpPr>
                <a:spLocks noChangeArrowheads="1"/>
              </p:cNvSpPr>
              <p:nvPr/>
            </p:nvSpPr>
            <p:spPr bwMode="auto">
              <a:xfrm rot="10800000">
                <a:off x="2581430" y="4414851"/>
                <a:ext cx="39799" cy="536036"/>
              </a:xfrm>
              <a:prstGeom prst="rect">
                <a:avLst/>
              </a:prstGeom>
              <a:solidFill>
                <a:srgbClr val="9CDD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7" name="Rectangle 981"/>
              <p:cNvSpPr>
                <a:spLocks noChangeArrowheads="1"/>
              </p:cNvSpPr>
              <p:nvPr/>
            </p:nvSpPr>
            <p:spPr bwMode="auto">
              <a:xfrm rot="10800000">
                <a:off x="2541630" y="4414851"/>
                <a:ext cx="39799" cy="536036"/>
              </a:xfrm>
              <a:prstGeom prst="rect">
                <a:avLst/>
              </a:prstGeom>
              <a:solidFill>
                <a:srgbClr val="95DA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8" name="Rectangle 982"/>
              <p:cNvSpPr>
                <a:spLocks noChangeArrowheads="1"/>
              </p:cNvSpPr>
              <p:nvPr/>
            </p:nvSpPr>
            <p:spPr bwMode="auto">
              <a:xfrm rot="10800000">
                <a:off x="2501831" y="4414851"/>
                <a:ext cx="39799" cy="536036"/>
              </a:xfrm>
              <a:prstGeom prst="rect">
                <a:avLst/>
              </a:prstGeom>
              <a:solidFill>
                <a:srgbClr val="8ED8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79" name="Rectangle 983"/>
              <p:cNvSpPr>
                <a:spLocks noChangeArrowheads="1"/>
              </p:cNvSpPr>
              <p:nvPr/>
            </p:nvSpPr>
            <p:spPr bwMode="auto">
              <a:xfrm rot="10800000">
                <a:off x="2462031" y="4414851"/>
                <a:ext cx="39799" cy="536036"/>
              </a:xfrm>
              <a:prstGeom prst="rect">
                <a:avLst/>
              </a:prstGeom>
              <a:solidFill>
                <a:srgbClr val="87D54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0" name="Rectangle 984"/>
              <p:cNvSpPr>
                <a:spLocks noChangeArrowheads="1"/>
              </p:cNvSpPr>
              <p:nvPr/>
            </p:nvSpPr>
            <p:spPr bwMode="auto">
              <a:xfrm rot="10800000">
                <a:off x="2422232" y="4414851"/>
                <a:ext cx="39799" cy="536036"/>
              </a:xfrm>
              <a:prstGeom prst="rect">
                <a:avLst/>
              </a:prstGeom>
              <a:solidFill>
                <a:srgbClr val="80D34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1" name="Rectangle 985"/>
              <p:cNvSpPr>
                <a:spLocks noChangeArrowheads="1"/>
              </p:cNvSpPr>
              <p:nvPr/>
            </p:nvSpPr>
            <p:spPr bwMode="auto">
              <a:xfrm rot="10800000">
                <a:off x="2382432" y="4414851"/>
                <a:ext cx="39799" cy="536036"/>
              </a:xfrm>
              <a:prstGeom prst="rect">
                <a:avLst/>
              </a:prstGeom>
              <a:solidFill>
                <a:srgbClr val="79D04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2" name="Rectangle 986"/>
              <p:cNvSpPr>
                <a:spLocks noChangeArrowheads="1"/>
              </p:cNvSpPr>
              <p:nvPr/>
            </p:nvSpPr>
            <p:spPr bwMode="auto">
              <a:xfrm rot="10800000">
                <a:off x="2342633" y="4414851"/>
                <a:ext cx="39799" cy="536036"/>
              </a:xfrm>
              <a:prstGeom prst="rect">
                <a:avLst/>
              </a:prstGeom>
              <a:solidFill>
                <a:srgbClr val="72CE4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3" name="Rectangle 987"/>
              <p:cNvSpPr>
                <a:spLocks noChangeArrowheads="1"/>
              </p:cNvSpPr>
              <p:nvPr/>
            </p:nvSpPr>
            <p:spPr bwMode="auto">
              <a:xfrm rot="10800000">
                <a:off x="2302833" y="4414851"/>
                <a:ext cx="39799" cy="536036"/>
              </a:xfrm>
              <a:prstGeom prst="rect">
                <a:avLst/>
              </a:prstGeom>
              <a:solidFill>
                <a:srgbClr val="6BCC5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4" name="Rectangle 988"/>
              <p:cNvSpPr>
                <a:spLocks noChangeArrowheads="1"/>
              </p:cNvSpPr>
              <p:nvPr/>
            </p:nvSpPr>
            <p:spPr bwMode="auto">
              <a:xfrm rot="10800000">
                <a:off x="2263034" y="4414851"/>
                <a:ext cx="39799" cy="536036"/>
              </a:xfrm>
              <a:prstGeom prst="rect">
                <a:avLst/>
              </a:prstGeom>
              <a:solidFill>
                <a:srgbClr val="64C95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5" name="Rectangle 989"/>
              <p:cNvSpPr>
                <a:spLocks noChangeArrowheads="1"/>
              </p:cNvSpPr>
              <p:nvPr/>
            </p:nvSpPr>
            <p:spPr bwMode="auto">
              <a:xfrm rot="10800000">
                <a:off x="2223234" y="4414851"/>
                <a:ext cx="39799" cy="536036"/>
              </a:xfrm>
              <a:prstGeom prst="rect">
                <a:avLst/>
              </a:prstGeom>
              <a:solidFill>
                <a:srgbClr val="5DC75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6" name="Rectangle 990"/>
              <p:cNvSpPr>
                <a:spLocks noChangeArrowheads="1"/>
              </p:cNvSpPr>
              <p:nvPr/>
            </p:nvSpPr>
            <p:spPr bwMode="auto">
              <a:xfrm rot="10800000">
                <a:off x="2183435" y="4414851"/>
                <a:ext cx="39799" cy="536036"/>
              </a:xfrm>
              <a:prstGeom prst="rect">
                <a:avLst/>
              </a:prstGeom>
              <a:solidFill>
                <a:srgbClr val="56C45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7" name="Rectangle 991"/>
              <p:cNvSpPr>
                <a:spLocks noChangeArrowheads="1"/>
              </p:cNvSpPr>
              <p:nvPr/>
            </p:nvSpPr>
            <p:spPr bwMode="auto">
              <a:xfrm rot="10800000">
                <a:off x="2143635" y="4414851"/>
                <a:ext cx="39799" cy="536036"/>
              </a:xfrm>
              <a:prstGeom prst="rect">
                <a:avLst/>
              </a:prstGeom>
              <a:solidFill>
                <a:srgbClr val="4FC26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8" name="Rectangle 992"/>
              <p:cNvSpPr>
                <a:spLocks noChangeArrowheads="1"/>
              </p:cNvSpPr>
              <p:nvPr/>
            </p:nvSpPr>
            <p:spPr bwMode="auto">
              <a:xfrm rot="10800000">
                <a:off x="2103836" y="4414851"/>
                <a:ext cx="39799" cy="536036"/>
              </a:xfrm>
              <a:prstGeom prst="rect">
                <a:avLst/>
              </a:prstGeom>
              <a:solidFill>
                <a:srgbClr val="48B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89" name="Rectangle 993"/>
              <p:cNvSpPr>
                <a:spLocks noChangeArrowheads="1"/>
              </p:cNvSpPr>
              <p:nvPr/>
            </p:nvSpPr>
            <p:spPr bwMode="auto">
              <a:xfrm rot="10800000">
                <a:off x="2064036" y="4414851"/>
                <a:ext cx="39799" cy="536036"/>
              </a:xfrm>
              <a:prstGeom prst="rect">
                <a:avLst/>
              </a:prstGeom>
              <a:solidFill>
                <a:srgbClr val="41BD6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0" name="Rectangle 994"/>
              <p:cNvSpPr>
                <a:spLocks noChangeArrowheads="1"/>
              </p:cNvSpPr>
              <p:nvPr/>
            </p:nvSpPr>
            <p:spPr bwMode="auto">
              <a:xfrm rot="10800000">
                <a:off x="2024237" y="4414851"/>
                <a:ext cx="39799" cy="536036"/>
              </a:xfrm>
              <a:prstGeom prst="rect">
                <a:avLst/>
              </a:prstGeom>
              <a:solidFill>
                <a:srgbClr val="3ABB6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1" name="Rectangle 995"/>
              <p:cNvSpPr>
                <a:spLocks noChangeArrowheads="1"/>
              </p:cNvSpPr>
              <p:nvPr/>
            </p:nvSpPr>
            <p:spPr bwMode="auto">
              <a:xfrm rot="10800000">
                <a:off x="1984437" y="4414851"/>
                <a:ext cx="39799" cy="536036"/>
              </a:xfrm>
              <a:prstGeom prst="rect">
                <a:avLst/>
              </a:prstGeom>
              <a:solidFill>
                <a:srgbClr val="33B87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2" name="Rectangle 996"/>
              <p:cNvSpPr>
                <a:spLocks noChangeArrowheads="1"/>
              </p:cNvSpPr>
              <p:nvPr/>
            </p:nvSpPr>
            <p:spPr bwMode="auto">
              <a:xfrm rot="10800000">
                <a:off x="1944638" y="4414851"/>
                <a:ext cx="39799" cy="536036"/>
              </a:xfrm>
              <a:prstGeom prst="rect">
                <a:avLst/>
              </a:prstGeom>
              <a:solidFill>
                <a:srgbClr val="2CB67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3" name="Rectangle 997"/>
              <p:cNvSpPr>
                <a:spLocks noChangeArrowheads="1"/>
              </p:cNvSpPr>
              <p:nvPr/>
            </p:nvSpPr>
            <p:spPr bwMode="auto">
              <a:xfrm rot="10800000">
                <a:off x="1904839" y="4414851"/>
                <a:ext cx="39799" cy="536036"/>
              </a:xfrm>
              <a:prstGeom prst="rect">
                <a:avLst/>
              </a:prstGeom>
              <a:solidFill>
                <a:srgbClr val="25B37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4" name="Rectangle 998"/>
              <p:cNvSpPr>
                <a:spLocks noChangeArrowheads="1"/>
              </p:cNvSpPr>
              <p:nvPr/>
            </p:nvSpPr>
            <p:spPr bwMode="auto">
              <a:xfrm rot="10800000">
                <a:off x="1865039" y="4414851"/>
                <a:ext cx="39799" cy="536036"/>
              </a:xfrm>
              <a:prstGeom prst="rect">
                <a:avLst/>
              </a:prstGeom>
              <a:solidFill>
                <a:srgbClr val="1EB17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5" name="Rectangle 999"/>
              <p:cNvSpPr>
                <a:spLocks noChangeArrowheads="1"/>
              </p:cNvSpPr>
              <p:nvPr/>
            </p:nvSpPr>
            <p:spPr bwMode="auto">
              <a:xfrm rot="10800000">
                <a:off x="1825240" y="4414851"/>
                <a:ext cx="39799" cy="536036"/>
              </a:xfrm>
              <a:prstGeom prst="rect">
                <a:avLst/>
              </a:prstGeom>
              <a:solidFill>
                <a:srgbClr val="17AE8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6" name="Rectangle 1000"/>
              <p:cNvSpPr>
                <a:spLocks noChangeArrowheads="1"/>
              </p:cNvSpPr>
              <p:nvPr/>
            </p:nvSpPr>
            <p:spPr bwMode="auto">
              <a:xfrm rot="10800000">
                <a:off x="1785440" y="4414851"/>
                <a:ext cx="39799" cy="536036"/>
              </a:xfrm>
              <a:prstGeom prst="rect">
                <a:avLst/>
              </a:prstGeom>
              <a:solidFill>
                <a:srgbClr val="10AC8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7" name="Rectangle 1001"/>
              <p:cNvSpPr>
                <a:spLocks noChangeArrowheads="1"/>
              </p:cNvSpPr>
              <p:nvPr/>
            </p:nvSpPr>
            <p:spPr bwMode="auto">
              <a:xfrm rot="10800000">
                <a:off x="1745641" y="4414851"/>
                <a:ext cx="39799" cy="536036"/>
              </a:xfrm>
              <a:prstGeom prst="rect">
                <a:avLst/>
              </a:prstGeom>
              <a:solidFill>
                <a:srgbClr val="09AA8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8" name="Rectangle 1002"/>
              <p:cNvSpPr>
                <a:spLocks noChangeArrowheads="1"/>
              </p:cNvSpPr>
              <p:nvPr/>
            </p:nvSpPr>
            <p:spPr bwMode="auto">
              <a:xfrm rot="10800000">
                <a:off x="1705841" y="4414851"/>
                <a:ext cx="39799" cy="536036"/>
              </a:xfrm>
              <a:prstGeom prst="rect">
                <a:avLst/>
              </a:prstGeom>
              <a:solidFill>
                <a:srgbClr val="01A78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99" name="Rectangle 1003"/>
              <p:cNvSpPr>
                <a:spLocks noChangeArrowheads="1"/>
              </p:cNvSpPr>
              <p:nvPr/>
            </p:nvSpPr>
            <p:spPr bwMode="auto">
              <a:xfrm rot="10800000">
                <a:off x="1666042" y="4414851"/>
                <a:ext cx="39799" cy="536036"/>
              </a:xfrm>
              <a:prstGeom prst="rect">
                <a:avLst/>
              </a:prstGeom>
              <a:solidFill>
                <a:srgbClr val="01A78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0" name="Rectangle 1004"/>
              <p:cNvSpPr>
                <a:spLocks noChangeArrowheads="1"/>
              </p:cNvSpPr>
              <p:nvPr/>
            </p:nvSpPr>
            <p:spPr bwMode="auto">
              <a:xfrm rot="10800000">
                <a:off x="1626242" y="4414851"/>
                <a:ext cx="39799" cy="536036"/>
              </a:xfrm>
              <a:prstGeom prst="rect">
                <a:avLst/>
              </a:prstGeom>
              <a:solidFill>
                <a:srgbClr val="03A39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1" name="Rectangle 1005"/>
              <p:cNvSpPr>
                <a:spLocks noChangeArrowheads="1"/>
              </p:cNvSpPr>
              <p:nvPr/>
            </p:nvSpPr>
            <p:spPr bwMode="auto">
              <a:xfrm rot="10800000">
                <a:off x="1586443" y="4414851"/>
                <a:ext cx="39799" cy="536036"/>
              </a:xfrm>
              <a:prstGeom prst="rect">
                <a:avLst/>
              </a:prstGeom>
              <a:solidFill>
                <a:srgbClr val="04A2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2" name="Rectangle 1006"/>
              <p:cNvSpPr>
                <a:spLocks noChangeArrowheads="1"/>
              </p:cNvSpPr>
              <p:nvPr/>
            </p:nvSpPr>
            <p:spPr bwMode="auto">
              <a:xfrm rot="10800000">
                <a:off x="1546643" y="4414851"/>
                <a:ext cx="39799" cy="536036"/>
              </a:xfrm>
              <a:prstGeom prst="rect">
                <a:avLst/>
              </a:prstGeom>
              <a:solidFill>
                <a:srgbClr val="06A0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3" name="Rectangle 1007"/>
              <p:cNvSpPr>
                <a:spLocks noChangeArrowheads="1"/>
              </p:cNvSpPr>
              <p:nvPr/>
            </p:nvSpPr>
            <p:spPr bwMode="auto">
              <a:xfrm rot="10800000">
                <a:off x="1506844" y="4414851"/>
                <a:ext cx="39799" cy="536036"/>
              </a:xfrm>
              <a:prstGeom prst="rect">
                <a:avLst/>
              </a:prstGeom>
              <a:solidFill>
                <a:srgbClr val="079E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4" name="Rectangle 1008"/>
              <p:cNvSpPr>
                <a:spLocks noChangeArrowheads="1"/>
              </p:cNvSpPr>
              <p:nvPr/>
            </p:nvSpPr>
            <p:spPr bwMode="auto">
              <a:xfrm rot="10800000">
                <a:off x="1467044" y="4414851"/>
                <a:ext cx="39799" cy="536036"/>
              </a:xfrm>
              <a:prstGeom prst="rect">
                <a:avLst/>
              </a:prstGeom>
              <a:solidFill>
                <a:srgbClr val="089C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5" name="Rectangle 1009"/>
              <p:cNvSpPr>
                <a:spLocks noChangeArrowheads="1"/>
              </p:cNvSpPr>
              <p:nvPr/>
            </p:nvSpPr>
            <p:spPr bwMode="auto">
              <a:xfrm rot="10800000">
                <a:off x="1427245" y="4414851"/>
                <a:ext cx="39799" cy="536036"/>
              </a:xfrm>
              <a:prstGeom prst="rect">
                <a:avLst/>
              </a:prstGeom>
              <a:solidFill>
                <a:srgbClr val="0A9A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6" name="Rectangle 1010"/>
              <p:cNvSpPr>
                <a:spLocks noChangeArrowheads="1"/>
              </p:cNvSpPr>
              <p:nvPr/>
            </p:nvSpPr>
            <p:spPr bwMode="auto">
              <a:xfrm rot="10800000">
                <a:off x="1387445" y="4414851"/>
                <a:ext cx="39799" cy="536036"/>
              </a:xfrm>
              <a:prstGeom prst="rect">
                <a:avLst/>
              </a:prstGeom>
              <a:solidFill>
                <a:srgbClr val="0B99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7" name="Rectangle 1011"/>
              <p:cNvSpPr>
                <a:spLocks noChangeArrowheads="1"/>
              </p:cNvSpPr>
              <p:nvPr/>
            </p:nvSpPr>
            <p:spPr bwMode="auto">
              <a:xfrm rot="10800000">
                <a:off x="1347646" y="4414851"/>
                <a:ext cx="39799" cy="536036"/>
              </a:xfrm>
              <a:prstGeom prst="rect">
                <a:avLst/>
              </a:prstGeom>
              <a:solidFill>
                <a:srgbClr val="0D97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8" name="Rectangle 1012"/>
              <p:cNvSpPr>
                <a:spLocks noChangeArrowheads="1"/>
              </p:cNvSpPr>
              <p:nvPr/>
            </p:nvSpPr>
            <p:spPr bwMode="auto">
              <a:xfrm rot="10800000">
                <a:off x="1307846" y="4414851"/>
                <a:ext cx="39799" cy="536036"/>
              </a:xfrm>
              <a:prstGeom prst="rect">
                <a:avLst/>
              </a:prstGeom>
              <a:solidFill>
                <a:srgbClr val="0E95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09" name="Rectangle 1013"/>
              <p:cNvSpPr>
                <a:spLocks noChangeArrowheads="1"/>
              </p:cNvSpPr>
              <p:nvPr/>
            </p:nvSpPr>
            <p:spPr bwMode="auto">
              <a:xfrm rot="10800000">
                <a:off x="1268047" y="4414851"/>
                <a:ext cx="39799" cy="536036"/>
              </a:xfrm>
              <a:prstGeom prst="rect">
                <a:avLst/>
              </a:prstGeom>
              <a:solidFill>
                <a:srgbClr val="0F93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0" name="Rectangle 1014"/>
              <p:cNvSpPr>
                <a:spLocks noChangeArrowheads="1"/>
              </p:cNvSpPr>
              <p:nvPr/>
            </p:nvSpPr>
            <p:spPr bwMode="auto">
              <a:xfrm rot="10800000">
                <a:off x="1228247" y="4414851"/>
                <a:ext cx="39799" cy="536036"/>
              </a:xfrm>
              <a:prstGeom prst="rect">
                <a:avLst/>
              </a:prstGeom>
              <a:solidFill>
                <a:srgbClr val="1191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1" name="Rectangle 1015"/>
              <p:cNvSpPr>
                <a:spLocks noChangeArrowheads="1"/>
              </p:cNvSpPr>
              <p:nvPr/>
            </p:nvSpPr>
            <p:spPr bwMode="auto">
              <a:xfrm rot="10800000">
                <a:off x="1188448" y="4414851"/>
                <a:ext cx="39799" cy="536036"/>
              </a:xfrm>
              <a:prstGeom prst="rect">
                <a:avLst/>
              </a:prstGeom>
              <a:solidFill>
                <a:srgbClr val="1290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2" name="Rectangle 1016"/>
              <p:cNvSpPr>
                <a:spLocks noChangeArrowheads="1"/>
              </p:cNvSpPr>
              <p:nvPr/>
            </p:nvSpPr>
            <p:spPr bwMode="auto">
              <a:xfrm rot="10800000">
                <a:off x="1148648" y="4414851"/>
                <a:ext cx="39799" cy="536036"/>
              </a:xfrm>
              <a:prstGeom prst="rect">
                <a:avLst/>
              </a:prstGeom>
              <a:solidFill>
                <a:srgbClr val="138EB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3" name="Rectangle 1017"/>
              <p:cNvSpPr>
                <a:spLocks noChangeArrowheads="1"/>
              </p:cNvSpPr>
              <p:nvPr/>
            </p:nvSpPr>
            <p:spPr bwMode="auto">
              <a:xfrm rot="10800000">
                <a:off x="1108849" y="4414851"/>
                <a:ext cx="39799" cy="536036"/>
              </a:xfrm>
              <a:prstGeom prst="rect">
                <a:avLst/>
              </a:prstGeom>
              <a:solidFill>
                <a:srgbClr val="158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4" name="Rectangle 1018"/>
              <p:cNvSpPr>
                <a:spLocks noChangeArrowheads="1"/>
              </p:cNvSpPr>
              <p:nvPr/>
            </p:nvSpPr>
            <p:spPr bwMode="auto">
              <a:xfrm rot="10800000">
                <a:off x="1069050" y="4414851"/>
                <a:ext cx="39799" cy="536036"/>
              </a:xfrm>
              <a:prstGeom prst="rect">
                <a:avLst/>
              </a:prstGeom>
              <a:solidFill>
                <a:srgbClr val="168AB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5" name="Rectangle 1019"/>
              <p:cNvSpPr>
                <a:spLocks noChangeArrowheads="1"/>
              </p:cNvSpPr>
              <p:nvPr/>
            </p:nvSpPr>
            <p:spPr bwMode="auto">
              <a:xfrm rot="10800000">
                <a:off x="1029250" y="4414851"/>
                <a:ext cx="39799" cy="536036"/>
              </a:xfrm>
              <a:prstGeom prst="rect">
                <a:avLst/>
              </a:prstGeom>
              <a:solidFill>
                <a:srgbClr val="1888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6" name="Rectangle 1020"/>
              <p:cNvSpPr>
                <a:spLocks noChangeArrowheads="1"/>
              </p:cNvSpPr>
              <p:nvPr/>
            </p:nvSpPr>
            <p:spPr bwMode="auto">
              <a:xfrm rot="10800000">
                <a:off x="989451" y="4414851"/>
                <a:ext cx="39799" cy="536036"/>
              </a:xfrm>
              <a:prstGeom prst="rect">
                <a:avLst/>
              </a:prstGeom>
              <a:solidFill>
                <a:srgbClr val="1987C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7" name="Rectangle 1021"/>
              <p:cNvSpPr>
                <a:spLocks noChangeArrowheads="1"/>
              </p:cNvSpPr>
              <p:nvPr/>
            </p:nvSpPr>
            <p:spPr bwMode="auto">
              <a:xfrm rot="10800000">
                <a:off x="949651" y="4414851"/>
                <a:ext cx="39799" cy="536036"/>
              </a:xfrm>
              <a:prstGeom prst="rect">
                <a:avLst/>
              </a:prstGeom>
              <a:solidFill>
                <a:srgbClr val="1A85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8" name="Rectangle 1022"/>
              <p:cNvSpPr>
                <a:spLocks noChangeArrowheads="1"/>
              </p:cNvSpPr>
              <p:nvPr/>
            </p:nvSpPr>
            <p:spPr bwMode="auto">
              <a:xfrm rot="10800000">
                <a:off x="909852" y="4414851"/>
                <a:ext cx="39799" cy="536036"/>
              </a:xfrm>
              <a:prstGeom prst="rect">
                <a:avLst/>
              </a:prstGeom>
              <a:solidFill>
                <a:srgbClr val="1C8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19" name="Rectangle 1023"/>
              <p:cNvSpPr>
                <a:spLocks noChangeArrowheads="1"/>
              </p:cNvSpPr>
              <p:nvPr/>
            </p:nvSpPr>
            <p:spPr bwMode="auto">
              <a:xfrm rot="10800000">
                <a:off x="870052" y="4414851"/>
                <a:ext cx="39799" cy="536036"/>
              </a:xfrm>
              <a:prstGeom prst="rect">
                <a:avLst/>
              </a:prstGeom>
              <a:solidFill>
                <a:srgbClr val="1D81C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0" name="Rectangle 1024"/>
              <p:cNvSpPr>
                <a:spLocks noChangeArrowheads="1"/>
              </p:cNvSpPr>
              <p:nvPr/>
            </p:nvSpPr>
            <p:spPr bwMode="auto">
              <a:xfrm rot="10800000">
                <a:off x="830253" y="4414851"/>
                <a:ext cx="39799" cy="536036"/>
              </a:xfrm>
              <a:prstGeom prst="rect">
                <a:avLst/>
              </a:prstGeom>
              <a:solidFill>
                <a:srgbClr val="1F7F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1" name="Rectangle 1025"/>
              <p:cNvSpPr>
                <a:spLocks noChangeArrowheads="1"/>
              </p:cNvSpPr>
              <p:nvPr/>
            </p:nvSpPr>
            <p:spPr bwMode="auto">
              <a:xfrm rot="10800000">
                <a:off x="790453" y="4414851"/>
                <a:ext cx="39799" cy="536036"/>
              </a:xfrm>
              <a:prstGeom prst="rect">
                <a:avLst/>
              </a:prstGeom>
              <a:solidFill>
                <a:srgbClr val="207ED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2" name="Rectangle 1026"/>
              <p:cNvSpPr>
                <a:spLocks noChangeArrowheads="1"/>
              </p:cNvSpPr>
              <p:nvPr/>
            </p:nvSpPr>
            <p:spPr bwMode="auto">
              <a:xfrm rot="10800000">
                <a:off x="750654" y="4414851"/>
                <a:ext cx="39799" cy="536036"/>
              </a:xfrm>
              <a:prstGeom prst="rect">
                <a:avLst/>
              </a:prstGeom>
              <a:solidFill>
                <a:srgbClr val="217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3" name="Rectangle 1027"/>
              <p:cNvSpPr>
                <a:spLocks noChangeArrowheads="1"/>
              </p:cNvSpPr>
              <p:nvPr/>
            </p:nvSpPr>
            <p:spPr bwMode="auto">
              <a:xfrm rot="10800000">
                <a:off x="710854" y="4414851"/>
                <a:ext cx="39799" cy="536036"/>
              </a:xfrm>
              <a:prstGeom prst="rect">
                <a:avLst/>
              </a:prstGeom>
              <a:solidFill>
                <a:srgbClr val="237AD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4" name="Rectangle 1028"/>
              <p:cNvSpPr>
                <a:spLocks noChangeArrowheads="1"/>
              </p:cNvSpPr>
              <p:nvPr/>
            </p:nvSpPr>
            <p:spPr bwMode="auto">
              <a:xfrm rot="10800000">
                <a:off x="671055" y="4414851"/>
                <a:ext cx="39799" cy="536036"/>
              </a:xfrm>
              <a:prstGeom prst="rect">
                <a:avLst/>
              </a:prstGeom>
              <a:solidFill>
                <a:srgbClr val="2478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5" name="Rectangle 1029"/>
              <p:cNvSpPr>
                <a:spLocks noChangeArrowheads="1"/>
              </p:cNvSpPr>
              <p:nvPr/>
            </p:nvSpPr>
            <p:spPr bwMode="auto">
              <a:xfrm rot="10800000">
                <a:off x="631255" y="4414851"/>
                <a:ext cx="39799" cy="536036"/>
              </a:xfrm>
              <a:prstGeom prst="rect">
                <a:avLst/>
              </a:prstGeom>
              <a:solidFill>
                <a:srgbClr val="2577E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6" name="Rectangle 1030"/>
              <p:cNvSpPr>
                <a:spLocks noChangeArrowheads="1"/>
              </p:cNvSpPr>
              <p:nvPr/>
            </p:nvSpPr>
            <p:spPr bwMode="auto">
              <a:xfrm rot="10800000">
                <a:off x="591456" y="4414851"/>
                <a:ext cx="39799" cy="536036"/>
              </a:xfrm>
              <a:prstGeom prst="rect">
                <a:avLst/>
              </a:prstGeom>
              <a:solidFill>
                <a:srgbClr val="2775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7" name="Rectangle 1031"/>
              <p:cNvSpPr>
                <a:spLocks noChangeArrowheads="1"/>
              </p:cNvSpPr>
              <p:nvPr/>
            </p:nvSpPr>
            <p:spPr bwMode="auto">
              <a:xfrm rot="10800000">
                <a:off x="551656" y="4414851"/>
                <a:ext cx="39799" cy="536036"/>
              </a:xfrm>
              <a:prstGeom prst="rect">
                <a:avLst/>
              </a:prstGeom>
              <a:solidFill>
                <a:srgbClr val="2873E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8" name="Rectangle 1032"/>
              <p:cNvSpPr>
                <a:spLocks noChangeArrowheads="1"/>
              </p:cNvSpPr>
              <p:nvPr/>
            </p:nvSpPr>
            <p:spPr bwMode="auto">
              <a:xfrm rot="10800000">
                <a:off x="511857" y="4414851"/>
                <a:ext cx="39799" cy="536036"/>
              </a:xfrm>
              <a:prstGeom prst="rect">
                <a:avLst/>
              </a:prstGeom>
              <a:solidFill>
                <a:srgbClr val="2A71E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29" name="Rectangle 1033"/>
              <p:cNvSpPr>
                <a:spLocks noChangeArrowheads="1"/>
              </p:cNvSpPr>
              <p:nvPr/>
            </p:nvSpPr>
            <p:spPr bwMode="auto">
              <a:xfrm rot="10800000">
                <a:off x="472057" y="4414851"/>
                <a:ext cx="39799" cy="536036"/>
              </a:xfrm>
              <a:prstGeom prst="rect">
                <a:avLst/>
              </a:prstGeom>
              <a:solidFill>
                <a:srgbClr val="2B6FE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30" name="Rectangle 1034"/>
              <p:cNvSpPr>
                <a:spLocks noChangeArrowheads="1"/>
              </p:cNvSpPr>
              <p:nvPr/>
            </p:nvSpPr>
            <p:spPr bwMode="auto">
              <a:xfrm rot="10800000">
                <a:off x="432258" y="4414851"/>
                <a:ext cx="39799" cy="536036"/>
              </a:xfrm>
              <a:prstGeom prst="rect">
                <a:avLst/>
              </a:prstGeom>
              <a:solidFill>
                <a:srgbClr val="2C6E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31" name="Rectangle 1035"/>
              <p:cNvSpPr>
                <a:spLocks noChangeArrowheads="1"/>
              </p:cNvSpPr>
              <p:nvPr/>
            </p:nvSpPr>
            <p:spPr bwMode="auto">
              <a:xfrm rot="10800000">
                <a:off x="392458" y="4414851"/>
                <a:ext cx="39799" cy="536036"/>
              </a:xfrm>
              <a:prstGeom prst="rect">
                <a:avLst/>
              </a:prstGeom>
              <a:solidFill>
                <a:srgbClr val="2E6C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32" name="Rectangle 1036"/>
              <p:cNvSpPr>
                <a:spLocks noChangeArrowheads="1"/>
              </p:cNvSpPr>
              <p:nvPr/>
            </p:nvSpPr>
            <p:spPr bwMode="auto">
              <a:xfrm rot="10800000">
                <a:off x="352659" y="4414851"/>
                <a:ext cx="39799" cy="536036"/>
              </a:xfrm>
              <a:prstGeom prst="rect">
                <a:avLst/>
              </a:prstGeom>
              <a:solidFill>
                <a:srgbClr val="2F6A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33" name="Rectangle 1037"/>
              <p:cNvSpPr>
                <a:spLocks noChangeArrowheads="1"/>
              </p:cNvSpPr>
              <p:nvPr/>
            </p:nvSpPr>
            <p:spPr bwMode="auto">
              <a:xfrm rot="10800000">
                <a:off x="312859" y="4414851"/>
                <a:ext cx="39799" cy="536036"/>
              </a:xfrm>
              <a:prstGeom prst="rect">
                <a:avLst/>
              </a:prstGeom>
              <a:solidFill>
                <a:srgbClr val="3068F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234" name="Rectangle 1038"/>
              <p:cNvSpPr>
                <a:spLocks noChangeArrowheads="1"/>
              </p:cNvSpPr>
              <p:nvPr/>
            </p:nvSpPr>
            <p:spPr bwMode="auto">
              <a:xfrm rot="10800000">
                <a:off x="273060" y="4414851"/>
                <a:ext cx="39799" cy="536036"/>
              </a:xfrm>
              <a:prstGeom prst="rect">
                <a:avLst/>
              </a:prstGeom>
              <a:solidFill>
                <a:srgbClr val="33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8140" name="Freeform 1039"/>
            <p:cNvSpPr>
              <a:spLocks/>
            </p:cNvSpPr>
            <p:nvPr/>
          </p:nvSpPr>
          <p:spPr bwMode="auto">
            <a:xfrm rot="14012">
              <a:off x="836287" y="4442674"/>
              <a:ext cx="4514581" cy="510661"/>
            </a:xfrm>
            <a:custGeom>
              <a:avLst/>
              <a:gdLst>
                <a:gd name="T0" fmla="*/ 0 w 1152"/>
                <a:gd name="T1" fmla="*/ 255331 h 1296"/>
                <a:gd name="T2" fmla="*/ 15676 w 1152"/>
                <a:gd name="T3" fmla="*/ 230113 h 1296"/>
                <a:gd name="T4" fmla="*/ 47027 w 1152"/>
                <a:gd name="T5" fmla="*/ 204895 h 1296"/>
                <a:gd name="T6" fmla="*/ 94054 w 1152"/>
                <a:gd name="T7" fmla="*/ 179677 h 1296"/>
                <a:gd name="T8" fmla="*/ 172432 w 1152"/>
                <a:gd name="T9" fmla="*/ 156035 h 1296"/>
                <a:gd name="T10" fmla="*/ 266486 w 1152"/>
                <a:gd name="T11" fmla="*/ 133970 h 1296"/>
                <a:gd name="T12" fmla="*/ 391891 w 1152"/>
                <a:gd name="T13" fmla="*/ 113480 h 1296"/>
                <a:gd name="T14" fmla="*/ 517296 w 1152"/>
                <a:gd name="T15" fmla="*/ 92991 h 1296"/>
                <a:gd name="T16" fmla="*/ 658376 w 1152"/>
                <a:gd name="T17" fmla="*/ 75653 h 1296"/>
                <a:gd name="T18" fmla="*/ 815133 w 1152"/>
                <a:gd name="T19" fmla="*/ 58316 h 1296"/>
                <a:gd name="T20" fmla="*/ 987564 w 1152"/>
                <a:gd name="T21" fmla="*/ 44131 h 1296"/>
                <a:gd name="T22" fmla="*/ 1175672 w 1152"/>
                <a:gd name="T23" fmla="*/ 31522 h 1296"/>
                <a:gd name="T24" fmla="*/ 1379455 w 1152"/>
                <a:gd name="T25" fmla="*/ 20489 h 1296"/>
                <a:gd name="T26" fmla="*/ 1583238 w 1152"/>
                <a:gd name="T27" fmla="*/ 11033 h 1296"/>
                <a:gd name="T28" fmla="*/ 1802697 w 1152"/>
                <a:gd name="T29" fmla="*/ 4728 h 1296"/>
                <a:gd name="T30" fmla="*/ 2022156 w 1152"/>
                <a:gd name="T31" fmla="*/ 1576 h 1296"/>
                <a:gd name="T32" fmla="*/ 2257291 w 1152"/>
                <a:gd name="T33" fmla="*/ 0 h 1296"/>
                <a:gd name="T34" fmla="*/ 2492425 w 1152"/>
                <a:gd name="T35" fmla="*/ 1576 h 1296"/>
                <a:gd name="T36" fmla="*/ 2711884 w 1152"/>
                <a:gd name="T37" fmla="*/ 4728 h 1296"/>
                <a:gd name="T38" fmla="*/ 2931342 w 1152"/>
                <a:gd name="T39" fmla="*/ 11033 h 1296"/>
                <a:gd name="T40" fmla="*/ 3135125 w 1152"/>
                <a:gd name="T41" fmla="*/ 20489 h 1296"/>
                <a:gd name="T42" fmla="*/ 3338908 w 1152"/>
                <a:gd name="T43" fmla="*/ 31522 h 1296"/>
                <a:gd name="T44" fmla="*/ 3527016 w 1152"/>
                <a:gd name="T45" fmla="*/ 44131 h 1296"/>
                <a:gd name="T46" fmla="*/ 3699448 w 1152"/>
                <a:gd name="T47" fmla="*/ 58316 h 1296"/>
                <a:gd name="T48" fmla="*/ 3856204 w 1152"/>
                <a:gd name="T49" fmla="*/ 75653 h 1296"/>
                <a:gd name="T50" fmla="*/ 3997285 w 1152"/>
                <a:gd name="T51" fmla="*/ 92991 h 1296"/>
                <a:gd name="T52" fmla="*/ 4138366 w 1152"/>
                <a:gd name="T53" fmla="*/ 113480 h 1296"/>
                <a:gd name="T54" fmla="*/ 4248095 w 1152"/>
                <a:gd name="T55" fmla="*/ 133970 h 1296"/>
                <a:gd name="T56" fmla="*/ 4342149 w 1152"/>
                <a:gd name="T57" fmla="*/ 156035 h 1296"/>
                <a:gd name="T58" fmla="*/ 4420527 w 1152"/>
                <a:gd name="T59" fmla="*/ 179677 h 1296"/>
                <a:gd name="T60" fmla="*/ 4467554 w 1152"/>
                <a:gd name="T61" fmla="*/ 204895 h 1296"/>
                <a:gd name="T62" fmla="*/ 4498905 w 1152"/>
                <a:gd name="T63" fmla="*/ 230113 h 1296"/>
                <a:gd name="T64" fmla="*/ 4514581 w 1152"/>
                <a:gd name="T65" fmla="*/ 255331 h 1296"/>
                <a:gd name="T66" fmla="*/ 4514581 w 1152"/>
                <a:gd name="T67" fmla="*/ 510661 h 1296"/>
                <a:gd name="T68" fmla="*/ 0 w 1152"/>
                <a:gd name="T69" fmla="*/ 510661 h 1296"/>
                <a:gd name="T70" fmla="*/ 0 w 1152"/>
                <a:gd name="T71" fmla="*/ 255331 h 12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2"/>
                <a:gd name="T109" fmla="*/ 0 h 1296"/>
                <a:gd name="T110" fmla="*/ 1152 w 1152"/>
                <a:gd name="T111" fmla="*/ 1296 h 12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2" h="1296">
                  <a:moveTo>
                    <a:pt x="0" y="648"/>
                  </a:moveTo>
                  <a:lnTo>
                    <a:pt x="4" y="584"/>
                  </a:lnTo>
                  <a:lnTo>
                    <a:pt x="12" y="520"/>
                  </a:lnTo>
                  <a:lnTo>
                    <a:pt x="24" y="456"/>
                  </a:lnTo>
                  <a:lnTo>
                    <a:pt x="44" y="396"/>
                  </a:lnTo>
                  <a:lnTo>
                    <a:pt x="68" y="340"/>
                  </a:lnTo>
                  <a:lnTo>
                    <a:pt x="100" y="288"/>
                  </a:lnTo>
                  <a:lnTo>
                    <a:pt x="132" y="236"/>
                  </a:lnTo>
                  <a:lnTo>
                    <a:pt x="168" y="192"/>
                  </a:lnTo>
                  <a:lnTo>
                    <a:pt x="208" y="148"/>
                  </a:lnTo>
                  <a:lnTo>
                    <a:pt x="252" y="112"/>
                  </a:lnTo>
                  <a:lnTo>
                    <a:pt x="300" y="80"/>
                  </a:lnTo>
                  <a:lnTo>
                    <a:pt x="352" y="52"/>
                  </a:lnTo>
                  <a:lnTo>
                    <a:pt x="404" y="28"/>
                  </a:lnTo>
                  <a:lnTo>
                    <a:pt x="460" y="12"/>
                  </a:lnTo>
                  <a:lnTo>
                    <a:pt x="516" y="4"/>
                  </a:lnTo>
                  <a:lnTo>
                    <a:pt x="576" y="0"/>
                  </a:lnTo>
                  <a:lnTo>
                    <a:pt x="636" y="4"/>
                  </a:lnTo>
                  <a:lnTo>
                    <a:pt x="692" y="12"/>
                  </a:lnTo>
                  <a:lnTo>
                    <a:pt x="748" y="28"/>
                  </a:lnTo>
                  <a:lnTo>
                    <a:pt x="800" y="52"/>
                  </a:lnTo>
                  <a:lnTo>
                    <a:pt x="852" y="80"/>
                  </a:lnTo>
                  <a:lnTo>
                    <a:pt x="900" y="112"/>
                  </a:lnTo>
                  <a:lnTo>
                    <a:pt x="944" y="148"/>
                  </a:lnTo>
                  <a:lnTo>
                    <a:pt x="984" y="192"/>
                  </a:lnTo>
                  <a:lnTo>
                    <a:pt x="1020" y="236"/>
                  </a:lnTo>
                  <a:lnTo>
                    <a:pt x="1056" y="288"/>
                  </a:lnTo>
                  <a:lnTo>
                    <a:pt x="1084" y="340"/>
                  </a:lnTo>
                  <a:lnTo>
                    <a:pt x="1108" y="396"/>
                  </a:lnTo>
                  <a:lnTo>
                    <a:pt x="1128" y="456"/>
                  </a:lnTo>
                  <a:lnTo>
                    <a:pt x="1140" y="520"/>
                  </a:lnTo>
                  <a:lnTo>
                    <a:pt x="1148" y="584"/>
                  </a:lnTo>
                  <a:lnTo>
                    <a:pt x="1152" y="648"/>
                  </a:lnTo>
                  <a:lnTo>
                    <a:pt x="1152" y="1296"/>
                  </a:lnTo>
                  <a:lnTo>
                    <a:pt x="0" y="1296"/>
                  </a:lnTo>
                  <a:lnTo>
                    <a:pt x="0" y="648"/>
                  </a:lnTo>
                  <a:close/>
                </a:path>
              </a:pathLst>
            </a:custGeom>
            <a:noFill/>
            <a:ln w="101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745"/>
            <p:cNvGrpSpPr>
              <a:grpSpLocks/>
            </p:cNvGrpSpPr>
            <p:nvPr/>
          </p:nvGrpSpPr>
          <p:grpSpPr bwMode="auto">
            <a:xfrm rot="10800000">
              <a:off x="-2657574" y="4414851"/>
              <a:ext cx="3468734" cy="536036"/>
              <a:chOff x="8720" y="5547"/>
              <a:chExt cx="1344" cy="1304"/>
            </a:xfrm>
            <a:solidFill>
              <a:schemeClr val="bg1"/>
            </a:solidFill>
          </p:grpSpPr>
          <p:grpSp>
            <p:nvGrpSpPr>
              <p:cNvPr id="7" name="Group 746"/>
              <p:cNvGrpSpPr>
                <a:grpSpLocks/>
              </p:cNvGrpSpPr>
              <p:nvPr/>
            </p:nvGrpSpPr>
            <p:grpSpPr bwMode="auto">
              <a:xfrm>
                <a:off x="8720" y="5547"/>
                <a:ext cx="1344" cy="1304"/>
                <a:chOff x="8720" y="5547"/>
                <a:chExt cx="1344" cy="1304"/>
              </a:xfrm>
              <a:grpFill/>
            </p:grpSpPr>
            <p:sp>
              <p:nvSpPr>
                <p:cNvPr id="694" name="Rectangle 747"/>
                <p:cNvSpPr>
                  <a:spLocks noChangeArrowheads="1"/>
                </p:cNvSpPr>
                <p:nvPr/>
              </p:nvSpPr>
              <p:spPr bwMode="auto">
                <a:xfrm>
                  <a:off x="8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5" name="Rectangle 748"/>
                <p:cNvSpPr>
                  <a:spLocks noChangeArrowheads="1"/>
                </p:cNvSpPr>
                <p:nvPr/>
              </p:nvSpPr>
              <p:spPr bwMode="auto">
                <a:xfrm>
                  <a:off x="8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6" name="Rectangle 749"/>
                <p:cNvSpPr>
                  <a:spLocks noChangeArrowheads="1"/>
                </p:cNvSpPr>
                <p:nvPr/>
              </p:nvSpPr>
              <p:spPr bwMode="auto">
                <a:xfrm>
                  <a:off x="8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7" name="Rectangle 750"/>
                <p:cNvSpPr>
                  <a:spLocks noChangeArrowheads="1"/>
                </p:cNvSpPr>
                <p:nvPr/>
              </p:nvSpPr>
              <p:spPr bwMode="auto">
                <a:xfrm>
                  <a:off x="8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8" name="Rectangle 751"/>
                <p:cNvSpPr>
                  <a:spLocks noChangeArrowheads="1"/>
                </p:cNvSpPr>
                <p:nvPr/>
              </p:nvSpPr>
              <p:spPr bwMode="auto">
                <a:xfrm>
                  <a:off x="8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9" name="Rectangle 752"/>
                <p:cNvSpPr>
                  <a:spLocks noChangeArrowheads="1"/>
                </p:cNvSpPr>
                <p:nvPr/>
              </p:nvSpPr>
              <p:spPr bwMode="auto">
                <a:xfrm>
                  <a:off x="8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0" name="Rectangle 753"/>
                <p:cNvSpPr>
                  <a:spLocks noChangeArrowheads="1"/>
                </p:cNvSpPr>
                <p:nvPr/>
              </p:nvSpPr>
              <p:spPr bwMode="auto">
                <a:xfrm>
                  <a:off x="8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1" name="Rectangle 754"/>
                <p:cNvSpPr>
                  <a:spLocks noChangeArrowheads="1"/>
                </p:cNvSpPr>
                <p:nvPr/>
              </p:nvSpPr>
              <p:spPr bwMode="auto">
                <a:xfrm>
                  <a:off x="8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2" name="Rectangle 755"/>
                <p:cNvSpPr>
                  <a:spLocks noChangeArrowheads="1"/>
                </p:cNvSpPr>
                <p:nvPr/>
              </p:nvSpPr>
              <p:spPr bwMode="auto">
                <a:xfrm>
                  <a:off x="8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3" name="Rectangle 756"/>
                <p:cNvSpPr>
                  <a:spLocks noChangeArrowheads="1"/>
                </p:cNvSpPr>
                <p:nvPr/>
              </p:nvSpPr>
              <p:spPr bwMode="auto">
                <a:xfrm>
                  <a:off x="8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4" name="Rectangle 757"/>
                <p:cNvSpPr>
                  <a:spLocks noChangeArrowheads="1"/>
                </p:cNvSpPr>
                <p:nvPr/>
              </p:nvSpPr>
              <p:spPr bwMode="auto">
                <a:xfrm>
                  <a:off x="8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5" name="Rectangle 758"/>
                <p:cNvSpPr>
                  <a:spLocks noChangeArrowheads="1"/>
                </p:cNvSpPr>
                <p:nvPr/>
              </p:nvSpPr>
              <p:spPr bwMode="auto">
                <a:xfrm>
                  <a:off x="8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6" name="Rectangle 759"/>
                <p:cNvSpPr>
                  <a:spLocks noChangeArrowheads="1"/>
                </p:cNvSpPr>
                <p:nvPr/>
              </p:nvSpPr>
              <p:spPr bwMode="auto">
                <a:xfrm>
                  <a:off x="9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7" name="Rectangle 760"/>
                <p:cNvSpPr>
                  <a:spLocks noChangeArrowheads="1"/>
                </p:cNvSpPr>
                <p:nvPr/>
              </p:nvSpPr>
              <p:spPr bwMode="auto">
                <a:xfrm>
                  <a:off x="9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8" name="Rectangle 761"/>
                <p:cNvSpPr>
                  <a:spLocks noChangeArrowheads="1"/>
                </p:cNvSpPr>
                <p:nvPr/>
              </p:nvSpPr>
              <p:spPr bwMode="auto">
                <a:xfrm>
                  <a:off x="9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9" name="Rectangle 762"/>
                <p:cNvSpPr>
                  <a:spLocks noChangeArrowheads="1"/>
                </p:cNvSpPr>
                <p:nvPr/>
              </p:nvSpPr>
              <p:spPr bwMode="auto">
                <a:xfrm>
                  <a:off x="9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0" name="Rectangle 763"/>
                <p:cNvSpPr>
                  <a:spLocks noChangeArrowheads="1"/>
                </p:cNvSpPr>
                <p:nvPr/>
              </p:nvSpPr>
              <p:spPr bwMode="auto">
                <a:xfrm>
                  <a:off x="9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1" name="Rectangle 764"/>
                <p:cNvSpPr>
                  <a:spLocks noChangeArrowheads="1"/>
                </p:cNvSpPr>
                <p:nvPr/>
              </p:nvSpPr>
              <p:spPr bwMode="auto">
                <a:xfrm>
                  <a:off x="9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2" name="Rectangle 765"/>
                <p:cNvSpPr>
                  <a:spLocks noChangeArrowheads="1"/>
                </p:cNvSpPr>
                <p:nvPr/>
              </p:nvSpPr>
              <p:spPr bwMode="auto">
                <a:xfrm>
                  <a:off x="9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3" name="Rectangle 766"/>
                <p:cNvSpPr>
                  <a:spLocks noChangeArrowheads="1"/>
                </p:cNvSpPr>
                <p:nvPr/>
              </p:nvSpPr>
              <p:spPr bwMode="auto">
                <a:xfrm>
                  <a:off x="9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4" name="Rectangle 767"/>
                <p:cNvSpPr>
                  <a:spLocks noChangeArrowheads="1"/>
                </p:cNvSpPr>
                <p:nvPr/>
              </p:nvSpPr>
              <p:spPr bwMode="auto">
                <a:xfrm>
                  <a:off x="90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5" name="Rectangle 768"/>
                <p:cNvSpPr>
                  <a:spLocks noChangeArrowheads="1"/>
                </p:cNvSpPr>
                <p:nvPr/>
              </p:nvSpPr>
              <p:spPr bwMode="auto">
                <a:xfrm>
                  <a:off x="90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6" name="Rectangle 769"/>
                <p:cNvSpPr>
                  <a:spLocks noChangeArrowheads="1"/>
                </p:cNvSpPr>
                <p:nvPr/>
              </p:nvSpPr>
              <p:spPr bwMode="auto">
                <a:xfrm>
                  <a:off x="90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7" name="Rectangle 770"/>
                <p:cNvSpPr>
                  <a:spLocks noChangeArrowheads="1"/>
                </p:cNvSpPr>
                <p:nvPr/>
              </p:nvSpPr>
              <p:spPr bwMode="auto">
                <a:xfrm>
                  <a:off x="90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8" name="Rectangle 771"/>
                <p:cNvSpPr>
                  <a:spLocks noChangeArrowheads="1"/>
                </p:cNvSpPr>
                <p:nvPr/>
              </p:nvSpPr>
              <p:spPr bwMode="auto">
                <a:xfrm>
                  <a:off x="90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9" name="Rectangle 772"/>
                <p:cNvSpPr>
                  <a:spLocks noChangeArrowheads="1"/>
                </p:cNvSpPr>
                <p:nvPr/>
              </p:nvSpPr>
              <p:spPr bwMode="auto">
                <a:xfrm>
                  <a:off x="91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0" name="Rectangle 773"/>
                <p:cNvSpPr>
                  <a:spLocks noChangeArrowheads="1"/>
                </p:cNvSpPr>
                <p:nvPr/>
              </p:nvSpPr>
              <p:spPr bwMode="auto">
                <a:xfrm>
                  <a:off x="91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1" name="Rectangle 774"/>
                <p:cNvSpPr>
                  <a:spLocks noChangeArrowheads="1"/>
                </p:cNvSpPr>
                <p:nvPr/>
              </p:nvSpPr>
              <p:spPr bwMode="auto">
                <a:xfrm>
                  <a:off x="91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2" name="Rectangle 775"/>
                <p:cNvSpPr>
                  <a:spLocks noChangeArrowheads="1"/>
                </p:cNvSpPr>
                <p:nvPr/>
              </p:nvSpPr>
              <p:spPr bwMode="auto">
                <a:xfrm>
                  <a:off x="91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3" name="Rectangle 776"/>
                <p:cNvSpPr>
                  <a:spLocks noChangeArrowheads="1"/>
                </p:cNvSpPr>
                <p:nvPr/>
              </p:nvSpPr>
              <p:spPr bwMode="auto">
                <a:xfrm>
                  <a:off x="91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4" name="Rectangle 777"/>
                <p:cNvSpPr>
                  <a:spLocks noChangeArrowheads="1"/>
                </p:cNvSpPr>
                <p:nvPr/>
              </p:nvSpPr>
              <p:spPr bwMode="auto">
                <a:xfrm>
                  <a:off x="91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5" name="Rectangle 778"/>
                <p:cNvSpPr>
                  <a:spLocks noChangeArrowheads="1"/>
                </p:cNvSpPr>
                <p:nvPr/>
              </p:nvSpPr>
              <p:spPr bwMode="auto">
                <a:xfrm>
                  <a:off x="91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6" name="Rectangle 779"/>
                <p:cNvSpPr>
                  <a:spLocks noChangeArrowheads="1"/>
                </p:cNvSpPr>
                <p:nvPr/>
              </p:nvSpPr>
              <p:spPr bwMode="auto">
                <a:xfrm>
                  <a:off x="91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7" name="Rectangle 780"/>
                <p:cNvSpPr>
                  <a:spLocks noChangeArrowheads="1"/>
                </p:cNvSpPr>
                <p:nvPr/>
              </p:nvSpPr>
              <p:spPr bwMode="auto">
                <a:xfrm>
                  <a:off x="91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8" name="Rectangle 781"/>
                <p:cNvSpPr>
                  <a:spLocks noChangeArrowheads="1"/>
                </p:cNvSpPr>
                <p:nvPr/>
              </p:nvSpPr>
              <p:spPr bwMode="auto">
                <a:xfrm>
                  <a:off x="91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9" name="Rectangle 782"/>
                <p:cNvSpPr>
                  <a:spLocks noChangeArrowheads="1"/>
                </p:cNvSpPr>
                <p:nvPr/>
              </p:nvSpPr>
              <p:spPr bwMode="auto">
                <a:xfrm>
                  <a:off x="91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0" name="Rectangle 783"/>
                <p:cNvSpPr>
                  <a:spLocks noChangeArrowheads="1"/>
                </p:cNvSpPr>
                <p:nvPr/>
              </p:nvSpPr>
              <p:spPr bwMode="auto">
                <a:xfrm>
                  <a:off x="91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1" name="Rectangle 784"/>
                <p:cNvSpPr>
                  <a:spLocks noChangeArrowheads="1"/>
                </p:cNvSpPr>
                <p:nvPr/>
              </p:nvSpPr>
              <p:spPr bwMode="auto">
                <a:xfrm>
                  <a:off x="92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2" name="Rectangle 785"/>
                <p:cNvSpPr>
                  <a:spLocks noChangeArrowheads="1"/>
                </p:cNvSpPr>
                <p:nvPr/>
              </p:nvSpPr>
              <p:spPr bwMode="auto">
                <a:xfrm>
                  <a:off x="92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3" name="Rectangle 786"/>
                <p:cNvSpPr>
                  <a:spLocks noChangeArrowheads="1"/>
                </p:cNvSpPr>
                <p:nvPr/>
              </p:nvSpPr>
              <p:spPr bwMode="auto">
                <a:xfrm>
                  <a:off x="92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4" name="Rectangle 787"/>
                <p:cNvSpPr>
                  <a:spLocks noChangeArrowheads="1"/>
                </p:cNvSpPr>
                <p:nvPr/>
              </p:nvSpPr>
              <p:spPr bwMode="auto">
                <a:xfrm>
                  <a:off x="92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5" name="Rectangle 788"/>
                <p:cNvSpPr>
                  <a:spLocks noChangeArrowheads="1"/>
                </p:cNvSpPr>
                <p:nvPr/>
              </p:nvSpPr>
              <p:spPr bwMode="auto">
                <a:xfrm>
                  <a:off x="92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6" name="Rectangle 789"/>
                <p:cNvSpPr>
                  <a:spLocks noChangeArrowheads="1"/>
                </p:cNvSpPr>
                <p:nvPr/>
              </p:nvSpPr>
              <p:spPr bwMode="auto">
                <a:xfrm>
                  <a:off x="92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7" name="Rectangle 790"/>
                <p:cNvSpPr>
                  <a:spLocks noChangeArrowheads="1"/>
                </p:cNvSpPr>
                <p:nvPr/>
              </p:nvSpPr>
              <p:spPr bwMode="auto">
                <a:xfrm>
                  <a:off x="92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8" name="Rectangle 791"/>
                <p:cNvSpPr>
                  <a:spLocks noChangeArrowheads="1"/>
                </p:cNvSpPr>
                <p:nvPr/>
              </p:nvSpPr>
              <p:spPr bwMode="auto">
                <a:xfrm>
                  <a:off x="92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9" name="Rectangle 792"/>
                <p:cNvSpPr>
                  <a:spLocks noChangeArrowheads="1"/>
                </p:cNvSpPr>
                <p:nvPr/>
              </p:nvSpPr>
              <p:spPr bwMode="auto">
                <a:xfrm>
                  <a:off x="92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0" name="Rectangle 793"/>
                <p:cNvSpPr>
                  <a:spLocks noChangeArrowheads="1"/>
                </p:cNvSpPr>
                <p:nvPr/>
              </p:nvSpPr>
              <p:spPr bwMode="auto">
                <a:xfrm>
                  <a:off x="92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1" name="Rectangle 794"/>
                <p:cNvSpPr>
                  <a:spLocks noChangeArrowheads="1"/>
                </p:cNvSpPr>
                <p:nvPr/>
              </p:nvSpPr>
              <p:spPr bwMode="auto">
                <a:xfrm>
                  <a:off x="92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2" name="Rectangle 795"/>
                <p:cNvSpPr>
                  <a:spLocks noChangeArrowheads="1"/>
                </p:cNvSpPr>
                <p:nvPr/>
              </p:nvSpPr>
              <p:spPr bwMode="auto">
                <a:xfrm>
                  <a:off x="92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3" name="Rectangle 796"/>
                <p:cNvSpPr>
                  <a:spLocks noChangeArrowheads="1"/>
                </p:cNvSpPr>
                <p:nvPr/>
              </p:nvSpPr>
              <p:spPr bwMode="auto">
                <a:xfrm>
                  <a:off x="92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4" name="Rectangle 797"/>
                <p:cNvSpPr>
                  <a:spLocks noChangeArrowheads="1"/>
                </p:cNvSpPr>
                <p:nvPr/>
              </p:nvSpPr>
              <p:spPr bwMode="auto">
                <a:xfrm>
                  <a:off x="93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5" name="Rectangle 798"/>
                <p:cNvSpPr>
                  <a:spLocks noChangeArrowheads="1"/>
                </p:cNvSpPr>
                <p:nvPr/>
              </p:nvSpPr>
              <p:spPr bwMode="auto">
                <a:xfrm>
                  <a:off x="93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6" name="Rectangle 799"/>
                <p:cNvSpPr>
                  <a:spLocks noChangeArrowheads="1"/>
                </p:cNvSpPr>
                <p:nvPr/>
              </p:nvSpPr>
              <p:spPr bwMode="auto">
                <a:xfrm>
                  <a:off x="93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7" name="Rectangle 800"/>
                <p:cNvSpPr>
                  <a:spLocks noChangeArrowheads="1"/>
                </p:cNvSpPr>
                <p:nvPr/>
              </p:nvSpPr>
              <p:spPr bwMode="auto">
                <a:xfrm>
                  <a:off x="93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8" name="Rectangle 801"/>
                <p:cNvSpPr>
                  <a:spLocks noChangeArrowheads="1"/>
                </p:cNvSpPr>
                <p:nvPr/>
              </p:nvSpPr>
              <p:spPr bwMode="auto">
                <a:xfrm>
                  <a:off x="93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9" name="Rectangle 802"/>
                <p:cNvSpPr>
                  <a:spLocks noChangeArrowheads="1"/>
                </p:cNvSpPr>
                <p:nvPr/>
              </p:nvSpPr>
              <p:spPr bwMode="auto">
                <a:xfrm>
                  <a:off x="93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0" name="Rectangle 803"/>
                <p:cNvSpPr>
                  <a:spLocks noChangeArrowheads="1"/>
                </p:cNvSpPr>
                <p:nvPr/>
              </p:nvSpPr>
              <p:spPr bwMode="auto">
                <a:xfrm>
                  <a:off x="93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1" name="Rectangle 804"/>
                <p:cNvSpPr>
                  <a:spLocks noChangeArrowheads="1"/>
                </p:cNvSpPr>
                <p:nvPr/>
              </p:nvSpPr>
              <p:spPr bwMode="auto">
                <a:xfrm>
                  <a:off x="93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2" name="Rectangle 805"/>
                <p:cNvSpPr>
                  <a:spLocks noChangeArrowheads="1"/>
                </p:cNvSpPr>
                <p:nvPr/>
              </p:nvSpPr>
              <p:spPr bwMode="auto">
                <a:xfrm>
                  <a:off x="93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3" name="Rectangle 806"/>
                <p:cNvSpPr>
                  <a:spLocks noChangeArrowheads="1"/>
                </p:cNvSpPr>
                <p:nvPr/>
              </p:nvSpPr>
              <p:spPr bwMode="auto">
                <a:xfrm>
                  <a:off x="93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4" name="Rectangle 807"/>
                <p:cNvSpPr>
                  <a:spLocks noChangeArrowheads="1"/>
                </p:cNvSpPr>
                <p:nvPr/>
              </p:nvSpPr>
              <p:spPr bwMode="auto">
                <a:xfrm>
                  <a:off x="93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5" name="Rectangle 808"/>
                <p:cNvSpPr>
                  <a:spLocks noChangeArrowheads="1"/>
                </p:cNvSpPr>
                <p:nvPr/>
              </p:nvSpPr>
              <p:spPr bwMode="auto">
                <a:xfrm>
                  <a:off x="93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6" name="Rectangle 809"/>
                <p:cNvSpPr>
                  <a:spLocks noChangeArrowheads="1"/>
                </p:cNvSpPr>
                <p:nvPr/>
              </p:nvSpPr>
              <p:spPr bwMode="auto">
                <a:xfrm>
                  <a:off x="94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7" name="Rectangle 810"/>
                <p:cNvSpPr>
                  <a:spLocks noChangeArrowheads="1"/>
                </p:cNvSpPr>
                <p:nvPr/>
              </p:nvSpPr>
              <p:spPr bwMode="auto">
                <a:xfrm>
                  <a:off x="94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8" name="Rectangle 811"/>
                <p:cNvSpPr>
                  <a:spLocks noChangeArrowheads="1"/>
                </p:cNvSpPr>
                <p:nvPr/>
              </p:nvSpPr>
              <p:spPr bwMode="auto">
                <a:xfrm>
                  <a:off x="94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9" name="Rectangle 812"/>
                <p:cNvSpPr>
                  <a:spLocks noChangeArrowheads="1"/>
                </p:cNvSpPr>
                <p:nvPr/>
              </p:nvSpPr>
              <p:spPr bwMode="auto">
                <a:xfrm>
                  <a:off x="94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0" name="Rectangle 813"/>
                <p:cNvSpPr>
                  <a:spLocks noChangeArrowheads="1"/>
                </p:cNvSpPr>
                <p:nvPr/>
              </p:nvSpPr>
              <p:spPr bwMode="auto">
                <a:xfrm>
                  <a:off x="94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1" name="Rectangle 814"/>
                <p:cNvSpPr>
                  <a:spLocks noChangeArrowheads="1"/>
                </p:cNvSpPr>
                <p:nvPr/>
              </p:nvSpPr>
              <p:spPr bwMode="auto">
                <a:xfrm>
                  <a:off x="94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2" name="Rectangle 815"/>
                <p:cNvSpPr>
                  <a:spLocks noChangeArrowheads="1"/>
                </p:cNvSpPr>
                <p:nvPr/>
              </p:nvSpPr>
              <p:spPr bwMode="auto">
                <a:xfrm>
                  <a:off x="94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3" name="Rectangle 816"/>
                <p:cNvSpPr>
                  <a:spLocks noChangeArrowheads="1"/>
                </p:cNvSpPr>
                <p:nvPr/>
              </p:nvSpPr>
              <p:spPr bwMode="auto">
                <a:xfrm>
                  <a:off x="94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4" name="Rectangle 817"/>
                <p:cNvSpPr>
                  <a:spLocks noChangeArrowheads="1"/>
                </p:cNvSpPr>
                <p:nvPr/>
              </p:nvSpPr>
              <p:spPr bwMode="auto">
                <a:xfrm>
                  <a:off x="94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5" name="Rectangle 818"/>
                <p:cNvSpPr>
                  <a:spLocks noChangeArrowheads="1"/>
                </p:cNvSpPr>
                <p:nvPr/>
              </p:nvSpPr>
              <p:spPr bwMode="auto">
                <a:xfrm>
                  <a:off x="94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6" name="Rectangle 819"/>
                <p:cNvSpPr>
                  <a:spLocks noChangeArrowheads="1"/>
                </p:cNvSpPr>
                <p:nvPr/>
              </p:nvSpPr>
              <p:spPr bwMode="auto">
                <a:xfrm>
                  <a:off x="94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7" name="Rectangle 820"/>
                <p:cNvSpPr>
                  <a:spLocks noChangeArrowheads="1"/>
                </p:cNvSpPr>
                <p:nvPr/>
              </p:nvSpPr>
              <p:spPr bwMode="auto">
                <a:xfrm>
                  <a:off x="94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8" name="Rectangle 821"/>
                <p:cNvSpPr>
                  <a:spLocks noChangeArrowheads="1"/>
                </p:cNvSpPr>
                <p:nvPr/>
              </p:nvSpPr>
              <p:spPr bwMode="auto">
                <a:xfrm>
                  <a:off x="94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9" name="Rectangle 822"/>
                <p:cNvSpPr>
                  <a:spLocks noChangeArrowheads="1"/>
                </p:cNvSpPr>
                <p:nvPr/>
              </p:nvSpPr>
              <p:spPr bwMode="auto">
                <a:xfrm>
                  <a:off x="95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0" name="Rectangle 823"/>
                <p:cNvSpPr>
                  <a:spLocks noChangeArrowheads="1"/>
                </p:cNvSpPr>
                <p:nvPr/>
              </p:nvSpPr>
              <p:spPr bwMode="auto">
                <a:xfrm>
                  <a:off x="95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1" name="Rectangle 824"/>
                <p:cNvSpPr>
                  <a:spLocks noChangeArrowheads="1"/>
                </p:cNvSpPr>
                <p:nvPr/>
              </p:nvSpPr>
              <p:spPr bwMode="auto">
                <a:xfrm>
                  <a:off x="95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2" name="Rectangle 825"/>
                <p:cNvSpPr>
                  <a:spLocks noChangeArrowheads="1"/>
                </p:cNvSpPr>
                <p:nvPr/>
              </p:nvSpPr>
              <p:spPr bwMode="auto">
                <a:xfrm>
                  <a:off x="95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3" name="Rectangle 826"/>
                <p:cNvSpPr>
                  <a:spLocks noChangeArrowheads="1"/>
                </p:cNvSpPr>
                <p:nvPr/>
              </p:nvSpPr>
              <p:spPr bwMode="auto">
                <a:xfrm>
                  <a:off x="95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4" name="Rectangle 827"/>
                <p:cNvSpPr>
                  <a:spLocks noChangeArrowheads="1"/>
                </p:cNvSpPr>
                <p:nvPr/>
              </p:nvSpPr>
              <p:spPr bwMode="auto">
                <a:xfrm>
                  <a:off x="95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5" name="Rectangle 828"/>
                <p:cNvSpPr>
                  <a:spLocks noChangeArrowheads="1"/>
                </p:cNvSpPr>
                <p:nvPr/>
              </p:nvSpPr>
              <p:spPr bwMode="auto">
                <a:xfrm>
                  <a:off x="95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6" name="Rectangle 829"/>
                <p:cNvSpPr>
                  <a:spLocks noChangeArrowheads="1"/>
                </p:cNvSpPr>
                <p:nvPr/>
              </p:nvSpPr>
              <p:spPr bwMode="auto">
                <a:xfrm>
                  <a:off x="95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7" name="Rectangle 830"/>
                <p:cNvSpPr>
                  <a:spLocks noChangeArrowheads="1"/>
                </p:cNvSpPr>
                <p:nvPr/>
              </p:nvSpPr>
              <p:spPr bwMode="auto">
                <a:xfrm>
                  <a:off x="95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8" name="Rectangle 831"/>
                <p:cNvSpPr>
                  <a:spLocks noChangeArrowheads="1"/>
                </p:cNvSpPr>
                <p:nvPr/>
              </p:nvSpPr>
              <p:spPr bwMode="auto">
                <a:xfrm>
                  <a:off x="95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9" name="Rectangle 832"/>
                <p:cNvSpPr>
                  <a:spLocks noChangeArrowheads="1"/>
                </p:cNvSpPr>
                <p:nvPr/>
              </p:nvSpPr>
              <p:spPr bwMode="auto">
                <a:xfrm>
                  <a:off x="95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0" name="Rectangle 833"/>
                <p:cNvSpPr>
                  <a:spLocks noChangeArrowheads="1"/>
                </p:cNvSpPr>
                <p:nvPr/>
              </p:nvSpPr>
              <p:spPr bwMode="auto">
                <a:xfrm>
                  <a:off x="95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1" name="Rectangle 834"/>
                <p:cNvSpPr>
                  <a:spLocks noChangeArrowheads="1"/>
                </p:cNvSpPr>
                <p:nvPr/>
              </p:nvSpPr>
              <p:spPr bwMode="auto">
                <a:xfrm>
                  <a:off x="96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2" name="Rectangle 835"/>
                <p:cNvSpPr>
                  <a:spLocks noChangeArrowheads="1"/>
                </p:cNvSpPr>
                <p:nvPr/>
              </p:nvSpPr>
              <p:spPr bwMode="auto">
                <a:xfrm>
                  <a:off x="96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3" name="Rectangle 836"/>
                <p:cNvSpPr>
                  <a:spLocks noChangeArrowheads="1"/>
                </p:cNvSpPr>
                <p:nvPr/>
              </p:nvSpPr>
              <p:spPr bwMode="auto">
                <a:xfrm>
                  <a:off x="96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4" name="Rectangle 837"/>
                <p:cNvSpPr>
                  <a:spLocks noChangeArrowheads="1"/>
                </p:cNvSpPr>
                <p:nvPr/>
              </p:nvSpPr>
              <p:spPr bwMode="auto">
                <a:xfrm>
                  <a:off x="96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5" name="Rectangle 838"/>
                <p:cNvSpPr>
                  <a:spLocks noChangeArrowheads="1"/>
                </p:cNvSpPr>
                <p:nvPr/>
              </p:nvSpPr>
              <p:spPr bwMode="auto">
                <a:xfrm>
                  <a:off x="96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6" name="Rectangle 839"/>
                <p:cNvSpPr>
                  <a:spLocks noChangeArrowheads="1"/>
                </p:cNvSpPr>
                <p:nvPr/>
              </p:nvSpPr>
              <p:spPr bwMode="auto">
                <a:xfrm>
                  <a:off x="96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7" name="Rectangle 840"/>
                <p:cNvSpPr>
                  <a:spLocks noChangeArrowheads="1"/>
                </p:cNvSpPr>
                <p:nvPr/>
              </p:nvSpPr>
              <p:spPr bwMode="auto">
                <a:xfrm>
                  <a:off x="96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8" name="Rectangle 841"/>
                <p:cNvSpPr>
                  <a:spLocks noChangeArrowheads="1"/>
                </p:cNvSpPr>
                <p:nvPr/>
              </p:nvSpPr>
              <p:spPr bwMode="auto">
                <a:xfrm>
                  <a:off x="96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9" name="Rectangle 842"/>
                <p:cNvSpPr>
                  <a:spLocks noChangeArrowheads="1"/>
                </p:cNvSpPr>
                <p:nvPr/>
              </p:nvSpPr>
              <p:spPr bwMode="auto">
                <a:xfrm>
                  <a:off x="96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0" name="Rectangle 843"/>
                <p:cNvSpPr>
                  <a:spLocks noChangeArrowheads="1"/>
                </p:cNvSpPr>
                <p:nvPr/>
              </p:nvSpPr>
              <p:spPr bwMode="auto">
                <a:xfrm>
                  <a:off x="96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1" name="Rectangle 844"/>
                <p:cNvSpPr>
                  <a:spLocks noChangeArrowheads="1"/>
                </p:cNvSpPr>
                <p:nvPr/>
              </p:nvSpPr>
              <p:spPr bwMode="auto">
                <a:xfrm>
                  <a:off x="96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2" name="Rectangle 845"/>
                <p:cNvSpPr>
                  <a:spLocks noChangeArrowheads="1"/>
                </p:cNvSpPr>
                <p:nvPr/>
              </p:nvSpPr>
              <p:spPr bwMode="auto">
                <a:xfrm>
                  <a:off x="96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3" name="Rectangle 846"/>
                <p:cNvSpPr>
                  <a:spLocks noChangeArrowheads="1"/>
                </p:cNvSpPr>
                <p:nvPr/>
              </p:nvSpPr>
              <p:spPr bwMode="auto">
                <a:xfrm>
                  <a:off x="96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4" name="Rectangle 847"/>
                <p:cNvSpPr>
                  <a:spLocks noChangeArrowheads="1"/>
                </p:cNvSpPr>
                <p:nvPr/>
              </p:nvSpPr>
              <p:spPr bwMode="auto">
                <a:xfrm>
                  <a:off x="97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5" name="Rectangle 848"/>
                <p:cNvSpPr>
                  <a:spLocks noChangeArrowheads="1"/>
                </p:cNvSpPr>
                <p:nvPr/>
              </p:nvSpPr>
              <p:spPr bwMode="auto">
                <a:xfrm>
                  <a:off x="97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6" name="Rectangle 849"/>
                <p:cNvSpPr>
                  <a:spLocks noChangeArrowheads="1"/>
                </p:cNvSpPr>
                <p:nvPr/>
              </p:nvSpPr>
              <p:spPr bwMode="auto">
                <a:xfrm>
                  <a:off x="97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7" name="Rectangle 850"/>
                <p:cNvSpPr>
                  <a:spLocks noChangeArrowheads="1"/>
                </p:cNvSpPr>
                <p:nvPr/>
              </p:nvSpPr>
              <p:spPr bwMode="auto">
                <a:xfrm>
                  <a:off x="97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8" name="Rectangle 851"/>
                <p:cNvSpPr>
                  <a:spLocks noChangeArrowheads="1"/>
                </p:cNvSpPr>
                <p:nvPr/>
              </p:nvSpPr>
              <p:spPr bwMode="auto">
                <a:xfrm>
                  <a:off x="97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9" name="Rectangle 852"/>
                <p:cNvSpPr>
                  <a:spLocks noChangeArrowheads="1"/>
                </p:cNvSpPr>
                <p:nvPr/>
              </p:nvSpPr>
              <p:spPr bwMode="auto">
                <a:xfrm>
                  <a:off x="97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0" name="Rectangle 853"/>
                <p:cNvSpPr>
                  <a:spLocks noChangeArrowheads="1"/>
                </p:cNvSpPr>
                <p:nvPr/>
              </p:nvSpPr>
              <p:spPr bwMode="auto">
                <a:xfrm>
                  <a:off x="97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1" name="Rectangle 854"/>
                <p:cNvSpPr>
                  <a:spLocks noChangeArrowheads="1"/>
                </p:cNvSpPr>
                <p:nvPr/>
              </p:nvSpPr>
              <p:spPr bwMode="auto">
                <a:xfrm>
                  <a:off x="97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2" name="Rectangle 855"/>
                <p:cNvSpPr>
                  <a:spLocks noChangeArrowheads="1"/>
                </p:cNvSpPr>
                <p:nvPr/>
              </p:nvSpPr>
              <p:spPr bwMode="auto">
                <a:xfrm>
                  <a:off x="97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3" name="Rectangle 856"/>
                <p:cNvSpPr>
                  <a:spLocks noChangeArrowheads="1"/>
                </p:cNvSpPr>
                <p:nvPr/>
              </p:nvSpPr>
              <p:spPr bwMode="auto">
                <a:xfrm>
                  <a:off x="97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4" name="Rectangle 857"/>
                <p:cNvSpPr>
                  <a:spLocks noChangeArrowheads="1"/>
                </p:cNvSpPr>
                <p:nvPr/>
              </p:nvSpPr>
              <p:spPr bwMode="auto">
                <a:xfrm>
                  <a:off x="97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5" name="Rectangle 858"/>
                <p:cNvSpPr>
                  <a:spLocks noChangeArrowheads="1"/>
                </p:cNvSpPr>
                <p:nvPr/>
              </p:nvSpPr>
              <p:spPr bwMode="auto">
                <a:xfrm>
                  <a:off x="97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6" name="Rectangle 859"/>
                <p:cNvSpPr>
                  <a:spLocks noChangeArrowheads="1"/>
                </p:cNvSpPr>
                <p:nvPr/>
              </p:nvSpPr>
              <p:spPr bwMode="auto">
                <a:xfrm>
                  <a:off x="98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7" name="Rectangle 860"/>
                <p:cNvSpPr>
                  <a:spLocks noChangeArrowheads="1"/>
                </p:cNvSpPr>
                <p:nvPr/>
              </p:nvSpPr>
              <p:spPr bwMode="auto">
                <a:xfrm>
                  <a:off x="98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8" name="Rectangle 861"/>
                <p:cNvSpPr>
                  <a:spLocks noChangeArrowheads="1"/>
                </p:cNvSpPr>
                <p:nvPr/>
              </p:nvSpPr>
              <p:spPr bwMode="auto">
                <a:xfrm>
                  <a:off x="98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9" name="Rectangle 862"/>
                <p:cNvSpPr>
                  <a:spLocks noChangeArrowheads="1"/>
                </p:cNvSpPr>
                <p:nvPr/>
              </p:nvSpPr>
              <p:spPr bwMode="auto">
                <a:xfrm>
                  <a:off x="98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0" name="Rectangle 863"/>
                <p:cNvSpPr>
                  <a:spLocks noChangeArrowheads="1"/>
                </p:cNvSpPr>
                <p:nvPr/>
              </p:nvSpPr>
              <p:spPr bwMode="auto">
                <a:xfrm>
                  <a:off x="98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1" name="Rectangle 864"/>
                <p:cNvSpPr>
                  <a:spLocks noChangeArrowheads="1"/>
                </p:cNvSpPr>
                <p:nvPr/>
              </p:nvSpPr>
              <p:spPr bwMode="auto">
                <a:xfrm>
                  <a:off x="98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2" name="Rectangle 865"/>
                <p:cNvSpPr>
                  <a:spLocks noChangeArrowheads="1"/>
                </p:cNvSpPr>
                <p:nvPr/>
              </p:nvSpPr>
              <p:spPr bwMode="auto">
                <a:xfrm>
                  <a:off x="98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3" name="Rectangle 866"/>
                <p:cNvSpPr>
                  <a:spLocks noChangeArrowheads="1"/>
                </p:cNvSpPr>
                <p:nvPr/>
              </p:nvSpPr>
              <p:spPr bwMode="auto">
                <a:xfrm>
                  <a:off x="98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4" name="Rectangle 867"/>
                <p:cNvSpPr>
                  <a:spLocks noChangeArrowheads="1"/>
                </p:cNvSpPr>
                <p:nvPr/>
              </p:nvSpPr>
              <p:spPr bwMode="auto">
                <a:xfrm>
                  <a:off x="98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5" name="Rectangle 868"/>
                <p:cNvSpPr>
                  <a:spLocks noChangeArrowheads="1"/>
                </p:cNvSpPr>
                <p:nvPr/>
              </p:nvSpPr>
              <p:spPr bwMode="auto">
                <a:xfrm>
                  <a:off x="98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6" name="Rectangle 869"/>
                <p:cNvSpPr>
                  <a:spLocks noChangeArrowheads="1"/>
                </p:cNvSpPr>
                <p:nvPr/>
              </p:nvSpPr>
              <p:spPr bwMode="auto">
                <a:xfrm>
                  <a:off x="98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7" name="Rectangle 870"/>
                <p:cNvSpPr>
                  <a:spLocks noChangeArrowheads="1"/>
                </p:cNvSpPr>
                <p:nvPr/>
              </p:nvSpPr>
              <p:spPr bwMode="auto">
                <a:xfrm>
                  <a:off x="98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8" name="Rectangle 871"/>
                <p:cNvSpPr>
                  <a:spLocks noChangeArrowheads="1"/>
                </p:cNvSpPr>
                <p:nvPr/>
              </p:nvSpPr>
              <p:spPr bwMode="auto">
                <a:xfrm>
                  <a:off x="98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9" name="Rectangle 872"/>
                <p:cNvSpPr>
                  <a:spLocks noChangeArrowheads="1"/>
                </p:cNvSpPr>
                <p:nvPr/>
              </p:nvSpPr>
              <p:spPr bwMode="auto">
                <a:xfrm>
                  <a:off x="9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0" name="Rectangle 873"/>
                <p:cNvSpPr>
                  <a:spLocks noChangeArrowheads="1"/>
                </p:cNvSpPr>
                <p:nvPr/>
              </p:nvSpPr>
              <p:spPr bwMode="auto">
                <a:xfrm>
                  <a:off x="9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1" name="Rectangle 874"/>
                <p:cNvSpPr>
                  <a:spLocks noChangeArrowheads="1"/>
                </p:cNvSpPr>
                <p:nvPr/>
              </p:nvSpPr>
              <p:spPr bwMode="auto">
                <a:xfrm>
                  <a:off x="9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2" name="Rectangle 875"/>
                <p:cNvSpPr>
                  <a:spLocks noChangeArrowheads="1"/>
                </p:cNvSpPr>
                <p:nvPr/>
              </p:nvSpPr>
              <p:spPr bwMode="auto">
                <a:xfrm>
                  <a:off x="9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3" name="Rectangle 876"/>
                <p:cNvSpPr>
                  <a:spLocks noChangeArrowheads="1"/>
                </p:cNvSpPr>
                <p:nvPr/>
              </p:nvSpPr>
              <p:spPr bwMode="auto">
                <a:xfrm>
                  <a:off x="9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4" name="Rectangle 877"/>
                <p:cNvSpPr>
                  <a:spLocks noChangeArrowheads="1"/>
                </p:cNvSpPr>
                <p:nvPr/>
              </p:nvSpPr>
              <p:spPr bwMode="auto">
                <a:xfrm>
                  <a:off x="9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5" name="Rectangle 878"/>
                <p:cNvSpPr>
                  <a:spLocks noChangeArrowheads="1"/>
                </p:cNvSpPr>
                <p:nvPr/>
              </p:nvSpPr>
              <p:spPr bwMode="auto">
                <a:xfrm>
                  <a:off x="9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6" name="Rectangle 879"/>
                <p:cNvSpPr>
                  <a:spLocks noChangeArrowheads="1"/>
                </p:cNvSpPr>
                <p:nvPr/>
              </p:nvSpPr>
              <p:spPr bwMode="auto">
                <a:xfrm>
                  <a:off x="9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7" name="Rectangle 880"/>
                <p:cNvSpPr>
                  <a:spLocks noChangeArrowheads="1"/>
                </p:cNvSpPr>
                <p:nvPr/>
              </p:nvSpPr>
              <p:spPr bwMode="auto">
                <a:xfrm>
                  <a:off x="9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8" name="Rectangle 881"/>
                <p:cNvSpPr>
                  <a:spLocks noChangeArrowheads="1"/>
                </p:cNvSpPr>
                <p:nvPr/>
              </p:nvSpPr>
              <p:spPr bwMode="auto">
                <a:xfrm>
                  <a:off x="9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9" name="Rectangle 882"/>
                <p:cNvSpPr>
                  <a:spLocks noChangeArrowheads="1"/>
                </p:cNvSpPr>
                <p:nvPr/>
              </p:nvSpPr>
              <p:spPr bwMode="auto">
                <a:xfrm>
                  <a:off x="9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0" name="Rectangle 883"/>
                <p:cNvSpPr>
                  <a:spLocks noChangeArrowheads="1"/>
                </p:cNvSpPr>
                <p:nvPr/>
              </p:nvSpPr>
              <p:spPr bwMode="auto">
                <a:xfrm>
                  <a:off x="9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1" name="Rectangle 884"/>
                <p:cNvSpPr>
                  <a:spLocks noChangeArrowheads="1"/>
                </p:cNvSpPr>
                <p:nvPr/>
              </p:nvSpPr>
              <p:spPr bwMode="auto">
                <a:xfrm>
                  <a:off x="10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2" name="Rectangle 885"/>
                <p:cNvSpPr>
                  <a:spLocks noChangeArrowheads="1"/>
                </p:cNvSpPr>
                <p:nvPr/>
              </p:nvSpPr>
              <p:spPr bwMode="auto">
                <a:xfrm>
                  <a:off x="10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3" name="Rectangle 886"/>
                <p:cNvSpPr>
                  <a:spLocks noChangeArrowheads="1"/>
                </p:cNvSpPr>
                <p:nvPr/>
              </p:nvSpPr>
              <p:spPr bwMode="auto">
                <a:xfrm>
                  <a:off x="10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4" name="Rectangle 887"/>
                <p:cNvSpPr>
                  <a:spLocks noChangeArrowheads="1"/>
                </p:cNvSpPr>
                <p:nvPr/>
              </p:nvSpPr>
              <p:spPr bwMode="auto">
                <a:xfrm>
                  <a:off x="10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5" name="Rectangle 888"/>
                <p:cNvSpPr>
                  <a:spLocks noChangeArrowheads="1"/>
                </p:cNvSpPr>
                <p:nvPr/>
              </p:nvSpPr>
              <p:spPr bwMode="auto">
                <a:xfrm>
                  <a:off x="10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6" name="Rectangle 889"/>
                <p:cNvSpPr>
                  <a:spLocks noChangeArrowheads="1"/>
                </p:cNvSpPr>
                <p:nvPr/>
              </p:nvSpPr>
              <p:spPr bwMode="auto">
                <a:xfrm>
                  <a:off x="10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7" name="Rectangle 890"/>
                <p:cNvSpPr>
                  <a:spLocks noChangeArrowheads="1"/>
                </p:cNvSpPr>
                <p:nvPr/>
              </p:nvSpPr>
              <p:spPr bwMode="auto">
                <a:xfrm>
                  <a:off x="10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8" name="Rectangle 891"/>
                <p:cNvSpPr>
                  <a:spLocks noChangeArrowheads="1"/>
                </p:cNvSpPr>
                <p:nvPr/>
              </p:nvSpPr>
              <p:spPr bwMode="auto">
                <a:xfrm>
                  <a:off x="10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9" name="Freeform 892"/>
                <p:cNvSpPr>
                  <a:spLocks/>
                </p:cNvSpPr>
                <p:nvPr/>
              </p:nvSpPr>
              <p:spPr bwMode="auto">
                <a:xfrm>
                  <a:off x="8904" y="5547"/>
                  <a:ext cx="1152" cy="1296"/>
                </a:xfrm>
                <a:custGeom>
                  <a:avLst/>
                  <a:gdLst/>
                  <a:ahLst/>
                  <a:cxnLst>
                    <a:cxn ang="0">
                      <a:pos x="0" y="648"/>
                    </a:cxn>
                    <a:cxn ang="0">
                      <a:pos x="4" y="584"/>
                    </a:cxn>
                    <a:cxn ang="0">
                      <a:pos x="12" y="520"/>
                    </a:cxn>
                    <a:cxn ang="0">
                      <a:pos x="24" y="456"/>
                    </a:cxn>
                    <a:cxn ang="0">
                      <a:pos x="44" y="396"/>
                    </a:cxn>
                    <a:cxn ang="0">
                      <a:pos x="68" y="340"/>
                    </a:cxn>
                    <a:cxn ang="0">
                      <a:pos x="100" y="288"/>
                    </a:cxn>
                    <a:cxn ang="0">
                      <a:pos x="132" y="236"/>
                    </a:cxn>
                    <a:cxn ang="0">
                      <a:pos x="168" y="192"/>
                    </a:cxn>
                    <a:cxn ang="0">
                      <a:pos x="208" y="148"/>
                    </a:cxn>
                    <a:cxn ang="0">
                      <a:pos x="252" y="112"/>
                    </a:cxn>
                    <a:cxn ang="0">
                      <a:pos x="300" y="80"/>
                    </a:cxn>
                    <a:cxn ang="0">
                      <a:pos x="352" y="52"/>
                    </a:cxn>
                    <a:cxn ang="0">
                      <a:pos x="404" y="28"/>
                    </a:cxn>
                    <a:cxn ang="0">
                      <a:pos x="460" y="12"/>
                    </a:cxn>
                    <a:cxn ang="0">
                      <a:pos x="516" y="4"/>
                    </a:cxn>
                    <a:cxn ang="0">
                      <a:pos x="576" y="0"/>
                    </a:cxn>
                    <a:cxn ang="0">
                      <a:pos x="636" y="4"/>
                    </a:cxn>
                    <a:cxn ang="0">
                      <a:pos x="692" y="12"/>
                    </a:cxn>
                    <a:cxn ang="0">
                      <a:pos x="748" y="28"/>
                    </a:cxn>
                    <a:cxn ang="0">
                      <a:pos x="800" y="52"/>
                    </a:cxn>
                    <a:cxn ang="0">
                      <a:pos x="852" y="80"/>
                    </a:cxn>
                    <a:cxn ang="0">
                      <a:pos x="900" y="112"/>
                    </a:cxn>
                    <a:cxn ang="0">
                      <a:pos x="944" y="148"/>
                    </a:cxn>
                    <a:cxn ang="0">
                      <a:pos x="984" y="192"/>
                    </a:cxn>
                    <a:cxn ang="0">
                      <a:pos x="1020" y="236"/>
                    </a:cxn>
                    <a:cxn ang="0">
                      <a:pos x="1056" y="288"/>
                    </a:cxn>
                    <a:cxn ang="0">
                      <a:pos x="1084" y="340"/>
                    </a:cxn>
                    <a:cxn ang="0">
                      <a:pos x="1108" y="396"/>
                    </a:cxn>
                    <a:cxn ang="0">
                      <a:pos x="1128" y="456"/>
                    </a:cxn>
                    <a:cxn ang="0">
                      <a:pos x="1140" y="520"/>
                    </a:cxn>
                    <a:cxn ang="0">
                      <a:pos x="1148" y="584"/>
                    </a:cxn>
                    <a:cxn ang="0">
                      <a:pos x="1152" y="648"/>
                    </a:cxn>
                    <a:cxn ang="0">
                      <a:pos x="1152" y="1296"/>
                    </a:cxn>
                    <a:cxn ang="0">
                      <a:pos x="0" y="1296"/>
                    </a:cxn>
                    <a:cxn ang="0">
                      <a:pos x="0" y="648"/>
                    </a:cxn>
                  </a:cxnLst>
                  <a:rect l="0" t="0" r="r" b="b"/>
                  <a:pathLst>
                    <a:path w="1152" h="1296">
                      <a:moveTo>
                        <a:pt x="0" y="648"/>
                      </a:moveTo>
                      <a:lnTo>
                        <a:pt x="4" y="584"/>
                      </a:lnTo>
                      <a:lnTo>
                        <a:pt x="12" y="520"/>
                      </a:lnTo>
                      <a:lnTo>
                        <a:pt x="24" y="456"/>
                      </a:lnTo>
                      <a:lnTo>
                        <a:pt x="44" y="396"/>
                      </a:lnTo>
                      <a:lnTo>
                        <a:pt x="68" y="340"/>
                      </a:lnTo>
                      <a:lnTo>
                        <a:pt x="100" y="288"/>
                      </a:lnTo>
                      <a:lnTo>
                        <a:pt x="132" y="236"/>
                      </a:lnTo>
                      <a:lnTo>
                        <a:pt x="168" y="192"/>
                      </a:lnTo>
                      <a:lnTo>
                        <a:pt x="208" y="148"/>
                      </a:lnTo>
                      <a:lnTo>
                        <a:pt x="252" y="112"/>
                      </a:lnTo>
                      <a:lnTo>
                        <a:pt x="300" y="80"/>
                      </a:lnTo>
                      <a:lnTo>
                        <a:pt x="352" y="52"/>
                      </a:lnTo>
                      <a:lnTo>
                        <a:pt x="404" y="28"/>
                      </a:lnTo>
                      <a:lnTo>
                        <a:pt x="460" y="12"/>
                      </a:lnTo>
                      <a:lnTo>
                        <a:pt x="516" y="4"/>
                      </a:lnTo>
                      <a:lnTo>
                        <a:pt x="576" y="0"/>
                      </a:lnTo>
                      <a:lnTo>
                        <a:pt x="636" y="4"/>
                      </a:lnTo>
                      <a:lnTo>
                        <a:pt x="692" y="12"/>
                      </a:lnTo>
                      <a:lnTo>
                        <a:pt x="748" y="28"/>
                      </a:lnTo>
                      <a:lnTo>
                        <a:pt x="800" y="52"/>
                      </a:lnTo>
                      <a:lnTo>
                        <a:pt x="852" y="80"/>
                      </a:lnTo>
                      <a:lnTo>
                        <a:pt x="900" y="112"/>
                      </a:lnTo>
                      <a:lnTo>
                        <a:pt x="944" y="148"/>
                      </a:lnTo>
                      <a:lnTo>
                        <a:pt x="984" y="192"/>
                      </a:lnTo>
                      <a:lnTo>
                        <a:pt x="1020" y="236"/>
                      </a:lnTo>
                      <a:lnTo>
                        <a:pt x="1056" y="288"/>
                      </a:lnTo>
                      <a:lnTo>
                        <a:pt x="1084" y="340"/>
                      </a:lnTo>
                      <a:lnTo>
                        <a:pt x="1108" y="396"/>
                      </a:lnTo>
                      <a:lnTo>
                        <a:pt x="1128" y="456"/>
                      </a:lnTo>
                      <a:lnTo>
                        <a:pt x="1140" y="520"/>
                      </a:lnTo>
                      <a:lnTo>
                        <a:pt x="1148" y="584"/>
                      </a:lnTo>
                      <a:lnTo>
                        <a:pt x="1152" y="648"/>
                      </a:lnTo>
                      <a:lnTo>
                        <a:pt x="1152" y="1296"/>
                      </a:lnTo>
                      <a:lnTo>
                        <a:pt x="0" y="129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0" name="Freeform 893"/>
                <p:cNvSpPr>
                  <a:spLocks/>
                </p:cNvSpPr>
                <p:nvPr/>
              </p:nvSpPr>
              <p:spPr bwMode="auto">
                <a:xfrm>
                  <a:off x="8904" y="5547"/>
                  <a:ext cx="1152" cy="1296"/>
                </a:xfrm>
                <a:custGeom>
                  <a:avLst/>
                  <a:gdLst/>
                  <a:ahLst/>
                  <a:cxnLst>
                    <a:cxn ang="0">
                      <a:pos x="0" y="648"/>
                    </a:cxn>
                    <a:cxn ang="0">
                      <a:pos x="4" y="584"/>
                    </a:cxn>
                    <a:cxn ang="0">
                      <a:pos x="12" y="520"/>
                    </a:cxn>
                    <a:cxn ang="0">
                      <a:pos x="24" y="456"/>
                    </a:cxn>
                    <a:cxn ang="0">
                      <a:pos x="44" y="396"/>
                    </a:cxn>
                    <a:cxn ang="0">
                      <a:pos x="68" y="340"/>
                    </a:cxn>
                    <a:cxn ang="0">
                      <a:pos x="100" y="288"/>
                    </a:cxn>
                    <a:cxn ang="0">
                      <a:pos x="132" y="236"/>
                    </a:cxn>
                    <a:cxn ang="0">
                      <a:pos x="168" y="192"/>
                    </a:cxn>
                    <a:cxn ang="0">
                      <a:pos x="208" y="148"/>
                    </a:cxn>
                    <a:cxn ang="0">
                      <a:pos x="252" y="112"/>
                    </a:cxn>
                    <a:cxn ang="0">
                      <a:pos x="300" y="80"/>
                    </a:cxn>
                    <a:cxn ang="0">
                      <a:pos x="352" y="52"/>
                    </a:cxn>
                    <a:cxn ang="0">
                      <a:pos x="404" y="28"/>
                    </a:cxn>
                    <a:cxn ang="0">
                      <a:pos x="460" y="12"/>
                    </a:cxn>
                    <a:cxn ang="0">
                      <a:pos x="516" y="4"/>
                    </a:cxn>
                    <a:cxn ang="0">
                      <a:pos x="576" y="0"/>
                    </a:cxn>
                    <a:cxn ang="0">
                      <a:pos x="636" y="4"/>
                    </a:cxn>
                    <a:cxn ang="0">
                      <a:pos x="692" y="12"/>
                    </a:cxn>
                    <a:cxn ang="0">
                      <a:pos x="748" y="28"/>
                    </a:cxn>
                    <a:cxn ang="0">
                      <a:pos x="800" y="52"/>
                    </a:cxn>
                    <a:cxn ang="0">
                      <a:pos x="852" y="80"/>
                    </a:cxn>
                    <a:cxn ang="0">
                      <a:pos x="900" y="112"/>
                    </a:cxn>
                    <a:cxn ang="0">
                      <a:pos x="944" y="148"/>
                    </a:cxn>
                    <a:cxn ang="0">
                      <a:pos x="984" y="192"/>
                    </a:cxn>
                    <a:cxn ang="0">
                      <a:pos x="1020" y="236"/>
                    </a:cxn>
                    <a:cxn ang="0">
                      <a:pos x="1056" y="288"/>
                    </a:cxn>
                    <a:cxn ang="0">
                      <a:pos x="1084" y="340"/>
                    </a:cxn>
                    <a:cxn ang="0">
                      <a:pos x="1108" y="396"/>
                    </a:cxn>
                    <a:cxn ang="0">
                      <a:pos x="1128" y="456"/>
                    </a:cxn>
                    <a:cxn ang="0">
                      <a:pos x="1140" y="520"/>
                    </a:cxn>
                    <a:cxn ang="0">
                      <a:pos x="1148" y="584"/>
                    </a:cxn>
                    <a:cxn ang="0">
                      <a:pos x="1152" y="648"/>
                    </a:cxn>
                    <a:cxn ang="0">
                      <a:pos x="1152" y="1296"/>
                    </a:cxn>
                    <a:cxn ang="0">
                      <a:pos x="0" y="1296"/>
                    </a:cxn>
                    <a:cxn ang="0">
                      <a:pos x="0" y="648"/>
                    </a:cxn>
                  </a:cxnLst>
                  <a:rect l="0" t="0" r="r" b="b"/>
                  <a:pathLst>
                    <a:path w="1152" h="1296">
                      <a:moveTo>
                        <a:pt x="0" y="648"/>
                      </a:moveTo>
                      <a:lnTo>
                        <a:pt x="4" y="584"/>
                      </a:lnTo>
                      <a:lnTo>
                        <a:pt x="12" y="520"/>
                      </a:lnTo>
                      <a:lnTo>
                        <a:pt x="24" y="456"/>
                      </a:lnTo>
                      <a:lnTo>
                        <a:pt x="44" y="396"/>
                      </a:lnTo>
                      <a:lnTo>
                        <a:pt x="68" y="340"/>
                      </a:lnTo>
                      <a:lnTo>
                        <a:pt x="100" y="288"/>
                      </a:lnTo>
                      <a:lnTo>
                        <a:pt x="132" y="236"/>
                      </a:lnTo>
                      <a:lnTo>
                        <a:pt x="168" y="192"/>
                      </a:lnTo>
                      <a:lnTo>
                        <a:pt x="208" y="148"/>
                      </a:lnTo>
                      <a:lnTo>
                        <a:pt x="252" y="112"/>
                      </a:lnTo>
                      <a:lnTo>
                        <a:pt x="300" y="80"/>
                      </a:lnTo>
                      <a:lnTo>
                        <a:pt x="352" y="52"/>
                      </a:lnTo>
                      <a:lnTo>
                        <a:pt x="404" y="28"/>
                      </a:lnTo>
                      <a:lnTo>
                        <a:pt x="460" y="12"/>
                      </a:lnTo>
                      <a:lnTo>
                        <a:pt x="516" y="4"/>
                      </a:lnTo>
                      <a:lnTo>
                        <a:pt x="576" y="0"/>
                      </a:lnTo>
                      <a:lnTo>
                        <a:pt x="636" y="4"/>
                      </a:lnTo>
                      <a:lnTo>
                        <a:pt x="692" y="12"/>
                      </a:lnTo>
                      <a:lnTo>
                        <a:pt x="748" y="28"/>
                      </a:lnTo>
                      <a:lnTo>
                        <a:pt x="800" y="52"/>
                      </a:lnTo>
                      <a:lnTo>
                        <a:pt x="852" y="80"/>
                      </a:lnTo>
                      <a:lnTo>
                        <a:pt x="900" y="112"/>
                      </a:lnTo>
                      <a:lnTo>
                        <a:pt x="944" y="148"/>
                      </a:lnTo>
                      <a:lnTo>
                        <a:pt x="984" y="192"/>
                      </a:lnTo>
                      <a:lnTo>
                        <a:pt x="1020" y="236"/>
                      </a:lnTo>
                      <a:lnTo>
                        <a:pt x="1056" y="288"/>
                      </a:lnTo>
                      <a:lnTo>
                        <a:pt x="1084" y="340"/>
                      </a:lnTo>
                      <a:lnTo>
                        <a:pt x="1108" y="396"/>
                      </a:lnTo>
                      <a:lnTo>
                        <a:pt x="1128" y="456"/>
                      </a:lnTo>
                      <a:lnTo>
                        <a:pt x="1140" y="520"/>
                      </a:lnTo>
                      <a:lnTo>
                        <a:pt x="1148" y="584"/>
                      </a:lnTo>
                      <a:lnTo>
                        <a:pt x="1152" y="648"/>
                      </a:lnTo>
                      <a:lnTo>
                        <a:pt x="1152" y="1296"/>
                      </a:lnTo>
                      <a:lnTo>
                        <a:pt x="0" y="129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1" name="Rectangle 894"/>
                <p:cNvSpPr>
                  <a:spLocks noChangeArrowheads="1"/>
                </p:cNvSpPr>
                <p:nvPr/>
              </p:nvSpPr>
              <p:spPr bwMode="auto">
                <a:xfrm>
                  <a:off x="8720" y="5547"/>
                  <a:ext cx="192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2" name="Rectangle 895"/>
                <p:cNvSpPr>
                  <a:spLocks noChangeArrowheads="1"/>
                </p:cNvSpPr>
                <p:nvPr/>
              </p:nvSpPr>
              <p:spPr bwMode="auto">
                <a:xfrm>
                  <a:off x="8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3" name="Rectangle 896"/>
                <p:cNvSpPr>
                  <a:spLocks noChangeArrowheads="1"/>
                </p:cNvSpPr>
                <p:nvPr/>
              </p:nvSpPr>
              <p:spPr bwMode="auto">
                <a:xfrm>
                  <a:off x="8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4" name="Rectangle 897"/>
                <p:cNvSpPr>
                  <a:spLocks noChangeArrowheads="1"/>
                </p:cNvSpPr>
                <p:nvPr/>
              </p:nvSpPr>
              <p:spPr bwMode="auto">
                <a:xfrm>
                  <a:off x="8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5" name="Rectangle 898"/>
                <p:cNvSpPr>
                  <a:spLocks noChangeArrowheads="1"/>
                </p:cNvSpPr>
                <p:nvPr/>
              </p:nvSpPr>
              <p:spPr bwMode="auto">
                <a:xfrm>
                  <a:off x="8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6" name="Rectangle 899"/>
                <p:cNvSpPr>
                  <a:spLocks noChangeArrowheads="1"/>
                </p:cNvSpPr>
                <p:nvPr/>
              </p:nvSpPr>
              <p:spPr bwMode="auto">
                <a:xfrm>
                  <a:off x="8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7" name="Rectangle 900"/>
                <p:cNvSpPr>
                  <a:spLocks noChangeArrowheads="1"/>
                </p:cNvSpPr>
                <p:nvPr/>
              </p:nvSpPr>
              <p:spPr bwMode="auto">
                <a:xfrm>
                  <a:off x="8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8" name="Rectangle 901"/>
                <p:cNvSpPr>
                  <a:spLocks noChangeArrowheads="1"/>
                </p:cNvSpPr>
                <p:nvPr/>
              </p:nvSpPr>
              <p:spPr bwMode="auto">
                <a:xfrm>
                  <a:off x="8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9" name="Rectangle 902"/>
                <p:cNvSpPr>
                  <a:spLocks noChangeArrowheads="1"/>
                </p:cNvSpPr>
                <p:nvPr/>
              </p:nvSpPr>
              <p:spPr bwMode="auto">
                <a:xfrm>
                  <a:off x="8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0" name="Rectangle 903"/>
                <p:cNvSpPr>
                  <a:spLocks noChangeArrowheads="1"/>
                </p:cNvSpPr>
                <p:nvPr/>
              </p:nvSpPr>
              <p:spPr bwMode="auto">
                <a:xfrm>
                  <a:off x="8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1" name="Rectangle 904"/>
                <p:cNvSpPr>
                  <a:spLocks noChangeArrowheads="1"/>
                </p:cNvSpPr>
                <p:nvPr/>
              </p:nvSpPr>
              <p:spPr bwMode="auto">
                <a:xfrm>
                  <a:off x="8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2" name="Rectangle 905"/>
                <p:cNvSpPr>
                  <a:spLocks noChangeArrowheads="1"/>
                </p:cNvSpPr>
                <p:nvPr/>
              </p:nvSpPr>
              <p:spPr bwMode="auto">
                <a:xfrm>
                  <a:off x="8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3" name="Rectangle 906"/>
                <p:cNvSpPr>
                  <a:spLocks noChangeArrowheads="1"/>
                </p:cNvSpPr>
                <p:nvPr/>
              </p:nvSpPr>
              <p:spPr bwMode="auto">
                <a:xfrm>
                  <a:off x="9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4" name="Rectangle 907"/>
                <p:cNvSpPr>
                  <a:spLocks noChangeArrowheads="1"/>
                </p:cNvSpPr>
                <p:nvPr/>
              </p:nvSpPr>
              <p:spPr bwMode="auto">
                <a:xfrm>
                  <a:off x="9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5" name="Rectangle 908"/>
                <p:cNvSpPr>
                  <a:spLocks noChangeArrowheads="1"/>
                </p:cNvSpPr>
                <p:nvPr/>
              </p:nvSpPr>
              <p:spPr bwMode="auto">
                <a:xfrm>
                  <a:off x="9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6" name="Rectangle 909"/>
                <p:cNvSpPr>
                  <a:spLocks noChangeArrowheads="1"/>
                </p:cNvSpPr>
                <p:nvPr/>
              </p:nvSpPr>
              <p:spPr bwMode="auto">
                <a:xfrm>
                  <a:off x="9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7" name="Rectangle 910"/>
                <p:cNvSpPr>
                  <a:spLocks noChangeArrowheads="1"/>
                </p:cNvSpPr>
                <p:nvPr/>
              </p:nvSpPr>
              <p:spPr bwMode="auto">
                <a:xfrm>
                  <a:off x="9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8" name="Rectangle 911"/>
                <p:cNvSpPr>
                  <a:spLocks noChangeArrowheads="1"/>
                </p:cNvSpPr>
                <p:nvPr/>
              </p:nvSpPr>
              <p:spPr bwMode="auto">
                <a:xfrm>
                  <a:off x="9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9" name="Rectangle 912"/>
                <p:cNvSpPr>
                  <a:spLocks noChangeArrowheads="1"/>
                </p:cNvSpPr>
                <p:nvPr/>
              </p:nvSpPr>
              <p:spPr bwMode="auto">
                <a:xfrm>
                  <a:off x="9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0" name="Rectangle 913"/>
                <p:cNvSpPr>
                  <a:spLocks noChangeArrowheads="1"/>
                </p:cNvSpPr>
                <p:nvPr/>
              </p:nvSpPr>
              <p:spPr bwMode="auto">
                <a:xfrm>
                  <a:off x="9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1" name="Rectangle 914"/>
                <p:cNvSpPr>
                  <a:spLocks noChangeArrowheads="1"/>
                </p:cNvSpPr>
                <p:nvPr/>
              </p:nvSpPr>
              <p:spPr bwMode="auto">
                <a:xfrm>
                  <a:off x="90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2" name="Rectangle 915"/>
                <p:cNvSpPr>
                  <a:spLocks noChangeArrowheads="1"/>
                </p:cNvSpPr>
                <p:nvPr/>
              </p:nvSpPr>
              <p:spPr bwMode="auto">
                <a:xfrm>
                  <a:off x="90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3" name="Rectangle 916"/>
                <p:cNvSpPr>
                  <a:spLocks noChangeArrowheads="1"/>
                </p:cNvSpPr>
                <p:nvPr/>
              </p:nvSpPr>
              <p:spPr bwMode="auto">
                <a:xfrm>
                  <a:off x="90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4" name="Rectangle 917"/>
                <p:cNvSpPr>
                  <a:spLocks noChangeArrowheads="1"/>
                </p:cNvSpPr>
                <p:nvPr/>
              </p:nvSpPr>
              <p:spPr bwMode="auto">
                <a:xfrm>
                  <a:off x="90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5" name="Rectangle 918"/>
                <p:cNvSpPr>
                  <a:spLocks noChangeArrowheads="1"/>
                </p:cNvSpPr>
                <p:nvPr/>
              </p:nvSpPr>
              <p:spPr bwMode="auto">
                <a:xfrm>
                  <a:off x="90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6" name="Rectangle 919"/>
                <p:cNvSpPr>
                  <a:spLocks noChangeArrowheads="1"/>
                </p:cNvSpPr>
                <p:nvPr/>
              </p:nvSpPr>
              <p:spPr bwMode="auto">
                <a:xfrm>
                  <a:off x="91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7" name="Rectangle 920"/>
                <p:cNvSpPr>
                  <a:spLocks noChangeArrowheads="1"/>
                </p:cNvSpPr>
                <p:nvPr/>
              </p:nvSpPr>
              <p:spPr bwMode="auto">
                <a:xfrm>
                  <a:off x="91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8" name="Rectangle 921"/>
                <p:cNvSpPr>
                  <a:spLocks noChangeArrowheads="1"/>
                </p:cNvSpPr>
                <p:nvPr/>
              </p:nvSpPr>
              <p:spPr bwMode="auto">
                <a:xfrm>
                  <a:off x="91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9" name="Rectangle 922"/>
                <p:cNvSpPr>
                  <a:spLocks noChangeArrowheads="1"/>
                </p:cNvSpPr>
                <p:nvPr/>
              </p:nvSpPr>
              <p:spPr bwMode="auto">
                <a:xfrm>
                  <a:off x="91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0" name="Rectangle 923"/>
                <p:cNvSpPr>
                  <a:spLocks noChangeArrowheads="1"/>
                </p:cNvSpPr>
                <p:nvPr/>
              </p:nvSpPr>
              <p:spPr bwMode="auto">
                <a:xfrm>
                  <a:off x="91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1" name="Rectangle 924"/>
                <p:cNvSpPr>
                  <a:spLocks noChangeArrowheads="1"/>
                </p:cNvSpPr>
                <p:nvPr/>
              </p:nvSpPr>
              <p:spPr bwMode="auto">
                <a:xfrm>
                  <a:off x="91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2" name="Rectangle 925"/>
                <p:cNvSpPr>
                  <a:spLocks noChangeArrowheads="1"/>
                </p:cNvSpPr>
                <p:nvPr/>
              </p:nvSpPr>
              <p:spPr bwMode="auto">
                <a:xfrm>
                  <a:off x="91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3" name="Rectangle 926"/>
                <p:cNvSpPr>
                  <a:spLocks noChangeArrowheads="1"/>
                </p:cNvSpPr>
                <p:nvPr/>
              </p:nvSpPr>
              <p:spPr bwMode="auto">
                <a:xfrm>
                  <a:off x="91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4" name="Rectangle 927"/>
                <p:cNvSpPr>
                  <a:spLocks noChangeArrowheads="1"/>
                </p:cNvSpPr>
                <p:nvPr/>
              </p:nvSpPr>
              <p:spPr bwMode="auto">
                <a:xfrm>
                  <a:off x="91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5" name="Rectangle 928"/>
                <p:cNvSpPr>
                  <a:spLocks noChangeArrowheads="1"/>
                </p:cNvSpPr>
                <p:nvPr/>
              </p:nvSpPr>
              <p:spPr bwMode="auto">
                <a:xfrm>
                  <a:off x="91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6" name="Rectangle 929"/>
                <p:cNvSpPr>
                  <a:spLocks noChangeArrowheads="1"/>
                </p:cNvSpPr>
                <p:nvPr/>
              </p:nvSpPr>
              <p:spPr bwMode="auto">
                <a:xfrm>
                  <a:off x="91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7" name="Rectangle 930"/>
                <p:cNvSpPr>
                  <a:spLocks noChangeArrowheads="1"/>
                </p:cNvSpPr>
                <p:nvPr/>
              </p:nvSpPr>
              <p:spPr bwMode="auto">
                <a:xfrm>
                  <a:off x="91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8" name="Rectangle 931"/>
                <p:cNvSpPr>
                  <a:spLocks noChangeArrowheads="1"/>
                </p:cNvSpPr>
                <p:nvPr/>
              </p:nvSpPr>
              <p:spPr bwMode="auto">
                <a:xfrm>
                  <a:off x="92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9" name="Rectangle 932"/>
                <p:cNvSpPr>
                  <a:spLocks noChangeArrowheads="1"/>
                </p:cNvSpPr>
                <p:nvPr/>
              </p:nvSpPr>
              <p:spPr bwMode="auto">
                <a:xfrm>
                  <a:off x="92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0" name="Rectangle 933"/>
                <p:cNvSpPr>
                  <a:spLocks noChangeArrowheads="1"/>
                </p:cNvSpPr>
                <p:nvPr/>
              </p:nvSpPr>
              <p:spPr bwMode="auto">
                <a:xfrm>
                  <a:off x="92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1" name="Rectangle 934"/>
                <p:cNvSpPr>
                  <a:spLocks noChangeArrowheads="1"/>
                </p:cNvSpPr>
                <p:nvPr/>
              </p:nvSpPr>
              <p:spPr bwMode="auto">
                <a:xfrm>
                  <a:off x="92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2" name="Rectangle 935"/>
                <p:cNvSpPr>
                  <a:spLocks noChangeArrowheads="1"/>
                </p:cNvSpPr>
                <p:nvPr/>
              </p:nvSpPr>
              <p:spPr bwMode="auto">
                <a:xfrm>
                  <a:off x="92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3" name="Rectangle 936"/>
                <p:cNvSpPr>
                  <a:spLocks noChangeArrowheads="1"/>
                </p:cNvSpPr>
                <p:nvPr/>
              </p:nvSpPr>
              <p:spPr bwMode="auto">
                <a:xfrm>
                  <a:off x="92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4" name="Rectangle 937"/>
                <p:cNvSpPr>
                  <a:spLocks noChangeArrowheads="1"/>
                </p:cNvSpPr>
                <p:nvPr/>
              </p:nvSpPr>
              <p:spPr bwMode="auto">
                <a:xfrm>
                  <a:off x="92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5" name="Rectangle 938"/>
                <p:cNvSpPr>
                  <a:spLocks noChangeArrowheads="1"/>
                </p:cNvSpPr>
                <p:nvPr/>
              </p:nvSpPr>
              <p:spPr bwMode="auto">
                <a:xfrm>
                  <a:off x="92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6" name="Rectangle 939"/>
                <p:cNvSpPr>
                  <a:spLocks noChangeArrowheads="1"/>
                </p:cNvSpPr>
                <p:nvPr/>
              </p:nvSpPr>
              <p:spPr bwMode="auto">
                <a:xfrm>
                  <a:off x="92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7" name="Rectangle 940"/>
                <p:cNvSpPr>
                  <a:spLocks noChangeArrowheads="1"/>
                </p:cNvSpPr>
                <p:nvPr/>
              </p:nvSpPr>
              <p:spPr bwMode="auto">
                <a:xfrm>
                  <a:off x="92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8" name="Rectangle 941"/>
                <p:cNvSpPr>
                  <a:spLocks noChangeArrowheads="1"/>
                </p:cNvSpPr>
                <p:nvPr/>
              </p:nvSpPr>
              <p:spPr bwMode="auto">
                <a:xfrm>
                  <a:off x="92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9" name="Rectangle 942"/>
                <p:cNvSpPr>
                  <a:spLocks noChangeArrowheads="1"/>
                </p:cNvSpPr>
                <p:nvPr/>
              </p:nvSpPr>
              <p:spPr bwMode="auto">
                <a:xfrm>
                  <a:off x="92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90" name="Rectangle 943"/>
                <p:cNvSpPr>
                  <a:spLocks noChangeArrowheads="1"/>
                </p:cNvSpPr>
                <p:nvPr/>
              </p:nvSpPr>
              <p:spPr bwMode="auto">
                <a:xfrm>
                  <a:off x="92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91" name="Rectangle 944"/>
                <p:cNvSpPr>
                  <a:spLocks noChangeArrowheads="1"/>
                </p:cNvSpPr>
                <p:nvPr/>
              </p:nvSpPr>
              <p:spPr bwMode="auto">
                <a:xfrm>
                  <a:off x="93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92" name="Rectangle 945"/>
                <p:cNvSpPr>
                  <a:spLocks noChangeArrowheads="1"/>
                </p:cNvSpPr>
                <p:nvPr/>
              </p:nvSpPr>
              <p:spPr bwMode="auto">
                <a:xfrm>
                  <a:off x="93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93" name="Rectangle 946"/>
                <p:cNvSpPr>
                  <a:spLocks noChangeArrowheads="1"/>
                </p:cNvSpPr>
                <p:nvPr/>
              </p:nvSpPr>
              <p:spPr bwMode="auto">
                <a:xfrm>
                  <a:off x="93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602" name="Rectangle 947"/>
              <p:cNvSpPr>
                <a:spLocks noChangeArrowheads="1"/>
              </p:cNvSpPr>
              <p:nvPr/>
            </p:nvSpPr>
            <p:spPr bwMode="auto">
              <a:xfrm>
                <a:off x="93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3" name="Rectangle 948"/>
              <p:cNvSpPr>
                <a:spLocks noChangeArrowheads="1"/>
              </p:cNvSpPr>
              <p:nvPr/>
            </p:nvSpPr>
            <p:spPr bwMode="auto">
              <a:xfrm>
                <a:off x="93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" name="Rectangle 949"/>
              <p:cNvSpPr>
                <a:spLocks noChangeArrowheads="1"/>
              </p:cNvSpPr>
              <p:nvPr/>
            </p:nvSpPr>
            <p:spPr bwMode="auto">
              <a:xfrm>
                <a:off x="93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5" name="Rectangle 950"/>
              <p:cNvSpPr>
                <a:spLocks noChangeArrowheads="1"/>
              </p:cNvSpPr>
              <p:nvPr/>
            </p:nvSpPr>
            <p:spPr bwMode="auto">
              <a:xfrm>
                <a:off x="93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6" name="Rectangle 951"/>
              <p:cNvSpPr>
                <a:spLocks noChangeArrowheads="1"/>
              </p:cNvSpPr>
              <p:nvPr/>
            </p:nvSpPr>
            <p:spPr bwMode="auto">
              <a:xfrm>
                <a:off x="93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7" name="Rectangle 952"/>
              <p:cNvSpPr>
                <a:spLocks noChangeArrowheads="1"/>
              </p:cNvSpPr>
              <p:nvPr/>
            </p:nvSpPr>
            <p:spPr bwMode="auto">
              <a:xfrm>
                <a:off x="93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8" name="Rectangle 953"/>
              <p:cNvSpPr>
                <a:spLocks noChangeArrowheads="1"/>
              </p:cNvSpPr>
              <p:nvPr/>
            </p:nvSpPr>
            <p:spPr bwMode="auto">
              <a:xfrm>
                <a:off x="93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9" name="Rectangle 954"/>
              <p:cNvSpPr>
                <a:spLocks noChangeArrowheads="1"/>
              </p:cNvSpPr>
              <p:nvPr/>
            </p:nvSpPr>
            <p:spPr bwMode="auto">
              <a:xfrm>
                <a:off x="93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0" name="Rectangle 955"/>
              <p:cNvSpPr>
                <a:spLocks noChangeArrowheads="1"/>
              </p:cNvSpPr>
              <p:nvPr/>
            </p:nvSpPr>
            <p:spPr bwMode="auto">
              <a:xfrm>
                <a:off x="93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1" name="Rectangle 956"/>
              <p:cNvSpPr>
                <a:spLocks noChangeArrowheads="1"/>
              </p:cNvSpPr>
              <p:nvPr/>
            </p:nvSpPr>
            <p:spPr bwMode="auto">
              <a:xfrm>
                <a:off x="94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2" name="Rectangle 957"/>
              <p:cNvSpPr>
                <a:spLocks noChangeArrowheads="1"/>
              </p:cNvSpPr>
              <p:nvPr/>
            </p:nvSpPr>
            <p:spPr bwMode="auto">
              <a:xfrm>
                <a:off x="94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3" name="Rectangle 958"/>
              <p:cNvSpPr>
                <a:spLocks noChangeArrowheads="1"/>
              </p:cNvSpPr>
              <p:nvPr/>
            </p:nvSpPr>
            <p:spPr bwMode="auto">
              <a:xfrm>
                <a:off x="94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4" name="Rectangle 959"/>
              <p:cNvSpPr>
                <a:spLocks noChangeArrowheads="1"/>
              </p:cNvSpPr>
              <p:nvPr/>
            </p:nvSpPr>
            <p:spPr bwMode="auto">
              <a:xfrm>
                <a:off x="94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5" name="Rectangle 960"/>
              <p:cNvSpPr>
                <a:spLocks noChangeArrowheads="1"/>
              </p:cNvSpPr>
              <p:nvPr/>
            </p:nvSpPr>
            <p:spPr bwMode="auto">
              <a:xfrm>
                <a:off x="94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6" name="Rectangle 961"/>
              <p:cNvSpPr>
                <a:spLocks noChangeArrowheads="1"/>
              </p:cNvSpPr>
              <p:nvPr/>
            </p:nvSpPr>
            <p:spPr bwMode="auto">
              <a:xfrm>
                <a:off x="94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7" name="Rectangle 962"/>
              <p:cNvSpPr>
                <a:spLocks noChangeArrowheads="1"/>
              </p:cNvSpPr>
              <p:nvPr/>
            </p:nvSpPr>
            <p:spPr bwMode="auto">
              <a:xfrm>
                <a:off x="94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8" name="Rectangle 963"/>
              <p:cNvSpPr>
                <a:spLocks noChangeArrowheads="1"/>
              </p:cNvSpPr>
              <p:nvPr/>
            </p:nvSpPr>
            <p:spPr bwMode="auto">
              <a:xfrm>
                <a:off x="94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9" name="Rectangle 964"/>
              <p:cNvSpPr>
                <a:spLocks noChangeArrowheads="1"/>
              </p:cNvSpPr>
              <p:nvPr/>
            </p:nvSpPr>
            <p:spPr bwMode="auto">
              <a:xfrm>
                <a:off x="94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0" name="Rectangle 965"/>
              <p:cNvSpPr>
                <a:spLocks noChangeArrowheads="1"/>
              </p:cNvSpPr>
              <p:nvPr/>
            </p:nvSpPr>
            <p:spPr bwMode="auto">
              <a:xfrm>
                <a:off x="94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1" name="Rectangle 966"/>
              <p:cNvSpPr>
                <a:spLocks noChangeArrowheads="1"/>
              </p:cNvSpPr>
              <p:nvPr/>
            </p:nvSpPr>
            <p:spPr bwMode="auto">
              <a:xfrm>
                <a:off x="94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2" name="Rectangle 967"/>
              <p:cNvSpPr>
                <a:spLocks noChangeArrowheads="1"/>
              </p:cNvSpPr>
              <p:nvPr/>
            </p:nvSpPr>
            <p:spPr bwMode="auto">
              <a:xfrm>
                <a:off x="94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3" name="Rectangle 968"/>
              <p:cNvSpPr>
                <a:spLocks noChangeArrowheads="1"/>
              </p:cNvSpPr>
              <p:nvPr/>
            </p:nvSpPr>
            <p:spPr bwMode="auto">
              <a:xfrm>
                <a:off x="94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4" name="Rectangle 969"/>
              <p:cNvSpPr>
                <a:spLocks noChangeArrowheads="1"/>
              </p:cNvSpPr>
              <p:nvPr/>
            </p:nvSpPr>
            <p:spPr bwMode="auto">
              <a:xfrm>
                <a:off x="95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5" name="Rectangle 970"/>
              <p:cNvSpPr>
                <a:spLocks noChangeArrowheads="1"/>
              </p:cNvSpPr>
              <p:nvPr/>
            </p:nvSpPr>
            <p:spPr bwMode="auto">
              <a:xfrm>
                <a:off x="95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" name="Rectangle 971"/>
              <p:cNvSpPr>
                <a:spLocks noChangeArrowheads="1"/>
              </p:cNvSpPr>
              <p:nvPr/>
            </p:nvSpPr>
            <p:spPr bwMode="auto">
              <a:xfrm>
                <a:off x="95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" name="Rectangle 972"/>
              <p:cNvSpPr>
                <a:spLocks noChangeArrowheads="1"/>
              </p:cNvSpPr>
              <p:nvPr/>
            </p:nvSpPr>
            <p:spPr bwMode="auto">
              <a:xfrm>
                <a:off x="95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8" name="Rectangle 973"/>
              <p:cNvSpPr>
                <a:spLocks noChangeArrowheads="1"/>
              </p:cNvSpPr>
              <p:nvPr/>
            </p:nvSpPr>
            <p:spPr bwMode="auto">
              <a:xfrm>
                <a:off x="95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9" name="Rectangle 974"/>
              <p:cNvSpPr>
                <a:spLocks noChangeArrowheads="1"/>
              </p:cNvSpPr>
              <p:nvPr/>
            </p:nvSpPr>
            <p:spPr bwMode="auto">
              <a:xfrm>
                <a:off x="95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0" name="Rectangle 975"/>
              <p:cNvSpPr>
                <a:spLocks noChangeArrowheads="1"/>
              </p:cNvSpPr>
              <p:nvPr/>
            </p:nvSpPr>
            <p:spPr bwMode="auto">
              <a:xfrm>
                <a:off x="95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1" name="Rectangle 976"/>
              <p:cNvSpPr>
                <a:spLocks noChangeArrowheads="1"/>
              </p:cNvSpPr>
              <p:nvPr/>
            </p:nvSpPr>
            <p:spPr bwMode="auto">
              <a:xfrm>
                <a:off x="95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2" name="Rectangle 977"/>
              <p:cNvSpPr>
                <a:spLocks noChangeArrowheads="1"/>
              </p:cNvSpPr>
              <p:nvPr/>
            </p:nvSpPr>
            <p:spPr bwMode="auto">
              <a:xfrm>
                <a:off x="95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3" name="Rectangle 978"/>
              <p:cNvSpPr>
                <a:spLocks noChangeArrowheads="1"/>
              </p:cNvSpPr>
              <p:nvPr/>
            </p:nvSpPr>
            <p:spPr bwMode="auto">
              <a:xfrm>
                <a:off x="95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4" name="Rectangle 979"/>
              <p:cNvSpPr>
                <a:spLocks noChangeArrowheads="1"/>
              </p:cNvSpPr>
              <p:nvPr/>
            </p:nvSpPr>
            <p:spPr bwMode="auto">
              <a:xfrm>
                <a:off x="95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5" name="Rectangle 980"/>
              <p:cNvSpPr>
                <a:spLocks noChangeArrowheads="1"/>
              </p:cNvSpPr>
              <p:nvPr/>
            </p:nvSpPr>
            <p:spPr bwMode="auto">
              <a:xfrm>
                <a:off x="95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6" name="Rectangle 981"/>
              <p:cNvSpPr>
                <a:spLocks noChangeArrowheads="1"/>
              </p:cNvSpPr>
              <p:nvPr/>
            </p:nvSpPr>
            <p:spPr bwMode="auto">
              <a:xfrm>
                <a:off x="96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7" name="Rectangle 982"/>
              <p:cNvSpPr>
                <a:spLocks noChangeArrowheads="1"/>
              </p:cNvSpPr>
              <p:nvPr/>
            </p:nvSpPr>
            <p:spPr bwMode="auto">
              <a:xfrm>
                <a:off x="96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8" name="Rectangle 983"/>
              <p:cNvSpPr>
                <a:spLocks noChangeArrowheads="1"/>
              </p:cNvSpPr>
              <p:nvPr/>
            </p:nvSpPr>
            <p:spPr bwMode="auto">
              <a:xfrm>
                <a:off x="96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9" name="Rectangle 984"/>
              <p:cNvSpPr>
                <a:spLocks noChangeArrowheads="1"/>
              </p:cNvSpPr>
              <p:nvPr/>
            </p:nvSpPr>
            <p:spPr bwMode="auto">
              <a:xfrm>
                <a:off x="96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0" name="Rectangle 985"/>
              <p:cNvSpPr>
                <a:spLocks noChangeArrowheads="1"/>
              </p:cNvSpPr>
              <p:nvPr/>
            </p:nvSpPr>
            <p:spPr bwMode="auto">
              <a:xfrm>
                <a:off x="96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1" name="Rectangle 986"/>
              <p:cNvSpPr>
                <a:spLocks noChangeArrowheads="1"/>
              </p:cNvSpPr>
              <p:nvPr/>
            </p:nvSpPr>
            <p:spPr bwMode="auto">
              <a:xfrm>
                <a:off x="96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2" name="Rectangle 987"/>
              <p:cNvSpPr>
                <a:spLocks noChangeArrowheads="1"/>
              </p:cNvSpPr>
              <p:nvPr/>
            </p:nvSpPr>
            <p:spPr bwMode="auto">
              <a:xfrm>
                <a:off x="96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3" name="Rectangle 988"/>
              <p:cNvSpPr>
                <a:spLocks noChangeArrowheads="1"/>
              </p:cNvSpPr>
              <p:nvPr/>
            </p:nvSpPr>
            <p:spPr bwMode="auto">
              <a:xfrm>
                <a:off x="96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4" name="Rectangle 989"/>
              <p:cNvSpPr>
                <a:spLocks noChangeArrowheads="1"/>
              </p:cNvSpPr>
              <p:nvPr/>
            </p:nvSpPr>
            <p:spPr bwMode="auto">
              <a:xfrm>
                <a:off x="96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5" name="Rectangle 990"/>
              <p:cNvSpPr>
                <a:spLocks noChangeArrowheads="1"/>
              </p:cNvSpPr>
              <p:nvPr/>
            </p:nvSpPr>
            <p:spPr bwMode="auto">
              <a:xfrm>
                <a:off x="96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6" name="Rectangle 991"/>
              <p:cNvSpPr>
                <a:spLocks noChangeArrowheads="1"/>
              </p:cNvSpPr>
              <p:nvPr/>
            </p:nvSpPr>
            <p:spPr bwMode="auto">
              <a:xfrm>
                <a:off x="96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7" name="Rectangle 992"/>
              <p:cNvSpPr>
                <a:spLocks noChangeArrowheads="1"/>
              </p:cNvSpPr>
              <p:nvPr/>
            </p:nvSpPr>
            <p:spPr bwMode="auto">
              <a:xfrm>
                <a:off x="96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8" name="Rectangle 993"/>
              <p:cNvSpPr>
                <a:spLocks noChangeArrowheads="1"/>
              </p:cNvSpPr>
              <p:nvPr/>
            </p:nvSpPr>
            <p:spPr bwMode="auto">
              <a:xfrm>
                <a:off x="96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9" name="Rectangle 994"/>
              <p:cNvSpPr>
                <a:spLocks noChangeArrowheads="1"/>
              </p:cNvSpPr>
              <p:nvPr/>
            </p:nvSpPr>
            <p:spPr bwMode="auto">
              <a:xfrm>
                <a:off x="97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0" name="Rectangle 995"/>
              <p:cNvSpPr>
                <a:spLocks noChangeArrowheads="1"/>
              </p:cNvSpPr>
              <p:nvPr/>
            </p:nvSpPr>
            <p:spPr bwMode="auto">
              <a:xfrm>
                <a:off x="97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1" name="Rectangle 996"/>
              <p:cNvSpPr>
                <a:spLocks noChangeArrowheads="1"/>
              </p:cNvSpPr>
              <p:nvPr/>
            </p:nvSpPr>
            <p:spPr bwMode="auto">
              <a:xfrm>
                <a:off x="97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2" name="Rectangle 997"/>
              <p:cNvSpPr>
                <a:spLocks noChangeArrowheads="1"/>
              </p:cNvSpPr>
              <p:nvPr/>
            </p:nvSpPr>
            <p:spPr bwMode="auto">
              <a:xfrm>
                <a:off x="97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3" name="Rectangle 998"/>
              <p:cNvSpPr>
                <a:spLocks noChangeArrowheads="1"/>
              </p:cNvSpPr>
              <p:nvPr/>
            </p:nvSpPr>
            <p:spPr bwMode="auto">
              <a:xfrm>
                <a:off x="97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4" name="Rectangle 999"/>
              <p:cNvSpPr>
                <a:spLocks noChangeArrowheads="1"/>
              </p:cNvSpPr>
              <p:nvPr/>
            </p:nvSpPr>
            <p:spPr bwMode="auto">
              <a:xfrm>
                <a:off x="97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5" name="Rectangle 1000"/>
              <p:cNvSpPr>
                <a:spLocks noChangeArrowheads="1"/>
              </p:cNvSpPr>
              <p:nvPr/>
            </p:nvSpPr>
            <p:spPr bwMode="auto">
              <a:xfrm>
                <a:off x="97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6" name="Rectangle 1001"/>
              <p:cNvSpPr>
                <a:spLocks noChangeArrowheads="1"/>
              </p:cNvSpPr>
              <p:nvPr/>
            </p:nvSpPr>
            <p:spPr bwMode="auto">
              <a:xfrm>
                <a:off x="97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7" name="Rectangle 1002"/>
              <p:cNvSpPr>
                <a:spLocks noChangeArrowheads="1"/>
              </p:cNvSpPr>
              <p:nvPr/>
            </p:nvSpPr>
            <p:spPr bwMode="auto">
              <a:xfrm>
                <a:off x="97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8" name="Rectangle 1003"/>
              <p:cNvSpPr>
                <a:spLocks noChangeArrowheads="1"/>
              </p:cNvSpPr>
              <p:nvPr/>
            </p:nvSpPr>
            <p:spPr bwMode="auto">
              <a:xfrm>
                <a:off x="97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9" name="Rectangle 1004"/>
              <p:cNvSpPr>
                <a:spLocks noChangeArrowheads="1"/>
              </p:cNvSpPr>
              <p:nvPr/>
            </p:nvSpPr>
            <p:spPr bwMode="auto">
              <a:xfrm>
                <a:off x="97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0" name="Rectangle 1005"/>
              <p:cNvSpPr>
                <a:spLocks noChangeArrowheads="1"/>
              </p:cNvSpPr>
              <p:nvPr/>
            </p:nvSpPr>
            <p:spPr bwMode="auto">
              <a:xfrm>
                <a:off x="97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1" name="Rectangle 1006"/>
              <p:cNvSpPr>
                <a:spLocks noChangeArrowheads="1"/>
              </p:cNvSpPr>
              <p:nvPr/>
            </p:nvSpPr>
            <p:spPr bwMode="auto">
              <a:xfrm>
                <a:off x="98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2" name="Rectangle 1007"/>
              <p:cNvSpPr>
                <a:spLocks noChangeArrowheads="1"/>
              </p:cNvSpPr>
              <p:nvPr/>
            </p:nvSpPr>
            <p:spPr bwMode="auto">
              <a:xfrm>
                <a:off x="98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3" name="Rectangle 1008"/>
              <p:cNvSpPr>
                <a:spLocks noChangeArrowheads="1"/>
              </p:cNvSpPr>
              <p:nvPr/>
            </p:nvSpPr>
            <p:spPr bwMode="auto">
              <a:xfrm>
                <a:off x="98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4" name="Rectangle 1009"/>
              <p:cNvSpPr>
                <a:spLocks noChangeArrowheads="1"/>
              </p:cNvSpPr>
              <p:nvPr/>
            </p:nvSpPr>
            <p:spPr bwMode="auto">
              <a:xfrm>
                <a:off x="98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" name="Rectangle 1010"/>
              <p:cNvSpPr>
                <a:spLocks noChangeArrowheads="1"/>
              </p:cNvSpPr>
              <p:nvPr/>
            </p:nvSpPr>
            <p:spPr bwMode="auto">
              <a:xfrm>
                <a:off x="98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" name="Rectangle 1011"/>
              <p:cNvSpPr>
                <a:spLocks noChangeArrowheads="1"/>
              </p:cNvSpPr>
              <p:nvPr/>
            </p:nvSpPr>
            <p:spPr bwMode="auto">
              <a:xfrm>
                <a:off x="98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" name="Rectangle 1012"/>
              <p:cNvSpPr>
                <a:spLocks noChangeArrowheads="1"/>
              </p:cNvSpPr>
              <p:nvPr/>
            </p:nvSpPr>
            <p:spPr bwMode="auto">
              <a:xfrm>
                <a:off x="98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8" name="Rectangle 1013"/>
              <p:cNvSpPr>
                <a:spLocks noChangeArrowheads="1"/>
              </p:cNvSpPr>
              <p:nvPr/>
            </p:nvSpPr>
            <p:spPr bwMode="auto">
              <a:xfrm>
                <a:off x="98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9" name="Rectangle 1014"/>
              <p:cNvSpPr>
                <a:spLocks noChangeArrowheads="1"/>
              </p:cNvSpPr>
              <p:nvPr/>
            </p:nvSpPr>
            <p:spPr bwMode="auto">
              <a:xfrm>
                <a:off x="98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0" name="Rectangle 1015"/>
              <p:cNvSpPr>
                <a:spLocks noChangeArrowheads="1"/>
              </p:cNvSpPr>
              <p:nvPr/>
            </p:nvSpPr>
            <p:spPr bwMode="auto">
              <a:xfrm>
                <a:off x="98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1" name="Rectangle 1016"/>
              <p:cNvSpPr>
                <a:spLocks noChangeArrowheads="1"/>
              </p:cNvSpPr>
              <p:nvPr/>
            </p:nvSpPr>
            <p:spPr bwMode="auto">
              <a:xfrm>
                <a:off x="98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2" name="Rectangle 1017"/>
              <p:cNvSpPr>
                <a:spLocks noChangeArrowheads="1"/>
              </p:cNvSpPr>
              <p:nvPr/>
            </p:nvSpPr>
            <p:spPr bwMode="auto">
              <a:xfrm>
                <a:off x="98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3" name="Rectangle 1018"/>
              <p:cNvSpPr>
                <a:spLocks noChangeArrowheads="1"/>
              </p:cNvSpPr>
              <p:nvPr/>
            </p:nvSpPr>
            <p:spPr bwMode="auto">
              <a:xfrm>
                <a:off x="98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4" name="Rectangle 1019"/>
              <p:cNvSpPr>
                <a:spLocks noChangeArrowheads="1"/>
              </p:cNvSpPr>
              <p:nvPr/>
            </p:nvSpPr>
            <p:spPr bwMode="auto">
              <a:xfrm>
                <a:off x="99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5" name="Rectangle 1020"/>
              <p:cNvSpPr>
                <a:spLocks noChangeArrowheads="1"/>
              </p:cNvSpPr>
              <p:nvPr/>
            </p:nvSpPr>
            <p:spPr bwMode="auto">
              <a:xfrm>
                <a:off x="99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6" name="Rectangle 1021"/>
              <p:cNvSpPr>
                <a:spLocks noChangeArrowheads="1"/>
              </p:cNvSpPr>
              <p:nvPr/>
            </p:nvSpPr>
            <p:spPr bwMode="auto">
              <a:xfrm>
                <a:off x="99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7" name="Rectangle 1022"/>
              <p:cNvSpPr>
                <a:spLocks noChangeArrowheads="1"/>
              </p:cNvSpPr>
              <p:nvPr/>
            </p:nvSpPr>
            <p:spPr bwMode="auto">
              <a:xfrm>
                <a:off x="99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8" name="Rectangle 1023"/>
              <p:cNvSpPr>
                <a:spLocks noChangeArrowheads="1"/>
              </p:cNvSpPr>
              <p:nvPr/>
            </p:nvSpPr>
            <p:spPr bwMode="auto">
              <a:xfrm>
                <a:off x="99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9" name="Rectangle 1024"/>
              <p:cNvSpPr>
                <a:spLocks noChangeArrowheads="1"/>
              </p:cNvSpPr>
              <p:nvPr/>
            </p:nvSpPr>
            <p:spPr bwMode="auto">
              <a:xfrm>
                <a:off x="99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0" name="Rectangle 1025"/>
              <p:cNvSpPr>
                <a:spLocks noChangeArrowheads="1"/>
              </p:cNvSpPr>
              <p:nvPr/>
            </p:nvSpPr>
            <p:spPr bwMode="auto">
              <a:xfrm>
                <a:off x="99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1" name="Rectangle 1026"/>
              <p:cNvSpPr>
                <a:spLocks noChangeArrowheads="1"/>
              </p:cNvSpPr>
              <p:nvPr/>
            </p:nvSpPr>
            <p:spPr bwMode="auto">
              <a:xfrm>
                <a:off x="99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2" name="Rectangle 1027"/>
              <p:cNvSpPr>
                <a:spLocks noChangeArrowheads="1"/>
              </p:cNvSpPr>
              <p:nvPr/>
            </p:nvSpPr>
            <p:spPr bwMode="auto">
              <a:xfrm>
                <a:off x="99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3" name="Rectangle 1028"/>
              <p:cNvSpPr>
                <a:spLocks noChangeArrowheads="1"/>
              </p:cNvSpPr>
              <p:nvPr/>
            </p:nvSpPr>
            <p:spPr bwMode="auto">
              <a:xfrm>
                <a:off x="99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4" name="Rectangle 1029"/>
              <p:cNvSpPr>
                <a:spLocks noChangeArrowheads="1"/>
              </p:cNvSpPr>
              <p:nvPr/>
            </p:nvSpPr>
            <p:spPr bwMode="auto">
              <a:xfrm>
                <a:off x="99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5" name="Rectangle 1030"/>
              <p:cNvSpPr>
                <a:spLocks noChangeArrowheads="1"/>
              </p:cNvSpPr>
              <p:nvPr/>
            </p:nvSpPr>
            <p:spPr bwMode="auto">
              <a:xfrm>
                <a:off x="99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6" name="Rectangle 1031"/>
              <p:cNvSpPr>
                <a:spLocks noChangeArrowheads="1"/>
              </p:cNvSpPr>
              <p:nvPr/>
            </p:nvSpPr>
            <p:spPr bwMode="auto">
              <a:xfrm>
                <a:off x="100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7" name="Rectangle 1032"/>
              <p:cNvSpPr>
                <a:spLocks noChangeArrowheads="1"/>
              </p:cNvSpPr>
              <p:nvPr/>
            </p:nvSpPr>
            <p:spPr bwMode="auto">
              <a:xfrm>
                <a:off x="100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8" name="Rectangle 1033"/>
              <p:cNvSpPr>
                <a:spLocks noChangeArrowheads="1"/>
              </p:cNvSpPr>
              <p:nvPr/>
            </p:nvSpPr>
            <p:spPr bwMode="auto">
              <a:xfrm>
                <a:off x="100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9" name="Rectangle 1034"/>
              <p:cNvSpPr>
                <a:spLocks noChangeArrowheads="1"/>
              </p:cNvSpPr>
              <p:nvPr/>
            </p:nvSpPr>
            <p:spPr bwMode="auto">
              <a:xfrm>
                <a:off x="100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0" name="Rectangle 1035"/>
              <p:cNvSpPr>
                <a:spLocks noChangeArrowheads="1"/>
              </p:cNvSpPr>
              <p:nvPr/>
            </p:nvSpPr>
            <p:spPr bwMode="auto">
              <a:xfrm>
                <a:off x="100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1" name="Rectangle 1036"/>
              <p:cNvSpPr>
                <a:spLocks noChangeArrowheads="1"/>
              </p:cNvSpPr>
              <p:nvPr/>
            </p:nvSpPr>
            <p:spPr bwMode="auto">
              <a:xfrm>
                <a:off x="100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2" name="Rectangle 1037"/>
              <p:cNvSpPr>
                <a:spLocks noChangeArrowheads="1"/>
              </p:cNvSpPr>
              <p:nvPr/>
            </p:nvSpPr>
            <p:spPr bwMode="auto">
              <a:xfrm>
                <a:off x="100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3" name="Rectangle 1038"/>
              <p:cNvSpPr>
                <a:spLocks noChangeArrowheads="1"/>
              </p:cNvSpPr>
              <p:nvPr/>
            </p:nvSpPr>
            <p:spPr bwMode="auto">
              <a:xfrm>
                <a:off x="100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8" name="Группа 1485"/>
          <p:cNvGrpSpPr/>
          <p:nvPr/>
        </p:nvGrpSpPr>
        <p:grpSpPr>
          <a:xfrm rot="1775386">
            <a:off x="2247920" y="2712424"/>
            <a:ext cx="4633697" cy="536036"/>
            <a:chOff x="1322343" y="4962546"/>
            <a:chExt cx="4819805" cy="536036"/>
          </a:xfrm>
          <a:solidFill>
            <a:srgbClr val="00B050"/>
          </a:solidFill>
        </p:grpSpPr>
        <p:grpSp>
          <p:nvGrpSpPr>
            <p:cNvPr id="9" name="Group 745"/>
            <p:cNvGrpSpPr>
              <a:grpSpLocks/>
            </p:cNvGrpSpPr>
            <p:nvPr/>
          </p:nvGrpSpPr>
          <p:grpSpPr bwMode="auto">
            <a:xfrm rot="10800000">
              <a:off x="1322343" y="4962546"/>
              <a:ext cx="4819716" cy="536036"/>
              <a:chOff x="8904" y="5547"/>
              <a:chExt cx="1160" cy="1304"/>
            </a:xfrm>
            <a:grpFill/>
          </p:grpSpPr>
          <p:grpSp>
            <p:nvGrpSpPr>
              <p:cNvPr id="10" name="Group 746"/>
              <p:cNvGrpSpPr>
                <a:grpSpLocks/>
              </p:cNvGrpSpPr>
              <p:nvPr/>
            </p:nvGrpSpPr>
            <p:grpSpPr bwMode="auto">
              <a:xfrm>
                <a:off x="8904" y="5547"/>
                <a:ext cx="1160" cy="1304"/>
                <a:chOff x="8904" y="5547"/>
                <a:chExt cx="1160" cy="1304"/>
              </a:xfrm>
              <a:grpFill/>
            </p:grpSpPr>
            <p:sp>
              <p:nvSpPr>
                <p:cNvPr id="1286" name="Rectangle 747"/>
                <p:cNvSpPr>
                  <a:spLocks noChangeArrowheads="1"/>
                </p:cNvSpPr>
                <p:nvPr/>
              </p:nvSpPr>
              <p:spPr bwMode="auto">
                <a:xfrm>
                  <a:off x="8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87" name="Rectangle 748"/>
                <p:cNvSpPr>
                  <a:spLocks noChangeArrowheads="1"/>
                </p:cNvSpPr>
                <p:nvPr/>
              </p:nvSpPr>
              <p:spPr bwMode="auto">
                <a:xfrm>
                  <a:off x="8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88" name="Rectangle 749"/>
                <p:cNvSpPr>
                  <a:spLocks noChangeArrowheads="1"/>
                </p:cNvSpPr>
                <p:nvPr/>
              </p:nvSpPr>
              <p:spPr bwMode="auto">
                <a:xfrm>
                  <a:off x="8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89" name="Rectangle 750"/>
                <p:cNvSpPr>
                  <a:spLocks noChangeArrowheads="1"/>
                </p:cNvSpPr>
                <p:nvPr/>
              </p:nvSpPr>
              <p:spPr bwMode="auto">
                <a:xfrm>
                  <a:off x="8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0" name="Rectangle 751"/>
                <p:cNvSpPr>
                  <a:spLocks noChangeArrowheads="1"/>
                </p:cNvSpPr>
                <p:nvPr/>
              </p:nvSpPr>
              <p:spPr bwMode="auto">
                <a:xfrm>
                  <a:off x="8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1" name="Rectangle 752"/>
                <p:cNvSpPr>
                  <a:spLocks noChangeArrowheads="1"/>
                </p:cNvSpPr>
                <p:nvPr/>
              </p:nvSpPr>
              <p:spPr bwMode="auto">
                <a:xfrm>
                  <a:off x="8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2" name="Rectangle 753"/>
                <p:cNvSpPr>
                  <a:spLocks noChangeArrowheads="1"/>
                </p:cNvSpPr>
                <p:nvPr/>
              </p:nvSpPr>
              <p:spPr bwMode="auto">
                <a:xfrm>
                  <a:off x="8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3" name="Rectangle 754"/>
                <p:cNvSpPr>
                  <a:spLocks noChangeArrowheads="1"/>
                </p:cNvSpPr>
                <p:nvPr/>
              </p:nvSpPr>
              <p:spPr bwMode="auto">
                <a:xfrm>
                  <a:off x="8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4" name="Rectangle 755"/>
                <p:cNvSpPr>
                  <a:spLocks noChangeArrowheads="1"/>
                </p:cNvSpPr>
                <p:nvPr/>
              </p:nvSpPr>
              <p:spPr bwMode="auto">
                <a:xfrm>
                  <a:off x="8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5" name="Rectangle 756"/>
                <p:cNvSpPr>
                  <a:spLocks noChangeArrowheads="1"/>
                </p:cNvSpPr>
                <p:nvPr/>
              </p:nvSpPr>
              <p:spPr bwMode="auto">
                <a:xfrm>
                  <a:off x="8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6" name="Rectangle 757"/>
                <p:cNvSpPr>
                  <a:spLocks noChangeArrowheads="1"/>
                </p:cNvSpPr>
                <p:nvPr/>
              </p:nvSpPr>
              <p:spPr bwMode="auto">
                <a:xfrm>
                  <a:off x="8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7" name="Rectangle 758"/>
                <p:cNvSpPr>
                  <a:spLocks noChangeArrowheads="1"/>
                </p:cNvSpPr>
                <p:nvPr/>
              </p:nvSpPr>
              <p:spPr bwMode="auto">
                <a:xfrm>
                  <a:off x="8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8" name="Rectangle 759"/>
                <p:cNvSpPr>
                  <a:spLocks noChangeArrowheads="1"/>
                </p:cNvSpPr>
                <p:nvPr/>
              </p:nvSpPr>
              <p:spPr bwMode="auto">
                <a:xfrm>
                  <a:off x="9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9" name="Rectangle 760"/>
                <p:cNvSpPr>
                  <a:spLocks noChangeArrowheads="1"/>
                </p:cNvSpPr>
                <p:nvPr/>
              </p:nvSpPr>
              <p:spPr bwMode="auto">
                <a:xfrm>
                  <a:off x="9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0" name="Rectangle 761"/>
                <p:cNvSpPr>
                  <a:spLocks noChangeArrowheads="1"/>
                </p:cNvSpPr>
                <p:nvPr/>
              </p:nvSpPr>
              <p:spPr bwMode="auto">
                <a:xfrm>
                  <a:off x="9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1" name="Rectangle 762"/>
                <p:cNvSpPr>
                  <a:spLocks noChangeArrowheads="1"/>
                </p:cNvSpPr>
                <p:nvPr/>
              </p:nvSpPr>
              <p:spPr bwMode="auto">
                <a:xfrm>
                  <a:off x="9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2" name="Rectangle 763"/>
                <p:cNvSpPr>
                  <a:spLocks noChangeArrowheads="1"/>
                </p:cNvSpPr>
                <p:nvPr/>
              </p:nvSpPr>
              <p:spPr bwMode="auto">
                <a:xfrm>
                  <a:off x="9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3" name="Rectangle 764"/>
                <p:cNvSpPr>
                  <a:spLocks noChangeArrowheads="1"/>
                </p:cNvSpPr>
                <p:nvPr/>
              </p:nvSpPr>
              <p:spPr bwMode="auto">
                <a:xfrm>
                  <a:off x="9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4" name="Rectangle 765"/>
                <p:cNvSpPr>
                  <a:spLocks noChangeArrowheads="1"/>
                </p:cNvSpPr>
                <p:nvPr/>
              </p:nvSpPr>
              <p:spPr bwMode="auto">
                <a:xfrm>
                  <a:off x="9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5" name="Rectangle 766"/>
                <p:cNvSpPr>
                  <a:spLocks noChangeArrowheads="1"/>
                </p:cNvSpPr>
                <p:nvPr/>
              </p:nvSpPr>
              <p:spPr bwMode="auto">
                <a:xfrm>
                  <a:off x="9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6" name="Rectangle 767"/>
                <p:cNvSpPr>
                  <a:spLocks noChangeArrowheads="1"/>
                </p:cNvSpPr>
                <p:nvPr/>
              </p:nvSpPr>
              <p:spPr bwMode="auto">
                <a:xfrm>
                  <a:off x="90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7" name="Rectangle 768"/>
                <p:cNvSpPr>
                  <a:spLocks noChangeArrowheads="1"/>
                </p:cNvSpPr>
                <p:nvPr/>
              </p:nvSpPr>
              <p:spPr bwMode="auto">
                <a:xfrm>
                  <a:off x="90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8" name="Rectangle 769"/>
                <p:cNvSpPr>
                  <a:spLocks noChangeArrowheads="1"/>
                </p:cNvSpPr>
                <p:nvPr/>
              </p:nvSpPr>
              <p:spPr bwMode="auto">
                <a:xfrm>
                  <a:off x="90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9" name="Rectangle 770"/>
                <p:cNvSpPr>
                  <a:spLocks noChangeArrowheads="1"/>
                </p:cNvSpPr>
                <p:nvPr/>
              </p:nvSpPr>
              <p:spPr bwMode="auto">
                <a:xfrm>
                  <a:off x="90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0" name="Rectangle 771"/>
                <p:cNvSpPr>
                  <a:spLocks noChangeArrowheads="1"/>
                </p:cNvSpPr>
                <p:nvPr/>
              </p:nvSpPr>
              <p:spPr bwMode="auto">
                <a:xfrm>
                  <a:off x="90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1" name="Rectangle 772"/>
                <p:cNvSpPr>
                  <a:spLocks noChangeArrowheads="1"/>
                </p:cNvSpPr>
                <p:nvPr/>
              </p:nvSpPr>
              <p:spPr bwMode="auto">
                <a:xfrm>
                  <a:off x="91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2" name="Rectangle 773"/>
                <p:cNvSpPr>
                  <a:spLocks noChangeArrowheads="1"/>
                </p:cNvSpPr>
                <p:nvPr/>
              </p:nvSpPr>
              <p:spPr bwMode="auto">
                <a:xfrm>
                  <a:off x="91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3" name="Rectangle 774"/>
                <p:cNvSpPr>
                  <a:spLocks noChangeArrowheads="1"/>
                </p:cNvSpPr>
                <p:nvPr/>
              </p:nvSpPr>
              <p:spPr bwMode="auto">
                <a:xfrm>
                  <a:off x="91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4" name="Rectangle 775"/>
                <p:cNvSpPr>
                  <a:spLocks noChangeArrowheads="1"/>
                </p:cNvSpPr>
                <p:nvPr/>
              </p:nvSpPr>
              <p:spPr bwMode="auto">
                <a:xfrm>
                  <a:off x="91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5" name="Rectangle 776"/>
                <p:cNvSpPr>
                  <a:spLocks noChangeArrowheads="1"/>
                </p:cNvSpPr>
                <p:nvPr/>
              </p:nvSpPr>
              <p:spPr bwMode="auto">
                <a:xfrm>
                  <a:off x="91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6" name="Rectangle 777"/>
                <p:cNvSpPr>
                  <a:spLocks noChangeArrowheads="1"/>
                </p:cNvSpPr>
                <p:nvPr/>
              </p:nvSpPr>
              <p:spPr bwMode="auto">
                <a:xfrm>
                  <a:off x="91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7" name="Rectangle 778"/>
                <p:cNvSpPr>
                  <a:spLocks noChangeArrowheads="1"/>
                </p:cNvSpPr>
                <p:nvPr/>
              </p:nvSpPr>
              <p:spPr bwMode="auto">
                <a:xfrm>
                  <a:off x="91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8" name="Rectangle 779"/>
                <p:cNvSpPr>
                  <a:spLocks noChangeArrowheads="1"/>
                </p:cNvSpPr>
                <p:nvPr/>
              </p:nvSpPr>
              <p:spPr bwMode="auto">
                <a:xfrm>
                  <a:off x="91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9" name="Rectangle 780"/>
                <p:cNvSpPr>
                  <a:spLocks noChangeArrowheads="1"/>
                </p:cNvSpPr>
                <p:nvPr/>
              </p:nvSpPr>
              <p:spPr bwMode="auto">
                <a:xfrm>
                  <a:off x="91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0" name="Rectangle 781"/>
                <p:cNvSpPr>
                  <a:spLocks noChangeArrowheads="1"/>
                </p:cNvSpPr>
                <p:nvPr/>
              </p:nvSpPr>
              <p:spPr bwMode="auto">
                <a:xfrm>
                  <a:off x="91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1" name="Rectangle 782"/>
                <p:cNvSpPr>
                  <a:spLocks noChangeArrowheads="1"/>
                </p:cNvSpPr>
                <p:nvPr/>
              </p:nvSpPr>
              <p:spPr bwMode="auto">
                <a:xfrm>
                  <a:off x="91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2" name="Rectangle 783"/>
                <p:cNvSpPr>
                  <a:spLocks noChangeArrowheads="1"/>
                </p:cNvSpPr>
                <p:nvPr/>
              </p:nvSpPr>
              <p:spPr bwMode="auto">
                <a:xfrm>
                  <a:off x="91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3" name="Rectangle 784"/>
                <p:cNvSpPr>
                  <a:spLocks noChangeArrowheads="1"/>
                </p:cNvSpPr>
                <p:nvPr/>
              </p:nvSpPr>
              <p:spPr bwMode="auto">
                <a:xfrm>
                  <a:off x="92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4" name="Rectangle 785"/>
                <p:cNvSpPr>
                  <a:spLocks noChangeArrowheads="1"/>
                </p:cNvSpPr>
                <p:nvPr/>
              </p:nvSpPr>
              <p:spPr bwMode="auto">
                <a:xfrm>
                  <a:off x="92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5" name="Rectangle 786"/>
                <p:cNvSpPr>
                  <a:spLocks noChangeArrowheads="1"/>
                </p:cNvSpPr>
                <p:nvPr/>
              </p:nvSpPr>
              <p:spPr bwMode="auto">
                <a:xfrm>
                  <a:off x="92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6" name="Rectangle 787"/>
                <p:cNvSpPr>
                  <a:spLocks noChangeArrowheads="1"/>
                </p:cNvSpPr>
                <p:nvPr/>
              </p:nvSpPr>
              <p:spPr bwMode="auto">
                <a:xfrm>
                  <a:off x="92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7" name="Rectangle 788"/>
                <p:cNvSpPr>
                  <a:spLocks noChangeArrowheads="1"/>
                </p:cNvSpPr>
                <p:nvPr/>
              </p:nvSpPr>
              <p:spPr bwMode="auto">
                <a:xfrm>
                  <a:off x="92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8" name="Rectangle 789"/>
                <p:cNvSpPr>
                  <a:spLocks noChangeArrowheads="1"/>
                </p:cNvSpPr>
                <p:nvPr/>
              </p:nvSpPr>
              <p:spPr bwMode="auto">
                <a:xfrm>
                  <a:off x="92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9" name="Rectangle 790"/>
                <p:cNvSpPr>
                  <a:spLocks noChangeArrowheads="1"/>
                </p:cNvSpPr>
                <p:nvPr/>
              </p:nvSpPr>
              <p:spPr bwMode="auto">
                <a:xfrm>
                  <a:off x="92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0" name="Rectangle 791"/>
                <p:cNvSpPr>
                  <a:spLocks noChangeArrowheads="1"/>
                </p:cNvSpPr>
                <p:nvPr/>
              </p:nvSpPr>
              <p:spPr bwMode="auto">
                <a:xfrm>
                  <a:off x="92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1" name="Rectangle 792"/>
                <p:cNvSpPr>
                  <a:spLocks noChangeArrowheads="1"/>
                </p:cNvSpPr>
                <p:nvPr/>
              </p:nvSpPr>
              <p:spPr bwMode="auto">
                <a:xfrm>
                  <a:off x="92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2" name="Rectangle 793"/>
                <p:cNvSpPr>
                  <a:spLocks noChangeArrowheads="1"/>
                </p:cNvSpPr>
                <p:nvPr/>
              </p:nvSpPr>
              <p:spPr bwMode="auto">
                <a:xfrm>
                  <a:off x="92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3" name="Rectangle 794"/>
                <p:cNvSpPr>
                  <a:spLocks noChangeArrowheads="1"/>
                </p:cNvSpPr>
                <p:nvPr/>
              </p:nvSpPr>
              <p:spPr bwMode="auto">
                <a:xfrm>
                  <a:off x="92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4" name="Rectangle 795"/>
                <p:cNvSpPr>
                  <a:spLocks noChangeArrowheads="1"/>
                </p:cNvSpPr>
                <p:nvPr/>
              </p:nvSpPr>
              <p:spPr bwMode="auto">
                <a:xfrm>
                  <a:off x="92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5" name="Rectangle 796"/>
                <p:cNvSpPr>
                  <a:spLocks noChangeArrowheads="1"/>
                </p:cNvSpPr>
                <p:nvPr/>
              </p:nvSpPr>
              <p:spPr bwMode="auto">
                <a:xfrm>
                  <a:off x="92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6" name="Rectangle 797"/>
                <p:cNvSpPr>
                  <a:spLocks noChangeArrowheads="1"/>
                </p:cNvSpPr>
                <p:nvPr/>
              </p:nvSpPr>
              <p:spPr bwMode="auto">
                <a:xfrm>
                  <a:off x="93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7" name="Rectangle 798"/>
                <p:cNvSpPr>
                  <a:spLocks noChangeArrowheads="1"/>
                </p:cNvSpPr>
                <p:nvPr/>
              </p:nvSpPr>
              <p:spPr bwMode="auto">
                <a:xfrm>
                  <a:off x="93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8" name="Rectangle 799"/>
                <p:cNvSpPr>
                  <a:spLocks noChangeArrowheads="1"/>
                </p:cNvSpPr>
                <p:nvPr/>
              </p:nvSpPr>
              <p:spPr bwMode="auto">
                <a:xfrm>
                  <a:off x="93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9" name="Rectangle 800"/>
                <p:cNvSpPr>
                  <a:spLocks noChangeArrowheads="1"/>
                </p:cNvSpPr>
                <p:nvPr/>
              </p:nvSpPr>
              <p:spPr bwMode="auto">
                <a:xfrm>
                  <a:off x="93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0" name="Rectangle 801"/>
                <p:cNvSpPr>
                  <a:spLocks noChangeArrowheads="1"/>
                </p:cNvSpPr>
                <p:nvPr/>
              </p:nvSpPr>
              <p:spPr bwMode="auto">
                <a:xfrm>
                  <a:off x="93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1" name="Rectangle 802"/>
                <p:cNvSpPr>
                  <a:spLocks noChangeArrowheads="1"/>
                </p:cNvSpPr>
                <p:nvPr/>
              </p:nvSpPr>
              <p:spPr bwMode="auto">
                <a:xfrm>
                  <a:off x="93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2" name="Rectangle 803"/>
                <p:cNvSpPr>
                  <a:spLocks noChangeArrowheads="1"/>
                </p:cNvSpPr>
                <p:nvPr/>
              </p:nvSpPr>
              <p:spPr bwMode="auto">
                <a:xfrm>
                  <a:off x="93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3" name="Rectangle 804"/>
                <p:cNvSpPr>
                  <a:spLocks noChangeArrowheads="1"/>
                </p:cNvSpPr>
                <p:nvPr/>
              </p:nvSpPr>
              <p:spPr bwMode="auto">
                <a:xfrm>
                  <a:off x="93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4" name="Rectangle 805"/>
                <p:cNvSpPr>
                  <a:spLocks noChangeArrowheads="1"/>
                </p:cNvSpPr>
                <p:nvPr/>
              </p:nvSpPr>
              <p:spPr bwMode="auto">
                <a:xfrm>
                  <a:off x="93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5" name="Rectangle 806"/>
                <p:cNvSpPr>
                  <a:spLocks noChangeArrowheads="1"/>
                </p:cNvSpPr>
                <p:nvPr/>
              </p:nvSpPr>
              <p:spPr bwMode="auto">
                <a:xfrm>
                  <a:off x="93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6" name="Rectangle 807"/>
                <p:cNvSpPr>
                  <a:spLocks noChangeArrowheads="1"/>
                </p:cNvSpPr>
                <p:nvPr/>
              </p:nvSpPr>
              <p:spPr bwMode="auto">
                <a:xfrm>
                  <a:off x="93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7" name="Rectangle 808"/>
                <p:cNvSpPr>
                  <a:spLocks noChangeArrowheads="1"/>
                </p:cNvSpPr>
                <p:nvPr/>
              </p:nvSpPr>
              <p:spPr bwMode="auto">
                <a:xfrm>
                  <a:off x="93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8" name="Rectangle 809"/>
                <p:cNvSpPr>
                  <a:spLocks noChangeArrowheads="1"/>
                </p:cNvSpPr>
                <p:nvPr/>
              </p:nvSpPr>
              <p:spPr bwMode="auto">
                <a:xfrm>
                  <a:off x="94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9" name="Rectangle 810"/>
                <p:cNvSpPr>
                  <a:spLocks noChangeArrowheads="1"/>
                </p:cNvSpPr>
                <p:nvPr/>
              </p:nvSpPr>
              <p:spPr bwMode="auto">
                <a:xfrm>
                  <a:off x="94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0" name="Rectangle 811"/>
                <p:cNvSpPr>
                  <a:spLocks noChangeArrowheads="1"/>
                </p:cNvSpPr>
                <p:nvPr/>
              </p:nvSpPr>
              <p:spPr bwMode="auto">
                <a:xfrm>
                  <a:off x="94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1" name="Rectangle 812"/>
                <p:cNvSpPr>
                  <a:spLocks noChangeArrowheads="1"/>
                </p:cNvSpPr>
                <p:nvPr/>
              </p:nvSpPr>
              <p:spPr bwMode="auto">
                <a:xfrm>
                  <a:off x="94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2" name="Rectangle 813"/>
                <p:cNvSpPr>
                  <a:spLocks noChangeArrowheads="1"/>
                </p:cNvSpPr>
                <p:nvPr/>
              </p:nvSpPr>
              <p:spPr bwMode="auto">
                <a:xfrm>
                  <a:off x="94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3" name="Rectangle 814"/>
                <p:cNvSpPr>
                  <a:spLocks noChangeArrowheads="1"/>
                </p:cNvSpPr>
                <p:nvPr/>
              </p:nvSpPr>
              <p:spPr bwMode="auto">
                <a:xfrm>
                  <a:off x="94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4" name="Rectangle 815"/>
                <p:cNvSpPr>
                  <a:spLocks noChangeArrowheads="1"/>
                </p:cNvSpPr>
                <p:nvPr/>
              </p:nvSpPr>
              <p:spPr bwMode="auto">
                <a:xfrm>
                  <a:off x="94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5" name="Rectangle 816"/>
                <p:cNvSpPr>
                  <a:spLocks noChangeArrowheads="1"/>
                </p:cNvSpPr>
                <p:nvPr/>
              </p:nvSpPr>
              <p:spPr bwMode="auto">
                <a:xfrm>
                  <a:off x="94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6" name="Rectangle 817"/>
                <p:cNvSpPr>
                  <a:spLocks noChangeArrowheads="1"/>
                </p:cNvSpPr>
                <p:nvPr/>
              </p:nvSpPr>
              <p:spPr bwMode="auto">
                <a:xfrm>
                  <a:off x="94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7" name="Rectangle 818"/>
                <p:cNvSpPr>
                  <a:spLocks noChangeArrowheads="1"/>
                </p:cNvSpPr>
                <p:nvPr/>
              </p:nvSpPr>
              <p:spPr bwMode="auto">
                <a:xfrm>
                  <a:off x="94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8" name="Rectangle 819"/>
                <p:cNvSpPr>
                  <a:spLocks noChangeArrowheads="1"/>
                </p:cNvSpPr>
                <p:nvPr/>
              </p:nvSpPr>
              <p:spPr bwMode="auto">
                <a:xfrm>
                  <a:off x="94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9" name="Rectangle 820"/>
                <p:cNvSpPr>
                  <a:spLocks noChangeArrowheads="1"/>
                </p:cNvSpPr>
                <p:nvPr/>
              </p:nvSpPr>
              <p:spPr bwMode="auto">
                <a:xfrm>
                  <a:off x="94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0" name="Rectangle 821"/>
                <p:cNvSpPr>
                  <a:spLocks noChangeArrowheads="1"/>
                </p:cNvSpPr>
                <p:nvPr/>
              </p:nvSpPr>
              <p:spPr bwMode="auto">
                <a:xfrm>
                  <a:off x="94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1" name="Rectangle 822"/>
                <p:cNvSpPr>
                  <a:spLocks noChangeArrowheads="1"/>
                </p:cNvSpPr>
                <p:nvPr/>
              </p:nvSpPr>
              <p:spPr bwMode="auto">
                <a:xfrm>
                  <a:off x="95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2" name="Rectangle 823"/>
                <p:cNvSpPr>
                  <a:spLocks noChangeArrowheads="1"/>
                </p:cNvSpPr>
                <p:nvPr/>
              </p:nvSpPr>
              <p:spPr bwMode="auto">
                <a:xfrm>
                  <a:off x="95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3" name="Rectangle 824"/>
                <p:cNvSpPr>
                  <a:spLocks noChangeArrowheads="1"/>
                </p:cNvSpPr>
                <p:nvPr/>
              </p:nvSpPr>
              <p:spPr bwMode="auto">
                <a:xfrm>
                  <a:off x="95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4" name="Rectangle 825"/>
                <p:cNvSpPr>
                  <a:spLocks noChangeArrowheads="1"/>
                </p:cNvSpPr>
                <p:nvPr/>
              </p:nvSpPr>
              <p:spPr bwMode="auto">
                <a:xfrm>
                  <a:off x="95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5" name="Rectangle 826"/>
                <p:cNvSpPr>
                  <a:spLocks noChangeArrowheads="1"/>
                </p:cNvSpPr>
                <p:nvPr/>
              </p:nvSpPr>
              <p:spPr bwMode="auto">
                <a:xfrm>
                  <a:off x="95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6" name="Rectangle 827"/>
                <p:cNvSpPr>
                  <a:spLocks noChangeArrowheads="1"/>
                </p:cNvSpPr>
                <p:nvPr/>
              </p:nvSpPr>
              <p:spPr bwMode="auto">
                <a:xfrm>
                  <a:off x="95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7" name="Rectangle 828"/>
                <p:cNvSpPr>
                  <a:spLocks noChangeArrowheads="1"/>
                </p:cNvSpPr>
                <p:nvPr/>
              </p:nvSpPr>
              <p:spPr bwMode="auto">
                <a:xfrm>
                  <a:off x="95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8" name="Rectangle 829"/>
                <p:cNvSpPr>
                  <a:spLocks noChangeArrowheads="1"/>
                </p:cNvSpPr>
                <p:nvPr/>
              </p:nvSpPr>
              <p:spPr bwMode="auto">
                <a:xfrm>
                  <a:off x="95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9" name="Rectangle 830"/>
                <p:cNvSpPr>
                  <a:spLocks noChangeArrowheads="1"/>
                </p:cNvSpPr>
                <p:nvPr/>
              </p:nvSpPr>
              <p:spPr bwMode="auto">
                <a:xfrm>
                  <a:off x="95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0" name="Rectangle 831"/>
                <p:cNvSpPr>
                  <a:spLocks noChangeArrowheads="1"/>
                </p:cNvSpPr>
                <p:nvPr/>
              </p:nvSpPr>
              <p:spPr bwMode="auto">
                <a:xfrm>
                  <a:off x="95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1" name="Rectangle 832"/>
                <p:cNvSpPr>
                  <a:spLocks noChangeArrowheads="1"/>
                </p:cNvSpPr>
                <p:nvPr/>
              </p:nvSpPr>
              <p:spPr bwMode="auto">
                <a:xfrm>
                  <a:off x="95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2" name="Rectangle 833"/>
                <p:cNvSpPr>
                  <a:spLocks noChangeArrowheads="1"/>
                </p:cNvSpPr>
                <p:nvPr/>
              </p:nvSpPr>
              <p:spPr bwMode="auto">
                <a:xfrm>
                  <a:off x="95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3" name="Rectangle 834"/>
                <p:cNvSpPr>
                  <a:spLocks noChangeArrowheads="1"/>
                </p:cNvSpPr>
                <p:nvPr/>
              </p:nvSpPr>
              <p:spPr bwMode="auto">
                <a:xfrm>
                  <a:off x="96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4" name="Rectangle 835"/>
                <p:cNvSpPr>
                  <a:spLocks noChangeArrowheads="1"/>
                </p:cNvSpPr>
                <p:nvPr/>
              </p:nvSpPr>
              <p:spPr bwMode="auto">
                <a:xfrm>
                  <a:off x="96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5" name="Rectangle 836"/>
                <p:cNvSpPr>
                  <a:spLocks noChangeArrowheads="1"/>
                </p:cNvSpPr>
                <p:nvPr/>
              </p:nvSpPr>
              <p:spPr bwMode="auto">
                <a:xfrm>
                  <a:off x="96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6" name="Rectangle 837"/>
                <p:cNvSpPr>
                  <a:spLocks noChangeArrowheads="1"/>
                </p:cNvSpPr>
                <p:nvPr/>
              </p:nvSpPr>
              <p:spPr bwMode="auto">
                <a:xfrm>
                  <a:off x="96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7" name="Rectangle 838"/>
                <p:cNvSpPr>
                  <a:spLocks noChangeArrowheads="1"/>
                </p:cNvSpPr>
                <p:nvPr/>
              </p:nvSpPr>
              <p:spPr bwMode="auto">
                <a:xfrm>
                  <a:off x="96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8" name="Rectangle 839"/>
                <p:cNvSpPr>
                  <a:spLocks noChangeArrowheads="1"/>
                </p:cNvSpPr>
                <p:nvPr/>
              </p:nvSpPr>
              <p:spPr bwMode="auto">
                <a:xfrm>
                  <a:off x="96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9" name="Rectangle 840"/>
                <p:cNvSpPr>
                  <a:spLocks noChangeArrowheads="1"/>
                </p:cNvSpPr>
                <p:nvPr/>
              </p:nvSpPr>
              <p:spPr bwMode="auto">
                <a:xfrm>
                  <a:off x="96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0" name="Rectangle 841"/>
                <p:cNvSpPr>
                  <a:spLocks noChangeArrowheads="1"/>
                </p:cNvSpPr>
                <p:nvPr/>
              </p:nvSpPr>
              <p:spPr bwMode="auto">
                <a:xfrm>
                  <a:off x="96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1" name="Rectangle 842"/>
                <p:cNvSpPr>
                  <a:spLocks noChangeArrowheads="1"/>
                </p:cNvSpPr>
                <p:nvPr/>
              </p:nvSpPr>
              <p:spPr bwMode="auto">
                <a:xfrm>
                  <a:off x="96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2" name="Rectangle 843"/>
                <p:cNvSpPr>
                  <a:spLocks noChangeArrowheads="1"/>
                </p:cNvSpPr>
                <p:nvPr/>
              </p:nvSpPr>
              <p:spPr bwMode="auto">
                <a:xfrm>
                  <a:off x="96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3" name="Rectangle 844"/>
                <p:cNvSpPr>
                  <a:spLocks noChangeArrowheads="1"/>
                </p:cNvSpPr>
                <p:nvPr/>
              </p:nvSpPr>
              <p:spPr bwMode="auto">
                <a:xfrm>
                  <a:off x="96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4" name="Rectangle 845"/>
                <p:cNvSpPr>
                  <a:spLocks noChangeArrowheads="1"/>
                </p:cNvSpPr>
                <p:nvPr/>
              </p:nvSpPr>
              <p:spPr bwMode="auto">
                <a:xfrm>
                  <a:off x="96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5" name="Rectangle 846"/>
                <p:cNvSpPr>
                  <a:spLocks noChangeArrowheads="1"/>
                </p:cNvSpPr>
                <p:nvPr/>
              </p:nvSpPr>
              <p:spPr bwMode="auto">
                <a:xfrm>
                  <a:off x="96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6" name="Rectangle 847"/>
                <p:cNvSpPr>
                  <a:spLocks noChangeArrowheads="1"/>
                </p:cNvSpPr>
                <p:nvPr/>
              </p:nvSpPr>
              <p:spPr bwMode="auto">
                <a:xfrm>
                  <a:off x="97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7" name="Rectangle 848"/>
                <p:cNvSpPr>
                  <a:spLocks noChangeArrowheads="1"/>
                </p:cNvSpPr>
                <p:nvPr/>
              </p:nvSpPr>
              <p:spPr bwMode="auto">
                <a:xfrm>
                  <a:off x="97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8" name="Rectangle 849"/>
                <p:cNvSpPr>
                  <a:spLocks noChangeArrowheads="1"/>
                </p:cNvSpPr>
                <p:nvPr/>
              </p:nvSpPr>
              <p:spPr bwMode="auto">
                <a:xfrm>
                  <a:off x="97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9" name="Rectangle 850"/>
                <p:cNvSpPr>
                  <a:spLocks noChangeArrowheads="1"/>
                </p:cNvSpPr>
                <p:nvPr/>
              </p:nvSpPr>
              <p:spPr bwMode="auto">
                <a:xfrm>
                  <a:off x="97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0" name="Rectangle 851"/>
                <p:cNvSpPr>
                  <a:spLocks noChangeArrowheads="1"/>
                </p:cNvSpPr>
                <p:nvPr/>
              </p:nvSpPr>
              <p:spPr bwMode="auto">
                <a:xfrm>
                  <a:off x="97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1" name="Rectangle 852"/>
                <p:cNvSpPr>
                  <a:spLocks noChangeArrowheads="1"/>
                </p:cNvSpPr>
                <p:nvPr/>
              </p:nvSpPr>
              <p:spPr bwMode="auto">
                <a:xfrm>
                  <a:off x="97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2" name="Rectangle 853"/>
                <p:cNvSpPr>
                  <a:spLocks noChangeArrowheads="1"/>
                </p:cNvSpPr>
                <p:nvPr/>
              </p:nvSpPr>
              <p:spPr bwMode="auto">
                <a:xfrm>
                  <a:off x="97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3" name="Rectangle 854"/>
                <p:cNvSpPr>
                  <a:spLocks noChangeArrowheads="1"/>
                </p:cNvSpPr>
                <p:nvPr/>
              </p:nvSpPr>
              <p:spPr bwMode="auto">
                <a:xfrm>
                  <a:off x="97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4" name="Rectangle 855"/>
                <p:cNvSpPr>
                  <a:spLocks noChangeArrowheads="1"/>
                </p:cNvSpPr>
                <p:nvPr/>
              </p:nvSpPr>
              <p:spPr bwMode="auto">
                <a:xfrm>
                  <a:off x="97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5" name="Rectangle 856"/>
                <p:cNvSpPr>
                  <a:spLocks noChangeArrowheads="1"/>
                </p:cNvSpPr>
                <p:nvPr/>
              </p:nvSpPr>
              <p:spPr bwMode="auto">
                <a:xfrm>
                  <a:off x="97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6" name="Rectangle 857"/>
                <p:cNvSpPr>
                  <a:spLocks noChangeArrowheads="1"/>
                </p:cNvSpPr>
                <p:nvPr/>
              </p:nvSpPr>
              <p:spPr bwMode="auto">
                <a:xfrm>
                  <a:off x="97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7" name="Rectangle 858"/>
                <p:cNvSpPr>
                  <a:spLocks noChangeArrowheads="1"/>
                </p:cNvSpPr>
                <p:nvPr/>
              </p:nvSpPr>
              <p:spPr bwMode="auto">
                <a:xfrm>
                  <a:off x="97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8" name="Rectangle 859"/>
                <p:cNvSpPr>
                  <a:spLocks noChangeArrowheads="1"/>
                </p:cNvSpPr>
                <p:nvPr/>
              </p:nvSpPr>
              <p:spPr bwMode="auto">
                <a:xfrm>
                  <a:off x="98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9" name="Rectangle 860"/>
                <p:cNvSpPr>
                  <a:spLocks noChangeArrowheads="1"/>
                </p:cNvSpPr>
                <p:nvPr/>
              </p:nvSpPr>
              <p:spPr bwMode="auto">
                <a:xfrm>
                  <a:off x="98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0" name="Rectangle 861"/>
                <p:cNvSpPr>
                  <a:spLocks noChangeArrowheads="1"/>
                </p:cNvSpPr>
                <p:nvPr/>
              </p:nvSpPr>
              <p:spPr bwMode="auto">
                <a:xfrm>
                  <a:off x="98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1" name="Rectangle 862"/>
                <p:cNvSpPr>
                  <a:spLocks noChangeArrowheads="1"/>
                </p:cNvSpPr>
                <p:nvPr/>
              </p:nvSpPr>
              <p:spPr bwMode="auto">
                <a:xfrm>
                  <a:off x="98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2" name="Rectangle 863"/>
                <p:cNvSpPr>
                  <a:spLocks noChangeArrowheads="1"/>
                </p:cNvSpPr>
                <p:nvPr/>
              </p:nvSpPr>
              <p:spPr bwMode="auto">
                <a:xfrm>
                  <a:off x="98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3" name="Rectangle 864"/>
                <p:cNvSpPr>
                  <a:spLocks noChangeArrowheads="1"/>
                </p:cNvSpPr>
                <p:nvPr/>
              </p:nvSpPr>
              <p:spPr bwMode="auto">
                <a:xfrm>
                  <a:off x="98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4" name="Rectangle 865"/>
                <p:cNvSpPr>
                  <a:spLocks noChangeArrowheads="1"/>
                </p:cNvSpPr>
                <p:nvPr/>
              </p:nvSpPr>
              <p:spPr bwMode="auto">
                <a:xfrm>
                  <a:off x="98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5" name="Rectangle 866"/>
                <p:cNvSpPr>
                  <a:spLocks noChangeArrowheads="1"/>
                </p:cNvSpPr>
                <p:nvPr/>
              </p:nvSpPr>
              <p:spPr bwMode="auto">
                <a:xfrm>
                  <a:off x="98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6" name="Rectangle 867"/>
                <p:cNvSpPr>
                  <a:spLocks noChangeArrowheads="1"/>
                </p:cNvSpPr>
                <p:nvPr/>
              </p:nvSpPr>
              <p:spPr bwMode="auto">
                <a:xfrm>
                  <a:off x="98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7" name="Rectangle 868"/>
                <p:cNvSpPr>
                  <a:spLocks noChangeArrowheads="1"/>
                </p:cNvSpPr>
                <p:nvPr/>
              </p:nvSpPr>
              <p:spPr bwMode="auto">
                <a:xfrm>
                  <a:off x="98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8" name="Rectangle 869"/>
                <p:cNvSpPr>
                  <a:spLocks noChangeArrowheads="1"/>
                </p:cNvSpPr>
                <p:nvPr/>
              </p:nvSpPr>
              <p:spPr bwMode="auto">
                <a:xfrm>
                  <a:off x="98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9" name="Rectangle 870"/>
                <p:cNvSpPr>
                  <a:spLocks noChangeArrowheads="1"/>
                </p:cNvSpPr>
                <p:nvPr/>
              </p:nvSpPr>
              <p:spPr bwMode="auto">
                <a:xfrm>
                  <a:off x="98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0" name="Rectangle 871"/>
                <p:cNvSpPr>
                  <a:spLocks noChangeArrowheads="1"/>
                </p:cNvSpPr>
                <p:nvPr/>
              </p:nvSpPr>
              <p:spPr bwMode="auto">
                <a:xfrm>
                  <a:off x="98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1" name="Rectangle 872"/>
                <p:cNvSpPr>
                  <a:spLocks noChangeArrowheads="1"/>
                </p:cNvSpPr>
                <p:nvPr/>
              </p:nvSpPr>
              <p:spPr bwMode="auto">
                <a:xfrm>
                  <a:off x="9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2" name="Rectangle 873"/>
                <p:cNvSpPr>
                  <a:spLocks noChangeArrowheads="1"/>
                </p:cNvSpPr>
                <p:nvPr/>
              </p:nvSpPr>
              <p:spPr bwMode="auto">
                <a:xfrm>
                  <a:off x="9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3" name="Rectangle 874"/>
                <p:cNvSpPr>
                  <a:spLocks noChangeArrowheads="1"/>
                </p:cNvSpPr>
                <p:nvPr/>
              </p:nvSpPr>
              <p:spPr bwMode="auto">
                <a:xfrm>
                  <a:off x="9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4" name="Rectangle 875"/>
                <p:cNvSpPr>
                  <a:spLocks noChangeArrowheads="1"/>
                </p:cNvSpPr>
                <p:nvPr/>
              </p:nvSpPr>
              <p:spPr bwMode="auto">
                <a:xfrm>
                  <a:off x="9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5" name="Rectangle 876"/>
                <p:cNvSpPr>
                  <a:spLocks noChangeArrowheads="1"/>
                </p:cNvSpPr>
                <p:nvPr/>
              </p:nvSpPr>
              <p:spPr bwMode="auto">
                <a:xfrm>
                  <a:off x="9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6" name="Rectangle 877"/>
                <p:cNvSpPr>
                  <a:spLocks noChangeArrowheads="1"/>
                </p:cNvSpPr>
                <p:nvPr/>
              </p:nvSpPr>
              <p:spPr bwMode="auto">
                <a:xfrm>
                  <a:off x="9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7" name="Rectangle 878"/>
                <p:cNvSpPr>
                  <a:spLocks noChangeArrowheads="1"/>
                </p:cNvSpPr>
                <p:nvPr/>
              </p:nvSpPr>
              <p:spPr bwMode="auto">
                <a:xfrm>
                  <a:off x="9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8" name="Rectangle 879"/>
                <p:cNvSpPr>
                  <a:spLocks noChangeArrowheads="1"/>
                </p:cNvSpPr>
                <p:nvPr/>
              </p:nvSpPr>
              <p:spPr bwMode="auto">
                <a:xfrm>
                  <a:off x="9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9" name="Rectangle 880"/>
                <p:cNvSpPr>
                  <a:spLocks noChangeArrowheads="1"/>
                </p:cNvSpPr>
                <p:nvPr/>
              </p:nvSpPr>
              <p:spPr bwMode="auto">
                <a:xfrm>
                  <a:off x="9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0" name="Rectangle 881"/>
                <p:cNvSpPr>
                  <a:spLocks noChangeArrowheads="1"/>
                </p:cNvSpPr>
                <p:nvPr/>
              </p:nvSpPr>
              <p:spPr bwMode="auto">
                <a:xfrm>
                  <a:off x="9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1" name="Rectangle 882"/>
                <p:cNvSpPr>
                  <a:spLocks noChangeArrowheads="1"/>
                </p:cNvSpPr>
                <p:nvPr/>
              </p:nvSpPr>
              <p:spPr bwMode="auto">
                <a:xfrm>
                  <a:off x="9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2" name="Rectangle 883"/>
                <p:cNvSpPr>
                  <a:spLocks noChangeArrowheads="1"/>
                </p:cNvSpPr>
                <p:nvPr/>
              </p:nvSpPr>
              <p:spPr bwMode="auto">
                <a:xfrm>
                  <a:off x="9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3" name="Rectangle 884"/>
                <p:cNvSpPr>
                  <a:spLocks noChangeArrowheads="1"/>
                </p:cNvSpPr>
                <p:nvPr/>
              </p:nvSpPr>
              <p:spPr bwMode="auto">
                <a:xfrm>
                  <a:off x="10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4" name="Rectangle 885"/>
                <p:cNvSpPr>
                  <a:spLocks noChangeArrowheads="1"/>
                </p:cNvSpPr>
                <p:nvPr/>
              </p:nvSpPr>
              <p:spPr bwMode="auto">
                <a:xfrm>
                  <a:off x="10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5" name="Rectangle 886"/>
                <p:cNvSpPr>
                  <a:spLocks noChangeArrowheads="1"/>
                </p:cNvSpPr>
                <p:nvPr/>
              </p:nvSpPr>
              <p:spPr bwMode="auto">
                <a:xfrm>
                  <a:off x="10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6" name="Rectangle 887"/>
                <p:cNvSpPr>
                  <a:spLocks noChangeArrowheads="1"/>
                </p:cNvSpPr>
                <p:nvPr/>
              </p:nvSpPr>
              <p:spPr bwMode="auto">
                <a:xfrm>
                  <a:off x="10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7" name="Rectangle 888"/>
                <p:cNvSpPr>
                  <a:spLocks noChangeArrowheads="1"/>
                </p:cNvSpPr>
                <p:nvPr/>
              </p:nvSpPr>
              <p:spPr bwMode="auto">
                <a:xfrm>
                  <a:off x="10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8" name="Rectangle 889"/>
                <p:cNvSpPr>
                  <a:spLocks noChangeArrowheads="1"/>
                </p:cNvSpPr>
                <p:nvPr/>
              </p:nvSpPr>
              <p:spPr bwMode="auto">
                <a:xfrm>
                  <a:off x="10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29" name="Rectangle 890"/>
                <p:cNvSpPr>
                  <a:spLocks noChangeArrowheads="1"/>
                </p:cNvSpPr>
                <p:nvPr/>
              </p:nvSpPr>
              <p:spPr bwMode="auto">
                <a:xfrm>
                  <a:off x="10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0" name="Rectangle 891"/>
                <p:cNvSpPr>
                  <a:spLocks noChangeArrowheads="1"/>
                </p:cNvSpPr>
                <p:nvPr/>
              </p:nvSpPr>
              <p:spPr bwMode="auto">
                <a:xfrm>
                  <a:off x="10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1" name="Freeform 892"/>
                <p:cNvSpPr>
                  <a:spLocks/>
                </p:cNvSpPr>
                <p:nvPr/>
              </p:nvSpPr>
              <p:spPr bwMode="auto">
                <a:xfrm>
                  <a:off x="8904" y="5547"/>
                  <a:ext cx="1152" cy="1296"/>
                </a:xfrm>
                <a:custGeom>
                  <a:avLst/>
                  <a:gdLst/>
                  <a:ahLst/>
                  <a:cxnLst>
                    <a:cxn ang="0">
                      <a:pos x="0" y="648"/>
                    </a:cxn>
                    <a:cxn ang="0">
                      <a:pos x="4" y="584"/>
                    </a:cxn>
                    <a:cxn ang="0">
                      <a:pos x="12" y="520"/>
                    </a:cxn>
                    <a:cxn ang="0">
                      <a:pos x="24" y="456"/>
                    </a:cxn>
                    <a:cxn ang="0">
                      <a:pos x="44" y="396"/>
                    </a:cxn>
                    <a:cxn ang="0">
                      <a:pos x="68" y="340"/>
                    </a:cxn>
                    <a:cxn ang="0">
                      <a:pos x="100" y="288"/>
                    </a:cxn>
                    <a:cxn ang="0">
                      <a:pos x="132" y="236"/>
                    </a:cxn>
                    <a:cxn ang="0">
                      <a:pos x="168" y="192"/>
                    </a:cxn>
                    <a:cxn ang="0">
                      <a:pos x="208" y="148"/>
                    </a:cxn>
                    <a:cxn ang="0">
                      <a:pos x="252" y="112"/>
                    </a:cxn>
                    <a:cxn ang="0">
                      <a:pos x="300" y="80"/>
                    </a:cxn>
                    <a:cxn ang="0">
                      <a:pos x="352" y="52"/>
                    </a:cxn>
                    <a:cxn ang="0">
                      <a:pos x="404" y="28"/>
                    </a:cxn>
                    <a:cxn ang="0">
                      <a:pos x="460" y="12"/>
                    </a:cxn>
                    <a:cxn ang="0">
                      <a:pos x="516" y="4"/>
                    </a:cxn>
                    <a:cxn ang="0">
                      <a:pos x="576" y="0"/>
                    </a:cxn>
                    <a:cxn ang="0">
                      <a:pos x="636" y="4"/>
                    </a:cxn>
                    <a:cxn ang="0">
                      <a:pos x="692" y="12"/>
                    </a:cxn>
                    <a:cxn ang="0">
                      <a:pos x="748" y="28"/>
                    </a:cxn>
                    <a:cxn ang="0">
                      <a:pos x="800" y="52"/>
                    </a:cxn>
                    <a:cxn ang="0">
                      <a:pos x="852" y="80"/>
                    </a:cxn>
                    <a:cxn ang="0">
                      <a:pos x="900" y="112"/>
                    </a:cxn>
                    <a:cxn ang="0">
                      <a:pos x="944" y="148"/>
                    </a:cxn>
                    <a:cxn ang="0">
                      <a:pos x="984" y="192"/>
                    </a:cxn>
                    <a:cxn ang="0">
                      <a:pos x="1020" y="236"/>
                    </a:cxn>
                    <a:cxn ang="0">
                      <a:pos x="1056" y="288"/>
                    </a:cxn>
                    <a:cxn ang="0">
                      <a:pos x="1084" y="340"/>
                    </a:cxn>
                    <a:cxn ang="0">
                      <a:pos x="1108" y="396"/>
                    </a:cxn>
                    <a:cxn ang="0">
                      <a:pos x="1128" y="456"/>
                    </a:cxn>
                    <a:cxn ang="0">
                      <a:pos x="1140" y="520"/>
                    </a:cxn>
                    <a:cxn ang="0">
                      <a:pos x="1148" y="584"/>
                    </a:cxn>
                    <a:cxn ang="0">
                      <a:pos x="1152" y="648"/>
                    </a:cxn>
                    <a:cxn ang="0">
                      <a:pos x="1152" y="1296"/>
                    </a:cxn>
                    <a:cxn ang="0">
                      <a:pos x="0" y="1296"/>
                    </a:cxn>
                    <a:cxn ang="0">
                      <a:pos x="0" y="648"/>
                    </a:cxn>
                  </a:cxnLst>
                  <a:rect l="0" t="0" r="r" b="b"/>
                  <a:pathLst>
                    <a:path w="1152" h="1296">
                      <a:moveTo>
                        <a:pt x="0" y="648"/>
                      </a:moveTo>
                      <a:lnTo>
                        <a:pt x="4" y="584"/>
                      </a:lnTo>
                      <a:lnTo>
                        <a:pt x="12" y="520"/>
                      </a:lnTo>
                      <a:lnTo>
                        <a:pt x="24" y="456"/>
                      </a:lnTo>
                      <a:lnTo>
                        <a:pt x="44" y="396"/>
                      </a:lnTo>
                      <a:lnTo>
                        <a:pt x="68" y="340"/>
                      </a:lnTo>
                      <a:lnTo>
                        <a:pt x="100" y="288"/>
                      </a:lnTo>
                      <a:lnTo>
                        <a:pt x="132" y="236"/>
                      </a:lnTo>
                      <a:lnTo>
                        <a:pt x="168" y="192"/>
                      </a:lnTo>
                      <a:lnTo>
                        <a:pt x="208" y="148"/>
                      </a:lnTo>
                      <a:lnTo>
                        <a:pt x="252" y="112"/>
                      </a:lnTo>
                      <a:lnTo>
                        <a:pt x="300" y="80"/>
                      </a:lnTo>
                      <a:lnTo>
                        <a:pt x="352" y="52"/>
                      </a:lnTo>
                      <a:lnTo>
                        <a:pt x="404" y="28"/>
                      </a:lnTo>
                      <a:lnTo>
                        <a:pt x="460" y="12"/>
                      </a:lnTo>
                      <a:lnTo>
                        <a:pt x="516" y="4"/>
                      </a:lnTo>
                      <a:lnTo>
                        <a:pt x="576" y="0"/>
                      </a:lnTo>
                      <a:lnTo>
                        <a:pt x="636" y="4"/>
                      </a:lnTo>
                      <a:lnTo>
                        <a:pt x="692" y="12"/>
                      </a:lnTo>
                      <a:lnTo>
                        <a:pt x="748" y="28"/>
                      </a:lnTo>
                      <a:lnTo>
                        <a:pt x="800" y="52"/>
                      </a:lnTo>
                      <a:lnTo>
                        <a:pt x="852" y="80"/>
                      </a:lnTo>
                      <a:lnTo>
                        <a:pt x="900" y="112"/>
                      </a:lnTo>
                      <a:lnTo>
                        <a:pt x="944" y="148"/>
                      </a:lnTo>
                      <a:lnTo>
                        <a:pt x="984" y="192"/>
                      </a:lnTo>
                      <a:lnTo>
                        <a:pt x="1020" y="236"/>
                      </a:lnTo>
                      <a:lnTo>
                        <a:pt x="1056" y="288"/>
                      </a:lnTo>
                      <a:lnTo>
                        <a:pt x="1084" y="340"/>
                      </a:lnTo>
                      <a:lnTo>
                        <a:pt x="1108" y="396"/>
                      </a:lnTo>
                      <a:lnTo>
                        <a:pt x="1128" y="456"/>
                      </a:lnTo>
                      <a:lnTo>
                        <a:pt x="1140" y="520"/>
                      </a:lnTo>
                      <a:lnTo>
                        <a:pt x="1148" y="584"/>
                      </a:lnTo>
                      <a:lnTo>
                        <a:pt x="1152" y="648"/>
                      </a:lnTo>
                      <a:lnTo>
                        <a:pt x="1152" y="1296"/>
                      </a:lnTo>
                      <a:lnTo>
                        <a:pt x="0" y="129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2" name="Freeform 893"/>
                <p:cNvSpPr>
                  <a:spLocks/>
                </p:cNvSpPr>
                <p:nvPr/>
              </p:nvSpPr>
              <p:spPr bwMode="auto">
                <a:xfrm>
                  <a:off x="8904" y="5547"/>
                  <a:ext cx="1152" cy="1296"/>
                </a:xfrm>
                <a:custGeom>
                  <a:avLst/>
                  <a:gdLst/>
                  <a:ahLst/>
                  <a:cxnLst>
                    <a:cxn ang="0">
                      <a:pos x="0" y="648"/>
                    </a:cxn>
                    <a:cxn ang="0">
                      <a:pos x="4" y="584"/>
                    </a:cxn>
                    <a:cxn ang="0">
                      <a:pos x="12" y="520"/>
                    </a:cxn>
                    <a:cxn ang="0">
                      <a:pos x="24" y="456"/>
                    </a:cxn>
                    <a:cxn ang="0">
                      <a:pos x="44" y="396"/>
                    </a:cxn>
                    <a:cxn ang="0">
                      <a:pos x="68" y="340"/>
                    </a:cxn>
                    <a:cxn ang="0">
                      <a:pos x="100" y="288"/>
                    </a:cxn>
                    <a:cxn ang="0">
                      <a:pos x="132" y="236"/>
                    </a:cxn>
                    <a:cxn ang="0">
                      <a:pos x="168" y="192"/>
                    </a:cxn>
                    <a:cxn ang="0">
                      <a:pos x="208" y="148"/>
                    </a:cxn>
                    <a:cxn ang="0">
                      <a:pos x="252" y="112"/>
                    </a:cxn>
                    <a:cxn ang="0">
                      <a:pos x="300" y="80"/>
                    </a:cxn>
                    <a:cxn ang="0">
                      <a:pos x="352" y="52"/>
                    </a:cxn>
                    <a:cxn ang="0">
                      <a:pos x="404" y="28"/>
                    </a:cxn>
                    <a:cxn ang="0">
                      <a:pos x="460" y="12"/>
                    </a:cxn>
                    <a:cxn ang="0">
                      <a:pos x="516" y="4"/>
                    </a:cxn>
                    <a:cxn ang="0">
                      <a:pos x="576" y="0"/>
                    </a:cxn>
                    <a:cxn ang="0">
                      <a:pos x="636" y="4"/>
                    </a:cxn>
                    <a:cxn ang="0">
                      <a:pos x="692" y="12"/>
                    </a:cxn>
                    <a:cxn ang="0">
                      <a:pos x="748" y="28"/>
                    </a:cxn>
                    <a:cxn ang="0">
                      <a:pos x="800" y="52"/>
                    </a:cxn>
                    <a:cxn ang="0">
                      <a:pos x="852" y="80"/>
                    </a:cxn>
                    <a:cxn ang="0">
                      <a:pos x="900" y="112"/>
                    </a:cxn>
                    <a:cxn ang="0">
                      <a:pos x="944" y="148"/>
                    </a:cxn>
                    <a:cxn ang="0">
                      <a:pos x="984" y="192"/>
                    </a:cxn>
                    <a:cxn ang="0">
                      <a:pos x="1020" y="236"/>
                    </a:cxn>
                    <a:cxn ang="0">
                      <a:pos x="1056" y="288"/>
                    </a:cxn>
                    <a:cxn ang="0">
                      <a:pos x="1084" y="340"/>
                    </a:cxn>
                    <a:cxn ang="0">
                      <a:pos x="1108" y="396"/>
                    </a:cxn>
                    <a:cxn ang="0">
                      <a:pos x="1128" y="456"/>
                    </a:cxn>
                    <a:cxn ang="0">
                      <a:pos x="1140" y="520"/>
                    </a:cxn>
                    <a:cxn ang="0">
                      <a:pos x="1148" y="584"/>
                    </a:cxn>
                    <a:cxn ang="0">
                      <a:pos x="1152" y="648"/>
                    </a:cxn>
                    <a:cxn ang="0">
                      <a:pos x="1152" y="1296"/>
                    </a:cxn>
                    <a:cxn ang="0">
                      <a:pos x="0" y="1296"/>
                    </a:cxn>
                    <a:cxn ang="0">
                      <a:pos x="0" y="648"/>
                    </a:cxn>
                  </a:cxnLst>
                  <a:rect l="0" t="0" r="r" b="b"/>
                  <a:pathLst>
                    <a:path w="1152" h="1296">
                      <a:moveTo>
                        <a:pt x="0" y="648"/>
                      </a:moveTo>
                      <a:lnTo>
                        <a:pt x="4" y="584"/>
                      </a:lnTo>
                      <a:lnTo>
                        <a:pt x="12" y="520"/>
                      </a:lnTo>
                      <a:lnTo>
                        <a:pt x="24" y="456"/>
                      </a:lnTo>
                      <a:lnTo>
                        <a:pt x="44" y="396"/>
                      </a:lnTo>
                      <a:lnTo>
                        <a:pt x="68" y="340"/>
                      </a:lnTo>
                      <a:lnTo>
                        <a:pt x="100" y="288"/>
                      </a:lnTo>
                      <a:lnTo>
                        <a:pt x="132" y="236"/>
                      </a:lnTo>
                      <a:lnTo>
                        <a:pt x="168" y="192"/>
                      </a:lnTo>
                      <a:lnTo>
                        <a:pt x="208" y="148"/>
                      </a:lnTo>
                      <a:lnTo>
                        <a:pt x="252" y="112"/>
                      </a:lnTo>
                      <a:lnTo>
                        <a:pt x="300" y="80"/>
                      </a:lnTo>
                      <a:lnTo>
                        <a:pt x="352" y="52"/>
                      </a:lnTo>
                      <a:lnTo>
                        <a:pt x="404" y="28"/>
                      </a:lnTo>
                      <a:lnTo>
                        <a:pt x="460" y="12"/>
                      </a:lnTo>
                      <a:lnTo>
                        <a:pt x="516" y="4"/>
                      </a:lnTo>
                      <a:lnTo>
                        <a:pt x="576" y="0"/>
                      </a:lnTo>
                      <a:lnTo>
                        <a:pt x="636" y="4"/>
                      </a:lnTo>
                      <a:lnTo>
                        <a:pt x="692" y="12"/>
                      </a:lnTo>
                      <a:lnTo>
                        <a:pt x="748" y="28"/>
                      </a:lnTo>
                      <a:lnTo>
                        <a:pt x="800" y="52"/>
                      </a:lnTo>
                      <a:lnTo>
                        <a:pt x="852" y="80"/>
                      </a:lnTo>
                      <a:lnTo>
                        <a:pt x="900" y="112"/>
                      </a:lnTo>
                      <a:lnTo>
                        <a:pt x="944" y="148"/>
                      </a:lnTo>
                      <a:lnTo>
                        <a:pt x="984" y="192"/>
                      </a:lnTo>
                      <a:lnTo>
                        <a:pt x="1020" y="236"/>
                      </a:lnTo>
                      <a:lnTo>
                        <a:pt x="1056" y="288"/>
                      </a:lnTo>
                      <a:lnTo>
                        <a:pt x="1084" y="340"/>
                      </a:lnTo>
                      <a:lnTo>
                        <a:pt x="1108" y="396"/>
                      </a:lnTo>
                      <a:lnTo>
                        <a:pt x="1128" y="456"/>
                      </a:lnTo>
                      <a:lnTo>
                        <a:pt x="1140" y="520"/>
                      </a:lnTo>
                      <a:lnTo>
                        <a:pt x="1148" y="584"/>
                      </a:lnTo>
                      <a:lnTo>
                        <a:pt x="1152" y="648"/>
                      </a:lnTo>
                      <a:lnTo>
                        <a:pt x="1152" y="1296"/>
                      </a:lnTo>
                      <a:lnTo>
                        <a:pt x="0" y="1296"/>
                      </a:lnTo>
                      <a:lnTo>
                        <a:pt x="0" y="64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3" name="Rectangle 894"/>
                <p:cNvSpPr>
                  <a:spLocks noChangeArrowheads="1"/>
                </p:cNvSpPr>
                <p:nvPr/>
              </p:nvSpPr>
              <p:spPr bwMode="auto">
                <a:xfrm>
                  <a:off x="8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4" name="Rectangle 895"/>
                <p:cNvSpPr>
                  <a:spLocks noChangeArrowheads="1"/>
                </p:cNvSpPr>
                <p:nvPr/>
              </p:nvSpPr>
              <p:spPr bwMode="auto">
                <a:xfrm>
                  <a:off x="8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5" name="Rectangle 896"/>
                <p:cNvSpPr>
                  <a:spLocks noChangeArrowheads="1"/>
                </p:cNvSpPr>
                <p:nvPr/>
              </p:nvSpPr>
              <p:spPr bwMode="auto">
                <a:xfrm>
                  <a:off x="8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6" name="Rectangle 897"/>
                <p:cNvSpPr>
                  <a:spLocks noChangeArrowheads="1"/>
                </p:cNvSpPr>
                <p:nvPr/>
              </p:nvSpPr>
              <p:spPr bwMode="auto">
                <a:xfrm>
                  <a:off x="8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7" name="Rectangle 898"/>
                <p:cNvSpPr>
                  <a:spLocks noChangeArrowheads="1"/>
                </p:cNvSpPr>
                <p:nvPr/>
              </p:nvSpPr>
              <p:spPr bwMode="auto">
                <a:xfrm>
                  <a:off x="8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8" name="Rectangle 899"/>
                <p:cNvSpPr>
                  <a:spLocks noChangeArrowheads="1"/>
                </p:cNvSpPr>
                <p:nvPr/>
              </p:nvSpPr>
              <p:spPr bwMode="auto">
                <a:xfrm>
                  <a:off x="8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9" name="Rectangle 900"/>
                <p:cNvSpPr>
                  <a:spLocks noChangeArrowheads="1"/>
                </p:cNvSpPr>
                <p:nvPr/>
              </p:nvSpPr>
              <p:spPr bwMode="auto">
                <a:xfrm>
                  <a:off x="8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0" name="Rectangle 901"/>
                <p:cNvSpPr>
                  <a:spLocks noChangeArrowheads="1"/>
                </p:cNvSpPr>
                <p:nvPr/>
              </p:nvSpPr>
              <p:spPr bwMode="auto">
                <a:xfrm>
                  <a:off x="8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1" name="Rectangle 902"/>
                <p:cNvSpPr>
                  <a:spLocks noChangeArrowheads="1"/>
                </p:cNvSpPr>
                <p:nvPr/>
              </p:nvSpPr>
              <p:spPr bwMode="auto">
                <a:xfrm>
                  <a:off x="8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2" name="Rectangle 903"/>
                <p:cNvSpPr>
                  <a:spLocks noChangeArrowheads="1"/>
                </p:cNvSpPr>
                <p:nvPr/>
              </p:nvSpPr>
              <p:spPr bwMode="auto">
                <a:xfrm>
                  <a:off x="8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3" name="Rectangle 904"/>
                <p:cNvSpPr>
                  <a:spLocks noChangeArrowheads="1"/>
                </p:cNvSpPr>
                <p:nvPr/>
              </p:nvSpPr>
              <p:spPr bwMode="auto">
                <a:xfrm>
                  <a:off x="8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4" name="Rectangle 905"/>
                <p:cNvSpPr>
                  <a:spLocks noChangeArrowheads="1"/>
                </p:cNvSpPr>
                <p:nvPr/>
              </p:nvSpPr>
              <p:spPr bwMode="auto">
                <a:xfrm>
                  <a:off x="8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5" name="Rectangle 906"/>
                <p:cNvSpPr>
                  <a:spLocks noChangeArrowheads="1"/>
                </p:cNvSpPr>
                <p:nvPr/>
              </p:nvSpPr>
              <p:spPr bwMode="auto">
                <a:xfrm>
                  <a:off x="9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6" name="Rectangle 907"/>
                <p:cNvSpPr>
                  <a:spLocks noChangeArrowheads="1"/>
                </p:cNvSpPr>
                <p:nvPr/>
              </p:nvSpPr>
              <p:spPr bwMode="auto">
                <a:xfrm>
                  <a:off x="9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7" name="Rectangle 908"/>
                <p:cNvSpPr>
                  <a:spLocks noChangeArrowheads="1"/>
                </p:cNvSpPr>
                <p:nvPr/>
              </p:nvSpPr>
              <p:spPr bwMode="auto">
                <a:xfrm>
                  <a:off x="9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8" name="Rectangle 909"/>
                <p:cNvSpPr>
                  <a:spLocks noChangeArrowheads="1"/>
                </p:cNvSpPr>
                <p:nvPr/>
              </p:nvSpPr>
              <p:spPr bwMode="auto">
                <a:xfrm>
                  <a:off x="9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9" name="Rectangle 910"/>
                <p:cNvSpPr>
                  <a:spLocks noChangeArrowheads="1"/>
                </p:cNvSpPr>
                <p:nvPr/>
              </p:nvSpPr>
              <p:spPr bwMode="auto">
                <a:xfrm>
                  <a:off x="9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0" name="Rectangle 911"/>
                <p:cNvSpPr>
                  <a:spLocks noChangeArrowheads="1"/>
                </p:cNvSpPr>
                <p:nvPr/>
              </p:nvSpPr>
              <p:spPr bwMode="auto">
                <a:xfrm>
                  <a:off x="9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1" name="Rectangle 912"/>
                <p:cNvSpPr>
                  <a:spLocks noChangeArrowheads="1"/>
                </p:cNvSpPr>
                <p:nvPr/>
              </p:nvSpPr>
              <p:spPr bwMode="auto">
                <a:xfrm>
                  <a:off x="9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2" name="Rectangle 913"/>
                <p:cNvSpPr>
                  <a:spLocks noChangeArrowheads="1"/>
                </p:cNvSpPr>
                <p:nvPr/>
              </p:nvSpPr>
              <p:spPr bwMode="auto">
                <a:xfrm>
                  <a:off x="9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3" name="Rectangle 914"/>
                <p:cNvSpPr>
                  <a:spLocks noChangeArrowheads="1"/>
                </p:cNvSpPr>
                <p:nvPr/>
              </p:nvSpPr>
              <p:spPr bwMode="auto">
                <a:xfrm>
                  <a:off x="90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4" name="Rectangle 915"/>
                <p:cNvSpPr>
                  <a:spLocks noChangeArrowheads="1"/>
                </p:cNvSpPr>
                <p:nvPr/>
              </p:nvSpPr>
              <p:spPr bwMode="auto">
                <a:xfrm>
                  <a:off x="90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5" name="Rectangle 916"/>
                <p:cNvSpPr>
                  <a:spLocks noChangeArrowheads="1"/>
                </p:cNvSpPr>
                <p:nvPr/>
              </p:nvSpPr>
              <p:spPr bwMode="auto">
                <a:xfrm>
                  <a:off x="90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6" name="Rectangle 917"/>
                <p:cNvSpPr>
                  <a:spLocks noChangeArrowheads="1"/>
                </p:cNvSpPr>
                <p:nvPr/>
              </p:nvSpPr>
              <p:spPr bwMode="auto">
                <a:xfrm>
                  <a:off x="90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7" name="Rectangle 918"/>
                <p:cNvSpPr>
                  <a:spLocks noChangeArrowheads="1"/>
                </p:cNvSpPr>
                <p:nvPr/>
              </p:nvSpPr>
              <p:spPr bwMode="auto">
                <a:xfrm>
                  <a:off x="90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8" name="Rectangle 919"/>
                <p:cNvSpPr>
                  <a:spLocks noChangeArrowheads="1"/>
                </p:cNvSpPr>
                <p:nvPr/>
              </p:nvSpPr>
              <p:spPr bwMode="auto">
                <a:xfrm>
                  <a:off x="91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9" name="Rectangle 920"/>
                <p:cNvSpPr>
                  <a:spLocks noChangeArrowheads="1"/>
                </p:cNvSpPr>
                <p:nvPr/>
              </p:nvSpPr>
              <p:spPr bwMode="auto">
                <a:xfrm>
                  <a:off x="91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0" name="Rectangle 921"/>
                <p:cNvSpPr>
                  <a:spLocks noChangeArrowheads="1"/>
                </p:cNvSpPr>
                <p:nvPr/>
              </p:nvSpPr>
              <p:spPr bwMode="auto">
                <a:xfrm>
                  <a:off x="91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1" name="Rectangle 922"/>
                <p:cNvSpPr>
                  <a:spLocks noChangeArrowheads="1"/>
                </p:cNvSpPr>
                <p:nvPr/>
              </p:nvSpPr>
              <p:spPr bwMode="auto">
                <a:xfrm>
                  <a:off x="91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2" name="Rectangle 923"/>
                <p:cNvSpPr>
                  <a:spLocks noChangeArrowheads="1"/>
                </p:cNvSpPr>
                <p:nvPr/>
              </p:nvSpPr>
              <p:spPr bwMode="auto">
                <a:xfrm>
                  <a:off x="91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3" name="Rectangle 924"/>
                <p:cNvSpPr>
                  <a:spLocks noChangeArrowheads="1"/>
                </p:cNvSpPr>
                <p:nvPr/>
              </p:nvSpPr>
              <p:spPr bwMode="auto">
                <a:xfrm>
                  <a:off x="91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4" name="Rectangle 925"/>
                <p:cNvSpPr>
                  <a:spLocks noChangeArrowheads="1"/>
                </p:cNvSpPr>
                <p:nvPr/>
              </p:nvSpPr>
              <p:spPr bwMode="auto">
                <a:xfrm>
                  <a:off x="91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5" name="Rectangle 926"/>
                <p:cNvSpPr>
                  <a:spLocks noChangeArrowheads="1"/>
                </p:cNvSpPr>
                <p:nvPr/>
              </p:nvSpPr>
              <p:spPr bwMode="auto">
                <a:xfrm>
                  <a:off x="91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6" name="Rectangle 927"/>
                <p:cNvSpPr>
                  <a:spLocks noChangeArrowheads="1"/>
                </p:cNvSpPr>
                <p:nvPr/>
              </p:nvSpPr>
              <p:spPr bwMode="auto">
                <a:xfrm>
                  <a:off x="91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7" name="Rectangle 928"/>
                <p:cNvSpPr>
                  <a:spLocks noChangeArrowheads="1"/>
                </p:cNvSpPr>
                <p:nvPr/>
              </p:nvSpPr>
              <p:spPr bwMode="auto">
                <a:xfrm>
                  <a:off x="91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8" name="Rectangle 929"/>
                <p:cNvSpPr>
                  <a:spLocks noChangeArrowheads="1"/>
                </p:cNvSpPr>
                <p:nvPr/>
              </p:nvSpPr>
              <p:spPr bwMode="auto">
                <a:xfrm>
                  <a:off x="91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9" name="Rectangle 930"/>
                <p:cNvSpPr>
                  <a:spLocks noChangeArrowheads="1"/>
                </p:cNvSpPr>
                <p:nvPr/>
              </p:nvSpPr>
              <p:spPr bwMode="auto">
                <a:xfrm>
                  <a:off x="91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0" name="Rectangle 931"/>
                <p:cNvSpPr>
                  <a:spLocks noChangeArrowheads="1"/>
                </p:cNvSpPr>
                <p:nvPr/>
              </p:nvSpPr>
              <p:spPr bwMode="auto">
                <a:xfrm>
                  <a:off x="92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1" name="Rectangle 932"/>
                <p:cNvSpPr>
                  <a:spLocks noChangeArrowheads="1"/>
                </p:cNvSpPr>
                <p:nvPr/>
              </p:nvSpPr>
              <p:spPr bwMode="auto">
                <a:xfrm>
                  <a:off x="92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2" name="Rectangle 933"/>
                <p:cNvSpPr>
                  <a:spLocks noChangeArrowheads="1"/>
                </p:cNvSpPr>
                <p:nvPr/>
              </p:nvSpPr>
              <p:spPr bwMode="auto">
                <a:xfrm>
                  <a:off x="92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3" name="Rectangle 934"/>
                <p:cNvSpPr>
                  <a:spLocks noChangeArrowheads="1"/>
                </p:cNvSpPr>
                <p:nvPr/>
              </p:nvSpPr>
              <p:spPr bwMode="auto">
                <a:xfrm>
                  <a:off x="92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4" name="Rectangle 935"/>
                <p:cNvSpPr>
                  <a:spLocks noChangeArrowheads="1"/>
                </p:cNvSpPr>
                <p:nvPr/>
              </p:nvSpPr>
              <p:spPr bwMode="auto">
                <a:xfrm>
                  <a:off x="92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5" name="Rectangle 936"/>
                <p:cNvSpPr>
                  <a:spLocks noChangeArrowheads="1"/>
                </p:cNvSpPr>
                <p:nvPr/>
              </p:nvSpPr>
              <p:spPr bwMode="auto">
                <a:xfrm>
                  <a:off x="92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6" name="Rectangle 937"/>
                <p:cNvSpPr>
                  <a:spLocks noChangeArrowheads="1"/>
                </p:cNvSpPr>
                <p:nvPr/>
              </p:nvSpPr>
              <p:spPr bwMode="auto">
                <a:xfrm>
                  <a:off x="92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7" name="Rectangle 938"/>
                <p:cNvSpPr>
                  <a:spLocks noChangeArrowheads="1"/>
                </p:cNvSpPr>
                <p:nvPr/>
              </p:nvSpPr>
              <p:spPr bwMode="auto">
                <a:xfrm>
                  <a:off x="92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8" name="Rectangle 939"/>
                <p:cNvSpPr>
                  <a:spLocks noChangeArrowheads="1"/>
                </p:cNvSpPr>
                <p:nvPr/>
              </p:nvSpPr>
              <p:spPr bwMode="auto">
                <a:xfrm>
                  <a:off x="92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9" name="Rectangle 940"/>
                <p:cNvSpPr>
                  <a:spLocks noChangeArrowheads="1"/>
                </p:cNvSpPr>
                <p:nvPr/>
              </p:nvSpPr>
              <p:spPr bwMode="auto">
                <a:xfrm>
                  <a:off x="92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0" name="Rectangle 941"/>
                <p:cNvSpPr>
                  <a:spLocks noChangeArrowheads="1"/>
                </p:cNvSpPr>
                <p:nvPr/>
              </p:nvSpPr>
              <p:spPr bwMode="auto">
                <a:xfrm>
                  <a:off x="92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1" name="Rectangle 942"/>
                <p:cNvSpPr>
                  <a:spLocks noChangeArrowheads="1"/>
                </p:cNvSpPr>
                <p:nvPr/>
              </p:nvSpPr>
              <p:spPr bwMode="auto">
                <a:xfrm>
                  <a:off x="92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2" name="Rectangle 943"/>
                <p:cNvSpPr>
                  <a:spLocks noChangeArrowheads="1"/>
                </p:cNvSpPr>
                <p:nvPr/>
              </p:nvSpPr>
              <p:spPr bwMode="auto">
                <a:xfrm>
                  <a:off x="92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3" name="Rectangle 944"/>
                <p:cNvSpPr>
                  <a:spLocks noChangeArrowheads="1"/>
                </p:cNvSpPr>
                <p:nvPr/>
              </p:nvSpPr>
              <p:spPr bwMode="auto">
                <a:xfrm>
                  <a:off x="93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4" name="Rectangle 945"/>
                <p:cNvSpPr>
                  <a:spLocks noChangeArrowheads="1"/>
                </p:cNvSpPr>
                <p:nvPr/>
              </p:nvSpPr>
              <p:spPr bwMode="auto">
                <a:xfrm>
                  <a:off x="93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5" name="Rectangle 946"/>
                <p:cNvSpPr>
                  <a:spLocks noChangeArrowheads="1"/>
                </p:cNvSpPr>
                <p:nvPr/>
              </p:nvSpPr>
              <p:spPr bwMode="auto">
                <a:xfrm>
                  <a:off x="93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194" name="Rectangle 947"/>
              <p:cNvSpPr>
                <a:spLocks noChangeArrowheads="1"/>
              </p:cNvSpPr>
              <p:nvPr/>
            </p:nvSpPr>
            <p:spPr bwMode="auto">
              <a:xfrm>
                <a:off x="93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5" name="Rectangle 948"/>
              <p:cNvSpPr>
                <a:spLocks noChangeArrowheads="1"/>
              </p:cNvSpPr>
              <p:nvPr/>
            </p:nvSpPr>
            <p:spPr bwMode="auto">
              <a:xfrm>
                <a:off x="93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6" name="Rectangle 949"/>
              <p:cNvSpPr>
                <a:spLocks noChangeArrowheads="1"/>
              </p:cNvSpPr>
              <p:nvPr/>
            </p:nvSpPr>
            <p:spPr bwMode="auto">
              <a:xfrm>
                <a:off x="93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7" name="Rectangle 950"/>
              <p:cNvSpPr>
                <a:spLocks noChangeArrowheads="1"/>
              </p:cNvSpPr>
              <p:nvPr/>
            </p:nvSpPr>
            <p:spPr bwMode="auto">
              <a:xfrm>
                <a:off x="93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8" name="Rectangle 951"/>
              <p:cNvSpPr>
                <a:spLocks noChangeArrowheads="1"/>
              </p:cNvSpPr>
              <p:nvPr/>
            </p:nvSpPr>
            <p:spPr bwMode="auto">
              <a:xfrm>
                <a:off x="93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9" name="Rectangle 952"/>
              <p:cNvSpPr>
                <a:spLocks noChangeArrowheads="1"/>
              </p:cNvSpPr>
              <p:nvPr/>
            </p:nvSpPr>
            <p:spPr bwMode="auto">
              <a:xfrm>
                <a:off x="93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0" name="Rectangle 953"/>
              <p:cNvSpPr>
                <a:spLocks noChangeArrowheads="1"/>
              </p:cNvSpPr>
              <p:nvPr/>
            </p:nvSpPr>
            <p:spPr bwMode="auto">
              <a:xfrm>
                <a:off x="93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1" name="Rectangle 954"/>
              <p:cNvSpPr>
                <a:spLocks noChangeArrowheads="1"/>
              </p:cNvSpPr>
              <p:nvPr/>
            </p:nvSpPr>
            <p:spPr bwMode="auto">
              <a:xfrm>
                <a:off x="93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2" name="Rectangle 955"/>
              <p:cNvSpPr>
                <a:spLocks noChangeArrowheads="1"/>
              </p:cNvSpPr>
              <p:nvPr/>
            </p:nvSpPr>
            <p:spPr bwMode="auto">
              <a:xfrm>
                <a:off x="93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3" name="Rectangle 956"/>
              <p:cNvSpPr>
                <a:spLocks noChangeArrowheads="1"/>
              </p:cNvSpPr>
              <p:nvPr/>
            </p:nvSpPr>
            <p:spPr bwMode="auto">
              <a:xfrm>
                <a:off x="94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4" name="Rectangle 957"/>
              <p:cNvSpPr>
                <a:spLocks noChangeArrowheads="1"/>
              </p:cNvSpPr>
              <p:nvPr/>
            </p:nvSpPr>
            <p:spPr bwMode="auto">
              <a:xfrm>
                <a:off x="94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5" name="Rectangle 958"/>
              <p:cNvSpPr>
                <a:spLocks noChangeArrowheads="1"/>
              </p:cNvSpPr>
              <p:nvPr/>
            </p:nvSpPr>
            <p:spPr bwMode="auto">
              <a:xfrm>
                <a:off x="94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6" name="Rectangle 959"/>
              <p:cNvSpPr>
                <a:spLocks noChangeArrowheads="1"/>
              </p:cNvSpPr>
              <p:nvPr/>
            </p:nvSpPr>
            <p:spPr bwMode="auto">
              <a:xfrm>
                <a:off x="94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7" name="Rectangle 960"/>
              <p:cNvSpPr>
                <a:spLocks noChangeArrowheads="1"/>
              </p:cNvSpPr>
              <p:nvPr/>
            </p:nvSpPr>
            <p:spPr bwMode="auto">
              <a:xfrm>
                <a:off x="94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8" name="Rectangle 961"/>
              <p:cNvSpPr>
                <a:spLocks noChangeArrowheads="1"/>
              </p:cNvSpPr>
              <p:nvPr/>
            </p:nvSpPr>
            <p:spPr bwMode="auto">
              <a:xfrm>
                <a:off x="94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9" name="Rectangle 962"/>
              <p:cNvSpPr>
                <a:spLocks noChangeArrowheads="1"/>
              </p:cNvSpPr>
              <p:nvPr/>
            </p:nvSpPr>
            <p:spPr bwMode="auto">
              <a:xfrm>
                <a:off x="94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0" name="Rectangle 963"/>
              <p:cNvSpPr>
                <a:spLocks noChangeArrowheads="1"/>
              </p:cNvSpPr>
              <p:nvPr/>
            </p:nvSpPr>
            <p:spPr bwMode="auto">
              <a:xfrm>
                <a:off x="94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1" name="Rectangle 964"/>
              <p:cNvSpPr>
                <a:spLocks noChangeArrowheads="1"/>
              </p:cNvSpPr>
              <p:nvPr/>
            </p:nvSpPr>
            <p:spPr bwMode="auto">
              <a:xfrm>
                <a:off x="94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2" name="Rectangle 965"/>
              <p:cNvSpPr>
                <a:spLocks noChangeArrowheads="1"/>
              </p:cNvSpPr>
              <p:nvPr/>
            </p:nvSpPr>
            <p:spPr bwMode="auto">
              <a:xfrm>
                <a:off x="94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3" name="Rectangle 966"/>
              <p:cNvSpPr>
                <a:spLocks noChangeArrowheads="1"/>
              </p:cNvSpPr>
              <p:nvPr/>
            </p:nvSpPr>
            <p:spPr bwMode="auto">
              <a:xfrm>
                <a:off x="94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4" name="Rectangle 967"/>
              <p:cNvSpPr>
                <a:spLocks noChangeArrowheads="1"/>
              </p:cNvSpPr>
              <p:nvPr/>
            </p:nvSpPr>
            <p:spPr bwMode="auto">
              <a:xfrm>
                <a:off x="94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5" name="Rectangle 968"/>
              <p:cNvSpPr>
                <a:spLocks noChangeArrowheads="1"/>
              </p:cNvSpPr>
              <p:nvPr/>
            </p:nvSpPr>
            <p:spPr bwMode="auto">
              <a:xfrm>
                <a:off x="94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6" name="Rectangle 969"/>
              <p:cNvSpPr>
                <a:spLocks noChangeArrowheads="1"/>
              </p:cNvSpPr>
              <p:nvPr/>
            </p:nvSpPr>
            <p:spPr bwMode="auto">
              <a:xfrm>
                <a:off x="95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7" name="Rectangle 970"/>
              <p:cNvSpPr>
                <a:spLocks noChangeArrowheads="1"/>
              </p:cNvSpPr>
              <p:nvPr/>
            </p:nvSpPr>
            <p:spPr bwMode="auto">
              <a:xfrm>
                <a:off x="95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8" name="Rectangle 971"/>
              <p:cNvSpPr>
                <a:spLocks noChangeArrowheads="1"/>
              </p:cNvSpPr>
              <p:nvPr/>
            </p:nvSpPr>
            <p:spPr bwMode="auto">
              <a:xfrm>
                <a:off x="95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9" name="Rectangle 972"/>
              <p:cNvSpPr>
                <a:spLocks noChangeArrowheads="1"/>
              </p:cNvSpPr>
              <p:nvPr/>
            </p:nvSpPr>
            <p:spPr bwMode="auto">
              <a:xfrm>
                <a:off x="95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0" name="Rectangle 973"/>
              <p:cNvSpPr>
                <a:spLocks noChangeArrowheads="1"/>
              </p:cNvSpPr>
              <p:nvPr/>
            </p:nvSpPr>
            <p:spPr bwMode="auto">
              <a:xfrm>
                <a:off x="95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1" name="Rectangle 974"/>
              <p:cNvSpPr>
                <a:spLocks noChangeArrowheads="1"/>
              </p:cNvSpPr>
              <p:nvPr/>
            </p:nvSpPr>
            <p:spPr bwMode="auto">
              <a:xfrm>
                <a:off x="95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2" name="Rectangle 975"/>
              <p:cNvSpPr>
                <a:spLocks noChangeArrowheads="1"/>
              </p:cNvSpPr>
              <p:nvPr/>
            </p:nvSpPr>
            <p:spPr bwMode="auto">
              <a:xfrm>
                <a:off x="95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3" name="Rectangle 976"/>
              <p:cNvSpPr>
                <a:spLocks noChangeArrowheads="1"/>
              </p:cNvSpPr>
              <p:nvPr/>
            </p:nvSpPr>
            <p:spPr bwMode="auto">
              <a:xfrm>
                <a:off x="95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4" name="Rectangle 977"/>
              <p:cNvSpPr>
                <a:spLocks noChangeArrowheads="1"/>
              </p:cNvSpPr>
              <p:nvPr/>
            </p:nvSpPr>
            <p:spPr bwMode="auto">
              <a:xfrm>
                <a:off x="95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5" name="Rectangle 978"/>
              <p:cNvSpPr>
                <a:spLocks noChangeArrowheads="1"/>
              </p:cNvSpPr>
              <p:nvPr/>
            </p:nvSpPr>
            <p:spPr bwMode="auto">
              <a:xfrm>
                <a:off x="95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6" name="Rectangle 979"/>
              <p:cNvSpPr>
                <a:spLocks noChangeArrowheads="1"/>
              </p:cNvSpPr>
              <p:nvPr/>
            </p:nvSpPr>
            <p:spPr bwMode="auto">
              <a:xfrm>
                <a:off x="95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7" name="Rectangle 980"/>
              <p:cNvSpPr>
                <a:spLocks noChangeArrowheads="1"/>
              </p:cNvSpPr>
              <p:nvPr/>
            </p:nvSpPr>
            <p:spPr bwMode="auto">
              <a:xfrm>
                <a:off x="95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8" name="Rectangle 981"/>
              <p:cNvSpPr>
                <a:spLocks noChangeArrowheads="1"/>
              </p:cNvSpPr>
              <p:nvPr/>
            </p:nvSpPr>
            <p:spPr bwMode="auto">
              <a:xfrm>
                <a:off x="96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9" name="Rectangle 982"/>
              <p:cNvSpPr>
                <a:spLocks noChangeArrowheads="1"/>
              </p:cNvSpPr>
              <p:nvPr/>
            </p:nvSpPr>
            <p:spPr bwMode="auto">
              <a:xfrm>
                <a:off x="96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0" name="Rectangle 983"/>
              <p:cNvSpPr>
                <a:spLocks noChangeArrowheads="1"/>
              </p:cNvSpPr>
              <p:nvPr/>
            </p:nvSpPr>
            <p:spPr bwMode="auto">
              <a:xfrm>
                <a:off x="96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1" name="Rectangle 984"/>
              <p:cNvSpPr>
                <a:spLocks noChangeArrowheads="1"/>
              </p:cNvSpPr>
              <p:nvPr/>
            </p:nvSpPr>
            <p:spPr bwMode="auto">
              <a:xfrm>
                <a:off x="96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2" name="Rectangle 985"/>
              <p:cNvSpPr>
                <a:spLocks noChangeArrowheads="1"/>
              </p:cNvSpPr>
              <p:nvPr/>
            </p:nvSpPr>
            <p:spPr bwMode="auto">
              <a:xfrm>
                <a:off x="96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3" name="Rectangle 986"/>
              <p:cNvSpPr>
                <a:spLocks noChangeArrowheads="1"/>
              </p:cNvSpPr>
              <p:nvPr/>
            </p:nvSpPr>
            <p:spPr bwMode="auto">
              <a:xfrm>
                <a:off x="96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4" name="Rectangle 987"/>
              <p:cNvSpPr>
                <a:spLocks noChangeArrowheads="1"/>
              </p:cNvSpPr>
              <p:nvPr/>
            </p:nvSpPr>
            <p:spPr bwMode="auto">
              <a:xfrm>
                <a:off x="96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5" name="Rectangle 988"/>
              <p:cNvSpPr>
                <a:spLocks noChangeArrowheads="1"/>
              </p:cNvSpPr>
              <p:nvPr/>
            </p:nvSpPr>
            <p:spPr bwMode="auto">
              <a:xfrm>
                <a:off x="96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6" name="Rectangle 989"/>
              <p:cNvSpPr>
                <a:spLocks noChangeArrowheads="1"/>
              </p:cNvSpPr>
              <p:nvPr/>
            </p:nvSpPr>
            <p:spPr bwMode="auto">
              <a:xfrm>
                <a:off x="96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7" name="Rectangle 990"/>
              <p:cNvSpPr>
                <a:spLocks noChangeArrowheads="1"/>
              </p:cNvSpPr>
              <p:nvPr/>
            </p:nvSpPr>
            <p:spPr bwMode="auto">
              <a:xfrm>
                <a:off x="96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8" name="Rectangle 991"/>
              <p:cNvSpPr>
                <a:spLocks noChangeArrowheads="1"/>
              </p:cNvSpPr>
              <p:nvPr/>
            </p:nvSpPr>
            <p:spPr bwMode="auto">
              <a:xfrm>
                <a:off x="96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" name="Rectangle 992"/>
              <p:cNvSpPr>
                <a:spLocks noChangeArrowheads="1"/>
              </p:cNvSpPr>
              <p:nvPr/>
            </p:nvSpPr>
            <p:spPr bwMode="auto">
              <a:xfrm>
                <a:off x="96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0" name="Rectangle 993"/>
              <p:cNvSpPr>
                <a:spLocks noChangeArrowheads="1"/>
              </p:cNvSpPr>
              <p:nvPr/>
            </p:nvSpPr>
            <p:spPr bwMode="auto">
              <a:xfrm>
                <a:off x="96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1" name="Rectangle 994"/>
              <p:cNvSpPr>
                <a:spLocks noChangeArrowheads="1"/>
              </p:cNvSpPr>
              <p:nvPr/>
            </p:nvSpPr>
            <p:spPr bwMode="auto">
              <a:xfrm>
                <a:off x="97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2" name="Rectangle 995"/>
              <p:cNvSpPr>
                <a:spLocks noChangeArrowheads="1"/>
              </p:cNvSpPr>
              <p:nvPr/>
            </p:nvSpPr>
            <p:spPr bwMode="auto">
              <a:xfrm>
                <a:off x="97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3" name="Rectangle 996"/>
              <p:cNvSpPr>
                <a:spLocks noChangeArrowheads="1"/>
              </p:cNvSpPr>
              <p:nvPr/>
            </p:nvSpPr>
            <p:spPr bwMode="auto">
              <a:xfrm>
                <a:off x="97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4" name="Rectangle 997"/>
              <p:cNvSpPr>
                <a:spLocks noChangeArrowheads="1"/>
              </p:cNvSpPr>
              <p:nvPr/>
            </p:nvSpPr>
            <p:spPr bwMode="auto">
              <a:xfrm>
                <a:off x="97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5" name="Rectangle 998"/>
              <p:cNvSpPr>
                <a:spLocks noChangeArrowheads="1"/>
              </p:cNvSpPr>
              <p:nvPr/>
            </p:nvSpPr>
            <p:spPr bwMode="auto">
              <a:xfrm>
                <a:off x="97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6" name="Rectangle 999"/>
              <p:cNvSpPr>
                <a:spLocks noChangeArrowheads="1"/>
              </p:cNvSpPr>
              <p:nvPr/>
            </p:nvSpPr>
            <p:spPr bwMode="auto">
              <a:xfrm>
                <a:off x="97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7" name="Rectangle 1000"/>
              <p:cNvSpPr>
                <a:spLocks noChangeArrowheads="1"/>
              </p:cNvSpPr>
              <p:nvPr/>
            </p:nvSpPr>
            <p:spPr bwMode="auto">
              <a:xfrm>
                <a:off x="97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8" name="Rectangle 1001"/>
              <p:cNvSpPr>
                <a:spLocks noChangeArrowheads="1"/>
              </p:cNvSpPr>
              <p:nvPr/>
            </p:nvSpPr>
            <p:spPr bwMode="auto">
              <a:xfrm>
                <a:off x="97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" name="Rectangle 1002"/>
              <p:cNvSpPr>
                <a:spLocks noChangeArrowheads="1"/>
              </p:cNvSpPr>
              <p:nvPr/>
            </p:nvSpPr>
            <p:spPr bwMode="auto">
              <a:xfrm>
                <a:off x="97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0" name="Rectangle 1003"/>
              <p:cNvSpPr>
                <a:spLocks noChangeArrowheads="1"/>
              </p:cNvSpPr>
              <p:nvPr/>
            </p:nvSpPr>
            <p:spPr bwMode="auto">
              <a:xfrm>
                <a:off x="97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1" name="Rectangle 1004"/>
              <p:cNvSpPr>
                <a:spLocks noChangeArrowheads="1"/>
              </p:cNvSpPr>
              <p:nvPr/>
            </p:nvSpPr>
            <p:spPr bwMode="auto">
              <a:xfrm>
                <a:off x="97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2" name="Rectangle 1005"/>
              <p:cNvSpPr>
                <a:spLocks noChangeArrowheads="1"/>
              </p:cNvSpPr>
              <p:nvPr/>
            </p:nvSpPr>
            <p:spPr bwMode="auto">
              <a:xfrm>
                <a:off x="97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3" name="Rectangle 1006"/>
              <p:cNvSpPr>
                <a:spLocks noChangeArrowheads="1"/>
              </p:cNvSpPr>
              <p:nvPr/>
            </p:nvSpPr>
            <p:spPr bwMode="auto">
              <a:xfrm>
                <a:off x="98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4" name="Rectangle 1007"/>
              <p:cNvSpPr>
                <a:spLocks noChangeArrowheads="1"/>
              </p:cNvSpPr>
              <p:nvPr/>
            </p:nvSpPr>
            <p:spPr bwMode="auto">
              <a:xfrm>
                <a:off x="98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5" name="Rectangle 1008"/>
              <p:cNvSpPr>
                <a:spLocks noChangeArrowheads="1"/>
              </p:cNvSpPr>
              <p:nvPr/>
            </p:nvSpPr>
            <p:spPr bwMode="auto">
              <a:xfrm>
                <a:off x="98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6" name="Rectangle 1009"/>
              <p:cNvSpPr>
                <a:spLocks noChangeArrowheads="1"/>
              </p:cNvSpPr>
              <p:nvPr/>
            </p:nvSpPr>
            <p:spPr bwMode="auto">
              <a:xfrm>
                <a:off x="98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7" name="Rectangle 1010"/>
              <p:cNvSpPr>
                <a:spLocks noChangeArrowheads="1"/>
              </p:cNvSpPr>
              <p:nvPr/>
            </p:nvSpPr>
            <p:spPr bwMode="auto">
              <a:xfrm>
                <a:off x="98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8" name="Rectangle 1011"/>
              <p:cNvSpPr>
                <a:spLocks noChangeArrowheads="1"/>
              </p:cNvSpPr>
              <p:nvPr/>
            </p:nvSpPr>
            <p:spPr bwMode="auto">
              <a:xfrm>
                <a:off x="98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9" name="Rectangle 1012"/>
              <p:cNvSpPr>
                <a:spLocks noChangeArrowheads="1"/>
              </p:cNvSpPr>
              <p:nvPr/>
            </p:nvSpPr>
            <p:spPr bwMode="auto">
              <a:xfrm>
                <a:off x="98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0" name="Rectangle 1013"/>
              <p:cNvSpPr>
                <a:spLocks noChangeArrowheads="1"/>
              </p:cNvSpPr>
              <p:nvPr/>
            </p:nvSpPr>
            <p:spPr bwMode="auto">
              <a:xfrm>
                <a:off x="98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1" name="Rectangle 1014"/>
              <p:cNvSpPr>
                <a:spLocks noChangeArrowheads="1"/>
              </p:cNvSpPr>
              <p:nvPr/>
            </p:nvSpPr>
            <p:spPr bwMode="auto">
              <a:xfrm>
                <a:off x="98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2" name="Rectangle 1015"/>
              <p:cNvSpPr>
                <a:spLocks noChangeArrowheads="1"/>
              </p:cNvSpPr>
              <p:nvPr/>
            </p:nvSpPr>
            <p:spPr bwMode="auto">
              <a:xfrm>
                <a:off x="98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3" name="Rectangle 1016"/>
              <p:cNvSpPr>
                <a:spLocks noChangeArrowheads="1"/>
              </p:cNvSpPr>
              <p:nvPr/>
            </p:nvSpPr>
            <p:spPr bwMode="auto">
              <a:xfrm>
                <a:off x="98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4" name="Rectangle 1017"/>
              <p:cNvSpPr>
                <a:spLocks noChangeArrowheads="1"/>
              </p:cNvSpPr>
              <p:nvPr/>
            </p:nvSpPr>
            <p:spPr bwMode="auto">
              <a:xfrm>
                <a:off x="98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5" name="Rectangle 1018"/>
              <p:cNvSpPr>
                <a:spLocks noChangeArrowheads="1"/>
              </p:cNvSpPr>
              <p:nvPr/>
            </p:nvSpPr>
            <p:spPr bwMode="auto">
              <a:xfrm>
                <a:off x="98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6" name="Rectangle 1019"/>
              <p:cNvSpPr>
                <a:spLocks noChangeArrowheads="1"/>
              </p:cNvSpPr>
              <p:nvPr/>
            </p:nvSpPr>
            <p:spPr bwMode="auto">
              <a:xfrm>
                <a:off x="99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7" name="Rectangle 1020"/>
              <p:cNvSpPr>
                <a:spLocks noChangeArrowheads="1"/>
              </p:cNvSpPr>
              <p:nvPr/>
            </p:nvSpPr>
            <p:spPr bwMode="auto">
              <a:xfrm>
                <a:off x="99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8" name="Rectangle 1021"/>
              <p:cNvSpPr>
                <a:spLocks noChangeArrowheads="1"/>
              </p:cNvSpPr>
              <p:nvPr/>
            </p:nvSpPr>
            <p:spPr bwMode="auto">
              <a:xfrm>
                <a:off x="99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9" name="Rectangle 1022"/>
              <p:cNvSpPr>
                <a:spLocks noChangeArrowheads="1"/>
              </p:cNvSpPr>
              <p:nvPr/>
            </p:nvSpPr>
            <p:spPr bwMode="auto">
              <a:xfrm>
                <a:off x="99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0" name="Rectangle 1023"/>
              <p:cNvSpPr>
                <a:spLocks noChangeArrowheads="1"/>
              </p:cNvSpPr>
              <p:nvPr/>
            </p:nvSpPr>
            <p:spPr bwMode="auto">
              <a:xfrm>
                <a:off x="99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1" name="Rectangle 1024"/>
              <p:cNvSpPr>
                <a:spLocks noChangeArrowheads="1"/>
              </p:cNvSpPr>
              <p:nvPr/>
            </p:nvSpPr>
            <p:spPr bwMode="auto">
              <a:xfrm>
                <a:off x="99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2" name="Rectangle 1025"/>
              <p:cNvSpPr>
                <a:spLocks noChangeArrowheads="1"/>
              </p:cNvSpPr>
              <p:nvPr/>
            </p:nvSpPr>
            <p:spPr bwMode="auto">
              <a:xfrm>
                <a:off x="99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3" name="Rectangle 1026"/>
              <p:cNvSpPr>
                <a:spLocks noChangeArrowheads="1"/>
              </p:cNvSpPr>
              <p:nvPr/>
            </p:nvSpPr>
            <p:spPr bwMode="auto">
              <a:xfrm>
                <a:off x="99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4" name="Rectangle 1027"/>
              <p:cNvSpPr>
                <a:spLocks noChangeArrowheads="1"/>
              </p:cNvSpPr>
              <p:nvPr/>
            </p:nvSpPr>
            <p:spPr bwMode="auto">
              <a:xfrm>
                <a:off x="99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5" name="Rectangle 1028"/>
              <p:cNvSpPr>
                <a:spLocks noChangeArrowheads="1"/>
              </p:cNvSpPr>
              <p:nvPr/>
            </p:nvSpPr>
            <p:spPr bwMode="auto">
              <a:xfrm>
                <a:off x="99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6" name="Rectangle 1029"/>
              <p:cNvSpPr>
                <a:spLocks noChangeArrowheads="1"/>
              </p:cNvSpPr>
              <p:nvPr/>
            </p:nvSpPr>
            <p:spPr bwMode="auto">
              <a:xfrm>
                <a:off x="99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7" name="Rectangle 1030"/>
              <p:cNvSpPr>
                <a:spLocks noChangeArrowheads="1"/>
              </p:cNvSpPr>
              <p:nvPr/>
            </p:nvSpPr>
            <p:spPr bwMode="auto">
              <a:xfrm>
                <a:off x="99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8" name="Rectangle 1031"/>
              <p:cNvSpPr>
                <a:spLocks noChangeArrowheads="1"/>
              </p:cNvSpPr>
              <p:nvPr/>
            </p:nvSpPr>
            <p:spPr bwMode="auto">
              <a:xfrm>
                <a:off x="100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9" name="Rectangle 1032"/>
              <p:cNvSpPr>
                <a:spLocks noChangeArrowheads="1"/>
              </p:cNvSpPr>
              <p:nvPr/>
            </p:nvSpPr>
            <p:spPr bwMode="auto">
              <a:xfrm>
                <a:off x="100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0" name="Rectangle 1033"/>
              <p:cNvSpPr>
                <a:spLocks noChangeArrowheads="1"/>
              </p:cNvSpPr>
              <p:nvPr/>
            </p:nvSpPr>
            <p:spPr bwMode="auto">
              <a:xfrm>
                <a:off x="100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1" name="Rectangle 1034"/>
              <p:cNvSpPr>
                <a:spLocks noChangeArrowheads="1"/>
              </p:cNvSpPr>
              <p:nvPr/>
            </p:nvSpPr>
            <p:spPr bwMode="auto">
              <a:xfrm>
                <a:off x="100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2" name="Rectangle 1035"/>
              <p:cNvSpPr>
                <a:spLocks noChangeArrowheads="1"/>
              </p:cNvSpPr>
              <p:nvPr/>
            </p:nvSpPr>
            <p:spPr bwMode="auto">
              <a:xfrm>
                <a:off x="100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3" name="Rectangle 1036"/>
              <p:cNvSpPr>
                <a:spLocks noChangeArrowheads="1"/>
              </p:cNvSpPr>
              <p:nvPr/>
            </p:nvSpPr>
            <p:spPr bwMode="auto">
              <a:xfrm>
                <a:off x="100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4" name="Rectangle 1037"/>
              <p:cNvSpPr>
                <a:spLocks noChangeArrowheads="1"/>
              </p:cNvSpPr>
              <p:nvPr/>
            </p:nvSpPr>
            <p:spPr bwMode="auto">
              <a:xfrm>
                <a:off x="100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5" name="Rectangle 1038"/>
              <p:cNvSpPr>
                <a:spLocks noChangeArrowheads="1"/>
              </p:cNvSpPr>
              <p:nvPr/>
            </p:nvSpPr>
            <p:spPr bwMode="auto">
              <a:xfrm>
                <a:off x="100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897" name="Freeform 1039"/>
            <p:cNvSpPr>
              <a:spLocks/>
            </p:cNvSpPr>
            <p:nvPr/>
          </p:nvSpPr>
          <p:spPr bwMode="auto">
            <a:xfrm rot="14012">
              <a:off x="1323363" y="4972364"/>
              <a:ext cx="4818785" cy="510661"/>
            </a:xfrm>
            <a:custGeom>
              <a:avLst/>
              <a:gdLst/>
              <a:ahLst/>
              <a:cxnLst>
                <a:cxn ang="0">
                  <a:pos x="0" y="648"/>
                </a:cxn>
                <a:cxn ang="0">
                  <a:pos x="4" y="584"/>
                </a:cxn>
                <a:cxn ang="0">
                  <a:pos x="12" y="520"/>
                </a:cxn>
                <a:cxn ang="0">
                  <a:pos x="24" y="456"/>
                </a:cxn>
                <a:cxn ang="0">
                  <a:pos x="44" y="396"/>
                </a:cxn>
                <a:cxn ang="0">
                  <a:pos x="68" y="340"/>
                </a:cxn>
                <a:cxn ang="0">
                  <a:pos x="100" y="288"/>
                </a:cxn>
                <a:cxn ang="0">
                  <a:pos x="132" y="236"/>
                </a:cxn>
                <a:cxn ang="0">
                  <a:pos x="168" y="192"/>
                </a:cxn>
                <a:cxn ang="0">
                  <a:pos x="208" y="148"/>
                </a:cxn>
                <a:cxn ang="0">
                  <a:pos x="252" y="112"/>
                </a:cxn>
                <a:cxn ang="0">
                  <a:pos x="300" y="80"/>
                </a:cxn>
                <a:cxn ang="0">
                  <a:pos x="352" y="52"/>
                </a:cxn>
                <a:cxn ang="0">
                  <a:pos x="404" y="28"/>
                </a:cxn>
                <a:cxn ang="0">
                  <a:pos x="460" y="12"/>
                </a:cxn>
                <a:cxn ang="0">
                  <a:pos x="516" y="4"/>
                </a:cxn>
                <a:cxn ang="0">
                  <a:pos x="576" y="0"/>
                </a:cxn>
                <a:cxn ang="0">
                  <a:pos x="636" y="4"/>
                </a:cxn>
                <a:cxn ang="0">
                  <a:pos x="692" y="12"/>
                </a:cxn>
                <a:cxn ang="0">
                  <a:pos x="748" y="28"/>
                </a:cxn>
                <a:cxn ang="0">
                  <a:pos x="800" y="52"/>
                </a:cxn>
                <a:cxn ang="0">
                  <a:pos x="852" y="80"/>
                </a:cxn>
                <a:cxn ang="0">
                  <a:pos x="900" y="112"/>
                </a:cxn>
                <a:cxn ang="0">
                  <a:pos x="944" y="148"/>
                </a:cxn>
                <a:cxn ang="0">
                  <a:pos x="984" y="192"/>
                </a:cxn>
                <a:cxn ang="0">
                  <a:pos x="1020" y="236"/>
                </a:cxn>
                <a:cxn ang="0">
                  <a:pos x="1056" y="288"/>
                </a:cxn>
                <a:cxn ang="0">
                  <a:pos x="1084" y="340"/>
                </a:cxn>
                <a:cxn ang="0">
                  <a:pos x="1108" y="396"/>
                </a:cxn>
                <a:cxn ang="0">
                  <a:pos x="1128" y="456"/>
                </a:cxn>
                <a:cxn ang="0">
                  <a:pos x="1140" y="520"/>
                </a:cxn>
                <a:cxn ang="0">
                  <a:pos x="1148" y="584"/>
                </a:cxn>
                <a:cxn ang="0">
                  <a:pos x="1152" y="648"/>
                </a:cxn>
                <a:cxn ang="0">
                  <a:pos x="1152" y="1296"/>
                </a:cxn>
                <a:cxn ang="0">
                  <a:pos x="0" y="1296"/>
                </a:cxn>
                <a:cxn ang="0">
                  <a:pos x="0" y="648"/>
                </a:cxn>
              </a:cxnLst>
              <a:rect l="0" t="0" r="r" b="b"/>
              <a:pathLst>
                <a:path w="1152" h="1296">
                  <a:moveTo>
                    <a:pt x="0" y="648"/>
                  </a:moveTo>
                  <a:lnTo>
                    <a:pt x="4" y="584"/>
                  </a:lnTo>
                  <a:lnTo>
                    <a:pt x="12" y="520"/>
                  </a:lnTo>
                  <a:lnTo>
                    <a:pt x="24" y="456"/>
                  </a:lnTo>
                  <a:lnTo>
                    <a:pt x="44" y="396"/>
                  </a:lnTo>
                  <a:lnTo>
                    <a:pt x="68" y="340"/>
                  </a:lnTo>
                  <a:lnTo>
                    <a:pt x="100" y="288"/>
                  </a:lnTo>
                  <a:lnTo>
                    <a:pt x="132" y="236"/>
                  </a:lnTo>
                  <a:lnTo>
                    <a:pt x="168" y="192"/>
                  </a:lnTo>
                  <a:lnTo>
                    <a:pt x="208" y="148"/>
                  </a:lnTo>
                  <a:lnTo>
                    <a:pt x="252" y="112"/>
                  </a:lnTo>
                  <a:lnTo>
                    <a:pt x="300" y="80"/>
                  </a:lnTo>
                  <a:lnTo>
                    <a:pt x="352" y="52"/>
                  </a:lnTo>
                  <a:lnTo>
                    <a:pt x="404" y="28"/>
                  </a:lnTo>
                  <a:lnTo>
                    <a:pt x="460" y="12"/>
                  </a:lnTo>
                  <a:lnTo>
                    <a:pt x="516" y="4"/>
                  </a:lnTo>
                  <a:lnTo>
                    <a:pt x="576" y="0"/>
                  </a:lnTo>
                  <a:lnTo>
                    <a:pt x="636" y="4"/>
                  </a:lnTo>
                  <a:lnTo>
                    <a:pt x="692" y="12"/>
                  </a:lnTo>
                  <a:lnTo>
                    <a:pt x="748" y="28"/>
                  </a:lnTo>
                  <a:lnTo>
                    <a:pt x="800" y="52"/>
                  </a:lnTo>
                  <a:lnTo>
                    <a:pt x="852" y="80"/>
                  </a:lnTo>
                  <a:lnTo>
                    <a:pt x="900" y="112"/>
                  </a:lnTo>
                  <a:lnTo>
                    <a:pt x="944" y="148"/>
                  </a:lnTo>
                  <a:lnTo>
                    <a:pt x="984" y="192"/>
                  </a:lnTo>
                  <a:lnTo>
                    <a:pt x="1020" y="236"/>
                  </a:lnTo>
                  <a:lnTo>
                    <a:pt x="1056" y="288"/>
                  </a:lnTo>
                  <a:lnTo>
                    <a:pt x="1084" y="340"/>
                  </a:lnTo>
                  <a:lnTo>
                    <a:pt x="1108" y="396"/>
                  </a:lnTo>
                  <a:lnTo>
                    <a:pt x="1128" y="456"/>
                  </a:lnTo>
                  <a:lnTo>
                    <a:pt x="1140" y="520"/>
                  </a:lnTo>
                  <a:lnTo>
                    <a:pt x="1148" y="584"/>
                  </a:lnTo>
                  <a:lnTo>
                    <a:pt x="1152" y="648"/>
                  </a:lnTo>
                  <a:lnTo>
                    <a:pt x="1152" y="1296"/>
                  </a:lnTo>
                  <a:lnTo>
                    <a:pt x="0" y="1296"/>
                  </a:lnTo>
                  <a:lnTo>
                    <a:pt x="0" y="648"/>
                  </a:lnTo>
                  <a:close/>
                </a:path>
              </a:pathLst>
            </a:custGeom>
            <a:grp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" name="Group 745"/>
          <p:cNvGrpSpPr>
            <a:grpSpLocks/>
          </p:cNvGrpSpPr>
          <p:nvPr/>
        </p:nvGrpSpPr>
        <p:grpSpPr bwMode="auto">
          <a:xfrm rot="10800000">
            <a:off x="2527271" y="5968241"/>
            <a:ext cx="1240429" cy="536036"/>
            <a:chOff x="8904" y="5547"/>
            <a:chExt cx="1160" cy="1304"/>
          </a:xfrm>
          <a:solidFill>
            <a:schemeClr val="bg1"/>
          </a:solidFill>
        </p:grpSpPr>
        <p:grpSp>
          <p:nvGrpSpPr>
            <p:cNvPr id="12" name="Group 746"/>
            <p:cNvGrpSpPr>
              <a:grpSpLocks/>
            </p:cNvGrpSpPr>
            <p:nvPr/>
          </p:nvGrpSpPr>
          <p:grpSpPr bwMode="auto">
            <a:xfrm>
              <a:off x="8904" y="5547"/>
              <a:ext cx="1160" cy="1304"/>
              <a:chOff x="8904" y="5547"/>
              <a:chExt cx="1160" cy="1304"/>
            </a:xfrm>
            <a:grpFill/>
          </p:grpSpPr>
          <p:sp>
            <p:nvSpPr>
              <p:cNvPr id="992" name="Rectangle 747"/>
              <p:cNvSpPr>
                <a:spLocks noChangeArrowheads="1"/>
              </p:cNvSpPr>
              <p:nvPr/>
            </p:nvSpPr>
            <p:spPr bwMode="auto">
              <a:xfrm>
                <a:off x="89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3" name="Rectangle 748"/>
              <p:cNvSpPr>
                <a:spLocks noChangeArrowheads="1"/>
              </p:cNvSpPr>
              <p:nvPr/>
            </p:nvSpPr>
            <p:spPr bwMode="auto">
              <a:xfrm>
                <a:off x="89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4" name="Rectangle 749"/>
              <p:cNvSpPr>
                <a:spLocks noChangeArrowheads="1"/>
              </p:cNvSpPr>
              <p:nvPr/>
            </p:nvSpPr>
            <p:spPr bwMode="auto">
              <a:xfrm>
                <a:off x="89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5" name="Rectangle 750"/>
              <p:cNvSpPr>
                <a:spLocks noChangeArrowheads="1"/>
              </p:cNvSpPr>
              <p:nvPr/>
            </p:nvSpPr>
            <p:spPr bwMode="auto">
              <a:xfrm>
                <a:off x="89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6" name="Rectangle 751"/>
              <p:cNvSpPr>
                <a:spLocks noChangeArrowheads="1"/>
              </p:cNvSpPr>
              <p:nvPr/>
            </p:nvSpPr>
            <p:spPr bwMode="auto">
              <a:xfrm>
                <a:off x="89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7" name="Rectangle 752"/>
              <p:cNvSpPr>
                <a:spLocks noChangeArrowheads="1"/>
              </p:cNvSpPr>
              <p:nvPr/>
            </p:nvSpPr>
            <p:spPr bwMode="auto">
              <a:xfrm>
                <a:off x="89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8" name="Rectangle 753"/>
              <p:cNvSpPr>
                <a:spLocks noChangeArrowheads="1"/>
              </p:cNvSpPr>
              <p:nvPr/>
            </p:nvSpPr>
            <p:spPr bwMode="auto">
              <a:xfrm>
                <a:off x="89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9" name="Rectangle 754"/>
              <p:cNvSpPr>
                <a:spLocks noChangeArrowheads="1"/>
              </p:cNvSpPr>
              <p:nvPr/>
            </p:nvSpPr>
            <p:spPr bwMode="auto">
              <a:xfrm>
                <a:off x="89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0" name="Rectangle 755"/>
              <p:cNvSpPr>
                <a:spLocks noChangeArrowheads="1"/>
              </p:cNvSpPr>
              <p:nvPr/>
            </p:nvSpPr>
            <p:spPr bwMode="auto">
              <a:xfrm>
                <a:off x="89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1" name="Rectangle 756"/>
              <p:cNvSpPr>
                <a:spLocks noChangeArrowheads="1"/>
              </p:cNvSpPr>
              <p:nvPr/>
            </p:nvSpPr>
            <p:spPr bwMode="auto">
              <a:xfrm>
                <a:off x="89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2" name="Rectangle 757"/>
              <p:cNvSpPr>
                <a:spLocks noChangeArrowheads="1"/>
              </p:cNvSpPr>
              <p:nvPr/>
            </p:nvSpPr>
            <p:spPr bwMode="auto">
              <a:xfrm>
                <a:off x="89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3" name="Rectangle 758"/>
              <p:cNvSpPr>
                <a:spLocks noChangeArrowheads="1"/>
              </p:cNvSpPr>
              <p:nvPr/>
            </p:nvSpPr>
            <p:spPr bwMode="auto">
              <a:xfrm>
                <a:off x="89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4" name="Rectangle 759"/>
              <p:cNvSpPr>
                <a:spLocks noChangeArrowheads="1"/>
              </p:cNvSpPr>
              <p:nvPr/>
            </p:nvSpPr>
            <p:spPr bwMode="auto">
              <a:xfrm>
                <a:off x="90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5" name="Rectangle 760"/>
              <p:cNvSpPr>
                <a:spLocks noChangeArrowheads="1"/>
              </p:cNvSpPr>
              <p:nvPr/>
            </p:nvSpPr>
            <p:spPr bwMode="auto">
              <a:xfrm>
                <a:off x="90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6" name="Rectangle 761"/>
              <p:cNvSpPr>
                <a:spLocks noChangeArrowheads="1"/>
              </p:cNvSpPr>
              <p:nvPr/>
            </p:nvSpPr>
            <p:spPr bwMode="auto">
              <a:xfrm>
                <a:off x="90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7" name="Rectangle 762"/>
              <p:cNvSpPr>
                <a:spLocks noChangeArrowheads="1"/>
              </p:cNvSpPr>
              <p:nvPr/>
            </p:nvSpPr>
            <p:spPr bwMode="auto">
              <a:xfrm>
                <a:off x="90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8" name="Rectangle 763"/>
              <p:cNvSpPr>
                <a:spLocks noChangeArrowheads="1"/>
              </p:cNvSpPr>
              <p:nvPr/>
            </p:nvSpPr>
            <p:spPr bwMode="auto">
              <a:xfrm>
                <a:off x="90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9" name="Rectangle 764"/>
              <p:cNvSpPr>
                <a:spLocks noChangeArrowheads="1"/>
              </p:cNvSpPr>
              <p:nvPr/>
            </p:nvSpPr>
            <p:spPr bwMode="auto">
              <a:xfrm>
                <a:off x="90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0" name="Rectangle 765"/>
              <p:cNvSpPr>
                <a:spLocks noChangeArrowheads="1"/>
              </p:cNvSpPr>
              <p:nvPr/>
            </p:nvSpPr>
            <p:spPr bwMode="auto">
              <a:xfrm>
                <a:off x="90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1" name="Rectangle 766"/>
              <p:cNvSpPr>
                <a:spLocks noChangeArrowheads="1"/>
              </p:cNvSpPr>
              <p:nvPr/>
            </p:nvSpPr>
            <p:spPr bwMode="auto">
              <a:xfrm>
                <a:off x="90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2" name="Rectangle 767"/>
              <p:cNvSpPr>
                <a:spLocks noChangeArrowheads="1"/>
              </p:cNvSpPr>
              <p:nvPr/>
            </p:nvSpPr>
            <p:spPr bwMode="auto">
              <a:xfrm>
                <a:off x="90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3" name="Rectangle 768"/>
              <p:cNvSpPr>
                <a:spLocks noChangeArrowheads="1"/>
              </p:cNvSpPr>
              <p:nvPr/>
            </p:nvSpPr>
            <p:spPr bwMode="auto">
              <a:xfrm>
                <a:off x="90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4" name="Rectangle 769"/>
              <p:cNvSpPr>
                <a:spLocks noChangeArrowheads="1"/>
              </p:cNvSpPr>
              <p:nvPr/>
            </p:nvSpPr>
            <p:spPr bwMode="auto">
              <a:xfrm>
                <a:off x="90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5" name="Rectangle 770"/>
              <p:cNvSpPr>
                <a:spLocks noChangeArrowheads="1"/>
              </p:cNvSpPr>
              <p:nvPr/>
            </p:nvSpPr>
            <p:spPr bwMode="auto">
              <a:xfrm>
                <a:off x="90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6" name="Rectangle 771"/>
              <p:cNvSpPr>
                <a:spLocks noChangeArrowheads="1"/>
              </p:cNvSpPr>
              <p:nvPr/>
            </p:nvSpPr>
            <p:spPr bwMode="auto">
              <a:xfrm>
                <a:off x="90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7" name="Rectangle 772"/>
              <p:cNvSpPr>
                <a:spLocks noChangeArrowheads="1"/>
              </p:cNvSpPr>
              <p:nvPr/>
            </p:nvSpPr>
            <p:spPr bwMode="auto">
              <a:xfrm>
                <a:off x="91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8" name="Rectangle 773"/>
              <p:cNvSpPr>
                <a:spLocks noChangeArrowheads="1"/>
              </p:cNvSpPr>
              <p:nvPr/>
            </p:nvSpPr>
            <p:spPr bwMode="auto">
              <a:xfrm>
                <a:off x="91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9" name="Rectangle 774"/>
              <p:cNvSpPr>
                <a:spLocks noChangeArrowheads="1"/>
              </p:cNvSpPr>
              <p:nvPr/>
            </p:nvSpPr>
            <p:spPr bwMode="auto">
              <a:xfrm>
                <a:off x="91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0" name="Rectangle 775"/>
              <p:cNvSpPr>
                <a:spLocks noChangeArrowheads="1"/>
              </p:cNvSpPr>
              <p:nvPr/>
            </p:nvSpPr>
            <p:spPr bwMode="auto">
              <a:xfrm>
                <a:off x="91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1" name="Rectangle 776"/>
              <p:cNvSpPr>
                <a:spLocks noChangeArrowheads="1"/>
              </p:cNvSpPr>
              <p:nvPr/>
            </p:nvSpPr>
            <p:spPr bwMode="auto">
              <a:xfrm>
                <a:off x="91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2" name="Rectangle 777"/>
              <p:cNvSpPr>
                <a:spLocks noChangeArrowheads="1"/>
              </p:cNvSpPr>
              <p:nvPr/>
            </p:nvSpPr>
            <p:spPr bwMode="auto">
              <a:xfrm>
                <a:off x="91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3" name="Rectangle 778"/>
              <p:cNvSpPr>
                <a:spLocks noChangeArrowheads="1"/>
              </p:cNvSpPr>
              <p:nvPr/>
            </p:nvSpPr>
            <p:spPr bwMode="auto">
              <a:xfrm>
                <a:off x="91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4" name="Rectangle 779"/>
              <p:cNvSpPr>
                <a:spLocks noChangeArrowheads="1"/>
              </p:cNvSpPr>
              <p:nvPr/>
            </p:nvSpPr>
            <p:spPr bwMode="auto">
              <a:xfrm>
                <a:off x="91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6" name="Rectangle 780"/>
              <p:cNvSpPr>
                <a:spLocks noChangeArrowheads="1"/>
              </p:cNvSpPr>
              <p:nvPr/>
            </p:nvSpPr>
            <p:spPr bwMode="auto">
              <a:xfrm>
                <a:off x="91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7" name="Rectangle 781"/>
              <p:cNvSpPr>
                <a:spLocks noChangeArrowheads="1"/>
              </p:cNvSpPr>
              <p:nvPr/>
            </p:nvSpPr>
            <p:spPr bwMode="auto">
              <a:xfrm>
                <a:off x="91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8" name="Rectangle 782"/>
              <p:cNvSpPr>
                <a:spLocks noChangeArrowheads="1"/>
              </p:cNvSpPr>
              <p:nvPr/>
            </p:nvSpPr>
            <p:spPr bwMode="auto">
              <a:xfrm>
                <a:off x="91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9" name="Rectangle 783"/>
              <p:cNvSpPr>
                <a:spLocks noChangeArrowheads="1"/>
              </p:cNvSpPr>
              <p:nvPr/>
            </p:nvSpPr>
            <p:spPr bwMode="auto">
              <a:xfrm>
                <a:off x="91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0" name="Rectangle 784"/>
              <p:cNvSpPr>
                <a:spLocks noChangeArrowheads="1"/>
              </p:cNvSpPr>
              <p:nvPr/>
            </p:nvSpPr>
            <p:spPr bwMode="auto">
              <a:xfrm>
                <a:off x="92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1" name="Rectangle 785"/>
              <p:cNvSpPr>
                <a:spLocks noChangeArrowheads="1"/>
              </p:cNvSpPr>
              <p:nvPr/>
            </p:nvSpPr>
            <p:spPr bwMode="auto">
              <a:xfrm>
                <a:off x="92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2" name="Rectangle 786"/>
              <p:cNvSpPr>
                <a:spLocks noChangeArrowheads="1"/>
              </p:cNvSpPr>
              <p:nvPr/>
            </p:nvSpPr>
            <p:spPr bwMode="auto">
              <a:xfrm>
                <a:off x="92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3" name="Rectangle 787"/>
              <p:cNvSpPr>
                <a:spLocks noChangeArrowheads="1"/>
              </p:cNvSpPr>
              <p:nvPr/>
            </p:nvSpPr>
            <p:spPr bwMode="auto">
              <a:xfrm>
                <a:off x="92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4" name="Rectangle 788"/>
              <p:cNvSpPr>
                <a:spLocks noChangeArrowheads="1"/>
              </p:cNvSpPr>
              <p:nvPr/>
            </p:nvSpPr>
            <p:spPr bwMode="auto">
              <a:xfrm>
                <a:off x="92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5" name="Rectangle 789"/>
              <p:cNvSpPr>
                <a:spLocks noChangeArrowheads="1"/>
              </p:cNvSpPr>
              <p:nvPr/>
            </p:nvSpPr>
            <p:spPr bwMode="auto">
              <a:xfrm>
                <a:off x="92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6" name="Rectangle 790"/>
              <p:cNvSpPr>
                <a:spLocks noChangeArrowheads="1"/>
              </p:cNvSpPr>
              <p:nvPr/>
            </p:nvSpPr>
            <p:spPr bwMode="auto">
              <a:xfrm>
                <a:off x="92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7" name="Rectangle 791"/>
              <p:cNvSpPr>
                <a:spLocks noChangeArrowheads="1"/>
              </p:cNvSpPr>
              <p:nvPr/>
            </p:nvSpPr>
            <p:spPr bwMode="auto">
              <a:xfrm>
                <a:off x="92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Rectangle 792"/>
              <p:cNvSpPr>
                <a:spLocks noChangeArrowheads="1"/>
              </p:cNvSpPr>
              <p:nvPr/>
            </p:nvSpPr>
            <p:spPr bwMode="auto">
              <a:xfrm>
                <a:off x="92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9" name="Rectangle 793"/>
              <p:cNvSpPr>
                <a:spLocks noChangeArrowheads="1"/>
              </p:cNvSpPr>
              <p:nvPr/>
            </p:nvSpPr>
            <p:spPr bwMode="auto">
              <a:xfrm>
                <a:off x="92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0" name="Rectangle 794"/>
              <p:cNvSpPr>
                <a:spLocks noChangeArrowheads="1"/>
              </p:cNvSpPr>
              <p:nvPr/>
            </p:nvSpPr>
            <p:spPr bwMode="auto">
              <a:xfrm>
                <a:off x="92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1" name="Rectangle 795"/>
              <p:cNvSpPr>
                <a:spLocks noChangeArrowheads="1"/>
              </p:cNvSpPr>
              <p:nvPr/>
            </p:nvSpPr>
            <p:spPr bwMode="auto">
              <a:xfrm>
                <a:off x="92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2" name="Rectangle 796"/>
              <p:cNvSpPr>
                <a:spLocks noChangeArrowheads="1"/>
              </p:cNvSpPr>
              <p:nvPr/>
            </p:nvSpPr>
            <p:spPr bwMode="auto">
              <a:xfrm>
                <a:off x="92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3" name="Rectangle 797"/>
              <p:cNvSpPr>
                <a:spLocks noChangeArrowheads="1"/>
              </p:cNvSpPr>
              <p:nvPr/>
            </p:nvSpPr>
            <p:spPr bwMode="auto">
              <a:xfrm>
                <a:off x="93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4" name="Rectangle 798"/>
              <p:cNvSpPr>
                <a:spLocks noChangeArrowheads="1"/>
              </p:cNvSpPr>
              <p:nvPr/>
            </p:nvSpPr>
            <p:spPr bwMode="auto">
              <a:xfrm>
                <a:off x="93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5" name="Rectangle 799"/>
              <p:cNvSpPr>
                <a:spLocks noChangeArrowheads="1"/>
              </p:cNvSpPr>
              <p:nvPr/>
            </p:nvSpPr>
            <p:spPr bwMode="auto">
              <a:xfrm>
                <a:off x="93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6" name="Rectangle 800"/>
              <p:cNvSpPr>
                <a:spLocks noChangeArrowheads="1"/>
              </p:cNvSpPr>
              <p:nvPr/>
            </p:nvSpPr>
            <p:spPr bwMode="auto">
              <a:xfrm>
                <a:off x="93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7" name="Rectangle 801"/>
              <p:cNvSpPr>
                <a:spLocks noChangeArrowheads="1"/>
              </p:cNvSpPr>
              <p:nvPr/>
            </p:nvSpPr>
            <p:spPr bwMode="auto">
              <a:xfrm>
                <a:off x="93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8" name="Rectangle 802"/>
              <p:cNvSpPr>
                <a:spLocks noChangeArrowheads="1"/>
              </p:cNvSpPr>
              <p:nvPr/>
            </p:nvSpPr>
            <p:spPr bwMode="auto">
              <a:xfrm>
                <a:off x="93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9" name="Rectangle 803"/>
              <p:cNvSpPr>
                <a:spLocks noChangeArrowheads="1"/>
              </p:cNvSpPr>
              <p:nvPr/>
            </p:nvSpPr>
            <p:spPr bwMode="auto">
              <a:xfrm>
                <a:off x="93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0" name="Rectangle 804"/>
              <p:cNvSpPr>
                <a:spLocks noChangeArrowheads="1"/>
              </p:cNvSpPr>
              <p:nvPr/>
            </p:nvSpPr>
            <p:spPr bwMode="auto">
              <a:xfrm>
                <a:off x="93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1" name="Rectangle 805"/>
              <p:cNvSpPr>
                <a:spLocks noChangeArrowheads="1"/>
              </p:cNvSpPr>
              <p:nvPr/>
            </p:nvSpPr>
            <p:spPr bwMode="auto">
              <a:xfrm>
                <a:off x="93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2" name="Rectangle 806"/>
              <p:cNvSpPr>
                <a:spLocks noChangeArrowheads="1"/>
              </p:cNvSpPr>
              <p:nvPr/>
            </p:nvSpPr>
            <p:spPr bwMode="auto">
              <a:xfrm>
                <a:off x="93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3" name="Rectangle 807"/>
              <p:cNvSpPr>
                <a:spLocks noChangeArrowheads="1"/>
              </p:cNvSpPr>
              <p:nvPr/>
            </p:nvSpPr>
            <p:spPr bwMode="auto">
              <a:xfrm>
                <a:off x="93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4" name="Rectangle 808"/>
              <p:cNvSpPr>
                <a:spLocks noChangeArrowheads="1"/>
              </p:cNvSpPr>
              <p:nvPr/>
            </p:nvSpPr>
            <p:spPr bwMode="auto">
              <a:xfrm>
                <a:off x="93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5" name="Rectangle 809"/>
              <p:cNvSpPr>
                <a:spLocks noChangeArrowheads="1"/>
              </p:cNvSpPr>
              <p:nvPr/>
            </p:nvSpPr>
            <p:spPr bwMode="auto">
              <a:xfrm>
                <a:off x="94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6" name="Rectangle 810"/>
              <p:cNvSpPr>
                <a:spLocks noChangeArrowheads="1"/>
              </p:cNvSpPr>
              <p:nvPr/>
            </p:nvSpPr>
            <p:spPr bwMode="auto">
              <a:xfrm>
                <a:off x="94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7" name="Rectangle 811"/>
              <p:cNvSpPr>
                <a:spLocks noChangeArrowheads="1"/>
              </p:cNvSpPr>
              <p:nvPr/>
            </p:nvSpPr>
            <p:spPr bwMode="auto">
              <a:xfrm>
                <a:off x="94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8" name="Rectangle 812"/>
              <p:cNvSpPr>
                <a:spLocks noChangeArrowheads="1"/>
              </p:cNvSpPr>
              <p:nvPr/>
            </p:nvSpPr>
            <p:spPr bwMode="auto">
              <a:xfrm>
                <a:off x="94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9" name="Rectangle 813"/>
              <p:cNvSpPr>
                <a:spLocks noChangeArrowheads="1"/>
              </p:cNvSpPr>
              <p:nvPr/>
            </p:nvSpPr>
            <p:spPr bwMode="auto">
              <a:xfrm>
                <a:off x="94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0" name="Rectangle 814"/>
              <p:cNvSpPr>
                <a:spLocks noChangeArrowheads="1"/>
              </p:cNvSpPr>
              <p:nvPr/>
            </p:nvSpPr>
            <p:spPr bwMode="auto">
              <a:xfrm>
                <a:off x="94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1" name="Rectangle 815"/>
              <p:cNvSpPr>
                <a:spLocks noChangeArrowheads="1"/>
              </p:cNvSpPr>
              <p:nvPr/>
            </p:nvSpPr>
            <p:spPr bwMode="auto">
              <a:xfrm>
                <a:off x="94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2" name="Rectangle 816"/>
              <p:cNvSpPr>
                <a:spLocks noChangeArrowheads="1"/>
              </p:cNvSpPr>
              <p:nvPr/>
            </p:nvSpPr>
            <p:spPr bwMode="auto">
              <a:xfrm>
                <a:off x="94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3" name="Rectangle 817"/>
              <p:cNvSpPr>
                <a:spLocks noChangeArrowheads="1"/>
              </p:cNvSpPr>
              <p:nvPr/>
            </p:nvSpPr>
            <p:spPr bwMode="auto">
              <a:xfrm>
                <a:off x="94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4" name="Rectangle 818"/>
              <p:cNvSpPr>
                <a:spLocks noChangeArrowheads="1"/>
              </p:cNvSpPr>
              <p:nvPr/>
            </p:nvSpPr>
            <p:spPr bwMode="auto">
              <a:xfrm>
                <a:off x="94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5" name="Rectangle 819"/>
              <p:cNvSpPr>
                <a:spLocks noChangeArrowheads="1"/>
              </p:cNvSpPr>
              <p:nvPr/>
            </p:nvSpPr>
            <p:spPr bwMode="auto">
              <a:xfrm>
                <a:off x="94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6" name="Rectangle 820"/>
              <p:cNvSpPr>
                <a:spLocks noChangeArrowheads="1"/>
              </p:cNvSpPr>
              <p:nvPr/>
            </p:nvSpPr>
            <p:spPr bwMode="auto">
              <a:xfrm>
                <a:off x="94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7" name="Rectangle 821"/>
              <p:cNvSpPr>
                <a:spLocks noChangeArrowheads="1"/>
              </p:cNvSpPr>
              <p:nvPr/>
            </p:nvSpPr>
            <p:spPr bwMode="auto">
              <a:xfrm>
                <a:off x="94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8" name="Rectangle 822"/>
              <p:cNvSpPr>
                <a:spLocks noChangeArrowheads="1"/>
              </p:cNvSpPr>
              <p:nvPr/>
            </p:nvSpPr>
            <p:spPr bwMode="auto">
              <a:xfrm>
                <a:off x="95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9" name="Rectangle 823"/>
              <p:cNvSpPr>
                <a:spLocks noChangeArrowheads="1"/>
              </p:cNvSpPr>
              <p:nvPr/>
            </p:nvSpPr>
            <p:spPr bwMode="auto">
              <a:xfrm>
                <a:off x="95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0" name="Rectangle 824"/>
              <p:cNvSpPr>
                <a:spLocks noChangeArrowheads="1"/>
              </p:cNvSpPr>
              <p:nvPr/>
            </p:nvSpPr>
            <p:spPr bwMode="auto">
              <a:xfrm>
                <a:off x="95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1" name="Rectangle 825"/>
              <p:cNvSpPr>
                <a:spLocks noChangeArrowheads="1"/>
              </p:cNvSpPr>
              <p:nvPr/>
            </p:nvSpPr>
            <p:spPr bwMode="auto">
              <a:xfrm>
                <a:off x="95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2" name="Rectangle 826"/>
              <p:cNvSpPr>
                <a:spLocks noChangeArrowheads="1"/>
              </p:cNvSpPr>
              <p:nvPr/>
            </p:nvSpPr>
            <p:spPr bwMode="auto">
              <a:xfrm>
                <a:off x="95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3" name="Rectangle 827"/>
              <p:cNvSpPr>
                <a:spLocks noChangeArrowheads="1"/>
              </p:cNvSpPr>
              <p:nvPr/>
            </p:nvSpPr>
            <p:spPr bwMode="auto">
              <a:xfrm>
                <a:off x="95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4" name="Rectangle 828"/>
              <p:cNvSpPr>
                <a:spLocks noChangeArrowheads="1"/>
              </p:cNvSpPr>
              <p:nvPr/>
            </p:nvSpPr>
            <p:spPr bwMode="auto">
              <a:xfrm>
                <a:off x="95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5" name="Rectangle 829"/>
              <p:cNvSpPr>
                <a:spLocks noChangeArrowheads="1"/>
              </p:cNvSpPr>
              <p:nvPr/>
            </p:nvSpPr>
            <p:spPr bwMode="auto">
              <a:xfrm>
                <a:off x="95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6" name="Rectangle 830"/>
              <p:cNvSpPr>
                <a:spLocks noChangeArrowheads="1"/>
              </p:cNvSpPr>
              <p:nvPr/>
            </p:nvSpPr>
            <p:spPr bwMode="auto">
              <a:xfrm>
                <a:off x="95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7" name="Rectangle 831"/>
              <p:cNvSpPr>
                <a:spLocks noChangeArrowheads="1"/>
              </p:cNvSpPr>
              <p:nvPr/>
            </p:nvSpPr>
            <p:spPr bwMode="auto">
              <a:xfrm>
                <a:off x="95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8" name="Rectangle 832"/>
              <p:cNvSpPr>
                <a:spLocks noChangeArrowheads="1"/>
              </p:cNvSpPr>
              <p:nvPr/>
            </p:nvSpPr>
            <p:spPr bwMode="auto">
              <a:xfrm>
                <a:off x="95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9" name="Rectangle 833"/>
              <p:cNvSpPr>
                <a:spLocks noChangeArrowheads="1"/>
              </p:cNvSpPr>
              <p:nvPr/>
            </p:nvSpPr>
            <p:spPr bwMode="auto">
              <a:xfrm>
                <a:off x="95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0" name="Rectangle 834"/>
              <p:cNvSpPr>
                <a:spLocks noChangeArrowheads="1"/>
              </p:cNvSpPr>
              <p:nvPr/>
            </p:nvSpPr>
            <p:spPr bwMode="auto">
              <a:xfrm>
                <a:off x="96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1" name="Rectangle 835"/>
              <p:cNvSpPr>
                <a:spLocks noChangeArrowheads="1"/>
              </p:cNvSpPr>
              <p:nvPr/>
            </p:nvSpPr>
            <p:spPr bwMode="auto">
              <a:xfrm>
                <a:off x="96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2" name="Rectangle 836"/>
              <p:cNvSpPr>
                <a:spLocks noChangeArrowheads="1"/>
              </p:cNvSpPr>
              <p:nvPr/>
            </p:nvSpPr>
            <p:spPr bwMode="auto">
              <a:xfrm>
                <a:off x="96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3" name="Rectangle 837"/>
              <p:cNvSpPr>
                <a:spLocks noChangeArrowheads="1"/>
              </p:cNvSpPr>
              <p:nvPr/>
            </p:nvSpPr>
            <p:spPr bwMode="auto">
              <a:xfrm>
                <a:off x="96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4" name="Rectangle 838"/>
              <p:cNvSpPr>
                <a:spLocks noChangeArrowheads="1"/>
              </p:cNvSpPr>
              <p:nvPr/>
            </p:nvSpPr>
            <p:spPr bwMode="auto">
              <a:xfrm>
                <a:off x="96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5" name="Rectangle 839"/>
              <p:cNvSpPr>
                <a:spLocks noChangeArrowheads="1"/>
              </p:cNvSpPr>
              <p:nvPr/>
            </p:nvSpPr>
            <p:spPr bwMode="auto">
              <a:xfrm>
                <a:off x="96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6" name="Rectangle 840"/>
              <p:cNvSpPr>
                <a:spLocks noChangeArrowheads="1"/>
              </p:cNvSpPr>
              <p:nvPr/>
            </p:nvSpPr>
            <p:spPr bwMode="auto">
              <a:xfrm>
                <a:off x="96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7" name="Rectangle 841"/>
              <p:cNvSpPr>
                <a:spLocks noChangeArrowheads="1"/>
              </p:cNvSpPr>
              <p:nvPr/>
            </p:nvSpPr>
            <p:spPr bwMode="auto">
              <a:xfrm>
                <a:off x="96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8" name="Rectangle 842"/>
              <p:cNvSpPr>
                <a:spLocks noChangeArrowheads="1"/>
              </p:cNvSpPr>
              <p:nvPr/>
            </p:nvSpPr>
            <p:spPr bwMode="auto">
              <a:xfrm>
                <a:off x="96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9" name="Rectangle 843"/>
              <p:cNvSpPr>
                <a:spLocks noChangeArrowheads="1"/>
              </p:cNvSpPr>
              <p:nvPr/>
            </p:nvSpPr>
            <p:spPr bwMode="auto">
              <a:xfrm>
                <a:off x="96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0" name="Rectangle 844"/>
              <p:cNvSpPr>
                <a:spLocks noChangeArrowheads="1"/>
              </p:cNvSpPr>
              <p:nvPr/>
            </p:nvSpPr>
            <p:spPr bwMode="auto">
              <a:xfrm>
                <a:off x="96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1" name="Rectangle 845"/>
              <p:cNvSpPr>
                <a:spLocks noChangeArrowheads="1"/>
              </p:cNvSpPr>
              <p:nvPr/>
            </p:nvSpPr>
            <p:spPr bwMode="auto">
              <a:xfrm>
                <a:off x="96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2" name="Rectangle 846"/>
              <p:cNvSpPr>
                <a:spLocks noChangeArrowheads="1"/>
              </p:cNvSpPr>
              <p:nvPr/>
            </p:nvSpPr>
            <p:spPr bwMode="auto">
              <a:xfrm>
                <a:off x="96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3" name="Rectangle 847"/>
              <p:cNvSpPr>
                <a:spLocks noChangeArrowheads="1"/>
              </p:cNvSpPr>
              <p:nvPr/>
            </p:nvSpPr>
            <p:spPr bwMode="auto">
              <a:xfrm>
                <a:off x="97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4" name="Rectangle 848"/>
              <p:cNvSpPr>
                <a:spLocks noChangeArrowheads="1"/>
              </p:cNvSpPr>
              <p:nvPr/>
            </p:nvSpPr>
            <p:spPr bwMode="auto">
              <a:xfrm>
                <a:off x="97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5" name="Rectangle 849"/>
              <p:cNvSpPr>
                <a:spLocks noChangeArrowheads="1"/>
              </p:cNvSpPr>
              <p:nvPr/>
            </p:nvSpPr>
            <p:spPr bwMode="auto">
              <a:xfrm>
                <a:off x="97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6" name="Rectangle 850"/>
              <p:cNvSpPr>
                <a:spLocks noChangeArrowheads="1"/>
              </p:cNvSpPr>
              <p:nvPr/>
            </p:nvSpPr>
            <p:spPr bwMode="auto">
              <a:xfrm>
                <a:off x="97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7" name="Rectangle 851"/>
              <p:cNvSpPr>
                <a:spLocks noChangeArrowheads="1"/>
              </p:cNvSpPr>
              <p:nvPr/>
            </p:nvSpPr>
            <p:spPr bwMode="auto">
              <a:xfrm>
                <a:off x="97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8" name="Rectangle 852"/>
              <p:cNvSpPr>
                <a:spLocks noChangeArrowheads="1"/>
              </p:cNvSpPr>
              <p:nvPr/>
            </p:nvSpPr>
            <p:spPr bwMode="auto">
              <a:xfrm>
                <a:off x="97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9" name="Rectangle 853"/>
              <p:cNvSpPr>
                <a:spLocks noChangeArrowheads="1"/>
              </p:cNvSpPr>
              <p:nvPr/>
            </p:nvSpPr>
            <p:spPr bwMode="auto">
              <a:xfrm>
                <a:off x="97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0" name="Rectangle 854"/>
              <p:cNvSpPr>
                <a:spLocks noChangeArrowheads="1"/>
              </p:cNvSpPr>
              <p:nvPr/>
            </p:nvSpPr>
            <p:spPr bwMode="auto">
              <a:xfrm>
                <a:off x="97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1" name="Rectangle 855"/>
              <p:cNvSpPr>
                <a:spLocks noChangeArrowheads="1"/>
              </p:cNvSpPr>
              <p:nvPr/>
            </p:nvSpPr>
            <p:spPr bwMode="auto">
              <a:xfrm>
                <a:off x="97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2" name="Rectangle 856"/>
              <p:cNvSpPr>
                <a:spLocks noChangeArrowheads="1"/>
              </p:cNvSpPr>
              <p:nvPr/>
            </p:nvSpPr>
            <p:spPr bwMode="auto">
              <a:xfrm>
                <a:off x="97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3" name="Rectangle 857"/>
              <p:cNvSpPr>
                <a:spLocks noChangeArrowheads="1"/>
              </p:cNvSpPr>
              <p:nvPr/>
            </p:nvSpPr>
            <p:spPr bwMode="auto">
              <a:xfrm>
                <a:off x="97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4" name="Rectangle 858"/>
              <p:cNvSpPr>
                <a:spLocks noChangeArrowheads="1"/>
              </p:cNvSpPr>
              <p:nvPr/>
            </p:nvSpPr>
            <p:spPr bwMode="auto">
              <a:xfrm>
                <a:off x="97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5" name="Rectangle 859"/>
              <p:cNvSpPr>
                <a:spLocks noChangeArrowheads="1"/>
              </p:cNvSpPr>
              <p:nvPr/>
            </p:nvSpPr>
            <p:spPr bwMode="auto">
              <a:xfrm>
                <a:off x="98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6" name="Rectangle 860"/>
              <p:cNvSpPr>
                <a:spLocks noChangeArrowheads="1"/>
              </p:cNvSpPr>
              <p:nvPr/>
            </p:nvSpPr>
            <p:spPr bwMode="auto">
              <a:xfrm>
                <a:off x="98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7" name="Rectangle 861"/>
              <p:cNvSpPr>
                <a:spLocks noChangeArrowheads="1"/>
              </p:cNvSpPr>
              <p:nvPr/>
            </p:nvSpPr>
            <p:spPr bwMode="auto">
              <a:xfrm>
                <a:off x="98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8" name="Rectangle 862"/>
              <p:cNvSpPr>
                <a:spLocks noChangeArrowheads="1"/>
              </p:cNvSpPr>
              <p:nvPr/>
            </p:nvSpPr>
            <p:spPr bwMode="auto">
              <a:xfrm>
                <a:off x="98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9" name="Rectangle 863"/>
              <p:cNvSpPr>
                <a:spLocks noChangeArrowheads="1"/>
              </p:cNvSpPr>
              <p:nvPr/>
            </p:nvSpPr>
            <p:spPr bwMode="auto">
              <a:xfrm>
                <a:off x="98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0" name="Rectangle 864"/>
              <p:cNvSpPr>
                <a:spLocks noChangeArrowheads="1"/>
              </p:cNvSpPr>
              <p:nvPr/>
            </p:nvSpPr>
            <p:spPr bwMode="auto">
              <a:xfrm>
                <a:off x="98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1" name="Rectangle 865"/>
              <p:cNvSpPr>
                <a:spLocks noChangeArrowheads="1"/>
              </p:cNvSpPr>
              <p:nvPr/>
            </p:nvSpPr>
            <p:spPr bwMode="auto">
              <a:xfrm>
                <a:off x="98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2" name="Rectangle 866"/>
              <p:cNvSpPr>
                <a:spLocks noChangeArrowheads="1"/>
              </p:cNvSpPr>
              <p:nvPr/>
            </p:nvSpPr>
            <p:spPr bwMode="auto">
              <a:xfrm>
                <a:off x="98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3" name="Rectangle 867"/>
              <p:cNvSpPr>
                <a:spLocks noChangeArrowheads="1"/>
              </p:cNvSpPr>
              <p:nvPr/>
            </p:nvSpPr>
            <p:spPr bwMode="auto">
              <a:xfrm>
                <a:off x="98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4" name="Rectangle 868"/>
              <p:cNvSpPr>
                <a:spLocks noChangeArrowheads="1"/>
              </p:cNvSpPr>
              <p:nvPr/>
            </p:nvSpPr>
            <p:spPr bwMode="auto">
              <a:xfrm>
                <a:off x="98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5" name="Rectangle 869"/>
              <p:cNvSpPr>
                <a:spLocks noChangeArrowheads="1"/>
              </p:cNvSpPr>
              <p:nvPr/>
            </p:nvSpPr>
            <p:spPr bwMode="auto">
              <a:xfrm>
                <a:off x="98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6" name="Rectangle 870"/>
              <p:cNvSpPr>
                <a:spLocks noChangeArrowheads="1"/>
              </p:cNvSpPr>
              <p:nvPr/>
            </p:nvSpPr>
            <p:spPr bwMode="auto">
              <a:xfrm>
                <a:off x="98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7" name="Rectangle 871"/>
              <p:cNvSpPr>
                <a:spLocks noChangeArrowheads="1"/>
              </p:cNvSpPr>
              <p:nvPr/>
            </p:nvSpPr>
            <p:spPr bwMode="auto">
              <a:xfrm>
                <a:off x="98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8" name="Rectangle 872"/>
              <p:cNvSpPr>
                <a:spLocks noChangeArrowheads="1"/>
              </p:cNvSpPr>
              <p:nvPr/>
            </p:nvSpPr>
            <p:spPr bwMode="auto">
              <a:xfrm>
                <a:off x="99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9" name="Rectangle 873"/>
              <p:cNvSpPr>
                <a:spLocks noChangeArrowheads="1"/>
              </p:cNvSpPr>
              <p:nvPr/>
            </p:nvSpPr>
            <p:spPr bwMode="auto">
              <a:xfrm>
                <a:off x="99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0" name="Rectangle 874"/>
              <p:cNvSpPr>
                <a:spLocks noChangeArrowheads="1"/>
              </p:cNvSpPr>
              <p:nvPr/>
            </p:nvSpPr>
            <p:spPr bwMode="auto">
              <a:xfrm>
                <a:off x="99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1" name="Rectangle 875"/>
              <p:cNvSpPr>
                <a:spLocks noChangeArrowheads="1"/>
              </p:cNvSpPr>
              <p:nvPr/>
            </p:nvSpPr>
            <p:spPr bwMode="auto">
              <a:xfrm>
                <a:off x="99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2" name="Rectangle 876"/>
              <p:cNvSpPr>
                <a:spLocks noChangeArrowheads="1"/>
              </p:cNvSpPr>
              <p:nvPr/>
            </p:nvSpPr>
            <p:spPr bwMode="auto">
              <a:xfrm>
                <a:off x="99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3" name="Rectangle 877"/>
              <p:cNvSpPr>
                <a:spLocks noChangeArrowheads="1"/>
              </p:cNvSpPr>
              <p:nvPr/>
            </p:nvSpPr>
            <p:spPr bwMode="auto">
              <a:xfrm>
                <a:off x="99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4" name="Rectangle 878"/>
              <p:cNvSpPr>
                <a:spLocks noChangeArrowheads="1"/>
              </p:cNvSpPr>
              <p:nvPr/>
            </p:nvSpPr>
            <p:spPr bwMode="auto">
              <a:xfrm>
                <a:off x="99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5" name="Rectangle 879"/>
              <p:cNvSpPr>
                <a:spLocks noChangeArrowheads="1"/>
              </p:cNvSpPr>
              <p:nvPr/>
            </p:nvSpPr>
            <p:spPr bwMode="auto">
              <a:xfrm>
                <a:off x="99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6" name="Rectangle 880"/>
              <p:cNvSpPr>
                <a:spLocks noChangeArrowheads="1"/>
              </p:cNvSpPr>
              <p:nvPr/>
            </p:nvSpPr>
            <p:spPr bwMode="auto">
              <a:xfrm>
                <a:off x="99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7" name="Rectangle 881"/>
              <p:cNvSpPr>
                <a:spLocks noChangeArrowheads="1"/>
              </p:cNvSpPr>
              <p:nvPr/>
            </p:nvSpPr>
            <p:spPr bwMode="auto">
              <a:xfrm>
                <a:off x="99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8" name="Rectangle 882"/>
              <p:cNvSpPr>
                <a:spLocks noChangeArrowheads="1"/>
              </p:cNvSpPr>
              <p:nvPr/>
            </p:nvSpPr>
            <p:spPr bwMode="auto">
              <a:xfrm>
                <a:off x="99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9" name="Rectangle 883"/>
              <p:cNvSpPr>
                <a:spLocks noChangeArrowheads="1"/>
              </p:cNvSpPr>
              <p:nvPr/>
            </p:nvSpPr>
            <p:spPr bwMode="auto">
              <a:xfrm>
                <a:off x="99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0" name="Rectangle 884"/>
              <p:cNvSpPr>
                <a:spLocks noChangeArrowheads="1"/>
              </p:cNvSpPr>
              <p:nvPr/>
            </p:nvSpPr>
            <p:spPr bwMode="auto">
              <a:xfrm>
                <a:off x="100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1" name="Rectangle 885"/>
              <p:cNvSpPr>
                <a:spLocks noChangeArrowheads="1"/>
              </p:cNvSpPr>
              <p:nvPr/>
            </p:nvSpPr>
            <p:spPr bwMode="auto">
              <a:xfrm>
                <a:off x="100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2" name="Rectangle 886"/>
              <p:cNvSpPr>
                <a:spLocks noChangeArrowheads="1"/>
              </p:cNvSpPr>
              <p:nvPr/>
            </p:nvSpPr>
            <p:spPr bwMode="auto">
              <a:xfrm>
                <a:off x="100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3" name="Rectangle 887"/>
              <p:cNvSpPr>
                <a:spLocks noChangeArrowheads="1"/>
              </p:cNvSpPr>
              <p:nvPr/>
            </p:nvSpPr>
            <p:spPr bwMode="auto">
              <a:xfrm>
                <a:off x="100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4" name="Rectangle 888"/>
              <p:cNvSpPr>
                <a:spLocks noChangeArrowheads="1"/>
              </p:cNvSpPr>
              <p:nvPr/>
            </p:nvSpPr>
            <p:spPr bwMode="auto">
              <a:xfrm>
                <a:off x="100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5" name="Rectangle 889"/>
              <p:cNvSpPr>
                <a:spLocks noChangeArrowheads="1"/>
              </p:cNvSpPr>
              <p:nvPr/>
            </p:nvSpPr>
            <p:spPr bwMode="auto">
              <a:xfrm>
                <a:off x="100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6" name="Rectangle 890"/>
              <p:cNvSpPr>
                <a:spLocks noChangeArrowheads="1"/>
              </p:cNvSpPr>
              <p:nvPr/>
            </p:nvSpPr>
            <p:spPr bwMode="auto">
              <a:xfrm>
                <a:off x="100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7" name="Rectangle 891"/>
              <p:cNvSpPr>
                <a:spLocks noChangeArrowheads="1"/>
              </p:cNvSpPr>
              <p:nvPr/>
            </p:nvSpPr>
            <p:spPr bwMode="auto">
              <a:xfrm>
                <a:off x="100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8" name="Freeform 892"/>
              <p:cNvSpPr>
                <a:spLocks/>
              </p:cNvSpPr>
              <p:nvPr/>
            </p:nvSpPr>
            <p:spPr bwMode="auto">
              <a:xfrm>
                <a:off x="8904" y="5547"/>
                <a:ext cx="1152" cy="1296"/>
              </a:xfrm>
              <a:custGeom>
                <a:avLst/>
                <a:gdLst/>
                <a:ahLst/>
                <a:cxnLst>
                  <a:cxn ang="0">
                    <a:pos x="0" y="648"/>
                  </a:cxn>
                  <a:cxn ang="0">
                    <a:pos x="4" y="584"/>
                  </a:cxn>
                  <a:cxn ang="0">
                    <a:pos x="12" y="520"/>
                  </a:cxn>
                  <a:cxn ang="0">
                    <a:pos x="24" y="456"/>
                  </a:cxn>
                  <a:cxn ang="0">
                    <a:pos x="44" y="396"/>
                  </a:cxn>
                  <a:cxn ang="0">
                    <a:pos x="68" y="340"/>
                  </a:cxn>
                  <a:cxn ang="0">
                    <a:pos x="100" y="288"/>
                  </a:cxn>
                  <a:cxn ang="0">
                    <a:pos x="132" y="236"/>
                  </a:cxn>
                  <a:cxn ang="0">
                    <a:pos x="168" y="192"/>
                  </a:cxn>
                  <a:cxn ang="0">
                    <a:pos x="208" y="148"/>
                  </a:cxn>
                  <a:cxn ang="0">
                    <a:pos x="252" y="112"/>
                  </a:cxn>
                  <a:cxn ang="0">
                    <a:pos x="300" y="80"/>
                  </a:cxn>
                  <a:cxn ang="0">
                    <a:pos x="352" y="52"/>
                  </a:cxn>
                  <a:cxn ang="0">
                    <a:pos x="404" y="28"/>
                  </a:cxn>
                  <a:cxn ang="0">
                    <a:pos x="460" y="12"/>
                  </a:cxn>
                  <a:cxn ang="0">
                    <a:pos x="516" y="4"/>
                  </a:cxn>
                  <a:cxn ang="0">
                    <a:pos x="576" y="0"/>
                  </a:cxn>
                  <a:cxn ang="0">
                    <a:pos x="636" y="4"/>
                  </a:cxn>
                  <a:cxn ang="0">
                    <a:pos x="692" y="12"/>
                  </a:cxn>
                  <a:cxn ang="0">
                    <a:pos x="748" y="28"/>
                  </a:cxn>
                  <a:cxn ang="0">
                    <a:pos x="800" y="52"/>
                  </a:cxn>
                  <a:cxn ang="0">
                    <a:pos x="852" y="80"/>
                  </a:cxn>
                  <a:cxn ang="0">
                    <a:pos x="900" y="112"/>
                  </a:cxn>
                  <a:cxn ang="0">
                    <a:pos x="944" y="148"/>
                  </a:cxn>
                  <a:cxn ang="0">
                    <a:pos x="984" y="192"/>
                  </a:cxn>
                  <a:cxn ang="0">
                    <a:pos x="1020" y="236"/>
                  </a:cxn>
                  <a:cxn ang="0">
                    <a:pos x="1056" y="288"/>
                  </a:cxn>
                  <a:cxn ang="0">
                    <a:pos x="1084" y="340"/>
                  </a:cxn>
                  <a:cxn ang="0">
                    <a:pos x="1108" y="396"/>
                  </a:cxn>
                  <a:cxn ang="0">
                    <a:pos x="1128" y="456"/>
                  </a:cxn>
                  <a:cxn ang="0">
                    <a:pos x="1140" y="520"/>
                  </a:cxn>
                  <a:cxn ang="0">
                    <a:pos x="1148" y="584"/>
                  </a:cxn>
                  <a:cxn ang="0">
                    <a:pos x="1152" y="648"/>
                  </a:cxn>
                  <a:cxn ang="0">
                    <a:pos x="1152" y="1296"/>
                  </a:cxn>
                  <a:cxn ang="0">
                    <a:pos x="0" y="1296"/>
                  </a:cxn>
                  <a:cxn ang="0">
                    <a:pos x="0" y="648"/>
                  </a:cxn>
                </a:cxnLst>
                <a:rect l="0" t="0" r="r" b="b"/>
                <a:pathLst>
                  <a:path w="1152" h="1296">
                    <a:moveTo>
                      <a:pt x="0" y="648"/>
                    </a:moveTo>
                    <a:lnTo>
                      <a:pt x="4" y="584"/>
                    </a:lnTo>
                    <a:lnTo>
                      <a:pt x="12" y="520"/>
                    </a:lnTo>
                    <a:lnTo>
                      <a:pt x="24" y="456"/>
                    </a:lnTo>
                    <a:lnTo>
                      <a:pt x="44" y="396"/>
                    </a:lnTo>
                    <a:lnTo>
                      <a:pt x="68" y="340"/>
                    </a:lnTo>
                    <a:lnTo>
                      <a:pt x="100" y="288"/>
                    </a:lnTo>
                    <a:lnTo>
                      <a:pt x="132" y="236"/>
                    </a:lnTo>
                    <a:lnTo>
                      <a:pt x="168" y="192"/>
                    </a:lnTo>
                    <a:lnTo>
                      <a:pt x="208" y="148"/>
                    </a:lnTo>
                    <a:lnTo>
                      <a:pt x="252" y="112"/>
                    </a:lnTo>
                    <a:lnTo>
                      <a:pt x="300" y="80"/>
                    </a:lnTo>
                    <a:lnTo>
                      <a:pt x="352" y="52"/>
                    </a:lnTo>
                    <a:lnTo>
                      <a:pt x="404" y="28"/>
                    </a:lnTo>
                    <a:lnTo>
                      <a:pt x="460" y="12"/>
                    </a:lnTo>
                    <a:lnTo>
                      <a:pt x="516" y="4"/>
                    </a:lnTo>
                    <a:lnTo>
                      <a:pt x="576" y="0"/>
                    </a:lnTo>
                    <a:lnTo>
                      <a:pt x="636" y="4"/>
                    </a:lnTo>
                    <a:lnTo>
                      <a:pt x="692" y="12"/>
                    </a:lnTo>
                    <a:lnTo>
                      <a:pt x="748" y="28"/>
                    </a:lnTo>
                    <a:lnTo>
                      <a:pt x="800" y="52"/>
                    </a:lnTo>
                    <a:lnTo>
                      <a:pt x="852" y="80"/>
                    </a:lnTo>
                    <a:lnTo>
                      <a:pt x="900" y="112"/>
                    </a:lnTo>
                    <a:lnTo>
                      <a:pt x="944" y="148"/>
                    </a:lnTo>
                    <a:lnTo>
                      <a:pt x="984" y="192"/>
                    </a:lnTo>
                    <a:lnTo>
                      <a:pt x="1020" y="236"/>
                    </a:lnTo>
                    <a:lnTo>
                      <a:pt x="1056" y="288"/>
                    </a:lnTo>
                    <a:lnTo>
                      <a:pt x="1084" y="340"/>
                    </a:lnTo>
                    <a:lnTo>
                      <a:pt x="1108" y="396"/>
                    </a:lnTo>
                    <a:lnTo>
                      <a:pt x="1128" y="456"/>
                    </a:lnTo>
                    <a:lnTo>
                      <a:pt x="1140" y="520"/>
                    </a:lnTo>
                    <a:lnTo>
                      <a:pt x="1148" y="584"/>
                    </a:lnTo>
                    <a:lnTo>
                      <a:pt x="1152" y="648"/>
                    </a:lnTo>
                    <a:lnTo>
                      <a:pt x="1152" y="1296"/>
                    </a:lnTo>
                    <a:lnTo>
                      <a:pt x="0" y="1296"/>
                    </a:lnTo>
                    <a:lnTo>
                      <a:pt x="0" y="64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9" name="Freeform 893"/>
              <p:cNvSpPr>
                <a:spLocks/>
              </p:cNvSpPr>
              <p:nvPr/>
            </p:nvSpPr>
            <p:spPr bwMode="auto">
              <a:xfrm>
                <a:off x="8904" y="5547"/>
                <a:ext cx="1152" cy="1296"/>
              </a:xfrm>
              <a:custGeom>
                <a:avLst/>
                <a:gdLst/>
                <a:ahLst/>
                <a:cxnLst>
                  <a:cxn ang="0">
                    <a:pos x="0" y="648"/>
                  </a:cxn>
                  <a:cxn ang="0">
                    <a:pos x="4" y="584"/>
                  </a:cxn>
                  <a:cxn ang="0">
                    <a:pos x="12" y="520"/>
                  </a:cxn>
                  <a:cxn ang="0">
                    <a:pos x="24" y="456"/>
                  </a:cxn>
                  <a:cxn ang="0">
                    <a:pos x="44" y="396"/>
                  </a:cxn>
                  <a:cxn ang="0">
                    <a:pos x="68" y="340"/>
                  </a:cxn>
                  <a:cxn ang="0">
                    <a:pos x="100" y="288"/>
                  </a:cxn>
                  <a:cxn ang="0">
                    <a:pos x="132" y="236"/>
                  </a:cxn>
                  <a:cxn ang="0">
                    <a:pos x="168" y="192"/>
                  </a:cxn>
                  <a:cxn ang="0">
                    <a:pos x="208" y="148"/>
                  </a:cxn>
                  <a:cxn ang="0">
                    <a:pos x="252" y="112"/>
                  </a:cxn>
                  <a:cxn ang="0">
                    <a:pos x="300" y="80"/>
                  </a:cxn>
                  <a:cxn ang="0">
                    <a:pos x="352" y="52"/>
                  </a:cxn>
                  <a:cxn ang="0">
                    <a:pos x="404" y="28"/>
                  </a:cxn>
                  <a:cxn ang="0">
                    <a:pos x="460" y="12"/>
                  </a:cxn>
                  <a:cxn ang="0">
                    <a:pos x="516" y="4"/>
                  </a:cxn>
                  <a:cxn ang="0">
                    <a:pos x="576" y="0"/>
                  </a:cxn>
                  <a:cxn ang="0">
                    <a:pos x="636" y="4"/>
                  </a:cxn>
                  <a:cxn ang="0">
                    <a:pos x="692" y="12"/>
                  </a:cxn>
                  <a:cxn ang="0">
                    <a:pos x="748" y="28"/>
                  </a:cxn>
                  <a:cxn ang="0">
                    <a:pos x="800" y="52"/>
                  </a:cxn>
                  <a:cxn ang="0">
                    <a:pos x="852" y="80"/>
                  </a:cxn>
                  <a:cxn ang="0">
                    <a:pos x="900" y="112"/>
                  </a:cxn>
                  <a:cxn ang="0">
                    <a:pos x="944" y="148"/>
                  </a:cxn>
                  <a:cxn ang="0">
                    <a:pos x="984" y="192"/>
                  </a:cxn>
                  <a:cxn ang="0">
                    <a:pos x="1020" y="236"/>
                  </a:cxn>
                  <a:cxn ang="0">
                    <a:pos x="1056" y="288"/>
                  </a:cxn>
                  <a:cxn ang="0">
                    <a:pos x="1084" y="340"/>
                  </a:cxn>
                  <a:cxn ang="0">
                    <a:pos x="1108" y="396"/>
                  </a:cxn>
                  <a:cxn ang="0">
                    <a:pos x="1128" y="456"/>
                  </a:cxn>
                  <a:cxn ang="0">
                    <a:pos x="1140" y="520"/>
                  </a:cxn>
                  <a:cxn ang="0">
                    <a:pos x="1148" y="584"/>
                  </a:cxn>
                  <a:cxn ang="0">
                    <a:pos x="1152" y="648"/>
                  </a:cxn>
                  <a:cxn ang="0">
                    <a:pos x="1152" y="1296"/>
                  </a:cxn>
                  <a:cxn ang="0">
                    <a:pos x="0" y="1296"/>
                  </a:cxn>
                  <a:cxn ang="0">
                    <a:pos x="0" y="648"/>
                  </a:cxn>
                </a:cxnLst>
                <a:rect l="0" t="0" r="r" b="b"/>
                <a:pathLst>
                  <a:path w="1152" h="1296">
                    <a:moveTo>
                      <a:pt x="0" y="648"/>
                    </a:moveTo>
                    <a:lnTo>
                      <a:pt x="4" y="584"/>
                    </a:lnTo>
                    <a:lnTo>
                      <a:pt x="12" y="520"/>
                    </a:lnTo>
                    <a:lnTo>
                      <a:pt x="24" y="456"/>
                    </a:lnTo>
                    <a:lnTo>
                      <a:pt x="44" y="396"/>
                    </a:lnTo>
                    <a:lnTo>
                      <a:pt x="68" y="340"/>
                    </a:lnTo>
                    <a:lnTo>
                      <a:pt x="100" y="288"/>
                    </a:lnTo>
                    <a:lnTo>
                      <a:pt x="132" y="236"/>
                    </a:lnTo>
                    <a:lnTo>
                      <a:pt x="168" y="192"/>
                    </a:lnTo>
                    <a:lnTo>
                      <a:pt x="208" y="148"/>
                    </a:lnTo>
                    <a:lnTo>
                      <a:pt x="252" y="112"/>
                    </a:lnTo>
                    <a:lnTo>
                      <a:pt x="300" y="80"/>
                    </a:lnTo>
                    <a:lnTo>
                      <a:pt x="352" y="52"/>
                    </a:lnTo>
                    <a:lnTo>
                      <a:pt x="404" y="28"/>
                    </a:lnTo>
                    <a:lnTo>
                      <a:pt x="460" y="12"/>
                    </a:lnTo>
                    <a:lnTo>
                      <a:pt x="516" y="4"/>
                    </a:lnTo>
                    <a:lnTo>
                      <a:pt x="576" y="0"/>
                    </a:lnTo>
                    <a:lnTo>
                      <a:pt x="636" y="4"/>
                    </a:lnTo>
                    <a:lnTo>
                      <a:pt x="692" y="12"/>
                    </a:lnTo>
                    <a:lnTo>
                      <a:pt x="748" y="28"/>
                    </a:lnTo>
                    <a:lnTo>
                      <a:pt x="800" y="52"/>
                    </a:lnTo>
                    <a:lnTo>
                      <a:pt x="852" y="80"/>
                    </a:lnTo>
                    <a:lnTo>
                      <a:pt x="900" y="112"/>
                    </a:lnTo>
                    <a:lnTo>
                      <a:pt x="944" y="148"/>
                    </a:lnTo>
                    <a:lnTo>
                      <a:pt x="984" y="192"/>
                    </a:lnTo>
                    <a:lnTo>
                      <a:pt x="1020" y="236"/>
                    </a:lnTo>
                    <a:lnTo>
                      <a:pt x="1056" y="288"/>
                    </a:lnTo>
                    <a:lnTo>
                      <a:pt x="1084" y="340"/>
                    </a:lnTo>
                    <a:lnTo>
                      <a:pt x="1108" y="396"/>
                    </a:lnTo>
                    <a:lnTo>
                      <a:pt x="1128" y="456"/>
                    </a:lnTo>
                    <a:lnTo>
                      <a:pt x="1140" y="520"/>
                    </a:lnTo>
                    <a:lnTo>
                      <a:pt x="1148" y="584"/>
                    </a:lnTo>
                    <a:lnTo>
                      <a:pt x="1152" y="648"/>
                    </a:lnTo>
                    <a:lnTo>
                      <a:pt x="1152" y="1296"/>
                    </a:lnTo>
                    <a:lnTo>
                      <a:pt x="0" y="1296"/>
                    </a:lnTo>
                    <a:lnTo>
                      <a:pt x="0" y="64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0" name="Rectangle 894"/>
              <p:cNvSpPr>
                <a:spLocks noChangeArrowheads="1"/>
              </p:cNvSpPr>
              <p:nvPr/>
            </p:nvSpPr>
            <p:spPr bwMode="auto">
              <a:xfrm>
                <a:off x="89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1" name="Rectangle 895"/>
              <p:cNvSpPr>
                <a:spLocks noChangeArrowheads="1"/>
              </p:cNvSpPr>
              <p:nvPr/>
            </p:nvSpPr>
            <p:spPr bwMode="auto">
              <a:xfrm>
                <a:off x="89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2" name="Rectangle 896"/>
              <p:cNvSpPr>
                <a:spLocks noChangeArrowheads="1"/>
              </p:cNvSpPr>
              <p:nvPr/>
            </p:nvSpPr>
            <p:spPr bwMode="auto">
              <a:xfrm>
                <a:off x="89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3" name="Rectangle 897"/>
              <p:cNvSpPr>
                <a:spLocks noChangeArrowheads="1"/>
              </p:cNvSpPr>
              <p:nvPr/>
            </p:nvSpPr>
            <p:spPr bwMode="auto">
              <a:xfrm>
                <a:off x="89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4" name="Rectangle 898"/>
              <p:cNvSpPr>
                <a:spLocks noChangeArrowheads="1"/>
              </p:cNvSpPr>
              <p:nvPr/>
            </p:nvSpPr>
            <p:spPr bwMode="auto">
              <a:xfrm>
                <a:off x="89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5" name="Rectangle 899"/>
              <p:cNvSpPr>
                <a:spLocks noChangeArrowheads="1"/>
              </p:cNvSpPr>
              <p:nvPr/>
            </p:nvSpPr>
            <p:spPr bwMode="auto">
              <a:xfrm>
                <a:off x="89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6" name="Rectangle 900"/>
              <p:cNvSpPr>
                <a:spLocks noChangeArrowheads="1"/>
              </p:cNvSpPr>
              <p:nvPr/>
            </p:nvSpPr>
            <p:spPr bwMode="auto">
              <a:xfrm>
                <a:off x="89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7" name="Rectangle 901"/>
              <p:cNvSpPr>
                <a:spLocks noChangeArrowheads="1"/>
              </p:cNvSpPr>
              <p:nvPr/>
            </p:nvSpPr>
            <p:spPr bwMode="auto">
              <a:xfrm>
                <a:off x="89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8" name="Rectangle 902"/>
              <p:cNvSpPr>
                <a:spLocks noChangeArrowheads="1"/>
              </p:cNvSpPr>
              <p:nvPr/>
            </p:nvSpPr>
            <p:spPr bwMode="auto">
              <a:xfrm>
                <a:off x="89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9" name="Rectangle 903"/>
              <p:cNvSpPr>
                <a:spLocks noChangeArrowheads="1"/>
              </p:cNvSpPr>
              <p:nvPr/>
            </p:nvSpPr>
            <p:spPr bwMode="auto">
              <a:xfrm>
                <a:off x="89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0" name="Rectangle 904"/>
              <p:cNvSpPr>
                <a:spLocks noChangeArrowheads="1"/>
              </p:cNvSpPr>
              <p:nvPr/>
            </p:nvSpPr>
            <p:spPr bwMode="auto">
              <a:xfrm>
                <a:off x="89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1" name="Rectangle 905"/>
              <p:cNvSpPr>
                <a:spLocks noChangeArrowheads="1"/>
              </p:cNvSpPr>
              <p:nvPr/>
            </p:nvSpPr>
            <p:spPr bwMode="auto">
              <a:xfrm>
                <a:off x="89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2" name="Rectangle 906"/>
              <p:cNvSpPr>
                <a:spLocks noChangeArrowheads="1"/>
              </p:cNvSpPr>
              <p:nvPr/>
            </p:nvSpPr>
            <p:spPr bwMode="auto">
              <a:xfrm>
                <a:off x="90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3" name="Rectangle 907"/>
              <p:cNvSpPr>
                <a:spLocks noChangeArrowheads="1"/>
              </p:cNvSpPr>
              <p:nvPr/>
            </p:nvSpPr>
            <p:spPr bwMode="auto">
              <a:xfrm>
                <a:off x="90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4" name="Rectangle 908"/>
              <p:cNvSpPr>
                <a:spLocks noChangeArrowheads="1"/>
              </p:cNvSpPr>
              <p:nvPr/>
            </p:nvSpPr>
            <p:spPr bwMode="auto">
              <a:xfrm>
                <a:off x="90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5" name="Rectangle 909"/>
              <p:cNvSpPr>
                <a:spLocks noChangeArrowheads="1"/>
              </p:cNvSpPr>
              <p:nvPr/>
            </p:nvSpPr>
            <p:spPr bwMode="auto">
              <a:xfrm>
                <a:off x="90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6" name="Rectangle 910"/>
              <p:cNvSpPr>
                <a:spLocks noChangeArrowheads="1"/>
              </p:cNvSpPr>
              <p:nvPr/>
            </p:nvSpPr>
            <p:spPr bwMode="auto">
              <a:xfrm>
                <a:off x="90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7" name="Rectangle 911"/>
              <p:cNvSpPr>
                <a:spLocks noChangeArrowheads="1"/>
              </p:cNvSpPr>
              <p:nvPr/>
            </p:nvSpPr>
            <p:spPr bwMode="auto">
              <a:xfrm>
                <a:off x="90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8" name="Rectangle 912"/>
              <p:cNvSpPr>
                <a:spLocks noChangeArrowheads="1"/>
              </p:cNvSpPr>
              <p:nvPr/>
            </p:nvSpPr>
            <p:spPr bwMode="auto">
              <a:xfrm>
                <a:off x="90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9" name="Rectangle 913"/>
              <p:cNvSpPr>
                <a:spLocks noChangeArrowheads="1"/>
              </p:cNvSpPr>
              <p:nvPr/>
            </p:nvSpPr>
            <p:spPr bwMode="auto">
              <a:xfrm>
                <a:off x="90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0" name="Rectangle 914"/>
              <p:cNvSpPr>
                <a:spLocks noChangeArrowheads="1"/>
              </p:cNvSpPr>
              <p:nvPr/>
            </p:nvSpPr>
            <p:spPr bwMode="auto">
              <a:xfrm>
                <a:off x="90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1" name="Rectangle 915"/>
              <p:cNvSpPr>
                <a:spLocks noChangeArrowheads="1"/>
              </p:cNvSpPr>
              <p:nvPr/>
            </p:nvSpPr>
            <p:spPr bwMode="auto">
              <a:xfrm>
                <a:off x="90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2" name="Rectangle 916"/>
              <p:cNvSpPr>
                <a:spLocks noChangeArrowheads="1"/>
              </p:cNvSpPr>
              <p:nvPr/>
            </p:nvSpPr>
            <p:spPr bwMode="auto">
              <a:xfrm>
                <a:off x="90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3" name="Rectangle 917"/>
              <p:cNvSpPr>
                <a:spLocks noChangeArrowheads="1"/>
              </p:cNvSpPr>
              <p:nvPr/>
            </p:nvSpPr>
            <p:spPr bwMode="auto">
              <a:xfrm>
                <a:off x="90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4" name="Rectangle 918"/>
              <p:cNvSpPr>
                <a:spLocks noChangeArrowheads="1"/>
              </p:cNvSpPr>
              <p:nvPr/>
            </p:nvSpPr>
            <p:spPr bwMode="auto">
              <a:xfrm>
                <a:off x="90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5" name="Rectangle 919"/>
              <p:cNvSpPr>
                <a:spLocks noChangeArrowheads="1"/>
              </p:cNvSpPr>
              <p:nvPr/>
            </p:nvSpPr>
            <p:spPr bwMode="auto">
              <a:xfrm>
                <a:off x="91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6" name="Rectangle 920"/>
              <p:cNvSpPr>
                <a:spLocks noChangeArrowheads="1"/>
              </p:cNvSpPr>
              <p:nvPr/>
            </p:nvSpPr>
            <p:spPr bwMode="auto">
              <a:xfrm>
                <a:off x="91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7" name="Rectangle 921"/>
              <p:cNvSpPr>
                <a:spLocks noChangeArrowheads="1"/>
              </p:cNvSpPr>
              <p:nvPr/>
            </p:nvSpPr>
            <p:spPr bwMode="auto">
              <a:xfrm>
                <a:off x="91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8" name="Rectangle 922"/>
              <p:cNvSpPr>
                <a:spLocks noChangeArrowheads="1"/>
              </p:cNvSpPr>
              <p:nvPr/>
            </p:nvSpPr>
            <p:spPr bwMode="auto">
              <a:xfrm>
                <a:off x="912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9" name="Rectangle 923"/>
              <p:cNvSpPr>
                <a:spLocks noChangeArrowheads="1"/>
              </p:cNvSpPr>
              <p:nvPr/>
            </p:nvSpPr>
            <p:spPr bwMode="auto">
              <a:xfrm>
                <a:off x="913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0" name="Rectangle 924"/>
              <p:cNvSpPr>
                <a:spLocks noChangeArrowheads="1"/>
              </p:cNvSpPr>
              <p:nvPr/>
            </p:nvSpPr>
            <p:spPr bwMode="auto">
              <a:xfrm>
                <a:off x="914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1" name="Rectangle 925"/>
              <p:cNvSpPr>
                <a:spLocks noChangeArrowheads="1"/>
              </p:cNvSpPr>
              <p:nvPr/>
            </p:nvSpPr>
            <p:spPr bwMode="auto">
              <a:xfrm>
                <a:off x="915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2" name="Rectangle 926"/>
              <p:cNvSpPr>
                <a:spLocks noChangeArrowheads="1"/>
              </p:cNvSpPr>
              <p:nvPr/>
            </p:nvSpPr>
            <p:spPr bwMode="auto">
              <a:xfrm>
                <a:off x="916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3" name="Rectangle 927"/>
              <p:cNvSpPr>
                <a:spLocks noChangeArrowheads="1"/>
              </p:cNvSpPr>
              <p:nvPr/>
            </p:nvSpPr>
            <p:spPr bwMode="auto">
              <a:xfrm>
                <a:off x="916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4" name="Rectangle 928"/>
              <p:cNvSpPr>
                <a:spLocks noChangeArrowheads="1"/>
              </p:cNvSpPr>
              <p:nvPr/>
            </p:nvSpPr>
            <p:spPr bwMode="auto">
              <a:xfrm>
                <a:off x="917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5" name="Rectangle 929"/>
              <p:cNvSpPr>
                <a:spLocks noChangeArrowheads="1"/>
              </p:cNvSpPr>
              <p:nvPr/>
            </p:nvSpPr>
            <p:spPr bwMode="auto">
              <a:xfrm>
                <a:off x="918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6" name="Rectangle 930"/>
              <p:cNvSpPr>
                <a:spLocks noChangeArrowheads="1"/>
              </p:cNvSpPr>
              <p:nvPr/>
            </p:nvSpPr>
            <p:spPr bwMode="auto">
              <a:xfrm>
                <a:off x="919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7" name="Rectangle 931"/>
              <p:cNvSpPr>
                <a:spLocks noChangeArrowheads="1"/>
              </p:cNvSpPr>
              <p:nvPr/>
            </p:nvSpPr>
            <p:spPr bwMode="auto">
              <a:xfrm>
                <a:off x="920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8" name="Rectangle 932"/>
              <p:cNvSpPr>
                <a:spLocks noChangeArrowheads="1"/>
              </p:cNvSpPr>
              <p:nvPr/>
            </p:nvSpPr>
            <p:spPr bwMode="auto">
              <a:xfrm>
                <a:off x="920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9" name="Rectangle 933"/>
              <p:cNvSpPr>
                <a:spLocks noChangeArrowheads="1"/>
              </p:cNvSpPr>
              <p:nvPr/>
            </p:nvSpPr>
            <p:spPr bwMode="auto">
              <a:xfrm>
                <a:off x="921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0" name="Rectangle 934"/>
              <p:cNvSpPr>
                <a:spLocks noChangeArrowheads="1"/>
              </p:cNvSpPr>
              <p:nvPr/>
            </p:nvSpPr>
            <p:spPr bwMode="auto">
              <a:xfrm>
                <a:off x="922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1" name="Rectangle 935"/>
              <p:cNvSpPr>
                <a:spLocks noChangeArrowheads="1"/>
              </p:cNvSpPr>
              <p:nvPr/>
            </p:nvSpPr>
            <p:spPr bwMode="auto">
              <a:xfrm>
                <a:off x="923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2" name="Rectangle 936"/>
              <p:cNvSpPr>
                <a:spLocks noChangeArrowheads="1"/>
              </p:cNvSpPr>
              <p:nvPr/>
            </p:nvSpPr>
            <p:spPr bwMode="auto">
              <a:xfrm>
                <a:off x="924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3" name="Rectangle 937"/>
              <p:cNvSpPr>
                <a:spLocks noChangeArrowheads="1"/>
              </p:cNvSpPr>
              <p:nvPr/>
            </p:nvSpPr>
            <p:spPr bwMode="auto">
              <a:xfrm>
                <a:off x="924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4" name="Rectangle 938"/>
              <p:cNvSpPr>
                <a:spLocks noChangeArrowheads="1"/>
              </p:cNvSpPr>
              <p:nvPr/>
            </p:nvSpPr>
            <p:spPr bwMode="auto">
              <a:xfrm>
                <a:off x="925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5" name="Rectangle 939"/>
              <p:cNvSpPr>
                <a:spLocks noChangeArrowheads="1"/>
              </p:cNvSpPr>
              <p:nvPr/>
            </p:nvSpPr>
            <p:spPr bwMode="auto">
              <a:xfrm>
                <a:off x="926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6" name="Rectangle 940"/>
              <p:cNvSpPr>
                <a:spLocks noChangeArrowheads="1"/>
              </p:cNvSpPr>
              <p:nvPr/>
            </p:nvSpPr>
            <p:spPr bwMode="auto">
              <a:xfrm>
                <a:off x="927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7" name="Rectangle 941"/>
              <p:cNvSpPr>
                <a:spLocks noChangeArrowheads="1"/>
              </p:cNvSpPr>
              <p:nvPr/>
            </p:nvSpPr>
            <p:spPr bwMode="auto">
              <a:xfrm>
                <a:off x="928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8" name="Rectangle 942"/>
              <p:cNvSpPr>
                <a:spLocks noChangeArrowheads="1"/>
              </p:cNvSpPr>
              <p:nvPr/>
            </p:nvSpPr>
            <p:spPr bwMode="auto">
              <a:xfrm>
                <a:off x="9288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9" name="Rectangle 943"/>
              <p:cNvSpPr>
                <a:spLocks noChangeArrowheads="1"/>
              </p:cNvSpPr>
              <p:nvPr/>
            </p:nvSpPr>
            <p:spPr bwMode="auto">
              <a:xfrm>
                <a:off x="9296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0" name="Rectangle 944"/>
              <p:cNvSpPr>
                <a:spLocks noChangeArrowheads="1"/>
              </p:cNvSpPr>
              <p:nvPr/>
            </p:nvSpPr>
            <p:spPr bwMode="auto">
              <a:xfrm>
                <a:off x="9304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1" name="Rectangle 945"/>
              <p:cNvSpPr>
                <a:spLocks noChangeArrowheads="1"/>
              </p:cNvSpPr>
              <p:nvPr/>
            </p:nvSpPr>
            <p:spPr bwMode="auto">
              <a:xfrm>
                <a:off x="9312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2" name="Rectangle 946"/>
              <p:cNvSpPr>
                <a:spLocks noChangeArrowheads="1"/>
              </p:cNvSpPr>
              <p:nvPr/>
            </p:nvSpPr>
            <p:spPr bwMode="auto">
              <a:xfrm>
                <a:off x="9320" y="5547"/>
                <a:ext cx="8" cy="13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00" name="Rectangle 947"/>
            <p:cNvSpPr>
              <a:spLocks noChangeArrowheads="1"/>
            </p:cNvSpPr>
            <p:nvPr/>
          </p:nvSpPr>
          <p:spPr bwMode="auto">
            <a:xfrm>
              <a:off x="932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1" name="Rectangle 948"/>
            <p:cNvSpPr>
              <a:spLocks noChangeArrowheads="1"/>
            </p:cNvSpPr>
            <p:nvPr/>
          </p:nvSpPr>
          <p:spPr bwMode="auto">
            <a:xfrm>
              <a:off x="933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2" name="Rectangle 949"/>
            <p:cNvSpPr>
              <a:spLocks noChangeArrowheads="1"/>
            </p:cNvSpPr>
            <p:nvPr/>
          </p:nvSpPr>
          <p:spPr bwMode="auto">
            <a:xfrm>
              <a:off x="934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3" name="Rectangle 950"/>
            <p:cNvSpPr>
              <a:spLocks noChangeArrowheads="1"/>
            </p:cNvSpPr>
            <p:nvPr/>
          </p:nvSpPr>
          <p:spPr bwMode="auto">
            <a:xfrm>
              <a:off x="935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4" name="Rectangle 951"/>
            <p:cNvSpPr>
              <a:spLocks noChangeArrowheads="1"/>
            </p:cNvSpPr>
            <p:nvPr/>
          </p:nvSpPr>
          <p:spPr bwMode="auto">
            <a:xfrm>
              <a:off x="936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5" name="Rectangle 952"/>
            <p:cNvSpPr>
              <a:spLocks noChangeArrowheads="1"/>
            </p:cNvSpPr>
            <p:nvPr/>
          </p:nvSpPr>
          <p:spPr bwMode="auto">
            <a:xfrm>
              <a:off x="936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6" name="Rectangle 953"/>
            <p:cNvSpPr>
              <a:spLocks noChangeArrowheads="1"/>
            </p:cNvSpPr>
            <p:nvPr/>
          </p:nvSpPr>
          <p:spPr bwMode="auto">
            <a:xfrm>
              <a:off x="937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7" name="Rectangle 954"/>
            <p:cNvSpPr>
              <a:spLocks noChangeArrowheads="1"/>
            </p:cNvSpPr>
            <p:nvPr/>
          </p:nvSpPr>
          <p:spPr bwMode="auto">
            <a:xfrm>
              <a:off x="938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8" name="Rectangle 955"/>
            <p:cNvSpPr>
              <a:spLocks noChangeArrowheads="1"/>
            </p:cNvSpPr>
            <p:nvPr/>
          </p:nvSpPr>
          <p:spPr bwMode="auto">
            <a:xfrm>
              <a:off x="939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9" name="Rectangle 956"/>
            <p:cNvSpPr>
              <a:spLocks noChangeArrowheads="1"/>
            </p:cNvSpPr>
            <p:nvPr/>
          </p:nvSpPr>
          <p:spPr bwMode="auto">
            <a:xfrm>
              <a:off x="940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0" name="Rectangle 957"/>
            <p:cNvSpPr>
              <a:spLocks noChangeArrowheads="1"/>
            </p:cNvSpPr>
            <p:nvPr/>
          </p:nvSpPr>
          <p:spPr bwMode="auto">
            <a:xfrm>
              <a:off x="940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1" name="Rectangle 958"/>
            <p:cNvSpPr>
              <a:spLocks noChangeArrowheads="1"/>
            </p:cNvSpPr>
            <p:nvPr/>
          </p:nvSpPr>
          <p:spPr bwMode="auto">
            <a:xfrm>
              <a:off x="941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2" name="Rectangle 959"/>
            <p:cNvSpPr>
              <a:spLocks noChangeArrowheads="1"/>
            </p:cNvSpPr>
            <p:nvPr/>
          </p:nvSpPr>
          <p:spPr bwMode="auto">
            <a:xfrm>
              <a:off x="942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3" name="Rectangle 960"/>
            <p:cNvSpPr>
              <a:spLocks noChangeArrowheads="1"/>
            </p:cNvSpPr>
            <p:nvPr/>
          </p:nvSpPr>
          <p:spPr bwMode="auto">
            <a:xfrm>
              <a:off x="943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4" name="Rectangle 961"/>
            <p:cNvSpPr>
              <a:spLocks noChangeArrowheads="1"/>
            </p:cNvSpPr>
            <p:nvPr/>
          </p:nvSpPr>
          <p:spPr bwMode="auto">
            <a:xfrm>
              <a:off x="944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5" name="Rectangle 962"/>
            <p:cNvSpPr>
              <a:spLocks noChangeArrowheads="1"/>
            </p:cNvSpPr>
            <p:nvPr/>
          </p:nvSpPr>
          <p:spPr bwMode="auto">
            <a:xfrm>
              <a:off x="944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6" name="Rectangle 963"/>
            <p:cNvSpPr>
              <a:spLocks noChangeArrowheads="1"/>
            </p:cNvSpPr>
            <p:nvPr/>
          </p:nvSpPr>
          <p:spPr bwMode="auto">
            <a:xfrm>
              <a:off x="945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7" name="Rectangle 964"/>
            <p:cNvSpPr>
              <a:spLocks noChangeArrowheads="1"/>
            </p:cNvSpPr>
            <p:nvPr/>
          </p:nvSpPr>
          <p:spPr bwMode="auto">
            <a:xfrm>
              <a:off x="946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8" name="Rectangle 965"/>
            <p:cNvSpPr>
              <a:spLocks noChangeArrowheads="1"/>
            </p:cNvSpPr>
            <p:nvPr/>
          </p:nvSpPr>
          <p:spPr bwMode="auto">
            <a:xfrm>
              <a:off x="947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9" name="Rectangle 966"/>
            <p:cNvSpPr>
              <a:spLocks noChangeArrowheads="1"/>
            </p:cNvSpPr>
            <p:nvPr/>
          </p:nvSpPr>
          <p:spPr bwMode="auto">
            <a:xfrm>
              <a:off x="948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0" name="Rectangle 967"/>
            <p:cNvSpPr>
              <a:spLocks noChangeArrowheads="1"/>
            </p:cNvSpPr>
            <p:nvPr/>
          </p:nvSpPr>
          <p:spPr bwMode="auto">
            <a:xfrm>
              <a:off x="948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1" name="Rectangle 968"/>
            <p:cNvSpPr>
              <a:spLocks noChangeArrowheads="1"/>
            </p:cNvSpPr>
            <p:nvPr/>
          </p:nvSpPr>
          <p:spPr bwMode="auto">
            <a:xfrm>
              <a:off x="949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2" name="Rectangle 969"/>
            <p:cNvSpPr>
              <a:spLocks noChangeArrowheads="1"/>
            </p:cNvSpPr>
            <p:nvPr/>
          </p:nvSpPr>
          <p:spPr bwMode="auto">
            <a:xfrm>
              <a:off x="950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3" name="Rectangle 970"/>
            <p:cNvSpPr>
              <a:spLocks noChangeArrowheads="1"/>
            </p:cNvSpPr>
            <p:nvPr/>
          </p:nvSpPr>
          <p:spPr bwMode="auto">
            <a:xfrm>
              <a:off x="951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4" name="Rectangle 971"/>
            <p:cNvSpPr>
              <a:spLocks noChangeArrowheads="1"/>
            </p:cNvSpPr>
            <p:nvPr/>
          </p:nvSpPr>
          <p:spPr bwMode="auto">
            <a:xfrm>
              <a:off x="952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5" name="Rectangle 972"/>
            <p:cNvSpPr>
              <a:spLocks noChangeArrowheads="1"/>
            </p:cNvSpPr>
            <p:nvPr/>
          </p:nvSpPr>
          <p:spPr bwMode="auto">
            <a:xfrm>
              <a:off x="952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6" name="Rectangle 973"/>
            <p:cNvSpPr>
              <a:spLocks noChangeArrowheads="1"/>
            </p:cNvSpPr>
            <p:nvPr/>
          </p:nvSpPr>
          <p:spPr bwMode="auto">
            <a:xfrm>
              <a:off x="953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7" name="Rectangle 974"/>
            <p:cNvSpPr>
              <a:spLocks noChangeArrowheads="1"/>
            </p:cNvSpPr>
            <p:nvPr/>
          </p:nvSpPr>
          <p:spPr bwMode="auto">
            <a:xfrm>
              <a:off x="954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8" name="Rectangle 975"/>
            <p:cNvSpPr>
              <a:spLocks noChangeArrowheads="1"/>
            </p:cNvSpPr>
            <p:nvPr/>
          </p:nvSpPr>
          <p:spPr bwMode="auto">
            <a:xfrm>
              <a:off x="955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9" name="Rectangle 976"/>
            <p:cNvSpPr>
              <a:spLocks noChangeArrowheads="1"/>
            </p:cNvSpPr>
            <p:nvPr/>
          </p:nvSpPr>
          <p:spPr bwMode="auto">
            <a:xfrm>
              <a:off x="956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0" name="Rectangle 977"/>
            <p:cNvSpPr>
              <a:spLocks noChangeArrowheads="1"/>
            </p:cNvSpPr>
            <p:nvPr/>
          </p:nvSpPr>
          <p:spPr bwMode="auto">
            <a:xfrm>
              <a:off x="956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" name="Rectangle 978"/>
            <p:cNvSpPr>
              <a:spLocks noChangeArrowheads="1"/>
            </p:cNvSpPr>
            <p:nvPr/>
          </p:nvSpPr>
          <p:spPr bwMode="auto">
            <a:xfrm>
              <a:off x="957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" name="Rectangle 979"/>
            <p:cNvSpPr>
              <a:spLocks noChangeArrowheads="1"/>
            </p:cNvSpPr>
            <p:nvPr/>
          </p:nvSpPr>
          <p:spPr bwMode="auto">
            <a:xfrm>
              <a:off x="958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3" name="Rectangle 980"/>
            <p:cNvSpPr>
              <a:spLocks noChangeArrowheads="1"/>
            </p:cNvSpPr>
            <p:nvPr/>
          </p:nvSpPr>
          <p:spPr bwMode="auto">
            <a:xfrm>
              <a:off x="959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4" name="Rectangle 981"/>
            <p:cNvSpPr>
              <a:spLocks noChangeArrowheads="1"/>
            </p:cNvSpPr>
            <p:nvPr/>
          </p:nvSpPr>
          <p:spPr bwMode="auto">
            <a:xfrm>
              <a:off x="960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5" name="Rectangle 982"/>
            <p:cNvSpPr>
              <a:spLocks noChangeArrowheads="1"/>
            </p:cNvSpPr>
            <p:nvPr/>
          </p:nvSpPr>
          <p:spPr bwMode="auto">
            <a:xfrm>
              <a:off x="960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6" name="Rectangle 983"/>
            <p:cNvSpPr>
              <a:spLocks noChangeArrowheads="1"/>
            </p:cNvSpPr>
            <p:nvPr/>
          </p:nvSpPr>
          <p:spPr bwMode="auto">
            <a:xfrm>
              <a:off x="961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7" name="Rectangle 984"/>
            <p:cNvSpPr>
              <a:spLocks noChangeArrowheads="1"/>
            </p:cNvSpPr>
            <p:nvPr/>
          </p:nvSpPr>
          <p:spPr bwMode="auto">
            <a:xfrm>
              <a:off x="962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8" name="Rectangle 985"/>
            <p:cNvSpPr>
              <a:spLocks noChangeArrowheads="1"/>
            </p:cNvSpPr>
            <p:nvPr/>
          </p:nvSpPr>
          <p:spPr bwMode="auto">
            <a:xfrm>
              <a:off x="963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9" name="Rectangle 986"/>
            <p:cNvSpPr>
              <a:spLocks noChangeArrowheads="1"/>
            </p:cNvSpPr>
            <p:nvPr/>
          </p:nvSpPr>
          <p:spPr bwMode="auto">
            <a:xfrm>
              <a:off x="964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0" name="Rectangle 987"/>
            <p:cNvSpPr>
              <a:spLocks noChangeArrowheads="1"/>
            </p:cNvSpPr>
            <p:nvPr/>
          </p:nvSpPr>
          <p:spPr bwMode="auto">
            <a:xfrm>
              <a:off x="964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1" name="Rectangle 988"/>
            <p:cNvSpPr>
              <a:spLocks noChangeArrowheads="1"/>
            </p:cNvSpPr>
            <p:nvPr/>
          </p:nvSpPr>
          <p:spPr bwMode="auto">
            <a:xfrm>
              <a:off x="965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2" name="Rectangle 989"/>
            <p:cNvSpPr>
              <a:spLocks noChangeArrowheads="1"/>
            </p:cNvSpPr>
            <p:nvPr/>
          </p:nvSpPr>
          <p:spPr bwMode="auto">
            <a:xfrm>
              <a:off x="966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3" name="Rectangle 990"/>
            <p:cNvSpPr>
              <a:spLocks noChangeArrowheads="1"/>
            </p:cNvSpPr>
            <p:nvPr/>
          </p:nvSpPr>
          <p:spPr bwMode="auto">
            <a:xfrm>
              <a:off x="967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4" name="Rectangle 991"/>
            <p:cNvSpPr>
              <a:spLocks noChangeArrowheads="1"/>
            </p:cNvSpPr>
            <p:nvPr/>
          </p:nvSpPr>
          <p:spPr bwMode="auto">
            <a:xfrm>
              <a:off x="968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5" name="Rectangle 992"/>
            <p:cNvSpPr>
              <a:spLocks noChangeArrowheads="1"/>
            </p:cNvSpPr>
            <p:nvPr/>
          </p:nvSpPr>
          <p:spPr bwMode="auto">
            <a:xfrm>
              <a:off x="968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6" name="Rectangle 993"/>
            <p:cNvSpPr>
              <a:spLocks noChangeArrowheads="1"/>
            </p:cNvSpPr>
            <p:nvPr/>
          </p:nvSpPr>
          <p:spPr bwMode="auto">
            <a:xfrm>
              <a:off x="969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7" name="Rectangle 994"/>
            <p:cNvSpPr>
              <a:spLocks noChangeArrowheads="1"/>
            </p:cNvSpPr>
            <p:nvPr/>
          </p:nvSpPr>
          <p:spPr bwMode="auto">
            <a:xfrm>
              <a:off x="970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8" name="Rectangle 995"/>
            <p:cNvSpPr>
              <a:spLocks noChangeArrowheads="1"/>
            </p:cNvSpPr>
            <p:nvPr/>
          </p:nvSpPr>
          <p:spPr bwMode="auto">
            <a:xfrm>
              <a:off x="971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9" name="Rectangle 996"/>
            <p:cNvSpPr>
              <a:spLocks noChangeArrowheads="1"/>
            </p:cNvSpPr>
            <p:nvPr/>
          </p:nvSpPr>
          <p:spPr bwMode="auto">
            <a:xfrm>
              <a:off x="972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0" name="Rectangle 997"/>
            <p:cNvSpPr>
              <a:spLocks noChangeArrowheads="1"/>
            </p:cNvSpPr>
            <p:nvPr/>
          </p:nvSpPr>
          <p:spPr bwMode="auto">
            <a:xfrm>
              <a:off x="972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1" name="Rectangle 998"/>
            <p:cNvSpPr>
              <a:spLocks noChangeArrowheads="1"/>
            </p:cNvSpPr>
            <p:nvPr/>
          </p:nvSpPr>
          <p:spPr bwMode="auto">
            <a:xfrm>
              <a:off x="973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" name="Rectangle 999"/>
            <p:cNvSpPr>
              <a:spLocks noChangeArrowheads="1"/>
            </p:cNvSpPr>
            <p:nvPr/>
          </p:nvSpPr>
          <p:spPr bwMode="auto">
            <a:xfrm>
              <a:off x="974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3" name="Rectangle 1000"/>
            <p:cNvSpPr>
              <a:spLocks noChangeArrowheads="1"/>
            </p:cNvSpPr>
            <p:nvPr/>
          </p:nvSpPr>
          <p:spPr bwMode="auto">
            <a:xfrm>
              <a:off x="975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4" name="Rectangle 1001"/>
            <p:cNvSpPr>
              <a:spLocks noChangeArrowheads="1"/>
            </p:cNvSpPr>
            <p:nvPr/>
          </p:nvSpPr>
          <p:spPr bwMode="auto">
            <a:xfrm>
              <a:off x="976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5" name="Rectangle 1002"/>
            <p:cNvSpPr>
              <a:spLocks noChangeArrowheads="1"/>
            </p:cNvSpPr>
            <p:nvPr/>
          </p:nvSpPr>
          <p:spPr bwMode="auto">
            <a:xfrm>
              <a:off x="976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6" name="Rectangle 1003"/>
            <p:cNvSpPr>
              <a:spLocks noChangeArrowheads="1"/>
            </p:cNvSpPr>
            <p:nvPr/>
          </p:nvSpPr>
          <p:spPr bwMode="auto">
            <a:xfrm>
              <a:off x="977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7" name="Rectangle 1004"/>
            <p:cNvSpPr>
              <a:spLocks noChangeArrowheads="1"/>
            </p:cNvSpPr>
            <p:nvPr/>
          </p:nvSpPr>
          <p:spPr bwMode="auto">
            <a:xfrm>
              <a:off x="978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8" name="Rectangle 1005"/>
            <p:cNvSpPr>
              <a:spLocks noChangeArrowheads="1"/>
            </p:cNvSpPr>
            <p:nvPr/>
          </p:nvSpPr>
          <p:spPr bwMode="auto">
            <a:xfrm>
              <a:off x="979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9" name="Rectangle 1006"/>
            <p:cNvSpPr>
              <a:spLocks noChangeArrowheads="1"/>
            </p:cNvSpPr>
            <p:nvPr/>
          </p:nvSpPr>
          <p:spPr bwMode="auto">
            <a:xfrm>
              <a:off x="980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0" name="Rectangle 1007"/>
            <p:cNvSpPr>
              <a:spLocks noChangeArrowheads="1"/>
            </p:cNvSpPr>
            <p:nvPr/>
          </p:nvSpPr>
          <p:spPr bwMode="auto">
            <a:xfrm>
              <a:off x="980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1" name="Rectangle 1008"/>
            <p:cNvSpPr>
              <a:spLocks noChangeArrowheads="1"/>
            </p:cNvSpPr>
            <p:nvPr/>
          </p:nvSpPr>
          <p:spPr bwMode="auto">
            <a:xfrm>
              <a:off x="981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2" name="Rectangle 1009"/>
            <p:cNvSpPr>
              <a:spLocks noChangeArrowheads="1"/>
            </p:cNvSpPr>
            <p:nvPr/>
          </p:nvSpPr>
          <p:spPr bwMode="auto">
            <a:xfrm>
              <a:off x="982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3" name="Rectangle 1010"/>
            <p:cNvSpPr>
              <a:spLocks noChangeArrowheads="1"/>
            </p:cNvSpPr>
            <p:nvPr/>
          </p:nvSpPr>
          <p:spPr bwMode="auto">
            <a:xfrm>
              <a:off x="983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4" name="Rectangle 1011"/>
            <p:cNvSpPr>
              <a:spLocks noChangeArrowheads="1"/>
            </p:cNvSpPr>
            <p:nvPr/>
          </p:nvSpPr>
          <p:spPr bwMode="auto">
            <a:xfrm>
              <a:off x="984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5" name="Rectangle 1012"/>
            <p:cNvSpPr>
              <a:spLocks noChangeArrowheads="1"/>
            </p:cNvSpPr>
            <p:nvPr/>
          </p:nvSpPr>
          <p:spPr bwMode="auto">
            <a:xfrm>
              <a:off x="984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6" name="Rectangle 1013"/>
            <p:cNvSpPr>
              <a:spLocks noChangeArrowheads="1"/>
            </p:cNvSpPr>
            <p:nvPr/>
          </p:nvSpPr>
          <p:spPr bwMode="auto">
            <a:xfrm>
              <a:off x="985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7" name="Rectangle 1014"/>
            <p:cNvSpPr>
              <a:spLocks noChangeArrowheads="1"/>
            </p:cNvSpPr>
            <p:nvPr/>
          </p:nvSpPr>
          <p:spPr bwMode="auto">
            <a:xfrm>
              <a:off x="986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8" name="Rectangle 1015"/>
            <p:cNvSpPr>
              <a:spLocks noChangeArrowheads="1"/>
            </p:cNvSpPr>
            <p:nvPr/>
          </p:nvSpPr>
          <p:spPr bwMode="auto">
            <a:xfrm>
              <a:off x="987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9" name="Rectangle 1016"/>
            <p:cNvSpPr>
              <a:spLocks noChangeArrowheads="1"/>
            </p:cNvSpPr>
            <p:nvPr/>
          </p:nvSpPr>
          <p:spPr bwMode="auto">
            <a:xfrm>
              <a:off x="988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0" name="Rectangle 1017"/>
            <p:cNvSpPr>
              <a:spLocks noChangeArrowheads="1"/>
            </p:cNvSpPr>
            <p:nvPr/>
          </p:nvSpPr>
          <p:spPr bwMode="auto">
            <a:xfrm>
              <a:off x="988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1" name="Rectangle 1018"/>
            <p:cNvSpPr>
              <a:spLocks noChangeArrowheads="1"/>
            </p:cNvSpPr>
            <p:nvPr/>
          </p:nvSpPr>
          <p:spPr bwMode="auto">
            <a:xfrm>
              <a:off x="989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2" name="Rectangle 1019"/>
            <p:cNvSpPr>
              <a:spLocks noChangeArrowheads="1"/>
            </p:cNvSpPr>
            <p:nvPr/>
          </p:nvSpPr>
          <p:spPr bwMode="auto">
            <a:xfrm>
              <a:off x="990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3" name="Rectangle 1020"/>
            <p:cNvSpPr>
              <a:spLocks noChangeArrowheads="1"/>
            </p:cNvSpPr>
            <p:nvPr/>
          </p:nvSpPr>
          <p:spPr bwMode="auto">
            <a:xfrm>
              <a:off x="991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4" name="Rectangle 1021"/>
            <p:cNvSpPr>
              <a:spLocks noChangeArrowheads="1"/>
            </p:cNvSpPr>
            <p:nvPr/>
          </p:nvSpPr>
          <p:spPr bwMode="auto">
            <a:xfrm>
              <a:off x="992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5" name="Rectangle 1022"/>
            <p:cNvSpPr>
              <a:spLocks noChangeArrowheads="1"/>
            </p:cNvSpPr>
            <p:nvPr/>
          </p:nvSpPr>
          <p:spPr bwMode="auto">
            <a:xfrm>
              <a:off x="992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6" name="Rectangle 1023"/>
            <p:cNvSpPr>
              <a:spLocks noChangeArrowheads="1"/>
            </p:cNvSpPr>
            <p:nvPr/>
          </p:nvSpPr>
          <p:spPr bwMode="auto">
            <a:xfrm>
              <a:off x="993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7" name="Rectangle 1024"/>
            <p:cNvSpPr>
              <a:spLocks noChangeArrowheads="1"/>
            </p:cNvSpPr>
            <p:nvPr/>
          </p:nvSpPr>
          <p:spPr bwMode="auto">
            <a:xfrm>
              <a:off x="994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8" name="Rectangle 1025"/>
            <p:cNvSpPr>
              <a:spLocks noChangeArrowheads="1"/>
            </p:cNvSpPr>
            <p:nvPr/>
          </p:nvSpPr>
          <p:spPr bwMode="auto">
            <a:xfrm>
              <a:off x="995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9" name="Rectangle 1026"/>
            <p:cNvSpPr>
              <a:spLocks noChangeArrowheads="1"/>
            </p:cNvSpPr>
            <p:nvPr/>
          </p:nvSpPr>
          <p:spPr bwMode="auto">
            <a:xfrm>
              <a:off x="996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0" name="Rectangle 1027"/>
            <p:cNvSpPr>
              <a:spLocks noChangeArrowheads="1"/>
            </p:cNvSpPr>
            <p:nvPr/>
          </p:nvSpPr>
          <p:spPr bwMode="auto">
            <a:xfrm>
              <a:off x="996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1" name="Rectangle 1028"/>
            <p:cNvSpPr>
              <a:spLocks noChangeArrowheads="1"/>
            </p:cNvSpPr>
            <p:nvPr/>
          </p:nvSpPr>
          <p:spPr bwMode="auto">
            <a:xfrm>
              <a:off x="997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2" name="Rectangle 1029"/>
            <p:cNvSpPr>
              <a:spLocks noChangeArrowheads="1"/>
            </p:cNvSpPr>
            <p:nvPr/>
          </p:nvSpPr>
          <p:spPr bwMode="auto">
            <a:xfrm>
              <a:off x="998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3" name="Rectangle 1030"/>
            <p:cNvSpPr>
              <a:spLocks noChangeArrowheads="1"/>
            </p:cNvSpPr>
            <p:nvPr/>
          </p:nvSpPr>
          <p:spPr bwMode="auto">
            <a:xfrm>
              <a:off x="999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4" name="Rectangle 1031"/>
            <p:cNvSpPr>
              <a:spLocks noChangeArrowheads="1"/>
            </p:cNvSpPr>
            <p:nvPr/>
          </p:nvSpPr>
          <p:spPr bwMode="auto">
            <a:xfrm>
              <a:off x="1000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5" name="Rectangle 1032"/>
            <p:cNvSpPr>
              <a:spLocks noChangeArrowheads="1"/>
            </p:cNvSpPr>
            <p:nvPr/>
          </p:nvSpPr>
          <p:spPr bwMode="auto">
            <a:xfrm>
              <a:off x="1000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6" name="Rectangle 1033"/>
            <p:cNvSpPr>
              <a:spLocks noChangeArrowheads="1"/>
            </p:cNvSpPr>
            <p:nvPr/>
          </p:nvSpPr>
          <p:spPr bwMode="auto">
            <a:xfrm>
              <a:off x="1001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7" name="Rectangle 1034"/>
            <p:cNvSpPr>
              <a:spLocks noChangeArrowheads="1"/>
            </p:cNvSpPr>
            <p:nvPr/>
          </p:nvSpPr>
          <p:spPr bwMode="auto">
            <a:xfrm>
              <a:off x="10024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8" name="Rectangle 1035"/>
            <p:cNvSpPr>
              <a:spLocks noChangeArrowheads="1"/>
            </p:cNvSpPr>
            <p:nvPr/>
          </p:nvSpPr>
          <p:spPr bwMode="auto">
            <a:xfrm>
              <a:off x="10032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9" name="Rectangle 1036"/>
            <p:cNvSpPr>
              <a:spLocks noChangeArrowheads="1"/>
            </p:cNvSpPr>
            <p:nvPr/>
          </p:nvSpPr>
          <p:spPr bwMode="auto">
            <a:xfrm>
              <a:off x="10040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0" name="Rectangle 1037"/>
            <p:cNvSpPr>
              <a:spLocks noChangeArrowheads="1"/>
            </p:cNvSpPr>
            <p:nvPr/>
          </p:nvSpPr>
          <p:spPr bwMode="auto">
            <a:xfrm>
              <a:off x="10048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1" name="Rectangle 1038"/>
            <p:cNvSpPr>
              <a:spLocks noChangeArrowheads="1"/>
            </p:cNvSpPr>
            <p:nvPr/>
          </p:nvSpPr>
          <p:spPr bwMode="auto">
            <a:xfrm>
              <a:off x="10056" y="5547"/>
              <a:ext cx="8" cy="13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8136" name="TextBox 1489"/>
          <p:cNvSpPr txBox="1">
            <a:spLocks noChangeArrowheads="1"/>
          </p:cNvSpPr>
          <p:nvPr/>
        </p:nvSpPr>
        <p:spPr bwMode="auto">
          <a:xfrm>
            <a:off x="2381250" y="5072063"/>
            <a:ext cx="3288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Chirped </a:t>
            </a:r>
            <a:r>
              <a:rPr lang="en-US" b="1" dirty="0" err="1" smtClean="0"/>
              <a:t>femtosecond</a:t>
            </a:r>
            <a:r>
              <a:rPr lang="en-US" b="1" dirty="0" smtClean="0"/>
              <a:t> signal</a:t>
            </a:r>
            <a:endParaRPr lang="ru-RU" b="1" dirty="0"/>
          </a:p>
        </p:txBody>
      </p:sp>
      <p:sp>
        <p:nvSpPr>
          <p:cNvPr id="48137" name="TextBox 1490"/>
          <p:cNvSpPr txBox="1">
            <a:spLocks noChangeArrowheads="1"/>
          </p:cNvSpPr>
          <p:nvPr/>
        </p:nvSpPr>
        <p:spPr bwMode="auto">
          <a:xfrm rot="1749546">
            <a:off x="3521831" y="2356128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Nanosecond pump pulse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4111758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500430" y="500042"/>
            <a:ext cx="2303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XCELS Layout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2143678"/>
            <a:ext cx="4863832" cy="5734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Key technologies for  XCELS facility: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OPCPA technique</a:t>
            </a:r>
          </a:p>
          <a:p>
            <a:pPr marL="457200" indent="-457200">
              <a:buAutoNum type="arabicPeriod"/>
            </a:pP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3 kJ, 1.5 ns </a:t>
            </a:r>
            <a:r>
              <a:rPr lang="en-US" sz="2000" b="1" dirty="0" err="1" smtClean="0"/>
              <a:t>Nd</a:t>
            </a:r>
            <a:r>
              <a:rPr lang="en-US" sz="2000" b="1" dirty="0" smtClean="0"/>
              <a:t>: glass pump lasers</a:t>
            </a:r>
          </a:p>
          <a:p>
            <a:pPr marL="457200" indent="-457200">
              <a:buAutoNum type="arabicPeriod"/>
            </a:pP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30x30 cm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 KD*P crystals</a:t>
            </a:r>
          </a:p>
          <a:p>
            <a:pPr marL="457200" indent="-457200">
              <a:buAutoNum type="arabicPeriod"/>
            </a:pP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50x100 cm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, broad band</a:t>
            </a:r>
          </a:p>
          <a:p>
            <a:pPr marL="457200" indent="-457200"/>
            <a:r>
              <a:rPr lang="en-US" sz="2000" b="1" dirty="0" smtClean="0"/>
              <a:t>    (25 </a:t>
            </a:r>
            <a:r>
              <a:rPr lang="en-US" sz="2000" b="1" dirty="0" err="1" smtClean="0"/>
              <a:t>fs</a:t>
            </a:r>
            <a:r>
              <a:rPr lang="en-US" sz="2000" b="1" dirty="0" smtClean="0"/>
              <a:t>), 0.2 J/cm</a:t>
            </a:r>
            <a:r>
              <a:rPr lang="en-US" sz="2000" b="1" baseline="30000" dirty="0" smtClean="0"/>
              <a:t>2 </a:t>
            </a:r>
            <a:r>
              <a:rPr lang="en-US" sz="2000" b="1" dirty="0" smtClean="0"/>
              <a:t> damage threshold </a:t>
            </a:r>
          </a:p>
          <a:p>
            <a:pPr marL="457200" indent="-457200"/>
            <a:r>
              <a:rPr lang="en-US" sz="2000" b="1" dirty="0" smtClean="0"/>
              <a:t>     gratings with 910 nm central </a:t>
            </a:r>
          </a:p>
          <a:p>
            <a:pPr marL="457200" indent="-457200"/>
            <a:r>
              <a:rPr lang="en-US" sz="2000" b="1" dirty="0" smtClean="0"/>
              <a:t>     wavelength</a:t>
            </a:r>
          </a:p>
          <a:p>
            <a:pPr marL="457200" indent="-457200"/>
            <a:endParaRPr lang="en-US" sz="2000" b="1" dirty="0" smtClean="0"/>
          </a:p>
          <a:p>
            <a:pPr marL="457200" indent="-457200"/>
            <a:r>
              <a:rPr lang="en-US" sz="2000" b="1" dirty="0" smtClean="0"/>
              <a:t>5.  Tight focusing optical system</a:t>
            </a:r>
          </a:p>
          <a:p>
            <a:pPr marL="457200" indent="-457200"/>
            <a:r>
              <a:rPr lang="en-US" sz="2000" b="1" dirty="0" smtClean="0"/>
              <a:t>     </a:t>
            </a:r>
          </a:p>
          <a:p>
            <a:pPr marL="457200" indent="-457200"/>
            <a:endParaRPr lang="en-US" sz="2000" b="1" baseline="30000" dirty="0" smtClean="0"/>
          </a:p>
          <a:p>
            <a:pPr marL="457200" indent="-457200"/>
            <a:endParaRPr lang="en-US" sz="2000" b="1" baseline="30000" dirty="0" smtClean="0"/>
          </a:p>
          <a:p>
            <a:pPr marL="457200" indent="-457200"/>
            <a:endParaRPr lang="en-US" sz="2000" b="1" dirty="0" smtClean="0"/>
          </a:p>
          <a:p>
            <a:pPr marL="457200" indent="-457200"/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25055</TotalTime>
  <Words>3018</Words>
  <Application>Microsoft Office PowerPoint</Application>
  <PresentationFormat>Экран (4:3)</PresentationFormat>
  <Paragraphs>586</Paragraphs>
  <Slides>49</Slides>
  <Notes>6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Тема Office</vt:lpstr>
      <vt:lpstr>Формула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Laser or Parametric Amplification?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Александр Михайлович</cp:lastModifiedBy>
  <cp:revision>405</cp:revision>
  <dcterms:created xsi:type="dcterms:W3CDTF">2011-11-11T08:32:28Z</dcterms:created>
  <dcterms:modified xsi:type="dcterms:W3CDTF">2019-02-21T12:53:55Z</dcterms:modified>
</cp:coreProperties>
</file>