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 id="2147483660" r:id="rId2"/>
    <p:sldMasterId id="2147483684" r:id="rId3"/>
    <p:sldMasterId id="2147483713" r:id="rId4"/>
    <p:sldMasterId id="2147483725" r:id="rId5"/>
    <p:sldMasterId id="2147483738" r:id="rId6"/>
    <p:sldMasterId id="2147483752" r:id="rId7"/>
    <p:sldMasterId id="2147483766" r:id="rId8"/>
    <p:sldMasterId id="2147483774" r:id="rId9"/>
    <p:sldMasterId id="2147483782" r:id="rId10"/>
    <p:sldMasterId id="2147483790" r:id="rId11"/>
    <p:sldMasterId id="2147483798" r:id="rId12"/>
  </p:sldMasterIdLst>
  <p:notesMasterIdLst>
    <p:notesMasterId r:id="rId56"/>
  </p:notesMasterIdLst>
  <p:sldIdLst>
    <p:sldId id="914" r:id="rId13"/>
    <p:sldId id="862" r:id="rId14"/>
    <p:sldId id="927" r:id="rId15"/>
    <p:sldId id="928" r:id="rId16"/>
    <p:sldId id="915" r:id="rId17"/>
    <p:sldId id="929" r:id="rId18"/>
    <p:sldId id="941" r:id="rId19"/>
    <p:sldId id="938" r:id="rId20"/>
    <p:sldId id="943" r:id="rId21"/>
    <p:sldId id="939" r:id="rId22"/>
    <p:sldId id="909" r:id="rId23"/>
    <p:sldId id="944" r:id="rId24"/>
    <p:sldId id="931" r:id="rId25"/>
    <p:sldId id="950" r:id="rId26"/>
    <p:sldId id="945" r:id="rId27"/>
    <p:sldId id="921" r:id="rId28"/>
    <p:sldId id="880" r:id="rId29"/>
    <p:sldId id="961" r:id="rId30"/>
    <p:sldId id="877" r:id="rId31"/>
    <p:sldId id="926" r:id="rId32"/>
    <p:sldId id="946" r:id="rId33"/>
    <p:sldId id="949" r:id="rId34"/>
    <p:sldId id="947" r:id="rId35"/>
    <p:sldId id="948" r:id="rId36"/>
    <p:sldId id="940" r:id="rId37"/>
    <p:sldId id="951" r:id="rId38"/>
    <p:sldId id="952" r:id="rId39"/>
    <p:sldId id="953" r:id="rId40"/>
    <p:sldId id="954" r:id="rId41"/>
    <p:sldId id="955" r:id="rId42"/>
    <p:sldId id="956" r:id="rId43"/>
    <p:sldId id="957" r:id="rId44"/>
    <p:sldId id="958" r:id="rId45"/>
    <p:sldId id="959" r:id="rId46"/>
    <p:sldId id="960" r:id="rId47"/>
    <p:sldId id="963" r:id="rId48"/>
    <p:sldId id="964" r:id="rId49"/>
    <p:sldId id="923" r:id="rId50"/>
    <p:sldId id="937" r:id="rId51"/>
    <p:sldId id="935" r:id="rId52"/>
    <p:sldId id="934" r:id="rId53"/>
    <p:sldId id="932" r:id="rId54"/>
    <p:sldId id="933" r:id="rId55"/>
  </p:sldIdLst>
  <p:sldSz cx="10790238" cy="7561263"/>
  <p:notesSz cx="6858000" cy="9144000"/>
  <p:defaultTextStyle>
    <a:defPPr>
      <a:defRPr lang="en-US"/>
    </a:defPPr>
    <a:lvl1pPr algn="ctr" rtl="0" eaLnBrk="0" fontAlgn="base" hangingPunct="0">
      <a:spcBef>
        <a:spcPct val="50000"/>
      </a:spcBef>
      <a:spcAft>
        <a:spcPct val="0"/>
      </a:spcAft>
      <a:defRPr sz="2000" b="1" kern="1200">
        <a:solidFill>
          <a:srgbClr val="4F3EF2"/>
        </a:solidFill>
        <a:latin typeface="Times New Roman" pitchFamily="18" charset="0"/>
        <a:ea typeface="+mn-ea"/>
        <a:cs typeface="+mn-cs"/>
      </a:defRPr>
    </a:lvl1pPr>
    <a:lvl2pPr marL="457200" algn="ctr" rtl="0" eaLnBrk="0" fontAlgn="base" hangingPunct="0">
      <a:spcBef>
        <a:spcPct val="50000"/>
      </a:spcBef>
      <a:spcAft>
        <a:spcPct val="0"/>
      </a:spcAft>
      <a:defRPr sz="2000" b="1" kern="1200">
        <a:solidFill>
          <a:srgbClr val="4F3EF2"/>
        </a:solidFill>
        <a:latin typeface="Times New Roman" pitchFamily="18" charset="0"/>
        <a:ea typeface="+mn-ea"/>
        <a:cs typeface="+mn-cs"/>
      </a:defRPr>
    </a:lvl2pPr>
    <a:lvl3pPr marL="914400" algn="ctr" rtl="0" eaLnBrk="0" fontAlgn="base" hangingPunct="0">
      <a:spcBef>
        <a:spcPct val="50000"/>
      </a:spcBef>
      <a:spcAft>
        <a:spcPct val="0"/>
      </a:spcAft>
      <a:defRPr sz="2000" b="1" kern="1200">
        <a:solidFill>
          <a:srgbClr val="4F3EF2"/>
        </a:solidFill>
        <a:latin typeface="Times New Roman" pitchFamily="18" charset="0"/>
        <a:ea typeface="+mn-ea"/>
        <a:cs typeface="+mn-cs"/>
      </a:defRPr>
    </a:lvl3pPr>
    <a:lvl4pPr marL="1371600" algn="ctr" rtl="0" eaLnBrk="0" fontAlgn="base" hangingPunct="0">
      <a:spcBef>
        <a:spcPct val="50000"/>
      </a:spcBef>
      <a:spcAft>
        <a:spcPct val="0"/>
      </a:spcAft>
      <a:defRPr sz="2000" b="1" kern="1200">
        <a:solidFill>
          <a:srgbClr val="4F3EF2"/>
        </a:solidFill>
        <a:latin typeface="Times New Roman" pitchFamily="18" charset="0"/>
        <a:ea typeface="+mn-ea"/>
        <a:cs typeface="+mn-cs"/>
      </a:defRPr>
    </a:lvl4pPr>
    <a:lvl5pPr marL="1828800" algn="ctr" rtl="0" eaLnBrk="0" fontAlgn="base" hangingPunct="0">
      <a:spcBef>
        <a:spcPct val="50000"/>
      </a:spcBef>
      <a:spcAft>
        <a:spcPct val="0"/>
      </a:spcAft>
      <a:defRPr sz="2000" b="1" kern="1200">
        <a:solidFill>
          <a:srgbClr val="4F3EF2"/>
        </a:solidFill>
        <a:latin typeface="Times New Roman" pitchFamily="18" charset="0"/>
        <a:ea typeface="+mn-ea"/>
        <a:cs typeface="+mn-cs"/>
      </a:defRPr>
    </a:lvl5pPr>
    <a:lvl6pPr marL="2286000" algn="l" defTabSz="914400" rtl="0" eaLnBrk="1" latinLnBrk="0" hangingPunct="1">
      <a:defRPr sz="2000" b="1" kern="1200">
        <a:solidFill>
          <a:srgbClr val="4F3EF2"/>
        </a:solidFill>
        <a:latin typeface="Times New Roman" pitchFamily="18" charset="0"/>
        <a:ea typeface="+mn-ea"/>
        <a:cs typeface="+mn-cs"/>
      </a:defRPr>
    </a:lvl6pPr>
    <a:lvl7pPr marL="2743200" algn="l" defTabSz="914400" rtl="0" eaLnBrk="1" latinLnBrk="0" hangingPunct="1">
      <a:defRPr sz="2000" b="1" kern="1200">
        <a:solidFill>
          <a:srgbClr val="4F3EF2"/>
        </a:solidFill>
        <a:latin typeface="Times New Roman" pitchFamily="18" charset="0"/>
        <a:ea typeface="+mn-ea"/>
        <a:cs typeface="+mn-cs"/>
      </a:defRPr>
    </a:lvl7pPr>
    <a:lvl8pPr marL="3200400" algn="l" defTabSz="914400" rtl="0" eaLnBrk="1" latinLnBrk="0" hangingPunct="1">
      <a:defRPr sz="2000" b="1" kern="1200">
        <a:solidFill>
          <a:srgbClr val="4F3EF2"/>
        </a:solidFill>
        <a:latin typeface="Times New Roman" pitchFamily="18" charset="0"/>
        <a:ea typeface="+mn-ea"/>
        <a:cs typeface="+mn-cs"/>
      </a:defRPr>
    </a:lvl8pPr>
    <a:lvl9pPr marL="3657600" algn="l" defTabSz="914400" rtl="0" eaLnBrk="1" latinLnBrk="0" hangingPunct="1">
      <a:defRPr sz="2000" b="1" kern="1200">
        <a:solidFill>
          <a:srgbClr val="4F3EF2"/>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382">
          <p15:clr>
            <a:srgbClr val="A4A3A4"/>
          </p15:clr>
        </p15:guide>
        <p15:guide id="2" pos="339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41DD0"/>
    <a:srgbClr val="000000"/>
    <a:srgbClr val="800000"/>
    <a:srgbClr val="FF6600"/>
    <a:srgbClr val="FF0000"/>
    <a:srgbClr val="005800"/>
    <a:srgbClr val="FFFFCC"/>
    <a:srgbClr val="3399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2" autoAdjust="0"/>
    <p:restoredTop sz="99795" autoAdjust="0"/>
  </p:normalViewPr>
  <p:slideViewPr>
    <p:cSldViewPr>
      <p:cViewPr>
        <p:scale>
          <a:sx n="80" d="100"/>
          <a:sy n="80" d="100"/>
        </p:scale>
        <p:origin x="1099" y="106"/>
      </p:cViewPr>
      <p:guideLst>
        <p:guide orient="horz" pos="2382"/>
        <p:guide pos="339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75" d="100"/>
          <a:sy n="75" d="100"/>
        </p:scale>
        <p:origin x="-1094" y="-58"/>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41" Type="http://schemas.openxmlformats.org/officeDocument/2006/relationships/slide" Target="slides/slide29.xml"/><Relationship Id="rId54" Type="http://schemas.openxmlformats.org/officeDocument/2006/relationships/slide" Target="slides/slide4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Azimutal</a:t>
            </a:r>
            <a:r>
              <a:rPr lang="en-US" b="1" baseline="0" dirty="0"/>
              <a:t> distribution </a:t>
            </a:r>
            <a:r>
              <a:rPr lang="en-US" b="1" baseline="0" dirty="0" err="1"/>
              <a:t>ph</a:t>
            </a:r>
            <a:r>
              <a:rPr lang="en-US" b="1" baseline="0" dirty="0"/>
              <a:t> in </a:t>
            </a:r>
            <a:r>
              <a:rPr lang="en-US" b="1" baseline="0" dirty="0" smtClean="0"/>
              <a:t>C-a</a:t>
            </a:r>
            <a:endParaRPr lang="ru-RU" b="1" dirty="0"/>
          </a:p>
        </c:rich>
      </c:tx>
      <c:layout>
        <c:manualLayout>
          <c:xMode val="edge"/>
          <c:yMode val="edge"/>
          <c:x val="0.22357212341464311"/>
          <c:y val="3.70404786358226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7.5160968441036369E-2"/>
          <c:y val="0.12265341832270968"/>
          <c:w val="0.80290549345667461"/>
          <c:h val="0.71697179156953217"/>
        </c:manualLayout>
      </c:layout>
      <c:scatterChart>
        <c:scatterStyle val="smoothMarker"/>
        <c:varyColors val="0"/>
        <c:ser>
          <c:idx val="0"/>
          <c:order val="0"/>
          <c:tx>
            <c:v>H2</c:v>
          </c:tx>
          <c:spPr>
            <a:ln w="25400" cap="rnd">
              <a:noFill/>
              <a:round/>
            </a:ln>
            <a:effectLst/>
          </c:spPr>
          <c:marker>
            <c:symbol val="circle"/>
            <c:size val="10"/>
            <c:spPr>
              <a:solidFill>
                <a:srgbClr val="FF0000"/>
              </a:solidFill>
              <a:ln w="9525">
                <a:solidFill>
                  <a:schemeClr val="accent1"/>
                </a:solidFill>
              </a:ln>
              <a:effectLst/>
            </c:spPr>
          </c:marker>
          <c:errBars>
            <c:errDir val="y"/>
            <c:errBarType val="both"/>
            <c:errValType val="percentage"/>
            <c:noEndCap val="0"/>
            <c:val val="25"/>
            <c:spPr>
              <a:noFill/>
              <a:ln w="9525" cap="flat" cmpd="sng" algn="ctr">
                <a:solidFill>
                  <a:schemeClr val="tx1">
                    <a:lumMod val="65000"/>
                    <a:lumOff val="35000"/>
                  </a:schemeClr>
                </a:solidFill>
                <a:round/>
              </a:ln>
              <a:effectLst/>
            </c:spPr>
          </c:errBars>
          <c:xVal>
            <c:numRef>
              <c:f>Лист1!$M$71:$M$80</c:f>
              <c:numCache>
                <c:formatCode>General</c:formatCode>
                <c:ptCount val="10"/>
                <c:pt idx="0">
                  <c:v>-67.5</c:v>
                </c:pt>
                <c:pt idx="1">
                  <c:v>-56.25</c:v>
                </c:pt>
                <c:pt idx="2">
                  <c:v>-45</c:v>
                </c:pt>
                <c:pt idx="3">
                  <c:v>-33.75</c:v>
                </c:pt>
                <c:pt idx="4">
                  <c:v>-22.5</c:v>
                </c:pt>
                <c:pt idx="5">
                  <c:v>-11.25</c:v>
                </c:pt>
                <c:pt idx="6">
                  <c:v>0</c:v>
                </c:pt>
                <c:pt idx="7">
                  <c:v>22.5</c:v>
                </c:pt>
                <c:pt idx="8">
                  <c:v>45</c:v>
                </c:pt>
                <c:pt idx="9">
                  <c:v>67.5</c:v>
                </c:pt>
              </c:numCache>
            </c:numRef>
          </c:xVal>
          <c:yVal>
            <c:numRef>
              <c:f>Лист1!$K$71:$K$80</c:f>
              <c:numCache>
                <c:formatCode>General</c:formatCode>
                <c:ptCount val="10"/>
                <c:pt idx="0">
                  <c:v>0.53333333333333333</c:v>
                </c:pt>
                <c:pt idx="1">
                  <c:v>2.1555555555555554</c:v>
                </c:pt>
                <c:pt idx="2">
                  <c:v>4.666666666666667</c:v>
                </c:pt>
                <c:pt idx="3">
                  <c:v>5.7777777777777786</c:v>
                </c:pt>
                <c:pt idx="4">
                  <c:v>8.4444444444444429</c:v>
                </c:pt>
                <c:pt idx="5">
                  <c:v>12.888888888888889</c:v>
                </c:pt>
                <c:pt idx="6">
                  <c:v>13.777777777777779</c:v>
                </c:pt>
                <c:pt idx="7">
                  <c:v>6.666666666666667</c:v>
                </c:pt>
                <c:pt idx="8">
                  <c:v>0.66666666666666663</c:v>
                </c:pt>
                <c:pt idx="9">
                  <c:v>0.35555555555555557</c:v>
                </c:pt>
              </c:numCache>
            </c:numRef>
          </c:yVal>
          <c:smooth val="1"/>
        </c:ser>
        <c:dLbls>
          <c:showLegendKey val="0"/>
          <c:showVal val="0"/>
          <c:showCatName val="0"/>
          <c:showSerName val="0"/>
          <c:showPercent val="0"/>
          <c:showBubbleSize val="0"/>
        </c:dLbls>
        <c:axId val="770470336"/>
        <c:axId val="383348808"/>
      </c:scatterChart>
      <c:valAx>
        <c:axId val="770470336"/>
        <c:scaling>
          <c:orientation val="minMax"/>
          <c:max val="90"/>
          <c:min val="-90"/>
        </c:scaling>
        <c:delete val="0"/>
        <c:axPos val="b"/>
        <c:majorGridlines>
          <c:spPr>
            <a:ln w="9525" cap="flat" cmpd="sng" algn="ctr">
              <a:solidFill>
                <a:schemeClr val="bg1">
                  <a:lumMod val="50000"/>
                </a:schemeClr>
              </a:solidFill>
              <a:round/>
            </a:ln>
            <a:effectLst/>
          </c:spPr>
        </c:majorGridlines>
        <c:numFmt formatCode="0" sourceLinked="0"/>
        <c:majorTickMark val="in"/>
        <c:minorTickMark val="in"/>
        <c:tickLblPos val="low"/>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383348808"/>
        <c:crossesAt val="1.0000000000000005E-7"/>
        <c:crossBetween val="midCat"/>
      </c:valAx>
      <c:valAx>
        <c:axId val="383348808"/>
        <c:scaling>
          <c:orientation val="minMax"/>
          <c:max val="15"/>
          <c:min val="0"/>
        </c:scaling>
        <c:delete val="0"/>
        <c:axPos val="l"/>
        <c:majorGridlines>
          <c:spPr>
            <a:ln w="9525" cap="flat" cmpd="sng" algn="ctr">
              <a:solidFill>
                <a:schemeClr val="bg1">
                  <a:lumMod val="50000"/>
                </a:schemeClr>
              </a:solidFill>
              <a:round/>
            </a:ln>
            <a:effectLst/>
          </c:spPr>
        </c:majorGridlines>
        <c:numFmt formatCode="0.0E+0" sourceLinked="0"/>
        <c:majorTickMark val="in"/>
        <c:minorTickMark val="in"/>
        <c:tickLblPos val="nextTo"/>
        <c:spPr>
          <a:noFill/>
          <a:ln w="25400" cap="flat" cmpd="sng" algn="ctr">
            <a:solidFill>
              <a:schemeClr val="tx1">
                <a:lumMod val="65000"/>
                <a:lumOff val="3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770470336"/>
        <c:crossesAt val="-90"/>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Azimutal</a:t>
            </a:r>
            <a:r>
              <a:rPr lang="en-US" b="1" baseline="0"/>
              <a:t> distribution ph in Cu</a:t>
            </a:r>
            <a:endParaRPr lang="ru-RU" b="1"/>
          </a:p>
        </c:rich>
      </c:tx>
      <c:layout>
        <c:manualLayout>
          <c:xMode val="edge"/>
          <c:yMode val="edge"/>
          <c:x val="0.22357212341464311"/>
          <c:y val="3.70404786358226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117693995040911"/>
          <c:y val="0.1807497708126215"/>
          <c:w val="0.80290549345667461"/>
          <c:h val="0.71697179156953217"/>
        </c:manualLayout>
      </c:layout>
      <c:scatterChart>
        <c:scatterStyle val="smoothMarker"/>
        <c:varyColors val="0"/>
        <c:ser>
          <c:idx val="0"/>
          <c:order val="0"/>
          <c:tx>
            <c:v>H2</c:v>
          </c:tx>
          <c:spPr>
            <a:ln w="25400" cap="rnd">
              <a:noFill/>
              <a:round/>
            </a:ln>
            <a:effectLst/>
          </c:spPr>
          <c:marker>
            <c:symbol val="circle"/>
            <c:size val="10"/>
            <c:spPr>
              <a:solidFill>
                <a:srgbClr val="FF0000"/>
              </a:solidFill>
              <a:ln w="9525">
                <a:solidFill>
                  <a:schemeClr val="accent1"/>
                </a:solidFill>
              </a:ln>
              <a:effectLst/>
            </c:spPr>
          </c:marker>
          <c:errBars>
            <c:errDir val="y"/>
            <c:errBarType val="both"/>
            <c:errValType val="percentage"/>
            <c:noEndCap val="0"/>
            <c:val val="25"/>
            <c:spPr>
              <a:noFill/>
              <a:ln w="9525" cap="flat" cmpd="sng" algn="ctr">
                <a:solidFill>
                  <a:schemeClr val="tx1">
                    <a:lumMod val="65000"/>
                    <a:lumOff val="35000"/>
                  </a:schemeClr>
                </a:solidFill>
                <a:round/>
              </a:ln>
              <a:effectLst/>
            </c:spPr>
          </c:errBars>
          <c:xVal>
            <c:numRef>
              <c:f>Лист1!$M$71:$M$80</c:f>
              <c:numCache>
                <c:formatCode>General</c:formatCode>
                <c:ptCount val="10"/>
                <c:pt idx="0">
                  <c:v>-67.5</c:v>
                </c:pt>
                <c:pt idx="1">
                  <c:v>-56.25</c:v>
                </c:pt>
                <c:pt idx="2">
                  <c:v>-45</c:v>
                </c:pt>
                <c:pt idx="3">
                  <c:v>-33.75</c:v>
                </c:pt>
                <c:pt idx="4">
                  <c:v>-22.5</c:v>
                </c:pt>
                <c:pt idx="5">
                  <c:v>-11.25</c:v>
                </c:pt>
                <c:pt idx="6">
                  <c:v>0</c:v>
                </c:pt>
                <c:pt idx="7">
                  <c:v>22.5</c:v>
                </c:pt>
                <c:pt idx="8">
                  <c:v>45</c:v>
                </c:pt>
                <c:pt idx="9">
                  <c:v>67.5</c:v>
                </c:pt>
              </c:numCache>
            </c:numRef>
          </c:xVal>
          <c:yVal>
            <c:numRef>
              <c:f>Лист1!$I$71:$I$80</c:f>
              <c:numCache>
                <c:formatCode>General</c:formatCode>
                <c:ptCount val="10"/>
                <c:pt idx="0">
                  <c:v>23.809523809523807</c:v>
                </c:pt>
                <c:pt idx="1">
                  <c:v>15.238095238095237</c:v>
                </c:pt>
                <c:pt idx="2">
                  <c:v>14.285714285714285</c:v>
                </c:pt>
                <c:pt idx="3">
                  <c:v>15.396825396825395</c:v>
                </c:pt>
                <c:pt idx="4">
                  <c:v>31.746031746031743</c:v>
                </c:pt>
                <c:pt idx="5">
                  <c:v>155.55555555555557</c:v>
                </c:pt>
                <c:pt idx="6">
                  <c:v>277.77777777777777</c:v>
                </c:pt>
                <c:pt idx="7">
                  <c:v>22.222222222222221</c:v>
                </c:pt>
                <c:pt idx="8">
                  <c:v>9.3650793650793656</c:v>
                </c:pt>
                <c:pt idx="9">
                  <c:v>27.460317460317462</c:v>
                </c:pt>
              </c:numCache>
            </c:numRef>
          </c:yVal>
          <c:smooth val="1"/>
        </c:ser>
        <c:dLbls>
          <c:showLegendKey val="0"/>
          <c:showVal val="0"/>
          <c:showCatName val="0"/>
          <c:showSerName val="0"/>
          <c:showPercent val="0"/>
          <c:showBubbleSize val="0"/>
        </c:dLbls>
        <c:axId val="383349984"/>
        <c:axId val="406496952"/>
      </c:scatterChart>
      <c:valAx>
        <c:axId val="383349984"/>
        <c:scaling>
          <c:orientation val="minMax"/>
          <c:max val="90"/>
          <c:min val="-90"/>
        </c:scaling>
        <c:delete val="0"/>
        <c:axPos val="b"/>
        <c:majorGridlines>
          <c:spPr>
            <a:ln w="9525" cap="flat" cmpd="sng" algn="ctr">
              <a:solidFill>
                <a:schemeClr val="bg1">
                  <a:lumMod val="50000"/>
                </a:schemeClr>
              </a:solidFill>
              <a:round/>
            </a:ln>
            <a:effectLst/>
          </c:spPr>
        </c:majorGridlines>
        <c:numFmt formatCode="0" sourceLinked="0"/>
        <c:majorTickMark val="in"/>
        <c:minorTickMark val="in"/>
        <c:tickLblPos val="low"/>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406496952"/>
        <c:crossesAt val="1.0000000000000005E-7"/>
        <c:crossBetween val="midCat"/>
      </c:valAx>
      <c:valAx>
        <c:axId val="406496952"/>
        <c:scaling>
          <c:orientation val="minMax"/>
          <c:max val="300"/>
          <c:min val="0"/>
        </c:scaling>
        <c:delete val="0"/>
        <c:axPos val="l"/>
        <c:majorGridlines>
          <c:spPr>
            <a:ln w="9525" cap="flat" cmpd="sng" algn="ctr">
              <a:solidFill>
                <a:schemeClr val="bg1">
                  <a:lumMod val="50000"/>
                </a:schemeClr>
              </a:solidFill>
              <a:round/>
            </a:ln>
            <a:effectLst/>
          </c:spPr>
        </c:majorGridlines>
        <c:numFmt formatCode="0.0E+0" sourceLinked="0"/>
        <c:majorTickMark val="in"/>
        <c:minorTickMark val="in"/>
        <c:tickLblPos val="nextTo"/>
        <c:spPr>
          <a:noFill/>
          <a:ln w="25400" cap="flat" cmpd="sng" algn="ctr">
            <a:solidFill>
              <a:schemeClr val="tx1">
                <a:lumMod val="65000"/>
                <a:lumOff val="3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383349984"/>
        <c:crossesAt val="-90"/>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Azimutal</a:t>
            </a:r>
            <a:r>
              <a:rPr lang="en-US" b="1" baseline="0"/>
              <a:t> distribution eh in C-alpha</a:t>
            </a:r>
            <a:endParaRPr lang="ru-RU" b="1"/>
          </a:p>
        </c:rich>
      </c:tx>
      <c:layout>
        <c:manualLayout>
          <c:xMode val="edge"/>
          <c:yMode val="edge"/>
          <c:x val="0.22357212341464311"/>
          <c:y val="3.70404786358226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7.5160968441036369E-2"/>
          <c:y val="0.12265341832270968"/>
          <c:w val="0.80290549345667461"/>
          <c:h val="0.71697179156953217"/>
        </c:manualLayout>
      </c:layout>
      <c:scatterChart>
        <c:scatterStyle val="smoothMarker"/>
        <c:varyColors val="0"/>
        <c:ser>
          <c:idx val="0"/>
          <c:order val="0"/>
          <c:tx>
            <c:v>H2</c:v>
          </c:tx>
          <c:spPr>
            <a:ln w="25400" cap="rnd">
              <a:noFill/>
              <a:round/>
            </a:ln>
            <a:effectLst/>
          </c:spPr>
          <c:marker>
            <c:symbol val="circle"/>
            <c:size val="10"/>
            <c:spPr>
              <a:solidFill>
                <a:srgbClr val="FF0000"/>
              </a:solidFill>
              <a:ln w="9525">
                <a:solidFill>
                  <a:schemeClr val="accent1"/>
                </a:solidFill>
              </a:ln>
              <a:effectLst/>
            </c:spPr>
          </c:marker>
          <c:errBars>
            <c:errDir val="y"/>
            <c:errBarType val="both"/>
            <c:errValType val="percentage"/>
            <c:noEndCap val="0"/>
            <c:val val="25"/>
            <c:spPr>
              <a:noFill/>
              <a:ln w="9525" cap="flat" cmpd="sng" algn="ctr">
                <a:solidFill>
                  <a:schemeClr val="tx1">
                    <a:lumMod val="65000"/>
                    <a:lumOff val="35000"/>
                  </a:schemeClr>
                </a:solidFill>
                <a:round/>
              </a:ln>
              <a:effectLst/>
            </c:spPr>
          </c:errBars>
          <c:xVal>
            <c:numRef>
              <c:f>Лист1!$M$71:$M$80</c:f>
              <c:numCache>
                <c:formatCode>General</c:formatCode>
                <c:ptCount val="10"/>
                <c:pt idx="0">
                  <c:v>-67.5</c:v>
                </c:pt>
                <c:pt idx="1">
                  <c:v>-56.25</c:v>
                </c:pt>
                <c:pt idx="2">
                  <c:v>-45</c:v>
                </c:pt>
                <c:pt idx="3">
                  <c:v>-33.75</c:v>
                </c:pt>
                <c:pt idx="4">
                  <c:v>-22.5</c:v>
                </c:pt>
                <c:pt idx="5">
                  <c:v>-11.25</c:v>
                </c:pt>
                <c:pt idx="6">
                  <c:v>0</c:v>
                </c:pt>
                <c:pt idx="7">
                  <c:v>22.5</c:v>
                </c:pt>
                <c:pt idx="8">
                  <c:v>45</c:v>
                </c:pt>
                <c:pt idx="9">
                  <c:v>67.5</c:v>
                </c:pt>
              </c:numCache>
            </c:numRef>
          </c:xVal>
          <c:yVal>
            <c:numRef>
              <c:f>Лист1!$L$71:$L$80</c:f>
              <c:numCache>
                <c:formatCode>General</c:formatCode>
                <c:ptCount val="10"/>
                <c:pt idx="0">
                  <c:v>53.333333333333336</c:v>
                </c:pt>
                <c:pt idx="1">
                  <c:v>76.666666666666657</c:v>
                </c:pt>
                <c:pt idx="2">
                  <c:v>86.666666666666671</c:v>
                </c:pt>
                <c:pt idx="3">
                  <c:v>95.555555555555557</c:v>
                </c:pt>
                <c:pt idx="4">
                  <c:v>100</c:v>
                </c:pt>
                <c:pt idx="5">
                  <c:v>103.33333333333333</c:v>
                </c:pt>
                <c:pt idx="6">
                  <c:v>113.33333333333333</c:v>
                </c:pt>
                <c:pt idx="7">
                  <c:v>91.111111111111114</c:v>
                </c:pt>
                <c:pt idx="8">
                  <c:v>67.777777777777786</c:v>
                </c:pt>
                <c:pt idx="9">
                  <c:v>42.222222222222221</c:v>
                </c:pt>
              </c:numCache>
            </c:numRef>
          </c:yVal>
          <c:smooth val="1"/>
        </c:ser>
        <c:dLbls>
          <c:showLegendKey val="0"/>
          <c:showVal val="0"/>
          <c:showCatName val="0"/>
          <c:showSerName val="0"/>
          <c:showPercent val="0"/>
          <c:showBubbleSize val="0"/>
        </c:dLbls>
        <c:axId val="1030496464"/>
        <c:axId val="1030485096"/>
      </c:scatterChart>
      <c:valAx>
        <c:axId val="1030496464"/>
        <c:scaling>
          <c:orientation val="minMax"/>
          <c:max val="90"/>
          <c:min val="-90"/>
        </c:scaling>
        <c:delete val="0"/>
        <c:axPos val="b"/>
        <c:majorGridlines>
          <c:spPr>
            <a:ln w="9525" cap="flat" cmpd="sng" algn="ctr">
              <a:solidFill>
                <a:schemeClr val="bg1">
                  <a:lumMod val="50000"/>
                </a:schemeClr>
              </a:solidFill>
              <a:round/>
            </a:ln>
            <a:effectLst/>
          </c:spPr>
        </c:majorGridlines>
        <c:numFmt formatCode="0" sourceLinked="0"/>
        <c:majorTickMark val="in"/>
        <c:minorTickMark val="in"/>
        <c:tickLblPos val="low"/>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1030485096"/>
        <c:crossesAt val="1.0000000000000005E-7"/>
        <c:crossBetween val="midCat"/>
      </c:valAx>
      <c:valAx>
        <c:axId val="1030485096"/>
        <c:scaling>
          <c:orientation val="minMax"/>
          <c:max val="120"/>
          <c:min val="0"/>
        </c:scaling>
        <c:delete val="0"/>
        <c:axPos val="l"/>
        <c:majorGridlines>
          <c:spPr>
            <a:ln w="9525" cap="flat" cmpd="sng" algn="ctr">
              <a:solidFill>
                <a:schemeClr val="bg1">
                  <a:lumMod val="50000"/>
                </a:schemeClr>
              </a:solidFill>
              <a:round/>
            </a:ln>
            <a:effectLst/>
          </c:spPr>
        </c:majorGridlines>
        <c:numFmt formatCode="0.0E+0" sourceLinked="0"/>
        <c:majorTickMark val="in"/>
        <c:minorTickMark val="in"/>
        <c:tickLblPos val="nextTo"/>
        <c:spPr>
          <a:noFill/>
          <a:ln w="25400" cap="flat" cmpd="sng" algn="ctr">
            <a:solidFill>
              <a:schemeClr val="tx1">
                <a:lumMod val="65000"/>
                <a:lumOff val="3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1030496464"/>
        <c:crossesAt val="-90"/>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Azimutal</a:t>
            </a:r>
            <a:r>
              <a:rPr lang="en-US" b="1" baseline="0"/>
              <a:t> distribution e in Cu</a:t>
            </a:r>
            <a:endParaRPr lang="ru-RU" b="1"/>
          </a:p>
        </c:rich>
      </c:tx>
      <c:layout>
        <c:manualLayout>
          <c:xMode val="edge"/>
          <c:yMode val="edge"/>
          <c:x val="0.22357212341464311"/>
          <c:y val="3.704047863582269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7.5160968441036369E-2"/>
          <c:y val="0.12265341832270968"/>
          <c:w val="0.80290549345667461"/>
          <c:h val="0.71697179156953217"/>
        </c:manualLayout>
      </c:layout>
      <c:scatterChart>
        <c:scatterStyle val="smoothMarker"/>
        <c:varyColors val="0"/>
        <c:ser>
          <c:idx val="0"/>
          <c:order val="0"/>
          <c:tx>
            <c:v>H2</c:v>
          </c:tx>
          <c:spPr>
            <a:ln w="25400" cap="rnd">
              <a:noFill/>
              <a:round/>
            </a:ln>
            <a:effectLst/>
          </c:spPr>
          <c:marker>
            <c:symbol val="circle"/>
            <c:size val="10"/>
            <c:spPr>
              <a:solidFill>
                <a:srgbClr val="FF0000"/>
              </a:solidFill>
              <a:ln w="9525">
                <a:solidFill>
                  <a:schemeClr val="accent1"/>
                </a:solidFill>
              </a:ln>
              <a:effectLst/>
            </c:spPr>
          </c:marker>
          <c:errBars>
            <c:errDir val="y"/>
            <c:errBarType val="both"/>
            <c:errValType val="percentage"/>
            <c:noEndCap val="0"/>
            <c:val val="25"/>
            <c:spPr>
              <a:noFill/>
              <a:ln w="9525" cap="flat" cmpd="sng" algn="ctr">
                <a:solidFill>
                  <a:schemeClr val="tx1">
                    <a:lumMod val="65000"/>
                    <a:lumOff val="35000"/>
                  </a:schemeClr>
                </a:solidFill>
                <a:round/>
              </a:ln>
              <a:effectLst/>
            </c:spPr>
          </c:errBars>
          <c:xVal>
            <c:numRef>
              <c:f>Лист1!$M$71:$M$80</c:f>
              <c:numCache>
                <c:formatCode>General</c:formatCode>
                <c:ptCount val="10"/>
                <c:pt idx="0">
                  <c:v>-67.5</c:v>
                </c:pt>
                <c:pt idx="1">
                  <c:v>-56.25</c:v>
                </c:pt>
                <c:pt idx="2">
                  <c:v>-45</c:v>
                </c:pt>
                <c:pt idx="3">
                  <c:v>-33.75</c:v>
                </c:pt>
                <c:pt idx="4">
                  <c:v>-22.5</c:v>
                </c:pt>
                <c:pt idx="5">
                  <c:v>-11.25</c:v>
                </c:pt>
                <c:pt idx="6">
                  <c:v>0</c:v>
                </c:pt>
                <c:pt idx="7">
                  <c:v>22.5</c:v>
                </c:pt>
                <c:pt idx="8">
                  <c:v>45</c:v>
                </c:pt>
                <c:pt idx="9">
                  <c:v>67.5</c:v>
                </c:pt>
              </c:numCache>
            </c:numRef>
          </c:xVal>
          <c:yVal>
            <c:numRef>
              <c:f>Лист1!$J$71:$J$80</c:f>
              <c:numCache>
                <c:formatCode>General</c:formatCode>
                <c:ptCount val="10"/>
                <c:pt idx="0">
                  <c:v>449.20634920634922</c:v>
                </c:pt>
                <c:pt idx="1">
                  <c:v>511.11111111111109</c:v>
                </c:pt>
                <c:pt idx="2">
                  <c:v>507.93650793650789</c:v>
                </c:pt>
                <c:pt idx="3">
                  <c:v>495.23809523809524</c:v>
                </c:pt>
                <c:pt idx="4">
                  <c:v>492.06349206349205</c:v>
                </c:pt>
                <c:pt idx="5">
                  <c:v>547.61904761904771</c:v>
                </c:pt>
                <c:pt idx="6">
                  <c:v>650.79365079365084</c:v>
                </c:pt>
                <c:pt idx="7">
                  <c:v>492.06349206349205</c:v>
                </c:pt>
                <c:pt idx="8">
                  <c:v>457.14285714285711</c:v>
                </c:pt>
                <c:pt idx="9">
                  <c:v>457.14285714285711</c:v>
                </c:pt>
              </c:numCache>
            </c:numRef>
          </c:yVal>
          <c:smooth val="1"/>
        </c:ser>
        <c:dLbls>
          <c:showLegendKey val="0"/>
          <c:showVal val="0"/>
          <c:showCatName val="0"/>
          <c:showSerName val="0"/>
          <c:showPercent val="0"/>
          <c:showBubbleSize val="0"/>
        </c:dLbls>
        <c:axId val="1030484312"/>
        <c:axId val="1030488232"/>
      </c:scatterChart>
      <c:valAx>
        <c:axId val="1030484312"/>
        <c:scaling>
          <c:orientation val="minMax"/>
          <c:max val="90"/>
          <c:min val="-90"/>
        </c:scaling>
        <c:delete val="0"/>
        <c:axPos val="b"/>
        <c:majorGridlines>
          <c:spPr>
            <a:ln w="9525" cap="flat" cmpd="sng" algn="ctr">
              <a:solidFill>
                <a:schemeClr val="bg1">
                  <a:lumMod val="50000"/>
                </a:schemeClr>
              </a:solidFill>
              <a:round/>
            </a:ln>
            <a:effectLst/>
          </c:spPr>
        </c:majorGridlines>
        <c:numFmt formatCode="0" sourceLinked="0"/>
        <c:majorTickMark val="in"/>
        <c:minorTickMark val="in"/>
        <c:tickLblPos val="low"/>
        <c:spPr>
          <a:noFill/>
          <a:ln w="25400"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1030488232"/>
        <c:crossesAt val="1.0000000000000005E-7"/>
        <c:crossBetween val="midCat"/>
      </c:valAx>
      <c:valAx>
        <c:axId val="1030488232"/>
        <c:scaling>
          <c:orientation val="minMax"/>
          <c:max val="700"/>
          <c:min val="0"/>
        </c:scaling>
        <c:delete val="0"/>
        <c:axPos val="l"/>
        <c:majorGridlines>
          <c:spPr>
            <a:ln w="9525" cap="flat" cmpd="sng" algn="ctr">
              <a:solidFill>
                <a:schemeClr val="bg1">
                  <a:lumMod val="50000"/>
                </a:schemeClr>
              </a:solidFill>
              <a:round/>
            </a:ln>
            <a:effectLst/>
          </c:spPr>
        </c:majorGridlines>
        <c:numFmt formatCode="0.0E+0" sourceLinked="0"/>
        <c:majorTickMark val="in"/>
        <c:minorTickMark val="in"/>
        <c:tickLblPos val="nextTo"/>
        <c:spPr>
          <a:noFill/>
          <a:ln w="25400" cap="flat" cmpd="sng" algn="ctr">
            <a:solidFill>
              <a:schemeClr val="tx1">
                <a:lumMod val="65000"/>
                <a:lumOff val="3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1030484312"/>
        <c:crossesAt val="-90"/>
        <c:crossBetween val="midCat"/>
      </c:valAx>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spcBef>
                <a:spcPct val="0"/>
              </a:spcBef>
              <a:defRPr sz="1200" b="0">
                <a:solidFill>
                  <a:schemeClr val="tx1"/>
                </a:solidFill>
              </a:defRPr>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defRPr sz="1200" b="0">
                <a:solidFill>
                  <a:schemeClr val="tx1"/>
                </a:solidFill>
              </a:defRPr>
            </a:lvl1pPr>
          </a:lstStyle>
          <a:p>
            <a:endParaRPr lang="en-US"/>
          </a:p>
        </p:txBody>
      </p:sp>
      <p:sp>
        <p:nvSpPr>
          <p:cNvPr id="4100" name="Rectangle 4"/>
          <p:cNvSpPr>
            <a:spLocks noGrp="1" noRot="1" noChangeAspect="1" noChangeArrowheads="1" noTextEdit="1"/>
          </p:cNvSpPr>
          <p:nvPr>
            <p:ph type="sldImg" idx="2"/>
          </p:nvPr>
        </p:nvSpPr>
        <p:spPr bwMode="auto">
          <a:xfrm>
            <a:off x="982663" y="685800"/>
            <a:ext cx="489267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Щелчок правит 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spcBef>
                <a:spcPct val="0"/>
              </a:spcBef>
              <a:defRPr sz="1200" b="0">
                <a:solidFill>
                  <a:schemeClr val="tx1"/>
                </a:solidFill>
              </a:defRPr>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spcBef>
                <a:spcPct val="0"/>
              </a:spcBef>
              <a:defRPr sz="1200" b="0">
                <a:solidFill>
                  <a:schemeClr val="tx1"/>
                </a:solidFill>
              </a:defRPr>
            </a:lvl1pPr>
          </a:lstStyle>
          <a:p>
            <a:fld id="{30806D57-975F-459F-8F4C-9ACBB45FC2E5}" type="slidenum">
              <a:rPr lang="en-US"/>
              <a:pPr/>
              <a:t>‹#›</a:t>
            </a:fld>
            <a:endParaRPr lang="en-US"/>
          </a:p>
        </p:txBody>
      </p:sp>
    </p:spTree>
    <p:extLst>
      <p:ext uri="{BB962C8B-B14F-4D97-AF65-F5344CB8AC3E}">
        <p14:creationId xmlns:p14="http://schemas.microsoft.com/office/powerpoint/2010/main" val="40360975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30806D57-975F-459F-8F4C-9ACBB45FC2E5}" type="slidenum">
              <a:rPr lang="en-US" smtClean="0"/>
              <a:pPr/>
              <a:t>2</a:t>
            </a:fld>
            <a:endParaRPr lang="en-US"/>
          </a:p>
        </p:txBody>
      </p:sp>
    </p:spTree>
    <p:extLst>
      <p:ext uri="{BB962C8B-B14F-4D97-AF65-F5344CB8AC3E}">
        <p14:creationId xmlns:p14="http://schemas.microsoft.com/office/powerpoint/2010/main" val="393293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16531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2850212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28</a:t>
            </a:fld>
            <a:endParaRPr lang="fr-FR">
              <a:solidFill>
                <a:prstClr val="black"/>
              </a:solidFill>
            </a:endParaRPr>
          </a:p>
        </p:txBody>
      </p:sp>
    </p:spTree>
    <p:extLst>
      <p:ext uri="{BB962C8B-B14F-4D97-AF65-F5344CB8AC3E}">
        <p14:creationId xmlns:p14="http://schemas.microsoft.com/office/powerpoint/2010/main" val="2203802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4B141A-D04E-DD49-88DC-EFA90428BA41}" type="slidenum">
              <a:rPr lang="fr-FR" smtClean="0">
                <a:solidFill>
                  <a:prstClr val="black"/>
                </a:solidFill>
              </a:rPr>
              <a:pPr/>
              <a:t>29</a:t>
            </a:fld>
            <a:endParaRPr lang="fr-FR">
              <a:solidFill>
                <a:prstClr val="black"/>
              </a:solidFill>
            </a:endParaRPr>
          </a:p>
        </p:txBody>
      </p:sp>
    </p:spTree>
    <p:extLst>
      <p:ext uri="{BB962C8B-B14F-4D97-AF65-F5344CB8AC3E}">
        <p14:creationId xmlns:p14="http://schemas.microsoft.com/office/powerpoint/2010/main" val="2329267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9965170-0CCC-476D-BDD2-D55104BA130B}" type="slidenum">
              <a:rPr lang="ru-RU" smtClean="0">
                <a:solidFill>
                  <a:prstClr val="black"/>
                </a:solidFill>
              </a:rPr>
              <a:pPr/>
              <a:t>30</a:t>
            </a:fld>
            <a:endParaRPr lang="ru-RU">
              <a:solidFill>
                <a:prstClr val="black"/>
              </a:solidFill>
            </a:endParaRPr>
          </a:p>
        </p:txBody>
      </p:sp>
    </p:spTree>
    <p:extLst>
      <p:ext uri="{BB962C8B-B14F-4D97-AF65-F5344CB8AC3E}">
        <p14:creationId xmlns:p14="http://schemas.microsoft.com/office/powerpoint/2010/main" val="1656875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
        <p:nvSpPr>
          <p:cNvPr id="35844"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3D01B224-05C0-4EF2-9AA5-E04E3141568C}" type="slidenum">
              <a:rPr lang="ru-RU" altLang="ru-RU" smtClean="0">
                <a:solidFill>
                  <a:prstClr val="black"/>
                </a:solidFill>
              </a:rPr>
              <a:pPr>
                <a:spcBef>
                  <a:spcPct val="0"/>
                </a:spcBef>
              </a:pPr>
              <a:t>38</a:t>
            </a:fld>
            <a:endParaRPr lang="ru-RU" altLang="ru-RU" smtClean="0">
              <a:solidFill>
                <a:prstClr val="black"/>
              </a:solidFill>
            </a:endParaRPr>
          </a:p>
        </p:txBody>
      </p:sp>
    </p:spTree>
    <p:extLst>
      <p:ext uri="{BB962C8B-B14F-4D97-AF65-F5344CB8AC3E}">
        <p14:creationId xmlns:p14="http://schemas.microsoft.com/office/powerpoint/2010/main" val="337985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kern="0" dirty="0" smtClean="0"/>
              <a:t>In ‘stable’ beam conditions, scrubbing can be directly seen through the decrease of the </a:t>
            </a:r>
            <a:r>
              <a:rPr lang="en-US" kern="0" dirty="0" err="1" smtClean="0"/>
              <a:t>normalised</a:t>
            </a:r>
            <a:r>
              <a:rPr lang="en-US" kern="0" dirty="0" smtClean="0"/>
              <a:t> heat load in the LHC arcs</a:t>
            </a:r>
          </a:p>
          <a:p>
            <a:endParaRPr lang="en-US" dirty="0"/>
          </a:p>
        </p:txBody>
      </p:sp>
      <p:sp>
        <p:nvSpPr>
          <p:cNvPr id="4" name="Slide Number Placeholder 3"/>
          <p:cNvSpPr>
            <a:spLocks noGrp="1"/>
          </p:cNvSpPr>
          <p:nvPr>
            <p:ph type="sldNum" sz="quarter" idx="10"/>
          </p:nvPr>
        </p:nvSpPr>
        <p:spPr/>
        <p:txBody>
          <a:bodyPr/>
          <a:lstStyle/>
          <a:p>
            <a:fld id="{B3A430BF-9185-9A4A-9820-6B404B85B622}" type="slidenum">
              <a:rPr lang="en-US" smtClean="0">
                <a:solidFill>
                  <a:prstClr val="black"/>
                </a:solidFill>
              </a:rPr>
              <a:pPr/>
              <a:t>40</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Giovanni Rumolo</a:t>
            </a:r>
            <a:endParaRPr lang="en-US">
              <a:solidFill>
                <a:prstClr val="black"/>
              </a:solidFill>
            </a:endParaRPr>
          </a:p>
        </p:txBody>
      </p:sp>
    </p:spTree>
    <p:extLst>
      <p:ext uri="{BB962C8B-B14F-4D97-AF65-F5344CB8AC3E}">
        <p14:creationId xmlns:p14="http://schemas.microsoft.com/office/powerpoint/2010/main" val="531281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A430BF-9185-9A4A-9820-6B404B85B622}" type="slidenum">
              <a:rPr lang="en-US" smtClean="0">
                <a:solidFill>
                  <a:prstClr val="black"/>
                </a:solidFill>
              </a:rPr>
              <a:pPr/>
              <a:t>41</a:t>
            </a:fld>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Giovanni Rumolo</a:t>
            </a:r>
            <a:endParaRPr lang="en-US">
              <a:solidFill>
                <a:prstClr val="black"/>
              </a:solidFill>
            </a:endParaRPr>
          </a:p>
        </p:txBody>
      </p:sp>
    </p:spTree>
    <p:extLst>
      <p:ext uri="{BB962C8B-B14F-4D97-AF65-F5344CB8AC3E}">
        <p14:creationId xmlns:p14="http://schemas.microsoft.com/office/powerpoint/2010/main" val="466147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 Id="rId4" Type="http://schemas.openxmlformats.org/officeDocument/2006/relationships/image" Target="../media/image10.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1.xml"/><Relationship Id="rId4" Type="http://schemas.openxmlformats.org/officeDocument/2006/relationships/image" Target="../media/image10.jpe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1.xml"/><Relationship Id="rId4" Type="http://schemas.openxmlformats.org/officeDocument/2006/relationships/image" Target="../media/image10.jpe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9.xml"/><Relationship Id="rId4" Type="http://schemas.openxmlformats.org/officeDocument/2006/relationships/image" Target="../media/image10.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0.xml"/><Relationship Id="rId4" Type="http://schemas.openxmlformats.org/officeDocument/2006/relationships/image" Target="../media/image10.jpe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9625" y="2349500"/>
            <a:ext cx="9170988" cy="1620838"/>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19250" y="4284663"/>
            <a:ext cx="7551738" cy="1931987"/>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r>
              <a:rPr lang="en-US" smtClean="0"/>
              <a:t>1</a:t>
            </a:r>
            <a:endParaRPr lang="en-US"/>
          </a:p>
        </p:txBody>
      </p:sp>
      <p:sp>
        <p:nvSpPr>
          <p:cNvPr id="6" name="Номер слайда 5"/>
          <p:cNvSpPr>
            <a:spLocks noGrp="1"/>
          </p:cNvSpPr>
          <p:nvPr>
            <p:ph type="sldNum" sz="quarter" idx="12"/>
          </p:nvPr>
        </p:nvSpPr>
        <p:spPr/>
        <p:txBody>
          <a:bodyPr/>
          <a:lstStyle>
            <a:lvl1pPr>
              <a:defRPr/>
            </a:lvl1pPr>
          </a:lstStyle>
          <a:p>
            <a:fld id="{6A36C2D0-C955-493C-BC12-D4C406EF4055}" type="slidenum">
              <a:rPr lang="en-US"/>
              <a:pPr/>
              <a:t>‹#›</a:t>
            </a:fld>
            <a:endParaRPr lang="en-US"/>
          </a:p>
        </p:txBody>
      </p:sp>
    </p:spTree>
    <p:extLst>
      <p:ext uri="{BB962C8B-B14F-4D97-AF65-F5344CB8AC3E}">
        <p14:creationId xmlns:p14="http://schemas.microsoft.com/office/powerpoint/2010/main" val="1080922299"/>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r>
              <a:rPr lang="en-US" smtClean="0"/>
              <a:t>1</a:t>
            </a:r>
            <a:endParaRPr lang="en-US"/>
          </a:p>
        </p:txBody>
      </p:sp>
      <p:sp>
        <p:nvSpPr>
          <p:cNvPr id="6" name="Номер слайда 5"/>
          <p:cNvSpPr>
            <a:spLocks noGrp="1"/>
          </p:cNvSpPr>
          <p:nvPr>
            <p:ph type="sldNum" sz="quarter" idx="12"/>
          </p:nvPr>
        </p:nvSpPr>
        <p:spPr/>
        <p:txBody>
          <a:bodyPr/>
          <a:lstStyle>
            <a:lvl1pPr>
              <a:defRPr/>
            </a:lvl1pPr>
          </a:lstStyle>
          <a:p>
            <a:fld id="{AA457008-D51F-4529-8DCF-09A8337F3FEA}" type="slidenum">
              <a:rPr lang="en-US"/>
              <a:pPr/>
              <a:t>‹#›</a:t>
            </a:fld>
            <a:endParaRPr lang="en-US"/>
          </a:p>
        </p:txBody>
      </p:sp>
    </p:spTree>
    <p:extLst>
      <p:ext uri="{BB962C8B-B14F-4D97-AF65-F5344CB8AC3E}">
        <p14:creationId xmlns:p14="http://schemas.microsoft.com/office/powerpoint/2010/main" val="3645418568"/>
      </p:ext>
    </p:extLst>
  </p:cSld>
  <p:clrMapOvr>
    <a:masterClrMapping/>
  </p:clrMapOvr>
  <p:transition advClick="0"/>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7" name="Grouper 6"/>
          <p:cNvGrpSpPr/>
          <p:nvPr userDrawn="1"/>
        </p:nvGrpSpPr>
        <p:grpSpPr>
          <a:xfrm>
            <a:off x="1699250" y="6946042"/>
            <a:ext cx="539512" cy="504084"/>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9" name="ZoneTexte 8"/>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0"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3203609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337885" y="7008170"/>
            <a:ext cx="7733004"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6" name="Grouper 5"/>
          <p:cNvGrpSpPr/>
          <p:nvPr userDrawn="1"/>
        </p:nvGrpSpPr>
        <p:grpSpPr>
          <a:xfrm>
            <a:off x="1699250" y="6946042"/>
            <a:ext cx="539512" cy="504084"/>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8" name="ZoneTexte 7"/>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9"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71871693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722182" y="504084"/>
            <a:ext cx="9345875"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GB" noProof="0"/>
          </a:p>
        </p:txBody>
      </p:sp>
      <p:sp>
        <p:nvSpPr>
          <p:cNvPr id="4" name="Espace réservé du texte 3"/>
          <p:cNvSpPr>
            <a:spLocks noGrp="1"/>
          </p:cNvSpPr>
          <p:nvPr>
            <p:ph type="body" sz="half" idx="2" hasCustomPrompt="1"/>
          </p:nvPr>
        </p:nvSpPr>
        <p:spPr>
          <a:xfrm>
            <a:off x="722182" y="5628940"/>
            <a:ext cx="9345875" cy="1092182"/>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2337885" y="7008170"/>
            <a:ext cx="7730172"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
        <p:nvSpPr>
          <p:cNvPr id="9" name="Espace réservé du contenu 8"/>
          <p:cNvSpPr>
            <a:spLocks noGrp="1"/>
          </p:cNvSpPr>
          <p:nvPr>
            <p:ph sz="quarter" idx="14" hasCustomPrompt="1"/>
          </p:nvPr>
        </p:nvSpPr>
        <p:spPr>
          <a:xfrm>
            <a:off x="724011" y="5124856"/>
            <a:ext cx="9344046" cy="420070"/>
          </a:xfrm>
        </p:spPr>
        <p:txBody>
          <a:bodyPr/>
          <a:lstStyle>
            <a:lvl1pPr>
              <a:buFontTx/>
              <a:buNone/>
              <a:defRPr sz="1985">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699250" y="6946042"/>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2" name="ZoneTexte 11"/>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977389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95171" y="2986798"/>
            <a:ext cx="7599896" cy="1802002"/>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595171" y="7008170"/>
            <a:ext cx="7599896" cy="396917"/>
          </a:xfrm>
        </p:spPr>
        <p:txBody>
          <a:bodyPr/>
          <a:lstStyle/>
          <a:p>
            <a:r>
              <a:rPr lang="en-GB" smtClean="0">
                <a:solidFill>
                  <a:srgbClr val="64BCD9"/>
                </a:solidFill>
              </a:rPr>
              <a:t>V. Baglin - 8th HL-LHC Collaboration Meeting, CERN, 15-18th October 2018</a:t>
            </a:r>
            <a:endParaRPr lang="en-GB" dirty="0">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8" name="Espace réservé du texte 7"/>
          <p:cNvSpPr>
            <a:spLocks noGrp="1"/>
          </p:cNvSpPr>
          <p:nvPr>
            <p:ph type="body" sz="quarter" idx="14" hasCustomPrompt="1"/>
          </p:nvPr>
        </p:nvSpPr>
        <p:spPr>
          <a:xfrm>
            <a:off x="1595171" y="5460912"/>
            <a:ext cx="7599896" cy="1344225"/>
          </a:xfrm>
        </p:spPr>
        <p:txBody>
          <a:bodyPr anchor="b">
            <a:noAutofit/>
          </a:bodyPr>
          <a:lstStyle>
            <a:lvl1pPr>
              <a:buFontTx/>
              <a:buNone/>
              <a:defRPr sz="1323" baseline="0">
                <a:solidFill>
                  <a:schemeClr val="tx2"/>
                </a:solidFill>
              </a:defRPr>
            </a:lvl1pPr>
            <a:lvl2pPr>
              <a:buFontTx/>
              <a:buNone/>
              <a:defRPr sz="1544"/>
            </a:lvl2pPr>
            <a:lvl3pPr>
              <a:buFontTx/>
              <a:buNone/>
              <a:defRPr sz="1544"/>
            </a:lvl3pPr>
            <a:lvl4pPr>
              <a:buFontTx/>
              <a:buNone/>
              <a:defRPr sz="1544"/>
            </a:lvl4pPr>
            <a:lvl5pPr>
              <a:buFontTx/>
              <a:buNone/>
              <a:defRPr sz="1544"/>
            </a:lvl5pPr>
          </a:lstStyle>
          <a:p>
            <a:pPr lvl="0"/>
            <a:r>
              <a:rPr lang="en-GB" noProof="0" smtClean="0"/>
              <a:t>Credits if needed: reference 1, reference 2 ...</a:t>
            </a:r>
            <a:endParaRPr lang="en-GB" noProof="0"/>
          </a:p>
        </p:txBody>
      </p:sp>
      <p:grpSp>
        <p:nvGrpSpPr>
          <p:cNvPr id="9" name="Grouper 8"/>
          <p:cNvGrpSpPr/>
          <p:nvPr userDrawn="1"/>
        </p:nvGrpSpPr>
        <p:grpSpPr>
          <a:xfrm>
            <a:off x="539512" y="6694000"/>
            <a:ext cx="539512" cy="504084"/>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1" name="ZoneTexte 10"/>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855021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18536" y="3108519"/>
            <a:ext cx="8496250" cy="1984583"/>
          </a:xfrm>
        </p:spPr>
        <p:txBody>
          <a:bodyPr lIns="0" tIns="0" rIns="0" bIns="0" anchor="t" anchorCtr="0">
            <a:noAutofit/>
          </a:bodyPr>
          <a:lstStyle>
            <a:lvl1pPr algn="l">
              <a:defRPr sz="3087"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618536" y="5292884"/>
            <a:ext cx="7646625" cy="1092182"/>
          </a:xfrm>
        </p:spPr>
        <p:txBody>
          <a:bodyPr lIns="0" tIns="0" rIns="0" bIns="0">
            <a:normAutofit/>
          </a:bodyPr>
          <a:lstStyle>
            <a:lvl1pPr marL="0" indent="0" algn="l">
              <a:buNone/>
              <a:defRPr sz="2205" b="0" baseline="0">
                <a:solidFill>
                  <a:schemeClr val="accent5"/>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618536" y="7008170"/>
            <a:ext cx="7444839" cy="396917"/>
          </a:xfrm>
        </p:spPr>
        <p:txBody>
          <a:bodyPr lIns="0" tIns="0" rIns="0" bIns="0" anchor="b" anchorCtr="0"/>
          <a:lstStyle>
            <a:lvl1pPr algn="r">
              <a:defRPr>
                <a:solidFill>
                  <a:schemeClr val="accent1"/>
                </a:solidFill>
              </a:defRPr>
            </a:lvl1p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a:xfrm>
            <a:off x="10250726" y="7008170"/>
            <a:ext cx="424813" cy="396917"/>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15" name="Espace réservé du texte 14"/>
          <p:cNvSpPr>
            <a:spLocks noGrp="1"/>
          </p:cNvSpPr>
          <p:nvPr>
            <p:ph type="body" sz="quarter" idx="14" hasCustomPrompt="1"/>
          </p:nvPr>
        </p:nvSpPr>
        <p:spPr>
          <a:xfrm>
            <a:off x="1618536" y="6504087"/>
            <a:ext cx="7646625" cy="385064"/>
          </a:xfrm>
        </p:spPr>
        <p:txBody>
          <a:bodyPr>
            <a:normAutofit/>
          </a:bodyPr>
          <a:lstStyle>
            <a:lvl1pPr marL="378047" marR="0" indent="-378047" algn="l" defTabSz="504063" rtl="0" eaLnBrk="1" fontAlgn="auto" latinLnBrk="0" hangingPunct="1">
              <a:lnSpc>
                <a:spcPct val="100000"/>
              </a:lnSpc>
              <a:spcBef>
                <a:spcPct val="20000"/>
              </a:spcBef>
              <a:spcAft>
                <a:spcPts val="0"/>
              </a:spcAft>
              <a:buClr>
                <a:schemeClr val="accent6"/>
              </a:buClr>
              <a:buSzTx/>
              <a:buFontTx/>
              <a:buNone/>
              <a:tabLst/>
              <a:defRPr sz="1764">
                <a:solidFill>
                  <a:schemeClr val="bg2"/>
                </a:solidFill>
              </a:defRPr>
            </a:lvl1pPr>
            <a:lvl2pPr>
              <a:buFontTx/>
              <a:buNone/>
              <a:defRPr/>
            </a:lvl2pPr>
            <a:lvl3pPr>
              <a:buFontTx/>
              <a:buNone/>
              <a:defRPr/>
            </a:lvl3pPr>
            <a:lvl4pPr>
              <a:buFontTx/>
              <a:buNone/>
              <a:defRPr/>
            </a:lvl4pPr>
            <a:lvl5pPr>
              <a:buFontTx/>
              <a:buNone/>
              <a:defRPr/>
            </a:lvl5pPr>
          </a:lstStyle>
          <a:p>
            <a:pPr marL="378047" marR="0" lvl="0" indent="-378047" algn="l" defTabSz="504063" rtl="0" eaLnBrk="1" fontAlgn="auto" latinLnBrk="0" hangingPunct="1">
              <a:lnSpc>
                <a:spcPct val="100000"/>
              </a:lnSpc>
              <a:spcBef>
                <a:spcPct val="20000"/>
              </a:spcBef>
              <a:spcAft>
                <a:spcPts val="0"/>
              </a:spcAft>
              <a:buClr>
                <a:schemeClr val="accent6"/>
              </a:buClr>
              <a:buSzTx/>
              <a:buFontTx/>
              <a:buNone/>
              <a:tabLst/>
              <a:defRPr/>
            </a:pPr>
            <a:r>
              <a:rPr kumimoji="0" lang="en-GB" sz="1764"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539512" y="6694000"/>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7"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26237120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722182" y="1344225"/>
            <a:ext cx="9345875" cy="5410154"/>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8" name="Grouper 7"/>
          <p:cNvGrpSpPr/>
          <p:nvPr userDrawn="1"/>
        </p:nvGrpSpPr>
        <p:grpSpPr>
          <a:xfrm>
            <a:off x="1699250" y="6946042"/>
            <a:ext cx="539512" cy="504084"/>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0" name="ZoneTexte 9"/>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7598694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539512" y="1339850"/>
            <a:ext cx="4767562"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539512" y="2268379"/>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5481292" y="1339850"/>
            <a:ext cx="4769435"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5481292" y="2268379"/>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11" name="Grouper 10"/>
          <p:cNvGrpSpPr/>
          <p:nvPr userDrawn="1"/>
        </p:nvGrpSpPr>
        <p:grpSpPr>
          <a:xfrm>
            <a:off x="1699250" y="6946042"/>
            <a:ext cx="539512" cy="504084"/>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36374069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7" name="Grouper 6"/>
          <p:cNvGrpSpPr/>
          <p:nvPr userDrawn="1"/>
        </p:nvGrpSpPr>
        <p:grpSpPr>
          <a:xfrm>
            <a:off x="1699250" y="6946042"/>
            <a:ext cx="539512" cy="504084"/>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9" name="ZoneTexte 8"/>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0"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1984233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337885" y="7008170"/>
            <a:ext cx="7733004"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6" name="Grouper 5"/>
          <p:cNvGrpSpPr/>
          <p:nvPr userDrawn="1"/>
        </p:nvGrpSpPr>
        <p:grpSpPr>
          <a:xfrm>
            <a:off x="1699250" y="6946042"/>
            <a:ext cx="539512" cy="504084"/>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8" name="ZoneTexte 7"/>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9"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141023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722182" y="504084"/>
            <a:ext cx="9345875"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GB" noProof="0"/>
          </a:p>
        </p:txBody>
      </p:sp>
      <p:sp>
        <p:nvSpPr>
          <p:cNvPr id="4" name="Espace réservé du texte 3"/>
          <p:cNvSpPr>
            <a:spLocks noGrp="1"/>
          </p:cNvSpPr>
          <p:nvPr>
            <p:ph type="body" sz="half" idx="2" hasCustomPrompt="1"/>
          </p:nvPr>
        </p:nvSpPr>
        <p:spPr>
          <a:xfrm>
            <a:off x="722182" y="5628940"/>
            <a:ext cx="9345875" cy="1092182"/>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2337885" y="7008170"/>
            <a:ext cx="7730172"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
        <p:nvSpPr>
          <p:cNvPr id="9" name="Espace réservé du contenu 8"/>
          <p:cNvSpPr>
            <a:spLocks noGrp="1"/>
          </p:cNvSpPr>
          <p:nvPr>
            <p:ph sz="quarter" idx="14" hasCustomPrompt="1"/>
          </p:nvPr>
        </p:nvSpPr>
        <p:spPr>
          <a:xfrm>
            <a:off x="724011" y="5124856"/>
            <a:ext cx="9344046" cy="420070"/>
          </a:xfrm>
        </p:spPr>
        <p:txBody>
          <a:bodyPr/>
          <a:lstStyle>
            <a:lvl1pPr>
              <a:buFontTx/>
              <a:buNone/>
              <a:defRPr sz="1985">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699250" y="6946042"/>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2" name="ZoneTexte 11"/>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402975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688263" y="671513"/>
            <a:ext cx="2292350" cy="60499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09625" y="671513"/>
            <a:ext cx="6726238" cy="60499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r>
              <a:rPr lang="en-US" smtClean="0"/>
              <a:t>1</a:t>
            </a:r>
            <a:endParaRPr lang="en-US"/>
          </a:p>
        </p:txBody>
      </p:sp>
      <p:sp>
        <p:nvSpPr>
          <p:cNvPr id="6" name="Номер слайда 5"/>
          <p:cNvSpPr>
            <a:spLocks noGrp="1"/>
          </p:cNvSpPr>
          <p:nvPr>
            <p:ph type="sldNum" sz="quarter" idx="12"/>
          </p:nvPr>
        </p:nvSpPr>
        <p:spPr/>
        <p:txBody>
          <a:bodyPr/>
          <a:lstStyle>
            <a:lvl1pPr>
              <a:defRPr/>
            </a:lvl1pPr>
          </a:lstStyle>
          <a:p>
            <a:fld id="{F3FA8A99-F861-4698-A4F2-A51DE305358F}" type="slidenum">
              <a:rPr lang="en-US"/>
              <a:pPr/>
              <a:t>‹#›</a:t>
            </a:fld>
            <a:endParaRPr lang="en-US"/>
          </a:p>
        </p:txBody>
      </p:sp>
    </p:spTree>
    <p:extLst>
      <p:ext uri="{BB962C8B-B14F-4D97-AF65-F5344CB8AC3E}">
        <p14:creationId xmlns:p14="http://schemas.microsoft.com/office/powerpoint/2010/main" val="1975966672"/>
      </p:ext>
    </p:extLst>
  </p:cSld>
  <p:clrMapOvr>
    <a:masterClrMapping/>
  </p:clrMapOvr>
  <p:transition advClick="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95171" y="2986798"/>
            <a:ext cx="7599896" cy="1802002"/>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595171" y="7008170"/>
            <a:ext cx="7599896" cy="396917"/>
          </a:xfrm>
        </p:spPr>
        <p:txBody>
          <a:bodyPr/>
          <a:lstStyle/>
          <a:p>
            <a:r>
              <a:rPr lang="en-GB" smtClean="0">
                <a:solidFill>
                  <a:srgbClr val="64BCD9"/>
                </a:solidFill>
              </a:rPr>
              <a:t>V. Baglin - 8th HL-LHC Collaboration Meeting, CERN, 15-18th October 2018</a:t>
            </a:r>
            <a:endParaRPr lang="en-GB" dirty="0">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8" name="Espace réservé du texte 7"/>
          <p:cNvSpPr>
            <a:spLocks noGrp="1"/>
          </p:cNvSpPr>
          <p:nvPr>
            <p:ph type="body" sz="quarter" idx="14" hasCustomPrompt="1"/>
          </p:nvPr>
        </p:nvSpPr>
        <p:spPr>
          <a:xfrm>
            <a:off x="1595171" y="5460912"/>
            <a:ext cx="7599896" cy="1344225"/>
          </a:xfrm>
        </p:spPr>
        <p:txBody>
          <a:bodyPr anchor="b">
            <a:noAutofit/>
          </a:bodyPr>
          <a:lstStyle>
            <a:lvl1pPr>
              <a:buFontTx/>
              <a:buNone/>
              <a:defRPr sz="1323" baseline="0">
                <a:solidFill>
                  <a:schemeClr val="tx2"/>
                </a:solidFill>
              </a:defRPr>
            </a:lvl1pPr>
            <a:lvl2pPr>
              <a:buFontTx/>
              <a:buNone/>
              <a:defRPr sz="1544"/>
            </a:lvl2pPr>
            <a:lvl3pPr>
              <a:buFontTx/>
              <a:buNone/>
              <a:defRPr sz="1544"/>
            </a:lvl3pPr>
            <a:lvl4pPr>
              <a:buFontTx/>
              <a:buNone/>
              <a:defRPr sz="1544"/>
            </a:lvl4pPr>
            <a:lvl5pPr>
              <a:buFontTx/>
              <a:buNone/>
              <a:defRPr sz="1544"/>
            </a:lvl5pPr>
          </a:lstStyle>
          <a:p>
            <a:pPr lvl="0"/>
            <a:r>
              <a:rPr lang="en-GB" noProof="0" smtClean="0"/>
              <a:t>Credits if needed: reference 1, reference 2 ...</a:t>
            </a:r>
            <a:endParaRPr lang="en-GB" noProof="0"/>
          </a:p>
        </p:txBody>
      </p:sp>
      <p:grpSp>
        <p:nvGrpSpPr>
          <p:cNvPr id="9" name="Grouper 8"/>
          <p:cNvGrpSpPr/>
          <p:nvPr userDrawn="1"/>
        </p:nvGrpSpPr>
        <p:grpSpPr>
          <a:xfrm>
            <a:off x="539512" y="6694000"/>
            <a:ext cx="539512" cy="504084"/>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1" name="ZoneTexte 10"/>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15938916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9268" y="2348893"/>
            <a:ext cx="9171702" cy="1620771"/>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18536" y="4284716"/>
            <a:ext cx="7553167" cy="1932323"/>
          </a:xfrm>
        </p:spPr>
        <p:txBody>
          <a:bodyPr/>
          <a:lstStyle>
            <a:lvl1pPr marL="0" indent="0" algn="ctr">
              <a:buNone/>
              <a:defRPr>
                <a:solidFill>
                  <a:schemeClr val="tx1">
                    <a:tint val="75000"/>
                  </a:schemeClr>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12F0C76-E6EE-450F-BD52-DCD80A88E052}" type="datetime1">
              <a:rPr lang="ru-RU" smtClean="0">
                <a:solidFill>
                  <a:prstClr val="black">
                    <a:tint val="75000"/>
                  </a:prstClr>
                </a:solidFill>
              </a:rPr>
              <a:pPr/>
              <a:t>03.11.2019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430364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3861C394-BE0A-4460-ACA3-0BAAD6B00FC4}" type="datetime1">
              <a:rPr lang="ru-RU" smtClean="0">
                <a:solidFill>
                  <a:prstClr val="black">
                    <a:tint val="75000"/>
                  </a:prstClr>
                </a:solidFill>
              </a:rPr>
              <a:pPr/>
              <a:t>03.11.2019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2517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355" y="4858812"/>
            <a:ext cx="9171702" cy="1501751"/>
          </a:xfrm>
        </p:spPr>
        <p:txBody>
          <a:bodyPr anchor="t"/>
          <a:lstStyle>
            <a:lvl1pPr algn="l">
              <a:defRPr sz="4410" b="1" cap="all"/>
            </a:lvl1pPr>
          </a:lstStyle>
          <a:p>
            <a:r>
              <a:rPr lang="ru-RU" smtClean="0"/>
              <a:t>Образец заголовка</a:t>
            </a:r>
            <a:endParaRPr lang="ru-RU"/>
          </a:p>
        </p:txBody>
      </p:sp>
      <p:sp>
        <p:nvSpPr>
          <p:cNvPr id="3" name="Текст 2"/>
          <p:cNvSpPr>
            <a:spLocks noGrp="1"/>
          </p:cNvSpPr>
          <p:nvPr>
            <p:ph type="body" idx="1"/>
          </p:nvPr>
        </p:nvSpPr>
        <p:spPr>
          <a:xfrm>
            <a:off x="852355" y="3204786"/>
            <a:ext cx="9171702" cy="1654026"/>
          </a:xfrm>
        </p:spPr>
        <p:txBody>
          <a:bodyPr anchor="b"/>
          <a:lstStyle>
            <a:lvl1pPr marL="0" indent="0">
              <a:buNone/>
              <a:defRPr sz="2205">
                <a:solidFill>
                  <a:schemeClr val="tx1">
                    <a:tint val="7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901FB32-089E-4A3D-8BA7-E63B6147DEAD}" type="datetime1">
              <a:rPr lang="ru-RU" smtClean="0">
                <a:solidFill>
                  <a:prstClr val="black">
                    <a:tint val="75000"/>
                  </a:prstClr>
                </a:solidFill>
              </a:rPr>
              <a:pPr/>
              <a:t>03.11.2019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15823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39512"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485038"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D50E4C3-EEEE-48A4-85C2-EEBF751D0E80}" type="datetime1">
              <a:rPr lang="ru-RU" smtClean="0">
                <a:solidFill>
                  <a:prstClr val="black">
                    <a:tint val="75000"/>
                  </a:prstClr>
                </a:solidFill>
              </a:rPr>
              <a:pPr/>
              <a:t>03.11.2019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9073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9512" y="1692533"/>
            <a:ext cx="4767562"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4" name="Объект 3"/>
          <p:cNvSpPr>
            <a:spLocks noGrp="1"/>
          </p:cNvSpPr>
          <p:nvPr>
            <p:ph sz="half" idx="2"/>
          </p:nvPr>
        </p:nvSpPr>
        <p:spPr>
          <a:xfrm>
            <a:off x="539512" y="2397901"/>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81292" y="1692533"/>
            <a:ext cx="4769435"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6" name="Объект 5"/>
          <p:cNvSpPr>
            <a:spLocks noGrp="1"/>
          </p:cNvSpPr>
          <p:nvPr>
            <p:ph sz="quarter" idx="4"/>
          </p:nvPr>
        </p:nvSpPr>
        <p:spPr>
          <a:xfrm>
            <a:off x="5481292" y="2397901"/>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8C7ED0-CE19-4770-A7F5-F384A4B915A3}" type="datetime1">
              <a:rPr lang="ru-RU" smtClean="0">
                <a:solidFill>
                  <a:prstClr val="black">
                    <a:tint val="75000"/>
                  </a:prstClr>
                </a:solidFill>
              </a:rPr>
              <a:pPr/>
              <a:t>03.11.2019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96426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3AC0F48A-B49D-4609-BB2F-689811D56237}" type="datetime1">
              <a:rPr lang="ru-RU" smtClean="0">
                <a:solidFill>
                  <a:prstClr val="black">
                    <a:tint val="75000"/>
                  </a:prstClr>
                </a:solidFill>
              </a:rPr>
              <a:pPr/>
              <a:t>03.11.2019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92625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73AE279-2057-4446-9006-0C36B50DB9A1}" type="datetime1">
              <a:rPr lang="ru-RU" smtClean="0">
                <a:solidFill>
                  <a:prstClr val="black">
                    <a:tint val="75000"/>
                  </a:prstClr>
                </a:solidFill>
              </a:rPr>
              <a:pPr/>
              <a:t>03.11.2019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7904735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1050"/>
            <a:ext cx="3549914" cy="1281214"/>
          </a:xfrm>
        </p:spPr>
        <p:txBody>
          <a:bodyPr anchor="b"/>
          <a:lstStyle>
            <a:lvl1pPr algn="l">
              <a:defRPr sz="2205" b="1"/>
            </a:lvl1pPr>
          </a:lstStyle>
          <a:p>
            <a:r>
              <a:rPr lang="ru-RU" smtClean="0"/>
              <a:t>Образец заголовка</a:t>
            </a:r>
            <a:endParaRPr lang="ru-RU"/>
          </a:p>
        </p:txBody>
      </p:sp>
      <p:sp>
        <p:nvSpPr>
          <p:cNvPr id="3" name="Объект 2"/>
          <p:cNvSpPr>
            <a:spLocks noGrp="1"/>
          </p:cNvSpPr>
          <p:nvPr>
            <p:ph idx="1"/>
          </p:nvPr>
        </p:nvSpPr>
        <p:spPr>
          <a:xfrm>
            <a:off x="4218683" y="301051"/>
            <a:ext cx="6032043" cy="645332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9512" y="1582265"/>
            <a:ext cx="3549914" cy="5172114"/>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fld id="{7F21BB74-BADD-4519-8595-F1EF97F15ECB}" type="datetime1">
              <a:rPr lang="ru-RU" smtClean="0">
                <a:solidFill>
                  <a:prstClr val="black">
                    <a:tint val="75000"/>
                  </a:prstClr>
                </a:solidFill>
              </a:rPr>
              <a:pPr/>
              <a:t>03.11.2019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596242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4962" y="5292884"/>
            <a:ext cx="6474143" cy="624855"/>
          </a:xfrm>
        </p:spPr>
        <p:txBody>
          <a:bodyPr anchor="b"/>
          <a:lstStyle>
            <a:lvl1pPr algn="l">
              <a:defRPr sz="2205" b="1"/>
            </a:lvl1pPr>
          </a:lstStyle>
          <a:p>
            <a:r>
              <a:rPr lang="ru-RU" smtClean="0"/>
              <a:t>Образец заголовка</a:t>
            </a:r>
            <a:endParaRPr lang="ru-RU"/>
          </a:p>
        </p:txBody>
      </p:sp>
      <p:sp>
        <p:nvSpPr>
          <p:cNvPr id="3" name="Рисунок 2"/>
          <p:cNvSpPr>
            <a:spLocks noGrp="1"/>
          </p:cNvSpPr>
          <p:nvPr>
            <p:ph type="pic" idx="1"/>
          </p:nvPr>
        </p:nvSpPr>
        <p:spPr>
          <a:xfrm>
            <a:off x="2114962" y="675613"/>
            <a:ext cx="6474143"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ru-RU"/>
          </a:p>
        </p:txBody>
      </p:sp>
      <p:sp>
        <p:nvSpPr>
          <p:cNvPr id="4" name="Текст 3"/>
          <p:cNvSpPr>
            <a:spLocks noGrp="1"/>
          </p:cNvSpPr>
          <p:nvPr>
            <p:ph type="body" sz="half" idx="2"/>
          </p:nvPr>
        </p:nvSpPr>
        <p:spPr>
          <a:xfrm>
            <a:off x="2114962" y="5917739"/>
            <a:ext cx="6474143" cy="887398"/>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fld id="{4AFFA870-FEE6-4907-BD4F-C5794F8B8C0F}" type="datetime1">
              <a:rPr lang="ru-RU" smtClean="0">
                <a:solidFill>
                  <a:prstClr val="black">
                    <a:tint val="75000"/>
                  </a:prstClr>
                </a:solidFill>
              </a:rPr>
              <a:pPr/>
              <a:t>03.11.2019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63967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9268" y="2348893"/>
            <a:ext cx="9171702" cy="1620771"/>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18536" y="4284716"/>
            <a:ext cx="7553167" cy="1932323"/>
          </a:xfrm>
        </p:spPr>
        <p:txBody>
          <a:bodyPr/>
          <a:lstStyle>
            <a:lvl1pPr marL="0" indent="0" algn="ctr">
              <a:buNone/>
              <a:defRPr>
                <a:solidFill>
                  <a:schemeClr val="tx1">
                    <a:tint val="75000"/>
                  </a:schemeClr>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394093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857BE5-6C5E-4A0F-865D-14AD3737CB32}" type="datetime1">
              <a:rPr lang="ru-RU" smtClean="0">
                <a:solidFill>
                  <a:prstClr val="black">
                    <a:tint val="75000"/>
                  </a:prstClr>
                </a:solidFill>
              </a:rPr>
              <a:pPr/>
              <a:t>03.11.2019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24214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822922" y="302802"/>
            <a:ext cx="2427804" cy="645157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9512" y="302802"/>
            <a:ext cx="7103573" cy="645157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D7814B2-669B-48B8-AF58-518EFBDBF648}" type="datetime1">
              <a:rPr lang="ru-RU" smtClean="0">
                <a:solidFill>
                  <a:prstClr val="black">
                    <a:tint val="75000"/>
                  </a:prstClr>
                </a:solidFill>
              </a:rPr>
              <a:pPr/>
              <a:t>03.11.2019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3200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88680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355" y="4858812"/>
            <a:ext cx="9171702" cy="1501751"/>
          </a:xfrm>
        </p:spPr>
        <p:txBody>
          <a:bodyPr anchor="t"/>
          <a:lstStyle>
            <a:lvl1pPr algn="l">
              <a:defRPr sz="4410" b="1" cap="all"/>
            </a:lvl1pPr>
          </a:lstStyle>
          <a:p>
            <a:r>
              <a:rPr lang="ru-RU" smtClean="0"/>
              <a:t>Образец заголовка</a:t>
            </a:r>
            <a:endParaRPr lang="ru-RU"/>
          </a:p>
        </p:txBody>
      </p:sp>
      <p:sp>
        <p:nvSpPr>
          <p:cNvPr id="3" name="Текст 2"/>
          <p:cNvSpPr>
            <a:spLocks noGrp="1"/>
          </p:cNvSpPr>
          <p:nvPr>
            <p:ph type="body" idx="1"/>
          </p:nvPr>
        </p:nvSpPr>
        <p:spPr>
          <a:xfrm>
            <a:off x="852355" y="3204786"/>
            <a:ext cx="9171702" cy="1654026"/>
          </a:xfrm>
        </p:spPr>
        <p:txBody>
          <a:bodyPr anchor="b"/>
          <a:lstStyle>
            <a:lvl1pPr marL="0" indent="0">
              <a:buNone/>
              <a:defRPr sz="2205">
                <a:solidFill>
                  <a:schemeClr val="tx1">
                    <a:tint val="7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56462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39512"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485038"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85718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9512" y="1692533"/>
            <a:ext cx="4767562"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4" name="Объект 3"/>
          <p:cNvSpPr>
            <a:spLocks noGrp="1"/>
          </p:cNvSpPr>
          <p:nvPr>
            <p:ph sz="half" idx="2"/>
          </p:nvPr>
        </p:nvSpPr>
        <p:spPr>
          <a:xfrm>
            <a:off x="539512" y="2397901"/>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81292" y="1692533"/>
            <a:ext cx="4769435"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6" name="Объект 5"/>
          <p:cNvSpPr>
            <a:spLocks noGrp="1"/>
          </p:cNvSpPr>
          <p:nvPr>
            <p:ph sz="quarter" idx="4"/>
          </p:nvPr>
        </p:nvSpPr>
        <p:spPr>
          <a:xfrm>
            <a:off x="5481292" y="2397901"/>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11674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1484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0976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1050"/>
            <a:ext cx="3549914" cy="1281214"/>
          </a:xfrm>
        </p:spPr>
        <p:txBody>
          <a:bodyPr anchor="b"/>
          <a:lstStyle>
            <a:lvl1pPr algn="l">
              <a:defRPr sz="2205" b="1"/>
            </a:lvl1pPr>
          </a:lstStyle>
          <a:p>
            <a:r>
              <a:rPr lang="ru-RU" smtClean="0"/>
              <a:t>Образец заголовка</a:t>
            </a:r>
            <a:endParaRPr lang="ru-RU"/>
          </a:p>
        </p:txBody>
      </p:sp>
      <p:sp>
        <p:nvSpPr>
          <p:cNvPr id="3" name="Объект 2"/>
          <p:cNvSpPr>
            <a:spLocks noGrp="1"/>
          </p:cNvSpPr>
          <p:nvPr>
            <p:ph idx="1"/>
          </p:nvPr>
        </p:nvSpPr>
        <p:spPr>
          <a:xfrm>
            <a:off x="4218683" y="301051"/>
            <a:ext cx="6032043" cy="645332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9512" y="1582265"/>
            <a:ext cx="3549914" cy="5172114"/>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8298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r>
              <a:rPr lang="en-US" smtClean="0"/>
              <a:t>1</a:t>
            </a:r>
            <a:endParaRPr lang="en-US"/>
          </a:p>
        </p:txBody>
      </p:sp>
      <p:sp>
        <p:nvSpPr>
          <p:cNvPr id="6" name="Номер слайда 5"/>
          <p:cNvSpPr>
            <a:spLocks noGrp="1"/>
          </p:cNvSpPr>
          <p:nvPr>
            <p:ph type="sldNum" sz="quarter" idx="12"/>
          </p:nvPr>
        </p:nvSpPr>
        <p:spPr/>
        <p:txBody>
          <a:bodyPr/>
          <a:lstStyle>
            <a:lvl1pPr>
              <a:defRPr/>
            </a:lvl1pPr>
          </a:lstStyle>
          <a:p>
            <a:fld id="{D3FA8BDF-0075-4F4C-9B8A-F4596E6228DC}" type="slidenum">
              <a:rPr lang="en-US"/>
              <a:pPr/>
              <a:t>‹#›</a:t>
            </a:fld>
            <a:endParaRPr lang="en-US"/>
          </a:p>
        </p:txBody>
      </p:sp>
    </p:spTree>
    <p:extLst>
      <p:ext uri="{BB962C8B-B14F-4D97-AF65-F5344CB8AC3E}">
        <p14:creationId xmlns:p14="http://schemas.microsoft.com/office/powerpoint/2010/main" val="2884125416"/>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4962" y="5292884"/>
            <a:ext cx="6474143" cy="624855"/>
          </a:xfrm>
        </p:spPr>
        <p:txBody>
          <a:bodyPr anchor="b"/>
          <a:lstStyle>
            <a:lvl1pPr algn="l">
              <a:defRPr sz="2205" b="1"/>
            </a:lvl1pPr>
          </a:lstStyle>
          <a:p>
            <a:r>
              <a:rPr lang="ru-RU" smtClean="0"/>
              <a:t>Образец заголовка</a:t>
            </a:r>
            <a:endParaRPr lang="ru-RU"/>
          </a:p>
        </p:txBody>
      </p:sp>
      <p:sp>
        <p:nvSpPr>
          <p:cNvPr id="3" name="Рисунок 2"/>
          <p:cNvSpPr>
            <a:spLocks noGrp="1"/>
          </p:cNvSpPr>
          <p:nvPr>
            <p:ph type="pic" idx="1"/>
          </p:nvPr>
        </p:nvSpPr>
        <p:spPr>
          <a:xfrm>
            <a:off x="2114962" y="675613"/>
            <a:ext cx="6474143"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ru-RU"/>
          </a:p>
        </p:txBody>
      </p:sp>
      <p:sp>
        <p:nvSpPr>
          <p:cNvPr id="4" name="Текст 3"/>
          <p:cNvSpPr>
            <a:spLocks noGrp="1"/>
          </p:cNvSpPr>
          <p:nvPr>
            <p:ph type="body" sz="half" idx="2"/>
          </p:nvPr>
        </p:nvSpPr>
        <p:spPr>
          <a:xfrm>
            <a:off x="2114962" y="5917739"/>
            <a:ext cx="6474143" cy="887398"/>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6125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4357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822922" y="302802"/>
            <a:ext cx="2427804" cy="645157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9512" y="302802"/>
            <a:ext cx="7103573" cy="645157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425851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9268" y="2348893"/>
            <a:ext cx="9171702" cy="1620771"/>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618536" y="4284716"/>
            <a:ext cx="7553167" cy="1932323"/>
          </a:xfrm>
        </p:spPr>
        <p:txBody>
          <a:bodyPr/>
          <a:lstStyle>
            <a:lvl1pPr marL="0" indent="0" algn="ctr">
              <a:buNone/>
              <a:defRPr>
                <a:solidFill>
                  <a:schemeClr val="tx1">
                    <a:tint val="75000"/>
                  </a:schemeClr>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48979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01286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355" y="4858812"/>
            <a:ext cx="9171702" cy="1501751"/>
          </a:xfrm>
        </p:spPr>
        <p:txBody>
          <a:bodyPr anchor="t"/>
          <a:lstStyle>
            <a:lvl1pPr algn="l">
              <a:defRPr sz="4410" b="1" cap="all"/>
            </a:lvl1pPr>
          </a:lstStyle>
          <a:p>
            <a:r>
              <a:rPr lang="ru-RU" smtClean="0"/>
              <a:t>Образец заголовка</a:t>
            </a:r>
            <a:endParaRPr lang="ru-RU"/>
          </a:p>
        </p:txBody>
      </p:sp>
      <p:sp>
        <p:nvSpPr>
          <p:cNvPr id="3" name="Текст 2"/>
          <p:cNvSpPr>
            <a:spLocks noGrp="1"/>
          </p:cNvSpPr>
          <p:nvPr>
            <p:ph type="body" idx="1"/>
          </p:nvPr>
        </p:nvSpPr>
        <p:spPr>
          <a:xfrm>
            <a:off x="852355" y="3204786"/>
            <a:ext cx="9171702" cy="1654026"/>
          </a:xfrm>
        </p:spPr>
        <p:txBody>
          <a:bodyPr anchor="b"/>
          <a:lstStyle>
            <a:lvl1pPr marL="0" indent="0">
              <a:buNone/>
              <a:defRPr sz="2205">
                <a:solidFill>
                  <a:schemeClr val="tx1">
                    <a:tint val="75000"/>
                  </a:schemeClr>
                </a:solidFill>
              </a:defRPr>
            </a:lvl1pPr>
            <a:lvl2pPr marL="504063" indent="0">
              <a:buNone/>
              <a:defRPr sz="1985">
                <a:solidFill>
                  <a:schemeClr val="tx1">
                    <a:tint val="75000"/>
                  </a:schemeClr>
                </a:solidFill>
              </a:defRPr>
            </a:lvl2pPr>
            <a:lvl3pPr marL="1008126" indent="0">
              <a:buNone/>
              <a:defRPr sz="1764">
                <a:solidFill>
                  <a:schemeClr val="tx1">
                    <a:tint val="75000"/>
                  </a:schemeClr>
                </a:solidFill>
              </a:defRPr>
            </a:lvl3pPr>
            <a:lvl4pPr marL="1512189" indent="0">
              <a:buNone/>
              <a:defRPr sz="1544">
                <a:solidFill>
                  <a:schemeClr val="tx1">
                    <a:tint val="75000"/>
                  </a:schemeClr>
                </a:solidFill>
              </a:defRPr>
            </a:lvl4pPr>
            <a:lvl5pPr marL="2016252" indent="0">
              <a:buNone/>
              <a:defRPr sz="1544">
                <a:solidFill>
                  <a:schemeClr val="tx1">
                    <a:tint val="75000"/>
                  </a:schemeClr>
                </a:solidFill>
              </a:defRPr>
            </a:lvl5pPr>
            <a:lvl6pPr marL="2520315" indent="0">
              <a:buNone/>
              <a:defRPr sz="1544">
                <a:solidFill>
                  <a:schemeClr val="tx1">
                    <a:tint val="75000"/>
                  </a:schemeClr>
                </a:solidFill>
              </a:defRPr>
            </a:lvl6pPr>
            <a:lvl7pPr marL="3024378" indent="0">
              <a:buNone/>
              <a:defRPr sz="1544">
                <a:solidFill>
                  <a:schemeClr val="tx1">
                    <a:tint val="75000"/>
                  </a:schemeClr>
                </a:solidFill>
              </a:defRPr>
            </a:lvl7pPr>
            <a:lvl8pPr marL="3528441" indent="0">
              <a:buNone/>
              <a:defRPr sz="1544">
                <a:solidFill>
                  <a:schemeClr val="tx1">
                    <a:tint val="75000"/>
                  </a:schemeClr>
                </a:solidFill>
              </a:defRPr>
            </a:lvl8pPr>
            <a:lvl9pPr marL="4032504" indent="0">
              <a:buNone/>
              <a:defRPr sz="1544">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502515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539512"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485038" y="1764295"/>
            <a:ext cx="4765688" cy="4990084"/>
          </a:xfrm>
        </p:spPr>
        <p:txBody>
          <a:bodyPr/>
          <a:lstStyle>
            <a:lvl1pPr>
              <a:defRPr sz="3087"/>
            </a:lvl1pPr>
            <a:lvl2pPr>
              <a:defRPr sz="2646"/>
            </a:lvl2pPr>
            <a:lvl3pPr>
              <a:defRPr sz="2205"/>
            </a:lvl3pPr>
            <a:lvl4pPr>
              <a:defRPr sz="1985"/>
            </a:lvl4pPr>
            <a:lvl5pPr>
              <a:defRPr sz="1985"/>
            </a:lvl5pPr>
            <a:lvl6pPr>
              <a:defRPr sz="1985"/>
            </a:lvl6pPr>
            <a:lvl7pPr>
              <a:defRPr sz="1985"/>
            </a:lvl7pPr>
            <a:lvl8pPr>
              <a:defRPr sz="1985"/>
            </a:lvl8pPr>
            <a:lvl9pPr>
              <a:defRPr sz="198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5368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9512" y="1692533"/>
            <a:ext cx="4767562"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4" name="Объект 3"/>
          <p:cNvSpPr>
            <a:spLocks noGrp="1"/>
          </p:cNvSpPr>
          <p:nvPr>
            <p:ph sz="half" idx="2"/>
          </p:nvPr>
        </p:nvSpPr>
        <p:spPr>
          <a:xfrm>
            <a:off x="539512" y="2397901"/>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81292" y="1692533"/>
            <a:ext cx="4769435" cy="705367"/>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ru-RU" smtClean="0"/>
              <a:t>Образец текста</a:t>
            </a:r>
          </a:p>
        </p:txBody>
      </p:sp>
      <p:sp>
        <p:nvSpPr>
          <p:cNvPr id="6" name="Объект 5"/>
          <p:cNvSpPr>
            <a:spLocks noGrp="1"/>
          </p:cNvSpPr>
          <p:nvPr>
            <p:ph sz="quarter" idx="4"/>
          </p:nvPr>
        </p:nvSpPr>
        <p:spPr>
          <a:xfrm>
            <a:off x="5481292" y="2397901"/>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267559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063852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9169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2488" y="4859338"/>
            <a:ext cx="9170987" cy="15017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852488" y="3205163"/>
            <a:ext cx="9170987"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r>
              <a:rPr lang="en-US" smtClean="0"/>
              <a:t>1</a:t>
            </a:r>
            <a:endParaRPr lang="en-US"/>
          </a:p>
        </p:txBody>
      </p:sp>
      <p:sp>
        <p:nvSpPr>
          <p:cNvPr id="6" name="Номер слайда 5"/>
          <p:cNvSpPr>
            <a:spLocks noGrp="1"/>
          </p:cNvSpPr>
          <p:nvPr>
            <p:ph type="sldNum" sz="quarter" idx="12"/>
          </p:nvPr>
        </p:nvSpPr>
        <p:spPr/>
        <p:txBody>
          <a:bodyPr/>
          <a:lstStyle>
            <a:lvl1pPr>
              <a:defRPr/>
            </a:lvl1pPr>
          </a:lstStyle>
          <a:p>
            <a:fld id="{C03D08A5-A60C-4BA2-BEB4-549369DB9704}" type="slidenum">
              <a:rPr lang="en-US"/>
              <a:pPr/>
              <a:t>‹#›</a:t>
            </a:fld>
            <a:endParaRPr lang="en-US"/>
          </a:p>
        </p:txBody>
      </p:sp>
    </p:spTree>
    <p:extLst>
      <p:ext uri="{BB962C8B-B14F-4D97-AF65-F5344CB8AC3E}">
        <p14:creationId xmlns:p14="http://schemas.microsoft.com/office/powerpoint/2010/main" val="508049436"/>
      </p:ext>
    </p:extLst>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1050"/>
            <a:ext cx="3549914" cy="1281214"/>
          </a:xfrm>
        </p:spPr>
        <p:txBody>
          <a:bodyPr anchor="b"/>
          <a:lstStyle>
            <a:lvl1pPr algn="l">
              <a:defRPr sz="2205" b="1"/>
            </a:lvl1pPr>
          </a:lstStyle>
          <a:p>
            <a:r>
              <a:rPr lang="ru-RU" smtClean="0"/>
              <a:t>Образец заголовка</a:t>
            </a:r>
            <a:endParaRPr lang="ru-RU"/>
          </a:p>
        </p:txBody>
      </p:sp>
      <p:sp>
        <p:nvSpPr>
          <p:cNvPr id="3" name="Объект 2"/>
          <p:cNvSpPr>
            <a:spLocks noGrp="1"/>
          </p:cNvSpPr>
          <p:nvPr>
            <p:ph idx="1"/>
          </p:nvPr>
        </p:nvSpPr>
        <p:spPr>
          <a:xfrm>
            <a:off x="4218683" y="301051"/>
            <a:ext cx="6032043" cy="645332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9512" y="1582265"/>
            <a:ext cx="3549914" cy="5172114"/>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6403412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4962" y="5292884"/>
            <a:ext cx="6474143" cy="624855"/>
          </a:xfrm>
        </p:spPr>
        <p:txBody>
          <a:bodyPr anchor="b"/>
          <a:lstStyle>
            <a:lvl1pPr algn="l">
              <a:defRPr sz="2205" b="1"/>
            </a:lvl1pPr>
          </a:lstStyle>
          <a:p>
            <a:r>
              <a:rPr lang="ru-RU" smtClean="0"/>
              <a:t>Образец заголовка</a:t>
            </a:r>
            <a:endParaRPr lang="ru-RU"/>
          </a:p>
        </p:txBody>
      </p:sp>
      <p:sp>
        <p:nvSpPr>
          <p:cNvPr id="3" name="Рисунок 2"/>
          <p:cNvSpPr>
            <a:spLocks noGrp="1"/>
          </p:cNvSpPr>
          <p:nvPr>
            <p:ph type="pic" idx="1"/>
          </p:nvPr>
        </p:nvSpPr>
        <p:spPr>
          <a:xfrm>
            <a:off x="2114962" y="675613"/>
            <a:ext cx="6474143"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ru-RU"/>
          </a:p>
        </p:txBody>
      </p:sp>
      <p:sp>
        <p:nvSpPr>
          <p:cNvPr id="4" name="Текст 3"/>
          <p:cNvSpPr>
            <a:spLocks noGrp="1"/>
          </p:cNvSpPr>
          <p:nvPr>
            <p:ph type="body" sz="half" idx="2"/>
          </p:nvPr>
        </p:nvSpPr>
        <p:spPr>
          <a:xfrm>
            <a:off x="2114962" y="5917739"/>
            <a:ext cx="6474143" cy="887398"/>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ru-RU" smtClean="0"/>
              <a:t>Образец текста</a:t>
            </a:r>
          </a:p>
        </p:txBody>
      </p:sp>
      <p:sp>
        <p:nvSpPr>
          <p:cNvPr id="5" name="Дата 4"/>
          <p:cNvSpPr>
            <a:spLocks noGrp="1"/>
          </p:cNvSpPr>
          <p:nvPr>
            <p:ph type="dt" sz="half" idx="10"/>
          </p:nvPr>
        </p:nvSpPr>
        <p:spPr/>
        <p:txBody>
          <a:bodyPr/>
          <a:lstStyle/>
          <a:p>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6542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48579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822922" y="302802"/>
            <a:ext cx="2427804" cy="645157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9512" y="302802"/>
            <a:ext cx="7103573" cy="645157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r>
              <a:rPr lang="ru-RU" smtClean="0">
                <a:solidFill>
                  <a:prstClr val="black">
                    <a:tint val="75000"/>
                  </a:prstClr>
                </a:solidFill>
              </a:rPr>
              <a:t>1</a:t>
            </a: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4615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9268" y="2348718"/>
            <a:ext cx="9171702" cy="1620945"/>
          </a:xfrm>
        </p:spPr>
        <p:txBody>
          <a:bodyPr/>
          <a:lstStyle/>
          <a:p>
            <a:r>
              <a:rPr lang="en-US" smtClean="0"/>
              <a:t>Click to edit Master title style</a:t>
            </a:r>
            <a:endParaRPr lang="fr-FR"/>
          </a:p>
        </p:txBody>
      </p:sp>
      <p:sp>
        <p:nvSpPr>
          <p:cNvPr id="3" name="Subtitle 2"/>
          <p:cNvSpPr>
            <a:spLocks noGrp="1"/>
          </p:cNvSpPr>
          <p:nvPr>
            <p:ph type="subTitle" idx="1"/>
          </p:nvPr>
        </p:nvSpPr>
        <p:spPr>
          <a:xfrm>
            <a:off x="1618536" y="4284716"/>
            <a:ext cx="7553167" cy="1932848"/>
          </a:xfrm>
        </p:spPr>
        <p:txBody>
          <a:bodyPr/>
          <a:lstStyle>
            <a:lvl1pPr marL="0" indent="0" algn="ctr">
              <a:buNone/>
              <a:defRPr/>
            </a:lvl1pPr>
            <a:lvl2pPr marL="453680" indent="0" algn="ctr">
              <a:buNone/>
              <a:defRPr/>
            </a:lvl2pPr>
            <a:lvl3pPr marL="907359" indent="0" algn="ctr">
              <a:buNone/>
              <a:defRPr/>
            </a:lvl3pPr>
            <a:lvl4pPr marL="1361039" indent="0" algn="ctr">
              <a:buNone/>
              <a:defRPr/>
            </a:lvl4pPr>
            <a:lvl5pPr marL="1814718" indent="0" algn="ctr">
              <a:buNone/>
              <a:defRPr/>
            </a:lvl5pPr>
            <a:lvl6pPr marL="2268398" indent="0" algn="ctr">
              <a:buNone/>
              <a:defRPr/>
            </a:lvl6pPr>
            <a:lvl7pPr marL="2722077" indent="0" algn="ctr">
              <a:buNone/>
              <a:defRPr/>
            </a:lvl7pPr>
            <a:lvl8pPr marL="3175757" indent="0" algn="ctr">
              <a:buNone/>
              <a:defRPr/>
            </a:lvl8pPr>
            <a:lvl9pPr marL="3629436" indent="0" algn="ctr">
              <a:buNone/>
              <a:defRPr/>
            </a:lvl9pPr>
          </a:lstStyle>
          <a:p>
            <a:r>
              <a:rPr lang="en-US" smtClean="0"/>
              <a:t>Click to edit Master subtitle style</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F384F5BE-1ADD-409B-86E1-5FD35EB6D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9995790"/>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57890734-2821-416E-9892-60C4252229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911792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52562" y="4858112"/>
            <a:ext cx="9171702" cy="1502801"/>
          </a:xfrm>
        </p:spPr>
        <p:txBody>
          <a:bodyPr anchor="t"/>
          <a:lstStyle>
            <a:lvl1pPr algn="l">
              <a:defRPr sz="3969" b="1" cap="all"/>
            </a:lvl1pPr>
          </a:lstStyle>
          <a:p>
            <a:r>
              <a:rPr lang="en-US" smtClean="0"/>
              <a:t>Click to edit Master title style</a:t>
            </a:r>
            <a:endParaRPr lang="fr-FR"/>
          </a:p>
        </p:txBody>
      </p:sp>
      <p:sp>
        <p:nvSpPr>
          <p:cNvPr id="3" name="Text Placeholder 2"/>
          <p:cNvSpPr>
            <a:spLocks noGrp="1"/>
          </p:cNvSpPr>
          <p:nvPr>
            <p:ph type="body" idx="1"/>
          </p:nvPr>
        </p:nvSpPr>
        <p:spPr>
          <a:xfrm>
            <a:off x="852562" y="3204086"/>
            <a:ext cx="9171702" cy="1654026"/>
          </a:xfrm>
        </p:spPr>
        <p:txBody>
          <a:bodyPr anchor="b"/>
          <a:lstStyle>
            <a:lvl1pPr marL="0" indent="0">
              <a:buNone/>
              <a:defRPr sz="1985"/>
            </a:lvl1pPr>
            <a:lvl2pPr marL="453680" indent="0">
              <a:buNone/>
              <a:defRPr sz="1786"/>
            </a:lvl2pPr>
            <a:lvl3pPr marL="907359" indent="0">
              <a:buNone/>
              <a:defRPr sz="1588"/>
            </a:lvl3pPr>
            <a:lvl4pPr marL="1361039" indent="0">
              <a:buNone/>
              <a:defRPr sz="1389"/>
            </a:lvl4pPr>
            <a:lvl5pPr marL="1814718" indent="0">
              <a:buNone/>
              <a:defRPr sz="1389"/>
            </a:lvl5pPr>
            <a:lvl6pPr marL="2268398" indent="0">
              <a:buNone/>
              <a:defRPr sz="1389"/>
            </a:lvl6pPr>
            <a:lvl7pPr marL="2722077" indent="0">
              <a:buNone/>
              <a:defRPr sz="1389"/>
            </a:lvl7pPr>
            <a:lvl8pPr marL="3175757" indent="0">
              <a:buNone/>
              <a:defRPr sz="1389"/>
            </a:lvl8pPr>
            <a:lvl9pPr marL="3629436" indent="0">
              <a:buNone/>
              <a:defRPr sz="1389"/>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14FF1CDA-A82F-47B6-97EF-A8DECA325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21065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809269" y="2184890"/>
            <a:ext cx="4505923" cy="4536758"/>
          </a:xfrm>
        </p:spPr>
        <p:txBody>
          <a:bodyPr/>
          <a:lstStyle>
            <a:lvl1pPr>
              <a:defRPr sz="2778"/>
            </a:lvl1pPr>
            <a:lvl2pPr>
              <a:defRPr sz="2382"/>
            </a:lvl2pPr>
            <a:lvl3pPr>
              <a:defRPr sz="1985"/>
            </a:lvl3pPr>
            <a:lvl4pPr>
              <a:defRPr sz="1786"/>
            </a:lvl4pPr>
            <a:lvl5pPr>
              <a:defRPr sz="1786"/>
            </a:lvl5pPr>
            <a:lvl6pPr>
              <a:defRPr sz="1786"/>
            </a:lvl6pPr>
            <a:lvl7pPr>
              <a:defRPr sz="1786"/>
            </a:lvl7pPr>
            <a:lvl8pPr>
              <a:defRPr sz="1786"/>
            </a:lvl8pPr>
            <a:lvl9pPr>
              <a:defRPr sz="17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5475047" y="2184890"/>
            <a:ext cx="4505923" cy="4536758"/>
          </a:xfrm>
        </p:spPr>
        <p:txBody>
          <a:bodyPr/>
          <a:lstStyle>
            <a:lvl1pPr>
              <a:defRPr sz="2778"/>
            </a:lvl1pPr>
            <a:lvl2pPr>
              <a:defRPr sz="2382"/>
            </a:lvl2pPr>
            <a:lvl3pPr>
              <a:defRPr sz="1985"/>
            </a:lvl3pPr>
            <a:lvl4pPr>
              <a:defRPr sz="1786"/>
            </a:lvl4pPr>
            <a:lvl5pPr>
              <a:defRPr sz="1786"/>
            </a:lvl5pPr>
            <a:lvl6pPr>
              <a:defRPr sz="1786"/>
            </a:lvl6pPr>
            <a:lvl7pPr>
              <a:defRPr sz="1786"/>
            </a:lvl7pPr>
            <a:lvl8pPr>
              <a:defRPr sz="1786"/>
            </a:lvl8pPr>
            <a:lvl9pPr>
              <a:defRPr sz="178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3E1785FB-32B3-44BC-94A5-EEADD3C2CC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73753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9512" y="302450"/>
            <a:ext cx="9711214" cy="1260211"/>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539512" y="1691833"/>
            <a:ext cx="4767354" cy="705718"/>
          </a:xfrm>
        </p:spPr>
        <p:txBody>
          <a:bodyPr anchor="b"/>
          <a:lstStyle>
            <a:lvl1pPr marL="0" indent="0">
              <a:buNone/>
              <a:defRPr sz="2382" b="1"/>
            </a:lvl1pPr>
            <a:lvl2pPr marL="453680" indent="0">
              <a:buNone/>
              <a:defRPr sz="1985" b="1"/>
            </a:lvl2pPr>
            <a:lvl3pPr marL="907359" indent="0">
              <a:buNone/>
              <a:defRPr sz="1786" b="1"/>
            </a:lvl3pPr>
            <a:lvl4pPr marL="1361039" indent="0">
              <a:buNone/>
              <a:defRPr sz="1588" b="1"/>
            </a:lvl4pPr>
            <a:lvl5pPr marL="1814718" indent="0">
              <a:buNone/>
              <a:defRPr sz="1588" b="1"/>
            </a:lvl5pPr>
            <a:lvl6pPr marL="2268398" indent="0">
              <a:buNone/>
              <a:defRPr sz="1588" b="1"/>
            </a:lvl6pPr>
            <a:lvl7pPr marL="2722077" indent="0">
              <a:buNone/>
              <a:defRPr sz="1588" b="1"/>
            </a:lvl7pPr>
            <a:lvl8pPr marL="3175757" indent="0">
              <a:buNone/>
              <a:defRPr sz="1588" b="1"/>
            </a:lvl8pPr>
            <a:lvl9pPr marL="3629436" indent="0">
              <a:buNone/>
              <a:defRPr sz="1588" b="1"/>
            </a:lvl9pPr>
          </a:lstStyle>
          <a:p>
            <a:pPr lvl="0"/>
            <a:r>
              <a:rPr lang="en-US" smtClean="0"/>
              <a:t>Click to edit Master text styles</a:t>
            </a:r>
          </a:p>
        </p:txBody>
      </p:sp>
      <p:sp>
        <p:nvSpPr>
          <p:cNvPr id="4" name="Content Placeholder 3"/>
          <p:cNvSpPr>
            <a:spLocks noGrp="1"/>
          </p:cNvSpPr>
          <p:nvPr>
            <p:ph sz="half" idx="2"/>
          </p:nvPr>
        </p:nvSpPr>
        <p:spPr>
          <a:xfrm>
            <a:off x="539512" y="2397551"/>
            <a:ext cx="4767354" cy="4357178"/>
          </a:xfrm>
        </p:spPr>
        <p:txBody>
          <a:bodyPr/>
          <a:lstStyle>
            <a:lvl1pPr>
              <a:defRPr sz="2382"/>
            </a:lvl1pPr>
            <a:lvl2pPr>
              <a:defRPr sz="1985"/>
            </a:lvl2pPr>
            <a:lvl3pPr>
              <a:defRPr sz="1786"/>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5481707" y="1691833"/>
            <a:ext cx="4769019" cy="705718"/>
          </a:xfrm>
        </p:spPr>
        <p:txBody>
          <a:bodyPr anchor="b"/>
          <a:lstStyle>
            <a:lvl1pPr marL="0" indent="0">
              <a:buNone/>
              <a:defRPr sz="2382" b="1"/>
            </a:lvl1pPr>
            <a:lvl2pPr marL="453680" indent="0">
              <a:buNone/>
              <a:defRPr sz="1985" b="1"/>
            </a:lvl2pPr>
            <a:lvl3pPr marL="907359" indent="0">
              <a:buNone/>
              <a:defRPr sz="1786" b="1"/>
            </a:lvl3pPr>
            <a:lvl4pPr marL="1361039" indent="0">
              <a:buNone/>
              <a:defRPr sz="1588" b="1"/>
            </a:lvl4pPr>
            <a:lvl5pPr marL="1814718" indent="0">
              <a:buNone/>
              <a:defRPr sz="1588" b="1"/>
            </a:lvl5pPr>
            <a:lvl6pPr marL="2268398" indent="0">
              <a:buNone/>
              <a:defRPr sz="1588" b="1"/>
            </a:lvl6pPr>
            <a:lvl7pPr marL="2722077" indent="0">
              <a:buNone/>
              <a:defRPr sz="1588" b="1"/>
            </a:lvl7pPr>
            <a:lvl8pPr marL="3175757" indent="0">
              <a:buNone/>
              <a:defRPr sz="1588" b="1"/>
            </a:lvl8pPr>
            <a:lvl9pPr marL="3629436" indent="0">
              <a:buNone/>
              <a:defRPr sz="1588" b="1"/>
            </a:lvl9pPr>
          </a:lstStyle>
          <a:p>
            <a:pPr lvl="0"/>
            <a:r>
              <a:rPr lang="en-US" smtClean="0"/>
              <a:t>Click to edit Master text styles</a:t>
            </a:r>
          </a:p>
        </p:txBody>
      </p:sp>
      <p:sp>
        <p:nvSpPr>
          <p:cNvPr id="6" name="Content Placeholder 5"/>
          <p:cNvSpPr>
            <a:spLocks noGrp="1"/>
          </p:cNvSpPr>
          <p:nvPr>
            <p:ph sz="quarter" idx="4"/>
          </p:nvPr>
        </p:nvSpPr>
        <p:spPr>
          <a:xfrm>
            <a:off x="5481707" y="2397551"/>
            <a:ext cx="4769019" cy="4357178"/>
          </a:xfrm>
        </p:spPr>
        <p:txBody>
          <a:bodyPr/>
          <a:lstStyle>
            <a:lvl1pPr>
              <a:defRPr sz="2382"/>
            </a:lvl1pPr>
            <a:lvl2pPr>
              <a:defRPr sz="1985"/>
            </a:lvl2pPr>
            <a:lvl3pPr>
              <a:defRPr sz="1786"/>
            </a:lvl3pPr>
            <a:lvl4pPr>
              <a:defRPr sz="1588"/>
            </a:lvl4pPr>
            <a:lvl5pPr>
              <a:defRPr sz="1588"/>
            </a:lvl5pPr>
            <a:lvl6pPr>
              <a:defRPr sz="1588"/>
            </a:lvl6pPr>
            <a:lvl7pPr>
              <a:defRPr sz="1588"/>
            </a:lvl7pPr>
            <a:lvl8pPr>
              <a:defRPr sz="1588"/>
            </a:lvl8pPr>
            <a:lvl9pPr>
              <a:defRPr sz="15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8" name="Rectangle 7"/>
          <p:cNvSpPr>
            <a:spLocks noGrp="1" noChangeArrowheads="1"/>
          </p:cNvSpPr>
          <p:nvPr>
            <p:ph type="sldNum" sz="quarter" idx="11"/>
          </p:nvPr>
        </p:nvSpPr>
        <p:spPr>
          <a:ln/>
        </p:spPr>
        <p:txBody>
          <a:bodyPr/>
          <a:lstStyle>
            <a:lvl1pPr>
              <a:defRPr/>
            </a:lvl1pPr>
          </a:lstStyle>
          <a:p>
            <a:pPr>
              <a:defRPr/>
            </a:pPr>
            <a:fld id="{9BCFCE06-7943-4BA6-8D7D-300E180D1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667773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4" name="Rectangle 7"/>
          <p:cNvSpPr>
            <a:spLocks noGrp="1" noChangeArrowheads="1"/>
          </p:cNvSpPr>
          <p:nvPr>
            <p:ph type="sldNum" sz="quarter" idx="11"/>
          </p:nvPr>
        </p:nvSpPr>
        <p:spPr>
          <a:ln/>
        </p:spPr>
        <p:txBody>
          <a:bodyPr/>
          <a:lstStyle>
            <a:lvl1pPr>
              <a:defRPr/>
            </a:lvl1pPr>
          </a:lstStyle>
          <a:p>
            <a:pPr>
              <a:defRPr/>
            </a:pPr>
            <a:fld id="{D087F67E-A4FD-473F-B047-F6419EE4E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21980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09625" y="2184400"/>
            <a:ext cx="45085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5470525" y="2184400"/>
            <a:ext cx="4510088"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r>
              <a:rPr lang="en-US" smtClean="0"/>
              <a:t>1</a:t>
            </a:r>
            <a:endParaRPr lang="en-US"/>
          </a:p>
        </p:txBody>
      </p:sp>
      <p:sp>
        <p:nvSpPr>
          <p:cNvPr id="7" name="Номер слайда 6"/>
          <p:cNvSpPr>
            <a:spLocks noGrp="1"/>
          </p:cNvSpPr>
          <p:nvPr>
            <p:ph type="sldNum" sz="quarter" idx="12"/>
          </p:nvPr>
        </p:nvSpPr>
        <p:spPr/>
        <p:txBody>
          <a:bodyPr/>
          <a:lstStyle>
            <a:lvl1pPr>
              <a:defRPr/>
            </a:lvl1pPr>
          </a:lstStyle>
          <a:p>
            <a:fld id="{2413C17A-658E-49BF-A91A-297FB8A83F47}" type="slidenum">
              <a:rPr lang="en-US"/>
              <a:pPr/>
              <a:t>‹#›</a:t>
            </a:fld>
            <a:endParaRPr lang="en-US"/>
          </a:p>
        </p:txBody>
      </p:sp>
    </p:spTree>
    <p:extLst>
      <p:ext uri="{BB962C8B-B14F-4D97-AF65-F5344CB8AC3E}">
        <p14:creationId xmlns:p14="http://schemas.microsoft.com/office/powerpoint/2010/main" val="2899873058"/>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pPr>
              <a:defRPr/>
            </a:pPr>
            <a:fld id="{BDE852EE-CFEA-4058-9581-7583097843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55239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9512" y="300876"/>
            <a:ext cx="3550122" cy="1280688"/>
          </a:xfrm>
        </p:spPr>
        <p:txBody>
          <a:bodyPr anchor="b"/>
          <a:lstStyle>
            <a:lvl1pPr algn="l">
              <a:defRPr sz="1985" b="1"/>
            </a:lvl1pPr>
          </a:lstStyle>
          <a:p>
            <a:r>
              <a:rPr lang="en-US" smtClean="0"/>
              <a:t>Click to edit Master title style</a:t>
            </a:r>
            <a:endParaRPr lang="fr-FR"/>
          </a:p>
        </p:txBody>
      </p:sp>
      <p:sp>
        <p:nvSpPr>
          <p:cNvPr id="3" name="Content Placeholder 2"/>
          <p:cNvSpPr>
            <a:spLocks noGrp="1"/>
          </p:cNvSpPr>
          <p:nvPr>
            <p:ph idx="1"/>
          </p:nvPr>
        </p:nvSpPr>
        <p:spPr>
          <a:xfrm>
            <a:off x="4219517" y="300876"/>
            <a:ext cx="6031210" cy="6453853"/>
          </a:xfrm>
        </p:spPr>
        <p:txBody>
          <a:bodyPr/>
          <a:lstStyle>
            <a:lvl1pPr>
              <a:defRPr sz="3175"/>
            </a:lvl1pPr>
            <a:lvl2pPr>
              <a:defRPr sz="2778"/>
            </a:lvl2pPr>
            <a:lvl3pPr>
              <a:defRPr sz="2382"/>
            </a:lvl3pPr>
            <a:lvl4pPr>
              <a:defRPr sz="1985"/>
            </a:lvl4pPr>
            <a:lvl5pPr>
              <a:defRPr sz="1985"/>
            </a:lvl5pPr>
            <a:lvl6pPr>
              <a:defRPr sz="1985"/>
            </a:lvl6pPr>
            <a:lvl7pPr>
              <a:defRPr sz="1985"/>
            </a:lvl7pPr>
            <a:lvl8pPr>
              <a:defRPr sz="1985"/>
            </a:lvl8pPr>
            <a:lvl9pPr>
              <a:defRPr sz="198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539512" y="1581564"/>
            <a:ext cx="3550122" cy="5173164"/>
          </a:xfrm>
        </p:spPr>
        <p:txBody>
          <a:bodyPr/>
          <a:lstStyle>
            <a:lvl1pPr marL="0" indent="0">
              <a:buNone/>
              <a:defRPr sz="1389"/>
            </a:lvl1pPr>
            <a:lvl2pPr marL="453680" indent="0">
              <a:buNone/>
              <a:defRPr sz="1191"/>
            </a:lvl2pPr>
            <a:lvl3pPr marL="907359" indent="0">
              <a:buNone/>
              <a:defRPr sz="992"/>
            </a:lvl3pPr>
            <a:lvl4pPr marL="1361039" indent="0">
              <a:buNone/>
              <a:defRPr sz="893"/>
            </a:lvl4pPr>
            <a:lvl5pPr marL="1814718" indent="0">
              <a:buNone/>
              <a:defRPr sz="893"/>
            </a:lvl5pPr>
            <a:lvl6pPr marL="2268398" indent="0">
              <a:buNone/>
              <a:defRPr sz="893"/>
            </a:lvl6pPr>
            <a:lvl7pPr marL="2722077" indent="0">
              <a:buNone/>
              <a:defRPr sz="893"/>
            </a:lvl7pPr>
            <a:lvl8pPr marL="3175757" indent="0">
              <a:buNone/>
              <a:defRPr sz="893"/>
            </a:lvl8pPr>
            <a:lvl9pPr marL="3629436" indent="0">
              <a:buNone/>
              <a:defRPr sz="893"/>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6058A112-FCB7-43F2-922B-E47D49170C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0932464"/>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14753" y="5292884"/>
            <a:ext cx="6474143" cy="625380"/>
          </a:xfrm>
        </p:spPr>
        <p:txBody>
          <a:bodyPr anchor="b"/>
          <a:lstStyle>
            <a:lvl1pPr algn="l">
              <a:defRPr sz="1985" b="1"/>
            </a:lvl1pPr>
          </a:lstStyle>
          <a:p>
            <a:r>
              <a:rPr lang="en-US" smtClean="0"/>
              <a:t>Click to edit Master title style</a:t>
            </a:r>
            <a:endParaRPr lang="fr-FR"/>
          </a:p>
        </p:txBody>
      </p:sp>
      <p:sp>
        <p:nvSpPr>
          <p:cNvPr id="3" name="Picture Placeholder 2"/>
          <p:cNvSpPr>
            <a:spLocks noGrp="1"/>
          </p:cNvSpPr>
          <p:nvPr>
            <p:ph type="pic" idx="1"/>
          </p:nvPr>
        </p:nvSpPr>
        <p:spPr>
          <a:xfrm>
            <a:off x="2114753" y="675788"/>
            <a:ext cx="6474143" cy="4536758"/>
          </a:xfrm>
        </p:spPr>
        <p:txBody>
          <a:bodyPr/>
          <a:lstStyle>
            <a:lvl1pPr marL="0" indent="0">
              <a:buNone/>
              <a:defRPr sz="3175"/>
            </a:lvl1pPr>
            <a:lvl2pPr marL="453680" indent="0">
              <a:buNone/>
              <a:defRPr sz="2778"/>
            </a:lvl2pPr>
            <a:lvl3pPr marL="907359" indent="0">
              <a:buNone/>
              <a:defRPr sz="2382"/>
            </a:lvl3pPr>
            <a:lvl4pPr marL="1361039" indent="0">
              <a:buNone/>
              <a:defRPr sz="1985"/>
            </a:lvl4pPr>
            <a:lvl5pPr marL="1814718" indent="0">
              <a:buNone/>
              <a:defRPr sz="1985"/>
            </a:lvl5pPr>
            <a:lvl6pPr marL="2268398" indent="0">
              <a:buNone/>
              <a:defRPr sz="1985"/>
            </a:lvl6pPr>
            <a:lvl7pPr marL="2722077" indent="0">
              <a:buNone/>
              <a:defRPr sz="1985"/>
            </a:lvl7pPr>
            <a:lvl8pPr marL="3175757" indent="0">
              <a:buNone/>
              <a:defRPr sz="1985"/>
            </a:lvl8pPr>
            <a:lvl9pPr marL="3629436" indent="0">
              <a:buNone/>
              <a:defRPr sz="1985"/>
            </a:lvl9pPr>
          </a:lstStyle>
          <a:p>
            <a:pPr lvl="0"/>
            <a:endParaRPr lang="fr-FR" noProof="0" smtClean="0"/>
          </a:p>
        </p:txBody>
      </p:sp>
      <p:sp>
        <p:nvSpPr>
          <p:cNvPr id="4" name="Text Placeholder 3"/>
          <p:cNvSpPr>
            <a:spLocks noGrp="1"/>
          </p:cNvSpPr>
          <p:nvPr>
            <p:ph type="body" sz="half" idx="2"/>
          </p:nvPr>
        </p:nvSpPr>
        <p:spPr>
          <a:xfrm>
            <a:off x="2114753" y="5918264"/>
            <a:ext cx="6474143" cy="886873"/>
          </a:xfrm>
        </p:spPr>
        <p:txBody>
          <a:bodyPr/>
          <a:lstStyle>
            <a:lvl1pPr marL="0" indent="0">
              <a:buNone/>
              <a:defRPr sz="1389"/>
            </a:lvl1pPr>
            <a:lvl2pPr marL="453680" indent="0">
              <a:buNone/>
              <a:defRPr sz="1191"/>
            </a:lvl2pPr>
            <a:lvl3pPr marL="907359" indent="0">
              <a:buNone/>
              <a:defRPr sz="992"/>
            </a:lvl3pPr>
            <a:lvl4pPr marL="1361039" indent="0">
              <a:buNone/>
              <a:defRPr sz="893"/>
            </a:lvl4pPr>
            <a:lvl5pPr marL="1814718" indent="0">
              <a:buNone/>
              <a:defRPr sz="893"/>
            </a:lvl5pPr>
            <a:lvl6pPr marL="2268398" indent="0">
              <a:buNone/>
              <a:defRPr sz="893"/>
            </a:lvl6pPr>
            <a:lvl7pPr marL="2722077" indent="0">
              <a:buNone/>
              <a:defRPr sz="893"/>
            </a:lvl7pPr>
            <a:lvl8pPr marL="3175757" indent="0">
              <a:buNone/>
              <a:defRPr sz="893"/>
            </a:lvl8pPr>
            <a:lvl9pPr marL="3629436" indent="0">
              <a:buNone/>
              <a:defRPr sz="893"/>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6" name="Rectangle 7"/>
          <p:cNvSpPr>
            <a:spLocks noGrp="1" noChangeArrowheads="1"/>
          </p:cNvSpPr>
          <p:nvPr>
            <p:ph type="sldNum" sz="quarter" idx="11"/>
          </p:nvPr>
        </p:nvSpPr>
        <p:spPr>
          <a:ln/>
        </p:spPr>
        <p:txBody>
          <a:bodyPr/>
          <a:lstStyle>
            <a:lvl1pPr>
              <a:defRPr/>
            </a:lvl1pPr>
          </a:lstStyle>
          <a:p>
            <a:pPr>
              <a:defRPr/>
            </a:pPr>
            <a:fld id="{135C60F1-3129-4785-AD00-595DF31C30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68256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0EA64F4C-BC88-4EEA-ADC6-780F75C2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597313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88046" y="672638"/>
            <a:ext cx="2292925" cy="6049010"/>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809268" y="672638"/>
            <a:ext cx="6718922" cy="60490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r>
              <a:rPr lang="en-GB" smtClean="0">
                <a:solidFill>
                  <a:srgbClr val="000000"/>
                </a:solidFill>
              </a:rPr>
              <a:t>Vincent Baglin               ECLOUD'12 Workshop - Isola d'Elba 2012 - 5-9June</a:t>
            </a:r>
            <a:endParaRPr lang="en-US">
              <a:solidFill>
                <a:srgbClr val="000000"/>
              </a:solidFill>
            </a:endParaRPr>
          </a:p>
        </p:txBody>
      </p:sp>
      <p:sp>
        <p:nvSpPr>
          <p:cNvPr id="5" name="Rectangle 7"/>
          <p:cNvSpPr>
            <a:spLocks noGrp="1" noChangeArrowheads="1"/>
          </p:cNvSpPr>
          <p:nvPr>
            <p:ph type="sldNum" sz="quarter" idx="11"/>
          </p:nvPr>
        </p:nvSpPr>
        <p:spPr>
          <a:ln/>
        </p:spPr>
        <p:txBody>
          <a:bodyPr/>
          <a:lstStyle>
            <a:lvl1pPr>
              <a:defRPr/>
            </a:lvl1pPr>
          </a:lstStyle>
          <a:p>
            <a:pPr>
              <a:defRPr/>
            </a:pPr>
            <a:fld id="{EABBE3A7-D478-473F-87FF-563546E7AC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27883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48780" y="1237457"/>
            <a:ext cx="8092679" cy="2632440"/>
          </a:xfrm>
        </p:spPr>
        <p:txBody>
          <a:bodyPr anchor="b"/>
          <a:lstStyle>
            <a:lvl1pPr algn="ctr">
              <a:defRPr sz="531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348780" y="3971414"/>
            <a:ext cx="8092679" cy="1825554"/>
          </a:xfrm>
        </p:spPr>
        <p:txBody>
          <a:bodyPr/>
          <a:lstStyle>
            <a:lvl1pPr marL="0" indent="0" algn="ctr">
              <a:buNone/>
              <a:defRPr sz="2124"/>
            </a:lvl1pPr>
            <a:lvl2pPr marL="404622" indent="0" algn="ctr">
              <a:buNone/>
              <a:defRPr sz="1770"/>
            </a:lvl2pPr>
            <a:lvl3pPr marL="809244" indent="0" algn="ctr">
              <a:buNone/>
              <a:defRPr sz="1593"/>
            </a:lvl3pPr>
            <a:lvl4pPr marL="1213866" indent="0" algn="ctr">
              <a:buNone/>
              <a:defRPr sz="1416"/>
            </a:lvl4pPr>
            <a:lvl5pPr marL="1618488" indent="0" algn="ctr">
              <a:buNone/>
              <a:defRPr sz="1416"/>
            </a:lvl5pPr>
            <a:lvl6pPr marL="2023110" indent="0" algn="ctr">
              <a:buNone/>
              <a:defRPr sz="1416"/>
            </a:lvl6pPr>
            <a:lvl7pPr marL="2427732" indent="0" algn="ctr">
              <a:buNone/>
              <a:defRPr sz="1416"/>
            </a:lvl7pPr>
            <a:lvl8pPr marL="2832354" indent="0" algn="ctr">
              <a:buNone/>
              <a:defRPr sz="1416"/>
            </a:lvl8pPr>
            <a:lvl9pPr marL="3236976" indent="0" algn="ctr">
              <a:buNone/>
              <a:defRPr sz="1416"/>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6635604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83907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36209" y="1885066"/>
            <a:ext cx="9306580" cy="3145275"/>
          </a:xfrm>
        </p:spPr>
        <p:txBody>
          <a:bodyPr anchor="b"/>
          <a:lstStyle>
            <a:lvl1pPr>
              <a:defRPr sz="531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36209" y="5060096"/>
            <a:ext cx="9306580" cy="1654026"/>
          </a:xfrm>
        </p:spPr>
        <p:txBody>
          <a:bodyPr/>
          <a:lstStyle>
            <a:lvl1pPr marL="0" indent="0">
              <a:buNone/>
              <a:defRPr sz="2124">
                <a:solidFill>
                  <a:schemeClr val="tx1">
                    <a:tint val="75000"/>
                  </a:schemeClr>
                </a:solidFill>
              </a:defRPr>
            </a:lvl1pPr>
            <a:lvl2pPr marL="404622" indent="0">
              <a:buNone/>
              <a:defRPr sz="1770">
                <a:solidFill>
                  <a:schemeClr val="tx1">
                    <a:tint val="75000"/>
                  </a:schemeClr>
                </a:solidFill>
              </a:defRPr>
            </a:lvl2pPr>
            <a:lvl3pPr marL="809244" indent="0">
              <a:buNone/>
              <a:defRPr sz="1593">
                <a:solidFill>
                  <a:schemeClr val="tx1">
                    <a:tint val="75000"/>
                  </a:schemeClr>
                </a:solidFill>
              </a:defRPr>
            </a:lvl3pPr>
            <a:lvl4pPr marL="1213866" indent="0">
              <a:buNone/>
              <a:defRPr sz="1416">
                <a:solidFill>
                  <a:schemeClr val="tx1">
                    <a:tint val="75000"/>
                  </a:schemeClr>
                </a:solidFill>
              </a:defRPr>
            </a:lvl4pPr>
            <a:lvl5pPr marL="1618488" indent="0">
              <a:buNone/>
              <a:defRPr sz="1416">
                <a:solidFill>
                  <a:schemeClr val="tx1">
                    <a:tint val="75000"/>
                  </a:schemeClr>
                </a:solidFill>
              </a:defRPr>
            </a:lvl5pPr>
            <a:lvl6pPr marL="2023110" indent="0">
              <a:buNone/>
              <a:defRPr sz="1416">
                <a:solidFill>
                  <a:schemeClr val="tx1">
                    <a:tint val="75000"/>
                  </a:schemeClr>
                </a:solidFill>
              </a:defRPr>
            </a:lvl6pPr>
            <a:lvl7pPr marL="2427732" indent="0">
              <a:buNone/>
              <a:defRPr sz="1416">
                <a:solidFill>
                  <a:schemeClr val="tx1">
                    <a:tint val="75000"/>
                  </a:schemeClr>
                </a:solidFill>
              </a:defRPr>
            </a:lvl7pPr>
            <a:lvl8pPr marL="2832354" indent="0">
              <a:buNone/>
              <a:defRPr sz="1416">
                <a:solidFill>
                  <a:schemeClr val="tx1">
                    <a:tint val="75000"/>
                  </a:schemeClr>
                </a:solidFill>
              </a:defRPr>
            </a:lvl8pPr>
            <a:lvl9pPr marL="3236976" indent="0">
              <a:buNone/>
              <a:defRPr sz="1416">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41675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741829" y="2012836"/>
            <a:ext cx="4585851" cy="47975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5462558" y="2012836"/>
            <a:ext cx="4585851" cy="479755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7021055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743234" y="402568"/>
            <a:ext cx="9306580" cy="1461495"/>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43235" y="1853560"/>
            <a:ext cx="4564776" cy="908401"/>
          </a:xfrm>
        </p:spPr>
        <p:txBody>
          <a:bodyPr anchor="b"/>
          <a:lstStyle>
            <a:lvl1pPr marL="0" indent="0">
              <a:buNone/>
              <a:defRPr sz="2124" b="1"/>
            </a:lvl1pPr>
            <a:lvl2pPr marL="404622" indent="0">
              <a:buNone/>
              <a:defRPr sz="1770" b="1"/>
            </a:lvl2pPr>
            <a:lvl3pPr marL="809244" indent="0">
              <a:buNone/>
              <a:defRPr sz="1593" b="1"/>
            </a:lvl3pPr>
            <a:lvl4pPr marL="1213866" indent="0">
              <a:buNone/>
              <a:defRPr sz="1416" b="1"/>
            </a:lvl4pPr>
            <a:lvl5pPr marL="1618488" indent="0">
              <a:buNone/>
              <a:defRPr sz="1416" b="1"/>
            </a:lvl5pPr>
            <a:lvl6pPr marL="2023110" indent="0">
              <a:buNone/>
              <a:defRPr sz="1416" b="1"/>
            </a:lvl6pPr>
            <a:lvl7pPr marL="2427732" indent="0">
              <a:buNone/>
              <a:defRPr sz="1416" b="1"/>
            </a:lvl7pPr>
            <a:lvl8pPr marL="2832354" indent="0">
              <a:buNone/>
              <a:defRPr sz="1416" b="1"/>
            </a:lvl8pPr>
            <a:lvl9pPr marL="3236976" indent="0">
              <a:buNone/>
              <a:defRPr sz="1416"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743235" y="2761961"/>
            <a:ext cx="4564776" cy="406242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5462558" y="1853560"/>
            <a:ext cx="4587257" cy="908401"/>
          </a:xfrm>
        </p:spPr>
        <p:txBody>
          <a:bodyPr anchor="b"/>
          <a:lstStyle>
            <a:lvl1pPr marL="0" indent="0">
              <a:buNone/>
              <a:defRPr sz="2124" b="1"/>
            </a:lvl1pPr>
            <a:lvl2pPr marL="404622" indent="0">
              <a:buNone/>
              <a:defRPr sz="1770" b="1"/>
            </a:lvl2pPr>
            <a:lvl3pPr marL="809244" indent="0">
              <a:buNone/>
              <a:defRPr sz="1593" b="1"/>
            </a:lvl3pPr>
            <a:lvl4pPr marL="1213866" indent="0">
              <a:buNone/>
              <a:defRPr sz="1416" b="1"/>
            </a:lvl4pPr>
            <a:lvl5pPr marL="1618488" indent="0">
              <a:buNone/>
              <a:defRPr sz="1416" b="1"/>
            </a:lvl5pPr>
            <a:lvl6pPr marL="2023110" indent="0">
              <a:buNone/>
              <a:defRPr sz="1416" b="1"/>
            </a:lvl6pPr>
            <a:lvl7pPr marL="2427732" indent="0">
              <a:buNone/>
              <a:defRPr sz="1416" b="1"/>
            </a:lvl7pPr>
            <a:lvl8pPr marL="2832354" indent="0">
              <a:buNone/>
              <a:defRPr sz="1416" b="1"/>
            </a:lvl8pPr>
            <a:lvl9pPr marL="3236976" indent="0">
              <a:buNone/>
              <a:defRPr sz="1416"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5462558" y="2761961"/>
            <a:ext cx="4587257" cy="4062429"/>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408491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303213"/>
            <a:ext cx="9710738" cy="1260475"/>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539750" y="1692275"/>
            <a:ext cx="476726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539750" y="2397125"/>
            <a:ext cx="4767263"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481638" y="1692275"/>
            <a:ext cx="476885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5481638" y="2397125"/>
            <a:ext cx="4768850" cy="43576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r>
              <a:rPr lang="en-US" smtClean="0"/>
              <a:t>1</a:t>
            </a:r>
            <a:endParaRPr lang="en-US"/>
          </a:p>
        </p:txBody>
      </p:sp>
      <p:sp>
        <p:nvSpPr>
          <p:cNvPr id="9" name="Номер слайда 8"/>
          <p:cNvSpPr>
            <a:spLocks noGrp="1"/>
          </p:cNvSpPr>
          <p:nvPr>
            <p:ph type="sldNum" sz="quarter" idx="12"/>
          </p:nvPr>
        </p:nvSpPr>
        <p:spPr/>
        <p:txBody>
          <a:bodyPr/>
          <a:lstStyle>
            <a:lvl1pPr>
              <a:defRPr/>
            </a:lvl1pPr>
          </a:lstStyle>
          <a:p>
            <a:fld id="{79AA92D2-0089-41F0-94CA-B52AFDA674E9}" type="slidenum">
              <a:rPr lang="en-US"/>
              <a:pPr/>
              <a:t>‹#›</a:t>
            </a:fld>
            <a:endParaRPr lang="en-US"/>
          </a:p>
        </p:txBody>
      </p:sp>
    </p:spTree>
    <p:extLst>
      <p:ext uri="{BB962C8B-B14F-4D97-AF65-F5344CB8AC3E}">
        <p14:creationId xmlns:p14="http://schemas.microsoft.com/office/powerpoint/2010/main" val="2575983362"/>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27213119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223258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43235" y="504084"/>
            <a:ext cx="3480132" cy="1764295"/>
          </a:xfrm>
        </p:spPr>
        <p:txBody>
          <a:bodyPr anchor="b"/>
          <a:lstStyle>
            <a:lvl1pPr>
              <a:defRPr sz="2832"/>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4587257" y="1088682"/>
            <a:ext cx="5462558" cy="5373398"/>
          </a:xfrm>
        </p:spPr>
        <p:txBody>
          <a:bodyPr/>
          <a:lstStyle>
            <a:lvl1pPr>
              <a:defRPr sz="2832"/>
            </a:lvl1pPr>
            <a:lvl2pPr>
              <a:defRPr sz="2478"/>
            </a:lvl2pPr>
            <a:lvl3pPr>
              <a:defRPr sz="2124"/>
            </a:lvl3pPr>
            <a:lvl4pPr>
              <a:defRPr sz="1770"/>
            </a:lvl4pPr>
            <a:lvl5pPr>
              <a:defRPr sz="1770"/>
            </a:lvl5pPr>
            <a:lvl6pPr>
              <a:defRPr sz="1770"/>
            </a:lvl6pPr>
            <a:lvl7pPr>
              <a:defRPr sz="1770"/>
            </a:lvl7pPr>
            <a:lvl8pPr>
              <a:defRPr sz="1770"/>
            </a:lvl8pPr>
            <a:lvl9pPr>
              <a:defRPr sz="177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743235" y="2268379"/>
            <a:ext cx="3480132" cy="4202453"/>
          </a:xfrm>
        </p:spPr>
        <p:txBody>
          <a:bodyPr/>
          <a:lstStyle>
            <a:lvl1pPr marL="0" indent="0">
              <a:buNone/>
              <a:defRPr sz="1416"/>
            </a:lvl1pPr>
            <a:lvl2pPr marL="404622" indent="0">
              <a:buNone/>
              <a:defRPr sz="1239"/>
            </a:lvl2pPr>
            <a:lvl3pPr marL="809244" indent="0">
              <a:buNone/>
              <a:defRPr sz="1062"/>
            </a:lvl3pPr>
            <a:lvl4pPr marL="1213866" indent="0">
              <a:buNone/>
              <a:defRPr sz="885"/>
            </a:lvl4pPr>
            <a:lvl5pPr marL="1618488" indent="0">
              <a:buNone/>
              <a:defRPr sz="885"/>
            </a:lvl5pPr>
            <a:lvl6pPr marL="2023110" indent="0">
              <a:buNone/>
              <a:defRPr sz="885"/>
            </a:lvl6pPr>
            <a:lvl7pPr marL="2427732" indent="0">
              <a:buNone/>
              <a:defRPr sz="885"/>
            </a:lvl7pPr>
            <a:lvl8pPr marL="2832354" indent="0">
              <a:buNone/>
              <a:defRPr sz="885"/>
            </a:lvl8pPr>
            <a:lvl9pPr marL="3236976" indent="0">
              <a:buNone/>
              <a:defRPr sz="885"/>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4730827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743235" y="504084"/>
            <a:ext cx="3480132" cy="1764295"/>
          </a:xfrm>
        </p:spPr>
        <p:txBody>
          <a:bodyPr anchor="b"/>
          <a:lstStyle>
            <a:lvl1pPr>
              <a:defRPr sz="2832"/>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4587257" y="1088682"/>
            <a:ext cx="5462558" cy="5373398"/>
          </a:xfrm>
        </p:spPr>
        <p:txBody>
          <a:bodyPr/>
          <a:lstStyle>
            <a:lvl1pPr marL="0" indent="0">
              <a:buNone/>
              <a:defRPr sz="2832"/>
            </a:lvl1pPr>
            <a:lvl2pPr marL="404622" indent="0">
              <a:buNone/>
              <a:defRPr sz="2478"/>
            </a:lvl2pPr>
            <a:lvl3pPr marL="809244" indent="0">
              <a:buNone/>
              <a:defRPr sz="2124"/>
            </a:lvl3pPr>
            <a:lvl4pPr marL="1213866" indent="0">
              <a:buNone/>
              <a:defRPr sz="1770"/>
            </a:lvl4pPr>
            <a:lvl5pPr marL="1618488" indent="0">
              <a:buNone/>
              <a:defRPr sz="1770"/>
            </a:lvl5pPr>
            <a:lvl6pPr marL="2023110" indent="0">
              <a:buNone/>
              <a:defRPr sz="1770"/>
            </a:lvl6pPr>
            <a:lvl7pPr marL="2427732" indent="0">
              <a:buNone/>
              <a:defRPr sz="1770"/>
            </a:lvl7pPr>
            <a:lvl8pPr marL="2832354" indent="0">
              <a:buNone/>
              <a:defRPr sz="1770"/>
            </a:lvl8pPr>
            <a:lvl9pPr marL="3236976" indent="0">
              <a:buNone/>
              <a:defRPr sz="1770"/>
            </a:lvl9pPr>
          </a:lstStyle>
          <a:p>
            <a:endParaRPr lang="es-ES"/>
          </a:p>
        </p:txBody>
      </p:sp>
      <p:sp>
        <p:nvSpPr>
          <p:cNvPr id="4" name="Marcador de texto 3"/>
          <p:cNvSpPr>
            <a:spLocks noGrp="1"/>
          </p:cNvSpPr>
          <p:nvPr>
            <p:ph type="body" sz="half" idx="2"/>
          </p:nvPr>
        </p:nvSpPr>
        <p:spPr>
          <a:xfrm>
            <a:off x="743235" y="2268379"/>
            <a:ext cx="3480132" cy="4202453"/>
          </a:xfrm>
        </p:spPr>
        <p:txBody>
          <a:bodyPr/>
          <a:lstStyle>
            <a:lvl1pPr marL="0" indent="0">
              <a:buNone/>
              <a:defRPr sz="1416"/>
            </a:lvl1pPr>
            <a:lvl2pPr marL="404622" indent="0">
              <a:buNone/>
              <a:defRPr sz="1239"/>
            </a:lvl2pPr>
            <a:lvl3pPr marL="809244" indent="0">
              <a:buNone/>
              <a:defRPr sz="1062"/>
            </a:lvl3pPr>
            <a:lvl4pPr marL="1213866" indent="0">
              <a:buNone/>
              <a:defRPr sz="885"/>
            </a:lvl4pPr>
            <a:lvl5pPr marL="1618488" indent="0">
              <a:buNone/>
              <a:defRPr sz="885"/>
            </a:lvl5pPr>
            <a:lvl6pPr marL="2023110" indent="0">
              <a:buNone/>
              <a:defRPr sz="885"/>
            </a:lvl6pPr>
            <a:lvl7pPr marL="2427732" indent="0">
              <a:buNone/>
              <a:defRPr sz="885"/>
            </a:lvl7pPr>
            <a:lvl8pPr marL="2832354" indent="0">
              <a:buNone/>
              <a:defRPr sz="885"/>
            </a:lvl8pPr>
            <a:lvl9pPr marL="3236976" indent="0">
              <a:buNone/>
              <a:defRPr sz="885"/>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2272266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23921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7721764" y="402567"/>
            <a:ext cx="2326645" cy="6407821"/>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741829" y="402567"/>
            <a:ext cx="6845057" cy="640782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CEB3DEB3-068B-4438-8495-DD44673178C0}" type="datetimeFigureOut">
              <a:rPr lang="es-ES" smtClean="0">
                <a:solidFill>
                  <a:prstClr val="black">
                    <a:tint val="75000"/>
                  </a:prstClr>
                </a:solidFill>
              </a:rPr>
              <a:pPr/>
              <a:t>03/11/2019</a:t>
            </a:fld>
            <a:endParaRPr lang="es-ES">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26E19CF9-1BBF-4048-A4B0-54AA8B144D76}"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575875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ítulo y viñetas">
    <p:spTree>
      <p:nvGrpSpPr>
        <p:cNvPr id="1" name=""/>
        <p:cNvGrpSpPr/>
        <p:nvPr/>
      </p:nvGrpSpPr>
      <p:grpSpPr>
        <a:xfrm>
          <a:off x="0" y="0"/>
          <a:ext cx="0" cy="0"/>
          <a:chOff x="0" y="0"/>
          <a:chExt cx="0" cy="0"/>
        </a:xfrm>
      </p:grpSpPr>
      <p:sp>
        <p:nvSpPr>
          <p:cNvPr id="58" name="Shape 58"/>
          <p:cNvSpPr>
            <a:spLocks noGrp="1"/>
          </p:cNvSpPr>
          <p:nvPr>
            <p:ph type="title"/>
          </p:nvPr>
        </p:nvSpPr>
        <p:spPr>
          <a:xfrm>
            <a:off x="1941506" y="344589"/>
            <a:ext cx="6907228" cy="1673718"/>
          </a:xfrm>
          <a:prstGeom prst="rect">
            <a:avLst/>
          </a:prstGeom>
        </p:spPr>
        <p:txBody>
          <a:bodyPr anchor="ctr"/>
          <a:lstStyle>
            <a:lvl1pPr algn="ctr">
              <a:defRPr>
                <a:solidFill>
                  <a:srgbClr val="000000"/>
                </a:solidFill>
              </a:defRPr>
            </a:lvl1pPr>
          </a:lstStyle>
          <a:p>
            <a:r>
              <a:t>Texto del título</a:t>
            </a:r>
          </a:p>
        </p:txBody>
      </p:sp>
      <p:sp>
        <p:nvSpPr>
          <p:cNvPr id="59" name="Shape 59"/>
          <p:cNvSpPr>
            <a:spLocks noGrp="1"/>
          </p:cNvSpPr>
          <p:nvPr>
            <p:ph type="body" idx="1"/>
          </p:nvPr>
        </p:nvSpPr>
        <p:spPr>
          <a:xfrm>
            <a:off x="1941506" y="2018307"/>
            <a:ext cx="6907228" cy="4873472"/>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60" name="Shape 60"/>
          <p:cNvSpPr>
            <a:spLocks noGrp="1"/>
          </p:cNvSpPr>
          <p:nvPr>
            <p:ph type="sldNum" sz="quarter" idx="2"/>
          </p:nvPr>
        </p:nvSpPr>
        <p:spPr>
          <a:prstGeom prst="rect">
            <a:avLst/>
          </a:prstGeom>
        </p:spPr>
        <p:txBody>
          <a:bodyPr/>
          <a:lstStyle/>
          <a:p>
            <a:fld id="{86CB4B4D-7CA3-9044-876B-883B54F8677D}"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29291969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275" y="2405385"/>
            <a:ext cx="2973688" cy="2750494"/>
          </a:xfrm>
          <a:prstGeom prst="rect">
            <a:avLst/>
          </a:prstGeom>
        </p:spPr>
      </p:pic>
    </p:spTree>
    <p:extLst>
      <p:ext uri="{BB962C8B-B14F-4D97-AF65-F5344CB8AC3E}">
        <p14:creationId xmlns:p14="http://schemas.microsoft.com/office/powerpoint/2010/main" val="30236350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5734" y="2980496"/>
            <a:ext cx="1383538" cy="1617481"/>
          </a:xfrm>
          <a:prstGeom prst="rect">
            <a:avLst/>
          </a:prstGeom>
        </p:spPr>
      </p:pic>
    </p:spTree>
    <p:extLst>
      <p:ext uri="{BB962C8B-B14F-4D97-AF65-F5344CB8AC3E}">
        <p14:creationId xmlns:p14="http://schemas.microsoft.com/office/powerpoint/2010/main" val="27319377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275" y="2391423"/>
            <a:ext cx="2973688" cy="2778417"/>
          </a:xfrm>
          <a:prstGeom prst="rect">
            <a:avLst/>
          </a:prstGeom>
        </p:spPr>
      </p:pic>
    </p:spTree>
    <p:extLst>
      <p:ext uri="{BB962C8B-B14F-4D97-AF65-F5344CB8AC3E}">
        <p14:creationId xmlns:p14="http://schemas.microsoft.com/office/powerpoint/2010/main" val="39014586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r>
              <a:rPr lang="en-US" smtClean="0"/>
              <a:t>1</a:t>
            </a:r>
            <a:endParaRPr lang="en-US"/>
          </a:p>
        </p:txBody>
      </p:sp>
      <p:sp>
        <p:nvSpPr>
          <p:cNvPr id="5" name="Номер слайда 4"/>
          <p:cNvSpPr>
            <a:spLocks noGrp="1"/>
          </p:cNvSpPr>
          <p:nvPr>
            <p:ph type="sldNum" sz="quarter" idx="12"/>
          </p:nvPr>
        </p:nvSpPr>
        <p:spPr/>
        <p:txBody>
          <a:bodyPr/>
          <a:lstStyle>
            <a:lvl1pPr>
              <a:defRPr/>
            </a:lvl1pPr>
          </a:lstStyle>
          <a:p>
            <a:fld id="{9F1ABC74-429D-4D84-B6D9-3620BE60D1F5}" type="slidenum">
              <a:rPr lang="en-US"/>
              <a:pPr/>
              <a:t>‹#›</a:t>
            </a:fld>
            <a:endParaRPr lang="en-US"/>
          </a:p>
        </p:txBody>
      </p:sp>
    </p:spTree>
    <p:extLst>
      <p:ext uri="{BB962C8B-B14F-4D97-AF65-F5344CB8AC3E}">
        <p14:creationId xmlns:p14="http://schemas.microsoft.com/office/powerpoint/2010/main" val="2313056416"/>
      </p:ext>
    </p:extLst>
  </p:cSld>
  <p:clrMapOvr>
    <a:masterClrMapping/>
  </p:clrMapOvr>
  <p:transition advClick="0"/>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4784" y="3173426"/>
            <a:ext cx="1441939" cy="1693336"/>
          </a:xfrm>
          <a:prstGeom prst="rect">
            <a:avLst/>
          </a:prstGeom>
        </p:spPr>
      </p:pic>
    </p:spTree>
    <p:extLst>
      <p:ext uri="{BB962C8B-B14F-4D97-AF65-F5344CB8AC3E}">
        <p14:creationId xmlns:p14="http://schemas.microsoft.com/office/powerpoint/2010/main" val="39134717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695521"/>
            <a:ext cx="9707974" cy="1036882"/>
          </a:xfrm>
        </p:spPr>
        <p:txBody>
          <a:bodyPr/>
          <a:lstStyle>
            <a:lvl1pPr algn="l">
              <a:defRPr/>
            </a:lvl1pPr>
          </a:lstStyle>
          <a:p>
            <a:r>
              <a:rPr kumimoji="0" lang="fr-CH" smtClean="0"/>
              <a:t>Cliquez et modifiez le titre</a:t>
            </a:r>
            <a:endParaRPr kumimoji="0" lang="en-US"/>
          </a:p>
        </p:txBody>
      </p:sp>
      <p:sp>
        <p:nvSpPr>
          <p:cNvPr id="7" name="Date Placeholder 1"/>
          <p:cNvSpPr>
            <a:spLocks noGrp="1"/>
          </p:cNvSpPr>
          <p:nvPr>
            <p:ph type="dt" sz="half" idx="2"/>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8"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
        <p:nvSpPr>
          <p:cNvPr id="11" name="Espace réservé du texte 2"/>
          <p:cNvSpPr>
            <a:spLocks noGrp="1"/>
          </p:cNvSpPr>
          <p:nvPr>
            <p:ph type="body" idx="10"/>
          </p:nvPr>
        </p:nvSpPr>
        <p:spPr>
          <a:xfrm>
            <a:off x="539512" y="3738872"/>
            <a:ext cx="3237071" cy="462687"/>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40196203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695521"/>
            <a:ext cx="9707974" cy="1036882"/>
          </a:xfrm>
        </p:spPr>
        <p:txBody>
          <a:bodyPr/>
          <a:lstStyle>
            <a:lvl1pPr algn="l">
              <a:defRPr/>
            </a:lvl1pPr>
          </a:lstStyle>
          <a:p>
            <a:r>
              <a:rPr kumimoji="0" lang="fr-CH" smtClean="0"/>
              <a:t>Cliquez et modifiez le titre</a:t>
            </a:r>
            <a:endParaRPr kumimoji="0" lang="en-US"/>
          </a:p>
        </p:txBody>
      </p:sp>
      <p:sp>
        <p:nvSpPr>
          <p:cNvPr id="10" name="Titre 1"/>
          <p:cNvSpPr txBox="1">
            <a:spLocks/>
          </p:cNvSpPr>
          <p:nvPr userDrawn="1"/>
        </p:nvSpPr>
        <p:spPr>
          <a:xfrm>
            <a:off x="539511" y="2174290"/>
            <a:ext cx="4998723" cy="519687"/>
          </a:xfrm>
          <a:prstGeom prst="rect">
            <a:avLst/>
          </a:prstGeom>
        </p:spPr>
        <p:txBody>
          <a:bodyPr vert="horz" lIns="50408" tIns="0" rIns="50408" bIns="0" anchor="t">
            <a:normAutofit/>
          </a:bodyPr>
          <a:lstStyle>
            <a:lvl1pPr algn="l" rtl="0" eaLnBrk="1" latinLnBrk="0" hangingPunct="1">
              <a:spcBef>
                <a:spcPct val="0"/>
              </a:spcBef>
              <a:buNone/>
              <a:defRPr kumimoji="0" sz="1800" b="1" kern="1200">
                <a:solidFill>
                  <a:schemeClr val="tx1"/>
                </a:solidFill>
                <a:latin typeface="+mj-lt"/>
                <a:ea typeface="+mj-ea"/>
                <a:cs typeface="+mj-cs"/>
              </a:defRPr>
            </a:lvl1pPr>
          </a:lstStyle>
          <a:p>
            <a:pPr fontAlgn="auto">
              <a:spcAft>
                <a:spcPts val="0"/>
              </a:spcAft>
            </a:pPr>
            <a:r>
              <a:rPr lang="fr-CH" sz="1985" dirty="0" smtClean="0">
                <a:solidFill>
                  <a:srgbClr val="0055A0"/>
                </a:solidFill>
              </a:rPr>
              <a:t>Click to edit Master title style</a:t>
            </a:r>
            <a:endParaRPr lang="en-US" sz="1985" dirty="0">
              <a:solidFill>
                <a:srgbClr val="0055A0"/>
              </a:solidFill>
            </a:endParaRPr>
          </a:p>
        </p:txBody>
      </p:sp>
      <p:sp>
        <p:nvSpPr>
          <p:cNvPr id="11" name="Espace réservé du texte 2"/>
          <p:cNvSpPr>
            <a:spLocks noGrp="1"/>
          </p:cNvSpPr>
          <p:nvPr>
            <p:ph type="body" idx="10"/>
          </p:nvPr>
        </p:nvSpPr>
        <p:spPr>
          <a:xfrm>
            <a:off x="539512" y="3738872"/>
            <a:ext cx="3237071" cy="462687"/>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174770898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57438"/>
            <a:ext cx="9707974" cy="582703"/>
          </a:xfrm>
        </p:spPr>
        <p:txBody>
          <a:bodyPr>
            <a:normAutofit/>
          </a:bodyPr>
          <a:lstStyle>
            <a:lvl1pPr algn="ctr">
              <a:defRPr sz="2646" b="1" u="sng"/>
            </a:lvl1pPr>
          </a:lstStyle>
          <a:p>
            <a:r>
              <a:rPr kumimoji="0" lang="fr-CH" dirty="0" smtClean="0"/>
              <a:t>Cliquez et modifiez le titre</a:t>
            </a:r>
            <a:endParaRPr kumimoji="0" lang="en-US" dirty="0"/>
          </a:p>
        </p:txBody>
      </p:sp>
      <p:sp>
        <p:nvSpPr>
          <p:cNvPr id="3" name="Espace réservé du contenu 2"/>
          <p:cNvSpPr>
            <a:spLocks noGrp="1"/>
          </p:cNvSpPr>
          <p:nvPr>
            <p:ph idx="1"/>
          </p:nvPr>
        </p:nvSpPr>
        <p:spPr>
          <a:xfrm>
            <a:off x="539512" y="1008168"/>
            <a:ext cx="9707974" cy="5599423"/>
          </a:xfrm>
        </p:spPr>
        <p:txBody>
          <a:bodyPr/>
          <a:lstStyle>
            <a:lvl1pPr marL="345303" indent="-305613">
              <a:spcBef>
                <a:spcPts val="2095"/>
              </a:spcBef>
              <a:buFont typeface="Courier New"/>
              <a:buChar char="o"/>
              <a:defRPr sz="1985" b="0"/>
            </a:lvl1pPr>
            <a:lvl2pPr marL="698544" indent="-305613">
              <a:spcBef>
                <a:spcPts val="441"/>
              </a:spcBef>
              <a:spcAft>
                <a:spcPts val="441"/>
              </a:spcAft>
              <a:defRPr sz="1874"/>
            </a:lvl2pPr>
            <a:lvl3pPr marL="1008126" indent="-277830">
              <a:spcBef>
                <a:spcPts val="0"/>
              </a:spcBef>
              <a:spcAft>
                <a:spcPts val="331"/>
              </a:spcAft>
              <a:buFont typeface="Lucida Grande"/>
              <a:buChar char="−"/>
              <a:defRPr sz="1764"/>
            </a:lvl3pPr>
          </a:lstStyle>
          <a:p>
            <a:pPr lvl="0" eaLnBrk="1" latinLnBrk="0" hangingPunct="1"/>
            <a:r>
              <a:rPr lang="fr-CH" dirty="0" smtClean="0"/>
              <a:t>Cliquez pour modifier les styles du texte du masque</a:t>
            </a:r>
          </a:p>
          <a:p>
            <a:pPr lvl="1" eaLnBrk="1" latinLnBrk="0" hangingPunct="1"/>
            <a:r>
              <a:rPr lang="fr-CH" dirty="0" smtClean="0"/>
              <a:t>Deuxième niveau</a:t>
            </a:r>
          </a:p>
          <a:p>
            <a:pPr lvl="2" eaLnBrk="1" latinLnBrk="0" hangingPunct="1"/>
            <a:r>
              <a:rPr lang="fr-CH" dirty="0" smtClean="0"/>
              <a:t>Troisième niveau</a:t>
            </a:r>
          </a:p>
          <a:p>
            <a:pPr lvl="3" eaLnBrk="1" latinLnBrk="0" hangingPunct="1"/>
            <a:r>
              <a:rPr lang="fr-CH" dirty="0" smtClean="0"/>
              <a:t>Quatrième niveau</a:t>
            </a:r>
          </a:p>
          <a:p>
            <a:pPr lvl="4" eaLnBrk="1" latinLnBrk="0" hangingPunct="1"/>
            <a:r>
              <a:rPr lang="fr-CH" dirty="0" smtClean="0"/>
              <a:t>Cinquième niveau</a:t>
            </a:r>
            <a:endParaRPr kumimoji="0" lang="en-US" dirty="0"/>
          </a:p>
        </p:txBody>
      </p:sp>
      <p:sp>
        <p:nvSpPr>
          <p:cNvPr id="8"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marL="0" marR="0" indent="0" algn="ctr" defTabSz="504063" rtl="0" eaLnBrk="1" fontAlgn="auto" latinLnBrk="0" hangingPunct="1">
              <a:lnSpc>
                <a:spcPct val="100000"/>
              </a:lnSpc>
              <a:spcBef>
                <a:spcPts val="0"/>
              </a:spcBef>
              <a:spcAft>
                <a:spcPts val="0"/>
              </a:spcAft>
              <a:buClrTx/>
              <a:buSzTx/>
              <a:buFontTx/>
              <a:buNone/>
              <a:tabLst/>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9"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2563137536"/>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39512" y="302801"/>
            <a:ext cx="8812028" cy="1260211"/>
          </a:xfrm>
        </p:spPr>
        <p:txBody>
          <a:bodyPr/>
          <a:lstStyle/>
          <a:p>
            <a:r>
              <a:rPr kumimoji="0" lang="fr-CH" smtClean="0"/>
              <a:t>Cliquez et modifiez le titre</a:t>
            </a:r>
            <a:endParaRPr kumimoji="0" lang="en-US"/>
          </a:p>
        </p:txBody>
      </p:sp>
      <p:sp>
        <p:nvSpPr>
          <p:cNvPr id="3" name="Espace réservé du contenu 2"/>
          <p:cNvSpPr>
            <a:spLocks noGrp="1"/>
          </p:cNvSpPr>
          <p:nvPr>
            <p:ph sz="half" idx="1"/>
          </p:nvPr>
        </p:nvSpPr>
        <p:spPr>
          <a:xfrm>
            <a:off x="539512" y="1764296"/>
            <a:ext cx="4316095" cy="4796500"/>
          </a:xfrm>
        </p:spPr>
        <p:txBody>
          <a:bodyPr/>
          <a:lstStyle>
            <a:lvl1pPr>
              <a:defRPr sz="2867"/>
            </a:lvl1pPr>
            <a:lvl2pPr>
              <a:defRPr sz="2426"/>
            </a:lvl2pPr>
            <a:lvl3pPr>
              <a:defRPr sz="2205"/>
            </a:lvl3pPr>
            <a:lvl4pPr>
              <a:defRPr sz="1985"/>
            </a:lvl4pPr>
            <a:lvl5pPr>
              <a:defRPr sz="198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4" name="Espace réservé du contenu 3"/>
          <p:cNvSpPr>
            <a:spLocks noGrp="1"/>
          </p:cNvSpPr>
          <p:nvPr>
            <p:ph sz="half" idx="2"/>
          </p:nvPr>
        </p:nvSpPr>
        <p:spPr>
          <a:xfrm>
            <a:off x="5035445" y="1764295"/>
            <a:ext cx="4316095" cy="4796501"/>
          </a:xfrm>
        </p:spPr>
        <p:txBody>
          <a:bodyPr/>
          <a:lstStyle>
            <a:lvl1pPr>
              <a:defRPr sz="2867"/>
            </a:lvl1pPr>
            <a:lvl2pPr>
              <a:defRPr sz="2426"/>
            </a:lvl2pPr>
            <a:lvl3pPr>
              <a:defRPr sz="2205"/>
            </a:lvl3pPr>
            <a:lvl4pPr>
              <a:defRPr sz="1985"/>
            </a:lvl4pPr>
            <a:lvl5pPr>
              <a:defRPr sz="198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marL="0" marR="0" indent="0" algn="ctr" defTabSz="504063" rtl="0" eaLnBrk="1" fontAlgn="auto" latinLnBrk="0" hangingPunct="1">
              <a:lnSpc>
                <a:spcPct val="100000"/>
              </a:lnSpc>
              <a:spcBef>
                <a:spcPts val="0"/>
              </a:spcBef>
              <a:spcAft>
                <a:spcPts val="0"/>
              </a:spcAft>
              <a:buClrTx/>
              <a:buSzTx/>
              <a:buFontTx/>
              <a:buNone/>
              <a:tabLst/>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2808277506"/>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9512" y="301051"/>
            <a:ext cx="9711214" cy="985651"/>
          </a:xfrm>
        </p:spPr>
        <p:txBody>
          <a:bodyPr anchor="ctr"/>
          <a:lstStyle>
            <a:lvl1pPr>
              <a:defRPr/>
            </a:lvl1pPr>
          </a:lstStyle>
          <a:p>
            <a:r>
              <a:rPr kumimoji="0" lang="fr-CH" smtClean="0"/>
              <a:t>Cliquez et modifiez le titre</a:t>
            </a:r>
            <a:endParaRPr kumimoji="0" lang="en-US"/>
          </a:p>
        </p:txBody>
      </p:sp>
      <p:sp>
        <p:nvSpPr>
          <p:cNvPr id="3" name="Espace réservé du texte 2"/>
          <p:cNvSpPr>
            <a:spLocks noGrp="1"/>
          </p:cNvSpPr>
          <p:nvPr>
            <p:ph type="body" idx="1"/>
          </p:nvPr>
        </p:nvSpPr>
        <p:spPr>
          <a:xfrm>
            <a:off x="539512" y="5625155"/>
            <a:ext cx="4767562" cy="924154"/>
          </a:xfrm>
        </p:spPr>
        <p:txBody>
          <a:bodyPr anchor="t"/>
          <a:lstStyle>
            <a:lvl1pPr marL="0" indent="0">
              <a:buNone/>
              <a:defRPr sz="2646" b="1">
                <a:solidFill>
                  <a:schemeClr val="tx1"/>
                </a:solidFill>
              </a:defRPr>
            </a:lvl1pPr>
            <a:lvl2pPr>
              <a:buNone/>
              <a:defRPr sz="2205" b="1"/>
            </a:lvl2pPr>
            <a:lvl3pPr>
              <a:buNone/>
              <a:defRPr sz="1985" b="1"/>
            </a:lvl3pPr>
            <a:lvl4pPr>
              <a:buNone/>
              <a:defRPr sz="1764" b="1"/>
            </a:lvl4pPr>
            <a:lvl5pPr>
              <a:buNone/>
              <a:defRPr sz="1764" b="1"/>
            </a:lvl5pPr>
          </a:lstStyle>
          <a:p>
            <a:pPr lvl="0" eaLnBrk="1" latinLnBrk="0" hangingPunct="1"/>
            <a:r>
              <a:rPr kumimoji="0" lang="fr-CH" smtClean="0"/>
              <a:t>Cliquez pour modifier les styles du texte du masque</a:t>
            </a:r>
          </a:p>
        </p:txBody>
      </p:sp>
      <p:sp>
        <p:nvSpPr>
          <p:cNvPr id="4" name="Espace réservé du texte 3"/>
          <p:cNvSpPr>
            <a:spLocks noGrp="1"/>
          </p:cNvSpPr>
          <p:nvPr>
            <p:ph type="body" sz="half" idx="3"/>
          </p:nvPr>
        </p:nvSpPr>
        <p:spPr>
          <a:xfrm>
            <a:off x="5481292" y="5625155"/>
            <a:ext cx="4769435" cy="924154"/>
          </a:xfrm>
        </p:spPr>
        <p:txBody>
          <a:bodyPr anchor="t"/>
          <a:lstStyle>
            <a:lvl1pPr marL="0" indent="0">
              <a:buNone/>
              <a:defRPr sz="2646" b="1">
                <a:solidFill>
                  <a:schemeClr val="tx1"/>
                </a:solidFill>
              </a:defRPr>
            </a:lvl1pPr>
            <a:lvl2pPr>
              <a:buNone/>
              <a:defRPr sz="2205" b="1"/>
            </a:lvl2pPr>
            <a:lvl3pPr>
              <a:buNone/>
              <a:defRPr sz="1985" b="1"/>
            </a:lvl3pPr>
            <a:lvl4pPr>
              <a:buNone/>
              <a:defRPr sz="1764" b="1"/>
            </a:lvl4pPr>
            <a:lvl5pPr>
              <a:buNone/>
              <a:defRPr sz="1764" b="1"/>
            </a:lvl5pPr>
          </a:lstStyle>
          <a:p>
            <a:pPr lvl="0" eaLnBrk="1" latinLnBrk="0" hangingPunct="1"/>
            <a:r>
              <a:rPr kumimoji="0" lang="fr-CH" smtClean="0"/>
              <a:t>Cliquez pour modifier les styles du texte du masque</a:t>
            </a:r>
          </a:p>
        </p:txBody>
      </p:sp>
      <p:sp>
        <p:nvSpPr>
          <p:cNvPr id="5" name="Espace réservé du contenu 4"/>
          <p:cNvSpPr>
            <a:spLocks noGrp="1"/>
          </p:cNvSpPr>
          <p:nvPr>
            <p:ph sz="quarter" idx="2"/>
          </p:nvPr>
        </p:nvSpPr>
        <p:spPr>
          <a:xfrm>
            <a:off x="539512" y="1399989"/>
            <a:ext cx="4767562" cy="4064708"/>
          </a:xfrm>
        </p:spPr>
        <p:txBody>
          <a:bodyPr/>
          <a:lstStyle>
            <a:lvl1pPr>
              <a:defRPr sz="2646"/>
            </a:lvl1pPr>
            <a:lvl2pPr>
              <a:defRPr sz="2205"/>
            </a:lvl2pPr>
            <a:lvl3pPr>
              <a:defRPr sz="1985"/>
            </a:lvl3pPr>
            <a:lvl4pPr>
              <a:defRPr sz="1764"/>
            </a:lvl4pPr>
            <a:lvl5pPr>
              <a:defRPr sz="1764"/>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6" name="Espace réservé du contenu 5"/>
          <p:cNvSpPr>
            <a:spLocks noGrp="1"/>
          </p:cNvSpPr>
          <p:nvPr>
            <p:ph sz="quarter" idx="4"/>
          </p:nvPr>
        </p:nvSpPr>
        <p:spPr>
          <a:xfrm>
            <a:off x="5481292" y="1399989"/>
            <a:ext cx="4769435" cy="4064708"/>
          </a:xfrm>
        </p:spPr>
        <p:txBody>
          <a:bodyPr/>
          <a:lstStyle>
            <a:lvl1pPr>
              <a:defRPr sz="2646"/>
            </a:lvl1pPr>
            <a:lvl2pPr>
              <a:defRPr sz="2205"/>
            </a:lvl2pPr>
            <a:lvl3pPr>
              <a:defRPr sz="1985"/>
            </a:lvl3pPr>
            <a:lvl4pPr>
              <a:defRPr sz="1764"/>
            </a:lvl4pPr>
            <a:lvl5pPr>
              <a:defRPr sz="1764"/>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10"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11" name="Footer Placeholder 2"/>
          <p:cNvSpPr>
            <a:spLocks noGrp="1"/>
          </p:cNvSpPr>
          <p:nvPr>
            <p:ph type="ftr" sz="quarter" idx="11"/>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2" name="Slide Number Placeholder 3"/>
          <p:cNvSpPr>
            <a:spLocks noGrp="1"/>
          </p:cNvSpPr>
          <p:nvPr>
            <p:ph type="sldNum" sz="quarter" idx="12"/>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3854161061"/>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6"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7"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4012872882"/>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9512" y="1307100"/>
            <a:ext cx="3776583" cy="805134"/>
          </a:xfrm>
        </p:spPr>
        <p:txBody>
          <a:bodyPr tIns="0" bIns="0" anchor="t"/>
          <a:lstStyle>
            <a:lvl1pPr algn="l">
              <a:buNone/>
              <a:defRPr sz="1985" b="1">
                <a:solidFill>
                  <a:schemeClr val="tx1"/>
                </a:solidFill>
              </a:defRPr>
            </a:lvl1pPr>
          </a:lstStyle>
          <a:p>
            <a:r>
              <a:rPr kumimoji="0" lang="fr-CH" smtClean="0"/>
              <a:t>Cliquez et modifiez le titre</a:t>
            </a:r>
            <a:endParaRPr kumimoji="0" lang="en-US" dirty="0"/>
          </a:p>
        </p:txBody>
      </p:sp>
      <p:sp>
        <p:nvSpPr>
          <p:cNvPr id="3" name="Espace réservé du texte 2"/>
          <p:cNvSpPr>
            <a:spLocks noGrp="1"/>
          </p:cNvSpPr>
          <p:nvPr>
            <p:ph type="body" idx="2"/>
          </p:nvPr>
        </p:nvSpPr>
        <p:spPr>
          <a:xfrm>
            <a:off x="539512" y="236413"/>
            <a:ext cx="3237071" cy="1008168"/>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
        <p:nvSpPr>
          <p:cNvPr id="4" name="Espace réservé du contenu 3"/>
          <p:cNvSpPr>
            <a:spLocks noGrp="1"/>
          </p:cNvSpPr>
          <p:nvPr>
            <p:ph sz="half" idx="1"/>
          </p:nvPr>
        </p:nvSpPr>
        <p:spPr>
          <a:xfrm>
            <a:off x="539512" y="2184365"/>
            <a:ext cx="8362434" cy="4200702"/>
          </a:xfrm>
        </p:spPr>
        <p:txBody>
          <a:bodyPr/>
          <a:lstStyle>
            <a:lvl1pPr>
              <a:defRPr sz="3087"/>
            </a:lvl1pPr>
            <a:lvl2pPr>
              <a:defRPr sz="2646"/>
            </a:lvl2pPr>
            <a:lvl3pPr>
              <a:defRPr sz="2426"/>
            </a:lvl3pPr>
            <a:lvl4pPr>
              <a:defRPr sz="2205"/>
            </a:lvl4pPr>
            <a:lvl5pPr>
              <a:defRPr sz="220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130736763"/>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57137" y="1880623"/>
            <a:ext cx="3603670" cy="1382381"/>
          </a:xfrm>
        </p:spPr>
        <p:txBody>
          <a:bodyPr anchor="b"/>
          <a:lstStyle>
            <a:lvl1pPr algn="l">
              <a:buNone/>
              <a:defRPr sz="2426" b="1">
                <a:solidFill>
                  <a:schemeClr val="tx1"/>
                </a:solidFill>
              </a:defRPr>
            </a:lvl1pPr>
          </a:lstStyle>
          <a:p>
            <a:r>
              <a:rPr kumimoji="0" lang="fr-CH" smtClean="0"/>
              <a:t>Cliquez et modifiez le titre</a:t>
            </a:r>
            <a:endParaRPr kumimoji="0" lang="en-US"/>
          </a:p>
        </p:txBody>
      </p:sp>
      <p:sp>
        <p:nvSpPr>
          <p:cNvPr id="3" name="Espace réservé pour une image  2"/>
          <p:cNvSpPr>
            <a:spLocks noGrp="1"/>
          </p:cNvSpPr>
          <p:nvPr>
            <p:ph type="pic" idx="1"/>
          </p:nvPr>
        </p:nvSpPr>
        <p:spPr>
          <a:xfrm>
            <a:off x="659400" y="884459"/>
            <a:ext cx="5616392" cy="5247585"/>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528"/>
            </a:lvl1pPr>
          </a:lstStyle>
          <a:p>
            <a:r>
              <a:rPr kumimoji="0" lang="fr-CH" smtClean="0"/>
              <a:t>Faire glisser l'image vers l'espace réservé ou cliquer sur l'icône pour l'ajouter</a:t>
            </a:r>
            <a:endParaRPr kumimoji="0" lang="en-US" dirty="0"/>
          </a:p>
        </p:txBody>
      </p:sp>
      <p:sp>
        <p:nvSpPr>
          <p:cNvPr id="4" name="Espace réservé du texte 3"/>
          <p:cNvSpPr>
            <a:spLocks noGrp="1"/>
          </p:cNvSpPr>
          <p:nvPr>
            <p:ph type="body" sz="half" idx="2"/>
          </p:nvPr>
        </p:nvSpPr>
        <p:spPr>
          <a:xfrm>
            <a:off x="6557139" y="3306278"/>
            <a:ext cx="3603668" cy="2936612"/>
          </a:xfrm>
        </p:spPr>
        <p:txBody>
          <a:bodyPr lIns="45720" rIns="45720"/>
          <a:lstStyle>
            <a:lvl1pPr marL="0" indent="0">
              <a:buFontTx/>
              <a:buNone/>
              <a:defRPr sz="1323"/>
            </a:lvl1pPr>
            <a:lvl2pPr>
              <a:buFontTx/>
              <a:buNone/>
              <a:defRPr sz="1323"/>
            </a:lvl2pPr>
            <a:lvl3pPr>
              <a:buFontTx/>
              <a:buNone/>
              <a:defRPr sz="1103"/>
            </a:lvl3pPr>
            <a:lvl4pPr>
              <a:buFontTx/>
              <a:buNone/>
              <a:defRPr sz="992"/>
            </a:lvl4pPr>
            <a:lvl5pPr>
              <a:buFontTx/>
              <a:buNone/>
              <a:defRPr sz="992"/>
            </a:lvl5pPr>
          </a:lstStyle>
          <a:p>
            <a:pPr lvl="0" eaLnBrk="1" latinLnBrk="0" hangingPunct="1"/>
            <a:r>
              <a:rPr kumimoji="0" lang="fr-CH" smtClean="0"/>
              <a:t>Cliquez pour modifier les styles du texte du masque</a:t>
            </a:r>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370571749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5734" y="2980496"/>
            <a:ext cx="1383538" cy="1617481"/>
          </a:xfrm>
          <a:prstGeom prst="rect">
            <a:avLst/>
          </a:prstGeom>
        </p:spPr>
      </p:pic>
    </p:spTree>
    <p:extLst>
      <p:ext uri="{BB962C8B-B14F-4D97-AF65-F5344CB8AC3E}">
        <p14:creationId xmlns:p14="http://schemas.microsoft.com/office/powerpoint/2010/main" val="10343813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r>
              <a:rPr lang="en-US" smtClean="0"/>
              <a:t>1</a:t>
            </a:r>
            <a:endParaRPr lang="en-US"/>
          </a:p>
        </p:txBody>
      </p:sp>
      <p:sp>
        <p:nvSpPr>
          <p:cNvPr id="4" name="Номер слайда 3"/>
          <p:cNvSpPr>
            <a:spLocks noGrp="1"/>
          </p:cNvSpPr>
          <p:nvPr>
            <p:ph type="sldNum" sz="quarter" idx="12"/>
          </p:nvPr>
        </p:nvSpPr>
        <p:spPr/>
        <p:txBody>
          <a:bodyPr/>
          <a:lstStyle>
            <a:lvl1pPr>
              <a:defRPr/>
            </a:lvl1pPr>
          </a:lstStyle>
          <a:p>
            <a:fld id="{ACD99A16-143D-48D6-8F70-5A6CCC97A385}" type="slidenum">
              <a:rPr lang="en-US"/>
              <a:pPr/>
              <a:t>‹#›</a:t>
            </a:fld>
            <a:endParaRPr lang="en-US"/>
          </a:p>
        </p:txBody>
      </p:sp>
    </p:spTree>
    <p:extLst>
      <p:ext uri="{BB962C8B-B14F-4D97-AF65-F5344CB8AC3E}">
        <p14:creationId xmlns:p14="http://schemas.microsoft.com/office/powerpoint/2010/main" val="2715475627"/>
      </p:ext>
    </p:extLst>
  </p:cSld>
  <p:clrMapOvr>
    <a:masterClrMapping/>
  </p:clrMapOvr>
  <p:transition advClick="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275" y="2405385"/>
            <a:ext cx="2973688" cy="2750494"/>
          </a:xfrm>
          <a:prstGeom prst="rect">
            <a:avLst/>
          </a:prstGeom>
        </p:spPr>
      </p:pic>
    </p:spTree>
    <p:extLst>
      <p:ext uri="{BB962C8B-B14F-4D97-AF65-F5344CB8AC3E}">
        <p14:creationId xmlns:p14="http://schemas.microsoft.com/office/powerpoint/2010/main" val="15430220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5734" y="2980496"/>
            <a:ext cx="1383538" cy="1617481"/>
          </a:xfrm>
          <a:prstGeom prst="rect">
            <a:avLst/>
          </a:prstGeom>
        </p:spPr>
      </p:pic>
    </p:spTree>
    <p:extLst>
      <p:ext uri="{BB962C8B-B14F-4D97-AF65-F5344CB8AC3E}">
        <p14:creationId xmlns:p14="http://schemas.microsoft.com/office/powerpoint/2010/main" val="3673000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2" name="Picture 1" descr="LogoOutline.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08275" y="2391423"/>
            <a:ext cx="2973688" cy="2778417"/>
          </a:xfrm>
          <a:prstGeom prst="rect">
            <a:avLst/>
          </a:prstGeom>
        </p:spPr>
      </p:pic>
    </p:spTree>
    <p:extLst>
      <p:ext uri="{BB962C8B-B14F-4D97-AF65-F5344CB8AC3E}">
        <p14:creationId xmlns:p14="http://schemas.microsoft.com/office/powerpoint/2010/main" val="344184295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5" name="Image 4" descr="logoBadgeWe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4784" y="3173426"/>
            <a:ext cx="1441939" cy="1693336"/>
          </a:xfrm>
          <a:prstGeom prst="rect">
            <a:avLst/>
          </a:prstGeom>
        </p:spPr>
      </p:pic>
    </p:spTree>
    <p:extLst>
      <p:ext uri="{BB962C8B-B14F-4D97-AF65-F5344CB8AC3E}">
        <p14:creationId xmlns:p14="http://schemas.microsoft.com/office/powerpoint/2010/main" val="21195646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695521"/>
            <a:ext cx="9707974" cy="1036882"/>
          </a:xfrm>
        </p:spPr>
        <p:txBody>
          <a:bodyPr/>
          <a:lstStyle>
            <a:lvl1pPr algn="l">
              <a:defRPr/>
            </a:lvl1pPr>
          </a:lstStyle>
          <a:p>
            <a:r>
              <a:rPr kumimoji="0" lang="fr-CH" smtClean="0"/>
              <a:t>Cliquez et modifiez le titre</a:t>
            </a:r>
            <a:endParaRPr kumimoji="0" lang="en-US"/>
          </a:p>
        </p:txBody>
      </p:sp>
      <p:sp>
        <p:nvSpPr>
          <p:cNvPr id="7" name="Date Placeholder 1"/>
          <p:cNvSpPr>
            <a:spLocks noGrp="1"/>
          </p:cNvSpPr>
          <p:nvPr>
            <p:ph type="dt" sz="half" idx="2"/>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8"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a:solidFill>
                <a:srgbClr val="0055A0">
                  <a:tint val="75000"/>
                </a:srgbClr>
              </a:solidFill>
            </a:endParaRPr>
          </a:p>
        </p:txBody>
      </p:sp>
      <p:sp>
        <p:nvSpPr>
          <p:cNvPr id="9"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
        <p:nvSpPr>
          <p:cNvPr id="11" name="Espace réservé du texte 2"/>
          <p:cNvSpPr>
            <a:spLocks noGrp="1"/>
          </p:cNvSpPr>
          <p:nvPr>
            <p:ph type="body" idx="10"/>
          </p:nvPr>
        </p:nvSpPr>
        <p:spPr>
          <a:xfrm>
            <a:off x="539512" y="3738872"/>
            <a:ext cx="3237071" cy="462687"/>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2160108811"/>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695521"/>
            <a:ext cx="9707974" cy="1036882"/>
          </a:xfrm>
        </p:spPr>
        <p:txBody>
          <a:bodyPr/>
          <a:lstStyle>
            <a:lvl1pPr algn="l">
              <a:defRPr/>
            </a:lvl1pPr>
          </a:lstStyle>
          <a:p>
            <a:r>
              <a:rPr kumimoji="0" lang="fr-CH" smtClean="0"/>
              <a:t>Cliquez et modifiez le titre</a:t>
            </a:r>
            <a:endParaRPr kumimoji="0" lang="en-US"/>
          </a:p>
        </p:txBody>
      </p:sp>
      <p:sp>
        <p:nvSpPr>
          <p:cNvPr id="10" name="Titre 1"/>
          <p:cNvSpPr txBox="1">
            <a:spLocks/>
          </p:cNvSpPr>
          <p:nvPr userDrawn="1"/>
        </p:nvSpPr>
        <p:spPr>
          <a:xfrm>
            <a:off x="539511" y="2174290"/>
            <a:ext cx="4998723" cy="519687"/>
          </a:xfrm>
          <a:prstGeom prst="rect">
            <a:avLst/>
          </a:prstGeom>
        </p:spPr>
        <p:txBody>
          <a:bodyPr vert="horz" lIns="50408" tIns="0" rIns="50408" bIns="0" anchor="t">
            <a:normAutofit/>
          </a:bodyPr>
          <a:lstStyle>
            <a:lvl1pPr algn="l" rtl="0" eaLnBrk="1" latinLnBrk="0" hangingPunct="1">
              <a:spcBef>
                <a:spcPct val="0"/>
              </a:spcBef>
              <a:buNone/>
              <a:defRPr kumimoji="0" sz="1800" b="1" kern="1200">
                <a:solidFill>
                  <a:schemeClr val="tx1"/>
                </a:solidFill>
                <a:latin typeface="+mj-lt"/>
                <a:ea typeface="+mj-ea"/>
                <a:cs typeface="+mj-cs"/>
              </a:defRPr>
            </a:lvl1pPr>
          </a:lstStyle>
          <a:p>
            <a:pPr fontAlgn="auto">
              <a:spcAft>
                <a:spcPts val="0"/>
              </a:spcAft>
            </a:pPr>
            <a:r>
              <a:rPr lang="fr-CH" sz="1985" dirty="0" smtClean="0">
                <a:solidFill>
                  <a:srgbClr val="0055A0"/>
                </a:solidFill>
              </a:rPr>
              <a:t>Click to edit Master title style</a:t>
            </a:r>
            <a:endParaRPr lang="en-US" sz="1985" dirty="0">
              <a:solidFill>
                <a:srgbClr val="0055A0"/>
              </a:solidFill>
            </a:endParaRPr>
          </a:p>
        </p:txBody>
      </p:sp>
      <p:sp>
        <p:nvSpPr>
          <p:cNvPr id="11" name="Espace réservé du texte 2"/>
          <p:cNvSpPr>
            <a:spLocks noGrp="1"/>
          </p:cNvSpPr>
          <p:nvPr>
            <p:ph type="body" idx="10"/>
          </p:nvPr>
        </p:nvSpPr>
        <p:spPr>
          <a:xfrm>
            <a:off x="539512" y="3738872"/>
            <a:ext cx="3237071" cy="462687"/>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Tree>
    <p:extLst>
      <p:ext uri="{BB962C8B-B14F-4D97-AF65-F5344CB8AC3E}">
        <p14:creationId xmlns:p14="http://schemas.microsoft.com/office/powerpoint/2010/main" val="1593561922"/>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539512" y="257438"/>
            <a:ext cx="9707974" cy="582703"/>
          </a:xfrm>
        </p:spPr>
        <p:txBody>
          <a:bodyPr>
            <a:normAutofit/>
          </a:bodyPr>
          <a:lstStyle>
            <a:lvl1pPr algn="ctr">
              <a:defRPr sz="2646" b="1" u="sng"/>
            </a:lvl1pPr>
          </a:lstStyle>
          <a:p>
            <a:r>
              <a:rPr kumimoji="0" lang="fr-CH" dirty="0" smtClean="0"/>
              <a:t>Cliquez et modifiez le titre</a:t>
            </a:r>
            <a:endParaRPr kumimoji="0" lang="en-US" dirty="0"/>
          </a:p>
        </p:txBody>
      </p:sp>
      <p:sp>
        <p:nvSpPr>
          <p:cNvPr id="3" name="Espace réservé du contenu 2"/>
          <p:cNvSpPr>
            <a:spLocks noGrp="1"/>
          </p:cNvSpPr>
          <p:nvPr>
            <p:ph idx="1"/>
          </p:nvPr>
        </p:nvSpPr>
        <p:spPr>
          <a:xfrm>
            <a:off x="539512" y="1008168"/>
            <a:ext cx="9707974" cy="5599423"/>
          </a:xfrm>
        </p:spPr>
        <p:txBody>
          <a:bodyPr/>
          <a:lstStyle>
            <a:lvl1pPr marL="345303" indent="-305613">
              <a:spcBef>
                <a:spcPts val="2095"/>
              </a:spcBef>
              <a:buFont typeface="Courier New"/>
              <a:buChar char="o"/>
              <a:defRPr sz="1985" b="0"/>
            </a:lvl1pPr>
            <a:lvl2pPr marL="698544" indent="-305613">
              <a:spcBef>
                <a:spcPts val="441"/>
              </a:spcBef>
              <a:spcAft>
                <a:spcPts val="441"/>
              </a:spcAft>
              <a:defRPr sz="1874"/>
            </a:lvl2pPr>
            <a:lvl3pPr marL="1008126" indent="-277830">
              <a:spcBef>
                <a:spcPts val="0"/>
              </a:spcBef>
              <a:spcAft>
                <a:spcPts val="331"/>
              </a:spcAft>
              <a:buFont typeface="Lucida Grande"/>
              <a:buChar char="−"/>
              <a:defRPr sz="1764"/>
            </a:lvl3pPr>
          </a:lstStyle>
          <a:p>
            <a:pPr lvl="0" eaLnBrk="1" latinLnBrk="0" hangingPunct="1"/>
            <a:r>
              <a:rPr lang="fr-CH" dirty="0" smtClean="0"/>
              <a:t>Cliquez pour modifier les styles du texte du masque</a:t>
            </a:r>
          </a:p>
          <a:p>
            <a:pPr lvl="1" eaLnBrk="1" latinLnBrk="0" hangingPunct="1"/>
            <a:r>
              <a:rPr lang="fr-CH" dirty="0" smtClean="0"/>
              <a:t>Deuxième niveau</a:t>
            </a:r>
          </a:p>
          <a:p>
            <a:pPr lvl="2" eaLnBrk="1" latinLnBrk="0" hangingPunct="1"/>
            <a:r>
              <a:rPr lang="fr-CH" dirty="0" smtClean="0"/>
              <a:t>Troisième niveau</a:t>
            </a:r>
          </a:p>
          <a:p>
            <a:pPr lvl="3" eaLnBrk="1" latinLnBrk="0" hangingPunct="1"/>
            <a:r>
              <a:rPr lang="fr-CH" dirty="0" smtClean="0"/>
              <a:t>Quatrième niveau</a:t>
            </a:r>
          </a:p>
          <a:p>
            <a:pPr lvl="4" eaLnBrk="1" latinLnBrk="0" hangingPunct="1"/>
            <a:r>
              <a:rPr lang="fr-CH" dirty="0" smtClean="0"/>
              <a:t>Cinquième niveau</a:t>
            </a:r>
            <a:endParaRPr kumimoji="0" lang="en-US" dirty="0"/>
          </a:p>
        </p:txBody>
      </p:sp>
      <p:sp>
        <p:nvSpPr>
          <p:cNvPr id="8"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marL="0" marR="0" indent="0" algn="ctr" defTabSz="504063" rtl="0" eaLnBrk="1" fontAlgn="auto" latinLnBrk="0" hangingPunct="1">
              <a:lnSpc>
                <a:spcPct val="100000"/>
              </a:lnSpc>
              <a:spcBef>
                <a:spcPts val="0"/>
              </a:spcBef>
              <a:spcAft>
                <a:spcPts val="0"/>
              </a:spcAft>
              <a:buClrTx/>
              <a:buSzTx/>
              <a:buFontTx/>
              <a:buNone/>
              <a:tabLst/>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9"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1244610359"/>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539512" y="302801"/>
            <a:ext cx="8812028" cy="1260211"/>
          </a:xfrm>
        </p:spPr>
        <p:txBody>
          <a:bodyPr/>
          <a:lstStyle/>
          <a:p>
            <a:r>
              <a:rPr kumimoji="0" lang="fr-CH" smtClean="0"/>
              <a:t>Cliquez et modifiez le titre</a:t>
            </a:r>
            <a:endParaRPr kumimoji="0" lang="en-US"/>
          </a:p>
        </p:txBody>
      </p:sp>
      <p:sp>
        <p:nvSpPr>
          <p:cNvPr id="3" name="Espace réservé du contenu 2"/>
          <p:cNvSpPr>
            <a:spLocks noGrp="1"/>
          </p:cNvSpPr>
          <p:nvPr>
            <p:ph sz="half" idx="1"/>
          </p:nvPr>
        </p:nvSpPr>
        <p:spPr>
          <a:xfrm>
            <a:off x="539512" y="1764296"/>
            <a:ext cx="4316095" cy="4796500"/>
          </a:xfrm>
        </p:spPr>
        <p:txBody>
          <a:bodyPr/>
          <a:lstStyle>
            <a:lvl1pPr>
              <a:defRPr sz="2867"/>
            </a:lvl1pPr>
            <a:lvl2pPr>
              <a:defRPr sz="2426"/>
            </a:lvl2pPr>
            <a:lvl3pPr>
              <a:defRPr sz="2205"/>
            </a:lvl3pPr>
            <a:lvl4pPr>
              <a:defRPr sz="1985"/>
            </a:lvl4pPr>
            <a:lvl5pPr>
              <a:defRPr sz="198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4" name="Espace réservé du contenu 3"/>
          <p:cNvSpPr>
            <a:spLocks noGrp="1"/>
          </p:cNvSpPr>
          <p:nvPr>
            <p:ph sz="half" idx="2"/>
          </p:nvPr>
        </p:nvSpPr>
        <p:spPr>
          <a:xfrm>
            <a:off x="5035445" y="1764295"/>
            <a:ext cx="4316095" cy="4796501"/>
          </a:xfrm>
        </p:spPr>
        <p:txBody>
          <a:bodyPr/>
          <a:lstStyle>
            <a:lvl1pPr>
              <a:defRPr sz="2867"/>
            </a:lvl1pPr>
            <a:lvl2pPr>
              <a:defRPr sz="2426"/>
            </a:lvl2pPr>
            <a:lvl3pPr>
              <a:defRPr sz="2205"/>
            </a:lvl3pPr>
            <a:lvl4pPr>
              <a:defRPr sz="1985"/>
            </a:lvl4pPr>
            <a:lvl5pPr>
              <a:defRPr sz="198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marL="0" marR="0" indent="0" algn="ctr" defTabSz="504063" rtl="0" eaLnBrk="1" fontAlgn="auto" latinLnBrk="0" hangingPunct="1">
              <a:lnSpc>
                <a:spcPct val="100000"/>
              </a:lnSpc>
              <a:spcBef>
                <a:spcPts val="0"/>
              </a:spcBef>
              <a:spcAft>
                <a:spcPts val="0"/>
              </a:spcAft>
              <a:buClrTx/>
              <a:buSzTx/>
              <a:buFontTx/>
              <a:buNone/>
              <a:tabLst/>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151043370"/>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9512" y="301051"/>
            <a:ext cx="9711214" cy="985651"/>
          </a:xfrm>
        </p:spPr>
        <p:txBody>
          <a:bodyPr anchor="ctr"/>
          <a:lstStyle>
            <a:lvl1pPr>
              <a:defRPr/>
            </a:lvl1pPr>
          </a:lstStyle>
          <a:p>
            <a:r>
              <a:rPr kumimoji="0" lang="fr-CH" smtClean="0"/>
              <a:t>Cliquez et modifiez le titre</a:t>
            </a:r>
            <a:endParaRPr kumimoji="0" lang="en-US"/>
          </a:p>
        </p:txBody>
      </p:sp>
      <p:sp>
        <p:nvSpPr>
          <p:cNvPr id="3" name="Espace réservé du texte 2"/>
          <p:cNvSpPr>
            <a:spLocks noGrp="1"/>
          </p:cNvSpPr>
          <p:nvPr>
            <p:ph type="body" idx="1"/>
          </p:nvPr>
        </p:nvSpPr>
        <p:spPr>
          <a:xfrm>
            <a:off x="539512" y="5625155"/>
            <a:ext cx="4767562" cy="924154"/>
          </a:xfrm>
        </p:spPr>
        <p:txBody>
          <a:bodyPr anchor="t"/>
          <a:lstStyle>
            <a:lvl1pPr marL="0" indent="0">
              <a:buNone/>
              <a:defRPr sz="2646" b="1">
                <a:solidFill>
                  <a:schemeClr val="tx1"/>
                </a:solidFill>
              </a:defRPr>
            </a:lvl1pPr>
            <a:lvl2pPr>
              <a:buNone/>
              <a:defRPr sz="2205" b="1"/>
            </a:lvl2pPr>
            <a:lvl3pPr>
              <a:buNone/>
              <a:defRPr sz="1985" b="1"/>
            </a:lvl3pPr>
            <a:lvl4pPr>
              <a:buNone/>
              <a:defRPr sz="1764" b="1"/>
            </a:lvl4pPr>
            <a:lvl5pPr>
              <a:buNone/>
              <a:defRPr sz="1764" b="1"/>
            </a:lvl5pPr>
          </a:lstStyle>
          <a:p>
            <a:pPr lvl="0" eaLnBrk="1" latinLnBrk="0" hangingPunct="1"/>
            <a:r>
              <a:rPr kumimoji="0" lang="fr-CH" smtClean="0"/>
              <a:t>Cliquez pour modifier les styles du texte du masque</a:t>
            </a:r>
          </a:p>
        </p:txBody>
      </p:sp>
      <p:sp>
        <p:nvSpPr>
          <p:cNvPr id="4" name="Espace réservé du texte 3"/>
          <p:cNvSpPr>
            <a:spLocks noGrp="1"/>
          </p:cNvSpPr>
          <p:nvPr>
            <p:ph type="body" sz="half" idx="3"/>
          </p:nvPr>
        </p:nvSpPr>
        <p:spPr>
          <a:xfrm>
            <a:off x="5481292" y="5625155"/>
            <a:ext cx="4769435" cy="924154"/>
          </a:xfrm>
        </p:spPr>
        <p:txBody>
          <a:bodyPr anchor="t"/>
          <a:lstStyle>
            <a:lvl1pPr marL="0" indent="0">
              <a:buNone/>
              <a:defRPr sz="2646" b="1">
                <a:solidFill>
                  <a:schemeClr val="tx1"/>
                </a:solidFill>
              </a:defRPr>
            </a:lvl1pPr>
            <a:lvl2pPr>
              <a:buNone/>
              <a:defRPr sz="2205" b="1"/>
            </a:lvl2pPr>
            <a:lvl3pPr>
              <a:buNone/>
              <a:defRPr sz="1985" b="1"/>
            </a:lvl3pPr>
            <a:lvl4pPr>
              <a:buNone/>
              <a:defRPr sz="1764" b="1"/>
            </a:lvl4pPr>
            <a:lvl5pPr>
              <a:buNone/>
              <a:defRPr sz="1764" b="1"/>
            </a:lvl5pPr>
          </a:lstStyle>
          <a:p>
            <a:pPr lvl="0" eaLnBrk="1" latinLnBrk="0" hangingPunct="1"/>
            <a:r>
              <a:rPr kumimoji="0" lang="fr-CH" smtClean="0"/>
              <a:t>Cliquez pour modifier les styles du texte du masque</a:t>
            </a:r>
          </a:p>
        </p:txBody>
      </p:sp>
      <p:sp>
        <p:nvSpPr>
          <p:cNvPr id="5" name="Espace réservé du contenu 4"/>
          <p:cNvSpPr>
            <a:spLocks noGrp="1"/>
          </p:cNvSpPr>
          <p:nvPr>
            <p:ph sz="quarter" idx="2"/>
          </p:nvPr>
        </p:nvSpPr>
        <p:spPr>
          <a:xfrm>
            <a:off x="539512" y="1399989"/>
            <a:ext cx="4767562" cy="4064708"/>
          </a:xfrm>
        </p:spPr>
        <p:txBody>
          <a:bodyPr/>
          <a:lstStyle>
            <a:lvl1pPr>
              <a:defRPr sz="2646"/>
            </a:lvl1pPr>
            <a:lvl2pPr>
              <a:defRPr sz="2205"/>
            </a:lvl2pPr>
            <a:lvl3pPr>
              <a:defRPr sz="1985"/>
            </a:lvl3pPr>
            <a:lvl4pPr>
              <a:defRPr sz="1764"/>
            </a:lvl4pPr>
            <a:lvl5pPr>
              <a:defRPr sz="1764"/>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6" name="Espace réservé du contenu 5"/>
          <p:cNvSpPr>
            <a:spLocks noGrp="1"/>
          </p:cNvSpPr>
          <p:nvPr>
            <p:ph sz="quarter" idx="4"/>
          </p:nvPr>
        </p:nvSpPr>
        <p:spPr>
          <a:xfrm>
            <a:off x="5481292" y="1399989"/>
            <a:ext cx="4769435" cy="4064708"/>
          </a:xfrm>
        </p:spPr>
        <p:txBody>
          <a:bodyPr/>
          <a:lstStyle>
            <a:lvl1pPr>
              <a:defRPr sz="2646"/>
            </a:lvl1pPr>
            <a:lvl2pPr>
              <a:defRPr sz="2205"/>
            </a:lvl2pPr>
            <a:lvl3pPr>
              <a:defRPr sz="1985"/>
            </a:lvl3pPr>
            <a:lvl4pPr>
              <a:defRPr sz="1764"/>
            </a:lvl4pPr>
            <a:lvl5pPr>
              <a:defRPr sz="1764"/>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10"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11" name="Footer Placeholder 2"/>
          <p:cNvSpPr>
            <a:spLocks noGrp="1"/>
          </p:cNvSpPr>
          <p:nvPr>
            <p:ph type="ftr" sz="quarter" idx="11"/>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2" name="Slide Number Placeholder 3"/>
          <p:cNvSpPr>
            <a:spLocks noGrp="1"/>
          </p:cNvSpPr>
          <p:nvPr>
            <p:ph type="sldNum" sz="quarter" idx="12"/>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3711925123"/>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6"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7"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4175217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301625"/>
            <a:ext cx="3549650" cy="1281113"/>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4217988" y="301625"/>
            <a:ext cx="6032500" cy="64531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539750" y="1582738"/>
            <a:ext cx="354965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r>
              <a:rPr lang="en-US" smtClean="0"/>
              <a:t>1</a:t>
            </a:r>
            <a:endParaRPr lang="en-US"/>
          </a:p>
        </p:txBody>
      </p:sp>
      <p:sp>
        <p:nvSpPr>
          <p:cNvPr id="7" name="Номер слайда 6"/>
          <p:cNvSpPr>
            <a:spLocks noGrp="1"/>
          </p:cNvSpPr>
          <p:nvPr>
            <p:ph type="sldNum" sz="quarter" idx="12"/>
          </p:nvPr>
        </p:nvSpPr>
        <p:spPr/>
        <p:txBody>
          <a:bodyPr/>
          <a:lstStyle>
            <a:lvl1pPr>
              <a:defRPr/>
            </a:lvl1pPr>
          </a:lstStyle>
          <a:p>
            <a:fld id="{8994C7E8-0F8B-4B8C-A635-8B9BDB1D0D9F}" type="slidenum">
              <a:rPr lang="en-US"/>
              <a:pPr/>
              <a:t>‹#›</a:t>
            </a:fld>
            <a:endParaRPr lang="en-US"/>
          </a:p>
        </p:txBody>
      </p:sp>
    </p:spTree>
    <p:extLst>
      <p:ext uri="{BB962C8B-B14F-4D97-AF65-F5344CB8AC3E}">
        <p14:creationId xmlns:p14="http://schemas.microsoft.com/office/powerpoint/2010/main" val="1254563637"/>
      </p:ext>
    </p:extLst>
  </p:cSld>
  <p:clrMapOvr>
    <a:masterClrMapping/>
  </p:clrMapOvr>
  <p:transition advClick="0"/>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9512" y="1307100"/>
            <a:ext cx="3776583" cy="805134"/>
          </a:xfrm>
        </p:spPr>
        <p:txBody>
          <a:bodyPr tIns="0" bIns="0" anchor="t"/>
          <a:lstStyle>
            <a:lvl1pPr algn="l">
              <a:buNone/>
              <a:defRPr sz="1985" b="1">
                <a:solidFill>
                  <a:schemeClr val="tx1"/>
                </a:solidFill>
              </a:defRPr>
            </a:lvl1pPr>
          </a:lstStyle>
          <a:p>
            <a:r>
              <a:rPr kumimoji="0" lang="fr-CH" smtClean="0"/>
              <a:t>Cliquez et modifiez le titre</a:t>
            </a:r>
            <a:endParaRPr kumimoji="0" lang="en-US" dirty="0"/>
          </a:p>
        </p:txBody>
      </p:sp>
      <p:sp>
        <p:nvSpPr>
          <p:cNvPr id="3" name="Espace réservé du texte 2"/>
          <p:cNvSpPr>
            <a:spLocks noGrp="1"/>
          </p:cNvSpPr>
          <p:nvPr>
            <p:ph type="body" idx="2"/>
          </p:nvPr>
        </p:nvSpPr>
        <p:spPr>
          <a:xfrm>
            <a:off x="539512" y="236413"/>
            <a:ext cx="3237071" cy="1008168"/>
          </a:xfrm>
        </p:spPr>
        <p:txBody>
          <a:bodyPr lIns="45720" tIns="0" rIns="45720" bIns="0" anchor="b"/>
          <a:lstStyle>
            <a:lvl1pPr marL="0" indent="0" algn="l">
              <a:buNone/>
              <a:defRPr sz="1544"/>
            </a:lvl1pPr>
            <a:lvl2pPr>
              <a:buNone/>
              <a:defRPr sz="1323"/>
            </a:lvl2pPr>
            <a:lvl3pPr>
              <a:buNone/>
              <a:defRPr sz="1103"/>
            </a:lvl3pPr>
            <a:lvl4pPr>
              <a:buNone/>
              <a:defRPr sz="992"/>
            </a:lvl4pPr>
            <a:lvl5pPr>
              <a:buNone/>
              <a:defRPr sz="992"/>
            </a:lvl5pPr>
          </a:lstStyle>
          <a:p>
            <a:pPr lvl="0" eaLnBrk="1" latinLnBrk="0" hangingPunct="1"/>
            <a:r>
              <a:rPr kumimoji="0" lang="fr-CH" smtClean="0"/>
              <a:t>Cliquez pour modifier les styles du texte du masque</a:t>
            </a:r>
          </a:p>
        </p:txBody>
      </p:sp>
      <p:sp>
        <p:nvSpPr>
          <p:cNvPr id="4" name="Espace réservé du contenu 3"/>
          <p:cNvSpPr>
            <a:spLocks noGrp="1"/>
          </p:cNvSpPr>
          <p:nvPr>
            <p:ph sz="half" idx="1"/>
          </p:nvPr>
        </p:nvSpPr>
        <p:spPr>
          <a:xfrm>
            <a:off x="539512" y="2184365"/>
            <a:ext cx="8362434" cy="4200702"/>
          </a:xfrm>
        </p:spPr>
        <p:txBody>
          <a:bodyPr/>
          <a:lstStyle>
            <a:lvl1pPr>
              <a:defRPr sz="3087"/>
            </a:lvl1pPr>
            <a:lvl2pPr>
              <a:defRPr sz="2646"/>
            </a:lvl2pPr>
            <a:lvl3pPr>
              <a:defRPr sz="2426"/>
            </a:lvl3pPr>
            <a:lvl4pPr>
              <a:defRPr sz="2205"/>
            </a:lvl4pPr>
            <a:lvl5pPr>
              <a:defRPr sz="2205"/>
            </a:lvl5p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dirty="0"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270910753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557137" y="1880623"/>
            <a:ext cx="3603670" cy="1382381"/>
          </a:xfrm>
        </p:spPr>
        <p:txBody>
          <a:bodyPr anchor="b"/>
          <a:lstStyle>
            <a:lvl1pPr algn="l">
              <a:buNone/>
              <a:defRPr sz="2426" b="1">
                <a:solidFill>
                  <a:schemeClr val="tx1"/>
                </a:solidFill>
              </a:defRPr>
            </a:lvl1pPr>
          </a:lstStyle>
          <a:p>
            <a:r>
              <a:rPr kumimoji="0" lang="fr-CH" smtClean="0"/>
              <a:t>Cliquez et modifiez le titre</a:t>
            </a:r>
            <a:endParaRPr kumimoji="0" lang="en-US"/>
          </a:p>
        </p:txBody>
      </p:sp>
      <p:sp>
        <p:nvSpPr>
          <p:cNvPr id="3" name="Espace réservé pour une image  2"/>
          <p:cNvSpPr>
            <a:spLocks noGrp="1"/>
          </p:cNvSpPr>
          <p:nvPr>
            <p:ph type="pic" idx="1"/>
          </p:nvPr>
        </p:nvSpPr>
        <p:spPr>
          <a:xfrm>
            <a:off x="659400" y="884459"/>
            <a:ext cx="5616392" cy="5247585"/>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3528"/>
            </a:lvl1pPr>
          </a:lstStyle>
          <a:p>
            <a:r>
              <a:rPr kumimoji="0" lang="fr-CH" smtClean="0"/>
              <a:t>Faire glisser l'image vers l'espace réservé ou cliquer sur l'icône pour l'ajouter</a:t>
            </a:r>
            <a:endParaRPr kumimoji="0" lang="en-US" dirty="0"/>
          </a:p>
        </p:txBody>
      </p:sp>
      <p:sp>
        <p:nvSpPr>
          <p:cNvPr id="4" name="Espace réservé du texte 3"/>
          <p:cNvSpPr>
            <a:spLocks noGrp="1"/>
          </p:cNvSpPr>
          <p:nvPr>
            <p:ph type="body" sz="half" idx="2"/>
          </p:nvPr>
        </p:nvSpPr>
        <p:spPr>
          <a:xfrm>
            <a:off x="6557139" y="3306278"/>
            <a:ext cx="3603668" cy="2936612"/>
          </a:xfrm>
        </p:spPr>
        <p:txBody>
          <a:bodyPr lIns="45720" rIns="45720"/>
          <a:lstStyle>
            <a:lvl1pPr marL="0" indent="0">
              <a:buFontTx/>
              <a:buNone/>
              <a:defRPr sz="1323"/>
            </a:lvl1pPr>
            <a:lvl2pPr>
              <a:buFontTx/>
              <a:buNone/>
              <a:defRPr sz="1323"/>
            </a:lvl2pPr>
            <a:lvl3pPr>
              <a:buFontTx/>
              <a:buNone/>
              <a:defRPr sz="1103"/>
            </a:lvl3pPr>
            <a:lvl4pPr>
              <a:buFontTx/>
              <a:buNone/>
              <a:defRPr sz="992"/>
            </a:lvl4pPr>
            <a:lvl5pPr>
              <a:buFontTx/>
              <a:buNone/>
              <a:defRPr sz="992"/>
            </a:lvl5pPr>
          </a:lstStyle>
          <a:p>
            <a:pPr lvl="0" eaLnBrk="1" latinLnBrk="0" hangingPunct="1"/>
            <a:r>
              <a:rPr kumimoji="0" lang="fr-CH" smtClean="0"/>
              <a:t>Cliquez pour modifier les styles du texte du masque</a:t>
            </a:r>
          </a:p>
        </p:txBody>
      </p:sp>
      <p:sp>
        <p:nvSpPr>
          <p:cNvPr id="8" name="Date Placeholder 1"/>
          <p:cNvSpPr>
            <a:spLocks noGrp="1"/>
          </p:cNvSpPr>
          <p:nvPr>
            <p:ph type="dt" sz="half" idx="10"/>
          </p:nvPr>
        </p:nvSpPr>
        <p:spPr>
          <a:xfrm>
            <a:off x="3503919" y="7014816"/>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en-US" b="0" dirty="0">
              <a:solidFill>
                <a:srgbClr val="0055A0">
                  <a:tint val="75000"/>
                </a:srgbClr>
              </a:solidFill>
              <a:latin typeface="Arial"/>
            </a:endParaRPr>
          </a:p>
        </p:txBody>
      </p:sp>
      <p:sp>
        <p:nvSpPr>
          <p:cNvPr id="9"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r>
              <a:rPr lang="pt-BR" smtClean="0">
                <a:solidFill>
                  <a:srgbClr val="0055A0">
                    <a:tint val="75000"/>
                  </a:srgbClr>
                </a:solidFill>
              </a:rPr>
              <a:t>ECLOUD18, Elba Island, 3-7 June 2018</a:t>
            </a:r>
            <a:endParaRPr lang="en-US" smtClean="0">
              <a:solidFill>
                <a:srgbClr val="0055A0">
                  <a:tint val="75000"/>
                </a:srgbClr>
              </a:solidFill>
            </a:endParaRPr>
          </a:p>
        </p:txBody>
      </p:sp>
      <p:sp>
        <p:nvSpPr>
          <p:cNvPr id="10"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7918391-D411-FE40-AAD7-861AE5233E0E}" type="slidenum">
              <a:rPr lang="en-US" smtClean="0">
                <a:solidFill>
                  <a:srgbClr val="0055A0">
                    <a:tint val="75000"/>
                  </a:srgbClr>
                </a:solidFill>
              </a:rPr>
              <a:pPr/>
              <a:t>‹#›</a:t>
            </a:fld>
            <a:endParaRPr lang="en-US" dirty="0">
              <a:solidFill>
                <a:srgbClr val="0055A0">
                  <a:tint val="75000"/>
                </a:srgbClr>
              </a:solidFill>
            </a:endParaRPr>
          </a:p>
        </p:txBody>
      </p:sp>
    </p:spTree>
    <p:extLst>
      <p:ext uri="{BB962C8B-B14F-4D97-AF65-F5344CB8AC3E}">
        <p14:creationId xmlns:p14="http://schemas.microsoft.com/office/powerpoint/2010/main" val="202764453"/>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5734" y="2980496"/>
            <a:ext cx="1383538" cy="1617481"/>
          </a:xfrm>
          <a:prstGeom prst="rect">
            <a:avLst/>
          </a:prstGeom>
        </p:spPr>
      </p:pic>
    </p:spTree>
    <p:extLst>
      <p:ext uri="{BB962C8B-B14F-4D97-AF65-F5344CB8AC3E}">
        <p14:creationId xmlns:p14="http://schemas.microsoft.com/office/powerpoint/2010/main" val="38402047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18536" y="3108519"/>
            <a:ext cx="8496250" cy="1984583"/>
          </a:xfrm>
        </p:spPr>
        <p:txBody>
          <a:bodyPr lIns="0" tIns="0" rIns="0" bIns="0" anchor="t" anchorCtr="0">
            <a:noAutofit/>
          </a:bodyPr>
          <a:lstStyle>
            <a:lvl1pPr algn="l">
              <a:defRPr sz="3087"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618536" y="5292884"/>
            <a:ext cx="7646625" cy="1092182"/>
          </a:xfrm>
        </p:spPr>
        <p:txBody>
          <a:bodyPr lIns="0" tIns="0" rIns="0" bIns="0">
            <a:normAutofit/>
          </a:bodyPr>
          <a:lstStyle>
            <a:lvl1pPr marL="0" indent="0" algn="l">
              <a:buNone/>
              <a:defRPr sz="2205" b="0" baseline="0">
                <a:solidFill>
                  <a:schemeClr val="accent5"/>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618536" y="7008170"/>
            <a:ext cx="7444839" cy="396917"/>
          </a:xfrm>
        </p:spPr>
        <p:txBody>
          <a:bodyPr lIns="0" tIns="0" rIns="0" bIns="0" anchor="b" anchorCtr="0"/>
          <a:lstStyle>
            <a:lvl1pPr algn="r">
              <a:defRPr>
                <a:solidFill>
                  <a:schemeClr val="accent1"/>
                </a:solidFill>
              </a:defRPr>
            </a:lvl1p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a:xfrm>
            <a:off x="10250726" y="7008170"/>
            <a:ext cx="424813" cy="396917"/>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15" name="Espace réservé du texte 14"/>
          <p:cNvSpPr>
            <a:spLocks noGrp="1"/>
          </p:cNvSpPr>
          <p:nvPr>
            <p:ph type="body" sz="quarter" idx="14" hasCustomPrompt="1"/>
          </p:nvPr>
        </p:nvSpPr>
        <p:spPr>
          <a:xfrm>
            <a:off x="1618536" y="6504087"/>
            <a:ext cx="7646625" cy="385064"/>
          </a:xfrm>
        </p:spPr>
        <p:txBody>
          <a:bodyPr>
            <a:normAutofit/>
          </a:bodyPr>
          <a:lstStyle>
            <a:lvl1pPr marL="378047" marR="0" indent="-378047" algn="l" defTabSz="504063" rtl="0" eaLnBrk="1" fontAlgn="auto" latinLnBrk="0" hangingPunct="1">
              <a:lnSpc>
                <a:spcPct val="100000"/>
              </a:lnSpc>
              <a:spcBef>
                <a:spcPct val="20000"/>
              </a:spcBef>
              <a:spcAft>
                <a:spcPts val="0"/>
              </a:spcAft>
              <a:buClr>
                <a:schemeClr val="accent6"/>
              </a:buClr>
              <a:buSzTx/>
              <a:buFontTx/>
              <a:buNone/>
              <a:tabLst/>
              <a:defRPr sz="1764">
                <a:solidFill>
                  <a:schemeClr val="bg2"/>
                </a:solidFill>
              </a:defRPr>
            </a:lvl1pPr>
            <a:lvl2pPr>
              <a:buFontTx/>
              <a:buNone/>
              <a:defRPr/>
            </a:lvl2pPr>
            <a:lvl3pPr>
              <a:buFontTx/>
              <a:buNone/>
              <a:defRPr/>
            </a:lvl3pPr>
            <a:lvl4pPr>
              <a:buFontTx/>
              <a:buNone/>
              <a:defRPr/>
            </a:lvl4pPr>
            <a:lvl5pPr>
              <a:buFontTx/>
              <a:buNone/>
              <a:defRPr/>
            </a:lvl5pPr>
          </a:lstStyle>
          <a:p>
            <a:pPr marL="378047" marR="0" lvl="0" indent="-378047" algn="l" defTabSz="504063" rtl="0" eaLnBrk="1" fontAlgn="auto" latinLnBrk="0" hangingPunct="1">
              <a:lnSpc>
                <a:spcPct val="100000"/>
              </a:lnSpc>
              <a:spcBef>
                <a:spcPct val="20000"/>
              </a:spcBef>
              <a:spcAft>
                <a:spcPts val="0"/>
              </a:spcAft>
              <a:buClr>
                <a:schemeClr val="accent6"/>
              </a:buClr>
              <a:buSzTx/>
              <a:buFontTx/>
              <a:buNone/>
              <a:tabLst/>
              <a:defRPr/>
            </a:pPr>
            <a:r>
              <a:rPr kumimoji="0" lang="en-GB" sz="1764"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539512" y="6694000"/>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7"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23881295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722182" y="1344225"/>
            <a:ext cx="9345875" cy="5410154"/>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8" name="Grouper 7"/>
          <p:cNvGrpSpPr/>
          <p:nvPr userDrawn="1"/>
        </p:nvGrpSpPr>
        <p:grpSpPr>
          <a:xfrm>
            <a:off x="1699250" y="6946042"/>
            <a:ext cx="539512" cy="504084"/>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0" name="ZoneTexte 9"/>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11660648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539512" y="1339850"/>
            <a:ext cx="4767562"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539512" y="2268379"/>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5481292" y="1339850"/>
            <a:ext cx="4769435"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5481292" y="2268379"/>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11" name="Grouper 10"/>
          <p:cNvGrpSpPr/>
          <p:nvPr userDrawn="1"/>
        </p:nvGrpSpPr>
        <p:grpSpPr>
          <a:xfrm>
            <a:off x="1699250" y="6946042"/>
            <a:ext cx="539512" cy="504084"/>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4024550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7" name="Grouper 6"/>
          <p:cNvGrpSpPr/>
          <p:nvPr userDrawn="1"/>
        </p:nvGrpSpPr>
        <p:grpSpPr>
          <a:xfrm>
            <a:off x="1699250" y="6946042"/>
            <a:ext cx="539512" cy="504084"/>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9" name="ZoneTexte 8"/>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0"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3572340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337885" y="7008170"/>
            <a:ext cx="7733004"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6" name="Grouper 5"/>
          <p:cNvGrpSpPr/>
          <p:nvPr userDrawn="1"/>
        </p:nvGrpSpPr>
        <p:grpSpPr>
          <a:xfrm>
            <a:off x="1699250" y="6946042"/>
            <a:ext cx="539512" cy="504084"/>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8" name="ZoneTexte 7"/>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9"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6257573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722182" y="504084"/>
            <a:ext cx="9345875"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GB" noProof="0"/>
          </a:p>
        </p:txBody>
      </p:sp>
      <p:sp>
        <p:nvSpPr>
          <p:cNvPr id="4" name="Espace réservé du texte 3"/>
          <p:cNvSpPr>
            <a:spLocks noGrp="1"/>
          </p:cNvSpPr>
          <p:nvPr>
            <p:ph type="body" sz="half" idx="2" hasCustomPrompt="1"/>
          </p:nvPr>
        </p:nvSpPr>
        <p:spPr>
          <a:xfrm>
            <a:off x="722182" y="5628940"/>
            <a:ext cx="9345875" cy="1092182"/>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2337885" y="7008170"/>
            <a:ext cx="7730172"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
        <p:nvSpPr>
          <p:cNvPr id="9" name="Espace réservé du contenu 8"/>
          <p:cNvSpPr>
            <a:spLocks noGrp="1"/>
          </p:cNvSpPr>
          <p:nvPr>
            <p:ph sz="quarter" idx="14" hasCustomPrompt="1"/>
          </p:nvPr>
        </p:nvSpPr>
        <p:spPr>
          <a:xfrm>
            <a:off x="724011" y="5124856"/>
            <a:ext cx="9344046" cy="420070"/>
          </a:xfrm>
        </p:spPr>
        <p:txBody>
          <a:bodyPr/>
          <a:lstStyle>
            <a:lvl1pPr>
              <a:buFontTx/>
              <a:buNone/>
              <a:defRPr sz="1985">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699250" y="6946042"/>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2" name="ZoneTexte 11"/>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1815081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95171" y="2986798"/>
            <a:ext cx="7599896" cy="1802002"/>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595171" y="7008170"/>
            <a:ext cx="7599896" cy="396917"/>
          </a:xfrm>
        </p:spPr>
        <p:txBody>
          <a:bodyPr/>
          <a:lstStyle/>
          <a:p>
            <a:r>
              <a:rPr lang="en-GB" smtClean="0">
                <a:solidFill>
                  <a:srgbClr val="64BCD9"/>
                </a:solidFill>
              </a:rPr>
              <a:t>V. Baglin - 8th HL-LHC Collaboration Meeting, CERN, 15-18th October 2018</a:t>
            </a:r>
            <a:endParaRPr lang="en-GB" dirty="0">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8" name="Espace réservé du texte 7"/>
          <p:cNvSpPr>
            <a:spLocks noGrp="1"/>
          </p:cNvSpPr>
          <p:nvPr>
            <p:ph type="body" sz="quarter" idx="14" hasCustomPrompt="1"/>
          </p:nvPr>
        </p:nvSpPr>
        <p:spPr>
          <a:xfrm>
            <a:off x="1595171" y="5460912"/>
            <a:ext cx="7599896" cy="1344225"/>
          </a:xfrm>
        </p:spPr>
        <p:txBody>
          <a:bodyPr anchor="b">
            <a:noAutofit/>
          </a:bodyPr>
          <a:lstStyle>
            <a:lvl1pPr>
              <a:buFontTx/>
              <a:buNone/>
              <a:defRPr sz="1323" baseline="0">
                <a:solidFill>
                  <a:schemeClr val="tx2"/>
                </a:solidFill>
              </a:defRPr>
            </a:lvl1pPr>
            <a:lvl2pPr>
              <a:buFontTx/>
              <a:buNone/>
              <a:defRPr sz="1544"/>
            </a:lvl2pPr>
            <a:lvl3pPr>
              <a:buFontTx/>
              <a:buNone/>
              <a:defRPr sz="1544"/>
            </a:lvl3pPr>
            <a:lvl4pPr>
              <a:buFontTx/>
              <a:buNone/>
              <a:defRPr sz="1544"/>
            </a:lvl4pPr>
            <a:lvl5pPr>
              <a:buFontTx/>
              <a:buNone/>
              <a:defRPr sz="1544"/>
            </a:lvl5pPr>
          </a:lstStyle>
          <a:p>
            <a:pPr lvl="0"/>
            <a:r>
              <a:rPr lang="en-GB" noProof="0" smtClean="0"/>
              <a:t>Credits if needed: reference 1, reference 2 ...</a:t>
            </a:r>
            <a:endParaRPr lang="en-GB" noProof="0"/>
          </a:p>
        </p:txBody>
      </p:sp>
      <p:grpSp>
        <p:nvGrpSpPr>
          <p:cNvPr id="9" name="Grouper 8"/>
          <p:cNvGrpSpPr/>
          <p:nvPr userDrawn="1"/>
        </p:nvGrpSpPr>
        <p:grpSpPr>
          <a:xfrm>
            <a:off x="539512" y="6694000"/>
            <a:ext cx="539512" cy="504084"/>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1" name="ZoneTexte 10"/>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558885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14550" y="5292725"/>
            <a:ext cx="6473825" cy="625475"/>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114550" y="676275"/>
            <a:ext cx="6473825" cy="4535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114550" y="5918200"/>
            <a:ext cx="6473825" cy="887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r>
              <a:rPr lang="en-US" smtClean="0"/>
              <a:t>1</a:t>
            </a:r>
            <a:endParaRPr lang="en-US"/>
          </a:p>
        </p:txBody>
      </p:sp>
      <p:sp>
        <p:nvSpPr>
          <p:cNvPr id="7" name="Номер слайда 6"/>
          <p:cNvSpPr>
            <a:spLocks noGrp="1"/>
          </p:cNvSpPr>
          <p:nvPr>
            <p:ph type="sldNum" sz="quarter" idx="12"/>
          </p:nvPr>
        </p:nvSpPr>
        <p:spPr/>
        <p:txBody>
          <a:bodyPr/>
          <a:lstStyle>
            <a:lvl1pPr>
              <a:defRPr/>
            </a:lvl1pPr>
          </a:lstStyle>
          <a:p>
            <a:fld id="{59C2F297-82ED-4D0B-9F0A-3358BF6F0CA2}" type="slidenum">
              <a:rPr lang="en-US"/>
              <a:pPr/>
              <a:t>‹#›</a:t>
            </a:fld>
            <a:endParaRPr lang="en-US"/>
          </a:p>
        </p:txBody>
      </p:sp>
    </p:spTree>
    <p:extLst>
      <p:ext uri="{BB962C8B-B14F-4D97-AF65-F5344CB8AC3E}">
        <p14:creationId xmlns:p14="http://schemas.microsoft.com/office/powerpoint/2010/main" val="250098795"/>
      </p:ext>
    </p:extLst>
  </p:cSld>
  <p:clrMapOvr>
    <a:masterClrMapping/>
  </p:clrMapOvr>
  <p:transition advClick="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18536" y="3108519"/>
            <a:ext cx="8496250" cy="1984583"/>
          </a:xfrm>
        </p:spPr>
        <p:txBody>
          <a:bodyPr lIns="0" tIns="0" rIns="0" bIns="0" anchor="t" anchorCtr="0">
            <a:noAutofit/>
          </a:bodyPr>
          <a:lstStyle>
            <a:lvl1pPr algn="l">
              <a:defRPr sz="3087"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618536" y="5292884"/>
            <a:ext cx="7646625" cy="1092182"/>
          </a:xfrm>
        </p:spPr>
        <p:txBody>
          <a:bodyPr lIns="0" tIns="0" rIns="0" bIns="0">
            <a:normAutofit/>
          </a:bodyPr>
          <a:lstStyle>
            <a:lvl1pPr marL="0" indent="0" algn="l">
              <a:buNone/>
              <a:defRPr sz="2205" b="0" baseline="0">
                <a:solidFill>
                  <a:schemeClr val="accent5"/>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618536" y="7008170"/>
            <a:ext cx="7444839" cy="396917"/>
          </a:xfrm>
        </p:spPr>
        <p:txBody>
          <a:bodyPr lIns="0" tIns="0" rIns="0" bIns="0" anchor="b" anchorCtr="0"/>
          <a:lstStyle>
            <a:lvl1pPr algn="r">
              <a:defRPr>
                <a:solidFill>
                  <a:schemeClr val="accent1"/>
                </a:solidFill>
              </a:defRPr>
            </a:lvl1p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a:xfrm>
            <a:off x="10250726" y="7008170"/>
            <a:ext cx="424813" cy="396917"/>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15" name="Espace réservé du texte 14"/>
          <p:cNvSpPr>
            <a:spLocks noGrp="1"/>
          </p:cNvSpPr>
          <p:nvPr>
            <p:ph type="body" sz="quarter" idx="14" hasCustomPrompt="1"/>
          </p:nvPr>
        </p:nvSpPr>
        <p:spPr>
          <a:xfrm>
            <a:off x="1618536" y="6504087"/>
            <a:ext cx="7646625" cy="385064"/>
          </a:xfrm>
        </p:spPr>
        <p:txBody>
          <a:bodyPr>
            <a:normAutofit/>
          </a:bodyPr>
          <a:lstStyle>
            <a:lvl1pPr marL="378047" marR="0" indent="-378047" algn="l" defTabSz="504063" rtl="0" eaLnBrk="1" fontAlgn="auto" latinLnBrk="0" hangingPunct="1">
              <a:lnSpc>
                <a:spcPct val="100000"/>
              </a:lnSpc>
              <a:spcBef>
                <a:spcPct val="20000"/>
              </a:spcBef>
              <a:spcAft>
                <a:spcPts val="0"/>
              </a:spcAft>
              <a:buClr>
                <a:schemeClr val="accent6"/>
              </a:buClr>
              <a:buSzTx/>
              <a:buFontTx/>
              <a:buNone/>
              <a:tabLst/>
              <a:defRPr sz="1764">
                <a:solidFill>
                  <a:schemeClr val="bg2"/>
                </a:solidFill>
              </a:defRPr>
            </a:lvl1pPr>
            <a:lvl2pPr>
              <a:buFontTx/>
              <a:buNone/>
              <a:defRPr/>
            </a:lvl2pPr>
            <a:lvl3pPr>
              <a:buFontTx/>
              <a:buNone/>
              <a:defRPr/>
            </a:lvl3pPr>
            <a:lvl4pPr>
              <a:buFontTx/>
              <a:buNone/>
              <a:defRPr/>
            </a:lvl4pPr>
            <a:lvl5pPr>
              <a:buFontTx/>
              <a:buNone/>
              <a:defRPr/>
            </a:lvl5pPr>
          </a:lstStyle>
          <a:p>
            <a:pPr marL="378047" marR="0" lvl="0" indent="-378047" algn="l" defTabSz="504063" rtl="0" eaLnBrk="1" fontAlgn="auto" latinLnBrk="0" hangingPunct="1">
              <a:lnSpc>
                <a:spcPct val="100000"/>
              </a:lnSpc>
              <a:spcBef>
                <a:spcPct val="20000"/>
              </a:spcBef>
              <a:spcAft>
                <a:spcPts val="0"/>
              </a:spcAft>
              <a:buClr>
                <a:schemeClr val="accent6"/>
              </a:buClr>
              <a:buSzTx/>
              <a:buFontTx/>
              <a:buNone/>
              <a:tabLst/>
              <a:defRPr/>
            </a:pPr>
            <a:r>
              <a:rPr kumimoji="0" lang="en-GB" sz="1764"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539512" y="6694000"/>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7"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39257932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722182" y="1344225"/>
            <a:ext cx="9345875" cy="5410154"/>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8" name="Grouper 7"/>
          <p:cNvGrpSpPr/>
          <p:nvPr userDrawn="1"/>
        </p:nvGrpSpPr>
        <p:grpSpPr>
          <a:xfrm>
            <a:off x="1699250" y="6946042"/>
            <a:ext cx="539512" cy="504084"/>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0" name="ZoneTexte 9"/>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12625149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539512" y="1339850"/>
            <a:ext cx="4767562"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539512" y="2268379"/>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5481292" y="1339850"/>
            <a:ext cx="4769435"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5481292" y="2268379"/>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11" name="Grouper 10"/>
          <p:cNvGrpSpPr/>
          <p:nvPr userDrawn="1"/>
        </p:nvGrpSpPr>
        <p:grpSpPr>
          <a:xfrm>
            <a:off x="1699250" y="6946042"/>
            <a:ext cx="539512" cy="504084"/>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3950891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4" name="Espace réservé du pied de page 3"/>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7" name="Grouper 6"/>
          <p:cNvGrpSpPr/>
          <p:nvPr userDrawn="1"/>
        </p:nvGrpSpPr>
        <p:grpSpPr>
          <a:xfrm>
            <a:off x="1699250" y="6946042"/>
            <a:ext cx="539512" cy="504084"/>
            <a:chOff x="1462200" y="4620913"/>
            <a:chExt cx="457200" cy="457200"/>
          </a:xfrm>
        </p:grpSpPr>
        <p:sp>
          <p:nvSpPr>
            <p:cNvPr id="8" name="Rectangle 7"/>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9" name="ZoneTexte 8"/>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0"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3176938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2337885" y="7008170"/>
            <a:ext cx="7733004"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6" name="Grouper 5"/>
          <p:cNvGrpSpPr/>
          <p:nvPr userDrawn="1"/>
        </p:nvGrpSpPr>
        <p:grpSpPr>
          <a:xfrm>
            <a:off x="1699250" y="6946042"/>
            <a:ext cx="539512" cy="504084"/>
            <a:chOff x="1462200" y="4620913"/>
            <a:chExt cx="457200" cy="457200"/>
          </a:xfrm>
        </p:grpSpPr>
        <p:sp>
          <p:nvSpPr>
            <p:cNvPr id="7" name="Rectangle 6"/>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8" name="ZoneTexte 7"/>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9"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26143773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722182" y="504084"/>
            <a:ext cx="9345875" cy="453675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en-GB" noProof="0"/>
          </a:p>
        </p:txBody>
      </p:sp>
      <p:sp>
        <p:nvSpPr>
          <p:cNvPr id="4" name="Espace réservé du texte 3"/>
          <p:cNvSpPr>
            <a:spLocks noGrp="1"/>
          </p:cNvSpPr>
          <p:nvPr>
            <p:ph type="body" sz="half" idx="2" hasCustomPrompt="1"/>
          </p:nvPr>
        </p:nvSpPr>
        <p:spPr>
          <a:xfrm>
            <a:off x="722182" y="5628940"/>
            <a:ext cx="9345875" cy="1092182"/>
          </a:xfrm>
        </p:spPr>
        <p:txBody>
          <a:bodyPr/>
          <a:lstStyle>
            <a:lvl1pPr marL="0" indent="0">
              <a:buNone/>
              <a:defRPr sz="1544"/>
            </a:lvl1pPr>
            <a:lvl2pPr marL="504063" indent="0">
              <a:buNone/>
              <a:defRPr sz="1323"/>
            </a:lvl2pPr>
            <a:lvl3pPr marL="1008126" indent="0">
              <a:buNone/>
              <a:defRPr sz="1103"/>
            </a:lvl3pPr>
            <a:lvl4pPr marL="1512189" indent="0">
              <a:buNone/>
              <a:defRPr sz="992"/>
            </a:lvl4pPr>
            <a:lvl5pPr marL="2016252" indent="0">
              <a:buNone/>
              <a:defRPr sz="992"/>
            </a:lvl5pPr>
            <a:lvl6pPr marL="2520315" indent="0">
              <a:buNone/>
              <a:defRPr sz="992"/>
            </a:lvl6pPr>
            <a:lvl7pPr marL="3024378" indent="0">
              <a:buNone/>
              <a:defRPr sz="992"/>
            </a:lvl7pPr>
            <a:lvl8pPr marL="3528441" indent="0">
              <a:buNone/>
              <a:defRPr sz="992"/>
            </a:lvl8pPr>
            <a:lvl9pPr marL="4032504" indent="0">
              <a:buNone/>
              <a:defRPr sz="992"/>
            </a:lvl9pPr>
          </a:lstStyle>
          <a:p>
            <a:pPr lvl="0"/>
            <a:r>
              <a:rPr lang="en-GB" noProof="0" smtClean="0"/>
              <a:t>Text – image caption – comments ....</a:t>
            </a:r>
          </a:p>
        </p:txBody>
      </p:sp>
      <p:sp>
        <p:nvSpPr>
          <p:cNvPr id="6" name="Espace réservé du pied de page 5"/>
          <p:cNvSpPr>
            <a:spLocks noGrp="1"/>
          </p:cNvSpPr>
          <p:nvPr>
            <p:ph type="ftr" sz="quarter" idx="11"/>
          </p:nvPr>
        </p:nvSpPr>
        <p:spPr>
          <a:xfrm>
            <a:off x="2337885" y="7008170"/>
            <a:ext cx="7730172"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sp>
        <p:nvSpPr>
          <p:cNvPr id="9" name="Espace réservé du contenu 8"/>
          <p:cNvSpPr>
            <a:spLocks noGrp="1"/>
          </p:cNvSpPr>
          <p:nvPr>
            <p:ph sz="quarter" idx="14" hasCustomPrompt="1"/>
          </p:nvPr>
        </p:nvSpPr>
        <p:spPr>
          <a:xfrm>
            <a:off x="724011" y="5124856"/>
            <a:ext cx="9344046" cy="420070"/>
          </a:xfrm>
        </p:spPr>
        <p:txBody>
          <a:bodyPr/>
          <a:lstStyle>
            <a:lvl1pPr>
              <a:buFontTx/>
              <a:buNone/>
              <a:defRPr sz="1985">
                <a:solidFill>
                  <a:schemeClr val="bg2"/>
                </a:solidFill>
              </a:defRPr>
            </a:lvl1pPr>
          </a:lstStyle>
          <a:p>
            <a:pPr lvl="0"/>
            <a:r>
              <a:rPr lang="en-GB" dirty="0" smtClean="0"/>
              <a:t>Image title</a:t>
            </a:r>
            <a:endParaRPr lang="en-GB" dirty="0"/>
          </a:p>
        </p:txBody>
      </p:sp>
      <p:grpSp>
        <p:nvGrpSpPr>
          <p:cNvPr id="10" name="Grouper 9"/>
          <p:cNvGrpSpPr/>
          <p:nvPr userDrawn="1"/>
        </p:nvGrpSpPr>
        <p:grpSpPr>
          <a:xfrm>
            <a:off x="1699250" y="6946042"/>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2" name="ZoneTexte 11"/>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35828378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595171" y="2986798"/>
            <a:ext cx="7599896" cy="1802002"/>
          </a:xfrm>
        </p:spPr>
        <p:txBody>
          <a:bodyPr/>
          <a:lstStyle>
            <a:lvl1pPr>
              <a:defRPr b="1" i="1">
                <a:solidFill>
                  <a:schemeClr val="tx2"/>
                </a:solidFill>
              </a:defRPr>
            </a:lvl1pPr>
          </a:lstStyle>
          <a:p>
            <a:r>
              <a:rPr lang="en-GB" noProof="0" smtClean="0"/>
              <a:t>Thank you message....</a:t>
            </a:r>
            <a:endParaRPr lang="en-GB" noProof="0"/>
          </a:p>
        </p:txBody>
      </p:sp>
      <p:sp>
        <p:nvSpPr>
          <p:cNvPr id="4" name="Espace réservé du pied de page 3"/>
          <p:cNvSpPr>
            <a:spLocks noGrp="1"/>
          </p:cNvSpPr>
          <p:nvPr>
            <p:ph type="ftr" sz="quarter" idx="11"/>
          </p:nvPr>
        </p:nvSpPr>
        <p:spPr>
          <a:xfrm>
            <a:off x="1595171" y="7008170"/>
            <a:ext cx="7599896" cy="396917"/>
          </a:xfrm>
        </p:spPr>
        <p:txBody>
          <a:bodyPr/>
          <a:lstStyle/>
          <a:p>
            <a:r>
              <a:rPr lang="en-GB" smtClean="0">
                <a:solidFill>
                  <a:srgbClr val="64BCD9"/>
                </a:solidFill>
              </a:rPr>
              <a:t>V. Baglin - 8th HL-LHC Collaboration Meeting, CERN, 15-18th October 2018</a:t>
            </a:r>
            <a:endParaRPr lang="en-GB" dirty="0">
              <a:solidFill>
                <a:srgbClr val="64BCD9"/>
              </a:solidFill>
            </a:endParaRP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8" name="Espace réservé du texte 7"/>
          <p:cNvSpPr>
            <a:spLocks noGrp="1"/>
          </p:cNvSpPr>
          <p:nvPr>
            <p:ph type="body" sz="quarter" idx="14" hasCustomPrompt="1"/>
          </p:nvPr>
        </p:nvSpPr>
        <p:spPr>
          <a:xfrm>
            <a:off x="1595171" y="5460912"/>
            <a:ext cx="7599896" cy="1344225"/>
          </a:xfrm>
        </p:spPr>
        <p:txBody>
          <a:bodyPr anchor="b">
            <a:noAutofit/>
          </a:bodyPr>
          <a:lstStyle>
            <a:lvl1pPr>
              <a:buFontTx/>
              <a:buNone/>
              <a:defRPr sz="1323" baseline="0">
                <a:solidFill>
                  <a:schemeClr val="tx2"/>
                </a:solidFill>
              </a:defRPr>
            </a:lvl1pPr>
            <a:lvl2pPr>
              <a:buFontTx/>
              <a:buNone/>
              <a:defRPr sz="1544"/>
            </a:lvl2pPr>
            <a:lvl3pPr>
              <a:buFontTx/>
              <a:buNone/>
              <a:defRPr sz="1544"/>
            </a:lvl3pPr>
            <a:lvl4pPr>
              <a:buFontTx/>
              <a:buNone/>
              <a:defRPr sz="1544"/>
            </a:lvl4pPr>
            <a:lvl5pPr>
              <a:buFontTx/>
              <a:buNone/>
              <a:defRPr sz="1544"/>
            </a:lvl5pPr>
          </a:lstStyle>
          <a:p>
            <a:pPr lvl="0"/>
            <a:r>
              <a:rPr lang="en-GB" noProof="0" smtClean="0"/>
              <a:t>Credits if needed: reference 1, reference 2 ...</a:t>
            </a:r>
            <a:endParaRPr lang="en-GB" noProof="0"/>
          </a:p>
        </p:txBody>
      </p:sp>
      <p:grpSp>
        <p:nvGrpSpPr>
          <p:cNvPr id="9" name="Grouper 8"/>
          <p:cNvGrpSpPr/>
          <p:nvPr userDrawn="1"/>
        </p:nvGrpSpPr>
        <p:grpSpPr>
          <a:xfrm>
            <a:off x="539512" y="6694000"/>
            <a:ext cx="539512" cy="504084"/>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1" name="ZoneTexte 10"/>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10816715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618536" y="3108519"/>
            <a:ext cx="8496250" cy="1984583"/>
          </a:xfrm>
        </p:spPr>
        <p:txBody>
          <a:bodyPr lIns="0" tIns="0" rIns="0" bIns="0" anchor="t" anchorCtr="0">
            <a:noAutofit/>
          </a:bodyPr>
          <a:lstStyle>
            <a:lvl1pPr algn="l">
              <a:defRPr sz="3087" b="1" baseline="0">
                <a:solidFill>
                  <a:schemeClr val="accent5"/>
                </a:solidFill>
              </a:defRPr>
            </a:lvl1pPr>
          </a:lstStyle>
          <a:p>
            <a:r>
              <a:rPr lang="en-GB" noProof="0" smtClean="0"/>
              <a:t>Presentation title - line 1 - Arial 30pt - bold HiLumi dark grey - line 2</a:t>
            </a:r>
            <a:br>
              <a:rPr lang="en-GB" noProof="0" smtClean="0"/>
            </a:br>
            <a:r>
              <a:rPr lang="en-GB" noProof="0" smtClean="0"/>
              <a:t>line 3</a:t>
            </a:r>
            <a:br>
              <a:rPr lang="en-GB" noProof="0" smtClean="0"/>
            </a:br>
            <a:r>
              <a:rPr lang="en-GB" noProof="0" smtClean="0"/>
              <a:t>line 4   </a:t>
            </a:r>
            <a:endParaRPr lang="en-GB" noProof="0"/>
          </a:p>
        </p:txBody>
      </p:sp>
      <p:sp>
        <p:nvSpPr>
          <p:cNvPr id="3" name="Sous-titre 2"/>
          <p:cNvSpPr>
            <a:spLocks noGrp="1"/>
          </p:cNvSpPr>
          <p:nvPr>
            <p:ph type="subTitle" idx="1" hasCustomPrompt="1"/>
          </p:nvPr>
        </p:nvSpPr>
        <p:spPr>
          <a:xfrm>
            <a:off x="1618536" y="5292884"/>
            <a:ext cx="7646625" cy="1092182"/>
          </a:xfrm>
        </p:spPr>
        <p:txBody>
          <a:bodyPr lIns="0" tIns="0" rIns="0" bIns="0">
            <a:normAutofit/>
          </a:bodyPr>
          <a:lstStyle>
            <a:lvl1pPr marL="0" indent="0" algn="l">
              <a:buNone/>
              <a:defRPr sz="2205" b="0" baseline="0">
                <a:solidFill>
                  <a:schemeClr val="accent5"/>
                </a:solidFill>
              </a:defRPr>
            </a:lvl1pPr>
            <a:lvl2pPr marL="504063" indent="0" algn="ctr">
              <a:buNone/>
              <a:defRPr>
                <a:solidFill>
                  <a:schemeClr val="tx1">
                    <a:tint val="75000"/>
                  </a:schemeClr>
                </a:solidFill>
              </a:defRPr>
            </a:lvl2pPr>
            <a:lvl3pPr marL="1008126" indent="0" algn="ctr">
              <a:buNone/>
              <a:defRPr>
                <a:solidFill>
                  <a:schemeClr val="tx1">
                    <a:tint val="75000"/>
                  </a:schemeClr>
                </a:solidFill>
              </a:defRPr>
            </a:lvl3pPr>
            <a:lvl4pPr marL="1512189" indent="0" algn="ctr">
              <a:buNone/>
              <a:defRPr>
                <a:solidFill>
                  <a:schemeClr val="tx1">
                    <a:tint val="75000"/>
                  </a:schemeClr>
                </a:solidFill>
              </a:defRPr>
            </a:lvl4pPr>
            <a:lvl5pPr marL="2016252" indent="0" algn="ctr">
              <a:buNone/>
              <a:defRPr>
                <a:solidFill>
                  <a:schemeClr val="tx1">
                    <a:tint val="75000"/>
                  </a:schemeClr>
                </a:solidFill>
              </a:defRPr>
            </a:lvl5pPr>
            <a:lvl6pPr marL="2520315" indent="0" algn="ctr">
              <a:buNone/>
              <a:defRPr>
                <a:solidFill>
                  <a:schemeClr val="tx1">
                    <a:tint val="75000"/>
                  </a:schemeClr>
                </a:solidFill>
              </a:defRPr>
            </a:lvl6pPr>
            <a:lvl7pPr marL="3024378" indent="0" algn="ctr">
              <a:buNone/>
              <a:defRPr>
                <a:solidFill>
                  <a:schemeClr val="tx1">
                    <a:tint val="75000"/>
                  </a:schemeClr>
                </a:solidFill>
              </a:defRPr>
            </a:lvl7pPr>
            <a:lvl8pPr marL="3528441" indent="0" algn="ctr">
              <a:buNone/>
              <a:defRPr>
                <a:solidFill>
                  <a:schemeClr val="tx1">
                    <a:tint val="75000"/>
                  </a:schemeClr>
                </a:solidFill>
              </a:defRPr>
            </a:lvl8pPr>
            <a:lvl9pPr marL="4032504" indent="0" algn="ctr">
              <a:buNone/>
              <a:defRPr>
                <a:solidFill>
                  <a:schemeClr val="tx1">
                    <a:tint val="75000"/>
                  </a:schemeClr>
                </a:solidFill>
              </a:defRPr>
            </a:lvl9pPr>
          </a:lstStyle>
          <a:p>
            <a:r>
              <a:rPr lang="en-GB" noProof="0" dirty="0" err="1" smtClean="0"/>
              <a:t>Author(s</a:t>
            </a:r>
            <a:r>
              <a:rPr lang="en-GB" noProof="0" dirty="0" smtClean="0"/>
              <a:t>)  - Arial 20 pt – </a:t>
            </a:r>
            <a:r>
              <a:rPr lang="en-GB" noProof="0" dirty="0" err="1" smtClean="0"/>
              <a:t>HiLumi</a:t>
            </a:r>
            <a:r>
              <a:rPr lang="en-GB" noProof="0" dirty="0" smtClean="0"/>
              <a:t> dark grey</a:t>
            </a:r>
            <a:endParaRPr lang="en-GB" noProof="0" dirty="0"/>
          </a:p>
        </p:txBody>
      </p:sp>
      <p:sp>
        <p:nvSpPr>
          <p:cNvPr id="5" name="Espace réservé du pied de page 4"/>
          <p:cNvSpPr>
            <a:spLocks noGrp="1"/>
          </p:cNvSpPr>
          <p:nvPr>
            <p:ph type="ftr" sz="quarter" idx="11"/>
          </p:nvPr>
        </p:nvSpPr>
        <p:spPr>
          <a:xfrm>
            <a:off x="1618536" y="7008170"/>
            <a:ext cx="7444839" cy="396917"/>
          </a:xfrm>
        </p:spPr>
        <p:txBody>
          <a:bodyPr lIns="0" tIns="0" rIns="0" bIns="0" anchor="b" anchorCtr="0"/>
          <a:lstStyle>
            <a:lvl1pPr algn="r">
              <a:defRPr>
                <a:solidFill>
                  <a:schemeClr val="accent1"/>
                </a:solidFill>
              </a:defRPr>
            </a:lvl1p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a:xfrm>
            <a:off x="10250726" y="7008170"/>
            <a:ext cx="424813" cy="396917"/>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solidFill>
                  <a:srgbClr val="64BCD9"/>
                </a:solidFill>
              </a:rPr>
              <a:pPr/>
              <a:t>‹#›</a:t>
            </a:fld>
            <a:endParaRPr lang="fr-FR" dirty="0">
              <a:solidFill>
                <a:srgbClr val="64BCD9"/>
              </a:solidFill>
            </a:endParaRPr>
          </a:p>
        </p:txBody>
      </p:sp>
      <p:pic>
        <p:nvPicPr>
          <p:cNvPr id="12" name="Image 11" descr="HLU-logoN-title.png"/>
          <p:cNvPicPr>
            <a:picLocks noChangeAspect="1"/>
          </p:cNvPicPr>
          <p:nvPr userDrawn="1"/>
        </p:nvPicPr>
        <p:blipFill>
          <a:blip r:embed="rId3"/>
          <a:stretch>
            <a:fillRect/>
          </a:stretch>
        </p:blipFill>
        <p:spPr>
          <a:xfrm>
            <a:off x="1618536" y="742796"/>
            <a:ext cx="4466861" cy="1691734"/>
          </a:xfrm>
          <a:prstGeom prst="rect">
            <a:avLst/>
          </a:prstGeom>
        </p:spPr>
      </p:pic>
      <p:sp>
        <p:nvSpPr>
          <p:cNvPr id="15" name="Espace réservé du texte 14"/>
          <p:cNvSpPr>
            <a:spLocks noGrp="1"/>
          </p:cNvSpPr>
          <p:nvPr>
            <p:ph type="body" sz="quarter" idx="14" hasCustomPrompt="1"/>
          </p:nvPr>
        </p:nvSpPr>
        <p:spPr>
          <a:xfrm>
            <a:off x="1618536" y="6504087"/>
            <a:ext cx="7646625" cy="385064"/>
          </a:xfrm>
        </p:spPr>
        <p:txBody>
          <a:bodyPr>
            <a:normAutofit/>
          </a:bodyPr>
          <a:lstStyle>
            <a:lvl1pPr marL="378047" marR="0" indent="-378047" algn="l" defTabSz="504063" rtl="0" eaLnBrk="1" fontAlgn="auto" latinLnBrk="0" hangingPunct="1">
              <a:lnSpc>
                <a:spcPct val="100000"/>
              </a:lnSpc>
              <a:spcBef>
                <a:spcPct val="20000"/>
              </a:spcBef>
              <a:spcAft>
                <a:spcPts val="0"/>
              </a:spcAft>
              <a:buClr>
                <a:schemeClr val="accent6"/>
              </a:buClr>
              <a:buSzTx/>
              <a:buFontTx/>
              <a:buNone/>
              <a:tabLst/>
              <a:defRPr sz="1764">
                <a:solidFill>
                  <a:schemeClr val="bg2"/>
                </a:solidFill>
              </a:defRPr>
            </a:lvl1pPr>
            <a:lvl2pPr>
              <a:buFontTx/>
              <a:buNone/>
              <a:defRPr/>
            </a:lvl2pPr>
            <a:lvl3pPr>
              <a:buFontTx/>
              <a:buNone/>
              <a:defRPr/>
            </a:lvl3pPr>
            <a:lvl4pPr>
              <a:buFontTx/>
              <a:buNone/>
              <a:defRPr/>
            </a:lvl4pPr>
            <a:lvl5pPr>
              <a:buFontTx/>
              <a:buNone/>
              <a:defRPr/>
            </a:lvl5pPr>
          </a:lstStyle>
          <a:p>
            <a:pPr marL="378047" marR="0" lvl="0" indent="-378047" algn="l" defTabSz="504063" rtl="0" eaLnBrk="1" fontAlgn="auto" latinLnBrk="0" hangingPunct="1">
              <a:lnSpc>
                <a:spcPct val="100000"/>
              </a:lnSpc>
              <a:spcBef>
                <a:spcPct val="20000"/>
              </a:spcBef>
              <a:spcAft>
                <a:spcPts val="0"/>
              </a:spcAft>
              <a:buClr>
                <a:schemeClr val="accent6"/>
              </a:buClr>
              <a:buSzTx/>
              <a:buFontTx/>
              <a:buNone/>
              <a:tabLst/>
              <a:defRPr/>
            </a:pPr>
            <a:r>
              <a:rPr kumimoji="0" lang="en-GB" sz="1764" b="0" i="0" u="none" strike="noStrike" kern="1200" cap="none" spc="0" normalizeH="0" baseline="0" noProof="0" smtClean="0">
                <a:ln>
                  <a:noFill/>
                </a:ln>
                <a:solidFill>
                  <a:schemeClr val="bg2"/>
                </a:solidFill>
                <a:effectLst/>
                <a:uLnTx/>
                <a:uFillTx/>
                <a:latin typeface="+mn-lt"/>
                <a:ea typeface="+mn-ea"/>
                <a:cs typeface="+mn-cs"/>
              </a:rPr>
              <a:t>Conference - Location - Date</a:t>
            </a:r>
          </a:p>
          <a:p>
            <a:pPr lvl="0"/>
            <a:endParaRPr lang="en-GB" noProof="0"/>
          </a:p>
        </p:txBody>
      </p:sp>
      <p:grpSp>
        <p:nvGrpSpPr>
          <p:cNvPr id="10" name="Grouper 9"/>
          <p:cNvGrpSpPr/>
          <p:nvPr userDrawn="1"/>
        </p:nvGrpSpPr>
        <p:grpSpPr>
          <a:xfrm>
            <a:off x="539512" y="6694000"/>
            <a:ext cx="539512" cy="504084"/>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7" name="Image 4" descr="CERN-logo_outline.jpg"/>
          <p:cNvPicPr>
            <a:picLocks noChangeAspect="1"/>
          </p:cNvPicPr>
          <p:nvPr userDrawn="1"/>
        </p:nvPicPr>
        <p:blipFill>
          <a:blip r:embed="rId4"/>
          <a:stretch>
            <a:fillRect/>
          </a:stretch>
        </p:blipFill>
        <p:spPr>
          <a:xfrm>
            <a:off x="445097" y="6556595"/>
            <a:ext cx="723845" cy="665111"/>
          </a:xfrm>
          <a:prstGeom prst="rect">
            <a:avLst/>
          </a:prstGeom>
        </p:spPr>
      </p:pic>
    </p:spTree>
    <p:extLst>
      <p:ext uri="{BB962C8B-B14F-4D97-AF65-F5344CB8AC3E}">
        <p14:creationId xmlns:p14="http://schemas.microsoft.com/office/powerpoint/2010/main" val="17989534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contenu 2"/>
          <p:cNvSpPr>
            <a:spLocks noGrp="1"/>
          </p:cNvSpPr>
          <p:nvPr>
            <p:ph idx="1" hasCustomPrompt="1"/>
          </p:nvPr>
        </p:nvSpPr>
        <p:spPr>
          <a:xfrm>
            <a:off x="722182" y="1344225"/>
            <a:ext cx="9345875" cy="5410154"/>
          </a:xfrm>
        </p:spPr>
        <p:txBody>
          <a:bodyPr lIns="0" tIns="0" rIns="0" bIns="0"/>
          <a:lstStyle/>
          <a:p>
            <a:pPr lvl="0"/>
            <a:r>
              <a:rPr lang="en-GB" noProof="0" dirty="0" smtClean="0"/>
              <a:t>Click to modify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pied de page 4"/>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8" name="Grouper 7"/>
          <p:cNvGrpSpPr/>
          <p:nvPr userDrawn="1"/>
        </p:nvGrpSpPr>
        <p:grpSpPr>
          <a:xfrm>
            <a:off x="1699250" y="6946042"/>
            <a:ext cx="539512" cy="504084"/>
            <a:chOff x="1462200" y="4620913"/>
            <a:chExt cx="457200" cy="457200"/>
          </a:xfrm>
        </p:grpSpPr>
        <p:sp>
          <p:nvSpPr>
            <p:cNvPr id="9" name="Rectangle 8"/>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0" name="ZoneTexte 9"/>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3"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35760894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hasCustomPrompt="1"/>
          </p:nvPr>
        </p:nvSpPr>
        <p:spPr>
          <a:xfrm>
            <a:off x="539512" y="1339850"/>
            <a:ext cx="4767562"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 </a:t>
            </a:r>
          </a:p>
        </p:txBody>
      </p:sp>
      <p:sp>
        <p:nvSpPr>
          <p:cNvPr id="4" name="Espace réservé du contenu 3"/>
          <p:cNvSpPr>
            <a:spLocks noGrp="1"/>
          </p:cNvSpPr>
          <p:nvPr>
            <p:ph sz="half" idx="2" hasCustomPrompt="1"/>
          </p:nvPr>
        </p:nvSpPr>
        <p:spPr>
          <a:xfrm>
            <a:off x="539512" y="2268379"/>
            <a:ext cx="4767562"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5" name="Espace réservé du texte 4"/>
          <p:cNvSpPr>
            <a:spLocks noGrp="1"/>
          </p:cNvSpPr>
          <p:nvPr>
            <p:ph type="body" sz="quarter" idx="3" hasCustomPrompt="1"/>
          </p:nvPr>
        </p:nvSpPr>
        <p:spPr>
          <a:xfrm>
            <a:off x="5481292" y="1339850"/>
            <a:ext cx="4769435" cy="705367"/>
          </a:xfrm>
        </p:spPr>
        <p:txBody>
          <a:bodyPr anchor="t">
            <a:normAutofit/>
          </a:bodyPr>
          <a:lstStyle>
            <a:lvl1pPr marL="0" indent="0">
              <a:buNone/>
              <a:defRPr sz="2205" b="1" baseline="0"/>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GB" noProof="0" dirty="0" smtClean="0"/>
              <a:t>Click to edit Master text styles</a:t>
            </a:r>
          </a:p>
        </p:txBody>
      </p:sp>
      <p:sp>
        <p:nvSpPr>
          <p:cNvPr id="6" name="Espace réservé du contenu 5"/>
          <p:cNvSpPr>
            <a:spLocks noGrp="1"/>
          </p:cNvSpPr>
          <p:nvPr>
            <p:ph sz="quarter" idx="4" hasCustomPrompt="1"/>
          </p:nvPr>
        </p:nvSpPr>
        <p:spPr>
          <a:xfrm>
            <a:off x="5481292" y="2268379"/>
            <a:ext cx="4769435" cy="4356478"/>
          </a:xfrm>
        </p:spPr>
        <p:txBody>
          <a:bodyPr/>
          <a:lstStyle>
            <a:lvl1pPr>
              <a:defRPr sz="2646"/>
            </a:lvl1pPr>
            <a:lvl2pPr>
              <a:defRPr sz="2205"/>
            </a:lvl2pPr>
            <a:lvl3pPr>
              <a:defRPr sz="1985"/>
            </a:lvl3pPr>
            <a:lvl4pPr>
              <a:defRPr sz="1764"/>
            </a:lvl4pPr>
            <a:lvl5pPr>
              <a:defRPr sz="1764"/>
            </a:lvl5pPr>
            <a:lvl6pPr>
              <a:defRPr sz="1764"/>
            </a:lvl6pPr>
            <a:lvl7pPr>
              <a:defRPr sz="1764"/>
            </a:lvl7pPr>
            <a:lvl8pPr>
              <a:defRPr sz="1764"/>
            </a:lvl8pPr>
            <a:lvl9pPr>
              <a:defRPr sz="1764"/>
            </a:lvl9pPr>
          </a:lstStyle>
          <a:p>
            <a:pPr lvl="0"/>
            <a:r>
              <a:rPr lang="en-GB" noProof="0" dirty="0" smtClean="0"/>
              <a:t>Click to edit Master texts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8" name="Espace réservé du pied de page 7"/>
          <p:cNvSpPr>
            <a:spLocks noGrp="1"/>
          </p:cNvSpPr>
          <p:nvPr>
            <p:ph type="ftr" sz="quarter" idx="11"/>
          </p:nvPr>
        </p:nvSpPr>
        <p:spPr>
          <a:xfrm>
            <a:off x="2247966" y="7008170"/>
            <a:ext cx="7820090" cy="396917"/>
          </a:xfrm>
        </p:spPr>
        <p:txBody>
          <a:bodyPr/>
          <a:lstStyle/>
          <a:p>
            <a:r>
              <a:rPr lang="en-GB" smtClean="0">
                <a:solidFill>
                  <a:srgbClr val="64BCD9"/>
                </a:solidFill>
              </a:rPr>
              <a:t>V. Baglin - 8th HL-LHC Collaboration Meeting, CERN, 15-18th October 2018</a:t>
            </a:r>
            <a:endParaRPr lang="en-GB">
              <a:solidFill>
                <a:srgbClr val="64BCD9"/>
              </a:solidFill>
            </a:endParaRP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solidFill>
                  <a:srgbClr val="64BCD9"/>
                </a:solidFill>
              </a:rPr>
              <a:pPr/>
              <a:t>‹#›</a:t>
            </a:fld>
            <a:endParaRPr lang="fr-FR">
              <a:solidFill>
                <a:srgbClr val="64BCD9"/>
              </a:solidFill>
            </a:endParaRPr>
          </a:p>
        </p:txBody>
      </p:sp>
      <p:grpSp>
        <p:nvGrpSpPr>
          <p:cNvPr id="11" name="Grouper 10"/>
          <p:cNvGrpSpPr/>
          <p:nvPr userDrawn="1"/>
        </p:nvGrpSpPr>
        <p:grpSpPr>
          <a:xfrm>
            <a:off x="1699250" y="6946042"/>
            <a:ext cx="539512" cy="504084"/>
            <a:chOff x="1462200" y="4620913"/>
            <a:chExt cx="457200" cy="457200"/>
          </a:xfrm>
        </p:grpSpPr>
        <p:sp>
          <p:nvSpPr>
            <p:cNvPr id="12" name="Rectangle 11"/>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504063" eaLnBrk="1" fontAlgn="auto" hangingPunct="1">
                <a:spcBef>
                  <a:spcPts val="0"/>
                </a:spcBef>
                <a:spcAft>
                  <a:spcPts val="0"/>
                </a:spcAft>
              </a:pPr>
              <a:endParaRPr lang="en-GB" sz="1985" b="0">
                <a:solidFill>
                  <a:prstClr val="white"/>
                </a:solidFill>
              </a:endParaRPr>
            </a:p>
          </p:txBody>
        </p:sp>
        <p:sp>
          <p:nvSpPr>
            <p:cNvPr id="13" name="ZoneTexte 12"/>
            <p:cNvSpPr txBox="1"/>
            <p:nvPr userDrawn="1"/>
          </p:nvSpPr>
          <p:spPr>
            <a:xfrm>
              <a:off x="1485900" y="4670164"/>
              <a:ext cx="381000" cy="276941"/>
            </a:xfrm>
            <a:prstGeom prst="rect">
              <a:avLst/>
            </a:prstGeom>
            <a:noFill/>
          </p:spPr>
          <p:txBody>
            <a:bodyPr wrap="square" lIns="0" tIns="0" rIns="0" bIns="0" rtlCol="0">
              <a:spAutoFit/>
            </a:bodyPr>
            <a:lstStyle/>
            <a:p>
              <a:pPr defTabSz="504063" eaLnBrk="1" fontAlgn="auto" hangingPunct="1">
                <a:spcBef>
                  <a:spcPts val="0"/>
                </a:spcBef>
                <a:spcAft>
                  <a:spcPts val="0"/>
                </a:spcAft>
              </a:pPr>
              <a:r>
                <a:rPr lang="en-GB" sz="992" b="0" dirty="0" smtClean="0">
                  <a:solidFill>
                    <a:prstClr val="black"/>
                  </a:solidFill>
                  <a:latin typeface="Arial"/>
                </a:rPr>
                <a:t>logo</a:t>
              </a:r>
            </a:p>
            <a:p>
              <a:pPr defTabSz="504063" eaLnBrk="1" fontAlgn="auto" hangingPunct="1">
                <a:spcBef>
                  <a:spcPts val="0"/>
                </a:spcBef>
                <a:spcAft>
                  <a:spcPts val="0"/>
                </a:spcAft>
              </a:pPr>
              <a:r>
                <a:rPr lang="en-GB" sz="992" b="0" dirty="0" smtClean="0">
                  <a:solidFill>
                    <a:prstClr val="black"/>
                  </a:solidFill>
                  <a:latin typeface="Arial"/>
                </a:rPr>
                <a:t>area</a:t>
              </a:r>
              <a:endParaRPr lang="en-GB" sz="992" b="0" dirty="0">
                <a:solidFill>
                  <a:prstClr val="black"/>
                </a:solidFill>
                <a:latin typeface="Arial"/>
              </a:endParaRPr>
            </a:p>
          </p:txBody>
        </p:sp>
      </p:grpSp>
      <p:pic>
        <p:nvPicPr>
          <p:cNvPr id="14" name="Image 5" descr="CERN-logo_outline.jpg"/>
          <p:cNvPicPr>
            <a:picLocks noChangeAspect="1"/>
          </p:cNvPicPr>
          <p:nvPr userDrawn="1"/>
        </p:nvPicPr>
        <p:blipFill>
          <a:blip r:embed="rId2"/>
          <a:stretch>
            <a:fillRect/>
          </a:stretch>
        </p:blipFill>
        <p:spPr>
          <a:xfrm>
            <a:off x="1678010" y="6926196"/>
            <a:ext cx="583155" cy="535838"/>
          </a:xfrm>
          <a:prstGeom prst="rect">
            <a:avLst/>
          </a:prstGeom>
        </p:spPr>
      </p:pic>
    </p:spTree>
    <p:extLst>
      <p:ext uri="{BB962C8B-B14F-4D97-AF65-F5344CB8AC3E}">
        <p14:creationId xmlns:p14="http://schemas.microsoft.com/office/powerpoint/2010/main" val="1901309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5" Type="http://schemas.openxmlformats.org/officeDocument/2006/relationships/slideLayout" Target="../slideLayouts/slideLayout101.xml"/><Relationship Id="rId4" Type="http://schemas.openxmlformats.org/officeDocument/2006/relationships/slideLayout" Target="../slideLayouts/slideLayout100.xml"/><Relationship Id="rId9" Type="http://schemas.openxmlformats.org/officeDocument/2006/relationships/image" Target="../media/image7.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5" Type="http://schemas.openxmlformats.org/officeDocument/2006/relationships/slideLayout" Target="../slideLayouts/slideLayout108.xml"/><Relationship Id="rId4" Type="http://schemas.openxmlformats.org/officeDocument/2006/relationships/slideLayout" Target="../slideLayouts/slideLayout107.xml"/><Relationship Id="rId9" Type="http://schemas.openxmlformats.org/officeDocument/2006/relationships/image" Target="../media/image7.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2.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1.emf"/><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2.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image" Target="../media/image1.emf"/><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40000"/>
            <a:lumOff val="6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9625" y="671513"/>
            <a:ext cx="9170988" cy="126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863" tIns="52432" rIns="104863" bIns="52432" numCol="1" anchor="ctr" anchorCtr="0" compatLnSpc="1">
            <a:prstTxWarp prst="textNoShape">
              <a:avLst/>
            </a:prstTxWarp>
          </a:bodyPr>
          <a:lstStyle/>
          <a:p>
            <a:pPr lvl="0"/>
            <a:r>
              <a:rPr lang="ru-RU" smtClean="0"/>
              <a:t>Щелчок правит образец заголовка</a:t>
            </a:r>
          </a:p>
        </p:txBody>
      </p:sp>
      <p:sp>
        <p:nvSpPr>
          <p:cNvPr id="1027" name="Rectangle 3"/>
          <p:cNvSpPr>
            <a:spLocks noGrp="1" noChangeArrowheads="1"/>
          </p:cNvSpPr>
          <p:nvPr>
            <p:ph type="body" idx="1"/>
          </p:nvPr>
        </p:nvSpPr>
        <p:spPr bwMode="auto">
          <a:xfrm>
            <a:off x="809625" y="2184400"/>
            <a:ext cx="9170988" cy="453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863" tIns="52432" rIns="104863" bIns="52432"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809625" y="6889750"/>
            <a:ext cx="22479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863" tIns="52432" rIns="104863" bIns="52432" numCol="1" anchor="t" anchorCtr="0" compatLnSpc="1">
            <a:prstTxWarp prst="textNoShape">
              <a:avLst/>
            </a:prstTxWarp>
          </a:bodyPr>
          <a:lstStyle>
            <a:lvl1pPr algn="l" defTabSz="1049338">
              <a:spcBef>
                <a:spcPct val="0"/>
              </a:spcBef>
              <a:defRPr sz="1600" b="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3686175" y="6889750"/>
            <a:ext cx="3417888"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863" tIns="52432" rIns="104863" bIns="52432" numCol="1" anchor="t" anchorCtr="0" compatLnSpc="1">
            <a:prstTxWarp prst="textNoShape">
              <a:avLst/>
            </a:prstTxWarp>
          </a:bodyPr>
          <a:lstStyle>
            <a:lvl1pPr defTabSz="1049338">
              <a:spcBef>
                <a:spcPct val="0"/>
              </a:spcBef>
              <a:defRPr sz="1600" b="0">
                <a:solidFill>
                  <a:schemeClr val="tx1"/>
                </a:solidFill>
              </a:defRPr>
            </a:lvl1pPr>
          </a:lstStyle>
          <a:p>
            <a:r>
              <a:rPr lang="en-US" smtClean="0"/>
              <a:t>1</a:t>
            </a:r>
            <a:endParaRPr lang="en-US"/>
          </a:p>
        </p:txBody>
      </p:sp>
      <p:sp>
        <p:nvSpPr>
          <p:cNvPr id="1030" name="Rectangle 6"/>
          <p:cNvSpPr>
            <a:spLocks noGrp="1" noChangeArrowheads="1"/>
          </p:cNvSpPr>
          <p:nvPr>
            <p:ph type="sldNum" sz="quarter" idx="4"/>
          </p:nvPr>
        </p:nvSpPr>
        <p:spPr bwMode="auto">
          <a:xfrm>
            <a:off x="7732713" y="6889750"/>
            <a:ext cx="2247900" cy="50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4863" tIns="52432" rIns="104863" bIns="52432" numCol="1" anchor="t" anchorCtr="0" compatLnSpc="1">
            <a:prstTxWarp prst="textNoShape">
              <a:avLst/>
            </a:prstTxWarp>
          </a:bodyPr>
          <a:lstStyle>
            <a:lvl1pPr algn="r" defTabSz="1049338">
              <a:spcBef>
                <a:spcPct val="0"/>
              </a:spcBef>
              <a:defRPr sz="1600" b="0">
                <a:solidFill>
                  <a:schemeClr val="tx1"/>
                </a:solidFill>
              </a:defRPr>
            </a:lvl1pPr>
          </a:lstStyle>
          <a:p>
            <a:fld id="{ED522770-4711-46C0-8CFF-8A5B3D0CDF3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p:hf hdr="0" ftr="0" dt="0"/>
  <p:txStyles>
    <p:titleStyle>
      <a:lvl1pPr algn="ctr" defTabSz="1049338" rtl="0" eaLnBrk="0" fontAlgn="base" hangingPunct="0">
        <a:spcBef>
          <a:spcPct val="0"/>
        </a:spcBef>
        <a:spcAft>
          <a:spcPct val="0"/>
        </a:spcAft>
        <a:defRPr sz="5000">
          <a:solidFill>
            <a:schemeClr val="tx2"/>
          </a:solidFill>
          <a:latin typeface="+mj-lt"/>
          <a:ea typeface="+mj-ea"/>
          <a:cs typeface="+mj-cs"/>
        </a:defRPr>
      </a:lvl1pPr>
      <a:lvl2pPr algn="ctr" defTabSz="1049338" rtl="0" eaLnBrk="0" fontAlgn="base" hangingPunct="0">
        <a:spcBef>
          <a:spcPct val="0"/>
        </a:spcBef>
        <a:spcAft>
          <a:spcPct val="0"/>
        </a:spcAft>
        <a:defRPr sz="5000">
          <a:solidFill>
            <a:schemeClr val="tx2"/>
          </a:solidFill>
          <a:latin typeface="Times New Roman" pitchFamily="18" charset="0"/>
        </a:defRPr>
      </a:lvl2pPr>
      <a:lvl3pPr algn="ctr" defTabSz="1049338" rtl="0" eaLnBrk="0" fontAlgn="base" hangingPunct="0">
        <a:spcBef>
          <a:spcPct val="0"/>
        </a:spcBef>
        <a:spcAft>
          <a:spcPct val="0"/>
        </a:spcAft>
        <a:defRPr sz="5000">
          <a:solidFill>
            <a:schemeClr val="tx2"/>
          </a:solidFill>
          <a:latin typeface="Times New Roman" pitchFamily="18" charset="0"/>
        </a:defRPr>
      </a:lvl3pPr>
      <a:lvl4pPr algn="ctr" defTabSz="1049338" rtl="0" eaLnBrk="0" fontAlgn="base" hangingPunct="0">
        <a:spcBef>
          <a:spcPct val="0"/>
        </a:spcBef>
        <a:spcAft>
          <a:spcPct val="0"/>
        </a:spcAft>
        <a:defRPr sz="5000">
          <a:solidFill>
            <a:schemeClr val="tx2"/>
          </a:solidFill>
          <a:latin typeface="Times New Roman" pitchFamily="18" charset="0"/>
        </a:defRPr>
      </a:lvl4pPr>
      <a:lvl5pPr algn="ctr" defTabSz="1049338" rtl="0" eaLnBrk="0" fontAlgn="base" hangingPunct="0">
        <a:spcBef>
          <a:spcPct val="0"/>
        </a:spcBef>
        <a:spcAft>
          <a:spcPct val="0"/>
        </a:spcAft>
        <a:defRPr sz="5000">
          <a:solidFill>
            <a:schemeClr val="tx2"/>
          </a:solidFill>
          <a:latin typeface="Times New Roman" pitchFamily="18" charset="0"/>
        </a:defRPr>
      </a:lvl5pPr>
      <a:lvl6pPr marL="457200" algn="ctr" defTabSz="1049338" rtl="0" eaLnBrk="0" fontAlgn="base" hangingPunct="0">
        <a:spcBef>
          <a:spcPct val="0"/>
        </a:spcBef>
        <a:spcAft>
          <a:spcPct val="0"/>
        </a:spcAft>
        <a:defRPr sz="5000">
          <a:solidFill>
            <a:schemeClr val="tx2"/>
          </a:solidFill>
          <a:latin typeface="Times New Roman" pitchFamily="18" charset="0"/>
        </a:defRPr>
      </a:lvl6pPr>
      <a:lvl7pPr marL="914400" algn="ctr" defTabSz="1049338" rtl="0" eaLnBrk="0" fontAlgn="base" hangingPunct="0">
        <a:spcBef>
          <a:spcPct val="0"/>
        </a:spcBef>
        <a:spcAft>
          <a:spcPct val="0"/>
        </a:spcAft>
        <a:defRPr sz="5000">
          <a:solidFill>
            <a:schemeClr val="tx2"/>
          </a:solidFill>
          <a:latin typeface="Times New Roman" pitchFamily="18" charset="0"/>
        </a:defRPr>
      </a:lvl7pPr>
      <a:lvl8pPr marL="1371600" algn="ctr" defTabSz="1049338" rtl="0" eaLnBrk="0" fontAlgn="base" hangingPunct="0">
        <a:spcBef>
          <a:spcPct val="0"/>
        </a:spcBef>
        <a:spcAft>
          <a:spcPct val="0"/>
        </a:spcAft>
        <a:defRPr sz="5000">
          <a:solidFill>
            <a:schemeClr val="tx2"/>
          </a:solidFill>
          <a:latin typeface="Times New Roman" pitchFamily="18" charset="0"/>
        </a:defRPr>
      </a:lvl8pPr>
      <a:lvl9pPr marL="1828800" algn="ctr" defTabSz="1049338" rtl="0" eaLnBrk="0" fontAlgn="base" hangingPunct="0">
        <a:spcBef>
          <a:spcPct val="0"/>
        </a:spcBef>
        <a:spcAft>
          <a:spcPct val="0"/>
        </a:spcAft>
        <a:defRPr sz="5000">
          <a:solidFill>
            <a:schemeClr val="tx2"/>
          </a:solidFill>
          <a:latin typeface="Times New Roman" pitchFamily="18" charset="0"/>
        </a:defRPr>
      </a:lvl9pPr>
    </p:titleStyle>
    <p:bodyStyle>
      <a:lvl1pPr marL="393700" indent="-393700" algn="l" defTabSz="1049338" rtl="0" eaLnBrk="0" fontAlgn="base" hangingPunct="0">
        <a:spcBef>
          <a:spcPct val="20000"/>
        </a:spcBef>
        <a:spcAft>
          <a:spcPct val="0"/>
        </a:spcAft>
        <a:buChar char="•"/>
        <a:defRPr sz="3700">
          <a:solidFill>
            <a:schemeClr val="tx1"/>
          </a:solidFill>
          <a:latin typeface="+mn-lt"/>
          <a:ea typeface="+mn-ea"/>
          <a:cs typeface="+mn-cs"/>
        </a:defRPr>
      </a:lvl1pPr>
      <a:lvl2pPr marL="852488" indent="-328613" algn="l" defTabSz="1049338" rtl="0" eaLnBrk="0" fontAlgn="base" hangingPunct="0">
        <a:spcBef>
          <a:spcPct val="20000"/>
        </a:spcBef>
        <a:spcAft>
          <a:spcPct val="0"/>
        </a:spcAft>
        <a:buChar char="–"/>
        <a:defRPr sz="3200">
          <a:solidFill>
            <a:schemeClr val="tx1"/>
          </a:solidFill>
          <a:latin typeface="+mn-lt"/>
        </a:defRPr>
      </a:lvl2pPr>
      <a:lvl3pPr marL="1311275" indent="-261938" algn="l" defTabSz="1049338" rtl="0" eaLnBrk="0" fontAlgn="base" hangingPunct="0">
        <a:spcBef>
          <a:spcPct val="20000"/>
        </a:spcBef>
        <a:spcAft>
          <a:spcPct val="0"/>
        </a:spcAft>
        <a:buChar char="•"/>
        <a:defRPr sz="2800">
          <a:solidFill>
            <a:schemeClr val="tx1"/>
          </a:solidFill>
          <a:latin typeface="+mn-lt"/>
        </a:defRPr>
      </a:lvl3pPr>
      <a:lvl4pPr marL="1835150" indent="-261938" algn="l" defTabSz="1049338" rtl="0" eaLnBrk="0" fontAlgn="base" hangingPunct="0">
        <a:spcBef>
          <a:spcPct val="20000"/>
        </a:spcBef>
        <a:spcAft>
          <a:spcPct val="0"/>
        </a:spcAft>
        <a:buChar char="–"/>
        <a:defRPr sz="2300">
          <a:solidFill>
            <a:schemeClr val="tx1"/>
          </a:solidFill>
          <a:latin typeface="+mn-lt"/>
        </a:defRPr>
      </a:lvl4pPr>
      <a:lvl5pPr marL="2359025" indent="-261938" algn="l" defTabSz="1049338" rtl="0" eaLnBrk="0" fontAlgn="base" hangingPunct="0">
        <a:spcBef>
          <a:spcPct val="20000"/>
        </a:spcBef>
        <a:spcAft>
          <a:spcPct val="0"/>
        </a:spcAft>
        <a:buChar char="»"/>
        <a:defRPr sz="2300">
          <a:solidFill>
            <a:schemeClr val="tx1"/>
          </a:solidFill>
          <a:latin typeface="+mn-lt"/>
        </a:defRPr>
      </a:lvl5pPr>
      <a:lvl6pPr marL="2816225" indent="-261938" algn="l" defTabSz="1049338" rtl="0" eaLnBrk="0" fontAlgn="base" hangingPunct="0">
        <a:spcBef>
          <a:spcPct val="20000"/>
        </a:spcBef>
        <a:spcAft>
          <a:spcPct val="0"/>
        </a:spcAft>
        <a:buChar char="»"/>
        <a:defRPr sz="2300">
          <a:solidFill>
            <a:schemeClr val="tx1"/>
          </a:solidFill>
          <a:latin typeface="+mn-lt"/>
        </a:defRPr>
      </a:lvl6pPr>
      <a:lvl7pPr marL="3273425" indent="-261938" algn="l" defTabSz="1049338" rtl="0" eaLnBrk="0" fontAlgn="base" hangingPunct="0">
        <a:spcBef>
          <a:spcPct val="20000"/>
        </a:spcBef>
        <a:spcAft>
          <a:spcPct val="0"/>
        </a:spcAft>
        <a:buChar char="»"/>
        <a:defRPr sz="2300">
          <a:solidFill>
            <a:schemeClr val="tx1"/>
          </a:solidFill>
          <a:latin typeface="+mn-lt"/>
        </a:defRPr>
      </a:lvl7pPr>
      <a:lvl8pPr marL="3730625" indent="-261938" algn="l" defTabSz="1049338" rtl="0" eaLnBrk="0" fontAlgn="base" hangingPunct="0">
        <a:spcBef>
          <a:spcPct val="20000"/>
        </a:spcBef>
        <a:spcAft>
          <a:spcPct val="0"/>
        </a:spcAft>
        <a:buChar char="»"/>
        <a:defRPr sz="2300">
          <a:solidFill>
            <a:schemeClr val="tx1"/>
          </a:solidFill>
          <a:latin typeface="+mn-lt"/>
        </a:defRPr>
      </a:lvl8pPr>
      <a:lvl9pPr marL="4187825" indent="-261938" algn="l" defTabSz="1049338" rtl="0" eaLnBrk="0" fontAlgn="base" hangingPunct="0">
        <a:spcBef>
          <a:spcPct val="20000"/>
        </a:spcBef>
        <a:spcAft>
          <a:spcPct val="0"/>
        </a:spcAft>
        <a:buChar char="»"/>
        <a:defRPr sz="23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2182" y="198459"/>
            <a:ext cx="9345875" cy="793833"/>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722182" y="1512253"/>
            <a:ext cx="9345875" cy="5242126"/>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337885" y="7008170"/>
            <a:ext cx="7730172"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r>
              <a:rPr lang="en-GB" b="0" smtClean="0">
                <a:solidFill>
                  <a:srgbClr val="64BCD9"/>
                </a:solidFill>
                <a:latin typeface="Arial"/>
              </a:rPr>
              <a:t>V. Baglin - 8th HL-LHC Collaboration Meeting, CERN, 15-18th October 2018</a:t>
            </a:r>
            <a:endParaRPr lang="en-GB" b="0">
              <a:solidFill>
                <a:srgbClr val="64BCD9"/>
              </a:solidFill>
              <a:latin typeface="Arial"/>
            </a:endParaRPr>
          </a:p>
        </p:txBody>
      </p:sp>
      <p:sp>
        <p:nvSpPr>
          <p:cNvPr id="6" name="Espace réservé du numéro de diapositive 5"/>
          <p:cNvSpPr>
            <a:spLocks noGrp="1"/>
          </p:cNvSpPr>
          <p:nvPr>
            <p:ph type="sldNum" sz="quarter" idx="4"/>
          </p:nvPr>
        </p:nvSpPr>
        <p:spPr>
          <a:xfrm>
            <a:off x="10250726" y="7008170"/>
            <a:ext cx="424813"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fld id="{BFDCA1C4-9514-7B4F-976F-D92F7E296653}" type="slidenum">
              <a:rPr lang="fr-FR" b="0" smtClean="0">
                <a:solidFill>
                  <a:srgbClr val="64BCD9"/>
                </a:solidFill>
                <a:latin typeface="Arial"/>
              </a:rPr>
              <a:pPr defTabSz="504063" eaLnBrk="1" fontAlgn="auto" hangingPunct="1">
                <a:spcBef>
                  <a:spcPts val="0"/>
                </a:spcBef>
                <a:spcAft>
                  <a:spcPts val="0"/>
                </a:spcAft>
              </a:pPr>
              <a:t>‹#›</a:t>
            </a:fld>
            <a:endParaRPr lang="fr-FR" b="0" dirty="0">
              <a:solidFill>
                <a:srgbClr val="64BCD9"/>
              </a:solidFill>
              <a:latin typeface="Arial"/>
            </a:endParaRPr>
          </a:p>
        </p:txBody>
      </p:sp>
    </p:spTree>
    <p:extLst>
      <p:ext uri="{BB962C8B-B14F-4D97-AF65-F5344CB8AC3E}">
        <p14:creationId xmlns:p14="http://schemas.microsoft.com/office/powerpoint/2010/main" val="399449628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Lst>
  <p:hf hdr="0" dt="0"/>
  <p:txStyles>
    <p:titleStyle>
      <a:lvl1pPr algn="ctr" defTabSz="504063" rtl="0" eaLnBrk="1" latinLnBrk="0" hangingPunct="1">
        <a:spcBef>
          <a:spcPct val="0"/>
        </a:spcBef>
        <a:buNone/>
        <a:defRPr sz="3087" b="1" kern="1200">
          <a:solidFill>
            <a:schemeClr val="bg2"/>
          </a:solidFill>
          <a:latin typeface="+mj-lt"/>
          <a:ea typeface="+mj-ea"/>
          <a:cs typeface="+mj-cs"/>
        </a:defRPr>
      </a:lvl1pPr>
    </p:titleStyle>
    <p:bodyStyle>
      <a:lvl1pPr marL="378047" indent="-378047" algn="l" defTabSz="504063" rtl="0" eaLnBrk="1" latinLnBrk="0" hangingPunct="1">
        <a:spcBef>
          <a:spcPct val="20000"/>
        </a:spcBef>
        <a:buClr>
          <a:schemeClr val="accent6"/>
        </a:buClr>
        <a:buFont typeface="Wingdings" charset="2"/>
        <a:buChar char="§"/>
        <a:defRPr sz="3087" kern="1200">
          <a:solidFill>
            <a:schemeClr val="accent5"/>
          </a:solidFill>
          <a:latin typeface="+mn-lt"/>
          <a:ea typeface="+mn-ea"/>
          <a:cs typeface="+mn-cs"/>
        </a:defRPr>
      </a:lvl1pPr>
      <a:lvl2pPr marL="819102" indent="-315039" algn="l" defTabSz="504063" rtl="0" eaLnBrk="1" latinLnBrk="0" hangingPunct="1">
        <a:spcBef>
          <a:spcPct val="20000"/>
        </a:spcBef>
        <a:buClr>
          <a:schemeClr val="accent6"/>
        </a:buClr>
        <a:buFont typeface="Wingdings" charset="2"/>
        <a:buChar char="§"/>
        <a:defRPr sz="2646" kern="1200">
          <a:solidFill>
            <a:schemeClr val="accent5"/>
          </a:solidFill>
          <a:latin typeface="+mn-lt"/>
          <a:ea typeface="+mn-ea"/>
          <a:cs typeface="+mn-cs"/>
        </a:defRPr>
      </a:lvl2pPr>
      <a:lvl3pPr marL="1260158" indent="-252032" algn="l" defTabSz="504063" rtl="0" eaLnBrk="1" latinLnBrk="0" hangingPunct="1">
        <a:spcBef>
          <a:spcPct val="20000"/>
        </a:spcBef>
        <a:buClr>
          <a:schemeClr val="accent6"/>
        </a:buClr>
        <a:buFont typeface="Wingdings" charset="2"/>
        <a:buChar char="§"/>
        <a:defRPr sz="2205" kern="1200">
          <a:solidFill>
            <a:schemeClr val="accent5"/>
          </a:solidFill>
          <a:latin typeface="+mn-lt"/>
          <a:ea typeface="+mn-ea"/>
          <a:cs typeface="+mn-cs"/>
        </a:defRPr>
      </a:lvl3pPr>
      <a:lvl4pPr marL="1764221" indent="-252032" algn="l" defTabSz="504063" rtl="0" eaLnBrk="1" latinLnBrk="0" hangingPunct="1">
        <a:spcBef>
          <a:spcPct val="20000"/>
        </a:spcBef>
        <a:buClr>
          <a:schemeClr val="accent6"/>
        </a:buClr>
        <a:buFont typeface="Wingdings" charset="2"/>
        <a:buChar char="§"/>
        <a:defRPr sz="1985" kern="1200">
          <a:solidFill>
            <a:schemeClr val="accent5"/>
          </a:solidFill>
          <a:latin typeface="+mn-lt"/>
          <a:ea typeface="+mn-ea"/>
          <a:cs typeface="+mn-cs"/>
        </a:defRPr>
      </a:lvl4pPr>
      <a:lvl5pPr marL="2268284" indent="-252032" algn="l" defTabSz="504063" rtl="0" eaLnBrk="1" latinLnBrk="0" hangingPunct="1">
        <a:spcBef>
          <a:spcPct val="20000"/>
        </a:spcBef>
        <a:buClr>
          <a:schemeClr val="accent6"/>
        </a:buClr>
        <a:buFont typeface="Wingdings" charset="2"/>
        <a:buChar char="§"/>
        <a:defRPr sz="1764" kern="1200">
          <a:solidFill>
            <a:schemeClr val="accent5"/>
          </a:solidFill>
          <a:latin typeface="+mn-lt"/>
          <a:ea typeface="+mn-ea"/>
          <a:cs typeface="+mn-cs"/>
        </a:defRPr>
      </a:lvl5pPr>
      <a:lvl6pPr marL="2772347" indent="-252032" algn="l" defTabSz="504063" rtl="0" eaLnBrk="1" latinLnBrk="0" hangingPunct="1">
        <a:spcBef>
          <a:spcPct val="20000"/>
        </a:spcBef>
        <a:buFont typeface="Arial"/>
        <a:buChar char="•"/>
        <a:defRPr sz="2205" kern="1200">
          <a:solidFill>
            <a:schemeClr val="tx1"/>
          </a:solidFill>
          <a:latin typeface="+mn-lt"/>
          <a:ea typeface="+mn-ea"/>
          <a:cs typeface="+mn-cs"/>
        </a:defRPr>
      </a:lvl6pPr>
      <a:lvl7pPr marL="3276410" indent="-252032" algn="l" defTabSz="504063" rtl="0" eaLnBrk="1" latinLnBrk="0" hangingPunct="1">
        <a:spcBef>
          <a:spcPct val="20000"/>
        </a:spcBef>
        <a:buFont typeface="Arial"/>
        <a:buChar char="•"/>
        <a:defRPr sz="2205" kern="1200">
          <a:solidFill>
            <a:schemeClr val="tx1"/>
          </a:solidFill>
          <a:latin typeface="+mn-lt"/>
          <a:ea typeface="+mn-ea"/>
          <a:cs typeface="+mn-cs"/>
        </a:defRPr>
      </a:lvl7pPr>
      <a:lvl8pPr marL="3780473" indent="-252032" algn="l" defTabSz="504063" rtl="0" eaLnBrk="1" latinLnBrk="0" hangingPunct="1">
        <a:spcBef>
          <a:spcPct val="20000"/>
        </a:spcBef>
        <a:buFont typeface="Arial"/>
        <a:buChar char="•"/>
        <a:defRPr sz="2205" kern="1200">
          <a:solidFill>
            <a:schemeClr val="tx1"/>
          </a:solidFill>
          <a:latin typeface="+mn-lt"/>
          <a:ea typeface="+mn-ea"/>
          <a:cs typeface="+mn-cs"/>
        </a:defRPr>
      </a:lvl8pPr>
      <a:lvl9pPr marL="4284536" indent="-252032" algn="l" defTabSz="504063"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fr-FR"/>
      </a:defPPr>
      <a:lvl1pPr marL="0" algn="l" defTabSz="504063" rtl="0" eaLnBrk="1" latinLnBrk="0" hangingPunct="1">
        <a:defRPr sz="1985" kern="1200">
          <a:solidFill>
            <a:schemeClr val="tx1"/>
          </a:solidFill>
          <a:latin typeface="+mn-lt"/>
          <a:ea typeface="+mn-ea"/>
          <a:cs typeface="+mn-cs"/>
        </a:defRPr>
      </a:lvl1pPr>
      <a:lvl2pPr marL="504063" algn="l" defTabSz="504063" rtl="0" eaLnBrk="1" latinLnBrk="0" hangingPunct="1">
        <a:defRPr sz="1985" kern="1200">
          <a:solidFill>
            <a:schemeClr val="tx1"/>
          </a:solidFill>
          <a:latin typeface="+mn-lt"/>
          <a:ea typeface="+mn-ea"/>
          <a:cs typeface="+mn-cs"/>
        </a:defRPr>
      </a:lvl2pPr>
      <a:lvl3pPr marL="1008126" algn="l" defTabSz="504063" rtl="0" eaLnBrk="1" latinLnBrk="0" hangingPunct="1">
        <a:defRPr sz="1985" kern="1200">
          <a:solidFill>
            <a:schemeClr val="tx1"/>
          </a:solidFill>
          <a:latin typeface="+mn-lt"/>
          <a:ea typeface="+mn-ea"/>
          <a:cs typeface="+mn-cs"/>
        </a:defRPr>
      </a:lvl3pPr>
      <a:lvl4pPr marL="1512189" algn="l" defTabSz="504063" rtl="0" eaLnBrk="1" latinLnBrk="0" hangingPunct="1">
        <a:defRPr sz="1985" kern="1200">
          <a:solidFill>
            <a:schemeClr val="tx1"/>
          </a:solidFill>
          <a:latin typeface="+mn-lt"/>
          <a:ea typeface="+mn-ea"/>
          <a:cs typeface="+mn-cs"/>
        </a:defRPr>
      </a:lvl4pPr>
      <a:lvl5pPr marL="2016252" algn="l" defTabSz="504063" rtl="0" eaLnBrk="1" latinLnBrk="0" hangingPunct="1">
        <a:defRPr sz="1985" kern="1200">
          <a:solidFill>
            <a:schemeClr val="tx1"/>
          </a:solidFill>
          <a:latin typeface="+mn-lt"/>
          <a:ea typeface="+mn-ea"/>
          <a:cs typeface="+mn-cs"/>
        </a:defRPr>
      </a:lvl5pPr>
      <a:lvl6pPr marL="2520315" algn="l" defTabSz="504063" rtl="0" eaLnBrk="1" latinLnBrk="0" hangingPunct="1">
        <a:defRPr sz="1985" kern="1200">
          <a:solidFill>
            <a:schemeClr val="tx1"/>
          </a:solidFill>
          <a:latin typeface="+mn-lt"/>
          <a:ea typeface="+mn-ea"/>
          <a:cs typeface="+mn-cs"/>
        </a:defRPr>
      </a:lvl6pPr>
      <a:lvl7pPr marL="3024378" algn="l" defTabSz="504063" rtl="0" eaLnBrk="1" latinLnBrk="0" hangingPunct="1">
        <a:defRPr sz="1985" kern="1200">
          <a:solidFill>
            <a:schemeClr val="tx1"/>
          </a:solidFill>
          <a:latin typeface="+mn-lt"/>
          <a:ea typeface="+mn-ea"/>
          <a:cs typeface="+mn-cs"/>
        </a:defRPr>
      </a:lvl7pPr>
      <a:lvl8pPr marL="3528441" algn="l" defTabSz="504063" rtl="0" eaLnBrk="1" latinLnBrk="0" hangingPunct="1">
        <a:defRPr sz="1985" kern="1200">
          <a:solidFill>
            <a:schemeClr val="tx1"/>
          </a:solidFill>
          <a:latin typeface="+mn-lt"/>
          <a:ea typeface="+mn-ea"/>
          <a:cs typeface="+mn-cs"/>
        </a:defRPr>
      </a:lvl8pPr>
      <a:lvl9pPr marL="4032504" algn="l" defTabSz="504063" rtl="0" eaLnBrk="1" latinLnBrk="0" hangingPunct="1">
        <a:defRPr sz="198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2182" y="198459"/>
            <a:ext cx="9345875" cy="793833"/>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722182" y="1512253"/>
            <a:ext cx="9345875" cy="5242126"/>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337885" y="7008170"/>
            <a:ext cx="7730172"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r>
              <a:rPr lang="en-GB" b="0" smtClean="0">
                <a:solidFill>
                  <a:srgbClr val="64BCD9"/>
                </a:solidFill>
                <a:latin typeface="Arial"/>
              </a:rPr>
              <a:t>V. Baglin - 8th HL-LHC Collaboration Meeting, CERN, 15-18th October 2018</a:t>
            </a:r>
            <a:endParaRPr lang="en-GB" b="0">
              <a:solidFill>
                <a:srgbClr val="64BCD9"/>
              </a:solidFill>
              <a:latin typeface="Arial"/>
            </a:endParaRPr>
          </a:p>
        </p:txBody>
      </p:sp>
      <p:sp>
        <p:nvSpPr>
          <p:cNvPr id="6" name="Espace réservé du numéro de diapositive 5"/>
          <p:cNvSpPr>
            <a:spLocks noGrp="1"/>
          </p:cNvSpPr>
          <p:nvPr>
            <p:ph type="sldNum" sz="quarter" idx="4"/>
          </p:nvPr>
        </p:nvSpPr>
        <p:spPr>
          <a:xfrm>
            <a:off x="10250726" y="7008170"/>
            <a:ext cx="424813"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fld id="{BFDCA1C4-9514-7B4F-976F-D92F7E296653}" type="slidenum">
              <a:rPr lang="fr-FR" b="0" smtClean="0">
                <a:solidFill>
                  <a:srgbClr val="64BCD9"/>
                </a:solidFill>
                <a:latin typeface="Arial"/>
              </a:rPr>
              <a:pPr defTabSz="504063" eaLnBrk="1" fontAlgn="auto" hangingPunct="1">
                <a:spcBef>
                  <a:spcPts val="0"/>
                </a:spcBef>
                <a:spcAft>
                  <a:spcPts val="0"/>
                </a:spcAft>
              </a:pPr>
              <a:t>‹#›</a:t>
            </a:fld>
            <a:endParaRPr lang="fr-FR" b="0" dirty="0">
              <a:solidFill>
                <a:srgbClr val="64BCD9"/>
              </a:solidFill>
              <a:latin typeface="Arial"/>
            </a:endParaRPr>
          </a:p>
        </p:txBody>
      </p:sp>
    </p:spTree>
    <p:extLst>
      <p:ext uri="{BB962C8B-B14F-4D97-AF65-F5344CB8AC3E}">
        <p14:creationId xmlns:p14="http://schemas.microsoft.com/office/powerpoint/2010/main" val="113931422"/>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Lst>
  <p:hf hdr="0" dt="0"/>
  <p:txStyles>
    <p:titleStyle>
      <a:lvl1pPr algn="ctr" defTabSz="504063" rtl="0" eaLnBrk="1" latinLnBrk="0" hangingPunct="1">
        <a:spcBef>
          <a:spcPct val="0"/>
        </a:spcBef>
        <a:buNone/>
        <a:defRPr sz="3087" b="1" kern="1200">
          <a:solidFill>
            <a:schemeClr val="bg2"/>
          </a:solidFill>
          <a:latin typeface="+mj-lt"/>
          <a:ea typeface="+mj-ea"/>
          <a:cs typeface="+mj-cs"/>
        </a:defRPr>
      </a:lvl1pPr>
    </p:titleStyle>
    <p:bodyStyle>
      <a:lvl1pPr marL="378047" indent="-378047" algn="l" defTabSz="504063" rtl="0" eaLnBrk="1" latinLnBrk="0" hangingPunct="1">
        <a:spcBef>
          <a:spcPct val="20000"/>
        </a:spcBef>
        <a:buClr>
          <a:schemeClr val="accent6"/>
        </a:buClr>
        <a:buFont typeface="Wingdings" charset="2"/>
        <a:buChar char="§"/>
        <a:defRPr sz="3087" kern="1200">
          <a:solidFill>
            <a:schemeClr val="accent5"/>
          </a:solidFill>
          <a:latin typeface="+mn-lt"/>
          <a:ea typeface="+mn-ea"/>
          <a:cs typeface="+mn-cs"/>
        </a:defRPr>
      </a:lvl1pPr>
      <a:lvl2pPr marL="819102" indent="-315039" algn="l" defTabSz="504063" rtl="0" eaLnBrk="1" latinLnBrk="0" hangingPunct="1">
        <a:spcBef>
          <a:spcPct val="20000"/>
        </a:spcBef>
        <a:buClr>
          <a:schemeClr val="accent6"/>
        </a:buClr>
        <a:buFont typeface="Wingdings" charset="2"/>
        <a:buChar char="§"/>
        <a:defRPr sz="2646" kern="1200">
          <a:solidFill>
            <a:schemeClr val="accent5"/>
          </a:solidFill>
          <a:latin typeface="+mn-lt"/>
          <a:ea typeface="+mn-ea"/>
          <a:cs typeface="+mn-cs"/>
        </a:defRPr>
      </a:lvl2pPr>
      <a:lvl3pPr marL="1260158" indent="-252032" algn="l" defTabSz="504063" rtl="0" eaLnBrk="1" latinLnBrk="0" hangingPunct="1">
        <a:spcBef>
          <a:spcPct val="20000"/>
        </a:spcBef>
        <a:buClr>
          <a:schemeClr val="accent6"/>
        </a:buClr>
        <a:buFont typeface="Wingdings" charset="2"/>
        <a:buChar char="§"/>
        <a:defRPr sz="2205" kern="1200">
          <a:solidFill>
            <a:schemeClr val="accent5"/>
          </a:solidFill>
          <a:latin typeface="+mn-lt"/>
          <a:ea typeface="+mn-ea"/>
          <a:cs typeface="+mn-cs"/>
        </a:defRPr>
      </a:lvl3pPr>
      <a:lvl4pPr marL="1764221" indent="-252032" algn="l" defTabSz="504063" rtl="0" eaLnBrk="1" latinLnBrk="0" hangingPunct="1">
        <a:spcBef>
          <a:spcPct val="20000"/>
        </a:spcBef>
        <a:buClr>
          <a:schemeClr val="accent6"/>
        </a:buClr>
        <a:buFont typeface="Wingdings" charset="2"/>
        <a:buChar char="§"/>
        <a:defRPr sz="1985" kern="1200">
          <a:solidFill>
            <a:schemeClr val="accent5"/>
          </a:solidFill>
          <a:latin typeface="+mn-lt"/>
          <a:ea typeface="+mn-ea"/>
          <a:cs typeface="+mn-cs"/>
        </a:defRPr>
      </a:lvl4pPr>
      <a:lvl5pPr marL="2268284" indent="-252032" algn="l" defTabSz="504063" rtl="0" eaLnBrk="1" latinLnBrk="0" hangingPunct="1">
        <a:spcBef>
          <a:spcPct val="20000"/>
        </a:spcBef>
        <a:buClr>
          <a:schemeClr val="accent6"/>
        </a:buClr>
        <a:buFont typeface="Wingdings" charset="2"/>
        <a:buChar char="§"/>
        <a:defRPr sz="1764" kern="1200">
          <a:solidFill>
            <a:schemeClr val="accent5"/>
          </a:solidFill>
          <a:latin typeface="+mn-lt"/>
          <a:ea typeface="+mn-ea"/>
          <a:cs typeface="+mn-cs"/>
        </a:defRPr>
      </a:lvl5pPr>
      <a:lvl6pPr marL="2772347" indent="-252032" algn="l" defTabSz="504063" rtl="0" eaLnBrk="1" latinLnBrk="0" hangingPunct="1">
        <a:spcBef>
          <a:spcPct val="20000"/>
        </a:spcBef>
        <a:buFont typeface="Arial"/>
        <a:buChar char="•"/>
        <a:defRPr sz="2205" kern="1200">
          <a:solidFill>
            <a:schemeClr val="tx1"/>
          </a:solidFill>
          <a:latin typeface="+mn-lt"/>
          <a:ea typeface="+mn-ea"/>
          <a:cs typeface="+mn-cs"/>
        </a:defRPr>
      </a:lvl6pPr>
      <a:lvl7pPr marL="3276410" indent="-252032" algn="l" defTabSz="504063" rtl="0" eaLnBrk="1" latinLnBrk="0" hangingPunct="1">
        <a:spcBef>
          <a:spcPct val="20000"/>
        </a:spcBef>
        <a:buFont typeface="Arial"/>
        <a:buChar char="•"/>
        <a:defRPr sz="2205" kern="1200">
          <a:solidFill>
            <a:schemeClr val="tx1"/>
          </a:solidFill>
          <a:latin typeface="+mn-lt"/>
          <a:ea typeface="+mn-ea"/>
          <a:cs typeface="+mn-cs"/>
        </a:defRPr>
      </a:lvl7pPr>
      <a:lvl8pPr marL="3780473" indent="-252032" algn="l" defTabSz="504063" rtl="0" eaLnBrk="1" latinLnBrk="0" hangingPunct="1">
        <a:spcBef>
          <a:spcPct val="20000"/>
        </a:spcBef>
        <a:buFont typeface="Arial"/>
        <a:buChar char="•"/>
        <a:defRPr sz="2205" kern="1200">
          <a:solidFill>
            <a:schemeClr val="tx1"/>
          </a:solidFill>
          <a:latin typeface="+mn-lt"/>
          <a:ea typeface="+mn-ea"/>
          <a:cs typeface="+mn-cs"/>
        </a:defRPr>
      </a:lvl8pPr>
      <a:lvl9pPr marL="4284536" indent="-252032" algn="l" defTabSz="504063"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fr-FR"/>
      </a:defPPr>
      <a:lvl1pPr marL="0" algn="l" defTabSz="504063" rtl="0" eaLnBrk="1" latinLnBrk="0" hangingPunct="1">
        <a:defRPr sz="1985" kern="1200">
          <a:solidFill>
            <a:schemeClr val="tx1"/>
          </a:solidFill>
          <a:latin typeface="+mn-lt"/>
          <a:ea typeface="+mn-ea"/>
          <a:cs typeface="+mn-cs"/>
        </a:defRPr>
      </a:lvl1pPr>
      <a:lvl2pPr marL="504063" algn="l" defTabSz="504063" rtl="0" eaLnBrk="1" latinLnBrk="0" hangingPunct="1">
        <a:defRPr sz="1985" kern="1200">
          <a:solidFill>
            <a:schemeClr val="tx1"/>
          </a:solidFill>
          <a:latin typeface="+mn-lt"/>
          <a:ea typeface="+mn-ea"/>
          <a:cs typeface="+mn-cs"/>
        </a:defRPr>
      </a:lvl2pPr>
      <a:lvl3pPr marL="1008126" algn="l" defTabSz="504063" rtl="0" eaLnBrk="1" latinLnBrk="0" hangingPunct="1">
        <a:defRPr sz="1985" kern="1200">
          <a:solidFill>
            <a:schemeClr val="tx1"/>
          </a:solidFill>
          <a:latin typeface="+mn-lt"/>
          <a:ea typeface="+mn-ea"/>
          <a:cs typeface="+mn-cs"/>
        </a:defRPr>
      </a:lvl3pPr>
      <a:lvl4pPr marL="1512189" algn="l" defTabSz="504063" rtl="0" eaLnBrk="1" latinLnBrk="0" hangingPunct="1">
        <a:defRPr sz="1985" kern="1200">
          <a:solidFill>
            <a:schemeClr val="tx1"/>
          </a:solidFill>
          <a:latin typeface="+mn-lt"/>
          <a:ea typeface="+mn-ea"/>
          <a:cs typeface="+mn-cs"/>
        </a:defRPr>
      </a:lvl4pPr>
      <a:lvl5pPr marL="2016252" algn="l" defTabSz="504063" rtl="0" eaLnBrk="1" latinLnBrk="0" hangingPunct="1">
        <a:defRPr sz="1985" kern="1200">
          <a:solidFill>
            <a:schemeClr val="tx1"/>
          </a:solidFill>
          <a:latin typeface="+mn-lt"/>
          <a:ea typeface="+mn-ea"/>
          <a:cs typeface="+mn-cs"/>
        </a:defRPr>
      </a:lvl5pPr>
      <a:lvl6pPr marL="2520315" algn="l" defTabSz="504063" rtl="0" eaLnBrk="1" latinLnBrk="0" hangingPunct="1">
        <a:defRPr sz="1985" kern="1200">
          <a:solidFill>
            <a:schemeClr val="tx1"/>
          </a:solidFill>
          <a:latin typeface="+mn-lt"/>
          <a:ea typeface="+mn-ea"/>
          <a:cs typeface="+mn-cs"/>
        </a:defRPr>
      </a:lvl6pPr>
      <a:lvl7pPr marL="3024378" algn="l" defTabSz="504063" rtl="0" eaLnBrk="1" latinLnBrk="0" hangingPunct="1">
        <a:defRPr sz="1985" kern="1200">
          <a:solidFill>
            <a:schemeClr val="tx1"/>
          </a:solidFill>
          <a:latin typeface="+mn-lt"/>
          <a:ea typeface="+mn-ea"/>
          <a:cs typeface="+mn-cs"/>
        </a:defRPr>
      </a:lvl7pPr>
      <a:lvl8pPr marL="3528441" algn="l" defTabSz="504063" rtl="0" eaLnBrk="1" latinLnBrk="0" hangingPunct="1">
        <a:defRPr sz="1985" kern="1200">
          <a:solidFill>
            <a:schemeClr val="tx1"/>
          </a:solidFill>
          <a:latin typeface="+mn-lt"/>
          <a:ea typeface="+mn-ea"/>
          <a:cs typeface="+mn-cs"/>
        </a:defRPr>
      </a:lvl8pPr>
      <a:lvl9pPr marL="4032504" algn="l" defTabSz="504063" rtl="0" eaLnBrk="1" latinLnBrk="0" hangingPunct="1">
        <a:defRPr sz="198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2801"/>
            <a:ext cx="9711214" cy="1260211"/>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39512" y="1764295"/>
            <a:ext cx="9711214" cy="499008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39512" y="7008171"/>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fld id="{3526980E-6BB3-41C4-91AA-5AB15D35C560}" type="datetime1">
              <a:rPr lang="ru-RU" b="0" smtClean="0">
                <a:solidFill>
                  <a:prstClr val="black">
                    <a:tint val="75000"/>
                  </a:prstClr>
                </a:solidFill>
                <a:latin typeface="Calibri"/>
              </a:rPr>
              <a:pPr eaLnBrk="1" fontAlgn="auto" hangingPunct="1">
                <a:spcBef>
                  <a:spcPts val="0"/>
                </a:spcBef>
                <a:spcAft>
                  <a:spcPts val="0"/>
                </a:spcAft>
              </a:pPr>
              <a:t>03.11.2019</a:t>
            </a:fld>
            <a:endParaRPr lang="ru-RU" b="0">
              <a:solidFill>
                <a:prstClr val="black">
                  <a:tint val="75000"/>
                </a:prstClr>
              </a:solidFill>
              <a:latin typeface="Calibri"/>
            </a:endParaRPr>
          </a:p>
        </p:txBody>
      </p:sp>
      <p:sp>
        <p:nvSpPr>
          <p:cNvPr id="5" name="Нижний колонтитул 4"/>
          <p:cNvSpPr>
            <a:spLocks noGrp="1"/>
          </p:cNvSpPr>
          <p:nvPr>
            <p:ph type="ftr" sz="quarter" idx="3"/>
          </p:nvPr>
        </p:nvSpPr>
        <p:spPr>
          <a:xfrm>
            <a:off x="3686665"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pPr eaLnBrk="1" fontAlgn="auto" hangingPunct="1">
              <a:spcBef>
                <a:spcPts val="0"/>
              </a:spcBef>
              <a:spcAft>
                <a:spcPts val="0"/>
              </a:spcAft>
            </a:pPr>
            <a:endParaRPr lang="ru-RU" b="0">
              <a:solidFill>
                <a:prstClr val="black">
                  <a:tint val="75000"/>
                </a:prstClr>
              </a:solidFill>
              <a:latin typeface="Calibri"/>
            </a:endParaRPr>
          </a:p>
        </p:txBody>
      </p:sp>
      <p:sp>
        <p:nvSpPr>
          <p:cNvPr id="6" name="Номер слайда 5"/>
          <p:cNvSpPr>
            <a:spLocks noGrp="1"/>
          </p:cNvSpPr>
          <p:nvPr>
            <p:ph type="sldNum" sz="quarter" idx="4"/>
          </p:nvPr>
        </p:nvSpPr>
        <p:spPr>
          <a:xfrm>
            <a:off x="7733004" y="7008171"/>
            <a:ext cx="2517722" cy="402567"/>
          </a:xfrm>
          <a:prstGeom prst="rect">
            <a:avLst/>
          </a:prstGeom>
        </p:spPr>
        <p:txBody>
          <a:bodyPr vert="horz" lIns="91440" tIns="45720" rIns="91440" bIns="45720" rtlCol="0" anchor="ctr"/>
          <a:lstStyle>
            <a:lvl1pPr algn="r">
              <a:defRPr sz="1323">
                <a:solidFill>
                  <a:schemeClr val="tx1">
                    <a:tint val="75000"/>
                  </a:schemeClr>
                </a:solidFill>
              </a:defRPr>
            </a:lvl1pPr>
          </a:lstStyle>
          <a:p>
            <a:pPr eaLnBrk="1" fontAlgn="auto" hangingPunct="1">
              <a:spcBef>
                <a:spcPts val="0"/>
              </a:spcBef>
              <a:spcAft>
                <a:spcPts val="0"/>
              </a:spcAft>
            </a:pPr>
            <a:fld id="{7393162D-8679-4CDD-AA25-1419BBAB4693}" type="slidenum">
              <a:rPr lang="ru-RU" b="0" smtClean="0">
                <a:solidFill>
                  <a:prstClr val="black">
                    <a:tint val="75000"/>
                  </a:prstClr>
                </a:solidFill>
                <a:latin typeface="Calibri"/>
              </a:rPr>
              <a:pPr eaLnBrk="1" fontAlgn="auto" hangingPunct="1">
                <a:spcBef>
                  <a:spcPts val="0"/>
                </a:spcBef>
                <a:spcAft>
                  <a:spcPts val="0"/>
                </a:spcAft>
              </a:pPr>
              <a:t>‹#›</a:t>
            </a:fld>
            <a:endParaRPr lang="ru-RU" b="0">
              <a:solidFill>
                <a:prstClr val="black">
                  <a:tint val="75000"/>
                </a:prstClr>
              </a:solidFill>
              <a:latin typeface="Calibri"/>
            </a:endParaRPr>
          </a:p>
        </p:txBody>
      </p:sp>
    </p:spTree>
    <p:extLst>
      <p:ext uri="{BB962C8B-B14F-4D97-AF65-F5344CB8AC3E}">
        <p14:creationId xmlns:p14="http://schemas.microsoft.com/office/powerpoint/2010/main" val="3630393811"/>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lvl1pPr algn="ctr" defTabSz="1008126" rtl="0" eaLnBrk="1" latinLnBrk="0" hangingPunct="1">
        <a:spcBef>
          <a:spcPct val="0"/>
        </a:spcBef>
        <a:buNone/>
        <a:defRPr sz="4851" kern="1200">
          <a:solidFill>
            <a:schemeClr val="tx1"/>
          </a:solidFill>
          <a:latin typeface="+mj-lt"/>
          <a:ea typeface="+mj-ea"/>
          <a:cs typeface="+mj-cs"/>
        </a:defRPr>
      </a:lvl1pPr>
    </p:titleStyle>
    <p:bodyStyle>
      <a:lvl1pPr marL="378047" indent="-378047" algn="l" defTabSz="1008126" rtl="0" eaLnBrk="1" latinLnBrk="0" hangingPunct="1">
        <a:spcBef>
          <a:spcPct val="20000"/>
        </a:spcBef>
        <a:buFont typeface="Arial" pitchFamily="34" charset="0"/>
        <a:buChar char="•"/>
        <a:defRPr sz="3528" kern="1200">
          <a:solidFill>
            <a:schemeClr val="tx1"/>
          </a:solidFill>
          <a:latin typeface="+mn-lt"/>
          <a:ea typeface="+mn-ea"/>
          <a:cs typeface="+mn-cs"/>
        </a:defRPr>
      </a:lvl1pPr>
      <a:lvl2pPr marL="819102" indent="-315039" algn="l" defTabSz="1008126" rtl="0" eaLnBrk="1" latinLnBrk="0" hangingPunct="1">
        <a:spcBef>
          <a:spcPct val="20000"/>
        </a:spcBef>
        <a:buFont typeface="Arial" pitchFamily="34" charset="0"/>
        <a:buChar char="–"/>
        <a:defRPr sz="3087" kern="1200">
          <a:solidFill>
            <a:schemeClr val="tx1"/>
          </a:solidFill>
          <a:latin typeface="+mn-lt"/>
          <a:ea typeface="+mn-ea"/>
          <a:cs typeface="+mn-cs"/>
        </a:defRPr>
      </a:lvl2pPr>
      <a:lvl3pPr marL="1260158" indent="-252032" algn="l" defTabSz="1008126" rtl="0" eaLnBrk="1" latinLnBrk="0" hangingPunct="1">
        <a:spcBef>
          <a:spcPct val="20000"/>
        </a:spcBef>
        <a:buFont typeface="Arial" pitchFamily="34" charset="0"/>
        <a:buChar char="•"/>
        <a:defRPr sz="2646" kern="1200">
          <a:solidFill>
            <a:schemeClr val="tx1"/>
          </a:solidFill>
          <a:latin typeface="+mn-lt"/>
          <a:ea typeface="+mn-ea"/>
          <a:cs typeface="+mn-cs"/>
        </a:defRPr>
      </a:lvl3pPr>
      <a:lvl4pPr marL="1764221"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4pPr>
      <a:lvl5pPr marL="2268284"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5pPr>
      <a:lvl6pPr marL="2772347"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410"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473"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536"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ru-RU"/>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2801"/>
            <a:ext cx="9711214" cy="1260211"/>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39512" y="1764295"/>
            <a:ext cx="9711214" cy="499008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39512" y="7008171"/>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ru-RU" b="0">
              <a:solidFill>
                <a:prstClr val="black">
                  <a:tint val="75000"/>
                </a:prstClr>
              </a:solidFill>
              <a:latin typeface="Calibri"/>
            </a:endParaRPr>
          </a:p>
        </p:txBody>
      </p:sp>
      <p:sp>
        <p:nvSpPr>
          <p:cNvPr id="5" name="Нижний колонтитул 4"/>
          <p:cNvSpPr>
            <a:spLocks noGrp="1"/>
          </p:cNvSpPr>
          <p:nvPr>
            <p:ph type="ftr" sz="quarter" idx="3"/>
          </p:nvPr>
        </p:nvSpPr>
        <p:spPr>
          <a:xfrm>
            <a:off x="3686665"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pPr eaLnBrk="1" fontAlgn="auto" hangingPunct="1">
              <a:spcBef>
                <a:spcPts val="0"/>
              </a:spcBef>
              <a:spcAft>
                <a:spcPts val="0"/>
              </a:spcAft>
            </a:pPr>
            <a:r>
              <a:rPr lang="ru-RU" b="0" smtClean="0">
                <a:solidFill>
                  <a:prstClr val="black">
                    <a:tint val="75000"/>
                  </a:prstClr>
                </a:solidFill>
                <a:latin typeface="Calibri"/>
              </a:rPr>
              <a:t>1</a:t>
            </a:r>
            <a:endParaRPr lang="ru-RU" b="0">
              <a:solidFill>
                <a:prstClr val="black">
                  <a:tint val="75000"/>
                </a:prstClr>
              </a:solidFill>
              <a:latin typeface="Calibri"/>
            </a:endParaRPr>
          </a:p>
        </p:txBody>
      </p:sp>
      <p:sp>
        <p:nvSpPr>
          <p:cNvPr id="6" name="Номер слайда 5"/>
          <p:cNvSpPr>
            <a:spLocks noGrp="1"/>
          </p:cNvSpPr>
          <p:nvPr>
            <p:ph type="sldNum" sz="quarter" idx="4"/>
          </p:nvPr>
        </p:nvSpPr>
        <p:spPr>
          <a:xfrm>
            <a:off x="7733004" y="7008171"/>
            <a:ext cx="2517722" cy="402567"/>
          </a:xfrm>
          <a:prstGeom prst="rect">
            <a:avLst/>
          </a:prstGeom>
        </p:spPr>
        <p:txBody>
          <a:bodyPr vert="horz" lIns="91440" tIns="45720" rIns="91440" bIns="45720" rtlCol="0" anchor="ctr"/>
          <a:lstStyle>
            <a:lvl1pPr algn="r">
              <a:defRPr sz="1323">
                <a:solidFill>
                  <a:schemeClr val="tx1">
                    <a:tint val="75000"/>
                  </a:schemeClr>
                </a:solidFill>
              </a:defRPr>
            </a:lvl1pPr>
          </a:lstStyle>
          <a:p>
            <a:pPr eaLnBrk="1" fontAlgn="auto" hangingPunct="1">
              <a:spcBef>
                <a:spcPts val="0"/>
              </a:spcBef>
              <a:spcAft>
                <a:spcPts val="0"/>
              </a:spcAft>
            </a:pPr>
            <a:fld id="{7393162D-8679-4CDD-AA25-1419BBAB4693}" type="slidenum">
              <a:rPr lang="ru-RU" b="0" smtClean="0">
                <a:solidFill>
                  <a:prstClr val="black">
                    <a:tint val="75000"/>
                  </a:prstClr>
                </a:solidFill>
                <a:latin typeface="Calibri"/>
              </a:rPr>
              <a:pPr eaLnBrk="1" fontAlgn="auto" hangingPunct="1">
                <a:spcBef>
                  <a:spcPts val="0"/>
                </a:spcBef>
                <a:spcAft>
                  <a:spcPts val="0"/>
                </a:spcAft>
              </a:pPr>
              <a:t>‹#›</a:t>
            </a:fld>
            <a:endParaRPr lang="ru-RU" b="0">
              <a:solidFill>
                <a:prstClr val="black">
                  <a:tint val="75000"/>
                </a:prstClr>
              </a:solidFill>
              <a:latin typeface="Calibri"/>
            </a:endParaRPr>
          </a:p>
        </p:txBody>
      </p:sp>
    </p:spTree>
    <p:extLst>
      <p:ext uri="{BB962C8B-B14F-4D97-AF65-F5344CB8AC3E}">
        <p14:creationId xmlns:p14="http://schemas.microsoft.com/office/powerpoint/2010/main" val="12562542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1008126" rtl="0" eaLnBrk="1" latinLnBrk="0" hangingPunct="1">
        <a:spcBef>
          <a:spcPct val="0"/>
        </a:spcBef>
        <a:buNone/>
        <a:defRPr sz="4851" kern="1200">
          <a:solidFill>
            <a:schemeClr val="tx1"/>
          </a:solidFill>
          <a:latin typeface="+mj-lt"/>
          <a:ea typeface="+mj-ea"/>
          <a:cs typeface="+mj-cs"/>
        </a:defRPr>
      </a:lvl1pPr>
    </p:titleStyle>
    <p:bodyStyle>
      <a:lvl1pPr marL="378047" indent="-378047" algn="l" defTabSz="1008126" rtl="0" eaLnBrk="1" latinLnBrk="0" hangingPunct="1">
        <a:spcBef>
          <a:spcPct val="20000"/>
        </a:spcBef>
        <a:buFont typeface="Arial" pitchFamily="34" charset="0"/>
        <a:buChar char="•"/>
        <a:defRPr sz="3528" kern="1200">
          <a:solidFill>
            <a:schemeClr val="tx1"/>
          </a:solidFill>
          <a:latin typeface="+mn-lt"/>
          <a:ea typeface="+mn-ea"/>
          <a:cs typeface="+mn-cs"/>
        </a:defRPr>
      </a:lvl1pPr>
      <a:lvl2pPr marL="819102" indent="-315039" algn="l" defTabSz="1008126" rtl="0" eaLnBrk="1" latinLnBrk="0" hangingPunct="1">
        <a:spcBef>
          <a:spcPct val="20000"/>
        </a:spcBef>
        <a:buFont typeface="Arial" pitchFamily="34" charset="0"/>
        <a:buChar char="–"/>
        <a:defRPr sz="3087" kern="1200">
          <a:solidFill>
            <a:schemeClr val="tx1"/>
          </a:solidFill>
          <a:latin typeface="+mn-lt"/>
          <a:ea typeface="+mn-ea"/>
          <a:cs typeface="+mn-cs"/>
        </a:defRPr>
      </a:lvl2pPr>
      <a:lvl3pPr marL="1260158" indent="-252032" algn="l" defTabSz="1008126" rtl="0" eaLnBrk="1" latinLnBrk="0" hangingPunct="1">
        <a:spcBef>
          <a:spcPct val="20000"/>
        </a:spcBef>
        <a:buFont typeface="Arial" pitchFamily="34" charset="0"/>
        <a:buChar char="•"/>
        <a:defRPr sz="2646" kern="1200">
          <a:solidFill>
            <a:schemeClr val="tx1"/>
          </a:solidFill>
          <a:latin typeface="+mn-lt"/>
          <a:ea typeface="+mn-ea"/>
          <a:cs typeface="+mn-cs"/>
        </a:defRPr>
      </a:lvl3pPr>
      <a:lvl4pPr marL="1764221"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4pPr>
      <a:lvl5pPr marL="2268284"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5pPr>
      <a:lvl6pPr marL="2772347"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410"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473"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536"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ru-RU"/>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12" y="302801"/>
            <a:ext cx="9711214" cy="1260211"/>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539512" y="1764295"/>
            <a:ext cx="9711214" cy="4990084"/>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539512" y="7008171"/>
            <a:ext cx="2517722" cy="402567"/>
          </a:xfrm>
          <a:prstGeom prst="rect">
            <a:avLst/>
          </a:prstGeom>
        </p:spPr>
        <p:txBody>
          <a:bodyPr vert="horz" lIns="91440" tIns="45720" rIns="91440" bIns="45720" rtlCol="0" anchor="ctr"/>
          <a:lstStyle>
            <a:lvl1pPr algn="l">
              <a:defRPr sz="1323">
                <a:solidFill>
                  <a:schemeClr val="tx1">
                    <a:tint val="75000"/>
                  </a:schemeClr>
                </a:solidFill>
              </a:defRPr>
            </a:lvl1pPr>
          </a:lstStyle>
          <a:p>
            <a:pPr eaLnBrk="1" fontAlgn="auto" hangingPunct="1">
              <a:spcBef>
                <a:spcPts val="0"/>
              </a:spcBef>
              <a:spcAft>
                <a:spcPts val="0"/>
              </a:spcAft>
            </a:pPr>
            <a:endParaRPr lang="ru-RU" b="0">
              <a:solidFill>
                <a:prstClr val="black">
                  <a:tint val="75000"/>
                </a:prstClr>
              </a:solidFill>
              <a:latin typeface="Calibri"/>
            </a:endParaRPr>
          </a:p>
        </p:txBody>
      </p:sp>
      <p:sp>
        <p:nvSpPr>
          <p:cNvPr id="5" name="Нижний колонтитул 4"/>
          <p:cNvSpPr>
            <a:spLocks noGrp="1"/>
          </p:cNvSpPr>
          <p:nvPr>
            <p:ph type="ftr" sz="quarter" idx="3"/>
          </p:nvPr>
        </p:nvSpPr>
        <p:spPr>
          <a:xfrm>
            <a:off x="3686665"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pPr eaLnBrk="1" fontAlgn="auto" hangingPunct="1">
              <a:spcBef>
                <a:spcPts val="0"/>
              </a:spcBef>
              <a:spcAft>
                <a:spcPts val="0"/>
              </a:spcAft>
            </a:pPr>
            <a:r>
              <a:rPr lang="ru-RU" b="0" smtClean="0">
                <a:solidFill>
                  <a:prstClr val="black">
                    <a:tint val="75000"/>
                  </a:prstClr>
                </a:solidFill>
                <a:latin typeface="Calibri"/>
              </a:rPr>
              <a:t>1</a:t>
            </a:r>
            <a:endParaRPr lang="ru-RU" b="0">
              <a:solidFill>
                <a:prstClr val="black">
                  <a:tint val="75000"/>
                </a:prstClr>
              </a:solidFill>
              <a:latin typeface="Calibri"/>
            </a:endParaRPr>
          </a:p>
        </p:txBody>
      </p:sp>
      <p:sp>
        <p:nvSpPr>
          <p:cNvPr id="6" name="Номер слайда 5"/>
          <p:cNvSpPr>
            <a:spLocks noGrp="1"/>
          </p:cNvSpPr>
          <p:nvPr>
            <p:ph type="sldNum" sz="quarter" idx="4"/>
          </p:nvPr>
        </p:nvSpPr>
        <p:spPr>
          <a:xfrm>
            <a:off x="7733004" y="7008171"/>
            <a:ext cx="2517722" cy="402567"/>
          </a:xfrm>
          <a:prstGeom prst="rect">
            <a:avLst/>
          </a:prstGeom>
        </p:spPr>
        <p:txBody>
          <a:bodyPr vert="horz" lIns="91440" tIns="45720" rIns="91440" bIns="45720" rtlCol="0" anchor="ctr"/>
          <a:lstStyle>
            <a:lvl1pPr algn="r">
              <a:defRPr sz="1323">
                <a:solidFill>
                  <a:schemeClr val="tx1">
                    <a:tint val="75000"/>
                  </a:schemeClr>
                </a:solidFill>
              </a:defRPr>
            </a:lvl1pPr>
          </a:lstStyle>
          <a:p>
            <a:pPr eaLnBrk="1" fontAlgn="auto" hangingPunct="1">
              <a:spcBef>
                <a:spcPts val="0"/>
              </a:spcBef>
              <a:spcAft>
                <a:spcPts val="0"/>
              </a:spcAft>
            </a:pPr>
            <a:fld id="{7393162D-8679-4CDD-AA25-1419BBAB4693}" type="slidenum">
              <a:rPr lang="ru-RU" b="0" smtClean="0">
                <a:solidFill>
                  <a:prstClr val="black">
                    <a:tint val="75000"/>
                  </a:prstClr>
                </a:solidFill>
                <a:latin typeface="Calibri"/>
              </a:rPr>
              <a:pPr eaLnBrk="1" fontAlgn="auto" hangingPunct="1">
                <a:spcBef>
                  <a:spcPts val="0"/>
                </a:spcBef>
                <a:spcAft>
                  <a:spcPts val="0"/>
                </a:spcAft>
              </a:pPr>
              <a:t>‹#›</a:t>
            </a:fld>
            <a:endParaRPr lang="ru-RU" b="0">
              <a:solidFill>
                <a:prstClr val="black">
                  <a:tint val="75000"/>
                </a:prstClr>
              </a:solidFill>
              <a:latin typeface="Calibri"/>
            </a:endParaRPr>
          </a:p>
        </p:txBody>
      </p:sp>
    </p:spTree>
    <p:extLst>
      <p:ext uri="{BB962C8B-B14F-4D97-AF65-F5344CB8AC3E}">
        <p14:creationId xmlns:p14="http://schemas.microsoft.com/office/powerpoint/2010/main" val="20151533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1008126" rtl="0" eaLnBrk="1" latinLnBrk="0" hangingPunct="1">
        <a:spcBef>
          <a:spcPct val="0"/>
        </a:spcBef>
        <a:buNone/>
        <a:defRPr sz="4851" kern="1200">
          <a:solidFill>
            <a:schemeClr val="tx1"/>
          </a:solidFill>
          <a:latin typeface="+mj-lt"/>
          <a:ea typeface="+mj-ea"/>
          <a:cs typeface="+mj-cs"/>
        </a:defRPr>
      </a:lvl1pPr>
    </p:titleStyle>
    <p:bodyStyle>
      <a:lvl1pPr marL="378047" indent="-378047" algn="l" defTabSz="1008126" rtl="0" eaLnBrk="1" latinLnBrk="0" hangingPunct="1">
        <a:spcBef>
          <a:spcPct val="20000"/>
        </a:spcBef>
        <a:buFont typeface="Arial" pitchFamily="34" charset="0"/>
        <a:buChar char="•"/>
        <a:defRPr sz="3528" kern="1200">
          <a:solidFill>
            <a:schemeClr val="tx1"/>
          </a:solidFill>
          <a:latin typeface="+mn-lt"/>
          <a:ea typeface="+mn-ea"/>
          <a:cs typeface="+mn-cs"/>
        </a:defRPr>
      </a:lvl1pPr>
      <a:lvl2pPr marL="819102" indent="-315039" algn="l" defTabSz="1008126" rtl="0" eaLnBrk="1" latinLnBrk="0" hangingPunct="1">
        <a:spcBef>
          <a:spcPct val="20000"/>
        </a:spcBef>
        <a:buFont typeface="Arial" pitchFamily="34" charset="0"/>
        <a:buChar char="–"/>
        <a:defRPr sz="3087" kern="1200">
          <a:solidFill>
            <a:schemeClr val="tx1"/>
          </a:solidFill>
          <a:latin typeface="+mn-lt"/>
          <a:ea typeface="+mn-ea"/>
          <a:cs typeface="+mn-cs"/>
        </a:defRPr>
      </a:lvl2pPr>
      <a:lvl3pPr marL="1260158" indent="-252032" algn="l" defTabSz="1008126" rtl="0" eaLnBrk="1" latinLnBrk="0" hangingPunct="1">
        <a:spcBef>
          <a:spcPct val="20000"/>
        </a:spcBef>
        <a:buFont typeface="Arial" pitchFamily="34" charset="0"/>
        <a:buChar char="•"/>
        <a:defRPr sz="2646" kern="1200">
          <a:solidFill>
            <a:schemeClr val="tx1"/>
          </a:solidFill>
          <a:latin typeface="+mn-lt"/>
          <a:ea typeface="+mn-ea"/>
          <a:cs typeface="+mn-cs"/>
        </a:defRPr>
      </a:lvl3pPr>
      <a:lvl4pPr marL="1764221"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4pPr>
      <a:lvl5pPr marL="2268284"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5pPr>
      <a:lvl6pPr marL="2772347"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6pPr>
      <a:lvl7pPr marL="3276410"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7pPr>
      <a:lvl8pPr marL="3780473"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8pPr>
      <a:lvl9pPr marL="4284536" indent="-252032" algn="l" defTabSz="1008126" rtl="0" eaLnBrk="1" latinLnBrk="0" hangingPunct="1">
        <a:spcBef>
          <a:spcPct val="20000"/>
        </a:spcBef>
        <a:buFont typeface="Arial" pitchFamily="34" charset="0"/>
        <a:buChar char="•"/>
        <a:defRPr sz="2205" kern="1200">
          <a:solidFill>
            <a:schemeClr val="tx1"/>
          </a:solidFill>
          <a:latin typeface="+mn-lt"/>
          <a:ea typeface="+mn-ea"/>
          <a:cs typeface="+mn-cs"/>
        </a:defRPr>
      </a:lvl9pPr>
    </p:bodyStyle>
    <p:otherStyle>
      <a:defPPr>
        <a:defRPr lang="ru-RU"/>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809268" y="672638"/>
            <a:ext cx="9171702" cy="1260211"/>
          </a:xfrm>
          <a:prstGeom prst="rect">
            <a:avLst/>
          </a:prstGeom>
          <a:noFill/>
          <a:ln w="9525">
            <a:noFill/>
            <a:miter lim="800000"/>
            <a:headEnd/>
            <a:tailEnd/>
          </a:ln>
        </p:spPr>
        <p:txBody>
          <a:bodyPr vert="horz" wrap="square" lIns="91435" tIns="45717" rIns="91435" bIns="45717"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809268" y="2184890"/>
            <a:ext cx="9171702" cy="4536758"/>
          </a:xfrm>
          <a:prstGeom prst="rect">
            <a:avLst/>
          </a:prstGeom>
          <a:noFill/>
          <a:ln w="9525">
            <a:noFill/>
            <a:miter lim="800000"/>
            <a:headEnd/>
            <a:tailEnd/>
          </a:ln>
        </p:spPr>
        <p:txBody>
          <a:bodyPr vert="horz" wrap="square" lIns="91435" tIns="45717" rIns="91435" bIns="4571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Rectangle 5"/>
          <p:cNvSpPr>
            <a:spLocks noGrp="1" noChangeArrowheads="1"/>
          </p:cNvSpPr>
          <p:nvPr>
            <p:ph type="ftr" sz="quarter" idx="3"/>
          </p:nvPr>
        </p:nvSpPr>
        <p:spPr bwMode="auto">
          <a:xfrm>
            <a:off x="239784" y="7183200"/>
            <a:ext cx="9083449" cy="378063"/>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ctr">
              <a:defRPr sz="1488">
                <a:latin typeface="Times New Roman" pitchFamily="1" charset="0"/>
              </a:defRPr>
            </a:lvl1pPr>
          </a:lstStyle>
          <a:p>
            <a:pPr>
              <a:spcBef>
                <a:spcPct val="0"/>
              </a:spcBef>
              <a:defRPr/>
            </a:pPr>
            <a:r>
              <a:rPr lang="en-GB" b="0" smtClean="0">
                <a:solidFill>
                  <a:srgbClr val="000000"/>
                </a:solidFill>
              </a:rPr>
              <a:t>Vincent Baglin               ECLOUD'12 Workshop - Isola d'Elba 2012 - 5-9June</a:t>
            </a:r>
            <a:endParaRPr lang="en-US" b="0">
              <a:solidFill>
                <a:srgbClr val="000000"/>
              </a:solidFill>
            </a:endParaRPr>
          </a:p>
        </p:txBody>
      </p:sp>
      <p:sp>
        <p:nvSpPr>
          <p:cNvPr id="1031" name="Rectangle 7"/>
          <p:cNvSpPr>
            <a:spLocks noGrp="1" noChangeArrowheads="1"/>
          </p:cNvSpPr>
          <p:nvPr>
            <p:ph type="sldNum" sz="quarter" idx="4"/>
          </p:nvPr>
        </p:nvSpPr>
        <p:spPr bwMode="auto">
          <a:xfrm>
            <a:off x="7962796" y="7036701"/>
            <a:ext cx="2517722" cy="524562"/>
          </a:xfrm>
          <a:prstGeom prst="rect">
            <a:avLst/>
          </a:prstGeom>
          <a:noFill/>
          <a:ln w="9525">
            <a:noFill/>
            <a:miter lim="800000"/>
            <a:headEnd/>
            <a:tailEnd/>
          </a:ln>
          <a:effectLst/>
        </p:spPr>
        <p:txBody>
          <a:bodyPr vert="horz" wrap="square" lIns="91435" tIns="45717" rIns="91435" bIns="45717" numCol="1" anchor="t" anchorCtr="0" compatLnSpc="1">
            <a:prstTxWarp prst="textNoShape">
              <a:avLst/>
            </a:prstTxWarp>
          </a:bodyPr>
          <a:lstStyle>
            <a:lvl1pPr algn="r">
              <a:defRPr sz="1488">
                <a:latin typeface="Times New Roman" pitchFamily="1" charset="0"/>
              </a:defRPr>
            </a:lvl1pPr>
          </a:lstStyle>
          <a:p>
            <a:pPr>
              <a:spcBef>
                <a:spcPct val="0"/>
              </a:spcBef>
              <a:defRPr/>
            </a:pPr>
            <a:fld id="{31583E0A-0F0E-4306-8938-0E35A40FFA9C}" type="slidenum">
              <a:rPr lang="en-US" b="0">
                <a:solidFill>
                  <a:srgbClr val="000000"/>
                </a:solidFill>
              </a:rPr>
              <a:pPr>
                <a:spcBef>
                  <a:spcPct val="0"/>
                </a:spcBef>
                <a:defRPr/>
              </a:pPr>
              <a:t>‹#›</a:t>
            </a:fld>
            <a:endParaRPr lang="en-US" b="0">
              <a:solidFill>
                <a:srgbClr val="000000"/>
              </a:solidFill>
            </a:endParaRPr>
          </a:p>
        </p:txBody>
      </p:sp>
    </p:spTree>
    <p:extLst>
      <p:ext uri="{BB962C8B-B14F-4D97-AF65-F5344CB8AC3E}">
        <p14:creationId xmlns:p14="http://schemas.microsoft.com/office/powerpoint/2010/main" val="2620892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hf hdr="0" ftr="0" dt="0"/>
  <p:txStyles>
    <p:titleStyle>
      <a:lvl1pPr algn="ctr" rtl="0" eaLnBrk="0" fontAlgn="base" hangingPunct="0">
        <a:spcBef>
          <a:spcPct val="0"/>
        </a:spcBef>
        <a:spcAft>
          <a:spcPct val="0"/>
        </a:spcAft>
        <a:defRPr sz="4366">
          <a:solidFill>
            <a:schemeClr val="tx2"/>
          </a:solidFill>
          <a:latin typeface="+mj-lt"/>
          <a:ea typeface="+mj-ea"/>
          <a:cs typeface="+mj-cs"/>
        </a:defRPr>
      </a:lvl1pPr>
      <a:lvl2pPr algn="ctr" rtl="0" eaLnBrk="0" fontAlgn="base" hangingPunct="0">
        <a:spcBef>
          <a:spcPct val="0"/>
        </a:spcBef>
        <a:spcAft>
          <a:spcPct val="0"/>
        </a:spcAft>
        <a:defRPr sz="4366">
          <a:solidFill>
            <a:schemeClr val="tx2"/>
          </a:solidFill>
          <a:latin typeface="Times New Roman" pitchFamily="1" charset="0"/>
        </a:defRPr>
      </a:lvl2pPr>
      <a:lvl3pPr algn="ctr" rtl="0" eaLnBrk="0" fontAlgn="base" hangingPunct="0">
        <a:spcBef>
          <a:spcPct val="0"/>
        </a:spcBef>
        <a:spcAft>
          <a:spcPct val="0"/>
        </a:spcAft>
        <a:defRPr sz="4366">
          <a:solidFill>
            <a:schemeClr val="tx2"/>
          </a:solidFill>
          <a:latin typeface="Times New Roman" pitchFamily="1" charset="0"/>
        </a:defRPr>
      </a:lvl3pPr>
      <a:lvl4pPr algn="ctr" rtl="0" eaLnBrk="0" fontAlgn="base" hangingPunct="0">
        <a:spcBef>
          <a:spcPct val="0"/>
        </a:spcBef>
        <a:spcAft>
          <a:spcPct val="0"/>
        </a:spcAft>
        <a:defRPr sz="4366">
          <a:solidFill>
            <a:schemeClr val="tx2"/>
          </a:solidFill>
          <a:latin typeface="Times New Roman" pitchFamily="1" charset="0"/>
        </a:defRPr>
      </a:lvl4pPr>
      <a:lvl5pPr algn="ctr" rtl="0" eaLnBrk="0" fontAlgn="base" hangingPunct="0">
        <a:spcBef>
          <a:spcPct val="0"/>
        </a:spcBef>
        <a:spcAft>
          <a:spcPct val="0"/>
        </a:spcAft>
        <a:defRPr sz="4366">
          <a:solidFill>
            <a:schemeClr val="tx2"/>
          </a:solidFill>
          <a:latin typeface="Times New Roman" pitchFamily="1" charset="0"/>
        </a:defRPr>
      </a:lvl5pPr>
      <a:lvl6pPr marL="453680" algn="ctr" rtl="0" eaLnBrk="0" fontAlgn="base" hangingPunct="0">
        <a:spcBef>
          <a:spcPct val="0"/>
        </a:spcBef>
        <a:spcAft>
          <a:spcPct val="0"/>
        </a:spcAft>
        <a:defRPr sz="4366">
          <a:solidFill>
            <a:schemeClr val="tx2"/>
          </a:solidFill>
          <a:latin typeface="Times New Roman" pitchFamily="1" charset="0"/>
        </a:defRPr>
      </a:lvl6pPr>
      <a:lvl7pPr marL="907359" algn="ctr" rtl="0" eaLnBrk="0" fontAlgn="base" hangingPunct="0">
        <a:spcBef>
          <a:spcPct val="0"/>
        </a:spcBef>
        <a:spcAft>
          <a:spcPct val="0"/>
        </a:spcAft>
        <a:defRPr sz="4366">
          <a:solidFill>
            <a:schemeClr val="tx2"/>
          </a:solidFill>
          <a:latin typeface="Times New Roman" pitchFamily="1" charset="0"/>
        </a:defRPr>
      </a:lvl7pPr>
      <a:lvl8pPr marL="1361039" algn="ctr" rtl="0" eaLnBrk="0" fontAlgn="base" hangingPunct="0">
        <a:spcBef>
          <a:spcPct val="0"/>
        </a:spcBef>
        <a:spcAft>
          <a:spcPct val="0"/>
        </a:spcAft>
        <a:defRPr sz="4366">
          <a:solidFill>
            <a:schemeClr val="tx2"/>
          </a:solidFill>
          <a:latin typeface="Times New Roman" pitchFamily="1" charset="0"/>
        </a:defRPr>
      </a:lvl8pPr>
      <a:lvl9pPr marL="1814718" algn="ctr" rtl="0" eaLnBrk="0" fontAlgn="base" hangingPunct="0">
        <a:spcBef>
          <a:spcPct val="0"/>
        </a:spcBef>
        <a:spcAft>
          <a:spcPct val="0"/>
        </a:spcAft>
        <a:defRPr sz="4366">
          <a:solidFill>
            <a:schemeClr val="tx2"/>
          </a:solidFill>
          <a:latin typeface="Times New Roman" pitchFamily="1" charset="0"/>
        </a:defRPr>
      </a:lvl9pPr>
    </p:titleStyle>
    <p:bodyStyle>
      <a:lvl1pPr marL="340260" indent="-340260" algn="l" rtl="0" eaLnBrk="0" fontAlgn="base" hangingPunct="0">
        <a:spcBef>
          <a:spcPct val="20000"/>
        </a:spcBef>
        <a:spcAft>
          <a:spcPct val="0"/>
        </a:spcAft>
        <a:buChar char="•"/>
        <a:defRPr sz="3175">
          <a:solidFill>
            <a:schemeClr val="tx1"/>
          </a:solidFill>
          <a:latin typeface="+mn-lt"/>
          <a:ea typeface="+mn-ea"/>
          <a:cs typeface="+mn-cs"/>
        </a:defRPr>
      </a:lvl1pPr>
      <a:lvl2pPr marL="737229" indent="-283550" algn="l" rtl="0" eaLnBrk="0" fontAlgn="base" hangingPunct="0">
        <a:spcBef>
          <a:spcPct val="20000"/>
        </a:spcBef>
        <a:spcAft>
          <a:spcPct val="0"/>
        </a:spcAft>
        <a:buChar char="–"/>
        <a:defRPr sz="2778">
          <a:solidFill>
            <a:schemeClr val="tx1"/>
          </a:solidFill>
          <a:latin typeface="+mn-lt"/>
        </a:defRPr>
      </a:lvl2pPr>
      <a:lvl3pPr marL="1134199" indent="-226840" algn="l" rtl="0" eaLnBrk="0" fontAlgn="base" hangingPunct="0">
        <a:spcBef>
          <a:spcPct val="20000"/>
        </a:spcBef>
        <a:spcAft>
          <a:spcPct val="0"/>
        </a:spcAft>
        <a:buChar char="•"/>
        <a:defRPr sz="2282">
          <a:solidFill>
            <a:schemeClr val="tx1"/>
          </a:solidFill>
          <a:latin typeface="+mn-lt"/>
        </a:defRPr>
      </a:lvl3pPr>
      <a:lvl4pPr marL="1587878" indent="-226840" algn="l" rtl="0" eaLnBrk="0" fontAlgn="base" hangingPunct="0">
        <a:spcBef>
          <a:spcPct val="20000"/>
        </a:spcBef>
        <a:spcAft>
          <a:spcPct val="0"/>
        </a:spcAft>
        <a:buChar char="–"/>
        <a:defRPr sz="1985">
          <a:solidFill>
            <a:schemeClr val="tx1"/>
          </a:solidFill>
          <a:latin typeface="+mn-lt"/>
        </a:defRPr>
      </a:lvl4pPr>
      <a:lvl5pPr marL="2041558" indent="-228416" algn="l" rtl="0" eaLnBrk="0" fontAlgn="base" hangingPunct="0">
        <a:spcBef>
          <a:spcPct val="20000"/>
        </a:spcBef>
        <a:spcAft>
          <a:spcPct val="0"/>
        </a:spcAft>
        <a:buChar char="»"/>
        <a:defRPr sz="1985">
          <a:solidFill>
            <a:schemeClr val="tx1"/>
          </a:solidFill>
          <a:latin typeface="+mn-lt"/>
        </a:defRPr>
      </a:lvl5pPr>
      <a:lvl6pPr marL="2495238" indent="-228416" algn="l" rtl="0" eaLnBrk="0" fontAlgn="base" hangingPunct="0">
        <a:spcBef>
          <a:spcPct val="20000"/>
        </a:spcBef>
        <a:spcAft>
          <a:spcPct val="0"/>
        </a:spcAft>
        <a:buChar char="»"/>
        <a:defRPr sz="1985">
          <a:solidFill>
            <a:schemeClr val="tx1"/>
          </a:solidFill>
          <a:latin typeface="+mn-lt"/>
        </a:defRPr>
      </a:lvl6pPr>
      <a:lvl7pPr marL="2948917" indent="-228416" algn="l" rtl="0" eaLnBrk="0" fontAlgn="base" hangingPunct="0">
        <a:spcBef>
          <a:spcPct val="20000"/>
        </a:spcBef>
        <a:spcAft>
          <a:spcPct val="0"/>
        </a:spcAft>
        <a:buChar char="»"/>
        <a:defRPr sz="1985">
          <a:solidFill>
            <a:schemeClr val="tx1"/>
          </a:solidFill>
          <a:latin typeface="+mn-lt"/>
        </a:defRPr>
      </a:lvl7pPr>
      <a:lvl8pPr marL="3402597" indent="-228416" algn="l" rtl="0" eaLnBrk="0" fontAlgn="base" hangingPunct="0">
        <a:spcBef>
          <a:spcPct val="20000"/>
        </a:spcBef>
        <a:spcAft>
          <a:spcPct val="0"/>
        </a:spcAft>
        <a:buChar char="»"/>
        <a:defRPr sz="1985">
          <a:solidFill>
            <a:schemeClr val="tx1"/>
          </a:solidFill>
          <a:latin typeface="+mn-lt"/>
        </a:defRPr>
      </a:lvl8pPr>
      <a:lvl9pPr marL="3856276" indent="-228416" algn="l" rtl="0" eaLnBrk="0" fontAlgn="base" hangingPunct="0">
        <a:spcBef>
          <a:spcPct val="20000"/>
        </a:spcBef>
        <a:spcAft>
          <a:spcPct val="0"/>
        </a:spcAft>
        <a:buChar char="»"/>
        <a:defRPr sz="1985">
          <a:solidFill>
            <a:schemeClr val="tx1"/>
          </a:solidFill>
          <a:latin typeface="+mn-lt"/>
        </a:defRPr>
      </a:lvl9pPr>
    </p:bodyStyle>
    <p:otherStyle>
      <a:defPPr>
        <a:defRPr lang="en-US"/>
      </a:defPPr>
      <a:lvl1pPr marL="0" algn="l" defTabSz="907359" rtl="0" eaLnBrk="1" latinLnBrk="0" hangingPunct="1">
        <a:defRPr sz="1786" kern="1200">
          <a:solidFill>
            <a:schemeClr val="tx1"/>
          </a:solidFill>
          <a:latin typeface="+mn-lt"/>
          <a:ea typeface="+mn-ea"/>
          <a:cs typeface="+mn-cs"/>
        </a:defRPr>
      </a:lvl1pPr>
      <a:lvl2pPr marL="453680" algn="l" defTabSz="907359" rtl="0" eaLnBrk="1" latinLnBrk="0" hangingPunct="1">
        <a:defRPr sz="1786" kern="1200">
          <a:solidFill>
            <a:schemeClr val="tx1"/>
          </a:solidFill>
          <a:latin typeface="+mn-lt"/>
          <a:ea typeface="+mn-ea"/>
          <a:cs typeface="+mn-cs"/>
        </a:defRPr>
      </a:lvl2pPr>
      <a:lvl3pPr marL="907359" algn="l" defTabSz="907359" rtl="0" eaLnBrk="1" latinLnBrk="0" hangingPunct="1">
        <a:defRPr sz="1786" kern="1200">
          <a:solidFill>
            <a:schemeClr val="tx1"/>
          </a:solidFill>
          <a:latin typeface="+mn-lt"/>
          <a:ea typeface="+mn-ea"/>
          <a:cs typeface="+mn-cs"/>
        </a:defRPr>
      </a:lvl3pPr>
      <a:lvl4pPr marL="1361039" algn="l" defTabSz="907359" rtl="0" eaLnBrk="1" latinLnBrk="0" hangingPunct="1">
        <a:defRPr sz="1786" kern="1200">
          <a:solidFill>
            <a:schemeClr val="tx1"/>
          </a:solidFill>
          <a:latin typeface="+mn-lt"/>
          <a:ea typeface="+mn-ea"/>
          <a:cs typeface="+mn-cs"/>
        </a:defRPr>
      </a:lvl4pPr>
      <a:lvl5pPr marL="1814718" algn="l" defTabSz="907359" rtl="0" eaLnBrk="1" latinLnBrk="0" hangingPunct="1">
        <a:defRPr sz="1786" kern="1200">
          <a:solidFill>
            <a:schemeClr val="tx1"/>
          </a:solidFill>
          <a:latin typeface="+mn-lt"/>
          <a:ea typeface="+mn-ea"/>
          <a:cs typeface="+mn-cs"/>
        </a:defRPr>
      </a:lvl5pPr>
      <a:lvl6pPr marL="2268398" algn="l" defTabSz="907359" rtl="0" eaLnBrk="1" latinLnBrk="0" hangingPunct="1">
        <a:defRPr sz="1786" kern="1200">
          <a:solidFill>
            <a:schemeClr val="tx1"/>
          </a:solidFill>
          <a:latin typeface="+mn-lt"/>
          <a:ea typeface="+mn-ea"/>
          <a:cs typeface="+mn-cs"/>
        </a:defRPr>
      </a:lvl6pPr>
      <a:lvl7pPr marL="2722077" algn="l" defTabSz="907359" rtl="0" eaLnBrk="1" latinLnBrk="0" hangingPunct="1">
        <a:defRPr sz="1786" kern="1200">
          <a:solidFill>
            <a:schemeClr val="tx1"/>
          </a:solidFill>
          <a:latin typeface="+mn-lt"/>
          <a:ea typeface="+mn-ea"/>
          <a:cs typeface="+mn-cs"/>
        </a:defRPr>
      </a:lvl7pPr>
      <a:lvl8pPr marL="3175757" algn="l" defTabSz="907359" rtl="0" eaLnBrk="1" latinLnBrk="0" hangingPunct="1">
        <a:defRPr sz="1786" kern="1200">
          <a:solidFill>
            <a:schemeClr val="tx1"/>
          </a:solidFill>
          <a:latin typeface="+mn-lt"/>
          <a:ea typeface="+mn-ea"/>
          <a:cs typeface="+mn-cs"/>
        </a:defRPr>
      </a:lvl8pPr>
      <a:lvl9pPr marL="3629436" algn="l" defTabSz="907359" rtl="0" eaLnBrk="1" latinLnBrk="0" hangingPunct="1">
        <a:defRPr sz="178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741829" y="402568"/>
            <a:ext cx="9306580" cy="1461495"/>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41829" y="2012836"/>
            <a:ext cx="9306580" cy="4797552"/>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741829" y="7008171"/>
            <a:ext cx="2427804" cy="402567"/>
          </a:xfrm>
          <a:prstGeom prst="rect">
            <a:avLst/>
          </a:prstGeom>
        </p:spPr>
        <p:txBody>
          <a:bodyPr vert="horz" lIns="91440" tIns="45720" rIns="91440" bIns="45720" rtlCol="0" anchor="ctr"/>
          <a:lstStyle>
            <a:lvl1pPr algn="l">
              <a:defRPr sz="1062">
                <a:solidFill>
                  <a:schemeClr val="tx1">
                    <a:tint val="75000"/>
                  </a:schemeClr>
                </a:solidFill>
              </a:defRPr>
            </a:lvl1pPr>
          </a:lstStyle>
          <a:p>
            <a:pPr eaLnBrk="1" fontAlgn="auto" hangingPunct="1">
              <a:spcBef>
                <a:spcPts val="0"/>
              </a:spcBef>
              <a:spcAft>
                <a:spcPts val="0"/>
              </a:spcAft>
            </a:pPr>
            <a:fld id="{CEB3DEB3-068B-4438-8495-DD44673178C0}" type="datetimeFigureOut">
              <a:rPr lang="es-ES" b="0" smtClean="0">
                <a:solidFill>
                  <a:prstClr val="black">
                    <a:tint val="75000"/>
                  </a:prstClr>
                </a:solidFill>
                <a:latin typeface="Calibri" panose="020F0502020204030204"/>
              </a:rPr>
              <a:pPr eaLnBrk="1" fontAlgn="auto" hangingPunct="1">
                <a:spcBef>
                  <a:spcPts val="0"/>
                </a:spcBef>
                <a:spcAft>
                  <a:spcPts val="0"/>
                </a:spcAft>
              </a:pPr>
              <a:t>03/11/2019</a:t>
            </a:fld>
            <a:endParaRPr lang="es-ES" b="0">
              <a:solidFill>
                <a:prstClr val="black">
                  <a:tint val="75000"/>
                </a:prstClr>
              </a:solidFill>
              <a:latin typeface="Calibri" panose="020F0502020204030204"/>
            </a:endParaRPr>
          </a:p>
        </p:txBody>
      </p:sp>
      <p:sp>
        <p:nvSpPr>
          <p:cNvPr id="5" name="Marcador de pie de página 4"/>
          <p:cNvSpPr>
            <a:spLocks noGrp="1"/>
          </p:cNvSpPr>
          <p:nvPr>
            <p:ph type="ftr" sz="quarter" idx="3"/>
          </p:nvPr>
        </p:nvSpPr>
        <p:spPr>
          <a:xfrm>
            <a:off x="3574267" y="7008171"/>
            <a:ext cx="3641705" cy="402567"/>
          </a:xfrm>
          <a:prstGeom prst="rect">
            <a:avLst/>
          </a:prstGeom>
        </p:spPr>
        <p:txBody>
          <a:bodyPr vert="horz" lIns="91440" tIns="45720" rIns="91440" bIns="45720" rtlCol="0" anchor="ctr"/>
          <a:lstStyle>
            <a:lvl1pPr algn="ctr">
              <a:defRPr sz="1062">
                <a:solidFill>
                  <a:schemeClr val="tx1">
                    <a:tint val="75000"/>
                  </a:schemeClr>
                </a:solidFill>
              </a:defRPr>
            </a:lvl1pPr>
          </a:lstStyle>
          <a:p>
            <a:pPr eaLnBrk="1" fontAlgn="auto" hangingPunct="1">
              <a:spcBef>
                <a:spcPts val="0"/>
              </a:spcBef>
              <a:spcAft>
                <a:spcPts val="0"/>
              </a:spcAft>
            </a:pPr>
            <a:endParaRPr lang="es-ES" b="0">
              <a:solidFill>
                <a:prstClr val="black">
                  <a:tint val="75000"/>
                </a:prstClr>
              </a:solidFill>
              <a:latin typeface="Calibri" panose="020F0502020204030204"/>
            </a:endParaRPr>
          </a:p>
        </p:txBody>
      </p:sp>
      <p:sp>
        <p:nvSpPr>
          <p:cNvPr id="6" name="Marcador de número de diapositiva 5"/>
          <p:cNvSpPr>
            <a:spLocks noGrp="1"/>
          </p:cNvSpPr>
          <p:nvPr>
            <p:ph type="sldNum" sz="quarter" idx="4"/>
          </p:nvPr>
        </p:nvSpPr>
        <p:spPr>
          <a:xfrm>
            <a:off x="7620605" y="7008171"/>
            <a:ext cx="2427804" cy="402567"/>
          </a:xfrm>
          <a:prstGeom prst="rect">
            <a:avLst/>
          </a:prstGeom>
        </p:spPr>
        <p:txBody>
          <a:bodyPr vert="horz" lIns="91440" tIns="45720" rIns="91440" bIns="45720" rtlCol="0" anchor="ctr"/>
          <a:lstStyle>
            <a:lvl1pPr algn="r">
              <a:defRPr sz="1062">
                <a:solidFill>
                  <a:schemeClr val="tx1">
                    <a:tint val="75000"/>
                  </a:schemeClr>
                </a:solidFill>
              </a:defRPr>
            </a:lvl1pPr>
          </a:lstStyle>
          <a:p>
            <a:pPr eaLnBrk="1" fontAlgn="auto" hangingPunct="1">
              <a:spcBef>
                <a:spcPts val="0"/>
              </a:spcBef>
              <a:spcAft>
                <a:spcPts val="0"/>
              </a:spcAft>
            </a:pPr>
            <a:fld id="{26E19CF9-1BBF-4048-A4B0-54AA8B144D76}" type="slidenum">
              <a:rPr lang="es-ES" b="0" smtClean="0">
                <a:solidFill>
                  <a:prstClr val="black">
                    <a:tint val="75000"/>
                  </a:prstClr>
                </a:solidFill>
                <a:latin typeface="Calibri" panose="020F0502020204030204"/>
              </a:rPr>
              <a:pPr eaLnBrk="1" fontAlgn="auto" hangingPunct="1">
                <a:spcBef>
                  <a:spcPts val="0"/>
                </a:spcBef>
                <a:spcAft>
                  <a:spcPts val="0"/>
                </a:spcAft>
              </a:pPr>
              <a:t>‹#›</a:t>
            </a:fld>
            <a:endParaRPr lang="es-ES" b="0">
              <a:solidFill>
                <a:prstClr val="black">
                  <a:tint val="75000"/>
                </a:prstClr>
              </a:solidFill>
              <a:latin typeface="Calibri" panose="020F0502020204030204"/>
            </a:endParaRPr>
          </a:p>
        </p:txBody>
      </p:sp>
    </p:spTree>
    <p:extLst>
      <p:ext uri="{BB962C8B-B14F-4D97-AF65-F5344CB8AC3E}">
        <p14:creationId xmlns:p14="http://schemas.microsoft.com/office/powerpoint/2010/main" val="4006884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l" defTabSz="809244" rtl="0" eaLnBrk="1" latinLnBrk="0" hangingPunct="1">
        <a:lnSpc>
          <a:spcPct val="90000"/>
        </a:lnSpc>
        <a:spcBef>
          <a:spcPct val="0"/>
        </a:spcBef>
        <a:buNone/>
        <a:defRPr sz="3894" kern="1200">
          <a:solidFill>
            <a:schemeClr val="tx1"/>
          </a:solidFill>
          <a:latin typeface="+mj-lt"/>
          <a:ea typeface="+mj-ea"/>
          <a:cs typeface="+mj-cs"/>
        </a:defRPr>
      </a:lvl1pPr>
    </p:titleStyle>
    <p:bodyStyle>
      <a:lvl1pPr marL="202311" indent="-202311" algn="l" defTabSz="809244" rtl="0" eaLnBrk="1" latinLnBrk="0" hangingPunct="1">
        <a:lnSpc>
          <a:spcPct val="90000"/>
        </a:lnSpc>
        <a:spcBef>
          <a:spcPts val="885"/>
        </a:spcBef>
        <a:buFont typeface="Arial" panose="020B0604020202020204" pitchFamily="34" charset="0"/>
        <a:buChar char="•"/>
        <a:defRPr sz="2478" kern="1200">
          <a:solidFill>
            <a:schemeClr val="tx1"/>
          </a:solidFill>
          <a:latin typeface="+mn-lt"/>
          <a:ea typeface="+mn-ea"/>
          <a:cs typeface="+mn-cs"/>
        </a:defRPr>
      </a:lvl1pPr>
      <a:lvl2pPr marL="606933" indent="-202311" algn="l" defTabSz="809244" rtl="0" eaLnBrk="1" latinLnBrk="0" hangingPunct="1">
        <a:lnSpc>
          <a:spcPct val="90000"/>
        </a:lnSpc>
        <a:spcBef>
          <a:spcPts val="443"/>
        </a:spcBef>
        <a:buFont typeface="Arial" panose="020B0604020202020204" pitchFamily="34" charset="0"/>
        <a:buChar char="•"/>
        <a:defRPr sz="2124" kern="1200">
          <a:solidFill>
            <a:schemeClr val="tx1"/>
          </a:solidFill>
          <a:latin typeface="+mn-lt"/>
          <a:ea typeface="+mn-ea"/>
          <a:cs typeface="+mn-cs"/>
        </a:defRPr>
      </a:lvl2pPr>
      <a:lvl3pPr marL="1011555" indent="-202311" algn="l" defTabSz="809244" rtl="0" eaLnBrk="1" latinLnBrk="0" hangingPunct="1">
        <a:lnSpc>
          <a:spcPct val="90000"/>
        </a:lnSpc>
        <a:spcBef>
          <a:spcPts val="443"/>
        </a:spcBef>
        <a:buFont typeface="Arial" panose="020B0604020202020204" pitchFamily="34" charset="0"/>
        <a:buChar char="•"/>
        <a:defRPr sz="1770" kern="1200">
          <a:solidFill>
            <a:schemeClr val="tx1"/>
          </a:solidFill>
          <a:latin typeface="+mn-lt"/>
          <a:ea typeface="+mn-ea"/>
          <a:cs typeface="+mn-cs"/>
        </a:defRPr>
      </a:lvl3pPr>
      <a:lvl4pPr marL="1416177"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4pPr>
      <a:lvl5pPr marL="1820799"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5pPr>
      <a:lvl6pPr marL="2225421"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6pPr>
      <a:lvl7pPr marL="2630043"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7pPr>
      <a:lvl8pPr marL="3034665"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8pPr>
      <a:lvl9pPr marL="3439287" indent="-202311" algn="l" defTabSz="809244" rtl="0" eaLnBrk="1" latinLnBrk="0" hangingPunct="1">
        <a:lnSpc>
          <a:spcPct val="90000"/>
        </a:lnSpc>
        <a:spcBef>
          <a:spcPts val="443"/>
        </a:spcBef>
        <a:buFont typeface="Arial" panose="020B0604020202020204" pitchFamily="34" charset="0"/>
        <a:buChar char="•"/>
        <a:defRPr sz="1593" kern="1200">
          <a:solidFill>
            <a:schemeClr val="tx1"/>
          </a:solidFill>
          <a:latin typeface="+mn-lt"/>
          <a:ea typeface="+mn-ea"/>
          <a:cs typeface="+mn-cs"/>
        </a:defRPr>
      </a:lvl9pPr>
    </p:bodyStyle>
    <p:otherStyle>
      <a:defPPr>
        <a:defRPr lang="es-ES"/>
      </a:defPPr>
      <a:lvl1pPr marL="0" algn="l" defTabSz="809244" rtl="0" eaLnBrk="1" latinLnBrk="0" hangingPunct="1">
        <a:defRPr sz="1593" kern="1200">
          <a:solidFill>
            <a:schemeClr val="tx1"/>
          </a:solidFill>
          <a:latin typeface="+mn-lt"/>
          <a:ea typeface="+mn-ea"/>
          <a:cs typeface="+mn-cs"/>
        </a:defRPr>
      </a:lvl1pPr>
      <a:lvl2pPr marL="404622" algn="l" defTabSz="809244" rtl="0" eaLnBrk="1" latinLnBrk="0" hangingPunct="1">
        <a:defRPr sz="1593" kern="1200">
          <a:solidFill>
            <a:schemeClr val="tx1"/>
          </a:solidFill>
          <a:latin typeface="+mn-lt"/>
          <a:ea typeface="+mn-ea"/>
          <a:cs typeface="+mn-cs"/>
        </a:defRPr>
      </a:lvl2pPr>
      <a:lvl3pPr marL="809244" algn="l" defTabSz="809244" rtl="0" eaLnBrk="1" latinLnBrk="0" hangingPunct="1">
        <a:defRPr sz="1593" kern="1200">
          <a:solidFill>
            <a:schemeClr val="tx1"/>
          </a:solidFill>
          <a:latin typeface="+mn-lt"/>
          <a:ea typeface="+mn-ea"/>
          <a:cs typeface="+mn-cs"/>
        </a:defRPr>
      </a:lvl3pPr>
      <a:lvl4pPr marL="1213866" algn="l" defTabSz="809244" rtl="0" eaLnBrk="1" latinLnBrk="0" hangingPunct="1">
        <a:defRPr sz="1593" kern="1200">
          <a:solidFill>
            <a:schemeClr val="tx1"/>
          </a:solidFill>
          <a:latin typeface="+mn-lt"/>
          <a:ea typeface="+mn-ea"/>
          <a:cs typeface="+mn-cs"/>
        </a:defRPr>
      </a:lvl4pPr>
      <a:lvl5pPr marL="1618488" algn="l" defTabSz="809244" rtl="0" eaLnBrk="1" latinLnBrk="0" hangingPunct="1">
        <a:defRPr sz="1593" kern="1200">
          <a:solidFill>
            <a:schemeClr val="tx1"/>
          </a:solidFill>
          <a:latin typeface="+mn-lt"/>
          <a:ea typeface="+mn-ea"/>
          <a:cs typeface="+mn-cs"/>
        </a:defRPr>
      </a:lvl5pPr>
      <a:lvl6pPr marL="2023110" algn="l" defTabSz="809244" rtl="0" eaLnBrk="1" latinLnBrk="0" hangingPunct="1">
        <a:defRPr sz="1593" kern="1200">
          <a:solidFill>
            <a:schemeClr val="tx1"/>
          </a:solidFill>
          <a:latin typeface="+mn-lt"/>
          <a:ea typeface="+mn-ea"/>
          <a:cs typeface="+mn-cs"/>
        </a:defRPr>
      </a:lvl6pPr>
      <a:lvl7pPr marL="2427732" algn="l" defTabSz="809244" rtl="0" eaLnBrk="1" latinLnBrk="0" hangingPunct="1">
        <a:defRPr sz="1593" kern="1200">
          <a:solidFill>
            <a:schemeClr val="tx1"/>
          </a:solidFill>
          <a:latin typeface="+mn-lt"/>
          <a:ea typeface="+mn-ea"/>
          <a:cs typeface="+mn-cs"/>
        </a:defRPr>
      </a:lvl7pPr>
      <a:lvl8pPr marL="2832354" algn="l" defTabSz="809244" rtl="0" eaLnBrk="1" latinLnBrk="0" hangingPunct="1">
        <a:defRPr sz="1593" kern="1200">
          <a:solidFill>
            <a:schemeClr val="tx1"/>
          </a:solidFill>
          <a:latin typeface="+mn-lt"/>
          <a:ea typeface="+mn-ea"/>
          <a:cs typeface="+mn-cs"/>
        </a:defRPr>
      </a:lvl8pPr>
      <a:lvl9pPr marL="3236976" algn="l" defTabSz="809244" rtl="0" eaLnBrk="1" latinLnBrk="0" hangingPunct="1">
        <a:defRPr sz="159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539512" y="257436"/>
            <a:ext cx="9707974" cy="1036882"/>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539512" y="1461543"/>
            <a:ext cx="9707974" cy="5146048"/>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789109"/>
            <a:ext cx="10790238" cy="779723"/>
          </a:xfrm>
          <a:prstGeom prst="rect">
            <a:avLst/>
          </a:prstGeom>
        </p:spPr>
      </p:pic>
      <p:sp>
        <p:nvSpPr>
          <p:cNvPr id="3"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pPr eaLnBrk="1" fontAlgn="auto" hangingPunct="1">
              <a:spcBef>
                <a:spcPts val="0"/>
              </a:spcBef>
              <a:spcAft>
                <a:spcPts val="0"/>
              </a:spcAft>
            </a:pPr>
            <a:r>
              <a:rPr lang="pt-BR" b="0" smtClean="0">
                <a:solidFill>
                  <a:srgbClr val="0055A0">
                    <a:tint val="75000"/>
                  </a:srgbClr>
                </a:solidFill>
                <a:latin typeface="Arial"/>
              </a:rPr>
              <a:t>ECLOUD18, Elba Island, 3-7 June 2018</a:t>
            </a:r>
            <a:endParaRPr lang="en-US" b="0" dirty="0">
              <a:solidFill>
                <a:srgbClr val="0055A0">
                  <a:tint val="75000"/>
                </a:srgbClr>
              </a:solidFill>
              <a:latin typeface="Arial"/>
            </a:endParaRPr>
          </a:p>
        </p:txBody>
      </p:sp>
      <p:sp>
        <p:nvSpPr>
          <p:cNvPr id="4"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pPr eaLnBrk="1" fontAlgn="auto" hangingPunct="1">
              <a:spcBef>
                <a:spcPts val="0"/>
              </a:spcBef>
              <a:spcAft>
                <a:spcPts val="0"/>
              </a:spcAft>
            </a:pPr>
            <a:fld id="{17918391-D411-FE40-AAD7-861AE5233E0E}" type="slidenum">
              <a:rPr lang="en-US" b="0" smtClean="0">
                <a:solidFill>
                  <a:srgbClr val="0055A0">
                    <a:tint val="75000"/>
                  </a:srgbClr>
                </a:solidFill>
                <a:latin typeface="Arial"/>
              </a:rPr>
              <a:pPr eaLnBrk="1" fontAlgn="auto" hangingPunct="1">
                <a:spcBef>
                  <a:spcPts val="0"/>
                </a:spcBef>
                <a:spcAft>
                  <a:spcPts val="0"/>
                </a:spcAft>
              </a:pPr>
              <a:t>‹#›</a:t>
            </a:fld>
            <a:endParaRPr lang="en-US" b="0" dirty="0">
              <a:solidFill>
                <a:srgbClr val="0055A0">
                  <a:tint val="75000"/>
                </a:srgbClr>
              </a:solidFill>
              <a:latin typeface="Arial"/>
            </a:endParaRPr>
          </a:p>
        </p:txBody>
      </p:sp>
      <p:sp>
        <p:nvSpPr>
          <p:cNvPr id="7" name="Date Placeholder 1"/>
          <p:cNvSpPr txBox="1">
            <a:spLocks/>
          </p:cNvSpPr>
          <p:nvPr userDrawn="1"/>
        </p:nvSpPr>
        <p:spPr>
          <a:xfrm>
            <a:off x="830378" y="7008487"/>
            <a:ext cx="2517722" cy="402567"/>
          </a:xfrm>
          <a:prstGeom prst="rect">
            <a:avLst/>
          </a:prstGeom>
        </p:spPr>
        <p:txBody>
          <a:bodyPr vert="horz" lIns="100817" tIns="50408" rIns="100817" bIns="5040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008126" fontAlgn="auto">
              <a:spcBef>
                <a:spcPts val="0"/>
              </a:spcBef>
              <a:spcAft>
                <a:spcPts val="0"/>
              </a:spcAft>
            </a:pPr>
            <a:r>
              <a:rPr lang="en-US" sz="1323" b="0" dirty="0" smtClean="0">
                <a:solidFill>
                  <a:srgbClr val="0055A0">
                    <a:tint val="75000"/>
                  </a:srgbClr>
                </a:solidFill>
              </a:rPr>
              <a:t>Giovanni Rumolo</a:t>
            </a:r>
            <a:endParaRPr lang="en-US" sz="1323" b="0" dirty="0">
              <a:solidFill>
                <a:srgbClr val="0055A0">
                  <a:tint val="75000"/>
                </a:srgbClr>
              </a:solidFill>
            </a:endParaRPr>
          </a:p>
        </p:txBody>
      </p:sp>
      <p:pic>
        <p:nvPicPr>
          <p:cNvPr id="11" name="Picture 10" descr="eCloud18_04_small.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212373" y="2853"/>
            <a:ext cx="1577866" cy="712139"/>
          </a:xfrm>
          <a:prstGeom prst="rect">
            <a:avLst/>
          </a:prstGeom>
        </p:spPr>
      </p:pic>
    </p:spTree>
    <p:extLst>
      <p:ext uri="{BB962C8B-B14F-4D97-AF65-F5344CB8AC3E}">
        <p14:creationId xmlns:p14="http://schemas.microsoft.com/office/powerpoint/2010/main" val="272899561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Lst>
  <p:timing>
    <p:tnLst>
      <p:par>
        <p:cTn id="1" dur="indefinite" restart="never" nodeType="tmRoot"/>
      </p:par>
    </p:tnLst>
  </p:timing>
  <p:hf hdr="0" dt="0"/>
  <p:txStyles>
    <p:titleStyle>
      <a:lvl1pPr algn="l" rtl="0" eaLnBrk="1" latinLnBrk="0" hangingPunct="1">
        <a:spcBef>
          <a:spcPct val="0"/>
        </a:spcBef>
        <a:buNone/>
        <a:defRPr kumimoji="0" sz="5072" kern="1200">
          <a:solidFill>
            <a:schemeClr val="tx1"/>
          </a:solidFill>
          <a:latin typeface="+mj-lt"/>
          <a:ea typeface="+mj-ea"/>
          <a:cs typeface="+mj-cs"/>
        </a:defRPr>
      </a:lvl1pPr>
    </p:titleStyle>
    <p:bodyStyle>
      <a:lvl1pPr marL="544388" indent="-504063" algn="l" rtl="0" eaLnBrk="1" latinLnBrk="0" hangingPunct="1">
        <a:spcBef>
          <a:spcPct val="20000"/>
        </a:spcBef>
        <a:buClr>
          <a:schemeClr val="tx1"/>
        </a:buClr>
        <a:buSzPct val="80000"/>
        <a:buFont typeface="Arial"/>
        <a:buChar char="•"/>
        <a:defRPr kumimoji="0" sz="3308" kern="1200">
          <a:solidFill>
            <a:schemeClr val="tx1"/>
          </a:solidFill>
          <a:latin typeface="+mn-lt"/>
          <a:ea typeface="+mn-ea"/>
          <a:cs typeface="+mn-cs"/>
        </a:defRPr>
      </a:lvl1pPr>
      <a:lvl2pPr marL="998045" indent="-504063" algn="l" rtl="0" eaLnBrk="1" latinLnBrk="0" hangingPunct="1">
        <a:spcBef>
          <a:spcPct val="20000"/>
        </a:spcBef>
        <a:buClr>
          <a:schemeClr val="tx1"/>
        </a:buClr>
        <a:buSzPct val="90000"/>
        <a:buFont typeface="Arial"/>
        <a:buChar char="•"/>
        <a:defRPr kumimoji="0" sz="2867" kern="1200">
          <a:solidFill>
            <a:schemeClr val="tx1"/>
          </a:solidFill>
          <a:latin typeface="+mn-lt"/>
          <a:ea typeface="+mn-ea"/>
          <a:cs typeface="+mn-cs"/>
        </a:defRPr>
      </a:lvl2pPr>
      <a:lvl3pPr marL="1204711" indent="-378047" algn="l" rtl="0" eaLnBrk="1" latinLnBrk="0" hangingPunct="1">
        <a:spcBef>
          <a:spcPct val="20000"/>
        </a:spcBef>
        <a:buClr>
          <a:schemeClr val="tx1"/>
        </a:buClr>
        <a:buSzPct val="85000"/>
        <a:buFont typeface="Arial"/>
        <a:buChar char="•"/>
        <a:defRPr kumimoji="0" sz="2646" kern="1200">
          <a:solidFill>
            <a:schemeClr val="tx1"/>
          </a:solidFill>
          <a:latin typeface="+mn-lt"/>
          <a:ea typeface="+mn-ea"/>
          <a:cs typeface="+mn-cs"/>
        </a:defRPr>
      </a:lvl3pPr>
      <a:lvl4pPr marL="1527311" indent="-378047" algn="l" rtl="0" eaLnBrk="1" latinLnBrk="0" hangingPunct="1">
        <a:spcBef>
          <a:spcPct val="20000"/>
        </a:spcBef>
        <a:buClr>
          <a:schemeClr val="tx1"/>
        </a:buClr>
        <a:buSzPct val="90000"/>
        <a:buFont typeface="Arial"/>
        <a:buChar char="•"/>
        <a:defRPr kumimoji="0" sz="2205" kern="1200">
          <a:solidFill>
            <a:schemeClr val="tx1"/>
          </a:solidFill>
          <a:latin typeface="+mn-lt"/>
          <a:ea typeface="+mn-ea"/>
          <a:cs typeface="+mn-cs"/>
        </a:defRPr>
      </a:lvl4pPr>
      <a:lvl5pPr marL="1819667" indent="-378047" algn="l" rtl="0" eaLnBrk="1" latinLnBrk="0" hangingPunct="1">
        <a:spcBef>
          <a:spcPct val="20000"/>
        </a:spcBef>
        <a:buClr>
          <a:schemeClr val="tx1"/>
        </a:buClr>
        <a:buSzPct val="100000"/>
        <a:buFont typeface="Arial"/>
        <a:buChar char="•"/>
        <a:defRPr kumimoji="0" sz="2205" kern="1200">
          <a:solidFill>
            <a:schemeClr val="tx1"/>
          </a:solidFill>
          <a:latin typeface="+mn-lt"/>
          <a:ea typeface="+mn-ea"/>
          <a:cs typeface="+mn-cs"/>
        </a:defRPr>
      </a:lvl5pPr>
      <a:lvl6pPr marL="1875114" indent="-201625" algn="l" rtl="0" eaLnBrk="1" latinLnBrk="0" hangingPunct="1">
        <a:spcBef>
          <a:spcPct val="20000"/>
        </a:spcBef>
        <a:buClr>
          <a:schemeClr val="accent5"/>
        </a:buClr>
        <a:buFont typeface="Arial"/>
        <a:buChar char="-"/>
        <a:defRPr kumimoji="0" sz="2205" kern="1200" baseline="0">
          <a:solidFill>
            <a:schemeClr val="tx1"/>
          </a:solidFill>
          <a:latin typeface="+mn-lt"/>
          <a:ea typeface="+mn-ea"/>
          <a:cs typeface="+mn-cs"/>
        </a:defRPr>
      </a:lvl6pPr>
      <a:lvl7pPr marL="2117065" indent="-201625" algn="l" rtl="0" eaLnBrk="1" latinLnBrk="0" hangingPunct="1">
        <a:spcBef>
          <a:spcPct val="20000"/>
        </a:spcBef>
        <a:buClr>
          <a:schemeClr val="accent6"/>
        </a:buClr>
        <a:buSzPct val="100000"/>
        <a:buFont typeface="Arial"/>
        <a:buChar char="•"/>
        <a:defRPr kumimoji="0" sz="1985" kern="1200" baseline="0">
          <a:solidFill>
            <a:schemeClr val="tx1"/>
          </a:solidFill>
          <a:latin typeface="+mn-lt"/>
          <a:ea typeface="+mn-ea"/>
          <a:cs typeface="+mn-cs"/>
        </a:defRPr>
      </a:lvl7pPr>
      <a:lvl8pPr marL="2359015" indent="-201625" algn="l" rtl="0" eaLnBrk="1" latinLnBrk="0" hangingPunct="1">
        <a:spcBef>
          <a:spcPct val="20000"/>
        </a:spcBef>
        <a:buClr>
          <a:schemeClr val="accent6"/>
        </a:buClr>
        <a:buFont typeface="Arial"/>
        <a:buChar char="▪"/>
        <a:defRPr kumimoji="0" sz="1764" kern="1200">
          <a:solidFill>
            <a:schemeClr val="tx1"/>
          </a:solidFill>
          <a:latin typeface="+mn-lt"/>
          <a:ea typeface="+mn-ea"/>
          <a:cs typeface="+mn-cs"/>
        </a:defRPr>
      </a:lvl8pPr>
      <a:lvl9pPr marL="2570721" indent="-201625" algn="l" rtl="0" eaLnBrk="1" latinLnBrk="0" hangingPunct="1">
        <a:spcBef>
          <a:spcPct val="20000"/>
        </a:spcBef>
        <a:buClr>
          <a:schemeClr val="accent6"/>
        </a:buClr>
        <a:buFont typeface="Arial"/>
        <a:buChar char="•"/>
        <a:defRPr kumimoji="0" sz="1764"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4063" algn="l" rtl="0" eaLnBrk="1" latinLnBrk="0" hangingPunct="1">
        <a:defRPr kumimoji="0" kern="1200">
          <a:solidFill>
            <a:schemeClr val="tx1"/>
          </a:solidFill>
          <a:latin typeface="+mn-lt"/>
          <a:ea typeface="+mn-ea"/>
          <a:cs typeface="+mn-cs"/>
        </a:defRPr>
      </a:lvl2pPr>
      <a:lvl3pPr marL="1008126" algn="l" rtl="0" eaLnBrk="1" latinLnBrk="0" hangingPunct="1">
        <a:defRPr kumimoji="0" kern="1200">
          <a:solidFill>
            <a:schemeClr val="tx1"/>
          </a:solidFill>
          <a:latin typeface="+mn-lt"/>
          <a:ea typeface="+mn-ea"/>
          <a:cs typeface="+mn-cs"/>
        </a:defRPr>
      </a:lvl3pPr>
      <a:lvl4pPr marL="1512189" algn="l" rtl="0" eaLnBrk="1" latinLnBrk="0" hangingPunct="1">
        <a:defRPr kumimoji="0" kern="1200">
          <a:solidFill>
            <a:schemeClr val="tx1"/>
          </a:solidFill>
          <a:latin typeface="+mn-lt"/>
          <a:ea typeface="+mn-ea"/>
          <a:cs typeface="+mn-cs"/>
        </a:defRPr>
      </a:lvl4pPr>
      <a:lvl5pPr marL="2016252" algn="l" rtl="0" eaLnBrk="1" latinLnBrk="0" hangingPunct="1">
        <a:defRPr kumimoji="0" kern="1200">
          <a:solidFill>
            <a:schemeClr val="tx1"/>
          </a:solidFill>
          <a:latin typeface="+mn-lt"/>
          <a:ea typeface="+mn-ea"/>
          <a:cs typeface="+mn-cs"/>
        </a:defRPr>
      </a:lvl5pPr>
      <a:lvl6pPr marL="2520315" algn="l" rtl="0" eaLnBrk="1" latinLnBrk="0" hangingPunct="1">
        <a:defRPr kumimoji="0" kern="1200">
          <a:solidFill>
            <a:schemeClr val="tx1"/>
          </a:solidFill>
          <a:latin typeface="+mn-lt"/>
          <a:ea typeface="+mn-ea"/>
          <a:cs typeface="+mn-cs"/>
        </a:defRPr>
      </a:lvl6pPr>
      <a:lvl7pPr marL="3024378" algn="l" rtl="0" eaLnBrk="1" latinLnBrk="0" hangingPunct="1">
        <a:defRPr kumimoji="0" kern="1200">
          <a:solidFill>
            <a:schemeClr val="tx1"/>
          </a:solidFill>
          <a:latin typeface="+mn-lt"/>
          <a:ea typeface="+mn-ea"/>
          <a:cs typeface="+mn-cs"/>
        </a:defRPr>
      </a:lvl7pPr>
      <a:lvl8pPr marL="3528441" algn="l" rtl="0" eaLnBrk="1" latinLnBrk="0" hangingPunct="1">
        <a:defRPr kumimoji="0" kern="1200">
          <a:solidFill>
            <a:schemeClr val="tx1"/>
          </a:solidFill>
          <a:latin typeface="+mn-lt"/>
          <a:ea typeface="+mn-ea"/>
          <a:cs typeface="+mn-cs"/>
        </a:defRPr>
      </a:lvl8pPr>
      <a:lvl9pPr marL="4032504"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539512" y="257436"/>
            <a:ext cx="9707974" cy="1036882"/>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539512" y="1461543"/>
            <a:ext cx="9707974" cy="5146048"/>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6789109"/>
            <a:ext cx="10790238" cy="779723"/>
          </a:xfrm>
          <a:prstGeom prst="rect">
            <a:avLst/>
          </a:prstGeom>
        </p:spPr>
      </p:pic>
      <p:sp>
        <p:nvSpPr>
          <p:cNvPr id="3" name="Footer Placeholder 2"/>
          <p:cNvSpPr>
            <a:spLocks noGrp="1"/>
          </p:cNvSpPr>
          <p:nvPr>
            <p:ph type="ftr" sz="quarter" idx="3"/>
          </p:nvPr>
        </p:nvSpPr>
        <p:spPr>
          <a:xfrm>
            <a:off x="6115832" y="7008171"/>
            <a:ext cx="3416909"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pPr eaLnBrk="1" fontAlgn="auto" hangingPunct="1">
              <a:spcBef>
                <a:spcPts val="0"/>
              </a:spcBef>
              <a:spcAft>
                <a:spcPts val="0"/>
              </a:spcAft>
            </a:pPr>
            <a:r>
              <a:rPr lang="pt-BR" b="0" smtClean="0">
                <a:solidFill>
                  <a:srgbClr val="0055A0">
                    <a:tint val="75000"/>
                  </a:srgbClr>
                </a:solidFill>
                <a:latin typeface="Arial"/>
              </a:rPr>
              <a:t>ECLOUD18, Elba Island, 3-7 June 2018</a:t>
            </a:r>
            <a:endParaRPr lang="en-US" b="0" dirty="0">
              <a:solidFill>
                <a:srgbClr val="0055A0">
                  <a:tint val="75000"/>
                </a:srgbClr>
              </a:solidFill>
              <a:latin typeface="Arial"/>
            </a:endParaRPr>
          </a:p>
        </p:txBody>
      </p:sp>
      <p:sp>
        <p:nvSpPr>
          <p:cNvPr id="4" name="Slide Number Placeholder 3"/>
          <p:cNvSpPr>
            <a:spLocks noGrp="1"/>
          </p:cNvSpPr>
          <p:nvPr>
            <p:ph type="sldNum" sz="quarter" idx="4"/>
          </p:nvPr>
        </p:nvSpPr>
        <p:spPr>
          <a:xfrm>
            <a:off x="9659028" y="7008171"/>
            <a:ext cx="591698" cy="402567"/>
          </a:xfrm>
          <a:prstGeom prst="rect">
            <a:avLst/>
          </a:prstGeom>
        </p:spPr>
        <p:txBody>
          <a:bodyPr vert="horz" lIns="91440" tIns="45720" rIns="91440" bIns="45720" rtlCol="0" anchor="ctr"/>
          <a:lstStyle>
            <a:lvl1pPr algn="r">
              <a:defRPr sz="1323">
                <a:solidFill>
                  <a:schemeClr val="tx1">
                    <a:tint val="75000"/>
                  </a:schemeClr>
                </a:solidFill>
              </a:defRPr>
            </a:lvl1pPr>
          </a:lstStyle>
          <a:p>
            <a:pPr eaLnBrk="1" fontAlgn="auto" hangingPunct="1">
              <a:spcBef>
                <a:spcPts val="0"/>
              </a:spcBef>
              <a:spcAft>
                <a:spcPts val="0"/>
              </a:spcAft>
            </a:pPr>
            <a:fld id="{17918391-D411-FE40-AAD7-861AE5233E0E}" type="slidenum">
              <a:rPr lang="en-US" b="0" smtClean="0">
                <a:solidFill>
                  <a:srgbClr val="0055A0">
                    <a:tint val="75000"/>
                  </a:srgbClr>
                </a:solidFill>
                <a:latin typeface="Arial"/>
              </a:rPr>
              <a:pPr eaLnBrk="1" fontAlgn="auto" hangingPunct="1">
                <a:spcBef>
                  <a:spcPts val="0"/>
                </a:spcBef>
                <a:spcAft>
                  <a:spcPts val="0"/>
                </a:spcAft>
              </a:pPr>
              <a:t>‹#›</a:t>
            </a:fld>
            <a:endParaRPr lang="en-US" b="0" dirty="0">
              <a:solidFill>
                <a:srgbClr val="0055A0">
                  <a:tint val="75000"/>
                </a:srgbClr>
              </a:solidFill>
              <a:latin typeface="Arial"/>
            </a:endParaRPr>
          </a:p>
        </p:txBody>
      </p:sp>
      <p:sp>
        <p:nvSpPr>
          <p:cNvPr id="7" name="Date Placeholder 1"/>
          <p:cNvSpPr txBox="1">
            <a:spLocks/>
          </p:cNvSpPr>
          <p:nvPr userDrawn="1"/>
        </p:nvSpPr>
        <p:spPr>
          <a:xfrm>
            <a:off x="830378" y="7008487"/>
            <a:ext cx="2517722" cy="402567"/>
          </a:xfrm>
          <a:prstGeom prst="rect">
            <a:avLst/>
          </a:prstGeom>
        </p:spPr>
        <p:txBody>
          <a:bodyPr vert="horz" lIns="100817" tIns="50408" rIns="100817" bIns="50408"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008126" fontAlgn="auto">
              <a:spcBef>
                <a:spcPts val="0"/>
              </a:spcBef>
              <a:spcAft>
                <a:spcPts val="0"/>
              </a:spcAft>
            </a:pPr>
            <a:r>
              <a:rPr lang="en-US" sz="1323" b="0" dirty="0" smtClean="0">
                <a:solidFill>
                  <a:srgbClr val="0055A0">
                    <a:tint val="75000"/>
                  </a:srgbClr>
                </a:solidFill>
              </a:rPr>
              <a:t>Giovanni Rumolo</a:t>
            </a:r>
            <a:endParaRPr lang="en-US" sz="1323" b="0" dirty="0">
              <a:solidFill>
                <a:srgbClr val="0055A0">
                  <a:tint val="75000"/>
                </a:srgbClr>
              </a:solidFill>
            </a:endParaRPr>
          </a:p>
        </p:txBody>
      </p:sp>
      <p:pic>
        <p:nvPicPr>
          <p:cNvPr id="11" name="Picture 10" descr="eCloud18_04_small.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212373" y="2853"/>
            <a:ext cx="1577866" cy="712139"/>
          </a:xfrm>
          <a:prstGeom prst="rect">
            <a:avLst/>
          </a:prstGeom>
        </p:spPr>
      </p:pic>
    </p:spTree>
    <p:extLst>
      <p:ext uri="{BB962C8B-B14F-4D97-AF65-F5344CB8AC3E}">
        <p14:creationId xmlns:p14="http://schemas.microsoft.com/office/powerpoint/2010/main" val="419275311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Lst>
  <p:timing>
    <p:tnLst>
      <p:par>
        <p:cTn id="1" dur="indefinite" restart="never" nodeType="tmRoot"/>
      </p:par>
    </p:tnLst>
  </p:timing>
  <p:hf hdr="0" dt="0"/>
  <p:txStyles>
    <p:titleStyle>
      <a:lvl1pPr algn="l" rtl="0" eaLnBrk="1" latinLnBrk="0" hangingPunct="1">
        <a:spcBef>
          <a:spcPct val="0"/>
        </a:spcBef>
        <a:buNone/>
        <a:defRPr kumimoji="0" sz="5072" kern="1200">
          <a:solidFill>
            <a:schemeClr val="tx1"/>
          </a:solidFill>
          <a:latin typeface="+mj-lt"/>
          <a:ea typeface="+mj-ea"/>
          <a:cs typeface="+mj-cs"/>
        </a:defRPr>
      </a:lvl1pPr>
    </p:titleStyle>
    <p:bodyStyle>
      <a:lvl1pPr marL="544388" indent="-504063" algn="l" rtl="0" eaLnBrk="1" latinLnBrk="0" hangingPunct="1">
        <a:spcBef>
          <a:spcPct val="20000"/>
        </a:spcBef>
        <a:buClr>
          <a:schemeClr val="tx1"/>
        </a:buClr>
        <a:buSzPct val="80000"/>
        <a:buFont typeface="Arial"/>
        <a:buChar char="•"/>
        <a:defRPr kumimoji="0" sz="3308" kern="1200">
          <a:solidFill>
            <a:schemeClr val="tx1"/>
          </a:solidFill>
          <a:latin typeface="+mn-lt"/>
          <a:ea typeface="+mn-ea"/>
          <a:cs typeface="+mn-cs"/>
        </a:defRPr>
      </a:lvl1pPr>
      <a:lvl2pPr marL="998045" indent="-504063" algn="l" rtl="0" eaLnBrk="1" latinLnBrk="0" hangingPunct="1">
        <a:spcBef>
          <a:spcPct val="20000"/>
        </a:spcBef>
        <a:buClr>
          <a:schemeClr val="tx1"/>
        </a:buClr>
        <a:buSzPct val="90000"/>
        <a:buFont typeface="Arial"/>
        <a:buChar char="•"/>
        <a:defRPr kumimoji="0" sz="2867" kern="1200">
          <a:solidFill>
            <a:schemeClr val="tx1"/>
          </a:solidFill>
          <a:latin typeface="+mn-lt"/>
          <a:ea typeface="+mn-ea"/>
          <a:cs typeface="+mn-cs"/>
        </a:defRPr>
      </a:lvl2pPr>
      <a:lvl3pPr marL="1204711" indent="-378047" algn="l" rtl="0" eaLnBrk="1" latinLnBrk="0" hangingPunct="1">
        <a:spcBef>
          <a:spcPct val="20000"/>
        </a:spcBef>
        <a:buClr>
          <a:schemeClr val="tx1"/>
        </a:buClr>
        <a:buSzPct val="85000"/>
        <a:buFont typeface="Arial"/>
        <a:buChar char="•"/>
        <a:defRPr kumimoji="0" sz="2646" kern="1200">
          <a:solidFill>
            <a:schemeClr val="tx1"/>
          </a:solidFill>
          <a:latin typeface="+mn-lt"/>
          <a:ea typeface="+mn-ea"/>
          <a:cs typeface="+mn-cs"/>
        </a:defRPr>
      </a:lvl3pPr>
      <a:lvl4pPr marL="1527311" indent="-378047" algn="l" rtl="0" eaLnBrk="1" latinLnBrk="0" hangingPunct="1">
        <a:spcBef>
          <a:spcPct val="20000"/>
        </a:spcBef>
        <a:buClr>
          <a:schemeClr val="tx1"/>
        </a:buClr>
        <a:buSzPct val="90000"/>
        <a:buFont typeface="Arial"/>
        <a:buChar char="•"/>
        <a:defRPr kumimoji="0" sz="2205" kern="1200">
          <a:solidFill>
            <a:schemeClr val="tx1"/>
          </a:solidFill>
          <a:latin typeface="+mn-lt"/>
          <a:ea typeface="+mn-ea"/>
          <a:cs typeface="+mn-cs"/>
        </a:defRPr>
      </a:lvl4pPr>
      <a:lvl5pPr marL="1819667" indent="-378047" algn="l" rtl="0" eaLnBrk="1" latinLnBrk="0" hangingPunct="1">
        <a:spcBef>
          <a:spcPct val="20000"/>
        </a:spcBef>
        <a:buClr>
          <a:schemeClr val="tx1"/>
        </a:buClr>
        <a:buSzPct val="100000"/>
        <a:buFont typeface="Arial"/>
        <a:buChar char="•"/>
        <a:defRPr kumimoji="0" sz="2205" kern="1200">
          <a:solidFill>
            <a:schemeClr val="tx1"/>
          </a:solidFill>
          <a:latin typeface="+mn-lt"/>
          <a:ea typeface="+mn-ea"/>
          <a:cs typeface="+mn-cs"/>
        </a:defRPr>
      </a:lvl5pPr>
      <a:lvl6pPr marL="1875114" indent="-201625" algn="l" rtl="0" eaLnBrk="1" latinLnBrk="0" hangingPunct="1">
        <a:spcBef>
          <a:spcPct val="20000"/>
        </a:spcBef>
        <a:buClr>
          <a:schemeClr val="accent5"/>
        </a:buClr>
        <a:buFont typeface="Arial"/>
        <a:buChar char="-"/>
        <a:defRPr kumimoji="0" sz="2205" kern="1200" baseline="0">
          <a:solidFill>
            <a:schemeClr val="tx1"/>
          </a:solidFill>
          <a:latin typeface="+mn-lt"/>
          <a:ea typeface="+mn-ea"/>
          <a:cs typeface="+mn-cs"/>
        </a:defRPr>
      </a:lvl6pPr>
      <a:lvl7pPr marL="2117065" indent="-201625" algn="l" rtl="0" eaLnBrk="1" latinLnBrk="0" hangingPunct="1">
        <a:spcBef>
          <a:spcPct val="20000"/>
        </a:spcBef>
        <a:buClr>
          <a:schemeClr val="accent6"/>
        </a:buClr>
        <a:buSzPct val="100000"/>
        <a:buFont typeface="Arial"/>
        <a:buChar char="•"/>
        <a:defRPr kumimoji="0" sz="1985" kern="1200" baseline="0">
          <a:solidFill>
            <a:schemeClr val="tx1"/>
          </a:solidFill>
          <a:latin typeface="+mn-lt"/>
          <a:ea typeface="+mn-ea"/>
          <a:cs typeface="+mn-cs"/>
        </a:defRPr>
      </a:lvl7pPr>
      <a:lvl8pPr marL="2359015" indent="-201625" algn="l" rtl="0" eaLnBrk="1" latinLnBrk="0" hangingPunct="1">
        <a:spcBef>
          <a:spcPct val="20000"/>
        </a:spcBef>
        <a:buClr>
          <a:schemeClr val="accent6"/>
        </a:buClr>
        <a:buFont typeface="Arial"/>
        <a:buChar char="▪"/>
        <a:defRPr kumimoji="0" sz="1764" kern="1200">
          <a:solidFill>
            <a:schemeClr val="tx1"/>
          </a:solidFill>
          <a:latin typeface="+mn-lt"/>
          <a:ea typeface="+mn-ea"/>
          <a:cs typeface="+mn-cs"/>
        </a:defRPr>
      </a:lvl8pPr>
      <a:lvl9pPr marL="2570721" indent="-201625" algn="l" rtl="0" eaLnBrk="1" latinLnBrk="0" hangingPunct="1">
        <a:spcBef>
          <a:spcPct val="20000"/>
        </a:spcBef>
        <a:buClr>
          <a:schemeClr val="accent6"/>
        </a:buClr>
        <a:buFont typeface="Arial"/>
        <a:buChar char="•"/>
        <a:defRPr kumimoji="0" sz="1764"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4063" algn="l" rtl="0" eaLnBrk="1" latinLnBrk="0" hangingPunct="1">
        <a:defRPr kumimoji="0" kern="1200">
          <a:solidFill>
            <a:schemeClr val="tx1"/>
          </a:solidFill>
          <a:latin typeface="+mn-lt"/>
          <a:ea typeface="+mn-ea"/>
          <a:cs typeface="+mn-cs"/>
        </a:defRPr>
      </a:lvl2pPr>
      <a:lvl3pPr marL="1008126" algn="l" rtl="0" eaLnBrk="1" latinLnBrk="0" hangingPunct="1">
        <a:defRPr kumimoji="0" kern="1200">
          <a:solidFill>
            <a:schemeClr val="tx1"/>
          </a:solidFill>
          <a:latin typeface="+mn-lt"/>
          <a:ea typeface="+mn-ea"/>
          <a:cs typeface="+mn-cs"/>
        </a:defRPr>
      </a:lvl3pPr>
      <a:lvl4pPr marL="1512189" algn="l" rtl="0" eaLnBrk="1" latinLnBrk="0" hangingPunct="1">
        <a:defRPr kumimoji="0" kern="1200">
          <a:solidFill>
            <a:schemeClr val="tx1"/>
          </a:solidFill>
          <a:latin typeface="+mn-lt"/>
          <a:ea typeface="+mn-ea"/>
          <a:cs typeface="+mn-cs"/>
        </a:defRPr>
      </a:lvl4pPr>
      <a:lvl5pPr marL="2016252" algn="l" rtl="0" eaLnBrk="1" latinLnBrk="0" hangingPunct="1">
        <a:defRPr kumimoji="0" kern="1200">
          <a:solidFill>
            <a:schemeClr val="tx1"/>
          </a:solidFill>
          <a:latin typeface="+mn-lt"/>
          <a:ea typeface="+mn-ea"/>
          <a:cs typeface="+mn-cs"/>
        </a:defRPr>
      </a:lvl5pPr>
      <a:lvl6pPr marL="2520315" algn="l" rtl="0" eaLnBrk="1" latinLnBrk="0" hangingPunct="1">
        <a:defRPr kumimoji="0" kern="1200">
          <a:solidFill>
            <a:schemeClr val="tx1"/>
          </a:solidFill>
          <a:latin typeface="+mn-lt"/>
          <a:ea typeface="+mn-ea"/>
          <a:cs typeface="+mn-cs"/>
        </a:defRPr>
      </a:lvl6pPr>
      <a:lvl7pPr marL="3024378" algn="l" rtl="0" eaLnBrk="1" latinLnBrk="0" hangingPunct="1">
        <a:defRPr kumimoji="0" kern="1200">
          <a:solidFill>
            <a:schemeClr val="tx1"/>
          </a:solidFill>
          <a:latin typeface="+mn-lt"/>
          <a:ea typeface="+mn-ea"/>
          <a:cs typeface="+mn-cs"/>
        </a:defRPr>
      </a:lvl7pPr>
      <a:lvl8pPr marL="3528441" algn="l" rtl="0" eaLnBrk="1" latinLnBrk="0" hangingPunct="1">
        <a:defRPr kumimoji="0" kern="1200">
          <a:solidFill>
            <a:schemeClr val="tx1"/>
          </a:solidFill>
          <a:latin typeface="+mn-lt"/>
          <a:ea typeface="+mn-ea"/>
          <a:cs typeface="+mn-cs"/>
        </a:defRPr>
      </a:lvl8pPr>
      <a:lvl9pPr marL="4032504"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2182" y="198459"/>
            <a:ext cx="9345875" cy="793833"/>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722182" y="1512253"/>
            <a:ext cx="9345875" cy="5242126"/>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337885" y="7008170"/>
            <a:ext cx="7730172"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r>
              <a:rPr lang="en-GB" b="0" smtClean="0">
                <a:solidFill>
                  <a:srgbClr val="64BCD9"/>
                </a:solidFill>
                <a:latin typeface="Arial"/>
              </a:rPr>
              <a:t>V. Baglin - 8th HL-LHC Collaboration Meeting, CERN, 15-18th October 2018</a:t>
            </a:r>
            <a:endParaRPr lang="en-GB" b="0">
              <a:solidFill>
                <a:srgbClr val="64BCD9"/>
              </a:solidFill>
              <a:latin typeface="Arial"/>
            </a:endParaRPr>
          </a:p>
        </p:txBody>
      </p:sp>
      <p:sp>
        <p:nvSpPr>
          <p:cNvPr id="6" name="Espace réservé du numéro de diapositive 5"/>
          <p:cNvSpPr>
            <a:spLocks noGrp="1"/>
          </p:cNvSpPr>
          <p:nvPr>
            <p:ph type="sldNum" sz="quarter" idx="4"/>
          </p:nvPr>
        </p:nvSpPr>
        <p:spPr>
          <a:xfrm>
            <a:off x="10250726" y="7008170"/>
            <a:ext cx="424813"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fld id="{BFDCA1C4-9514-7B4F-976F-D92F7E296653}" type="slidenum">
              <a:rPr lang="fr-FR" b="0" smtClean="0">
                <a:solidFill>
                  <a:srgbClr val="64BCD9"/>
                </a:solidFill>
                <a:latin typeface="Arial"/>
              </a:rPr>
              <a:pPr defTabSz="504063" eaLnBrk="1" fontAlgn="auto" hangingPunct="1">
                <a:spcBef>
                  <a:spcPts val="0"/>
                </a:spcBef>
                <a:spcAft>
                  <a:spcPts val="0"/>
                </a:spcAft>
              </a:pPr>
              <a:t>‹#›</a:t>
            </a:fld>
            <a:endParaRPr lang="fr-FR" b="0" dirty="0">
              <a:solidFill>
                <a:srgbClr val="64BCD9"/>
              </a:solidFill>
              <a:latin typeface="Arial"/>
            </a:endParaRPr>
          </a:p>
        </p:txBody>
      </p:sp>
    </p:spTree>
    <p:extLst>
      <p:ext uri="{BB962C8B-B14F-4D97-AF65-F5344CB8AC3E}">
        <p14:creationId xmlns:p14="http://schemas.microsoft.com/office/powerpoint/2010/main" val="3003724796"/>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Lst>
  <p:hf hdr="0" dt="0"/>
  <p:txStyles>
    <p:titleStyle>
      <a:lvl1pPr algn="ctr" defTabSz="504063" rtl="0" eaLnBrk="1" latinLnBrk="0" hangingPunct="1">
        <a:spcBef>
          <a:spcPct val="0"/>
        </a:spcBef>
        <a:buNone/>
        <a:defRPr sz="3087" b="1" kern="1200">
          <a:solidFill>
            <a:schemeClr val="bg2"/>
          </a:solidFill>
          <a:latin typeface="+mj-lt"/>
          <a:ea typeface="+mj-ea"/>
          <a:cs typeface="+mj-cs"/>
        </a:defRPr>
      </a:lvl1pPr>
    </p:titleStyle>
    <p:bodyStyle>
      <a:lvl1pPr marL="378047" indent="-378047" algn="l" defTabSz="504063" rtl="0" eaLnBrk="1" latinLnBrk="0" hangingPunct="1">
        <a:spcBef>
          <a:spcPct val="20000"/>
        </a:spcBef>
        <a:buClr>
          <a:schemeClr val="accent6"/>
        </a:buClr>
        <a:buFont typeface="Wingdings" charset="2"/>
        <a:buChar char="§"/>
        <a:defRPr sz="3087" kern="1200">
          <a:solidFill>
            <a:schemeClr val="accent5"/>
          </a:solidFill>
          <a:latin typeface="+mn-lt"/>
          <a:ea typeface="+mn-ea"/>
          <a:cs typeface="+mn-cs"/>
        </a:defRPr>
      </a:lvl1pPr>
      <a:lvl2pPr marL="819102" indent="-315039" algn="l" defTabSz="504063" rtl="0" eaLnBrk="1" latinLnBrk="0" hangingPunct="1">
        <a:spcBef>
          <a:spcPct val="20000"/>
        </a:spcBef>
        <a:buClr>
          <a:schemeClr val="accent6"/>
        </a:buClr>
        <a:buFont typeface="Wingdings" charset="2"/>
        <a:buChar char="§"/>
        <a:defRPr sz="2646" kern="1200">
          <a:solidFill>
            <a:schemeClr val="accent5"/>
          </a:solidFill>
          <a:latin typeface="+mn-lt"/>
          <a:ea typeface="+mn-ea"/>
          <a:cs typeface="+mn-cs"/>
        </a:defRPr>
      </a:lvl2pPr>
      <a:lvl3pPr marL="1260158" indent="-252032" algn="l" defTabSz="504063" rtl="0" eaLnBrk="1" latinLnBrk="0" hangingPunct="1">
        <a:spcBef>
          <a:spcPct val="20000"/>
        </a:spcBef>
        <a:buClr>
          <a:schemeClr val="accent6"/>
        </a:buClr>
        <a:buFont typeface="Wingdings" charset="2"/>
        <a:buChar char="§"/>
        <a:defRPr sz="2205" kern="1200">
          <a:solidFill>
            <a:schemeClr val="accent5"/>
          </a:solidFill>
          <a:latin typeface="+mn-lt"/>
          <a:ea typeface="+mn-ea"/>
          <a:cs typeface="+mn-cs"/>
        </a:defRPr>
      </a:lvl3pPr>
      <a:lvl4pPr marL="1764221" indent="-252032" algn="l" defTabSz="504063" rtl="0" eaLnBrk="1" latinLnBrk="0" hangingPunct="1">
        <a:spcBef>
          <a:spcPct val="20000"/>
        </a:spcBef>
        <a:buClr>
          <a:schemeClr val="accent6"/>
        </a:buClr>
        <a:buFont typeface="Wingdings" charset="2"/>
        <a:buChar char="§"/>
        <a:defRPr sz="1985" kern="1200">
          <a:solidFill>
            <a:schemeClr val="accent5"/>
          </a:solidFill>
          <a:latin typeface="+mn-lt"/>
          <a:ea typeface="+mn-ea"/>
          <a:cs typeface="+mn-cs"/>
        </a:defRPr>
      </a:lvl4pPr>
      <a:lvl5pPr marL="2268284" indent="-252032" algn="l" defTabSz="504063" rtl="0" eaLnBrk="1" latinLnBrk="0" hangingPunct="1">
        <a:spcBef>
          <a:spcPct val="20000"/>
        </a:spcBef>
        <a:buClr>
          <a:schemeClr val="accent6"/>
        </a:buClr>
        <a:buFont typeface="Wingdings" charset="2"/>
        <a:buChar char="§"/>
        <a:defRPr sz="1764" kern="1200">
          <a:solidFill>
            <a:schemeClr val="accent5"/>
          </a:solidFill>
          <a:latin typeface="+mn-lt"/>
          <a:ea typeface="+mn-ea"/>
          <a:cs typeface="+mn-cs"/>
        </a:defRPr>
      </a:lvl5pPr>
      <a:lvl6pPr marL="2772347" indent="-252032" algn="l" defTabSz="504063" rtl="0" eaLnBrk="1" latinLnBrk="0" hangingPunct="1">
        <a:spcBef>
          <a:spcPct val="20000"/>
        </a:spcBef>
        <a:buFont typeface="Arial"/>
        <a:buChar char="•"/>
        <a:defRPr sz="2205" kern="1200">
          <a:solidFill>
            <a:schemeClr val="tx1"/>
          </a:solidFill>
          <a:latin typeface="+mn-lt"/>
          <a:ea typeface="+mn-ea"/>
          <a:cs typeface="+mn-cs"/>
        </a:defRPr>
      </a:lvl6pPr>
      <a:lvl7pPr marL="3276410" indent="-252032" algn="l" defTabSz="504063" rtl="0" eaLnBrk="1" latinLnBrk="0" hangingPunct="1">
        <a:spcBef>
          <a:spcPct val="20000"/>
        </a:spcBef>
        <a:buFont typeface="Arial"/>
        <a:buChar char="•"/>
        <a:defRPr sz="2205" kern="1200">
          <a:solidFill>
            <a:schemeClr val="tx1"/>
          </a:solidFill>
          <a:latin typeface="+mn-lt"/>
          <a:ea typeface="+mn-ea"/>
          <a:cs typeface="+mn-cs"/>
        </a:defRPr>
      </a:lvl7pPr>
      <a:lvl8pPr marL="3780473" indent="-252032" algn="l" defTabSz="504063" rtl="0" eaLnBrk="1" latinLnBrk="0" hangingPunct="1">
        <a:spcBef>
          <a:spcPct val="20000"/>
        </a:spcBef>
        <a:buFont typeface="Arial"/>
        <a:buChar char="•"/>
        <a:defRPr sz="2205" kern="1200">
          <a:solidFill>
            <a:schemeClr val="tx1"/>
          </a:solidFill>
          <a:latin typeface="+mn-lt"/>
          <a:ea typeface="+mn-ea"/>
          <a:cs typeface="+mn-cs"/>
        </a:defRPr>
      </a:lvl8pPr>
      <a:lvl9pPr marL="4284536" indent="-252032" algn="l" defTabSz="504063"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fr-FR"/>
      </a:defPPr>
      <a:lvl1pPr marL="0" algn="l" defTabSz="504063" rtl="0" eaLnBrk="1" latinLnBrk="0" hangingPunct="1">
        <a:defRPr sz="1985" kern="1200">
          <a:solidFill>
            <a:schemeClr val="tx1"/>
          </a:solidFill>
          <a:latin typeface="+mn-lt"/>
          <a:ea typeface="+mn-ea"/>
          <a:cs typeface="+mn-cs"/>
        </a:defRPr>
      </a:lvl1pPr>
      <a:lvl2pPr marL="504063" algn="l" defTabSz="504063" rtl="0" eaLnBrk="1" latinLnBrk="0" hangingPunct="1">
        <a:defRPr sz="1985" kern="1200">
          <a:solidFill>
            <a:schemeClr val="tx1"/>
          </a:solidFill>
          <a:latin typeface="+mn-lt"/>
          <a:ea typeface="+mn-ea"/>
          <a:cs typeface="+mn-cs"/>
        </a:defRPr>
      </a:lvl2pPr>
      <a:lvl3pPr marL="1008126" algn="l" defTabSz="504063" rtl="0" eaLnBrk="1" latinLnBrk="0" hangingPunct="1">
        <a:defRPr sz="1985" kern="1200">
          <a:solidFill>
            <a:schemeClr val="tx1"/>
          </a:solidFill>
          <a:latin typeface="+mn-lt"/>
          <a:ea typeface="+mn-ea"/>
          <a:cs typeface="+mn-cs"/>
        </a:defRPr>
      </a:lvl3pPr>
      <a:lvl4pPr marL="1512189" algn="l" defTabSz="504063" rtl="0" eaLnBrk="1" latinLnBrk="0" hangingPunct="1">
        <a:defRPr sz="1985" kern="1200">
          <a:solidFill>
            <a:schemeClr val="tx1"/>
          </a:solidFill>
          <a:latin typeface="+mn-lt"/>
          <a:ea typeface="+mn-ea"/>
          <a:cs typeface="+mn-cs"/>
        </a:defRPr>
      </a:lvl4pPr>
      <a:lvl5pPr marL="2016252" algn="l" defTabSz="504063" rtl="0" eaLnBrk="1" latinLnBrk="0" hangingPunct="1">
        <a:defRPr sz="1985" kern="1200">
          <a:solidFill>
            <a:schemeClr val="tx1"/>
          </a:solidFill>
          <a:latin typeface="+mn-lt"/>
          <a:ea typeface="+mn-ea"/>
          <a:cs typeface="+mn-cs"/>
        </a:defRPr>
      </a:lvl5pPr>
      <a:lvl6pPr marL="2520315" algn="l" defTabSz="504063" rtl="0" eaLnBrk="1" latinLnBrk="0" hangingPunct="1">
        <a:defRPr sz="1985" kern="1200">
          <a:solidFill>
            <a:schemeClr val="tx1"/>
          </a:solidFill>
          <a:latin typeface="+mn-lt"/>
          <a:ea typeface="+mn-ea"/>
          <a:cs typeface="+mn-cs"/>
        </a:defRPr>
      </a:lvl6pPr>
      <a:lvl7pPr marL="3024378" algn="l" defTabSz="504063" rtl="0" eaLnBrk="1" latinLnBrk="0" hangingPunct="1">
        <a:defRPr sz="1985" kern="1200">
          <a:solidFill>
            <a:schemeClr val="tx1"/>
          </a:solidFill>
          <a:latin typeface="+mn-lt"/>
          <a:ea typeface="+mn-ea"/>
          <a:cs typeface="+mn-cs"/>
        </a:defRPr>
      </a:lvl7pPr>
      <a:lvl8pPr marL="3528441" algn="l" defTabSz="504063" rtl="0" eaLnBrk="1" latinLnBrk="0" hangingPunct="1">
        <a:defRPr sz="1985" kern="1200">
          <a:solidFill>
            <a:schemeClr val="tx1"/>
          </a:solidFill>
          <a:latin typeface="+mn-lt"/>
          <a:ea typeface="+mn-ea"/>
          <a:cs typeface="+mn-cs"/>
        </a:defRPr>
      </a:lvl8pPr>
      <a:lvl9pPr marL="4032504" algn="l" defTabSz="504063" rtl="0" eaLnBrk="1" latinLnBrk="0" hangingPunct="1">
        <a:defRPr sz="198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22182" y="198459"/>
            <a:ext cx="9345875" cy="793833"/>
          </a:xfrm>
          <a:prstGeom prst="rect">
            <a:avLst/>
          </a:prstGeom>
        </p:spPr>
        <p:txBody>
          <a:bodyPr vert="horz" lIns="0" tIns="0" rIns="0" bIns="0" rtlCol="0" anchor="ctr" anchorCtr="1">
            <a:noAutofit/>
          </a:bodyPr>
          <a:lstStyle/>
          <a:p>
            <a:r>
              <a:rPr lang="en-GB" noProof="0" smtClean="0"/>
              <a:t>Slide title – line 1 – Arial 30 pt – HiLumi blue</a:t>
            </a:r>
            <a:br>
              <a:rPr lang="en-GB" noProof="0" smtClean="0"/>
            </a:br>
            <a:r>
              <a:rPr lang="en-GB" noProof="0" smtClean="0"/>
              <a:t>Slide title – line 2 – Arial 30 pt – HiLumi blue</a:t>
            </a:r>
            <a:endParaRPr lang="en-GB" noProof="0"/>
          </a:p>
        </p:txBody>
      </p:sp>
      <p:sp>
        <p:nvSpPr>
          <p:cNvPr id="3" name="Espace réservé du texte 2"/>
          <p:cNvSpPr>
            <a:spLocks noGrp="1"/>
          </p:cNvSpPr>
          <p:nvPr>
            <p:ph type="body" idx="1"/>
          </p:nvPr>
        </p:nvSpPr>
        <p:spPr>
          <a:xfrm>
            <a:off x="722182" y="1512253"/>
            <a:ext cx="9345875" cy="5242126"/>
          </a:xfrm>
          <a:prstGeom prst="rect">
            <a:avLst/>
          </a:prstGeom>
        </p:spPr>
        <p:txBody>
          <a:bodyPr vert="horz" lIns="0" tIns="0" rIns="0" bIns="0" rtlCol="0">
            <a:normAutofit/>
          </a:bodyPr>
          <a:lstStyle/>
          <a:p>
            <a:pPr lvl="0"/>
            <a:r>
              <a:rPr lang="en-GB" noProof="0" smtClean="0"/>
              <a:t>Click to edit Master texts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Espace réservé du pied de page 4"/>
          <p:cNvSpPr>
            <a:spLocks noGrp="1"/>
          </p:cNvSpPr>
          <p:nvPr>
            <p:ph type="ftr" sz="quarter" idx="3"/>
          </p:nvPr>
        </p:nvSpPr>
        <p:spPr>
          <a:xfrm>
            <a:off x="2337885" y="7008170"/>
            <a:ext cx="7730172"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r>
              <a:rPr lang="en-GB" b="0" smtClean="0">
                <a:solidFill>
                  <a:srgbClr val="64BCD9"/>
                </a:solidFill>
                <a:latin typeface="Arial"/>
              </a:rPr>
              <a:t>V. Baglin - 8th HL-LHC Collaboration Meeting, CERN, 15-18th October 2018</a:t>
            </a:r>
            <a:endParaRPr lang="en-GB" b="0">
              <a:solidFill>
                <a:srgbClr val="64BCD9"/>
              </a:solidFill>
              <a:latin typeface="Arial"/>
            </a:endParaRPr>
          </a:p>
        </p:txBody>
      </p:sp>
      <p:sp>
        <p:nvSpPr>
          <p:cNvPr id="6" name="Espace réservé du numéro de diapositive 5"/>
          <p:cNvSpPr>
            <a:spLocks noGrp="1"/>
          </p:cNvSpPr>
          <p:nvPr>
            <p:ph type="sldNum" sz="quarter" idx="4"/>
          </p:nvPr>
        </p:nvSpPr>
        <p:spPr>
          <a:xfrm>
            <a:off x="10250726" y="7008170"/>
            <a:ext cx="424813" cy="396917"/>
          </a:xfrm>
          <a:prstGeom prst="rect">
            <a:avLst/>
          </a:prstGeom>
        </p:spPr>
        <p:txBody>
          <a:bodyPr vert="horz" lIns="0" tIns="0" rIns="0" bIns="0" rtlCol="0" anchor="b"/>
          <a:lstStyle>
            <a:lvl1pPr algn="r">
              <a:defRPr sz="1323">
                <a:solidFill>
                  <a:schemeClr val="accent1"/>
                </a:solidFill>
              </a:defRPr>
            </a:lvl1pPr>
          </a:lstStyle>
          <a:p>
            <a:pPr defTabSz="504063" eaLnBrk="1" fontAlgn="auto" hangingPunct="1">
              <a:spcBef>
                <a:spcPts val="0"/>
              </a:spcBef>
              <a:spcAft>
                <a:spcPts val="0"/>
              </a:spcAft>
            </a:pPr>
            <a:fld id="{BFDCA1C4-9514-7B4F-976F-D92F7E296653}" type="slidenum">
              <a:rPr lang="fr-FR" b="0" smtClean="0">
                <a:solidFill>
                  <a:srgbClr val="64BCD9"/>
                </a:solidFill>
                <a:latin typeface="Arial"/>
              </a:rPr>
              <a:pPr defTabSz="504063" eaLnBrk="1" fontAlgn="auto" hangingPunct="1">
                <a:spcBef>
                  <a:spcPts val="0"/>
                </a:spcBef>
                <a:spcAft>
                  <a:spcPts val="0"/>
                </a:spcAft>
              </a:pPr>
              <a:t>‹#›</a:t>
            </a:fld>
            <a:endParaRPr lang="fr-FR" b="0" dirty="0">
              <a:solidFill>
                <a:srgbClr val="64BCD9"/>
              </a:solidFill>
              <a:latin typeface="Arial"/>
            </a:endParaRPr>
          </a:p>
        </p:txBody>
      </p:sp>
    </p:spTree>
    <p:extLst>
      <p:ext uri="{BB962C8B-B14F-4D97-AF65-F5344CB8AC3E}">
        <p14:creationId xmlns:p14="http://schemas.microsoft.com/office/powerpoint/2010/main" val="193208948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Lst>
  <p:hf hdr="0" dt="0"/>
  <p:txStyles>
    <p:titleStyle>
      <a:lvl1pPr algn="ctr" defTabSz="504063" rtl="0" eaLnBrk="1" latinLnBrk="0" hangingPunct="1">
        <a:spcBef>
          <a:spcPct val="0"/>
        </a:spcBef>
        <a:buNone/>
        <a:defRPr sz="3087" b="1" kern="1200">
          <a:solidFill>
            <a:schemeClr val="bg2"/>
          </a:solidFill>
          <a:latin typeface="+mj-lt"/>
          <a:ea typeface="+mj-ea"/>
          <a:cs typeface="+mj-cs"/>
        </a:defRPr>
      </a:lvl1pPr>
    </p:titleStyle>
    <p:bodyStyle>
      <a:lvl1pPr marL="378047" indent="-378047" algn="l" defTabSz="504063" rtl="0" eaLnBrk="1" latinLnBrk="0" hangingPunct="1">
        <a:spcBef>
          <a:spcPct val="20000"/>
        </a:spcBef>
        <a:buClr>
          <a:schemeClr val="accent6"/>
        </a:buClr>
        <a:buFont typeface="Wingdings" charset="2"/>
        <a:buChar char="§"/>
        <a:defRPr sz="3087" kern="1200">
          <a:solidFill>
            <a:schemeClr val="accent5"/>
          </a:solidFill>
          <a:latin typeface="+mn-lt"/>
          <a:ea typeface="+mn-ea"/>
          <a:cs typeface="+mn-cs"/>
        </a:defRPr>
      </a:lvl1pPr>
      <a:lvl2pPr marL="819102" indent="-315039" algn="l" defTabSz="504063" rtl="0" eaLnBrk="1" latinLnBrk="0" hangingPunct="1">
        <a:spcBef>
          <a:spcPct val="20000"/>
        </a:spcBef>
        <a:buClr>
          <a:schemeClr val="accent6"/>
        </a:buClr>
        <a:buFont typeface="Wingdings" charset="2"/>
        <a:buChar char="§"/>
        <a:defRPr sz="2646" kern="1200">
          <a:solidFill>
            <a:schemeClr val="accent5"/>
          </a:solidFill>
          <a:latin typeface="+mn-lt"/>
          <a:ea typeface="+mn-ea"/>
          <a:cs typeface="+mn-cs"/>
        </a:defRPr>
      </a:lvl2pPr>
      <a:lvl3pPr marL="1260158" indent="-252032" algn="l" defTabSz="504063" rtl="0" eaLnBrk="1" latinLnBrk="0" hangingPunct="1">
        <a:spcBef>
          <a:spcPct val="20000"/>
        </a:spcBef>
        <a:buClr>
          <a:schemeClr val="accent6"/>
        </a:buClr>
        <a:buFont typeface="Wingdings" charset="2"/>
        <a:buChar char="§"/>
        <a:defRPr sz="2205" kern="1200">
          <a:solidFill>
            <a:schemeClr val="accent5"/>
          </a:solidFill>
          <a:latin typeface="+mn-lt"/>
          <a:ea typeface="+mn-ea"/>
          <a:cs typeface="+mn-cs"/>
        </a:defRPr>
      </a:lvl3pPr>
      <a:lvl4pPr marL="1764221" indent="-252032" algn="l" defTabSz="504063" rtl="0" eaLnBrk="1" latinLnBrk="0" hangingPunct="1">
        <a:spcBef>
          <a:spcPct val="20000"/>
        </a:spcBef>
        <a:buClr>
          <a:schemeClr val="accent6"/>
        </a:buClr>
        <a:buFont typeface="Wingdings" charset="2"/>
        <a:buChar char="§"/>
        <a:defRPr sz="1985" kern="1200">
          <a:solidFill>
            <a:schemeClr val="accent5"/>
          </a:solidFill>
          <a:latin typeface="+mn-lt"/>
          <a:ea typeface="+mn-ea"/>
          <a:cs typeface="+mn-cs"/>
        </a:defRPr>
      </a:lvl4pPr>
      <a:lvl5pPr marL="2268284" indent="-252032" algn="l" defTabSz="504063" rtl="0" eaLnBrk="1" latinLnBrk="0" hangingPunct="1">
        <a:spcBef>
          <a:spcPct val="20000"/>
        </a:spcBef>
        <a:buClr>
          <a:schemeClr val="accent6"/>
        </a:buClr>
        <a:buFont typeface="Wingdings" charset="2"/>
        <a:buChar char="§"/>
        <a:defRPr sz="1764" kern="1200">
          <a:solidFill>
            <a:schemeClr val="accent5"/>
          </a:solidFill>
          <a:latin typeface="+mn-lt"/>
          <a:ea typeface="+mn-ea"/>
          <a:cs typeface="+mn-cs"/>
        </a:defRPr>
      </a:lvl5pPr>
      <a:lvl6pPr marL="2772347" indent="-252032" algn="l" defTabSz="504063" rtl="0" eaLnBrk="1" latinLnBrk="0" hangingPunct="1">
        <a:spcBef>
          <a:spcPct val="20000"/>
        </a:spcBef>
        <a:buFont typeface="Arial"/>
        <a:buChar char="•"/>
        <a:defRPr sz="2205" kern="1200">
          <a:solidFill>
            <a:schemeClr val="tx1"/>
          </a:solidFill>
          <a:latin typeface="+mn-lt"/>
          <a:ea typeface="+mn-ea"/>
          <a:cs typeface="+mn-cs"/>
        </a:defRPr>
      </a:lvl6pPr>
      <a:lvl7pPr marL="3276410" indent="-252032" algn="l" defTabSz="504063" rtl="0" eaLnBrk="1" latinLnBrk="0" hangingPunct="1">
        <a:spcBef>
          <a:spcPct val="20000"/>
        </a:spcBef>
        <a:buFont typeface="Arial"/>
        <a:buChar char="•"/>
        <a:defRPr sz="2205" kern="1200">
          <a:solidFill>
            <a:schemeClr val="tx1"/>
          </a:solidFill>
          <a:latin typeface="+mn-lt"/>
          <a:ea typeface="+mn-ea"/>
          <a:cs typeface="+mn-cs"/>
        </a:defRPr>
      </a:lvl7pPr>
      <a:lvl8pPr marL="3780473" indent="-252032" algn="l" defTabSz="504063" rtl="0" eaLnBrk="1" latinLnBrk="0" hangingPunct="1">
        <a:spcBef>
          <a:spcPct val="20000"/>
        </a:spcBef>
        <a:buFont typeface="Arial"/>
        <a:buChar char="•"/>
        <a:defRPr sz="2205" kern="1200">
          <a:solidFill>
            <a:schemeClr val="tx1"/>
          </a:solidFill>
          <a:latin typeface="+mn-lt"/>
          <a:ea typeface="+mn-ea"/>
          <a:cs typeface="+mn-cs"/>
        </a:defRPr>
      </a:lvl8pPr>
      <a:lvl9pPr marL="4284536" indent="-252032" algn="l" defTabSz="504063" rtl="0" eaLnBrk="1" latinLnBrk="0" hangingPunct="1">
        <a:spcBef>
          <a:spcPct val="20000"/>
        </a:spcBef>
        <a:buFont typeface="Arial"/>
        <a:buChar char="•"/>
        <a:defRPr sz="2205" kern="1200">
          <a:solidFill>
            <a:schemeClr val="tx1"/>
          </a:solidFill>
          <a:latin typeface="+mn-lt"/>
          <a:ea typeface="+mn-ea"/>
          <a:cs typeface="+mn-cs"/>
        </a:defRPr>
      </a:lvl9pPr>
    </p:bodyStyle>
    <p:otherStyle>
      <a:defPPr>
        <a:defRPr lang="fr-FR"/>
      </a:defPPr>
      <a:lvl1pPr marL="0" algn="l" defTabSz="504063" rtl="0" eaLnBrk="1" latinLnBrk="0" hangingPunct="1">
        <a:defRPr sz="1985" kern="1200">
          <a:solidFill>
            <a:schemeClr val="tx1"/>
          </a:solidFill>
          <a:latin typeface="+mn-lt"/>
          <a:ea typeface="+mn-ea"/>
          <a:cs typeface="+mn-cs"/>
        </a:defRPr>
      </a:lvl1pPr>
      <a:lvl2pPr marL="504063" algn="l" defTabSz="504063" rtl="0" eaLnBrk="1" latinLnBrk="0" hangingPunct="1">
        <a:defRPr sz="1985" kern="1200">
          <a:solidFill>
            <a:schemeClr val="tx1"/>
          </a:solidFill>
          <a:latin typeface="+mn-lt"/>
          <a:ea typeface="+mn-ea"/>
          <a:cs typeface="+mn-cs"/>
        </a:defRPr>
      </a:lvl2pPr>
      <a:lvl3pPr marL="1008126" algn="l" defTabSz="504063" rtl="0" eaLnBrk="1" latinLnBrk="0" hangingPunct="1">
        <a:defRPr sz="1985" kern="1200">
          <a:solidFill>
            <a:schemeClr val="tx1"/>
          </a:solidFill>
          <a:latin typeface="+mn-lt"/>
          <a:ea typeface="+mn-ea"/>
          <a:cs typeface="+mn-cs"/>
        </a:defRPr>
      </a:lvl3pPr>
      <a:lvl4pPr marL="1512189" algn="l" defTabSz="504063" rtl="0" eaLnBrk="1" latinLnBrk="0" hangingPunct="1">
        <a:defRPr sz="1985" kern="1200">
          <a:solidFill>
            <a:schemeClr val="tx1"/>
          </a:solidFill>
          <a:latin typeface="+mn-lt"/>
          <a:ea typeface="+mn-ea"/>
          <a:cs typeface="+mn-cs"/>
        </a:defRPr>
      </a:lvl4pPr>
      <a:lvl5pPr marL="2016252" algn="l" defTabSz="504063" rtl="0" eaLnBrk="1" latinLnBrk="0" hangingPunct="1">
        <a:defRPr sz="1985" kern="1200">
          <a:solidFill>
            <a:schemeClr val="tx1"/>
          </a:solidFill>
          <a:latin typeface="+mn-lt"/>
          <a:ea typeface="+mn-ea"/>
          <a:cs typeface="+mn-cs"/>
        </a:defRPr>
      </a:lvl5pPr>
      <a:lvl6pPr marL="2520315" algn="l" defTabSz="504063" rtl="0" eaLnBrk="1" latinLnBrk="0" hangingPunct="1">
        <a:defRPr sz="1985" kern="1200">
          <a:solidFill>
            <a:schemeClr val="tx1"/>
          </a:solidFill>
          <a:latin typeface="+mn-lt"/>
          <a:ea typeface="+mn-ea"/>
          <a:cs typeface="+mn-cs"/>
        </a:defRPr>
      </a:lvl6pPr>
      <a:lvl7pPr marL="3024378" algn="l" defTabSz="504063" rtl="0" eaLnBrk="1" latinLnBrk="0" hangingPunct="1">
        <a:defRPr sz="1985" kern="1200">
          <a:solidFill>
            <a:schemeClr val="tx1"/>
          </a:solidFill>
          <a:latin typeface="+mn-lt"/>
          <a:ea typeface="+mn-ea"/>
          <a:cs typeface="+mn-cs"/>
        </a:defRPr>
      </a:lvl7pPr>
      <a:lvl8pPr marL="3528441" algn="l" defTabSz="504063" rtl="0" eaLnBrk="1" latinLnBrk="0" hangingPunct="1">
        <a:defRPr sz="1985" kern="1200">
          <a:solidFill>
            <a:schemeClr val="tx1"/>
          </a:solidFill>
          <a:latin typeface="+mn-lt"/>
          <a:ea typeface="+mn-ea"/>
          <a:cs typeface="+mn-cs"/>
        </a:defRPr>
      </a:lvl8pPr>
      <a:lvl9pPr marL="4032504" algn="l" defTabSz="504063"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http://www.inp.nsk.su/images/binp00.jpg" TargetMode="Externa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3.wmf"/><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32.w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image" Target="../media/image36.wmf"/><Relationship Id="rId5" Type="http://schemas.openxmlformats.org/officeDocument/2006/relationships/oleObject" Target="../embeddings/oleObject6.bin"/><Relationship Id="rId10" Type="http://schemas.openxmlformats.org/officeDocument/2006/relationships/oleObject" Target="../embeddings/oleObject8.bin"/><Relationship Id="rId4" Type="http://schemas.openxmlformats.org/officeDocument/2006/relationships/image" Target="../media/image35.wmf"/><Relationship Id="rId9"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9.xml"/><Relationship Id="rId1" Type="http://schemas.openxmlformats.org/officeDocument/2006/relationships/vmlDrawing" Target="../drawings/vmlDrawing4.vml"/><Relationship Id="rId6" Type="http://schemas.openxmlformats.org/officeDocument/2006/relationships/image" Target="../media/image36.wmf"/><Relationship Id="rId5" Type="http://schemas.openxmlformats.org/officeDocument/2006/relationships/oleObject" Target="../embeddings/oleObject9.bin"/><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9.emf"/><Relationship Id="rId5" Type="http://schemas.openxmlformats.org/officeDocument/2006/relationships/image" Target="../media/image47.wmf"/><Relationship Id="rId4" Type="http://schemas.openxmlformats.org/officeDocument/2006/relationships/oleObject" Target="../embeddings/oleObject10.bin"/></Relationships>
</file>

<file path=ppt/slides/_rels/slide22.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53.png"/><Relationship Id="rId4" Type="http://schemas.openxmlformats.org/officeDocument/2006/relationships/oleObject" Target="../embeddings/oleObject11.bin"/></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86.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3.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00.xml"/><Relationship Id="rId5" Type="http://schemas.openxmlformats.org/officeDocument/2006/relationships/chart" Target="../charts/chart2.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7.xml"/><Relationship Id="rId5" Type="http://schemas.openxmlformats.org/officeDocument/2006/relationships/chart" Target="../charts/chart4.xml"/><Relationship Id="rId4" Type="http://schemas.openxmlformats.org/officeDocument/2006/relationships/chart" Target="../charts/chart3.xml"/></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117.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17.xml"/></Relationships>
</file>

<file path=ppt/slides/_rels/slide32.x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3.png"/><Relationship Id="rId2" Type="http://schemas.openxmlformats.org/officeDocument/2006/relationships/image" Target="../media/image59.emf"/><Relationship Id="rId1" Type="http://schemas.openxmlformats.org/officeDocument/2006/relationships/slideLayout" Target="../slideLayouts/slideLayout117.xml"/><Relationship Id="rId6" Type="http://schemas.openxmlformats.org/officeDocument/2006/relationships/image" Target="../media/image57.png"/><Relationship Id="rId5" Type="http://schemas.openxmlformats.org/officeDocument/2006/relationships/image" Target="../media/image62.emf"/><Relationship Id="rId4" Type="http://schemas.openxmlformats.org/officeDocument/2006/relationships/image" Target="../media/image61.emf"/></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emf"/><Relationship Id="rId1" Type="http://schemas.openxmlformats.org/officeDocument/2006/relationships/slideLayout" Target="../slideLayouts/slideLayout117.xml"/></Relationships>
</file>

<file path=ppt/slides/_rels/slide34.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NULL"/><Relationship Id="rId7" Type="http://schemas.openxmlformats.org/officeDocument/2006/relationships/oleObject" Target="../embeddings/oleObject13.bin"/><Relationship Id="rId2" Type="http://schemas.openxmlformats.org/officeDocument/2006/relationships/slideLayout" Target="../slideLayouts/slideLayout117.xml"/><Relationship Id="rId1" Type="http://schemas.openxmlformats.org/officeDocument/2006/relationships/vmlDrawing" Target="../drawings/vmlDrawing7.vml"/><Relationship Id="rId6" Type="http://schemas.openxmlformats.org/officeDocument/2006/relationships/image" Target="../media/image66.wmf"/><Relationship Id="rId5" Type="http://schemas.openxmlformats.org/officeDocument/2006/relationships/oleObject" Target="../embeddings/oleObject12.bin"/><Relationship Id="rId10" Type="http://schemas.openxmlformats.org/officeDocument/2006/relationships/image" Target="../media/image68.wmf"/><Relationship Id="rId4" Type="http://schemas.openxmlformats.org/officeDocument/2006/relationships/image" Target="../media/image69.emf"/><Relationship Id="rId9"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slideLayout" Target="../slideLayouts/slideLayout117.xml"/><Relationship Id="rId1" Type="http://schemas.openxmlformats.org/officeDocument/2006/relationships/vmlDrawing" Target="../drawings/vmlDrawing8.vml"/><Relationship Id="rId6" Type="http://schemas.openxmlformats.org/officeDocument/2006/relationships/image" Target="../media/image72.emf"/><Relationship Id="rId5" Type="http://schemas.openxmlformats.org/officeDocument/2006/relationships/image" Target="../media/image70.w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17.xml"/><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hyperlink" Target="https://agenda.infn.it/event/13351/timetable/#20180603" TargetMode="External"/><Relationship Id="rId2" Type="http://schemas.openxmlformats.org/officeDocument/2006/relationships/hyperlink" Target="https://agenda.infn.it/event/4303/timetable/?view=standard" TargetMode="External"/><Relationship Id="rId1" Type="http://schemas.openxmlformats.org/officeDocument/2006/relationships/slideLayout" Target="../slideLayouts/slideLayout117.xml"/><Relationship Id="rId4" Type="http://schemas.openxmlformats.org/officeDocument/2006/relationships/hyperlink" Target="https://indico.cern.ch/event/775147/timetable/#20190923.detailed"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39.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xml"/><Relationship Id="rId1" Type="http://schemas.openxmlformats.org/officeDocument/2006/relationships/slideLayout" Target="../slideLayouts/slideLayout76.xml"/><Relationship Id="rId4" Type="http://schemas.openxmlformats.org/officeDocument/2006/relationships/image" Target="../media/image88.png"/></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63.xml"/><Relationship Id="rId5" Type="http://schemas.openxmlformats.org/officeDocument/2006/relationships/image" Target="../media/image91.png"/><Relationship Id="rId4"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6.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761688" y="360864"/>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sp>
        <p:nvSpPr>
          <p:cNvPr id="1094660" name="Text Box 4"/>
          <p:cNvSpPr txBox="1">
            <a:spLocks noChangeArrowheads="1"/>
          </p:cNvSpPr>
          <p:nvPr/>
        </p:nvSpPr>
        <p:spPr bwMode="auto">
          <a:xfrm>
            <a:off x="8518808" y="7273975"/>
            <a:ext cx="1950480" cy="29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03" tIns="43951" rIns="87903" bIns="43951">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323" dirty="0">
                <a:solidFill>
                  <a:srgbClr val="000000"/>
                </a:solidFill>
              </a:rPr>
              <a:t>a.a.krasnov@inp.nsk.su</a:t>
            </a:r>
            <a:endParaRPr lang="ru-RU" sz="1323" dirty="0">
              <a:solidFill>
                <a:srgbClr val="000000"/>
              </a:solidFill>
            </a:endParaRPr>
          </a:p>
        </p:txBody>
      </p:sp>
      <p:pic>
        <p:nvPicPr>
          <p:cNvPr id="7" name="Picture 20" descr="http://www.inp.nsk.su/images/binp00.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91144" y="904875"/>
            <a:ext cx="8333141" cy="261994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19"/>
          <p:cNvSpPr txBox="1">
            <a:spLocks noChangeArrowheads="1"/>
          </p:cNvSpPr>
          <p:nvPr/>
        </p:nvSpPr>
        <p:spPr bwMode="auto">
          <a:xfrm>
            <a:off x="371160" y="3960651"/>
            <a:ext cx="9973108" cy="348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lgn="l" defTabSz="1049338">
              <a:spcBef>
                <a:spcPct val="0"/>
              </a:spcBef>
              <a:defRPr sz="2400">
                <a:solidFill>
                  <a:schemeClr val="tx1"/>
                </a:solidFill>
                <a:latin typeface="Times New Roman" pitchFamily="18" charset="0"/>
              </a:defRPr>
            </a:lvl1pPr>
            <a:lvl2pPr marL="914400" indent="-457200" algn="l" defTabSz="1049338">
              <a:spcBef>
                <a:spcPct val="0"/>
              </a:spcBef>
              <a:defRPr sz="2400">
                <a:solidFill>
                  <a:schemeClr val="tx1"/>
                </a:solidFill>
                <a:latin typeface="Times New Roman" pitchFamily="18" charset="0"/>
              </a:defRPr>
            </a:lvl2pPr>
            <a:lvl3pPr marL="1371600" indent="-457200" algn="l" defTabSz="1049338">
              <a:spcBef>
                <a:spcPct val="0"/>
              </a:spcBef>
              <a:defRPr sz="2400">
                <a:solidFill>
                  <a:schemeClr val="tx1"/>
                </a:solidFill>
                <a:latin typeface="Times New Roman" pitchFamily="18" charset="0"/>
              </a:defRPr>
            </a:lvl3pPr>
            <a:lvl4pPr marL="1828800" indent="-457200" algn="l" defTabSz="1049338">
              <a:spcBef>
                <a:spcPct val="0"/>
              </a:spcBef>
              <a:defRPr sz="2400">
                <a:solidFill>
                  <a:schemeClr val="tx1"/>
                </a:solidFill>
                <a:latin typeface="Times New Roman" pitchFamily="18" charset="0"/>
              </a:defRPr>
            </a:lvl4pPr>
            <a:lvl5pPr marL="2286000" indent="-457200" algn="l" defTabSz="1049338">
              <a:spcBef>
                <a:spcPct val="0"/>
              </a:spcBef>
              <a:defRPr sz="2400">
                <a:solidFill>
                  <a:schemeClr val="tx1"/>
                </a:solidFill>
                <a:latin typeface="Times New Roman" pitchFamily="18" charset="0"/>
              </a:defRPr>
            </a:lvl5pPr>
            <a:lvl6pPr marL="2743200" indent="-457200" defTabSz="1049338" eaLnBrk="0" fontAlgn="base" hangingPunct="0">
              <a:spcBef>
                <a:spcPct val="0"/>
              </a:spcBef>
              <a:spcAft>
                <a:spcPct val="0"/>
              </a:spcAft>
              <a:defRPr sz="2400">
                <a:solidFill>
                  <a:schemeClr val="tx1"/>
                </a:solidFill>
                <a:latin typeface="Times New Roman" pitchFamily="18" charset="0"/>
              </a:defRPr>
            </a:lvl6pPr>
            <a:lvl7pPr marL="3200400" indent="-457200" defTabSz="1049338" eaLnBrk="0" fontAlgn="base" hangingPunct="0">
              <a:spcBef>
                <a:spcPct val="0"/>
              </a:spcBef>
              <a:spcAft>
                <a:spcPct val="0"/>
              </a:spcAft>
              <a:defRPr sz="2400">
                <a:solidFill>
                  <a:schemeClr val="tx1"/>
                </a:solidFill>
                <a:latin typeface="Times New Roman" pitchFamily="18" charset="0"/>
              </a:defRPr>
            </a:lvl7pPr>
            <a:lvl8pPr marL="3657600" indent="-457200" defTabSz="1049338" eaLnBrk="0" fontAlgn="base" hangingPunct="0">
              <a:spcBef>
                <a:spcPct val="0"/>
              </a:spcBef>
              <a:spcAft>
                <a:spcPct val="0"/>
              </a:spcAft>
              <a:defRPr sz="2400">
                <a:solidFill>
                  <a:schemeClr val="tx1"/>
                </a:solidFill>
                <a:latin typeface="Times New Roman" pitchFamily="18" charset="0"/>
              </a:defRPr>
            </a:lvl8pPr>
            <a:lvl9pPr marL="4114800" indent="-457200" defTabSz="1049338" eaLnBrk="0" fontAlgn="base" hangingPunct="0">
              <a:spcBef>
                <a:spcPct val="0"/>
              </a:spcBef>
              <a:spcAft>
                <a:spcPct val="0"/>
              </a:spcAft>
              <a:defRPr sz="2400">
                <a:solidFill>
                  <a:schemeClr val="tx1"/>
                </a:solidFill>
                <a:latin typeface="Times New Roman" pitchFamily="18" charset="0"/>
              </a:defRPr>
            </a:lvl9pPr>
          </a:lstStyle>
          <a:p>
            <a:pPr marL="0" indent="0" algn="ctr">
              <a:spcBef>
                <a:spcPct val="50000"/>
              </a:spcBef>
            </a:pPr>
            <a:r>
              <a:rPr lang="en-US" sz="3528" dirty="0" smtClean="0">
                <a:solidFill>
                  <a:srgbClr val="C00000"/>
                </a:solidFill>
              </a:rPr>
              <a:t>Electron Clouds</a:t>
            </a:r>
          </a:p>
          <a:p>
            <a:pPr marL="0" indent="0" algn="ctr">
              <a:spcBef>
                <a:spcPct val="50000"/>
              </a:spcBef>
            </a:pPr>
            <a:endParaRPr lang="en-US" sz="3528" dirty="0" smtClean="0">
              <a:solidFill>
                <a:srgbClr val="C00000"/>
              </a:solidFill>
            </a:endParaRPr>
          </a:p>
          <a:p>
            <a:pPr marL="0" indent="0" algn="ctr">
              <a:spcBef>
                <a:spcPct val="50000"/>
              </a:spcBef>
            </a:pPr>
            <a:r>
              <a:rPr lang="en-US" sz="2205" dirty="0" smtClean="0">
                <a:solidFill>
                  <a:srgbClr val="002060"/>
                </a:solidFill>
              </a:rPr>
              <a:t>Alexander </a:t>
            </a:r>
            <a:r>
              <a:rPr lang="en-US" sz="2205" dirty="0" err="1" smtClean="0">
                <a:solidFill>
                  <a:srgbClr val="002060"/>
                </a:solidFill>
              </a:rPr>
              <a:t>Krasnov</a:t>
            </a:r>
            <a:endParaRPr lang="en-US" sz="2205" dirty="0" smtClean="0">
              <a:solidFill>
                <a:srgbClr val="002060"/>
              </a:solidFill>
            </a:endParaRPr>
          </a:p>
          <a:p>
            <a:pPr marL="0" indent="0" algn="ctr">
              <a:spcBef>
                <a:spcPct val="50000"/>
              </a:spcBef>
            </a:pPr>
            <a:endParaRPr lang="en-US" sz="2205" dirty="0">
              <a:solidFill>
                <a:srgbClr val="002060"/>
              </a:solidFill>
            </a:endParaRPr>
          </a:p>
          <a:p>
            <a:pPr algn="ctr">
              <a:spcBef>
                <a:spcPct val="50000"/>
              </a:spcBef>
            </a:pPr>
            <a:r>
              <a:rPr lang="en-US" sz="1800" dirty="0" err="1">
                <a:solidFill>
                  <a:srgbClr val="002060"/>
                </a:solidFill>
              </a:rPr>
              <a:t>Budker</a:t>
            </a:r>
            <a:r>
              <a:rPr lang="en-US" sz="1800" dirty="0">
                <a:solidFill>
                  <a:srgbClr val="002060"/>
                </a:solidFill>
              </a:rPr>
              <a:t> Institute of Nuclear Physics (BINP), Novosibirsk, Russia</a:t>
            </a:r>
            <a:endParaRPr lang="ru-RU" sz="1800" dirty="0">
              <a:solidFill>
                <a:srgbClr val="002060"/>
              </a:solidFill>
            </a:endParaRPr>
          </a:p>
          <a:p>
            <a:pPr algn="ctr">
              <a:spcBef>
                <a:spcPct val="50000"/>
              </a:spcBef>
            </a:pPr>
            <a:endParaRPr lang="ru-RU" sz="2205" dirty="0">
              <a:solidFill>
                <a:srgbClr val="002060"/>
              </a:solidFill>
            </a:endParaRPr>
          </a:p>
        </p:txBody>
      </p:sp>
      <p:sp>
        <p:nvSpPr>
          <p:cNvPr id="3" name="Номер слайда 2"/>
          <p:cNvSpPr>
            <a:spLocks noGrp="1"/>
          </p:cNvSpPr>
          <p:nvPr>
            <p:ph type="sldNum" sz="quarter" idx="12"/>
          </p:nvPr>
        </p:nvSpPr>
        <p:spPr/>
        <p:txBody>
          <a:bodyPr/>
          <a:lstStyle/>
          <a:p>
            <a:fld id="{7393162D-8679-4CDD-AA25-1419BBAB4693}" type="slidenum">
              <a:rPr lang="ru-RU" smtClean="0"/>
              <a:t>1</a:t>
            </a:fld>
            <a:endParaRPr lang="ru-RU"/>
          </a:p>
        </p:txBody>
      </p:sp>
      <p:sp>
        <p:nvSpPr>
          <p:cNvPr id="9" name="Rectangle 87"/>
          <p:cNvSpPr>
            <a:spLocks noChangeArrowheads="1"/>
          </p:cNvSpPr>
          <p:nvPr/>
        </p:nvSpPr>
        <p:spPr bwMode="auto">
          <a:xfrm>
            <a:off x="-293513" y="7254852"/>
            <a:ext cx="5237314" cy="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smtClean="0">
                <a:solidFill>
                  <a:srgbClr val="000000"/>
                </a:solidFill>
                <a:latin typeface="Arial" charset="0"/>
              </a:rPr>
              <a:t>JAS  28 October – 7 November, 2019, </a:t>
            </a:r>
            <a:r>
              <a:rPr lang="en-US" sz="1323" dirty="0" err="1" smtClean="0">
                <a:solidFill>
                  <a:srgbClr val="000000"/>
                </a:solidFill>
                <a:latin typeface="Arial" charset="0"/>
              </a:rPr>
              <a:t>Dubna</a:t>
            </a:r>
            <a:r>
              <a:rPr lang="en-US" sz="1323" dirty="0" smtClean="0">
                <a:solidFill>
                  <a:srgbClr val="000000"/>
                </a:solidFill>
                <a:latin typeface="Arial" charset="0"/>
              </a:rPr>
              <a:t>, Russia</a:t>
            </a:r>
            <a:endParaRPr lang="ru-RU" sz="1323" dirty="0">
              <a:solidFill>
                <a:srgbClr val="000000"/>
              </a:solidFill>
              <a:latin typeface="Arial" charset="0"/>
            </a:endParaRPr>
          </a:p>
        </p:txBody>
      </p:sp>
    </p:spTree>
    <p:extLst>
      <p:ext uri="{BB962C8B-B14F-4D97-AF65-F5344CB8AC3E}">
        <p14:creationId xmlns:p14="http://schemas.microsoft.com/office/powerpoint/2010/main" val="3041355629"/>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1" name="Text Box 5"/>
          <p:cNvSpPr txBox="1">
            <a:spLocks noChangeArrowheads="1"/>
          </p:cNvSpPr>
          <p:nvPr/>
        </p:nvSpPr>
        <p:spPr bwMode="auto">
          <a:xfrm>
            <a:off x="3702931" y="174948"/>
            <a:ext cx="4843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dirty="0" smtClean="0">
                <a:solidFill>
                  <a:srgbClr val="800000"/>
                </a:solidFill>
              </a:rPr>
              <a:t>Key parameters for EC simulation </a:t>
            </a:r>
            <a:endParaRPr lang="ru-RU" dirty="0">
              <a:solidFill>
                <a:srgbClr val="800000"/>
              </a:solidFill>
            </a:endParaRPr>
          </a:p>
        </p:txBody>
      </p:sp>
      <p:sp>
        <p:nvSpPr>
          <p:cNvPr id="2" name="Номер слайда 1"/>
          <p:cNvSpPr>
            <a:spLocks noGrp="1"/>
          </p:cNvSpPr>
          <p:nvPr>
            <p:ph type="sldNum" sz="quarter" idx="12"/>
          </p:nvPr>
        </p:nvSpPr>
        <p:spPr/>
        <p:txBody>
          <a:bodyPr/>
          <a:lstStyle/>
          <a:p>
            <a:fld id="{ACD99A16-143D-48D6-8F70-5A6CCC97A385}" type="slidenum">
              <a:rPr lang="en-US" smtClean="0"/>
              <a:pPr/>
              <a:t>10</a:t>
            </a:fld>
            <a:endParaRPr lang="en-US"/>
          </a:p>
        </p:txBody>
      </p:sp>
      <mc:AlternateContent xmlns:mc="http://schemas.openxmlformats.org/markup-compatibility/2006" xmlns:a14="http://schemas.microsoft.com/office/drawing/2010/main">
        <mc:Choice Requires="a14">
          <p:sp>
            <p:nvSpPr>
              <p:cNvPr id="9" name="Segnaposto contenuto 2"/>
              <p:cNvSpPr txBox="1">
                <a:spLocks/>
              </p:cNvSpPr>
              <p:nvPr/>
            </p:nvSpPr>
            <p:spPr>
              <a:xfrm>
                <a:off x="681869" y="1918428"/>
                <a:ext cx="4411370" cy="51635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14:m>
                  <m:oMath xmlns:m="http://schemas.openxmlformats.org/officeDocument/2006/math">
                    <m:r>
                      <a:rPr kumimoji="0" lang="en-US" sz="2400" b="0" i="1" u="none" strike="noStrike" kern="1200" cap="none" spc="0" normalizeH="0" baseline="0" noProof="0" smtClean="0">
                        <a:ln>
                          <a:noFill/>
                        </a:ln>
                        <a:solidFill>
                          <a:srgbClr val="0055A0"/>
                        </a:solidFill>
                        <a:effectLst/>
                        <a:uLnTx/>
                        <a:uFillTx/>
                        <a:latin typeface="Cambria Math" panose="02040503050406030204" pitchFamily="18" charset="0"/>
                        <a:ea typeface="+mn-ea"/>
                        <a:cs typeface="+mn-cs"/>
                      </a:rPr>
                      <m:t>𝛿</m:t>
                    </m:r>
                    <m:d>
                      <m:dPr>
                        <m:ctrlPr>
                          <a:rPr kumimoji="0" lang="en-US" sz="24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𝐸</m:t>
                        </m:r>
                      </m:e>
                    </m:d>
                    <m:r>
                      <a:rPr kumimoji="0" lang="en-US" sz="24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srgbClr val="008D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008D00"/>
                            </a:solidFill>
                            <a:effectLst/>
                            <a:uLnTx/>
                            <a:uFillTx/>
                            <a:latin typeface="Cambria Math" panose="02040503050406030204" pitchFamily="18" charset="0"/>
                            <a:ea typeface="+mn-ea"/>
                            <a:cs typeface="+mn-cs"/>
                          </a:rPr>
                          <m:t>𝛿</m:t>
                        </m:r>
                      </m:e>
                      <m:sub>
                        <m:r>
                          <a:rPr kumimoji="0" lang="en-US" sz="2400" b="0" i="1" u="none" strike="noStrike" kern="1200" cap="none" spc="0" normalizeH="0" baseline="0" noProof="0">
                            <a:ln>
                              <a:noFill/>
                            </a:ln>
                            <a:solidFill>
                              <a:srgbClr val="008D00"/>
                            </a:solidFill>
                            <a:effectLst/>
                            <a:uLnTx/>
                            <a:uFillTx/>
                            <a:latin typeface="Cambria Math" panose="02040503050406030204" pitchFamily="18" charset="0"/>
                            <a:ea typeface="+mn-ea"/>
                            <a:cs typeface="+mn-cs"/>
                          </a:rPr>
                          <m:t>𝑒𝑙</m:t>
                        </m:r>
                      </m:sub>
                    </m:sSub>
                    <m:d>
                      <m:dPr>
                        <m:ctrlPr>
                          <a:rPr kumimoji="0" lang="en-US" sz="2400" b="0" i="1" u="none" strike="noStrike" kern="1200" cap="none" spc="0" normalizeH="0" baseline="0" noProof="0">
                            <a:ln>
                              <a:noFill/>
                            </a:ln>
                            <a:solidFill>
                              <a:srgbClr val="008D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008D00"/>
                            </a:solidFill>
                            <a:effectLst/>
                            <a:uLnTx/>
                            <a:uFillTx/>
                            <a:latin typeface="Cambria Math" panose="02040503050406030204" pitchFamily="18" charset="0"/>
                            <a:ea typeface="+mn-ea"/>
                            <a:cs typeface="+mn-cs"/>
                          </a:rPr>
                          <m:t>𝐸</m:t>
                        </m:r>
                      </m:e>
                    </m:d>
                    <m:r>
                      <a:rPr kumimoji="0" lang="en-US" sz="24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𝛿</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𝑡𝑟𝑢𝑒</m:t>
                        </m:r>
                      </m:sub>
                    </m:sSub>
                    <m:r>
                      <a:rPr kumimoji="0" lang="it-IT" sz="2400" b="0" i="1" u="none" strike="noStrike" kern="1200" cap="none" spc="0" normalizeH="0" baseline="0" noProof="0">
                        <a:ln>
                          <a:noFill/>
                        </a:ln>
                        <a:solidFill>
                          <a:srgbClr val="FF0000"/>
                        </a:solidFill>
                        <a:effectLst/>
                        <a:uLnTx/>
                        <a:uFillTx/>
                        <a:latin typeface="Cambria Math" charset="0"/>
                        <a:ea typeface="+mn-ea"/>
                        <a:cs typeface="+mn-cs"/>
                      </a:rPr>
                      <m:t>(</m:t>
                    </m:r>
                    <m:r>
                      <a:rPr kumimoji="0" lang="it-IT" sz="2400" b="0" i="1" u="none" strike="noStrike" kern="1200" cap="none" spc="0" normalizeH="0" baseline="0" noProof="0">
                        <a:ln>
                          <a:noFill/>
                        </a:ln>
                        <a:solidFill>
                          <a:srgbClr val="FF0000"/>
                        </a:solidFill>
                        <a:effectLst/>
                        <a:uLnTx/>
                        <a:uFillTx/>
                        <a:latin typeface="Cambria Math" charset="0"/>
                        <a:ea typeface="+mn-ea"/>
                        <a:cs typeface="+mn-cs"/>
                      </a:rPr>
                      <m:t>𝐸</m:t>
                    </m:r>
                    <m:r>
                      <a:rPr kumimoji="0" lang="it-IT" sz="2400" b="0" i="1" u="none" strike="noStrike" kern="1200" cap="none" spc="0" normalizeH="0" baseline="0" noProof="0">
                        <a:ln>
                          <a:noFill/>
                        </a:ln>
                        <a:solidFill>
                          <a:srgbClr val="FF0000"/>
                        </a:solidFill>
                        <a:effectLst/>
                        <a:uLnTx/>
                        <a:uFillTx/>
                        <a:latin typeface="Cambria Math" charset="0"/>
                        <a:ea typeface="+mn-ea"/>
                        <a:cs typeface="+mn-cs"/>
                      </a:rPr>
                      <m:t>)</m:t>
                    </m:r>
                  </m:oMath>
                </a14:m>
                <a:r>
                  <a:rPr kumimoji="0" lang="en-US" sz="2400" b="0" i="0" u="none" strike="noStrike" kern="1200" cap="none" spc="0" normalizeH="0" baseline="0" noProof="0" dirty="0">
                    <a:ln>
                      <a:noFill/>
                    </a:ln>
                    <a:solidFill>
                      <a:srgbClr val="0055A0"/>
                    </a:solidFill>
                    <a:effectLst/>
                    <a:uLnTx/>
                    <a:uFillTx/>
                    <a:latin typeface="Arial"/>
                    <a:ea typeface="+mn-ea"/>
                    <a:cs typeface="+mn-cs"/>
                  </a:rPr>
                  <a:t>	</a:t>
                </a:r>
                <a:r>
                  <a:rPr kumimoji="0" lang="en-US" sz="2400" b="0" i="0" u="none" strike="noStrike" kern="1200" cap="none" spc="0" normalizeH="0" baseline="0" noProof="0" dirty="0" smtClean="0">
                    <a:ln>
                      <a:noFill/>
                    </a:ln>
                    <a:solidFill>
                      <a:srgbClr val="0055A0"/>
                    </a:solidFill>
                    <a:effectLst/>
                    <a:uLnTx/>
                    <a:uFillTx/>
                    <a:latin typeface="Arial"/>
                    <a:ea typeface="+mn-ea"/>
                    <a:cs typeface="+mn-cs"/>
                  </a:rPr>
                  <a:t> (1)</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smtClean="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14:m>
                  <m:oMath xmlns:m="http://schemas.openxmlformats.org/officeDocument/2006/math">
                    <m:sSub>
                      <m:sSubPr>
                        <m:ctrlP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𝛿</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𝑡𝑟𝑢𝑒</m:t>
                        </m:r>
                      </m:sub>
                    </m:sSub>
                    <m:d>
                      <m:d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d>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sSub>
                      <m:sSub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𝛿</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𝑚𝑎𝑥</m:t>
                        </m:r>
                      </m:sub>
                    </m:sSub>
                    <m:f>
                      <m:f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 </m:t>
                        </m:r>
                        <m:f>
                          <m:f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num>
                          <m:den>
                            <m:sSub>
                              <m:sSub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𝑚𝑎𝑥</m:t>
                                </m:r>
                              </m:sub>
                            </m:sSub>
                          </m:den>
                        </m:f>
                      </m:num>
                      <m:den>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m:t>
                        </m:r>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−1+</m:t>
                        </m:r>
                        <m:sSup>
                          <m:sSup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d>
                              <m:d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dPr>
                              <m:e>
                                <m:f>
                                  <m:f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fPr>
                                  <m:num>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num>
                                  <m:den>
                                    <m:sSub>
                                      <m:sSubPr>
                                        <m:ctrlP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𝐸</m:t>
                                        </m:r>
                                      </m:e>
                                      <m:sub>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𝑚𝑎𝑥</m:t>
                                        </m:r>
                                      </m:sub>
                                    </m:sSub>
                                  </m:den>
                                </m:f>
                              </m:e>
                            </m:d>
                          </m:e>
                          <m:sup>
                            <m:r>
                              <a:rPr kumimoji="0" lang="en-US" sz="24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𝑠</m:t>
                            </m:r>
                          </m:sup>
                        </m:sSup>
                      </m:den>
                    </m:f>
                  </m:oMath>
                </a14:m>
                <a:r>
                  <a:rPr kumimoji="0" lang="en-GB" sz="2400" b="0" i="0" u="none" strike="noStrike" kern="1200" cap="none" spc="0" normalizeH="0" baseline="0" noProof="0" dirty="0" smtClean="0">
                    <a:ln>
                      <a:noFill/>
                    </a:ln>
                    <a:solidFill>
                      <a:srgbClr val="FF0000"/>
                    </a:solidFill>
                    <a:effectLst/>
                    <a:uLnTx/>
                    <a:uFillTx/>
                    <a:latin typeface="Arial"/>
                    <a:ea typeface="+mn-ea"/>
                    <a:cs typeface="+mn-cs"/>
                  </a:rPr>
                  <a:t>	  (2)</a:t>
                </a:r>
                <a:endParaRPr kumimoji="0" lang="en-US" sz="2400" b="0" i="0" u="none" strike="noStrike" kern="1200" cap="none" spc="0" normalizeH="0" baseline="0" noProof="0" dirty="0" smtClean="0">
                  <a:ln>
                    <a:noFill/>
                  </a:ln>
                  <a:solidFill>
                    <a:srgbClr val="0055A0"/>
                  </a:solidFill>
                  <a:effectLst/>
                  <a:uLnTx/>
                  <a:uFillTx/>
                  <a:latin typeface="Arial"/>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1" u="none" strike="noStrike" kern="1200" cap="none" spc="0" normalizeH="0" baseline="0" noProof="0" dirty="0" smtClean="0">
                    <a:ln>
                      <a:noFill/>
                    </a:ln>
                    <a:solidFill>
                      <a:srgbClr val="FF0000"/>
                    </a:solidFill>
                    <a:effectLst/>
                    <a:uLnTx/>
                    <a:uFillTx/>
                    <a:latin typeface="Arial"/>
                    <a:ea typeface="+mn-ea"/>
                    <a:cs typeface="+mn-cs"/>
                  </a:rPr>
                  <a:t>s</a:t>
                </a:r>
                <a:r>
                  <a:rPr kumimoji="0" lang="en-US" sz="2000" b="0" i="0" u="none" strike="noStrike" kern="1200" cap="none" spc="0" normalizeH="0" baseline="0" noProof="0" dirty="0" smtClean="0">
                    <a:ln>
                      <a:noFill/>
                    </a:ln>
                    <a:solidFill>
                      <a:srgbClr val="0055A0"/>
                    </a:solidFill>
                    <a:effectLst/>
                    <a:uLnTx/>
                    <a:uFillTx/>
                    <a:latin typeface="Arial"/>
                    <a:ea typeface="+mn-ea"/>
                    <a:cs typeface="+mn-cs"/>
                  </a:rPr>
                  <a:t>: fitting parameter;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14:m>
                  <m:oMath xmlns:m="http://schemas.openxmlformats.org/officeDocument/2006/math">
                    <m:sSub>
                      <m:sSubPr>
                        <m:ctrlPr>
                          <a:rPr kumimoji="0" lang="en-GB" sz="20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𝛿</m:t>
                        </m:r>
                      </m:e>
                      <m:sub>
                        <m:r>
                          <a:rPr kumimoji="0" lang="en-GB" sz="2000" b="0"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𝑚𝑎𝑥</m:t>
                        </m:r>
                      </m:sub>
                    </m:sSub>
                  </m:oMath>
                </a14:m>
                <a:r>
                  <a:rPr kumimoji="0" lang="en-GB" sz="2000" b="0" i="0" u="none" strike="noStrike" kern="1200" cap="none" spc="0" normalizeH="0" baseline="0" noProof="0" dirty="0" smtClean="0">
                    <a:ln>
                      <a:noFill/>
                    </a:ln>
                    <a:solidFill>
                      <a:srgbClr val="0055A0"/>
                    </a:solidFill>
                    <a:effectLst/>
                    <a:uLnTx/>
                    <a:uFillTx/>
                    <a:latin typeface="Arial"/>
                    <a:ea typeface="+mn-ea"/>
                    <a:cs typeface="+mn-cs"/>
                  </a:rPr>
                  <a:t>: maximum of the SEY curve dependent on the surface material, roughness…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1" u="none" strike="noStrike" kern="1200" cap="none" spc="0" normalizeH="0" baseline="0" noProof="0" dirty="0">
                    <a:ln>
                      <a:noFill/>
                    </a:ln>
                    <a:solidFill>
                      <a:srgbClr val="FF0000"/>
                    </a:solidFill>
                    <a:effectLst/>
                    <a:uLnTx/>
                    <a:uFillTx/>
                    <a:latin typeface="Arial"/>
                    <a:ea typeface="+mn-ea"/>
                    <a:cs typeface="+mn-cs"/>
                  </a:rPr>
                  <a:t>E</a:t>
                </a:r>
                <a:r>
                  <a:rPr kumimoji="0" lang="en-US" sz="2000" b="0" i="1" u="none" strike="noStrike" kern="1200" cap="none" spc="0" normalizeH="0" baseline="-25000" noProof="0" dirty="0" err="1">
                    <a:ln>
                      <a:noFill/>
                    </a:ln>
                    <a:solidFill>
                      <a:srgbClr val="FF0000"/>
                    </a:solidFill>
                    <a:effectLst/>
                    <a:uLnTx/>
                    <a:uFillTx/>
                    <a:latin typeface="Arial"/>
                    <a:ea typeface="+mn-ea"/>
                    <a:cs typeface="+mn-cs"/>
                  </a:rPr>
                  <a:t>max</a:t>
                </a:r>
                <a:r>
                  <a:rPr kumimoji="0" lang="en-US" sz="2000" b="0" i="0" u="none" strike="noStrike" kern="1200" cap="none" spc="0" normalizeH="0" baseline="0" noProof="0" dirty="0">
                    <a:ln>
                      <a:noFill/>
                    </a:ln>
                    <a:solidFill>
                      <a:srgbClr val="0055A0"/>
                    </a:solidFill>
                    <a:effectLst/>
                    <a:uLnTx/>
                    <a:uFillTx/>
                    <a:latin typeface="Arial"/>
                    <a:ea typeface="+mn-ea"/>
                    <a:cs typeface="+mn-cs"/>
                  </a:rPr>
                  <a:t>: electron energy, where the </a:t>
                </a:r>
                <a:r>
                  <a:rPr kumimoji="0" lang="en-GB" sz="2000" b="0" i="0" u="none" strike="noStrike" kern="1200" cap="none" spc="0" normalizeH="0" baseline="0" noProof="0" dirty="0">
                    <a:ln>
                      <a:noFill/>
                    </a:ln>
                    <a:solidFill>
                      <a:srgbClr val="0055A0"/>
                    </a:solidFill>
                    <a:effectLst/>
                    <a:uLnTx/>
                    <a:uFillTx/>
                    <a:latin typeface="Arial"/>
                    <a:ea typeface="+mn-ea"/>
                    <a:cs typeface="+mn-cs"/>
                  </a:rPr>
                  <a:t>SEY reach the maximum </a:t>
                </a:r>
                <a:r>
                  <a:rPr kumimoji="0" lang="en-GB" sz="2000" b="0" i="1" u="none" strike="noStrike" kern="1200" cap="none" spc="0" normalizeH="0" baseline="0" noProof="0" dirty="0">
                    <a:ln>
                      <a:noFill/>
                    </a:ln>
                    <a:solidFill>
                      <a:srgbClr val="FF0000"/>
                    </a:solidFill>
                    <a:effectLst/>
                    <a:uLnTx/>
                    <a:uFillTx/>
                    <a:latin typeface="Arial"/>
                    <a:ea typeface="+mn-ea"/>
                    <a:cs typeface="+mn-cs"/>
                  </a:rPr>
                  <a:t>𝛿</a:t>
                </a:r>
                <a:r>
                  <a:rPr kumimoji="0" lang="en-GB" sz="2000" b="0" i="1" u="none" strike="noStrike" kern="1200" cap="none" spc="0" normalizeH="0" baseline="-25000" noProof="0" dirty="0">
                    <a:ln>
                      <a:noFill/>
                    </a:ln>
                    <a:solidFill>
                      <a:srgbClr val="FF0000"/>
                    </a:solidFill>
                    <a:effectLst/>
                    <a:uLnTx/>
                    <a:uFillTx/>
                    <a:latin typeface="Arial"/>
                    <a:ea typeface="+mn-ea"/>
                    <a:cs typeface="+mn-cs"/>
                  </a:rPr>
                  <a:t>𝑚𝑎x</a:t>
                </a:r>
                <a:r>
                  <a:rPr kumimoji="0" lang="en-GB" sz="2000" b="0" i="1" u="none" strike="noStrike" kern="1200" cap="none" spc="0" normalizeH="0" baseline="0" noProof="0" dirty="0">
                    <a:ln>
                      <a:noFill/>
                    </a:ln>
                    <a:solidFill>
                      <a:srgbClr val="0055A0"/>
                    </a:solidFill>
                    <a:effectLst/>
                    <a:uLnTx/>
                    <a:uFillTx/>
                    <a:latin typeface="Arial"/>
                    <a:ea typeface="+mn-ea"/>
                    <a:cs typeface="+mn-cs"/>
                  </a:rPr>
                  <a:t>:</a:t>
                </a:r>
                <a:endParaRPr kumimoji="0" lang="en-GB" sz="2000" b="0" i="0" u="none" strike="noStrike" kern="1200" cap="none" spc="0" normalizeH="0" baseline="0" noProof="0" dirty="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𝛿</m:t>
                      </m:r>
                      <m:d>
                        <m:d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𝐸</m:t>
                              </m:r>
                            </m:e>
                            <m:sub>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𝑚𝑎𝑥</m:t>
                              </m:r>
                            </m:sub>
                          </m:sSub>
                        </m:e>
                      </m:d>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 ≅</m:t>
                      </m:r>
                      <m:sSub>
                        <m:sSub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𝛿</m:t>
                          </m:r>
                        </m:e>
                        <m:sub>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𝑡𝑟𝑢𝑒</m:t>
                          </m:r>
                        </m:sub>
                      </m:sSub>
                      <m:d>
                        <m:d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dPr>
                        <m:e>
                          <m:sSub>
                            <m:sSub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𝐸</m:t>
                              </m:r>
                            </m:e>
                            <m:sub>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𝑚𝑎𝑥</m:t>
                              </m:r>
                            </m:sub>
                          </m:sSub>
                        </m:e>
                      </m:d>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m:t>
                      </m:r>
                      <m:sSub>
                        <m:sSubPr>
                          <m:ctrlP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ctrlPr>
                        </m:sSubPr>
                        <m:e>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𝛿</m:t>
                          </m:r>
                        </m:e>
                        <m:sub>
                          <m:r>
                            <a:rPr kumimoji="0" lang="en-GB" sz="2000" b="0" i="1" u="none" strike="noStrike" kern="1200" cap="none" spc="0" normalizeH="0" baseline="0" noProof="0">
                              <a:ln>
                                <a:noFill/>
                              </a:ln>
                              <a:solidFill>
                                <a:srgbClr val="0055A0"/>
                              </a:solidFill>
                              <a:effectLst/>
                              <a:uLnTx/>
                              <a:uFillTx/>
                              <a:latin typeface="Cambria Math" panose="02040503050406030204" pitchFamily="18" charset="0"/>
                              <a:ea typeface="+mn-ea"/>
                              <a:cs typeface="+mn-cs"/>
                            </a:rPr>
                            <m:t>𝑚𝑎𝑥</m:t>
                          </m:r>
                        </m:sub>
                      </m:sSub>
                    </m:oMath>
                  </m:oMathPara>
                </a14:m>
                <a:endParaRPr kumimoji="0" lang="en-GB" sz="2000" b="0" i="0" u="none" strike="noStrike" kern="1200" cap="none" spc="0" normalizeH="0" baseline="0" noProof="0" dirty="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smtClean="0">
                    <a:ln>
                      <a:noFill/>
                    </a:ln>
                    <a:solidFill>
                      <a:srgbClr val="0055A0"/>
                    </a:solidFill>
                    <a:effectLst/>
                    <a:uLnTx/>
                    <a:uFillTx/>
                    <a:latin typeface="Arial"/>
                    <a:ea typeface="+mn-ea"/>
                    <a:cs typeface="+mn-cs"/>
                  </a:rPr>
                  <a:t>For the LHC EC simulation are used:</a:t>
                </a:r>
              </a:p>
              <a:p>
                <a:pPr marL="75438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smtClean="0">
                    <a:ln>
                      <a:noFill/>
                    </a:ln>
                    <a:solidFill>
                      <a:srgbClr val="0055A0"/>
                    </a:solidFill>
                    <a:effectLst/>
                    <a:uLnTx/>
                    <a:uFillTx/>
                    <a:latin typeface="Arial"/>
                    <a:ea typeface="+mn-ea"/>
                    <a:cs typeface="+mn-cs"/>
                  </a:rPr>
                  <a:t>s = 1.35</a:t>
                </a:r>
              </a:p>
              <a:p>
                <a:pPr marL="75438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err="1" smtClean="0">
                    <a:ln>
                      <a:noFill/>
                    </a:ln>
                    <a:solidFill>
                      <a:srgbClr val="0055A0"/>
                    </a:solidFill>
                    <a:effectLst/>
                    <a:uLnTx/>
                    <a:uFillTx/>
                    <a:latin typeface="Arial"/>
                    <a:ea typeface="+mn-ea"/>
                    <a:cs typeface="+mn-cs"/>
                  </a:rPr>
                  <a:t>E</a:t>
                </a:r>
                <a:r>
                  <a:rPr kumimoji="0" lang="en-US" sz="1800" b="0" i="0" u="none" strike="noStrike" kern="1200" cap="none" spc="0" normalizeH="0" baseline="-25000" noProof="0" dirty="0" err="1" smtClean="0">
                    <a:ln>
                      <a:noFill/>
                    </a:ln>
                    <a:solidFill>
                      <a:srgbClr val="0055A0"/>
                    </a:solidFill>
                    <a:effectLst/>
                    <a:uLnTx/>
                    <a:uFillTx/>
                    <a:latin typeface="Arial"/>
                    <a:ea typeface="+mn-ea"/>
                    <a:cs typeface="+mn-cs"/>
                  </a:rPr>
                  <a:t>max</a:t>
                </a:r>
                <a:r>
                  <a:rPr kumimoji="0" lang="en-US" sz="1800" b="0" i="0" u="none" strike="noStrike" kern="1200" cap="none" spc="0" normalizeH="0" baseline="0" noProof="0" dirty="0" smtClean="0">
                    <a:ln>
                      <a:noFill/>
                    </a:ln>
                    <a:solidFill>
                      <a:srgbClr val="0055A0"/>
                    </a:solidFill>
                    <a:effectLst/>
                    <a:uLnTx/>
                    <a:uFillTx/>
                    <a:latin typeface="Arial"/>
                    <a:ea typeface="+mn-ea"/>
                    <a:cs typeface="+mn-cs"/>
                  </a:rPr>
                  <a:t> = 300 ÷ 450 eV</a:t>
                </a:r>
                <a:endParaRPr kumimoji="0" lang="en-US" sz="2400" b="0" i="0" u="none" strike="noStrike" kern="1200" cap="none" spc="0" normalizeH="0" baseline="0" noProof="0" dirty="0" smtClean="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0055A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400" b="0" i="0" u="none" strike="noStrike" kern="1200" cap="none" spc="0" normalizeH="0" baseline="0" noProof="0" dirty="0" smtClean="0">
                  <a:ln>
                    <a:noFill/>
                  </a:ln>
                  <a:solidFill>
                    <a:srgbClr val="0055A0"/>
                  </a:solidFill>
                  <a:effectLst/>
                  <a:uLnTx/>
                  <a:uFillTx/>
                  <a:latin typeface="Arial"/>
                  <a:ea typeface="+mn-ea"/>
                  <a:cs typeface="+mn-cs"/>
                </a:endParaRPr>
              </a:p>
            </p:txBody>
          </p:sp>
        </mc:Choice>
        <mc:Fallback xmlns="">
          <p:sp>
            <p:nvSpPr>
              <p:cNvPr id="9" name="Segnaposto contenuto 2"/>
              <p:cNvSpPr txBox="1">
                <a:spLocks noRot="1" noChangeAspect="1" noMove="1" noResize="1" noEditPoints="1" noAdjustHandles="1" noChangeArrowheads="1" noChangeShapeType="1" noTextEdit="1"/>
              </p:cNvSpPr>
              <p:nvPr/>
            </p:nvSpPr>
            <p:spPr>
              <a:xfrm>
                <a:off x="681869" y="1918428"/>
                <a:ext cx="4411370" cy="5163581"/>
              </a:xfrm>
              <a:prstGeom prst="rect">
                <a:avLst/>
              </a:prstGeom>
              <a:blipFill rotWithShape="0">
                <a:blip r:embed="rId2"/>
                <a:stretch>
                  <a:fillRect l="-1519" t="-826" r="-1519" b="-118"/>
                </a:stretch>
              </a:blipFill>
            </p:spPr>
            <p:txBody>
              <a:bodyPr/>
              <a:lstStyle/>
              <a:p>
                <a:r>
                  <a:rPr lang="ru-RU">
                    <a:noFill/>
                  </a:rPr>
                  <a:t> </a:t>
                </a:r>
              </a:p>
            </p:txBody>
          </p:sp>
        </mc:Fallback>
      </mc:AlternateContent>
      <p:grpSp>
        <p:nvGrpSpPr>
          <p:cNvPr id="10" name="Gruppo 3"/>
          <p:cNvGrpSpPr/>
          <p:nvPr/>
        </p:nvGrpSpPr>
        <p:grpSpPr>
          <a:xfrm>
            <a:off x="5503131" y="2710182"/>
            <a:ext cx="4971982" cy="3660411"/>
            <a:chOff x="4256027" y="1145218"/>
            <a:chExt cx="4971982" cy="3660411"/>
          </a:xfrm>
        </p:grpSpPr>
        <p:pic>
          <p:nvPicPr>
            <p:cNvPr id="12" name="Immagin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6027" y="1145218"/>
              <a:ext cx="4800000" cy="3600000"/>
            </a:xfrm>
            <a:prstGeom prst="rect">
              <a:avLst/>
            </a:prstGeom>
          </p:spPr>
        </p:pic>
        <p:sp>
          <p:nvSpPr>
            <p:cNvPr id="13" name="Rettangolo 8"/>
            <p:cNvSpPr/>
            <p:nvPr/>
          </p:nvSpPr>
          <p:spPr>
            <a:xfrm>
              <a:off x="5788054" y="3238510"/>
              <a:ext cx="482824" cy="400110"/>
            </a:xfrm>
            <a:prstGeom prst="rect">
              <a:avLst/>
            </a:prstGeom>
          </p:spPr>
          <p:txBody>
            <a:bodyPr wrap="none">
              <a:spAutoFit/>
            </a:bodyPr>
            <a:lstStyle/>
            <a:p>
              <a:pPr algn="ctr"/>
              <a:r>
                <a:rPr lang="en-US" dirty="0" smtClean="0"/>
                <a:t>(1)</a:t>
              </a:r>
              <a:endParaRPr lang="en-US" dirty="0"/>
            </a:p>
          </p:txBody>
        </p:sp>
        <p:sp>
          <p:nvSpPr>
            <p:cNvPr id="14" name="Rettangolo 10"/>
            <p:cNvSpPr/>
            <p:nvPr/>
          </p:nvSpPr>
          <p:spPr>
            <a:xfrm>
              <a:off x="6635179" y="3848827"/>
              <a:ext cx="466794" cy="369332"/>
            </a:xfrm>
            <a:prstGeom prst="rect">
              <a:avLst/>
            </a:prstGeom>
          </p:spPr>
          <p:txBody>
            <a:bodyPr wrap="none">
              <a:spAutoFit/>
            </a:bodyPr>
            <a:lstStyle/>
            <a:p>
              <a:r>
                <a:rPr lang="en-GB" dirty="0">
                  <a:solidFill>
                    <a:srgbClr val="008D00"/>
                  </a:solidFill>
                </a:rPr>
                <a:t>(3)</a:t>
              </a:r>
              <a:endParaRPr lang="it-IT" dirty="0">
                <a:solidFill>
                  <a:srgbClr val="008D00"/>
                </a:solidFill>
              </a:endParaRPr>
            </a:p>
          </p:txBody>
        </p:sp>
        <p:sp>
          <p:nvSpPr>
            <p:cNvPr id="15" name="Rettangolo 11"/>
            <p:cNvSpPr/>
            <p:nvPr/>
          </p:nvSpPr>
          <p:spPr>
            <a:xfrm>
              <a:off x="5138681" y="3916855"/>
              <a:ext cx="482824" cy="400110"/>
            </a:xfrm>
            <a:prstGeom prst="rect">
              <a:avLst/>
            </a:prstGeom>
          </p:spPr>
          <p:txBody>
            <a:bodyPr wrap="none">
              <a:spAutoFit/>
            </a:bodyPr>
            <a:lstStyle/>
            <a:p>
              <a:r>
                <a:rPr lang="en-GB" dirty="0" smtClean="0">
                  <a:solidFill>
                    <a:srgbClr val="FF0000"/>
                  </a:solidFill>
                </a:rPr>
                <a:t>(2)</a:t>
              </a:r>
              <a:endParaRPr lang="it-IT" dirty="0">
                <a:solidFill>
                  <a:srgbClr val="FF0000"/>
                </a:solidFill>
              </a:endParaRPr>
            </a:p>
          </p:txBody>
        </p:sp>
        <p:cxnSp>
          <p:nvCxnSpPr>
            <p:cNvPr id="16" name="Connettore 1 7"/>
            <p:cNvCxnSpPr/>
            <p:nvPr/>
          </p:nvCxnSpPr>
          <p:spPr>
            <a:xfrm>
              <a:off x="7588974" y="1698171"/>
              <a:ext cx="22534" cy="2675773"/>
            </a:xfrm>
            <a:prstGeom prst="line">
              <a:avLst/>
            </a:prstGeom>
            <a:ln w="25400">
              <a:solidFill>
                <a:srgbClr val="FF0000"/>
              </a:solidFill>
              <a:prstDash val="dash"/>
            </a:ln>
          </p:spPr>
          <p:style>
            <a:lnRef idx="1">
              <a:schemeClr val="accent6"/>
            </a:lnRef>
            <a:fillRef idx="0">
              <a:schemeClr val="accent6"/>
            </a:fillRef>
            <a:effectRef idx="0">
              <a:schemeClr val="accent6"/>
            </a:effectRef>
            <a:fontRef idx="minor">
              <a:schemeClr val="tx1"/>
            </a:fontRef>
          </p:style>
        </p:cxnSp>
        <p:cxnSp>
          <p:nvCxnSpPr>
            <p:cNvPr id="17" name="Connettore 1 16"/>
            <p:cNvCxnSpPr/>
            <p:nvPr/>
          </p:nvCxnSpPr>
          <p:spPr>
            <a:xfrm>
              <a:off x="7583089" y="1713579"/>
              <a:ext cx="1023736" cy="0"/>
            </a:xfrm>
            <a:prstGeom prst="line">
              <a:avLst/>
            </a:prstGeom>
            <a:ln w="25400">
              <a:solidFill>
                <a:srgbClr val="FF0000"/>
              </a:solidFill>
              <a:prstDash val="dash"/>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18" name="Rettangolo 18"/>
                <p:cNvSpPr/>
                <p:nvPr/>
              </p:nvSpPr>
              <p:spPr>
                <a:xfrm>
                  <a:off x="7371662" y="4343964"/>
                  <a:ext cx="96205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𝑬</m:t>
                            </m:r>
                          </m:e>
                          <m:sub>
                            <m:r>
                              <a:rPr lang="en-US" sz="2400" b="1" i="1">
                                <a:solidFill>
                                  <a:srgbClr val="FF0000"/>
                                </a:solidFill>
                                <a:latin typeface="Cambria Math" panose="02040503050406030204" pitchFamily="18" charset="0"/>
                              </a:rPr>
                              <m:t>𝒎𝒂𝒙</m:t>
                            </m:r>
                          </m:sub>
                        </m:sSub>
                      </m:oMath>
                    </m:oMathPara>
                  </a14:m>
                  <a:endParaRPr lang="it-IT" sz="2000" b="1" dirty="0"/>
                </a:p>
              </p:txBody>
            </p:sp>
          </mc:Choice>
          <mc:Fallback xmlns="">
            <p:sp>
              <p:nvSpPr>
                <p:cNvPr id="19" name="Rettangolo 18"/>
                <p:cNvSpPr>
                  <a:spLocks noRot="1" noChangeAspect="1" noMove="1" noResize="1" noEditPoints="1" noAdjustHandles="1" noChangeArrowheads="1" noChangeShapeType="1" noTextEdit="1"/>
                </p:cNvSpPr>
                <p:nvPr/>
              </p:nvSpPr>
              <p:spPr>
                <a:xfrm>
                  <a:off x="7371662" y="4343964"/>
                  <a:ext cx="962058" cy="461665"/>
                </a:xfrm>
                <a:prstGeom prst="rect">
                  <a:avLst/>
                </a:prstGeom>
                <a:blipFill rotWithShape="0">
                  <a:blip r:embed="rId4"/>
                  <a:stretch>
                    <a:fillRect b="-2667"/>
                  </a:stretch>
                </a:blipFill>
              </p:spPr>
              <p:txBody>
                <a:bodyPr/>
                <a:lstStyle/>
                <a:p>
                  <a:r>
                    <a:rPr lang="it-IT">
                      <a:noFill/>
                    </a:rPr>
                    <a:t> </a:t>
                  </a:r>
                </a:p>
              </p:txBody>
            </p:sp>
          </mc:Fallback>
        </mc:AlternateContent>
        <p:sp>
          <p:nvSpPr>
            <p:cNvPr id="19" name="Rettangolo 19"/>
            <p:cNvSpPr/>
            <p:nvPr/>
          </p:nvSpPr>
          <p:spPr>
            <a:xfrm>
              <a:off x="8479086" y="1469707"/>
              <a:ext cx="748923" cy="461665"/>
            </a:xfrm>
            <a:prstGeom prst="rect">
              <a:avLst/>
            </a:prstGeom>
            <a:ln>
              <a:noFill/>
            </a:ln>
          </p:spPr>
          <p:txBody>
            <a:bodyPr wrap="none">
              <a:spAutoFit/>
            </a:bodyPr>
            <a:lstStyle/>
            <a:p>
              <a:r>
                <a:rPr lang="en-US" sz="2400" b="1" i="1" dirty="0">
                  <a:solidFill>
                    <a:srgbClr val="FF0000"/>
                  </a:solidFill>
                </a:rPr>
                <a:t>𝛿</a:t>
              </a:r>
              <a:r>
                <a:rPr lang="en-US" sz="2400" b="1" i="1" baseline="-25000" dirty="0">
                  <a:solidFill>
                    <a:srgbClr val="FF0000"/>
                  </a:solidFill>
                </a:rPr>
                <a:t>𝑚𝑎</a:t>
              </a:r>
              <a:r>
                <a:rPr lang="en-US" sz="2400" b="1" i="1" baseline="-25000" dirty="0" smtClean="0">
                  <a:solidFill>
                    <a:srgbClr val="FF0000"/>
                  </a:solidFill>
                </a:rPr>
                <a:t>x</a:t>
              </a:r>
              <a:endParaRPr lang="it-IT" sz="2400" b="1" dirty="0">
                <a:solidFill>
                  <a:srgbClr val="FF0000"/>
                </a:solidFill>
              </a:endParaRPr>
            </a:p>
          </p:txBody>
        </p:sp>
      </p:grpSp>
      <p:sp>
        <p:nvSpPr>
          <p:cNvPr id="20" name="Segnaposto contenuto 2"/>
          <p:cNvSpPr txBox="1">
            <a:spLocks/>
          </p:cNvSpPr>
          <p:nvPr/>
        </p:nvSpPr>
        <p:spPr>
          <a:xfrm>
            <a:off x="803275" y="1001741"/>
            <a:ext cx="9791666" cy="8445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just">
              <a:spcBef>
                <a:spcPts val="0"/>
              </a:spcBef>
              <a:buClrTx/>
              <a:buSzTx/>
              <a:buFont typeface="Arial"/>
              <a:buNone/>
            </a:pPr>
            <a:r>
              <a:rPr lang="en-GB" sz="1600" dirty="0" smtClean="0">
                <a:solidFill>
                  <a:schemeClr val="accent5">
                    <a:lumMod val="50000"/>
                  </a:schemeClr>
                </a:solidFill>
              </a:rPr>
              <a:t>According to:</a:t>
            </a:r>
          </a:p>
          <a:p>
            <a:pPr marL="0" indent="0" algn="just">
              <a:spcBef>
                <a:spcPts val="0"/>
              </a:spcBef>
              <a:buClrTx/>
              <a:buSzTx/>
              <a:buFont typeface="Arial"/>
              <a:buNone/>
            </a:pPr>
            <a:r>
              <a:rPr lang="en-GB" sz="1600" dirty="0" smtClean="0">
                <a:solidFill>
                  <a:schemeClr val="accent5">
                    <a:lumMod val="50000"/>
                  </a:schemeClr>
                </a:solidFill>
              </a:rPr>
              <a:t>R. </a:t>
            </a:r>
            <a:r>
              <a:rPr lang="en-GB" sz="1600" dirty="0" err="1" smtClean="0">
                <a:solidFill>
                  <a:schemeClr val="accent5">
                    <a:lumMod val="50000"/>
                  </a:schemeClr>
                </a:solidFill>
              </a:rPr>
              <a:t>Cimino</a:t>
            </a:r>
            <a:r>
              <a:rPr lang="en-GB" sz="1600" dirty="0" smtClean="0">
                <a:solidFill>
                  <a:schemeClr val="accent5">
                    <a:lumMod val="50000"/>
                  </a:schemeClr>
                </a:solidFill>
              </a:rPr>
              <a:t>, I. R. Collins, M. A. Furman, M. </a:t>
            </a:r>
            <a:r>
              <a:rPr lang="en-GB" sz="1600" dirty="0" err="1" smtClean="0">
                <a:solidFill>
                  <a:schemeClr val="accent5">
                    <a:lumMod val="50000"/>
                  </a:schemeClr>
                </a:solidFill>
              </a:rPr>
              <a:t>Pivi</a:t>
            </a:r>
            <a:r>
              <a:rPr lang="en-GB" sz="1600" dirty="0" smtClean="0">
                <a:solidFill>
                  <a:schemeClr val="accent5">
                    <a:lumMod val="50000"/>
                  </a:schemeClr>
                </a:solidFill>
              </a:rPr>
              <a:t>, F. Ruggiero, G. </a:t>
            </a:r>
            <a:r>
              <a:rPr lang="en-GB" sz="1600" dirty="0" err="1" smtClean="0">
                <a:solidFill>
                  <a:schemeClr val="accent5">
                    <a:lumMod val="50000"/>
                  </a:schemeClr>
                </a:solidFill>
              </a:rPr>
              <a:t>Rumolo</a:t>
            </a:r>
            <a:r>
              <a:rPr lang="en-GB" sz="1600" dirty="0" smtClean="0">
                <a:solidFill>
                  <a:schemeClr val="accent5">
                    <a:lumMod val="50000"/>
                  </a:schemeClr>
                </a:solidFill>
              </a:rPr>
              <a:t>, and F. Zimmermann, “Can Low-Energy Electrons Affect High-Energy Physics Accelerators?,” Phys. Rev. Lett., vol. 93, p. 014801, Jun 2004. </a:t>
            </a:r>
            <a:endParaRPr lang="en-GB" sz="1600" dirty="0">
              <a:solidFill>
                <a:schemeClr val="accent5">
                  <a:lumMod val="50000"/>
                </a:schemeClr>
              </a:solidFill>
            </a:endParaRPr>
          </a:p>
        </p:txBody>
      </p:sp>
      <p:sp>
        <p:nvSpPr>
          <p:cNvPr id="3" name="Овал 2"/>
          <p:cNvSpPr/>
          <p:nvPr/>
        </p:nvSpPr>
        <p:spPr bwMode="auto">
          <a:xfrm>
            <a:off x="2457797" y="2667225"/>
            <a:ext cx="295342" cy="254879"/>
          </a:xfrm>
          <a:prstGeom prst="ellipse">
            <a:avLst/>
          </a:prstGeom>
          <a:noFill/>
          <a:ln w="539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1049338" rtl="0" eaLnBrk="0" fontAlgn="base" latinLnBrk="0" hangingPunct="0">
              <a:lnSpc>
                <a:spcPct val="100000"/>
              </a:lnSpc>
              <a:spcBef>
                <a:spcPct val="50000"/>
              </a:spcBef>
              <a:spcAft>
                <a:spcPct val="0"/>
              </a:spcAft>
              <a:buClrTx/>
              <a:buSzTx/>
              <a:buFontTx/>
              <a:buNone/>
              <a:tabLst/>
            </a:pPr>
            <a:endParaRPr kumimoji="0" lang="ru-RU" sz="2000" b="1" i="0" u="none" strike="noStrike" cap="none" normalizeH="0" baseline="0" smtClean="0">
              <a:ln>
                <a:noFill/>
              </a:ln>
              <a:solidFill>
                <a:srgbClr val="4F3EF2"/>
              </a:solidFill>
              <a:effectLst/>
              <a:latin typeface="Times New Roman" pitchFamily="18" charset="0"/>
            </a:endParaRPr>
          </a:p>
        </p:txBody>
      </p:sp>
    </p:spTree>
    <p:extLst>
      <p:ext uri="{BB962C8B-B14F-4D97-AF65-F5344CB8AC3E}">
        <p14:creationId xmlns:p14="http://schemas.microsoft.com/office/powerpoint/2010/main" val="231389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9" end="9"/>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1" name="Text Box 5"/>
          <p:cNvSpPr txBox="1">
            <a:spLocks noChangeArrowheads="1"/>
          </p:cNvSpPr>
          <p:nvPr/>
        </p:nvSpPr>
        <p:spPr bwMode="auto">
          <a:xfrm>
            <a:off x="3882950" y="409545"/>
            <a:ext cx="484382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dirty="0" smtClean="0">
                <a:solidFill>
                  <a:srgbClr val="800000"/>
                </a:solidFill>
              </a:rPr>
              <a:t>Key parameters for EC simulation </a:t>
            </a:r>
            <a:endParaRPr lang="ru-RU" dirty="0">
              <a:solidFill>
                <a:srgbClr val="800000"/>
              </a:solidFill>
            </a:endParaRPr>
          </a:p>
        </p:txBody>
      </p:sp>
      <p:sp>
        <p:nvSpPr>
          <p:cNvPr id="2" name="Номер слайда 1"/>
          <p:cNvSpPr>
            <a:spLocks noGrp="1"/>
          </p:cNvSpPr>
          <p:nvPr>
            <p:ph type="sldNum" sz="quarter" idx="12"/>
          </p:nvPr>
        </p:nvSpPr>
        <p:spPr>
          <a:xfrm>
            <a:off x="8207695" y="6889749"/>
            <a:ext cx="2247900" cy="503238"/>
          </a:xfrm>
        </p:spPr>
        <p:txBody>
          <a:bodyPr/>
          <a:lstStyle/>
          <a:p>
            <a:fld id="{ACD99A16-143D-48D6-8F70-5A6CCC97A385}" type="slidenum">
              <a:rPr lang="en-US" smtClean="0">
                <a:solidFill>
                  <a:srgbClr val="800000"/>
                </a:solidFill>
              </a:rPr>
              <a:pPr/>
              <a:t>11</a:t>
            </a:fld>
            <a:endParaRPr lang="en-US" dirty="0">
              <a:solidFill>
                <a:srgbClr val="800000"/>
              </a:solidFill>
            </a:endParaRPr>
          </a:p>
        </p:txBody>
      </p:sp>
      <p:grpSp>
        <p:nvGrpSpPr>
          <p:cNvPr id="20" name="Gruppo 3"/>
          <p:cNvGrpSpPr/>
          <p:nvPr/>
        </p:nvGrpSpPr>
        <p:grpSpPr>
          <a:xfrm>
            <a:off x="5361749" y="1880037"/>
            <a:ext cx="4971982" cy="3660411"/>
            <a:chOff x="4256027" y="1145218"/>
            <a:chExt cx="4971982" cy="3660411"/>
          </a:xfrm>
        </p:grpSpPr>
        <p:pic>
          <p:nvPicPr>
            <p:cNvPr id="21" name="Immagin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6027" y="1145218"/>
              <a:ext cx="4800000" cy="3600000"/>
            </a:xfrm>
            <a:prstGeom prst="rect">
              <a:avLst/>
            </a:prstGeom>
          </p:spPr>
        </p:pic>
        <p:sp>
          <p:nvSpPr>
            <p:cNvPr id="22" name="Rettangolo 8"/>
            <p:cNvSpPr/>
            <p:nvPr/>
          </p:nvSpPr>
          <p:spPr>
            <a:xfrm>
              <a:off x="5788054" y="3238510"/>
              <a:ext cx="482824" cy="400110"/>
            </a:xfrm>
            <a:prstGeom prst="rect">
              <a:avLst/>
            </a:prstGeom>
          </p:spPr>
          <p:txBody>
            <a:bodyPr wrap="none">
              <a:spAutoFit/>
            </a:bodyPr>
            <a:lstStyle/>
            <a:p>
              <a:pPr algn="ctr"/>
              <a:r>
                <a:rPr lang="en-US" dirty="0" smtClean="0"/>
                <a:t>(1)</a:t>
              </a:r>
              <a:endParaRPr lang="en-US" dirty="0"/>
            </a:p>
          </p:txBody>
        </p:sp>
        <p:sp>
          <p:nvSpPr>
            <p:cNvPr id="23" name="Rettangolo 10"/>
            <p:cNvSpPr/>
            <p:nvPr/>
          </p:nvSpPr>
          <p:spPr>
            <a:xfrm>
              <a:off x="6635179" y="3848827"/>
              <a:ext cx="466794" cy="369332"/>
            </a:xfrm>
            <a:prstGeom prst="rect">
              <a:avLst/>
            </a:prstGeom>
          </p:spPr>
          <p:txBody>
            <a:bodyPr wrap="none">
              <a:spAutoFit/>
            </a:bodyPr>
            <a:lstStyle/>
            <a:p>
              <a:r>
                <a:rPr lang="en-GB" dirty="0">
                  <a:solidFill>
                    <a:srgbClr val="008D00"/>
                  </a:solidFill>
                </a:rPr>
                <a:t>(3)</a:t>
              </a:r>
              <a:endParaRPr lang="it-IT" dirty="0">
                <a:solidFill>
                  <a:srgbClr val="008D00"/>
                </a:solidFill>
              </a:endParaRPr>
            </a:p>
          </p:txBody>
        </p:sp>
        <p:sp>
          <p:nvSpPr>
            <p:cNvPr id="24" name="Rettangolo 11"/>
            <p:cNvSpPr/>
            <p:nvPr/>
          </p:nvSpPr>
          <p:spPr>
            <a:xfrm>
              <a:off x="5138681" y="3916855"/>
              <a:ext cx="482824" cy="400110"/>
            </a:xfrm>
            <a:prstGeom prst="rect">
              <a:avLst/>
            </a:prstGeom>
          </p:spPr>
          <p:txBody>
            <a:bodyPr wrap="none">
              <a:spAutoFit/>
            </a:bodyPr>
            <a:lstStyle/>
            <a:p>
              <a:r>
                <a:rPr lang="en-GB" dirty="0" smtClean="0">
                  <a:solidFill>
                    <a:srgbClr val="FF0000"/>
                  </a:solidFill>
                </a:rPr>
                <a:t>(2)</a:t>
              </a:r>
              <a:endParaRPr lang="it-IT" dirty="0">
                <a:solidFill>
                  <a:srgbClr val="FF0000"/>
                </a:solidFill>
              </a:endParaRPr>
            </a:p>
          </p:txBody>
        </p:sp>
        <p:cxnSp>
          <p:nvCxnSpPr>
            <p:cNvPr id="25" name="Connettore 1 7"/>
            <p:cNvCxnSpPr/>
            <p:nvPr/>
          </p:nvCxnSpPr>
          <p:spPr>
            <a:xfrm>
              <a:off x="7588974" y="1698171"/>
              <a:ext cx="22534" cy="2675773"/>
            </a:xfrm>
            <a:prstGeom prst="line">
              <a:avLst/>
            </a:prstGeom>
            <a:ln w="25400">
              <a:solidFill>
                <a:srgbClr val="FF0000"/>
              </a:solidFill>
              <a:prstDash val="dash"/>
            </a:ln>
          </p:spPr>
          <p:style>
            <a:lnRef idx="1">
              <a:schemeClr val="accent6"/>
            </a:lnRef>
            <a:fillRef idx="0">
              <a:schemeClr val="accent6"/>
            </a:fillRef>
            <a:effectRef idx="0">
              <a:schemeClr val="accent6"/>
            </a:effectRef>
            <a:fontRef idx="minor">
              <a:schemeClr val="tx1"/>
            </a:fontRef>
          </p:style>
        </p:cxnSp>
        <p:cxnSp>
          <p:nvCxnSpPr>
            <p:cNvPr id="26" name="Connettore 1 16"/>
            <p:cNvCxnSpPr/>
            <p:nvPr/>
          </p:nvCxnSpPr>
          <p:spPr>
            <a:xfrm>
              <a:off x="7583089" y="1713579"/>
              <a:ext cx="1023736" cy="0"/>
            </a:xfrm>
            <a:prstGeom prst="line">
              <a:avLst/>
            </a:prstGeom>
            <a:ln w="25400">
              <a:solidFill>
                <a:srgbClr val="FF0000"/>
              </a:solidFill>
              <a:prstDash val="dash"/>
            </a:ln>
          </p:spPr>
          <p:style>
            <a:lnRef idx="1">
              <a:schemeClr val="accent6"/>
            </a:lnRef>
            <a:fillRef idx="0">
              <a:schemeClr val="accent6"/>
            </a:fillRef>
            <a:effectRef idx="0">
              <a:schemeClr val="accent6"/>
            </a:effectRef>
            <a:fontRef idx="minor">
              <a:schemeClr val="tx1"/>
            </a:fontRef>
          </p:style>
        </p:cxnSp>
        <mc:AlternateContent xmlns:mc="http://schemas.openxmlformats.org/markup-compatibility/2006" xmlns:a14="http://schemas.microsoft.com/office/drawing/2010/main">
          <mc:Choice Requires="a14">
            <p:sp>
              <p:nvSpPr>
                <p:cNvPr id="27" name="Rettangolo 18"/>
                <p:cNvSpPr/>
                <p:nvPr/>
              </p:nvSpPr>
              <p:spPr>
                <a:xfrm>
                  <a:off x="7371662" y="4343964"/>
                  <a:ext cx="962058" cy="4616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𝑬</m:t>
                            </m:r>
                          </m:e>
                          <m:sub>
                            <m:r>
                              <a:rPr lang="en-US" sz="2400" b="1" i="1">
                                <a:solidFill>
                                  <a:srgbClr val="FF0000"/>
                                </a:solidFill>
                                <a:latin typeface="Cambria Math" panose="02040503050406030204" pitchFamily="18" charset="0"/>
                              </a:rPr>
                              <m:t>𝒎𝒂𝒙</m:t>
                            </m:r>
                          </m:sub>
                        </m:sSub>
                      </m:oMath>
                    </m:oMathPara>
                  </a14:m>
                  <a:endParaRPr lang="it-IT" sz="2000" b="1" dirty="0"/>
                </a:p>
              </p:txBody>
            </p:sp>
          </mc:Choice>
          <mc:Fallback xmlns="">
            <p:sp>
              <p:nvSpPr>
                <p:cNvPr id="19" name="Rettangolo 18"/>
                <p:cNvSpPr>
                  <a:spLocks noRot="1" noChangeAspect="1" noMove="1" noResize="1" noEditPoints="1" noAdjustHandles="1" noChangeArrowheads="1" noChangeShapeType="1" noTextEdit="1"/>
                </p:cNvSpPr>
                <p:nvPr/>
              </p:nvSpPr>
              <p:spPr>
                <a:xfrm>
                  <a:off x="7371662" y="4343964"/>
                  <a:ext cx="962058" cy="461665"/>
                </a:xfrm>
                <a:prstGeom prst="rect">
                  <a:avLst/>
                </a:prstGeom>
                <a:blipFill rotWithShape="0">
                  <a:blip r:embed="rId3"/>
                  <a:stretch>
                    <a:fillRect b="-2667"/>
                  </a:stretch>
                </a:blipFill>
              </p:spPr>
              <p:txBody>
                <a:bodyPr/>
                <a:lstStyle/>
                <a:p>
                  <a:r>
                    <a:rPr lang="it-IT">
                      <a:noFill/>
                    </a:rPr>
                    <a:t> </a:t>
                  </a:r>
                </a:p>
              </p:txBody>
            </p:sp>
          </mc:Fallback>
        </mc:AlternateContent>
        <p:sp>
          <p:nvSpPr>
            <p:cNvPr id="28" name="Rettangolo 19"/>
            <p:cNvSpPr/>
            <p:nvPr/>
          </p:nvSpPr>
          <p:spPr>
            <a:xfrm>
              <a:off x="8479086" y="1469707"/>
              <a:ext cx="748923" cy="461665"/>
            </a:xfrm>
            <a:prstGeom prst="rect">
              <a:avLst/>
            </a:prstGeom>
            <a:ln>
              <a:noFill/>
            </a:ln>
          </p:spPr>
          <p:txBody>
            <a:bodyPr wrap="none">
              <a:spAutoFit/>
            </a:bodyPr>
            <a:lstStyle/>
            <a:p>
              <a:r>
                <a:rPr lang="en-US" sz="2400" b="1" i="1" dirty="0">
                  <a:solidFill>
                    <a:srgbClr val="FF0000"/>
                  </a:solidFill>
                </a:rPr>
                <a:t>𝛿</a:t>
              </a:r>
              <a:r>
                <a:rPr lang="en-US" sz="2400" b="1" i="1" baseline="-25000" dirty="0">
                  <a:solidFill>
                    <a:srgbClr val="FF0000"/>
                  </a:solidFill>
                </a:rPr>
                <a:t>𝑚𝑎</a:t>
              </a:r>
              <a:r>
                <a:rPr lang="en-US" sz="2400" b="1" i="1" baseline="-25000" dirty="0" smtClean="0">
                  <a:solidFill>
                    <a:srgbClr val="FF0000"/>
                  </a:solidFill>
                </a:rPr>
                <a:t>x</a:t>
              </a:r>
              <a:endParaRPr lang="it-IT" sz="2400" b="1" dirty="0">
                <a:solidFill>
                  <a:srgbClr val="FF0000"/>
                </a:solidFill>
              </a:endParaRPr>
            </a:p>
          </p:txBody>
        </p:sp>
      </p:grpSp>
      <mc:AlternateContent xmlns:mc="http://schemas.openxmlformats.org/markup-compatibility/2006">
        <mc:Choice xmlns:a14="http://schemas.microsoft.com/office/drawing/2010/main" Requires="a14">
          <p:sp>
            <p:nvSpPr>
              <p:cNvPr id="29" name="Segnaposto contenuto 2"/>
              <p:cNvSpPr txBox="1">
                <a:spLocks/>
              </p:cNvSpPr>
              <p:nvPr/>
            </p:nvSpPr>
            <p:spPr>
              <a:xfrm>
                <a:off x="255601" y="2125550"/>
                <a:ext cx="5121224" cy="4177931"/>
              </a:xfrm>
              <a:prstGeom prst="rect">
                <a:avLst/>
              </a:prstGeom>
            </p:spPr>
            <p:txBody>
              <a:bodyPr>
                <a:normAutofit lnSpcReduction="10000"/>
              </a:bodyPr>
              <a:lstStyle>
                <a:lvl1pPr marL="393700" indent="-393700" algn="l" defTabSz="1049338" rtl="0" eaLnBrk="0" fontAlgn="base" hangingPunct="0">
                  <a:spcBef>
                    <a:spcPct val="20000"/>
                  </a:spcBef>
                  <a:spcAft>
                    <a:spcPct val="0"/>
                  </a:spcAft>
                  <a:buChar char="•"/>
                  <a:defRPr sz="3700">
                    <a:solidFill>
                      <a:schemeClr val="tx1"/>
                    </a:solidFill>
                    <a:latin typeface="+mn-lt"/>
                    <a:ea typeface="+mn-ea"/>
                    <a:cs typeface="+mn-cs"/>
                  </a:defRPr>
                </a:lvl1pPr>
                <a:lvl2pPr marL="852488" indent="-328613" algn="l" defTabSz="1049338" rtl="0" eaLnBrk="0" fontAlgn="base" hangingPunct="0">
                  <a:spcBef>
                    <a:spcPct val="20000"/>
                  </a:spcBef>
                  <a:spcAft>
                    <a:spcPct val="0"/>
                  </a:spcAft>
                  <a:buChar char="–"/>
                  <a:defRPr sz="3200">
                    <a:solidFill>
                      <a:schemeClr val="tx1"/>
                    </a:solidFill>
                    <a:latin typeface="+mn-lt"/>
                  </a:defRPr>
                </a:lvl2pPr>
                <a:lvl3pPr marL="1311275" indent="-261938" algn="l" defTabSz="1049338" rtl="0" eaLnBrk="0" fontAlgn="base" hangingPunct="0">
                  <a:spcBef>
                    <a:spcPct val="20000"/>
                  </a:spcBef>
                  <a:spcAft>
                    <a:spcPct val="0"/>
                  </a:spcAft>
                  <a:buChar char="•"/>
                  <a:defRPr sz="2800">
                    <a:solidFill>
                      <a:schemeClr val="tx1"/>
                    </a:solidFill>
                    <a:latin typeface="+mn-lt"/>
                  </a:defRPr>
                </a:lvl3pPr>
                <a:lvl4pPr marL="1835150" indent="-261938" algn="l" defTabSz="1049338" rtl="0" eaLnBrk="0" fontAlgn="base" hangingPunct="0">
                  <a:spcBef>
                    <a:spcPct val="20000"/>
                  </a:spcBef>
                  <a:spcAft>
                    <a:spcPct val="0"/>
                  </a:spcAft>
                  <a:buChar char="–"/>
                  <a:defRPr sz="2300">
                    <a:solidFill>
                      <a:schemeClr val="tx1"/>
                    </a:solidFill>
                    <a:latin typeface="+mn-lt"/>
                  </a:defRPr>
                </a:lvl4pPr>
                <a:lvl5pPr marL="2359025" indent="-261938" algn="l" defTabSz="1049338" rtl="0" eaLnBrk="0" fontAlgn="base" hangingPunct="0">
                  <a:spcBef>
                    <a:spcPct val="20000"/>
                  </a:spcBef>
                  <a:spcAft>
                    <a:spcPct val="0"/>
                  </a:spcAft>
                  <a:buChar char="»"/>
                  <a:defRPr sz="2300">
                    <a:solidFill>
                      <a:schemeClr val="tx1"/>
                    </a:solidFill>
                    <a:latin typeface="+mn-lt"/>
                  </a:defRPr>
                </a:lvl5pPr>
                <a:lvl6pPr marL="2816225" indent="-261938" algn="l" defTabSz="1049338" rtl="0" eaLnBrk="0" fontAlgn="base" hangingPunct="0">
                  <a:spcBef>
                    <a:spcPct val="20000"/>
                  </a:spcBef>
                  <a:spcAft>
                    <a:spcPct val="0"/>
                  </a:spcAft>
                  <a:buChar char="»"/>
                  <a:defRPr sz="2300">
                    <a:solidFill>
                      <a:schemeClr val="tx1"/>
                    </a:solidFill>
                    <a:latin typeface="+mn-lt"/>
                  </a:defRPr>
                </a:lvl6pPr>
                <a:lvl7pPr marL="3273425" indent="-261938" algn="l" defTabSz="1049338" rtl="0" eaLnBrk="0" fontAlgn="base" hangingPunct="0">
                  <a:spcBef>
                    <a:spcPct val="20000"/>
                  </a:spcBef>
                  <a:spcAft>
                    <a:spcPct val="0"/>
                  </a:spcAft>
                  <a:buChar char="»"/>
                  <a:defRPr sz="2300">
                    <a:solidFill>
                      <a:schemeClr val="tx1"/>
                    </a:solidFill>
                    <a:latin typeface="+mn-lt"/>
                  </a:defRPr>
                </a:lvl7pPr>
                <a:lvl8pPr marL="3730625" indent="-261938" algn="l" defTabSz="1049338" rtl="0" eaLnBrk="0" fontAlgn="base" hangingPunct="0">
                  <a:spcBef>
                    <a:spcPct val="20000"/>
                  </a:spcBef>
                  <a:spcAft>
                    <a:spcPct val="0"/>
                  </a:spcAft>
                  <a:buChar char="»"/>
                  <a:defRPr sz="2300">
                    <a:solidFill>
                      <a:schemeClr val="tx1"/>
                    </a:solidFill>
                    <a:latin typeface="+mn-lt"/>
                  </a:defRPr>
                </a:lvl8pPr>
                <a:lvl9pPr marL="4187825" indent="-261938" algn="l" defTabSz="1049338" rtl="0" eaLnBrk="0" fontAlgn="base" hangingPunct="0">
                  <a:spcBef>
                    <a:spcPct val="20000"/>
                  </a:spcBef>
                  <a:spcAft>
                    <a:spcPct val="0"/>
                  </a:spcAft>
                  <a:buChar char="»"/>
                  <a:defRPr sz="2300">
                    <a:solidFill>
                      <a:schemeClr val="tx1"/>
                    </a:solidFill>
                    <a:latin typeface="+mn-lt"/>
                  </a:defRPr>
                </a:lvl9pPr>
              </a:lstStyle>
              <a:p>
                <a:pPr marL="0" indent="0">
                  <a:spcBef>
                    <a:spcPts val="0"/>
                  </a:spcBef>
                  <a:buFontTx/>
                  <a:buNone/>
                </a:pPr>
                <a14:m>
                  <m:oMath xmlns:m="http://schemas.openxmlformats.org/officeDocument/2006/math">
                    <m:r>
                      <a:rPr lang="en-US" sz="2400" b="0" i="1" kern="0" smtClean="0">
                        <a:solidFill>
                          <a:srgbClr val="800000"/>
                        </a:solidFill>
                        <a:latin typeface="Cambria Math" panose="02040503050406030204" pitchFamily="18" charset="0"/>
                      </a:rPr>
                      <m:t>𝛿</m:t>
                    </m:r>
                    <m:d>
                      <m:dPr>
                        <m:ctrlPr>
                          <a:rPr lang="en-US" sz="2400" b="0" i="1" kern="0" smtClean="0">
                            <a:solidFill>
                              <a:srgbClr val="800000"/>
                            </a:solidFill>
                            <a:latin typeface="Cambria Math" panose="02040503050406030204" pitchFamily="18" charset="0"/>
                          </a:rPr>
                        </m:ctrlPr>
                      </m:dPr>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e>
                    </m:d>
                    <m:r>
                      <a:rPr lang="en-US" sz="2400" b="0" i="1" kern="0">
                        <a:solidFill>
                          <a:srgbClr val="800000"/>
                        </a:solidFill>
                        <a:latin typeface="Cambria Math" panose="02040503050406030204" pitchFamily="18" charset="0"/>
                      </a:rPr>
                      <m:t>=</m:t>
                    </m:r>
                    <m:sSub>
                      <m:sSubPr>
                        <m:ctrlPr>
                          <a:rPr lang="en-US" sz="2400" b="0" i="1" kern="0" smtClea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𝛿</m:t>
                        </m:r>
                      </m:e>
                      <m:sub>
                        <m:r>
                          <a:rPr lang="en-US" sz="2400" b="0" i="1" kern="0">
                            <a:solidFill>
                              <a:srgbClr val="800000"/>
                            </a:solidFill>
                            <a:latin typeface="Cambria Math" panose="02040503050406030204" pitchFamily="18" charset="0"/>
                          </a:rPr>
                          <m:t>𝑒𝑙</m:t>
                        </m:r>
                      </m:sub>
                    </m:sSub>
                    <m:d>
                      <m:dPr>
                        <m:ctrlPr>
                          <a:rPr lang="en-US" sz="2400" b="0" i="1" kern="0">
                            <a:solidFill>
                              <a:srgbClr val="800000"/>
                            </a:solidFill>
                            <a:latin typeface="Cambria Math" panose="02040503050406030204" pitchFamily="18" charset="0"/>
                          </a:rPr>
                        </m:ctrlPr>
                      </m:dPr>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e>
                    </m:d>
                    <m:r>
                      <a:rPr lang="en-US" sz="2400" b="0" i="1" kern="0">
                        <a:solidFill>
                          <a:srgbClr val="800000"/>
                        </a:solidFill>
                        <a:latin typeface="Cambria Math" panose="02040503050406030204" pitchFamily="18" charset="0"/>
                      </a:rPr>
                      <m:t>+</m:t>
                    </m:r>
                    <m:sSub>
                      <m:sSubPr>
                        <m:ctrlPr>
                          <a:rPr lang="en-US" sz="2400" b="0" i="1" ker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𝛿</m:t>
                        </m:r>
                      </m:e>
                      <m:sub>
                        <m:r>
                          <a:rPr lang="en-US" sz="2400" b="0" i="1" kern="0">
                            <a:solidFill>
                              <a:srgbClr val="800000"/>
                            </a:solidFill>
                            <a:latin typeface="Cambria Math" panose="02040503050406030204" pitchFamily="18" charset="0"/>
                          </a:rPr>
                          <m:t>𝑡𝑟𝑢𝑒</m:t>
                        </m:r>
                      </m:sub>
                    </m:sSub>
                    <m:r>
                      <a:rPr lang="it-IT" sz="2400" b="0" i="1" kern="0">
                        <a:solidFill>
                          <a:srgbClr val="800000"/>
                        </a:solidFill>
                        <a:latin typeface="Cambria Math" charset="0"/>
                      </a:rPr>
                      <m:t>(</m:t>
                    </m:r>
                    <m:r>
                      <a:rPr lang="it-IT" sz="2400" b="0" i="1" kern="0">
                        <a:solidFill>
                          <a:srgbClr val="800000"/>
                        </a:solidFill>
                        <a:latin typeface="Cambria Math" charset="0"/>
                      </a:rPr>
                      <m:t>𝐸𝑝</m:t>
                    </m:r>
                    <m:r>
                      <a:rPr lang="it-IT" sz="2400" b="0" i="1" kern="0">
                        <a:solidFill>
                          <a:srgbClr val="800000"/>
                        </a:solidFill>
                        <a:latin typeface="Cambria Math" charset="0"/>
                      </a:rPr>
                      <m:t>)</m:t>
                    </m:r>
                  </m:oMath>
                </a14:m>
                <a:r>
                  <a:rPr lang="en-US" sz="2400" b="0" kern="0" dirty="0">
                    <a:solidFill>
                      <a:srgbClr val="800000"/>
                    </a:solidFill>
                  </a:rPr>
                  <a:t>	</a:t>
                </a:r>
                <a:r>
                  <a:rPr lang="en-US" sz="2400" b="0" kern="0" dirty="0" smtClean="0">
                    <a:solidFill>
                      <a:srgbClr val="800000"/>
                    </a:solidFill>
                  </a:rPr>
                  <a:t>(1)</a:t>
                </a:r>
                <a:endParaRPr lang="en-US" sz="2400" b="0" kern="0" dirty="0">
                  <a:solidFill>
                    <a:srgbClr val="800000"/>
                  </a:solidFill>
                </a:endParaRPr>
              </a:p>
              <a:p>
                <a:pPr marL="0" indent="0">
                  <a:spcBef>
                    <a:spcPts val="0"/>
                  </a:spcBef>
                  <a:buFontTx/>
                  <a:buNone/>
                </a:pPr>
                <a:endParaRPr lang="it-IT" sz="2400" b="0" i="1" kern="0" dirty="0" smtClean="0">
                  <a:solidFill>
                    <a:srgbClr val="800000"/>
                  </a:solidFill>
                  <a:latin typeface="Cambria Math" charset="0"/>
                </a:endParaRPr>
              </a:p>
              <a:p>
                <a:pPr marL="0" indent="0">
                  <a:spcBef>
                    <a:spcPts val="0"/>
                  </a:spcBef>
                  <a:buFontTx/>
                  <a:buNone/>
                </a:pPr>
                <a14:m>
                  <m:oMath xmlns:m="http://schemas.openxmlformats.org/officeDocument/2006/math">
                    <m:sSub>
                      <m:sSubPr>
                        <m:ctrlPr>
                          <a:rPr lang="en-US" sz="2400" b="0" i="1" kern="0" smtClea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𝛿</m:t>
                        </m:r>
                      </m:e>
                      <m:sub>
                        <m:r>
                          <a:rPr lang="en-US" sz="2400" b="0" i="1" kern="0">
                            <a:solidFill>
                              <a:srgbClr val="800000"/>
                            </a:solidFill>
                            <a:latin typeface="Cambria Math" panose="02040503050406030204" pitchFamily="18" charset="0"/>
                          </a:rPr>
                          <m:t>𝑒𝑙</m:t>
                        </m:r>
                      </m:sub>
                    </m:sSub>
                    <m:d>
                      <m:dPr>
                        <m:ctrlPr>
                          <a:rPr lang="en-US" sz="2400" b="0" i="1" kern="0">
                            <a:solidFill>
                              <a:srgbClr val="800000"/>
                            </a:solidFill>
                            <a:latin typeface="Cambria Math" panose="02040503050406030204" pitchFamily="18" charset="0"/>
                          </a:rPr>
                        </m:ctrlPr>
                      </m:dPr>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e>
                    </m:d>
                    <m:r>
                      <a:rPr lang="en-US" sz="2400" b="0" i="1" kern="0">
                        <a:solidFill>
                          <a:srgbClr val="800000"/>
                        </a:solidFill>
                        <a:latin typeface="Cambria Math" panose="02040503050406030204" pitchFamily="18" charset="0"/>
                      </a:rPr>
                      <m:t>=</m:t>
                    </m:r>
                    <m:sSub>
                      <m:sSubPr>
                        <m:ctrlPr>
                          <a:rPr lang="en-US" sz="2400" b="0" i="1" ker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𝑅</m:t>
                        </m:r>
                      </m:e>
                      <m:sub>
                        <m:r>
                          <a:rPr lang="en-US" sz="2400" b="0" i="1" kern="0">
                            <a:solidFill>
                              <a:srgbClr val="800000"/>
                            </a:solidFill>
                            <a:latin typeface="Cambria Math" panose="02040503050406030204" pitchFamily="18" charset="0"/>
                          </a:rPr>
                          <m:t>0</m:t>
                        </m:r>
                      </m:sub>
                    </m:sSub>
                    <m:r>
                      <a:rPr lang="en-US" sz="2400" b="0" i="1" kern="0">
                        <a:solidFill>
                          <a:srgbClr val="800000"/>
                        </a:solidFill>
                        <a:latin typeface="Cambria Math" panose="02040503050406030204" pitchFamily="18" charset="0"/>
                      </a:rPr>
                      <m:t> </m:t>
                    </m:r>
                    <m:sSup>
                      <m:sSupPr>
                        <m:ctrlPr>
                          <a:rPr lang="en-US" sz="2400" b="0" i="1" kern="0">
                            <a:solidFill>
                              <a:srgbClr val="800000"/>
                            </a:solidFill>
                            <a:latin typeface="Cambria Math" panose="02040503050406030204" pitchFamily="18" charset="0"/>
                          </a:rPr>
                        </m:ctrlPr>
                      </m:sSupPr>
                      <m:e>
                        <m:d>
                          <m:dPr>
                            <m:ctrlPr>
                              <a:rPr lang="en-US" sz="2400" b="0" i="1" kern="0">
                                <a:solidFill>
                                  <a:srgbClr val="800000"/>
                                </a:solidFill>
                                <a:latin typeface="Cambria Math" panose="02040503050406030204" pitchFamily="18" charset="0"/>
                              </a:rPr>
                            </m:ctrlPr>
                          </m:dPr>
                          <m:e>
                            <m:f>
                              <m:fPr>
                                <m:ctrlPr>
                                  <a:rPr lang="en-US" sz="2400" b="0" i="1" kern="0">
                                    <a:solidFill>
                                      <a:srgbClr val="800000"/>
                                    </a:solidFill>
                                    <a:latin typeface="Cambria Math" panose="02040503050406030204" pitchFamily="18" charset="0"/>
                                  </a:rPr>
                                </m:ctrlPr>
                              </m:fPr>
                              <m:num>
                                <m:rad>
                                  <m:radPr>
                                    <m:degHide m:val="on"/>
                                    <m:ctrlPr>
                                      <a:rPr lang="en-US" sz="2400" b="0" i="1" kern="0">
                                        <a:solidFill>
                                          <a:srgbClr val="800000"/>
                                        </a:solidFill>
                                        <a:latin typeface="Cambria Math" panose="02040503050406030204" pitchFamily="18" charset="0"/>
                                      </a:rPr>
                                    </m:ctrlPr>
                                  </m:radPr>
                                  <m:deg/>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e>
                                </m:rad>
                                <m:r>
                                  <a:rPr lang="en-US" sz="2400" b="0" i="1" kern="0">
                                    <a:solidFill>
                                      <a:srgbClr val="800000"/>
                                    </a:solidFill>
                                    <a:latin typeface="Cambria Math" panose="02040503050406030204" pitchFamily="18" charset="0"/>
                                  </a:rPr>
                                  <m:t> −</m:t>
                                </m:r>
                                <m:rad>
                                  <m:radPr>
                                    <m:degHide m:val="on"/>
                                    <m:ctrlPr>
                                      <a:rPr lang="en-US" sz="2400" b="0" i="1" kern="0">
                                        <a:solidFill>
                                          <a:srgbClr val="800000"/>
                                        </a:solidFill>
                                        <a:latin typeface="Cambria Math" panose="02040503050406030204" pitchFamily="18" charset="0"/>
                                      </a:rPr>
                                    </m:ctrlPr>
                                  </m:radPr>
                                  <m:deg/>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r>
                                      <a:rPr lang="en-US" sz="2400" b="0" i="1" kern="0">
                                        <a:solidFill>
                                          <a:srgbClr val="800000"/>
                                        </a:solidFill>
                                        <a:latin typeface="Cambria Math" panose="02040503050406030204" pitchFamily="18" charset="0"/>
                                      </a:rPr>
                                      <m:t>+</m:t>
                                    </m:r>
                                    <m:sSub>
                                      <m:sSubPr>
                                        <m:ctrlPr>
                                          <a:rPr lang="en-US" sz="2400" b="0" i="1" ker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𝐸</m:t>
                                        </m:r>
                                      </m:e>
                                      <m:sub>
                                        <m:r>
                                          <a:rPr lang="en-US" sz="2400" b="0" i="1" kern="0">
                                            <a:solidFill>
                                              <a:srgbClr val="800000"/>
                                            </a:solidFill>
                                            <a:latin typeface="Cambria Math" panose="02040503050406030204" pitchFamily="18" charset="0"/>
                                          </a:rPr>
                                          <m:t>0</m:t>
                                        </m:r>
                                      </m:sub>
                                    </m:sSub>
                                  </m:e>
                                </m:rad>
                              </m:num>
                              <m:den>
                                <m:rad>
                                  <m:radPr>
                                    <m:degHide m:val="on"/>
                                    <m:ctrlPr>
                                      <a:rPr lang="en-US" sz="2400" b="0" i="1" kern="0">
                                        <a:solidFill>
                                          <a:srgbClr val="800000"/>
                                        </a:solidFill>
                                        <a:latin typeface="Cambria Math" panose="02040503050406030204" pitchFamily="18" charset="0"/>
                                      </a:rPr>
                                    </m:ctrlPr>
                                  </m:radPr>
                                  <m:deg/>
                                  <m:e>
                                    <m:r>
                                      <a:rPr lang="en-US" sz="2400" b="0" i="1" kern="0">
                                        <a:solidFill>
                                          <a:srgbClr val="800000"/>
                                        </a:solidFill>
                                        <a:latin typeface="Cambria Math" panose="02040503050406030204" pitchFamily="18" charset="0"/>
                                      </a:rPr>
                                      <m:t>𝐸</m:t>
                                    </m:r>
                                  </m:e>
                                </m:rad>
                                <m:r>
                                  <a:rPr lang="en-US" sz="2400" b="0" i="1" kern="0" baseline="-25000" smtClean="0">
                                    <a:solidFill>
                                      <a:srgbClr val="800000"/>
                                    </a:solidFill>
                                    <a:latin typeface="Cambria Math" panose="02040503050406030204" pitchFamily="18" charset="0"/>
                                  </a:rPr>
                                  <m:t>𝑝</m:t>
                                </m:r>
                                <m:r>
                                  <a:rPr lang="en-US" sz="2400" b="0" i="1" kern="0">
                                    <a:solidFill>
                                      <a:srgbClr val="800000"/>
                                    </a:solidFill>
                                    <a:latin typeface="Cambria Math" panose="02040503050406030204" pitchFamily="18" charset="0"/>
                                  </a:rPr>
                                  <m:t>+</m:t>
                                </m:r>
                                <m:rad>
                                  <m:radPr>
                                    <m:degHide m:val="on"/>
                                    <m:ctrlPr>
                                      <a:rPr lang="en-US" sz="2400" b="0" i="1" kern="0">
                                        <a:solidFill>
                                          <a:srgbClr val="800000"/>
                                        </a:solidFill>
                                        <a:latin typeface="Cambria Math" panose="02040503050406030204" pitchFamily="18" charset="0"/>
                                      </a:rPr>
                                    </m:ctrlPr>
                                  </m:radPr>
                                  <m:deg/>
                                  <m:e>
                                    <m:r>
                                      <a:rPr lang="en-US" sz="2400" b="0" i="1" kern="0">
                                        <a:solidFill>
                                          <a:srgbClr val="800000"/>
                                        </a:solidFill>
                                        <a:latin typeface="Cambria Math" panose="02040503050406030204" pitchFamily="18" charset="0"/>
                                      </a:rPr>
                                      <m:t>𝐸</m:t>
                                    </m:r>
                                    <m:r>
                                      <a:rPr lang="en-US" sz="2400" b="0" i="1" kern="0" baseline="-25000" smtClean="0">
                                        <a:solidFill>
                                          <a:srgbClr val="800000"/>
                                        </a:solidFill>
                                        <a:latin typeface="Cambria Math" panose="02040503050406030204" pitchFamily="18" charset="0"/>
                                      </a:rPr>
                                      <m:t>𝑝</m:t>
                                    </m:r>
                                    <m:r>
                                      <a:rPr lang="en-US" sz="2400" b="0" i="1" kern="0">
                                        <a:solidFill>
                                          <a:srgbClr val="800000"/>
                                        </a:solidFill>
                                        <a:latin typeface="Cambria Math" panose="02040503050406030204" pitchFamily="18" charset="0"/>
                                      </a:rPr>
                                      <m:t>+</m:t>
                                    </m:r>
                                    <m:sSub>
                                      <m:sSubPr>
                                        <m:ctrlPr>
                                          <a:rPr lang="en-US" sz="2400" b="0" i="1" kern="0">
                                            <a:solidFill>
                                              <a:srgbClr val="800000"/>
                                            </a:solidFill>
                                            <a:latin typeface="Cambria Math" panose="02040503050406030204" pitchFamily="18" charset="0"/>
                                          </a:rPr>
                                        </m:ctrlPr>
                                      </m:sSubPr>
                                      <m:e>
                                        <m:r>
                                          <a:rPr lang="en-US" sz="2400" b="0" i="1" kern="0">
                                            <a:solidFill>
                                              <a:srgbClr val="800000"/>
                                            </a:solidFill>
                                            <a:latin typeface="Cambria Math" panose="02040503050406030204" pitchFamily="18" charset="0"/>
                                          </a:rPr>
                                          <m:t>𝐸</m:t>
                                        </m:r>
                                      </m:e>
                                      <m:sub>
                                        <m:r>
                                          <a:rPr lang="en-US" sz="2400" b="0" i="1" kern="0">
                                            <a:solidFill>
                                              <a:srgbClr val="800000"/>
                                            </a:solidFill>
                                            <a:latin typeface="Cambria Math" panose="02040503050406030204" pitchFamily="18" charset="0"/>
                                          </a:rPr>
                                          <m:t>0</m:t>
                                        </m:r>
                                      </m:sub>
                                    </m:sSub>
                                  </m:e>
                                </m:rad>
                              </m:den>
                            </m:f>
                          </m:e>
                        </m:d>
                      </m:e>
                      <m:sup>
                        <m:r>
                          <a:rPr lang="en-US" sz="2400" b="0" i="1" kern="0">
                            <a:solidFill>
                              <a:srgbClr val="800000"/>
                            </a:solidFill>
                            <a:latin typeface="Cambria Math" panose="02040503050406030204" pitchFamily="18" charset="0"/>
                          </a:rPr>
                          <m:t>2</m:t>
                        </m:r>
                      </m:sup>
                    </m:sSup>
                  </m:oMath>
                </a14:m>
                <a:r>
                  <a:rPr lang="en-GB" sz="2400" b="0" kern="0" dirty="0" smtClean="0">
                    <a:solidFill>
                      <a:srgbClr val="800000"/>
                    </a:solidFill>
                  </a:rPr>
                  <a:t>	(3)</a:t>
                </a:r>
              </a:p>
              <a:p>
                <a:pPr marL="0" indent="0">
                  <a:spcBef>
                    <a:spcPts val="0"/>
                  </a:spcBef>
                  <a:buFontTx/>
                  <a:buNone/>
                </a:pPr>
                <a:endParaRPr lang="en-US" sz="2400" b="0" kern="0" dirty="0" smtClean="0">
                  <a:solidFill>
                    <a:srgbClr val="800000"/>
                  </a:solidFill>
                </a:endParaRPr>
              </a:p>
              <a:p>
                <a:pPr marL="0" indent="0">
                  <a:spcBef>
                    <a:spcPts val="0"/>
                  </a:spcBef>
                  <a:buFontTx/>
                  <a:buNone/>
                </a:pPr>
                <a:r>
                  <a:rPr lang="en-US" sz="2000" b="0" i="1" kern="0" dirty="0" smtClean="0">
                    <a:solidFill>
                      <a:srgbClr val="800000"/>
                    </a:solidFill>
                  </a:rPr>
                  <a:t>E</a:t>
                </a:r>
                <a:r>
                  <a:rPr lang="en-US" sz="2000" b="0" i="1" kern="0" baseline="-25000" dirty="0" smtClean="0">
                    <a:solidFill>
                      <a:srgbClr val="800000"/>
                    </a:solidFill>
                  </a:rPr>
                  <a:t>0</a:t>
                </a:r>
                <a:r>
                  <a:rPr lang="en-US" sz="2000" b="0" kern="0" dirty="0" smtClean="0">
                    <a:solidFill>
                      <a:srgbClr val="800000"/>
                    </a:solidFill>
                  </a:rPr>
                  <a:t> and </a:t>
                </a:r>
                <a:r>
                  <a:rPr lang="en-US" sz="2000" b="0" i="1" kern="0" dirty="0" smtClean="0">
                    <a:solidFill>
                      <a:srgbClr val="800000"/>
                    </a:solidFill>
                  </a:rPr>
                  <a:t>R</a:t>
                </a:r>
                <a:r>
                  <a:rPr lang="en-US" sz="2000" b="0" i="1" kern="0" baseline="-25000" dirty="0" smtClean="0">
                    <a:solidFill>
                      <a:srgbClr val="800000"/>
                    </a:solidFill>
                  </a:rPr>
                  <a:t>0</a:t>
                </a:r>
                <a:r>
                  <a:rPr lang="en-US" sz="2000" b="0" kern="0" dirty="0" smtClean="0">
                    <a:solidFill>
                      <a:srgbClr val="800000"/>
                    </a:solidFill>
                  </a:rPr>
                  <a:t>: shape parameters.</a:t>
                </a:r>
              </a:p>
              <a:p>
                <a:pPr marL="0" indent="0">
                  <a:spcBef>
                    <a:spcPts val="0"/>
                  </a:spcBef>
                  <a:buFontTx/>
                  <a:buNone/>
                </a:pPr>
                <a:endParaRPr lang="en-US" sz="2000" b="0" kern="0" dirty="0" smtClean="0">
                  <a:solidFill>
                    <a:srgbClr val="800000"/>
                  </a:solidFill>
                </a:endParaRPr>
              </a:p>
              <a:p>
                <a:pPr marL="0" indent="0">
                  <a:spcBef>
                    <a:spcPts val="0"/>
                  </a:spcBef>
                  <a:buFontTx/>
                  <a:buNone/>
                </a:pPr>
                <a:r>
                  <a:rPr lang="en-US" sz="2000" b="0" kern="0" dirty="0" smtClean="0">
                    <a:solidFill>
                      <a:srgbClr val="800000"/>
                    </a:solidFill>
                  </a:rPr>
                  <a:t>For the LHC EC simulation used:</a:t>
                </a:r>
              </a:p>
              <a:p>
                <a:pPr marL="754380" lvl="1" indent="-342900">
                  <a:spcBef>
                    <a:spcPts val="0"/>
                  </a:spcBef>
                </a:pPr>
                <a:r>
                  <a:rPr lang="en-US" sz="1800" b="0" i="1" kern="0" dirty="0" smtClean="0">
                    <a:solidFill>
                      <a:srgbClr val="800000"/>
                    </a:solidFill>
                  </a:rPr>
                  <a:t>E</a:t>
                </a:r>
                <a:r>
                  <a:rPr lang="en-US" sz="1800" b="0" i="1" kern="0" baseline="-25000" dirty="0" smtClean="0">
                    <a:solidFill>
                      <a:srgbClr val="800000"/>
                    </a:solidFill>
                  </a:rPr>
                  <a:t>0</a:t>
                </a:r>
                <a:r>
                  <a:rPr lang="en-US" sz="1800" b="0" kern="0" dirty="0" smtClean="0">
                    <a:solidFill>
                      <a:srgbClr val="800000"/>
                    </a:solidFill>
                  </a:rPr>
                  <a:t> = 150 eV  (Work function?)</a:t>
                </a:r>
              </a:p>
              <a:p>
                <a:pPr marL="754380" lvl="1" indent="-342900">
                  <a:spcBef>
                    <a:spcPts val="0"/>
                  </a:spcBef>
                </a:pPr>
                <a:r>
                  <a:rPr lang="en-US" sz="1800" b="0" i="1" kern="0" dirty="0" smtClean="0">
                    <a:solidFill>
                      <a:srgbClr val="800000"/>
                    </a:solidFill>
                  </a:rPr>
                  <a:t>R</a:t>
                </a:r>
                <a:r>
                  <a:rPr lang="en-US" sz="1800" b="0" i="1" kern="0" baseline="-25000" dirty="0" smtClean="0">
                    <a:solidFill>
                      <a:srgbClr val="800000"/>
                    </a:solidFill>
                  </a:rPr>
                  <a:t>0</a:t>
                </a:r>
                <a:r>
                  <a:rPr lang="en-US" sz="1800" b="0" kern="0" dirty="0" smtClean="0">
                    <a:solidFill>
                      <a:srgbClr val="800000"/>
                    </a:solidFill>
                  </a:rPr>
                  <a:t> = 0.5 ÷ 1.0</a:t>
                </a:r>
                <a:endParaRPr lang="en-US" sz="1800" b="0" kern="0" dirty="0">
                  <a:solidFill>
                    <a:srgbClr val="800000"/>
                  </a:solidFill>
                </a:endParaRPr>
              </a:p>
              <a:p>
                <a:pPr marL="0" indent="0">
                  <a:spcBef>
                    <a:spcPts val="0"/>
                  </a:spcBef>
                  <a:buFontTx/>
                  <a:buNone/>
                </a:pPr>
                <a:endParaRPr lang="en-US" sz="2000" b="0" kern="0" dirty="0" smtClean="0">
                  <a:solidFill>
                    <a:srgbClr val="141DD0"/>
                  </a:solidFill>
                </a:endParaRPr>
              </a:p>
              <a:p>
                <a:pPr marL="0" indent="0">
                  <a:spcBef>
                    <a:spcPts val="0"/>
                  </a:spcBef>
                  <a:buFontTx/>
                  <a:buNone/>
                </a:pPr>
                <a:r>
                  <a:rPr lang="en-US" sz="2000" b="0" kern="0" dirty="0" smtClean="0">
                    <a:solidFill>
                      <a:srgbClr val="141DD0"/>
                    </a:solidFill>
                  </a:rPr>
                  <a:t>There is another approach </a:t>
                </a:r>
                <a:r>
                  <a:rPr lang="en-US" sz="2000" b="0" kern="0" dirty="0">
                    <a:solidFill>
                      <a:srgbClr val="141DD0"/>
                    </a:solidFill>
                  </a:rPr>
                  <a:t>for </a:t>
                </a:r>
                <a:r>
                  <a:rPr lang="en-US" sz="2000" b="0" kern="0" dirty="0" smtClean="0">
                    <a:solidFill>
                      <a:srgbClr val="141DD0"/>
                    </a:solidFill>
                  </a:rPr>
                  <a:t>𝛿</a:t>
                </a:r>
                <a:r>
                  <a:rPr lang="en-US" sz="2000" b="0" kern="0" baseline="-25000" dirty="0" smtClean="0">
                    <a:solidFill>
                      <a:srgbClr val="141DD0"/>
                    </a:solidFill>
                  </a:rPr>
                  <a:t>𝑒𝑙</a:t>
                </a:r>
                <a:r>
                  <a:rPr lang="en-US" sz="2000" b="0" kern="0" dirty="0" smtClean="0">
                    <a:solidFill>
                      <a:srgbClr val="141DD0"/>
                    </a:solidFill>
                  </a:rPr>
                  <a:t> </a:t>
                </a:r>
                <a:r>
                  <a:rPr lang="en-US" sz="2000" b="0" kern="0" dirty="0">
                    <a:solidFill>
                      <a:srgbClr val="141DD0"/>
                    </a:solidFill>
                  </a:rPr>
                  <a:t>(</a:t>
                </a:r>
                <a:r>
                  <a:rPr lang="en-US" sz="2000" b="0" kern="0" dirty="0" smtClean="0">
                    <a:solidFill>
                      <a:srgbClr val="141DD0"/>
                    </a:solidFill>
                  </a:rPr>
                  <a:t>𝐸</a:t>
                </a:r>
                <a:r>
                  <a:rPr lang="en-US" sz="2000" b="0" kern="0" baseline="-25000" dirty="0" smtClean="0">
                    <a:solidFill>
                      <a:srgbClr val="141DD0"/>
                    </a:solidFill>
                  </a:rPr>
                  <a:t>p</a:t>
                </a:r>
                <a:r>
                  <a:rPr lang="en-US" sz="2000" b="0" kern="0" dirty="0" smtClean="0">
                    <a:solidFill>
                      <a:srgbClr val="141DD0"/>
                    </a:solidFill>
                  </a:rPr>
                  <a:t>) approximation: </a:t>
                </a:r>
                <a:endParaRPr lang="en-US" sz="2000" b="0" kern="0" dirty="0" smtClean="0">
                  <a:solidFill>
                    <a:srgbClr val="141DD0"/>
                  </a:solidFill>
                </a:endParaRPr>
              </a:p>
            </p:txBody>
          </p:sp>
        </mc:Choice>
        <mc:Fallback>
          <p:sp>
            <p:nvSpPr>
              <p:cNvPr id="29" name="Segnaposto contenuto 2"/>
              <p:cNvSpPr txBox="1">
                <a:spLocks noRot="1" noChangeAspect="1" noMove="1" noResize="1" noEditPoints="1" noAdjustHandles="1" noChangeArrowheads="1" noChangeShapeType="1" noTextEdit="1"/>
              </p:cNvSpPr>
              <p:nvPr/>
            </p:nvSpPr>
            <p:spPr>
              <a:xfrm>
                <a:off x="255601" y="2125550"/>
                <a:ext cx="5121224" cy="4177931"/>
              </a:xfrm>
              <a:prstGeom prst="rect">
                <a:avLst/>
              </a:prstGeom>
              <a:blipFill rotWithShape="0">
                <a:blip r:embed="rId4"/>
                <a:stretch>
                  <a:fillRect l="-1310" t="-2044"/>
                </a:stretch>
              </a:blipFill>
            </p:spPr>
            <p:txBody>
              <a:bodyPr/>
              <a:lstStyle/>
              <a:p>
                <a:r>
                  <a:rPr lang="ru-RU">
                    <a:noFill/>
                  </a:rPr>
                  <a:t> </a:t>
                </a:r>
              </a:p>
            </p:txBody>
          </p:sp>
        </mc:Fallback>
      </mc:AlternateContent>
      <p:sp>
        <p:nvSpPr>
          <p:cNvPr id="30" name="Segnaposto contenuto 2"/>
          <p:cNvSpPr txBox="1">
            <a:spLocks/>
          </p:cNvSpPr>
          <p:nvPr/>
        </p:nvSpPr>
        <p:spPr>
          <a:xfrm>
            <a:off x="542065" y="953333"/>
            <a:ext cx="9791666" cy="844581"/>
          </a:xfrm>
          <a:prstGeom prst="rect">
            <a:avLst/>
          </a:prstGeom>
        </p:spPr>
        <p:txBody>
          <a:bodyPr vert="horz">
            <a:normAutofit/>
          </a:bodyPr>
          <a:lstStyle>
            <a:lvl1pPr marL="493776" indent="-457200" algn="l" rtl="0" eaLnBrk="1" latinLnBrk="0" hangingPunct="1">
              <a:spcBef>
                <a:spcPct val="20000"/>
              </a:spcBef>
              <a:buClr>
                <a:schemeClr val="tx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tx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tx1"/>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tx1"/>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tx1"/>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just">
              <a:spcBef>
                <a:spcPts val="0"/>
              </a:spcBef>
              <a:buClrTx/>
              <a:buSzTx/>
              <a:buFont typeface="Arial"/>
              <a:buNone/>
            </a:pPr>
            <a:r>
              <a:rPr lang="en-GB" sz="1600" dirty="0" smtClean="0">
                <a:solidFill>
                  <a:schemeClr val="accent5">
                    <a:lumMod val="50000"/>
                  </a:schemeClr>
                </a:solidFill>
              </a:rPr>
              <a:t>According to:</a:t>
            </a:r>
          </a:p>
          <a:p>
            <a:pPr marL="0" indent="0" algn="just">
              <a:spcBef>
                <a:spcPts val="0"/>
              </a:spcBef>
              <a:buClrTx/>
              <a:buSzTx/>
              <a:buFont typeface="Arial"/>
              <a:buNone/>
            </a:pPr>
            <a:r>
              <a:rPr lang="en-GB" sz="1600" dirty="0" smtClean="0">
                <a:solidFill>
                  <a:schemeClr val="accent5">
                    <a:lumMod val="50000"/>
                  </a:schemeClr>
                </a:solidFill>
              </a:rPr>
              <a:t>R. </a:t>
            </a:r>
            <a:r>
              <a:rPr lang="en-GB" sz="1600" dirty="0" err="1" smtClean="0">
                <a:solidFill>
                  <a:schemeClr val="accent5">
                    <a:lumMod val="50000"/>
                  </a:schemeClr>
                </a:solidFill>
              </a:rPr>
              <a:t>Cimino</a:t>
            </a:r>
            <a:r>
              <a:rPr lang="en-GB" sz="1600" dirty="0" smtClean="0">
                <a:solidFill>
                  <a:schemeClr val="accent5">
                    <a:lumMod val="50000"/>
                  </a:schemeClr>
                </a:solidFill>
              </a:rPr>
              <a:t>, I. R. Collins, M. A. Furman, M. </a:t>
            </a:r>
            <a:r>
              <a:rPr lang="en-GB" sz="1600" dirty="0" err="1" smtClean="0">
                <a:solidFill>
                  <a:schemeClr val="accent5">
                    <a:lumMod val="50000"/>
                  </a:schemeClr>
                </a:solidFill>
              </a:rPr>
              <a:t>Pivi</a:t>
            </a:r>
            <a:r>
              <a:rPr lang="en-GB" sz="1600" dirty="0" smtClean="0">
                <a:solidFill>
                  <a:schemeClr val="accent5">
                    <a:lumMod val="50000"/>
                  </a:schemeClr>
                </a:solidFill>
              </a:rPr>
              <a:t>, F. Ruggiero, G. </a:t>
            </a:r>
            <a:r>
              <a:rPr lang="en-GB" sz="1600" dirty="0" err="1" smtClean="0">
                <a:solidFill>
                  <a:schemeClr val="accent5">
                    <a:lumMod val="50000"/>
                  </a:schemeClr>
                </a:solidFill>
              </a:rPr>
              <a:t>Rumolo</a:t>
            </a:r>
            <a:r>
              <a:rPr lang="en-GB" sz="1600" dirty="0" smtClean="0">
                <a:solidFill>
                  <a:schemeClr val="accent5">
                    <a:lumMod val="50000"/>
                  </a:schemeClr>
                </a:solidFill>
              </a:rPr>
              <a:t>, and F. Zimmermann, “Can Low-Energy Electrons Affect High-Energy Physics Accelerators?,” Phys. Rev. Lett., vol. 93, p. 014801, Jun 2004. </a:t>
            </a:r>
            <a:endParaRPr lang="en-GB" sz="1600" dirty="0">
              <a:solidFill>
                <a:schemeClr val="accent5">
                  <a:lumMod val="50000"/>
                </a:schemeClr>
              </a:solidFill>
            </a:endParaRPr>
          </a:p>
        </p:txBody>
      </p:sp>
      <p:sp>
        <p:nvSpPr>
          <p:cNvPr id="31" name="Овал 30"/>
          <p:cNvSpPr/>
          <p:nvPr/>
        </p:nvSpPr>
        <p:spPr bwMode="auto">
          <a:xfrm>
            <a:off x="1650703" y="2615762"/>
            <a:ext cx="295342" cy="254879"/>
          </a:xfrm>
          <a:prstGeom prst="ellipse">
            <a:avLst/>
          </a:prstGeom>
          <a:noFill/>
          <a:ln w="53975" cap="flat" cmpd="sng" algn="ctr">
            <a:solidFill>
              <a:srgbClr val="C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1049338" rtl="0" eaLnBrk="0" fontAlgn="base" latinLnBrk="0" hangingPunct="0">
              <a:lnSpc>
                <a:spcPct val="100000"/>
              </a:lnSpc>
              <a:spcBef>
                <a:spcPct val="50000"/>
              </a:spcBef>
              <a:spcAft>
                <a:spcPct val="0"/>
              </a:spcAft>
              <a:buClrTx/>
              <a:buSzTx/>
              <a:buFontTx/>
              <a:buNone/>
              <a:tabLst/>
            </a:pPr>
            <a:endParaRPr kumimoji="0" lang="ru-RU" sz="2000" b="1" i="0" u="none" strike="noStrike" cap="none" normalizeH="0" baseline="0" smtClean="0">
              <a:ln>
                <a:noFill/>
              </a:ln>
              <a:solidFill>
                <a:srgbClr val="4F3EF2"/>
              </a:solidFill>
              <a:effectLst/>
              <a:latin typeface="Times New Roman" pitchFamily="18" charset="0"/>
            </a:endParaRPr>
          </a:p>
        </p:txBody>
      </p:sp>
      <mc:AlternateContent xmlns:mc="http://schemas.openxmlformats.org/markup-compatibility/2006">
        <mc:Choice xmlns:a14="http://schemas.microsoft.com/office/drawing/2010/main" Requires="a14">
          <p:sp>
            <p:nvSpPr>
              <p:cNvPr id="3" name="Прямоугольник 2"/>
              <p:cNvSpPr/>
              <p:nvPr/>
            </p:nvSpPr>
            <p:spPr>
              <a:xfrm>
                <a:off x="725368" y="6088486"/>
                <a:ext cx="8714074" cy="42999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fr-CH" b="0" i="1" smtClean="0">
                              <a:latin typeface="Cambria Math" panose="02040503050406030204" pitchFamily="18" charset="0"/>
                            </a:rPr>
                          </m:ctrlPr>
                        </m:funcPr>
                        <m:fName>
                          <m:r>
                            <m:rPr>
                              <m:nor/>
                            </m:rPr>
                            <a:rPr lang="en-US" b="0" kern="0" dirty="0">
                              <a:solidFill>
                                <a:srgbClr val="141DD0"/>
                              </a:solidFill>
                            </a:rPr>
                            <m:t>𝛿</m:t>
                          </m:r>
                          <m:r>
                            <m:rPr>
                              <m:nor/>
                            </m:rPr>
                            <a:rPr lang="en-US" b="0" kern="0" baseline="-25000" dirty="0">
                              <a:solidFill>
                                <a:srgbClr val="141DD0"/>
                              </a:solidFill>
                            </a:rPr>
                            <m:t>𝑒𝑙</m:t>
                          </m:r>
                          <m:r>
                            <m:rPr>
                              <m:nor/>
                            </m:rPr>
                            <a:rPr lang="en-US" b="0" kern="0" dirty="0">
                              <a:solidFill>
                                <a:srgbClr val="141DD0"/>
                              </a:solidFill>
                            </a:rPr>
                            <m:t> (</m:t>
                          </m:r>
                          <m:r>
                            <m:rPr>
                              <m:nor/>
                            </m:rPr>
                            <a:rPr lang="en-US" b="0" kern="0" dirty="0">
                              <a:solidFill>
                                <a:srgbClr val="141DD0"/>
                              </a:solidFill>
                            </a:rPr>
                            <m:t>𝐸</m:t>
                          </m:r>
                          <m:r>
                            <m:rPr>
                              <m:nor/>
                            </m:rPr>
                            <a:rPr lang="en-US" b="0" kern="0" baseline="-25000" dirty="0">
                              <a:solidFill>
                                <a:srgbClr val="141DD0"/>
                              </a:solidFill>
                            </a:rPr>
                            <m:t>p</m:t>
                          </m:r>
                          <m:r>
                            <m:rPr>
                              <m:nor/>
                            </m:rPr>
                            <a:rPr lang="en-US" b="0" kern="0" dirty="0">
                              <a:solidFill>
                                <a:srgbClr val="141DD0"/>
                              </a:solidFill>
                            </a:rPr>
                            <m:t>)</m:t>
                          </m:r>
                          <m:r>
                            <a:rPr lang="en-US" b="0" i="0" kern="0" dirty="0" smtClean="0">
                              <a:solidFill>
                                <a:srgbClr val="141DD0"/>
                              </a:solidFill>
                              <a:latin typeface="Cambria Math" panose="02040503050406030204" pitchFamily="18" charset="0"/>
                            </a:rPr>
                            <m:t>=</m:t>
                          </m:r>
                          <m:r>
                            <m:rPr>
                              <m:sty m:val="p"/>
                            </m:rPr>
                            <a:rPr lang="en-US" b="0" i="0" kern="0" dirty="0" smtClean="0">
                              <a:solidFill>
                                <a:srgbClr val="141DD0"/>
                              </a:solidFill>
                              <a:latin typeface="Cambria Math" panose="02040503050406030204" pitchFamily="18" charset="0"/>
                            </a:rPr>
                            <m:t>f</m:t>
                          </m:r>
                          <m:r>
                            <a:rPr lang="en-US" b="0" i="1" kern="0" dirty="0">
                              <a:solidFill>
                                <a:srgbClr val="141DD0"/>
                              </a:solidFill>
                              <a:latin typeface="Cambria Math" panose="02040503050406030204" pitchFamily="18" charset="0"/>
                            </a:rPr>
                            <m:t>∙</m:t>
                          </m:r>
                          <m:sSub>
                            <m:sSubPr>
                              <m:ctrlPr>
                                <a:rPr lang="en-US" b="0" i="1" kern="0" dirty="0">
                                  <a:solidFill>
                                    <a:srgbClr val="141DD0"/>
                                  </a:solidFill>
                                  <a:latin typeface="Cambria Math" panose="02040503050406030204" pitchFamily="18" charset="0"/>
                                </a:rPr>
                              </m:ctrlPr>
                            </m:sSubPr>
                            <m:e>
                              <m:r>
                                <a:rPr lang="en-US" b="0" i="1" kern="0" dirty="0">
                                  <a:solidFill>
                                    <a:srgbClr val="141DD0"/>
                                  </a:solidFill>
                                  <a:latin typeface="Cambria Math" panose="02040503050406030204" pitchFamily="18" charset="0"/>
                                </a:rPr>
                                <m:t>𝛿</m:t>
                              </m:r>
                            </m:e>
                            <m:sub>
                              <m:r>
                                <a:rPr lang="en-US" b="0" i="1" kern="0" dirty="0">
                                  <a:solidFill>
                                    <a:srgbClr val="141DD0"/>
                                  </a:solidFill>
                                  <a:latin typeface="Cambria Math" panose="02040503050406030204" pitchFamily="18" charset="0"/>
                                </a:rPr>
                                <m:t>𝑚𝑎𝑥</m:t>
                              </m:r>
                            </m:sub>
                          </m:sSub>
                          <m:r>
                            <a:rPr lang="en-US" b="0" i="0" kern="0" dirty="0" smtClean="0">
                              <a:solidFill>
                                <a:srgbClr val="141DD0"/>
                              </a:solidFill>
                              <a:latin typeface="Cambria Math" panose="02040503050406030204" pitchFamily="18" charset="0"/>
                            </a:rPr>
                            <m:t>,  </m:t>
                          </m:r>
                          <m:r>
                            <m:rPr>
                              <m:sty m:val="p"/>
                            </m:rPr>
                            <a:rPr lang="fr-CH" b="0">
                              <a:latin typeface="Cambria Math" panose="02040503050406030204" pitchFamily="18" charset="0"/>
                            </a:rPr>
                            <m:t>ln</m:t>
                          </m:r>
                        </m:fName>
                        <m:e>
                          <m:r>
                            <a:rPr lang="fr-CH" b="0" i="1">
                              <a:latin typeface="Cambria Math" panose="02040503050406030204" pitchFamily="18" charset="0"/>
                            </a:rPr>
                            <m:t>𝑓</m:t>
                          </m:r>
                          <m:r>
                            <a:rPr lang="fr-CH" b="0" i="1">
                              <a:latin typeface="Cambria Math" panose="02040503050406030204" pitchFamily="18" charset="0"/>
                            </a:rPr>
                            <m:t>=</m:t>
                          </m:r>
                        </m:e>
                      </m:func>
                      <m:r>
                        <a:rPr lang="fr-CH" b="0" i="1">
                          <a:latin typeface="Cambria Math" panose="02040503050406030204" pitchFamily="18" charset="0"/>
                        </a:rPr>
                        <m:t>1.59+3.75</m:t>
                      </m:r>
                      <m:func>
                        <m:funcPr>
                          <m:ctrlPr>
                            <a:rPr lang="fr-CH" b="0" i="1">
                              <a:latin typeface="Cambria Math" panose="02040503050406030204" pitchFamily="18" charset="0"/>
                            </a:rPr>
                          </m:ctrlPr>
                        </m:funcPr>
                        <m:fName>
                          <m:r>
                            <m:rPr>
                              <m:sty m:val="p"/>
                            </m:rPr>
                            <a:rPr lang="fr-CH" b="0">
                              <a:latin typeface="Cambria Math" panose="02040503050406030204" pitchFamily="18" charset="0"/>
                            </a:rPr>
                            <m:t>ln</m:t>
                          </m:r>
                        </m:fName>
                        <m:e>
                          <m:sSub>
                            <m:sSubPr>
                              <m:ctrlPr>
                                <a:rPr lang="fr-CH" b="0" i="1">
                                  <a:latin typeface="Cambria Math" panose="02040503050406030204" pitchFamily="18" charset="0"/>
                                </a:rPr>
                              </m:ctrlPr>
                            </m:sSubPr>
                            <m:e>
                              <m:r>
                                <a:rPr lang="fr-CH" b="0" i="1">
                                  <a:latin typeface="Cambria Math" panose="02040503050406030204" pitchFamily="18" charset="0"/>
                                </a:rPr>
                                <m:t>𝐸</m:t>
                              </m:r>
                            </m:e>
                            <m:sub>
                              <m:r>
                                <a:rPr lang="fr-CH" b="0" i="1">
                                  <a:latin typeface="Cambria Math" panose="02040503050406030204" pitchFamily="18" charset="0"/>
                                </a:rPr>
                                <m:t>𝑝</m:t>
                              </m:r>
                            </m:sub>
                          </m:sSub>
                          <m:r>
                            <a:rPr lang="fr-CH" b="0" i="1">
                              <a:latin typeface="Cambria Math" panose="02040503050406030204" pitchFamily="18" charset="0"/>
                            </a:rPr>
                            <m:t>−1.37 </m:t>
                          </m:r>
                          <m:sSup>
                            <m:sSupPr>
                              <m:ctrlPr>
                                <a:rPr lang="fr-CH" b="0" i="1">
                                  <a:latin typeface="Cambria Math" panose="02040503050406030204" pitchFamily="18" charset="0"/>
                                </a:rPr>
                              </m:ctrlPr>
                            </m:sSupPr>
                            <m:e>
                              <m:r>
                                <a:rPr lang="fr-CH" i="1">
                                  <a:latin typeface="Cambria Math" panose="02040503050406030204" pitchFamily="18" charset="0"/>
                                </a:rPr>
                                <m:t>(</m:t>
                              </m:r>
                              <m:r>
                                <a:rPr lang="fr-CH" i="1">
                                  <a:latin typeface="Cambria Math" panose="02040503050406030204" pitchFamily="18" charset="0"/>
                                </a:rPr>
                                <m:t>𝑙𝑛</m:t>
                              </m:r>
                              <m:sSub>
                                <m:sSubPr>
                                  <m:ctrlPr>
                                    <a:rPr lang="fr-CH" i="1">
                                      <a:latin typeface="Cambria Math" panose="02040503050406030204" pitchFamily="18" charset="0"/>
                                    </a:rPr>
                                  </m:ctrlPr>
                                </m:sSubPr>
                                <m:e>
                                  <m:r>
                                    <a:rPr lang="fr-CH" i="1">
                                      <a:latin typeface="Cambria Math" panose="02040503050406030204" pitchFamily="18" charset="0"/>
                                    </a:rPr>
                                    <m:t>𝐸</m:t>
                                  </m:r>
                                </m:e>
                                <m:sub>
                                  <m:r>
                                    <a:rPr lang="fr-CH" i="1">
                                      <a:latin typeface="Cambria Math" panose="02040503050406030204" pitchFamily="18" charset="0"/>
                                    </a:rPr>
                                    <m:t>𝑝</m:t>
                                  </m:r>
                                </m:sub>
                              </m:sSub>
                              <m:r>
                                <a:rPr lang="fr-CH" i="1">
                                  <a:latin typeface="Cambria Math" panose="02040503050406030204" pitchFamily="18" charset="0"/>
                                </a:rPr>
                                <m:t>)</m:t>
                              </m:r>
                            </m:e>
                            <m:sup>
                              <m:r>
                                <a:rPr lang="fr-CH" b="0" i="1">
                                  <a:latin typeface="Cambria Math" panose="02040503050406030204" pitchFamily="18" charset="0"/>
                                </a:rPr>
                                <m:t>2</m:t>
                              </m:r>
                            </m:sup>
                          </m:sSup>
                        </m:e>
                      </m:func>
                      <m:r>
                        <a:rPr lang="fr-CH" b="0" i="1">
                          <a:latin typeface="Cambria Math" panose="02040503050406030204" pitchFamily="18" charset="0"/>
                        </a:rPr>
                        <m:t>+0.12</m:t>
                      </m:r>
                      <m:r>
                        <a:rPr lang="fr-CH" i="1">
                          <a:latin typeface="Cambria Math" panose="02040503050406030204" pitchFamily="18" charset="0"/>
                        </a:rPr>
                        <m:t> </m:t>
                      </m:r>
                      <m:sSup>
                        <m:sSupPr>
                          <m:ctrlPr>
                            <a:rPr lang="fr-CH" i="1">
                              <a:latin typeface="Cambria Math" panose="02040503050406030204" pitchFamily="18" charset="0"/>
                            </a:rPr>
                          </m:ctrlPr>
                        </m:sSupPr>
                        <m:e>
                          <m:r>
                            <a:rPr lang="fr-CH" i="1">
                              <a:latin typeface="Cambria Math" panose="02040503050406030204" pitchFamily="18" charset="0"/>
                            </a:rPr>
                            <m:t>(</m:t>
                          </m:r>
                          <m:r>
                            <a:rPr lang="fr-CH" i="1">
                              <a:latin typeface="Cambria Math" panose="02040503050406030204" pitchFamily="18" charset="0"/>
                            </a:rPr>
                            <m:t>𝑙𝑛</m:t>
                          </m:r>
                          <m:sSub>
                            <m:sSubPr>
                              <m:ctrlPr>
                                <a:rPr lang="fr-CH" i="1">
                                  <a:latin typeface="Cambria Math" panose="02040503050406030204" pitchFamily="18" charset="0"/>
                                </a:rPr>
                              </m:ctrlPr>
                            </m:sSubPr>
                            <m:e>
                              <m:r>
                                <a:rPr lang="fr-CH" i="1">
                                  <a:latin typeface="Cambria Math" panose="02040503050406030204" pitchFamily="18" charset="0"/>
                                </a:rPr>
                                <m:t>𝐸</m:t>
                              </m:r>
                            </m:e>
                            <m:sub>
                              <m:r>
                                <a:rPr lang="fr-CH" i="1">
                                  <a:latin typeface="Cambria Math" panose="02040503050406030204" pitchFamily="18" charset="0"/>
                                </a:rPr>
                                <m:t>𝑝</m:t>
                              </m:r>
                            </m:sub>
                          </m:sSub>
                          <m:r>
                            <a:rPr lang="fr-CH" i="1">
                              <a:latin typeface="Cambria Math" panose="02040503050406030204" pitchFamily="18" charset="0"/>
                            </a:rPr>
                            <m:t>)</m:t>
                          </m:r>
                        </m:e>
                        <m:sup>
                          <m:r>
                            <a:rPr lang="fr-CH" b="0" i="1">
                              <a:latin typeface="Cambria Math" panose="02040503050406030204" pitchFamily="18" charset="0"/>
                            </a:rPr>
                            <m:t>3</m:t>
                          </m:r>
                        </m:sup>
                      </m:sSup>
                    </m:oMath>
                  </m:oMathPara>
                </a14:m>
                <a:endParaRPr lang="en-GB" dirty="0"/>
              </a:p>
            </p:txBody>
          </p:sp>
        </mc:Choice>
        <mc:Fallback>
          <p:sp>
            <p:nvSpPr>
              <p:cNvPr id="3" name="Прямоугольник 2"/>
              <p:cNvSpPr>
                <a:spLocks noRot="1" noChangeAspect="1" noMove="1" noResize="1" noEditPoints="1" noAdjustHandles="1" noChangeArrowheads="1" noChangeShapeType="1" noTextEdit="1"/>
              </p:cNvSpPr>
              <p:nvPr/>
            </p:nvSpPr>
            <p:spPr>
              <a:xfrm>
                <a:off x="725368" y="6088486"/>
                <a:ext cx="8714074" cy="429990"/>
              </a:xfrm>
              <a:prstGeom prst="rect">
                <a:avLst/>
              </a:prstGeom>
              <a:blipFill rotWithShape="0">
                <a:blip r:embed="rId5"/>
                <a:stretch>
                  <a:fillRect b="-10000"/>
                </a:stretch>
              </a:blipFill>
            </p:spPr>
            <p:txBody>
              <a:bodyPr/>
              <a:lstStyle/>
              <a:p>
                <a:r>
                  <a:rPr lang="ru-RU">
                    <a:noFill/>
                  </a:rPr>
                  <a:t> </a:t>
                </a:r>
              </a:p>
            </p:txBody>
          </p:sp>
        </mc:Fallback>
      </mc:AlternateContent>
      <p:sp>
        <p:nvSpPr>
          <p:cNvPr id="19" name="TextBox 18"/>
          <p:cNvSpPr txBox="1"/>
          <p:nvPr/>
        </p:nvSpPr>
        <p:spPr>
          <a:xfrm>
            <a:off x="3126867" y="6566583"/>
            <a:ext cx="3483396" cy="646331"/>
          </a:xfrm>
          <a:prstGeom prst="rect">
            <a:avLst/>
          </a:prstGeom>
          <a:noFill/>
        </p:spPr>
        <p:txBody>
          <a:bodyPr wrap="square" rtlCol="0">
            <a:spAutoFit/>
          </a:bodyPr>
          <a:lstStyle/>
          <a:p>
            <a:pPr algn="l" eaLnBrk="1" fontAlgn="auto" hangingPunct="1">
              <a:spcBef>
                <a:spcPts val="0"/>
              </a:spcBef>
              <a:spcAft>
                <a:spcPts val="0"/>
              </a:spcAft>
            </a:pPr>
            <a:r>
              <a:rPr lang="fr-CH" sz="1800" b="0" dirty="0" err="1" smtClean="0">
                <a:solidFill>
                  <a:srgbClr val="0055A0"/>
                </a:solidFill>
                <a:latin typeface="Verdana" panose="020B0604030504040204" pitchFamily="34" charset="0"/>
                <a:ea typeface="Verdana" panose="020B0604030504040204" pitchFamily="34" charset="0"/>
                <a:cs typeface="Verdana" panose="020B0604030504040204" pitchFamily="34" charset="0"/>
              </a:rPr>
              <a:t>Empirical</a:t>
            </a:r>
            <a:r>
              <a:rPr lang="fr-CH" sz="1800" b="0" dirty="0" smtClean="0">
                <a:solidFill>
                  <a:srgbClr val="0055A0"/>
                </a:solidFill>
                <a:latin typeface="Verdana" panose="020B0604030504040204" pitchFamily="34" charset="0"/>
                <a:ea typeface="Verdana" panose="020B0604030504040204" pitchFamily="34" charset="0"/>
                <a:cs typeface="Verdana" panose="020B0604030504040204" pitchFamily="34" charset="0"/>
              </a:rPr>
              <a:t>, </a:t>
            </a:r>
            <a:r>
              <a:rPr lang="fr-CH" sz="1800" b="0" dirty="0" err="1" smtClean="0">
                <a:solidFill>
                  <a:srgbClr val="0055A0"/>
                </a:solidFill>
                <a:latin typeface="Verdana" panose="020B0604030504040204" pitchFamily="34" charset="0"/>
                <a:ea typeface="Verdana" panose="020B0604030504040204" pitchFamily="34" charset="0"/>
                <a:cs typeface="Verdana" panose="020B0604030504040204" pitchFamily="34" charset="0"/>
              </a:rPr>
              <a:t>from</a:t>
            </a:r>
            <a:r>
              <a:rPr lang="fr-CH" sz="1800" b="0" dirty="0" smtClean="0">
                <a:solidFill>
                  <a:srgbClr val="0055A0"/>
                </a:solidFill>
                <a:latin typeface="Verdana" panose="020B0604030504040204" pitchFamily="34" charset="0"/>
                <a:ea typeface="Verdana" panose="020B0604030504040204" pitchFamily="34" charset="0"/>
                <a:cs typeface="Verdana" panose="020B0604030504040204" pitchFamily="34" charset="0"/>
              </a:rPr>
              <a:t> data on </a:t>
            </a:r>
            <a:r>
              <a:rPr lang="fr-CH" sz="1800" b="0" dirty="0" err="1" smtClean="0">
                <a:solidFill>
                  <a:srgbClr val="0055A0"/>
                </a:solidFill>
                <a:latin typeface="Verdana" panose="020B0604030504040204" pitchFamily="34" charset="0"/>
                <a:ea typeface="Verdana" panose="020B0604030504040204" pitchFamily="34" charset="0"/>
                <a:cs typeface="Verdana" panose="020B0604030504040204" pitchFamily="34" charset="0"/>
              </a:rPr>
              <a:t>different</a:t>
            </a:r>
            <a:r>
              <a:rPr lang="fr-CH" sz="1800" b="0" dirty="0" smtClean="0">
                <a:solidFill>
                  <a:srgbClr val="0055A0"/>
                </a:solidFill>
                <a:latin typeface="Verdana" panose="020B0604030504040204" pitchFamily="34" charset="0"/>
                <a:ea typeface="Verdana" panose="020B0604030504040204" pitchFamily="34" charset="0"/>
                <a:cs typeface="Verdana" panose="020B0604030504040204" pitchFamily="34" charset="0"/>
              </a:rPr>
              <a:t> </a:t>
            </a:r>
            <a:r>
              <a:rPr lang="fr-CH" sz="1800" b="0" dirty="0" err="1" smtClean="0">
                <a:solidFill>
                  <a:srgbClr val="0055A0"/>
                </a:solidFill>
                <a:latin typeface="Verdana" panose="020B0604030504040204" pitchFamily="34" charset="0"/>
                <a:ea typeface="Verdana" panose="020B0604030504040204" pitchFamily="34" charset="0"/>
                <a:cs typeface="Verdana" panose="020B0604030504040204" pitchFamily="34" charset="0"/>
              </a:rPr>
              <a:t>materials</a:t>
            </a:r>
            <a:r>
              <a:rPr lang="fr-CH" sz="1800" b="0" dirty="0" smtClean="0">
                <a:solidFill>
                  <a:srgbClr val="0055A0"/>
                </a:solidFill>
                <a:latin typeface="Verdana" panose="020B0604030504040204" pitchFamily="34" charset="0"/>
                <a:ea typeface="Verdana" panose="020B0604030504040204" pitchFamily="34" charset="0"/>
                <a:cs typeface="Verdana" panose="020B0604030504040204" pitchFamily="34" charset="0"/>
              </a:rPr>
              <a:t>: </a:t>
            </a:r>
            <a:endParaRPr lang="en-GB" sz="1800" b="0" dirty="0">
              <a:solidFill>
                <a:srgbClr val="0055A0"/>
              </a:solidFill>
              <a:latin typeface="Verdana" panose="020B0604030504040204" pitchFamily="34" charset="0"/>
              <a:ea typeface="Verdana" panose="020B0604030504040204" pitchFamily="34" charset="0"/>
              <a:cs typeface="Verdana" panose="020B0604030504040204" pitchFamily="34" charset="0"/>
            </a:endParaRPr>
          </a:p>
        </p:txBody>
      </p:sp>
      <p:sp>
        <p:nvSpPr>
          <p:cNvPr id="32" name="Rectangle 6"/>
          <p:cNvSpPr/>
          <p:nvPr/>
        </p:nvSpPr>
        <p:spPr>
          <a:xfrm>
            <a:off x="6244403" y="6580357"/>
            <a:ext cx="4028829" cy="830997"/>
          </a:xfrm>
          <a:prstGeom prst="rect">
            <a:avLst/>
          </a:prstGeom>
        </p:spPr>
        <p:txBody>
          <a:bodyPr wrap="square">
            <a:spAutoFit/>
          </a:bodyPr>
          <a:lstStyle/>
          <a:p>
            <a:pPr algn="l" eaLnBrk="1" fontAlgn="auto" hangingPunct="1">
              <a:spcBef>
                <a:spcPts val="0"/>
              </a:spcBef>
              <a:spcAft>
                <a:spcPts val="0"/>
              </a:spcAft>
            </a:pPr>
            <a:r>
              <a:rPr lang="en-GB" sz="1600" b="0" i="1" dirty="0" err="1" smtClean="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Scholtz</a:t>
            </a:r>
            <a:r>
              <a:rPr lang="en-GB" sz="1600" b="0" i="1" dirty="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 J.J., D. </a:t>
            </a:r>
            <a:r>
              <a:rPr lang="en-GB" sz="1600" b="0" i="1" dirty="0" err="1">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Dijkkamp</a:t>
            </a:r>
            <a:r>
              <a:rPr lang="en-GB" sz="1600" b="0" i="1" dirty="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 and R.W.A. </a:t>
            </a:r>
            <a:r>
              <a:rPr lang="en-GB" sz="1600" b="0" i="1" dirty="0" smtClean="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Schmitz, </a:t>
            </a:r>
            <a:r>
              <a:rPr lang="en-GB" sz="1600" b="0" i="1" dirty="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Philips Journal of Research, 1996. 50(3-4</a:t>
            </a:r>
            <a:r>
              <a:rPr lang="en-GB" sz="1600" b="0" i="1" dirty="0" smtClean="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rPr>
              <a:t>), 375 </a:t>
            </a:r>
            <a:endParaRPr lang="en-GB" sz="1600" b="0" i="1" dirty="0">
              <a:solidFill>
                <a:srgbClr val="4D4D4D">
                  <a:lumMod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33" name="TextBox 32"/>
          <p:cNvSpPr txBox="1"/>
          <p:nvPr/>
        </p:nvSpPr>
        <p:spPr>
          <a:xfrm>
            <a:off x="803275" y="6609027"/>
            <a:ext cx="1967563" cy="369332"/>
          </a:xfrm>
          <a:prstGeom prst="rect">
            <a:avLst/>
          </a:prstGeom>
          <a:noFill/>
        </p:spPr>
        <p:txBody>
          <a:bodyPr wrap="square" rtlCol="0">
            <a:spAutoFit/>
          </a:bodyPr>
          <a:lstStyle/>
          <a:p>
            <a:pPr algn="l" eaLnBrk="1" fontAlgn="auto" hangingPunct="1">
              <a:spcBef>
                <a:spcPts val="0"/>
              </a:spcBef>
              <a:spcAft>
                <a:spcPts val="0"/>
              </a:spcAft>
            </a:pPr>
            <a:r>
              <a:rPr lang="fr-CH" sz="1800" b="0" i="1" dirty="0" smtClean="0">
                <a:solidFill>
                  <a:srgbClr val="0055A0"/>
                </a:solidFill>
                <a:latin typeface="Verdana" panose="020B0604030504040204" pitchFamily="34" charset="0"/>
                <a:ea typeface="Verdana" panose="020B0604030504040204" pitchFamily="34" charset="0"/>
                <a:cs typeface="Verdana" panose="020B0604030504040204" pitchFamily="34" charset="0"/>
              </a:rPr>
              <a:t>E</a:t>
            </a:r>
            <a:r>
              <a:rPr lang="fr-CH" sz="1800" b="0" i="1" baseline="-25000" dirty="0" smtClean="0">
                <a:solidFill>
                  <a:srgbClr val="0055A0"/>
                </a:solidFill>
                <a:latin typeface="Verdana" panose="020B0604030504040204" pitchFamily="34" charset="0"/>
                <a:ea typeface="Verdana" panose="020B0604030504040204" pitchFamily="34" charset="0"/>
                <a:cs typeface="Verdana" panose="020B0604030504040204" pitchFamily="34" charset="0"/>
              </a:rPr>
              <a:t>p</a:t>
            </a:r>
            <a:r>
              <a:rPr lang="fr-CH" sz="1800" b="0" dirty="0" smtClean="0">
                <a:solidFill>
                  <a:srgbClr val="0055A0"/>
                </a:solidFill>
                <a:latin typeface="Verdana" panose="020B0604030504040204" pitchFamily="34" charset="0"/>
                <a:ea typeface="Verdana" panose="020B0604030504040204" pitchFamily="34" charset="0"/>
                <a:cs typeface="Verdana" panose="020B0604030504040204" pitchFamily="34" charset="0"/>
                <a:sym typeface="Symbol" panose="05050102010706020507" pitchFamily="18" charset="2"/>
              </a:rPr>
              <a:t>[0,100eV]</a:t>
            </a:r>
            <a:endParaRPr lang="en-GB" sz="1800" b="0" dirty="0">
              <a:solidFill>
                <a:srgbClr val="0055A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18657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7" name="Text Box 5"/>
          <p:cNvSpPr txBox="1">
            <a:spLocks noChangeArrowheads="1"/>
          </p:cNvSpPr>
          <p:nvPr/>
        </p:nvSpPr>
        <p:spPr bwMode="auto">
          <a:xfrm>
            <a:off x="2082751" y="432382"/>
            <a:ext cx="904004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dirty="0">
                <a:solidFill>
                  <a:srgbClr val="800000"/>
                </a:solidFill>
              </a:rPr>
              <a:t>Key parameters for EC simulation </a:t>
            </a:r>
            <a:endParaRPr lang="ru-RU" dirty="0">
              <a:solidFill>
                <a:srgbClr val="800000"/>
              </a:solidFill>
            </a:endParaRPr>
          </a:p>
          <a:p>
            <a:pPr algn="just">
              <a:spcBef>
                <a:spcPct val="50000"/>
              </a:spcBef>
            </a:pPr>
            <a:r>
              <a:rPr lang="en-US" sz="1600" dirty="0" smtClean="0">
                <a:solidFill>
                  <a:srgbClr val="C00000"/>
                </a:solidFill>
              </a:rPr>
              <a:t> </a:t>
            </a:r>
            <a:endParaRPr lang="ru-RU" sz="1600" dirty="0">
              <a:solidFill>
                <a:srgbClr val="C00000"/>
              </a:solidFill>
            </a:endParaRPr>
          </a:p>
        </p:txBody>
      </p:sp>
      <p:pic>
        <p:nvPicPr>
          <p:cNvPr id="11366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403" y="1316666"/>
            <a:ext cx="5607086" cy="4152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 name="Rectangle 7"/>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Rectangle 9"/>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1"/>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1172042515"/>
              </p:ext>
            </p:extLst>
          </p:nvPr>
        </p:nvGraphicFramePr>
        <p:xfrm>
          <a:off x="6352106" y="2946854"/>
          <a:ext cx="3921125" cy="969962"/>
        </p:xfrm>
        <a:graphic>
          <a:graphicData uri="http://schemas.openxmlformats.org/presentationml/2006/ole">
            <mc:AlternateContent xmlns:mc="http://schemas.openxmlformats.org/markup-compatibility/2006">
              <mc:Choice xmlns:v="urn:schemas-microsoft-com:vml" Requires="v">
                <p:oleObj spid="_x0000_s1181851" name="Формула" r:id="rId4" imgW="1968480" imgH="482400" progId="Equation.3">
                  <p:embed/>
                </p:oleObj>
              </mc:Choice>
              <mc:Fallback>
                <p:oleObj name="Формула" r:id="rId4" imgW="1968480" imgH="482400" progId="Equation.3">
                  <p:embed/>
                  <p:pic>
                    <p:nvPicPr>
                      <p:cNvPr id="0" name=""/>
                      <p:cNvPicPr>
                        <a:picLocks noChangeAspect="1" noChangeArrowheads="1"/>
                      </p:cNvPicPr>
                      <p:nvPr/>
                    </p:nvPicPr>
                    <p:blipFill>
                      <a:blip r:embed="rId5"/>
                      <a:srcRect/>
                      <a:stretch>
                        <a:fillRect/>
                      </a:stretch>
                    </p:blipFill>
                    <p:spPr bwMode="auto">
                      <a:xfrm>
                        <a:off x="6352106" y="2946854"/>
                        <a:ext cx="3921125" cy="969962"/>
                      </a:xfrm>
                      <a:prstGeom prst="rect">
                        <a:avLst/>
                      </a:prstGeom>
                      <a:noFill/>
                    </p:spPr>
                  </p:pic>
                </p:oleObj>
              </mc:Fallback>
            </mc:AlternateContent>
          </a:graphicData>
        </a:graphic>
      </p:graphicFrame>
      <p:sp>
        <p:nvSpPr>
          <p:cNvPr id="11" name="Rectangle 13"/>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Овал 12"/>
          <p:cNvSpPr/>
          <p:nvPr/>
        </p:nvSpPr>
        <p:spPr bwMode="auto">
          <a:xfrm>
            <a:off x="7273647" y="5598898"/>
            <a:ext cx="459357" cy="41433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1049338" rtl="0" eaLnBrk="0" fontAlgn="base" latinLnBrk="0" hangingPunct="0">
              <a:lnSpc>
                <a:spcPct val="100000"/>
              </a:lnSpc>
              <a:spcBef>
                <a:spcPct val="50000"/>
              </a:spcBef>
              <a:spcAft>
                <a:spcPct val="0"/>
              </a:spcAft>
              <a:buClrTx/>
              <a:buSzTx/>
              <a:buFontTx/>
              <a:buNone/>
              <a:tabLst/>
            </a:pPr>
            <a:endParaRPr kumimoji="0" lang="ru-RU" sz="2000" b="1" i="0" u="none" strike="noStrike" cap="none" normalizeH="0" baseline="0" smtClean="0">
              <a:ln>
                <a:noFill/>
              </a:ln>
              <a:solidFill>
                <a:srgbClr val="4F3EF2"/>
              </a:solidFill>
              <a:effectLst/>
              <a:latin typeface="Times New Roman" pitchFamily="18" charset="0"/>
            </a:endParaRPr>
          </a:p>
        </p:txBody>
      </p:sp>
      <p:sp>
        <p:nvSpPr>
          <p:cNvPr id="14" name="Номер слайда 13"/>
          <p:cNvSpPr>
            <a:spLocks noGrp="1"/>
          </p:cNvSpPr>
          <p:nvPr>
            <p:ph type="sldNum" sz="quarter" idx="12"/>
          </p:nvPr>
        </p:nvSpPr>
        <p:spPr/>
        <p:txBody>
          <a:bodyPr/>
          <a:lstStyle/>
          <a:p>
            <a:fld id="{ACD99A16-143D-48D6-8F70-5A6CCC97A385}" type="slidenum">
              <a:rPr lang="en-US" smtClean="0"/>
              <a:pPr/>
              <a:t>12</a:t>
            </a:fld>
            <a:endParaRPr lang="en-US"/>
          </a:p>
        </p:txBody>
      </p:sp>
      <p:sp>
        <p:nvSpPr>
          <p:cNvPr id="16" name="Rectangle 135"/>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ext uri="{D42A27DB-BD31-4B8C-83A1-F6EECF244321}">
                <p14:modId xmlns:p14="http://schemas.microsoft.com/office/powerpoint/2010/main" val="721462387"/>
              </p:ext>
            </p:extLst>
          </p:nvPr>
        </p:nvGraphicFramePr>
        <p:xfrm>
          <a:off x="6161603" y="6001465"/>
          <a:ext cx="4134554" cy="1006706"/>
        </p:xfrm>
        <a:graphic>
          <a:graphicData uri="http://schemas.openxmlformats.org/presentationml/2006/ole">
            <mc:AlternateContent xmlns:mc="http://schemas.openxmlformats.org/markup-compatibility/2006">
              <mc:Choice xmlns:v="urn:schemas-microsoft-com:vml" Requires="v">
                <p:oleObj spid="_x0000_s1181852" name="Формула" r:id="rId6" imgW="2476500" imgH="596900" progId="Equation.3">
                  <p:embed/>
                </p:oleObj>
              </mc:Choice>
              <mc:Fallback>
                <p:oleObj name="Формула" r:id="rId6" imgW="2476500" imgH="5969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1603" y="6001465"/>
                        <a:ext cx="4134554" cy="1006706"/>
                      </a:xfrm>
                      <a:prstGeom prst="rect">
                        <a:avLst/>
                      </a:prstGeom>
                      <a:noFill/>
                    </p:spPr>
                  </p:pic>
                </p:oleObj>
              </mc:Fallback>
            </mc:AlternateContent>
          </a:graphicData>
        </a:graphic>
      </p:graphicFrame>
      <p:sp>
        <p:nvSpPr>
          <p:cNvPr id="20" name="Text Box 5"/>
          <p:cNvSpPr txBox="1">
            <a:spLocks noChangeArrowheads="1"/>
          </p:cNvSpPr>
          <p:nvPr/>
        </p:nvSpPr>
        <p:spPr bwMode="auto">
          <a:xfrm>
            <a:off x="102532" y="6177174"/>
            <a:ext cx="58189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dirty="0" smtClean="0">
                <a:solidFill>
                  <a:srgbClr val="800000"/>
                </a:solidFill>
              </a:rPr>
              <a:t>Dependencies on primarily electrons angle incidence (relatively to surface normal vector):</a:t>
            </a:r>
            <a:endParaRPr lang="ru-RU" sz="1600" dirty="0">
              <a:solidFill>
                <a:srgbClr val="C00000"/>
              </a:solidFill>
            </a:endParaRPr>
          </a:p>
        </p:txBody>
      </p:sp>
      <p:sp>
        <p:nvSpPr>
          <p:cNvPr id="22" name="Text Box 5"/>
          <p:cNvSpPr txBox="1">
            <a:spLocks noChangeArrowheads="1"/>
          </p:cNvSpPr>
          <p:nvPr/>
        </p:nvSpPr>
        <p:spPr bwMode="auto">
          <a:xfrm>
            <a:off x="6259216" y="1964456"/>
            <a:ext cx="4212468"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dirty="0" smtClean="0">
                <a:solidFill>
                  <a:srgbClr val="800000"/>
                </a:solidFill>
              </a:rPr>
              <a:t>Secondary energy spectrum </a:t>
            </a:r>
            <a:endParaRPr lang="ru-RU" dirty="0">
              <a:solidFill>
                <a:srgbClr val="800000"/>
              </a:solidFill>
            </a:endParaRPr>
          </a:p>
          <a:p>
            <a:pPr algn="just">
              <a:spcBef>
                <a:spcPct val="50000"/>
              </a:spcBef>
            </a:pPr>
            <a:r>
              <a:rPr lang="en-US" sz="1600" dirty="0" smtClean="0">
                <a:solidFill>
                  <a:srgbClr val="C00000"/>
                </a:solidFill>
              </a:rPr>
              <a:t> </a:t>
            </a:r>
            <a:endParaRPr lang="ru-RU" sz="1600" dirty="0">
              <a:solidFill>
                <a:srgbClr val="C00000"/>
              </a:solidFill>
            </a:endParaRPr>
          </a:p>
        </p:txBody>
      </p:sp>
      <p:sp>
        <p:nvSpPr>
          <p:cNvPr id="23" name="Text Box 5"/>
          <p:cNvSpPr txBox="1">
            <a:spLocks noChangeArrowheads="1"/>
          </p:cNvSpPr>
          <p:nvPr/>
        </p:nvSpPr>
        <p:spPr bwMode="auto">
          <a:xfrm>
            <a:off x="6625604" y="4457737"/>
            <a:ext cx="384608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ts val="600"/>
              </a:spcBef>
              <a:spcAft>
                <a:spcPts val="600"/>
              </a:spcAft>
            </a:pPr>
            <a:r>
              <a:rPr lang="en-US" i="1" dirty="0" err="1" smtClean="0">
                <a:solidFill>
                  <a:srgbClr val="800000"/>
                </a:solidFill>
              </a:rPr>
              <a:t>E</a:t>
            </a:r>
            <a:r>
              <a:rPr lang="en-US" i="1" baseline="-25000" dirty="0" err="1" smtClean="0">
                <a:solidFill>
                  <a:srgbClr val="800000"/>
                </a:solidFill>
              </a:rPr>
              <a:t>s.max</a:t>
            </a:r>
            <a:r>
              <a:rPr lang="en-US" i="1" dirty="0" smtClean="0">
                <a:solidFill>
                  <a:srgbClr val="800000"/>
                </a:solidFill>
              </a:rPr>
              <a:t> ≈ 1.8 eV,  ∆</a:t>
            </a:r>
            <a:r>
              <a:rPr lang="en-US" i="1" dirty="0" err="1" smtClean="0">
                <a:solidFill>
                  <a:srgbClr val="800000"/>
                </a:solidFill>
              </a:rPr>
              <a:t>E</a:t>
            </a:r>
            <a:r>
              <a:rPr lang="en-US" i="1" baseline="-25000" dirty="0" err="1" smtClean="0">
                <a:solidFill>
                  <a:srgbClr val="800000"/>
                </a:solidFill>
              </a:rPr>
              <a:t>s</a:t>
            </a:r>
            <a:r>
              <a:rPr lang="en-US" i="1" dirty="0" smtClean="0">
                <a:solidFill>
                  <a:srgbClr val="800000"/>
                </a:solidFill>
              </a:rPr>
              <a:t> ≈ 1 eV  </a:t>
            </a:r>
            <a:endParaRPr lang="ru-RU" i="1" dirty="0">
              <a:solidFill>
                <a:srgbClr val="800000"/>
              </a:solidFill>
            </a:endParaRPr>
          </a:p>
          <a:p>
            <a:pPr algn="just">
              <a:spcBef>
                <a:spcPct val="50000"/>
              </a:spcBef>
            </a:pPr>
            <a:r>
              <a:rPr lang="en-US" sz="1600" dirty="0" smtClean="0">
                <a:solidFill>
                  <a:srgbClr val="C00000"/>
                </a:solidFill>
              </a:rPr>
              <a:t> </a:t>
            </a:r>
            <a:endParaRPr lang="ru-RU" sz="1600" dirty="0">
              <a:solidFill>
                <a:srgbClr val="C00000"/>
              </a:solidFill>
            </a:endParaRPr>
          </a:p>
        </p:txBody>
      </p:sp>
    </p:spTree>
    <p:extLst>
      <p:ext uri="{BB962C8B-B14F-4D97-AF65-F5344CB8AC3E}">
        <p14:creationId xmlns:p14="http://schemas.microsoft.com/office/powerpoint/2010/main" val="7676438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937128" y="339557"/>
            <a:ext cx="880396" cy="47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898187" eaLnBrk="1" fontAlgn="auto" hangingPunct="1">
              <a:spcAft>
                <a:spcPts val="0"/>
              </a:spcAft>
              <a:defRPr/>
            </a:pPr>
            <a:r>
              <a:rPr lang="en-US" sz="1236" dirty="0">
                <a:solidFill>
                  <a:srgbClr val="000000"/>
                </a:solidFill>
                <a:latin typeface="Arial" charset="0"/>
              </a:rPr>
              <a:t>BINP</a:t>
            </a:r>
            <a:endParaRPr lang="ru-RU" sz="1236" dirty="0">
              <a:solidFill>
                <a:srgbClr val="000000"/>
              </a:solidFill>
              <a:latin typeface="Arial" charset="0"/>
            </a:endParaRPr>
          </a:p>
          <a:p>
            <a:pPr defTabSz="898187" eaLnBrk="1" fontAlgn="auto" hangingPunct="1">
              <a:spcAft>
                <a:spcPts val="0"/>
              </a:spcAft>
              <a:defRPr/>
            </a:pPr>
            <a:endParaRPr lang="ru-RU" sz="1236" dirty="0">
              <a:solidFill>
                <a:srgbClr val="000000"/>
              </a:solidFill>
              <a:latin typeface="Arial" charset="0"/>
            </a:endParaRPr>
          </a:p>
        </p:txBody>
      </p:sp>
      <p:sp>
        <p:nvSpPr>
          <p:cNvPr id="13" name="Text Box 4"/>
          <p:cNvSpPr txBox="1">
            <a:spLocks noChangeArrowheads="1"/>
          </p:cNvSpPr>
          <p:nvPr/>
        </p:nvSpPr>
        <p:spPr bwMode="auto">
          <a:xfrm>
            <a:off x="1017063" y="14694"/>
            <a:ext cx="8606186" cy="88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131" tIns="41065" rIns="82131" bIns="41065">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defTabSz="941850" eaLnBrk="1" fontAlgn="auto" hangingPunct="1">
              <a:spcBef>
                <a:spcPts val="0"/>
              </a:spcBef>
              <a:spcAft>
                <a:spcPts val="0"/>
              </a:spcAft>
              <a:defRPr/>
            </a:pPr>
            <a:r>
              <a:rPr lang="en-US" sz="2616" dirty="0" smtClean="0">
                <a:solidFill>
                  <a:srgbClr val="720414"/>
                </a:solidFill>
              </a:rPr>
              <a:t>Electron cloud formation</a:t>
            </a:r>
          </a:p>
          <a:p>
            <a:pPr algn="ctr" defTabSz="941850" eaLnBrk="1" fontAlgn="auto" hangingPunct="1">
              <a:spcBef>
                <a:spcPts val="0"/>
              </a:spcBef>
              <a:spcAft>
                <a:spcPts val="0"/>
              </a:spcAft>
              <a:defRPr/>
            </a:pPr>
            <a:r>
              <a:rPr lang="en-US" sz="2616" dirty="0" smtClean="0">
                <a:solidFill>
                  <a:srgbClr val="720414"/>
                </a:solidFill>
                <a:latin typeface="Calibri"/>
              </a:rPr>
              <a:t>at           &lt;1</a:t>
            </a:r>
            <a:endParaRPr lang="en-US" sz="2616" dirty="0">
              <a:solidFill>
                <a:srgbClr val="720414"/>
              </a:solidFill>
              <a:latin typeface="Calibri"/>
            </a:endParaRPr>
          </a:p>
        </p:txBody>
      </p:sp>
      <p:sp>
        <p:nvSpPr>
          <p:cNvPr id="1094659" name="Freeform 92"/>
          <p:cNvSpPr>
            <a:spLocks noEditPoints="1"/>
          </p:cNvSpPr>
          <p:nvPr/>
        </p:nvSpPr>
        <p:spPr bwMode="auto">
          <a:xfrm>
            <a:off x="9287770" y="-28005"/>
            <a:ext cx="656360" cy="845392"/>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2131" tIns="41065" rIns="82131" bIns="41065"/>
          <a:lstStyle/>
          <a:p>
            <a:pPr eaLnBrk="1" fontAlgn="auto" hangingPunct="1">
              <a:spcAft>
                <a:spcPts val="0"/>
              </a:spcAft>
              <a:defRPr/>
            </a:pPr>
            <a:endParaRPr lang="ru-RU" sz="1751">
              <a:solidFill>
                <a:prstClr val="black"/>
              </a:solidFill>
              <a:latin typeface="Arial" charset="0"/>
            </a:endParaRPr>
          </a:p>
        </p:txBody>
      </p:sp>
      <p:sp>
        <p:nvSpPr>
          <p:cNvPr id="24" name="Text Box 4"/>
          <p:cNvSpPr txBox="1">
            <a:spLocks noChangeArrowheads="1"/>
          </p:cNvSpPr>
          <p:nvPr/>
        </p:nvSpPr>
        <p:spPr bwMode="auto">
          <a:xfrm>
            <a:off x="765995" y="848686"/>
            <a:ext cx="9073515" cy="5603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131" tIns="41065" rIns="82131" bIns="41065">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eaLnBrk="1" fontAlgn="auto" hangingPunct="1">
              <a:spcAft>
                <a:spcPts val="0"/>
              </a:spcAft>
              <a:tabLst>
                <a:tab pos="470925" algn="l"/>
              </a:tabLst>
              <a:defRPr/>
            </a:pPr>
            <a:r>
              <a:rPr lang="en-US" altLang="ja-JP" sz="2242" dirty="0" smtClean="0">
                <a:solidFill>
                  <a:srgbClr val="BA0620"/>
                </a:solidFill>
              </a:rPr>
              <a:t>Phenomenologically, neglecting space charge, electron density can be estimated as:</a:t>
            </a:r>
            <a:r>
              <a:rPr lang="ru-RU" altLang="ja-JP" sz="2242" dirty="0" smtClean="0">
                <a:solidFill>
                  <a:srgbClr val="BA0620"/>
                </a:solidFill>
              </a:rPr>
              <a:t> </a:t>
            </a:r>
            <a:endParaRPr lang="ru-RU" altLang="ja-JP" sz="2242" dirty="0">
              <a:solidFill>
                <a:srgbClr val="BA0620"/>
              </a:solidFill>
            </a:endParaRPr>
          </a:p>
          <a:p>
            <a:pPr algn="just" eaLnBrk="1" fontAlgn="auto" hangingPunct="1">
              <a:spcAft>
                <a:spcPts val="0"/>
              </a:spcAft>
              <a:tabLst>
                <a:tab pos="470925" algn="l"/>
              </a:tabLst>
              <a:defRPr/>
            </a:pPr>
            <a:endParaRPr lang="ru-RU" altLang="ja-JP" sz="2242" dirty="0">
              <a:solidFill>
                <a:srgbClr val="BA0620"/>
              </a:solidFill>
            </a:endParaRPr>
          </a:p>
          <a:p>
            <a:pPr marL="378047" indent="-378047" algn="just" eaLnBrk="1" fontAlgn="auto" hangingPunct="1">
              <a:spcAft>
                <a:spcPts val="0"/>
              </a:spcAft>
              <a:buFontTx/>
              <a:buChar char="-"/>
              <a:tabLst>
                <a:tab pos="470925" algn="l"/>
              </a:tabLst>
              <a:defRPr/>
            </a:pPr>
            <a:endParaRPr lang="ru-RU" altLang="ja-JP" sz="2242" dirty="0">
              <a:solidFill>
                <a:srgbClr val="0033CC"/>
              </a:solidFill>
            </a:endParaRPr>
          </a:p>
          <a:p>
            <a:pPr algn="just" eaLnBrk="1" fontAlgn="auto" hangingPunct="1">
              <a:spcAft>
                <a:spcPts val="0"/>
              </a:spcAft>
              <a:tabLst>
                <a:tab pos="470925" algn="l"/>
              </a:tabLst>
              <a:defRPr/>
            </a:pPr>
            <a:endParaRPr lang="ru-RU" altLang="ja-JP" sz="2242" dirty="0">
              <a:solidFill>
                <a:srgbClr val="0033CC"/>
              </a:solidFill>
            </a:endParaRPr>
          </a:p>
          <a:p>
            <a:pPr algn="just" eaLnBrk="1" fontAlgn="auto" hangingPunct="1">
              <a:spcAft>
                <a:spcPts val="0"/>
              </a:spcAft>
              <a:tabLst>
                <a:tab pos="470925" algn="l"/>
              </a:tabLst>
              <a:defRPr/>
            </a:pPr>
            <a:endParaRPr lang="en-US" altLang="ja-JP" sz="2242" dirty="0" smtClean="0">
              <a:solidFill>
                <a:srgbClr val="0033CC"/>
              </a:solidFill>
            </a:endParaRPr>
          </a:p>
          <a:p>
            <a:pPr algn="just" eaLnBrk="1" fontAlgn="auto" hangingPunct="1">
              <a:spcAft>
                <a:spcPts val="0"/>
              </a:spcAft>
              <a:tabLst>
                <a:tab pos="470925" algn="l"/>
              </a:tabLst>
              <a:defRPr/>
            </a:pPr>
            <a:r>
              <a:rPr lang="en-US" altLang="ja-JP" sz="2242" dirty="0" smtClean="0">
                <a:solidFill>
                  <a:srgbClr val="0033CC"/>
                </a:solidFill>
              </a:rPr>
              <a:t>The problem is solved if </a:t>
            </a:r>
            <a:r>
              <a:rPr lang="ru-RU" altLang="ja-JP" sz="2242" dirty="0" smtClean="0">
                <a:solidFill>
                  <a:srgbClr val="0033CC"/>
                </a:solidFill>
              </a:rPr>
              <a:t> </a:t>
            </a:r>
            <a:r>
              <a:rPr lang="en-US" altLang="ja-JP" sz="2242" dirty="0">
                <a:solidFill>
                  <a:srgbClr val="800000"/>
                </a:solidFill>
              </a:rPr>
              <a:t>s</a:t>
            </a:r>
            <a:r>
              <a:rPr lang="en-US" altLang="ja-JP" sz="2242" dirty="0">
                <a:solidFill>
                  <a:srgbClr val="0033CC"/>
                </a:solidFill>
              </a:rPr>
              <a:t> &lt;0,02,</a:t>
            </a:r>
          </a:p>
          <a:p>
            <a:pPr algn="just" eaLnBrk="1" fontAlgn="auto" hangingPunct="1">
              <a:spcAft>
                <a:spcPts val="0"/>
              </a:spcAft>
              <a:tabLst>
                <a:tab pos="470925" algn="l"/>
              </a:tabLst>
              <a:defRPr/>
            </a:pPr>
            <a:r>
              <a:rPr lang="en-US" altLang="ja-JP" sz="2242" dirty="0" smtClean="0">
                <a:solidFill>
                  <a:srgbClr val="0033CC"/>
                </a:solidFill>
              </a:rPr>
              <a:t>and             </a:t>
            </a:r>
            <a:r>
              <a:rPr lang="en-US" altLang="ja-JP" sz="2242" dirty="0">
                <a:solidFill>
                  <a:srgbClr val="0033CC"/>
                </a:solidFill>
              </a:rPr>
              <a:t>&lt; 0,95  </a:t>
            </a:r>
            <a:r>
              <a:rPr lang="en-US" altLang="ja-JP" sz="2242" dirty="0" smtClean="0">
                <a:solidFill>
                  <a:srgbClr val="0033CC"/>
                </a:solidFill>
              </a:rPr>
              <a:t>for example</a:t>
            </a:r>
            <a:endParaRPr lang="ru-RU" altLang="ja-JP" sz="2242" dirty="0">
              <a:solidFill>
                <a:srgbClr val="0033CC"/>
              </a:solidFill>
            </a:endParaRPr>
          </a:p>
          <a:p>
            <a:pPr algn="just" eaLnBrk="1" fontAlgn="auto" hangingPunct="1">
              <a:spcAft>
                <a:spcPts val="0"/>
              </a:spcAft>
              <a:tabLst>
                <a:tab pos="470925" algn="l"/>
              </a:tabLst>
              <a:defRPr/>
            </a:pPr>
            <a:endParaRPr lang="en-US" altLang="ja-JP" sz="2242" dirty="0" smtClean="0">
              <a:solidFill>
                <a:srgbClr val="0033CC"/>
              </a:solidFill>
            </a:endParaRPr>
          </a:p>
          <a:p>
            <a:pPr algn="just" eaLnBrk="1" fontAlgn="auto" hangingPunct="1">
              <a:spcAft>
                <a:spcPts val="0"/>
              </a:spcAft>
              <a:tabLst>
                <a:tab pos="470925" algn="l"/>
              </a:tabLst>
              <a:defRPr/>
            </a:pPr>
            <a:r>
              <a:rPr lang="en-US" altLang="ja-JP" sz="2242" dirty="0" smtClean="0">
                <a:solidFill>
                  <a:srgbClr val="0033CC"/>
                </a:solidFill>
              </a:rPr>
              <a:t>How to reach it:</a:t>
            </a:r>
          </a:p>
          <a:p>
            <a:pPr marL="378047" indent="-378047" algn="just" eaLnBrk="1" fontAlgn="auto" hangingPunct="1">
              <a:spcAft>
                <a:spcPts val="0"/>
              </a:spcAft>
              <a:buFontTx/>
              <a:buChar char="-"/>
              <a:tabLst>
                <a:tab pos="470925" algn="l"/>
              </a:tabLst>
              <a:defRPr/>
            </a:pPr>
            <a:r>
              <a:rPr lang="en-US" altLang="ja-JP" sz="2242" dirty="0">
                <a:solidFill>
                  <a:srgbClr val="0033CC"/>
                </a:solidFill>
              </a:rPr>
              <a:t>amorphous </a:t>
            </a:r>
            <a:r>
              <a:rPr lang="en-US" altLang="ja-JP" sz="2242" dirty="0" smtClean="0">
                <a:solidFill>
                  <a:srgbClr val="0033CC"/>
                </a:solidFill>
              </a:rPr>
              <a:t>carbon coating</a:t>
            </a:r>
          </a:p>
          <a:p>
            <a:pPr marL="342900" indent="-342900" algn="just" eaLnBrk="1" fontAlgn="auto" hangingPunct="1">
              <a:spcAft>
                <a:spcPts val="0"/>
              </a:spcAft>
              <a:buFontTx/>
              <a:buChar char="-"/>
              <a:tabLst>
                <a:tab pos="470925" algn="l"/>
              </a:tabLst>
              <a:defRPr/>
            </a:pPr>
            <a:r>
              <a:rPr lang="en-US" altLang="ja-JP" sz="2242" dirty="0" smtClean="0">
                <a:solidFill>
                  <a:srgbClr val="0033CC"/>
                </a:solidFill>
              </a:rPr>
              <a:t>High quality NEG (</a:t>
            </a:r>
            <a:r>
              <a:rPr lang="en-US" altLang="ja-JP" sz="2242" dirty="0" err="1" smtClean="0">
                <a:solidFill>
                  <a:srgbClr val="0033CC"/>
                </a:solidFill>
              </a:rPr>
              <a:t>TiZrV</a:t>
            </a:r>
            <a:r>
              <a:rPr lang="en-US" altLang="ja-JP" sz="2242" dirty="0" smtClean="0">
                <a:solidFill>
                  <a:srgbClr val="0033CC"/>
                </a:solidFill>
              </a:rPr>
              <a:t>)</a:t>
            </a:r>
          </a:p>
          <a:p>
            <a:pPr marL="342900" indent="-342900" algn="just" eaLnBrk="1" fontAlgn="auto" hangingPunct="1">
              <a:spcAft>
                <a:spcPts val="0"/>
              </a:spcAft>
              <a:buFontTx/>
              <a:buChar char="-"/>
              <a:tabLst>
                <a:tab pos="470925" algn="l"/>
              </a:tabLst>
              <a:defRPr/>
            </a:pPr>
            <a:r>
              <a:rPr lang="en-US" altLang="ja-JP" sz="2242" dirty="0" smtClean="0">
                <a:solidFill>
                  <a:srgbClr val="0033CC"/>
                </a:solidFill>
              </a:rPr>
              <a:t>Laser </a:t>
            </a:r>
            <a:r>
              <a:rPr lang="en-US" altLang="ja-JP" sz="2242" dirty="0" err="1" smtClean="0">
                <a:solidFill>
                  <a:srgbClr val="0033CC"/>
                </a:solidFill>
              </a:rPr>
              <a:t>tritment</a:t>
            </a:r>
            <a:endParaRPr lang="en-US" altLang="ja-JP" sz="2242" dirty="0" smtClean="0">
              <a:solidFill>
                <a:srgbClr val="0033CC"/>
              </a:solidFill>
            </a:endParaRPr>
          </a:p>
          <a:p>
            <a:pPr marL="342900" indent="-342900" algn="just" eaLnBrk="1" fontAlgn="auto" hangingPunct="1">
              <a:spcAft>
                <a:spcPts val="0"/>
              </a:spcAft>
              <a:buFontTx/>
              <a:buChar char="-"/>
              <a:tabLst>
                <a:tab pos="470925" algn="l"/>
              </a:tabLst>
              <a:defRPr/>
            </a:pPr>
            <a:r>
              <a:rPr lang="en-US" altLang="ja-JP" sz="2242" dirty="0" smtClean="0">
                <a:solidFill>
                  <a:srgbClr val="0033CC"/>
                </a:solidFill>
              </a:rPr>
              <a:t>Or just </a:t>
            </a:r>
            <a:r>
              <a:rPr lang="en-US" altLang="ja-JP" sz="2242" dirty="0" err="1" smtClean="0">
                <a:solidFill>
                  <a:srgbClr val="0033CC"/>
                </a:solidFill>
              </a:rPr>
              <a:t>Ti</a:t>
            </a:r>
            <a:r>
              <a:rPr lang="en-US" altLang="ja-JP" sz="2242" dirty="0" smtClean="0">
                <a:solidFill>
                  <a:srgbClr val="0033CC"/>
                </a:solidFill>
              </a:rPr>
              <a:t> but </a:t>
            </a:r>
            <a:r>
              <a:rPr lang="en-US" altLang="ja-JP" sz="2242" dirty="0" smtClean="0">
                <a:solidFill>
                  <a:srgbClr val="800000"/>
                </a:solidFill>
              </a:rPr>
              <a:t>deposited in-situ (!)</a:t>
            </a:r>
          </a:p>
          <a:p>
            <a:pPr algn="just" eaLnBrk="1" fontAlgn="auto" hangingPunct="1">
              <a:spcAft>
                <a:spcPts val="0"/>
              </a:spcAft>
              <a:tabLst>
                <a:tab pos="470925" algn="l"/>
              </a:tabLst>
              <a:defRPr/>
            </a:pPr>
            <a:r>
              <a:rPr lang="ru-RU" altLang="ja-JP" sz="2242" dirty="0" smtClean="0">
                <a:solidFill>
                  <a:srgbClr val="0033CC"/>
                </a:solidFill>
              </a:rPr>
              <a:t> </a:t>
            </a:r>
            <a:endParaRPr lang="en-US" altLang="ja-JP" sz="2242" dirty="0" smtClean="0">
              <a:solidFill>
                <a:srgbClr val="0033CC"/>
              </a:solidFill>
            </a:endParaRPr>
          </a:p>
          <a:p>
            <a:pPr algn="just" eaLnBrk="1" fontAlgn="auto" hangingPunct="1">
              <a:spcAft>
                <a:spcPts val="0"/>
              </a:spcAft>
              <a:tabLst>
                <a:tab pos="470925" algn="l"/>
              </a:tabLst>
              <a:defRPr/>
            </a:pPr>
            <a:r>
              <a:rPr lang="en-US" altLang="ja-JP" sz="2242" dirty="0" smtClean="0">
                <a:solidFill>
                  <a:srgbClr val="0033CC"/>
                </a:solidFill>
              </a:rPr>
              <a:t>Geometrical solutions with low “</a:t>
            </a:r>
            <a:r>
              <a:rPr lang="en-US" altLang="ja-JP" sz="2242" dirty="0" smtClean="0">
                <a:solidFill>
                  <a:srgbClr val="800000"/>
                </a:solidFill>
              </a:rPr>
              <a:t>s</a:t>
            </a:r>
            <a:r>
              <a:rPr lang="en-US" altLang="ja-JP" sz="2242" dirty="0" smtClean="0">
                <a:solidFill>
                  <a:srgbClr val="0033CC"/>
                </a:solidFill>
              </a:rPr>
              <a:t>”</a:t>
            </a:r>
          </a:p>
        </p:txBody>
      </p:sp>
      <p:sp>
        <p:nvSpPr>
          <p:cNvPr id="4" name="Номер слайда 3"/>
          <p:cNvSpPr>
            <a:spLocks noGrp="1"/>
          </p:cNvSpPr>
          <p:nvPr>
            <p:ph type="sldNum" sz="quarter" idx="12"/>
          </p:nvPr>
        </p:nvSpPr>
        <p:spPr/>
        <p:txBody>
          <a:bodyPr/>
          <a:lstStyle/>
          <a:p>
            <a:pPr>
              <a:defRPr/>
            </a:pPr>
            <a:fld id="{2538CDBE-EAF9-47BE-B2BF-A94F818653A3}" type="slidenum">
              <a:rPr lang="ru-RU">
                <a:solidFill>
                  <a:schemeClr val="accent1"/>
                </a:solidFill>
              </a:rPr>
              <a:pPr>
                <a:defRPr/>
              </a:pPr>
              <a:t>13</a:t>
            </a:fld>
            <a:endParaRPr lang="ru-RU">
              <a:solidFill>
                <a:schemeClr val="accent1"/>
              </a:solidFill>
            </a:endParaRPr>
          </a:p>
        </p:txBody>
      </p:sp>
      <p:graphicFrame>
        <p:nvGraphicFramePr>
          <p:cNvPr id="30727" name="Объект 9"/>
          <p:cNvGraphicFramePr>
            <a:graphicFrameLocks noChangeAspect="1"/>
          </p:cNvGraphicFramePr>
          <p:nvPr>
            <p:extLst/>
          </p:nvPr>
        </p:nvGraphicFramePr>
        <p:xfrm>
          <a:off x="1326667" y="1548669"/>
          <a:ext cx="2719954" cy="1041423"/>
        </p:xfrm>
        <a:graphic>
          <a:graphicData uri="http://schemas.openxmlformats.org/presentationml/2006/ole">
            <mc:AlternateContent xmlns:mc="http://schemas.openxmlformats.org/markup-compatibility/2006">
              <mc:Choice xmlns:v="urn:schemas-microsoft-com:vml" Requires="v">
                <p:oleObj spid="_x0000_s1177874" name="Уравнение" r:id="rId3" imgW="1282680" imgH="495000" progId="Equation.3">
                  <p:embed/>
                </p:oleObj>
              </mc:Choice>
              <mc:Fallback>
                <p:oleObj name="Уравнение" r:id="rId3" imgW="1282680" imgH="49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6667" y="1548669"/>
                        <a:ext cx="2719954" cy="104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28" name="Rectangle 5"/>
          <p:cNvSpPr>
            <a:spLocks noChangeArrowheads="1"/>
          </p:cNvSpPr>
          <p:nvPr/>
        </p:nvSpPr>
        <p:spPr bwMode="auto">
          <a:xfrm>
            <a:off x="5302753" y="-215828"/>
            <a:ext cx="184731"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endParaRPr lang="ru-RU" altLang="ru-RU" sz="2205"/>
          </a:p>
        </p:txBody>
      </p:sp>
      <p:graphicFrame>
        <p:nvGraphicFramePr>
          <p:cNvPr id="30729" name="Объект 2"/>
          <p:cNvGraphicFramePr>
            <a:graphicFrameLocks noChangeAspect="1"/>
          </p:cNvGraphicFramePr>
          <p:nvPr>
            <p:extLst/>
          </p:nvPr>
        </p:nvGraphicFramePr>
        <p:xfrm>
          <a:off x="6104668" y="1634432"/>
          <a:ext cx="2753209" cy="955660"/>
        </p:xfrm>
        <a:graphic>
          <a:graphicData uri="http://schemas.openxmlformats.org/presentationml/2006/ole">
            <mc:AlternateContent xmlns:mc="http://schemas.openxmlformats.org/markup-compatibility/2006">
              <mc:Choice xmlns:v="urn:schemas-microsoft-com:vml" Requires="v">
                <p:oleObj spid="_x0000_s1177875" name="Уравнение" r:id="rId5" imgW="1549080" imgH="533160" progId="Equation.3">
                  <p:embed/>
                </p:oleObj>
              </mc:Choice>
              <mc:Fallback>
                <p:oleObj name="Уравнение" r:id="rId5" imgW="1549080" imgH="5331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4668" y="1634432"/>
                        <a:ext cx="2753209" cy="955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0731" name="Объект 10"/>
          <p:cNvGraphicFramePr>
            <a:graphicFrameLocks noChangeAspect="1"/>
          </p:cNvGraphicFramePr>
          <p:nvPr>
            <p:extLst>
              <p:ext uri="{D42A27DB-BD31-4B8C-83A1-F6EECF244321}">
                <p14:modId xmlns:p14="http://schemas.microsoft.com/office/powerpoint/2010/main" val="2779832608"/>
              </p:ext>
            </p:extLst>
          </p:nvPr>
        </p:nvGraphicFramePr>
        <p:xfrm>
          <a:off x="1506687" y="3219300"/>
          <a:ext cx="586347" cy="409568"/>
        </p:xfrm>
        <a:graphic>
          <a:graphicData uri="http://schemas.openxmlformats.org/presentationml/2006/ole">
            <mc:AlternateContent xmlns:mc="http://schemas.openxmlformats.org/markup-compatibility/2006">
              <mc:Choice xmlns:v="urn:schemas-microsoft-com:vml" Requires="v">
                <p:oleObj spid="_x0000_s1177876" name="Уравнение" r:id="rId7" imgW="330120" imgH="228600" progId="Equation.3">
                  <p:embed/>
                </p:oleObj>
              </mc:Choice>
              <mc:Fallback>
                <p:oleObj name="Уравнение" r:id="rId7" imgW="3301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6687" y="3219300"/>
                        <a:ext cx="586347" cy="40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4046621" y="1846260"/>
            <a:ext cx="1356462" cy="400110"/>
          </a:xfrm>
          <a:prstGeom prst="rect">
            <a:avLst/>
          </a:prstGeom>
          <a:noFill/>
        </p:spPr>
        <p:txBody>
          <a:bodyPr wrap="none" rtlCol="0">
            <a:spAutoFit/>
          </a:bodyPr>
          <a:lstStyle/>
          <a:p>
            <a:r>
              <a:rPr lang="en-US" dirty="0" smtClean="0"/>
              <a:t>&lt; 2E5 cm</a:t>
            </a:r>
            <a:r>
              <a:rPr lang="en-US" baseline="30000" dirty="0" smtClean="0"/>
              <a:t>-3</a:t>
            </a:r>
            <a:endParaRPr lang="ru-RU" dirty="0"/>
          </a:p>
        </p:txBody>
      </p:sp>
      <p:pic>
        <p:nvPicPr>
          <p:cNvPr id="14" name="Picture 12"/>
          <p:cNvPicPr>
            <a:picLocks noChangeAspect="1"/>
          </p:cNvPicPr>
          <p:nvPr/>
        </p:nvPicPr>
        <p:blipFill>
          <a:blip r:embed="rId9"/>
          <a:stretch>
            <a:fillRect/>
          </a:stretch>
        </p:blipFill>
        <p:spPr>
          <a:xfrm>
            <a:off x="5408604" y="2622904"/>
            <a:ext cx="5150392" cy="4140378"/>
          </a:xfrm>
          <a:prstGeom prst="rect">
            <a:avLst/>
          </a:prstGeom>
        </p:spPr>
      </p:pic>
      <p:sp>
        <p:nvSpPr>
          <p:cNvPr id="15" name="TextBox 14"/>
          <p:cNvSpPr txBox="1"/>
          <p:nvPr/>
        </p:nvSpPr>
        <p:spPr>
          <a:xfrm>
            <a:off x="6864411" y="6808116"/>
            <a:ext cx="2435410" cy="400110"/>
          </a:xfrm>
          <a:prstGeom prst="rect">
            <a:avLst/>
          </a:prstGeom>
          <a:noFill/>
        </p:spPr>
        <p:txBody>
          <a:bodyPr wrap="none" rtlCol="0">
            <a:spAutoFit/>
          </a:bodyPr>
          <a:lstStyle/>
          <a:p>
            <a:r>
              <a:rPr lang="en-US" dirty="0" smtClean="0"/>
              <a:t>SEY of OFE Copper</a:t>
            </a:r>
            <a:endParaRPr lang="ru-RU" dirty="0"/>
          </a:p>
        </p:txBody>
      </p:sp>
      <p:graphicFrame>
        <p:nvGraphicFramePr>
          <p:cNvPr id="16" name="Объект 10"/>
          <p:cNvGraphicFramePr>
            <a:graphicFrameLocks noChangeAspect="1"/>
          </p:cNvGraphicFramePr>
          <p:nvPr>
            <p:extLst>
              <p:ext uri="{D42A27DB-BD31-4B8C-83A1-F6EECF244321}">
                <p14:modId xmlns:p14="http://schemas.microsoft.com/office/powerpoint/2010/main" val="4132613885"/>
              </p:ext>
            </p:extLst>
          </p:nvPr>
        </p:nvGraphicFramePr>
        <p:xfrm>
          <a:off x="5021962" y="437847"/>
          <a:ext cx="746311" cy="521304"/>
        </p:xfrm>
        <a:graphic>
          <a:graphicData uri="http://schemas.openxmlformats.org/presentationml/2006/ole">
            <mc:AlternateContent xmlns:mc="http://schemas.openxmlformats.org/markup-compatibility/2006">
              <mc:Choice xmlns:v="urn:schemas-microsoft-com:vml" Requires="v">
                <p:oleObj spid="_x0000_s1177877" name="Уравнение" r:id="rId10" imgW="330120" imgH="228600" progId="Equation.3">
                  <p:embed/>
                </p:oleObj>
              </mc:Choice>
              <mc:Fallback>
                <p:oleObj name="Уравнение" r:id="rId10" imgW="3301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1962" y="437847"/>
                        <a:ext cx="746311" cy="521304"/>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2307062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094660"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400">
                <a:solidFill>
                  <a:srgbClr val="000000"/>
                </a:solidFill>
              </a:rPr>
              <a:t>a.a.krasnov@inp.nsk.su</a:t>
            </a:r>
            <a:endParaRPr lang="ru-RU" sz="1400">
              <a:solidFill>
                <a:srgbClr val="000000"/>
              </a:solidFill>
            </a:endParaRPr>
          </a:p>
        </p:txBody>
      </p:sp>
      <p:sp>
        <p:nvSpPr>
          <p:cNvPr id="7" name="Text Box 5"/>
          <p:cNvSpPr txBox="1">
            <a:spLocks noChangeArrowheads="1"/>
          </p:cNvSpPr>
          <p:nvPr/>
        </p:nvSpPr>
        <p:spPr bwMode="auto">
          <a:xfrm>
            <a:off x="927897" y="0"/>
            <a:ext cx="853598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ctr" defTabSz="914400">
              <a:spcBef>
                <a:spcPts val="0"/>
              </a:spcBef>
            </a:pPr>
            <a:r>
              <a:rPr lang="en-US" dirty="0" smtClean="0">
                <a:solidFill>
                  <a:srgbClr val="141DD0"/>
                </a:solidFill>
              </a:rPr>
              <a:t>EC formation</a:t>
            </a:r>
          </a:p>
          <a:p>
            <a:pPr lvl="0" algn="ctr" defTabSz="914400">
              <a:spcBef>
                <a:spcPts val="0"/>
              </a:spcBef>
            </a:pPr>
            <a:r>
              <a:rPr lang="en-US" dirty="0" smtClean="0">
                <a:solidFill>
                  <a:srgbClr val="141DD0"/>
                </a:solidFill>
              </a:rPr>
              <a:t>EC numerical simulation made at CERN</a:t>
            </a:r>
            <a:endParaRPr lang="ru-RU" dirty="0">
              <a:solidFill>
                <a:srgbClr val="C00000"/>
              </a:solidFill>
            </a:endParaRPr>
          </a:p>
          <a:p>
            <a:pPr algn="just">
              <a:spcBef>
                <a:spcPct val="50000"/>
              </a:spcBef>
            </a:pPr>
            <a:endParaRPr lang="ru-RU" sz="2000" dirty="0">
              <a:solidFill>
                <a:srgbClr val="C00000"/>
              </a:solidFill>
            </a:endParaRPr>
          </a:p>
        </p:txBody>
      </p:sp>
      <p:sp>
        <p:nvSpPr>
          <p:cNvPr id="3" name="Номер слайда 2"/>
          <p:cNvSpPr>
            <a:spLocks noGrp="1"/>
          </p:cNvSpPr>
          <p:nvPr>
            <p:ph type="sldNum" sz="quarter" idx="12"/>
          </p:nvPr>
        </p:nvSpPr>
        <p:spPr/>
        <p:txBody>
          <a:bodyPr/>
          <a:lstStyle/>
          <a:p>
            <a:fld id="{ACD99A16-143D-48D6-8F70-5A6CCC97A385}" type="slidenum">
              <a:rPr lang="en-US" smtClean="0"/>
              <a:pPr/>
              <a:t>14</a:t>
            </a:fld>
            <a:endParaRPr lang="en-US"/>
          </a:p>
        </p:txBody>
      </p:sp>
      <p:sp>
        <p:nvSpPr>
          <p:cNvPr id="29" name="Text Box 5"/>
          <p:cNvSpPr txBox="1">
            <a:spLocks noChangeArrowheads="1"/>
          </p:cNvSpPr>
          <p:nvPr/>
        </p:nvSpPr>
        <p:spPr bwMode="auto">
          <a:xfrm>
            <a:off x="2262771" y="5462794"/>
            <a:ext cx="707129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ctr" defTabSz="914400">
              <a:spcBef>
                <a:spcPts val="0"/>
              </a:spcBef>
            </a:pPr>
            <a:r>
              <a:rPr lang="en-US" dirty="0" smtClean="0">
                <a:solidFill>
                  <a:srgbClr val="141DD0"/>
                </a:solidFill>
              </a:rPr>
              <a:t>EC linear density in LHC dipole chamber</a:t>
            </a:r>
          </a:p>
          <a:p>
            <a:pPr lvl="0" algn="ctr" defTabSz="914400">
              <a:spcBef>
                <a:spcPts val="0"/>
              </a:spcBef>
            </a:pPr>
            <a:r>
              <a:rPr lang="en-US" sz="1800" dirty="0" smtClean="0">
                <a:solidFill>
                  <a:srgbClr val="141DD0"/>
                </a:solidFill>
              </a:rPr>
              <a:t>R – elastic scattering is taking into account</a:t>
            </a:r>
          </a:p>
          <a:p>
            <a:pPr lvl="0" algn="ctr" defTabSz="914400">
              <a:spcBef>
                <a:spcPts val="0"/>
              </a:spcBef>
            </a:pPr>
            <a:r>
              <a:rPr lang="en-US" sz="1800" dirty="0" smtClean="0">
                <a:solidFill>
                  <a:srgbClr val="141DD0"/>
                </a:solidFill>
              </a:rPr>
              <a:t>NR </a:t>
            </a:r>
            <a:r>
              <a:rPr lang="en-US" sz="1800" dirty="0">
                <a:solidFill>
                  <a:srgbClr val="141DD0"/>
                </a:solidFill>
              </a:rPr>
              <a:t>- elastic scattering is </a:t>
            </a:r>
            <a:r>
              <a:rPr lang="en-US" sz="1800" dirty="0" smtClean="0">
                <a:solidFill>
                  <a:srgbClr val="141DD0"/>
                </a:solidFill>
              </a:rPr>
              <a:t>NOT taking </a:t>
            </a:r>
            <a:r>
              <a:rPr lang="en-US" sz="1800" dirty="0">
                <a:solidFill>
                  <a:srgbClr val="141DD0"/>
                </a:solidFill>
              </a:rPr>
              <a:t>into account </a:t>
            </a:r>
            <a:endParaRPr lang="ru-RU" sz="1800" dirty="0">
              <a:solidFill>
                <a:srgbClr val="C00000"/>
              </a:solidFill>
            </a:endParaRPr>
          </a:p>
          <a:p>
            <a:pPr algn="just">
              <a:spcBef>
                <a:spcPct val="50000"/>
              </a:spcBef>
            </a:pPr>
            <a:endParaRPr lang="ru-RU" sz="2000" dirty="0">
              <a:solidFill>
                <a:srgbClr val="C00000"/>
              </a:solidFill>
            </a:endParaRPr>
          </a:p>
        </p:txBody>
      </p:sp>
      <p:pic>
        <p:nvPicPr>
          <p:cNvPr id="1186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1434305"/>
            <a:ext cx="5470134"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3879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094660"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400">
                <a:solidFill>
                  <a:srgbClr val="000000"/>
                </a:solidFill>
              </a:rPr>
              <a:t>a.a.krasnov@inp.nsk.su</a:t>
            </a:r>
            <a:endParaRPr lang="ru-RU" sz="1400">
              <a:solidFill>
                <a:srgbClr val="000000"/>
              </a:solidFill>
            </a:endParaRPr>
          </a:p>
        </p:txBody>
      </p:sp>
      <p:sp>
        <p:nvSpPr>
          <p:cNvPr id="7" name="Text Box 5"/>
          <p:cNvSpPr txBox="1">
            <a:spLocks noChangeArrowheads="1"/>
          </p:cNvSpPr>
          <p:nvPr/>
        </p:nvSpPr>
        <p:spPr bwMode="auto">
          <a:xfrm>
            <a:off x="927897" y="0"/>
            <a:ext cx="853598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ctr" defTabSz="914400">
              <a:spcBef>
                <a:spcPts val="0"/>
              </a:spcBef>
            </a:pPr>
            <a:r>
              <a:rPr lang="en-US" dirty="0" smtClean="0">
                <a:solidFill>
                  <a:srgbClr val="141DD0"/>
                </a:solidFill>
              </a:rPr>
              <a:t>EC formation</a:t>
            </a:r>
          </a:p>
          <a:p>
            <a:pPr lvl="0" algn="ctr" defTabSz="914400">
              <a:spcBef>
                <a:spcPts val="0"/>
              </a:spcBef>
            </a:pPr>
            <a:r>
              <a:rPr lang="en-US" dirty="0" smtClean="0">
                <a:solidFill>
                  <a:srgbClr val="141DD0"/>
                </a:solidFill>
              </a:rPr>
              <a:t>EC numerical simulation made at CERN</a:t>
            </a:r>
            <a:endParaRPr lang="ru-RU" dirty="0">
              <a:solidFill>
                <a:srgbClr val="C00000"/>
              </a:solidFill>
            </a:endParaRPr>
          </a:p>
          <a:p>
            <a:pPr algn="just">
              <a:spcBef>
                <a:spcPct val="50000"/>
              </a:spcBef>
            </a:pPr>
            <a:endParaRPr lang="ru-RU" sz="2000" dirty="0">
              <a:solidFill>
                <a:srgbClr val="C00000"/>
              </a:solidFill>
            </a:endParaRPr>
          </a:p>
        </p:txBody>
      </p:sp>
      <p:sp>
        <p:nvSpPr>
          <p:cNvPr id="3" name="Номер слайда 2"/>
          <p:cNvSpPr>
            <a:spLocks noGrp="1"/>
          </p:cNvSpPr>
          <p:nvPr>
            <p:ph type="sldNum" sz="quarter" idx="12"/>
          </p:nvPr>
        </p:nvSpPr>
        <p:spPr/>
        <p:txBody>
          <a:bodyPr/>
          <a:lstStyle/>
          <a:p>
            <a:fld id="{ACD99A16-143D-48D6-8F70-5A6CCC97A385}" type="slidenum">
              <a:rPr lang="en-US" smtClean="0"/>
              <a:pPr/>
              <a:t>15</a:t>
            </a:fld>
            <a:endParaRPr lang="en-US"/>
          </a:p>
        </p:txBody>
      </p:sp>
      <p:pic>
        <p:nvPicPr>
          <p:cNvPr id="4" name="Рисунок 3"/>
          <p:cNvPicPr>
            <a:picLocks noChangeAspect="1"/>
          </p:cNvPicPr>
          <p:nvPr/>
        </p:nvPicPr>
        <p:blipFill>
          <a:blip r:embed="rId2"/>
          <a:stretch>
            <a:fillRect/>
          </a:stretch>
        </p:blipFill>
        <p:spPr>
          <a:xfrm>
            <a:off x="2753550" y="2974859"/>
            <a:ext cx="8031411" cy="4422195"/>
          </a:xfrm>
          <a:prstGeom prst="rect">
            <a:avLst/>
          </a:prstGeom>
        </p:spPr>
      </p:pic>
      <p:pic>
        <p:nvPicPr>
          <p:cNvPr id="27" name="Picture 9" descr="Описание: threshold-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163" y="904875"/>
            <a:ext cx="3564396" cy="194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5"/>
          <p:cNvSpPr txBox="1">
            <a:spLocks noChangeArrowheads="1"/>
          </p:cNvSpPr>
          <p:nvPr/>
        </p:nvSpPr>
        <p:spPr bwMode="auto">
          <a:xfrm>
            <a:off x="-9030" y="1494271"/>
            <a:ext cx="5426793"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ctr" defTabSz="914400">
              <a:spcBef>
                <a:spcPts val="0"/>
              </a:spcBef>
            </a:pPr>
            <a:r>
              <a:rPr lang="en-US" dirty="0" err="1" smtClean="0">
                <a:solidFill>
                  <a:srgbClr val="141DD0"/>
                </a:solidFill>
              </a:rPr>
              <a:t>Multipacting</a:t>
            </a:r>
            <a:r>
              <a:rPr lang="en-US" dirty="0" smtClean="0">
                <a:solidFill>
                  <a:srgbClr val="141DD0"/>
                </a:solidFill>
              </a:rPr>
              <a:t> threshold at long  bunch spacing</a:t>
            </a:r>
            <a:endParaRPr lang="ru-RU" dirty="0">
              <a:solidFill>
                <a:srgbClr val="C00000"/>
              </a:solidFill>
            </a:endParaRPr>
          </a:p>
          <a:p>
            <a:pPr algn="just">
              <a:spcBef>
                <a:spcPct val="50000"/>
              </a:spcBef>
            </a:pPr>
            <a:endParaRPr lang="ru-RU" sz="2000" dirty="0">
              <a:solidFill>
                <a:srgbClr val="C00000"/>
              </a:solidFill>
            </a:endParaRPr>
          </a:p>
        </p:txBody>
      </p:sp>
      <p:sp>
        <p:nvSpPr>
          <p:cNvPr id="29" name="Text Box 5"/>
          <p:cNvSpPr txBox="1">
            <a:spLocks noChangeArrowheads="1"/>
          </p:cNvSpPr>
          <p:nvPr/>
        </p:nvSpPr>
        <p:spPr bwMode="auto">
          <a:xfrm>
            <a:off x="-168095" y="4104667"/>
            <a:ext cx="3060340"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ctr" defTabSz="914400">
              <a:spcBef>
                <a:spcPts val="0"/>
              </a:spcBef>
            </a:pPr>
            <a:r>
              <a:rPr lang="en-US" dirty="0" smtClean="0">
                <a:solidFill>
                  <a:srgbClr val="141DD0"/>
                </a:solidFill>
              </a:rPr>
              <a:t>EC head load at nominal munch spacing 25 ns</a:t>
            </a:r>
            <a:endParaRPr lang="ru-RU" dirty="0">
              <a:solidFill>
                <a:srgbClr val="C00000"/>
              </a:solidFill>
            </a:endParaRPr>
          </a:p>
          <a:p>
            <a:pPr algn="just">
              <a:spcBef>
                <a:spcPct val="50000"/>
              </a:spcBef>
            </a:pPr>
            <a:endParaRPr lang="ru-RU" sz="2000" dirty="0">
              <a:solidFill>
                <a:srgbClr val="C00000"/>
              </a:solidFill>
            </a:endParaRPr>
          </a:p>
        </p:txBody>
      </p:sp>
    </p:spTree>
    <p:extLst>
      <p:ext uri="{BB962C8B-B14F-4D97-AF65-F5344CB8AC3E}">
        <p14:creationId xmlns:p14="http://schemas.microsoft.com/office/powerpoint/2010/main" val="16224412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Рисунок 193"/>
          <p:cNvPicPr>
            <a:picLocks noChangeAspect="1"/>
          </p:cNvPicPr>
          <p:nvPr/>
        </p:nvPicPr>
        <p:blipFill>
          <a:blip r:embed="rId3"/>
          <a:stretch>
            <a:fillRect/>
          </a:stretch>
        </p:blipFill>
        <p:spPr>
          <a:xfrm>
            <a:off x="22099" y="2390823"/>
            <a:ext cx="4186734" cy="2473478"/>
          </a:xfrm>
          <a:prstGeom prst="rect">
            <a:avLst/>
          </a:prstGeom>
        </p:spPr>
      </p:pic>
      <p:sp>
        <p:nvSpPr>
          <p:cNvPr id="1094658" name="Rectangle 87"/>
          <p:cNvSpPr>
            <a:spLocks noChangeArrowheads="1"/>
          </p:cNvSpPr>
          <p:nvPr/>
        </p:nvSpPr>
        <p:spPr bwMode="auto">
          <a:xfrm>
            <a:off x="10247820" y="34518"/>
            <a:ext cx="584144"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911390" y="70219"/>
            <a:ext cx="430010" cy="486427"/>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38" name="Прямоугольник 37"/>
          <p:cNvSpPr/>
          <p:nvPr/>
        </p:nvSpPr>
        <p:spPr>
          <a:xfrm>
            <a:off x="1434680" y="-50914"/>
            <a:ext cx="7693148" cy="635239"/>
          </a:xfrm>
          <a:prstGeom prst="rect">
            <a:avLst/>
          </a:prstGeom>
        </p:spPr>
        <p:txBody>
          <a:bodyPr wrap="square">
            <a:spAutoFit/>
          </a:bodyPr>
          <a:lstStyle/>
          <a:p>
            <a:pPr algn="just" eaLnBrk="1" fontAlgn="auto" hangingPunct="1">
              <a:spcBef>
                <a:spcPts val="0"/>
              </a:spcBef>
              <a:spcAft>
                <a:spcPts val="0"/>
              </a:spcAft>
            </a:pPr>
            <a:r>
              <a:rPr lang="en-US" sz="3528" dirty="0" smtClean="0">
                <a:latin typeface="Calibri"/>
              </a:rPr>
              <a:t>LHC, Phenomena </a:t>
            </a:r>
            <a:r>
              <a:rPr lang="en-US" sz="3528" dirty="0">
                <a:latin typeface="Calibri"/>
              </a:rPr>
              <a:t>in cold beam pipe</a:t>
            </a:r>
          </a:p>
        </p:txBody>
      </p:sp>
      <p:grpSp>
        <p:nvGrpSpPr>
          <p:cNvPr id="23" name="Группа 22"/>
          <p:cNvGrpSpPr/>
          <p:nvPr/>
        </p:nvGrpSpPr>
        <p:grpSpPr>
          <a:xfrm>
            <a:off x="4404842" y="1403661"/>
            <a:ext cx="6894445" cy="3910028"/>
            <a:chOff x="1967561" y="1601158"/>
            <a:chExt cx="5530850" cy="3196911"/>
          </a:xfrm>
        </p:grpSpPr>
        <p:grpSp>
          <p:nvGrpSpPr>
            <p:cNvPr id="24" name="Group 2"/>
            <p:cNvGrpSpPr>
              <a:grpSpLocks/>
            </p:cNvGrpSpPr>
            <p:nvPr/>
          </p:nvGrpSpPr>
          <p:grpSpPr bwMode="auto">
            <a:xfrm>
              <a:off x="1967561" y="1601158"/>
              <a:ext cx="5530850" cy="3196911"/>
              <a:chOff x="1692" y="5939"/>
              <a:chExt cx="8710" cy="5034"/>
            </a:xfrm>
          </p:grpSpPr>
          <p:sp>
            <p:nvSpPr>
              <p:cNvPr id="33" name="Oval 78"/>
              <p:cNvSpPr>
                <a:spLocks noChangeArrowheads="1"/>
              </p:cNvSpPr>
              <p:nvPr/>
            </p:nvSpPr>
            <p:spPr bwMode="auto">
              <a:xfrm>
                <a:off x="3740" y="6462"/>
                <a:ext cx="3969" cy="4019"/>
              </a:xfrm>
              <a:prstGeom prst="ellipse">
                <a:avLst/>
              </a:prstGeom>
              <a:solidFill>
                <a:srgbClr val="FFFFFF"/>
              </a:solidFill>
              <a:ln w="57150">
                <a:solidFill>
                  <a:srgbClr val="5F497A"/>
                </a:solidFill>
                <a:round/>
                <a:headEnd/>
                <a:tailEnd/>
              </a:ln>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34" name="Rectangle 41"/>
              <p:cNvSpPr>
                <a:spLocks noChangeArrowheads="1"/>
              </p:cNvSpPr>
              <p:nvPr/>
            </p:nvSpPr>
            <p:spPr bwMode="auto">
              <a:xfrm>
                <a:off x="4533" y="6954"/>
                <a:ext cx="1154" cy="3069"/>
              </a:xfrm>
              <a:prstGeom prst="rect">
                <a:avLst/>
              </a:prstGeom>
              <a:gradFill rotWithShape="1">
                <a:gsLst>
                  <a:gs pos="0">
                    <a:srgbClr val="365F91">
                      <a:gamma/>
                      <a:tint val="0"/>
                      <a:invGamma/>
                    </a:srgbClr>
                  </a:gs>
                  <a:gs pos="50000">
                    <a:srgbClr val="365F91"/>
                  </a:gs>
                  <a:gs pos="100000">
                    <a:srgbClr val="365F91">
                      <a:gamma/>
                      <a:tint val="0"/>
                      <a:invGamma/>
                    </a:srgbClr>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35" name="Rectangle 3"/>
              <p:cNvSpPr>
                <a:spLocks noChangeArrowheads="1"/>
              </p:cNvSpPr>
              <p:nvPr/>
            </p:nvSpPr>
            <p:spPr bwMode="auto">
              <a:xfrm>
                <a:off x="6134" y="9773"/>
                <a:ext cx="139" cy="168"/>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39" name="Rectangle 4"/>
              <p:cNvSpPr>
                <a:spLocks noChangeArrowheads="1"/>
              </p:cNvSpPr>
              <p:nvPr/>
            </p:nvSpPr>
            <p:spPr bwMode="auto">
              <a:xfrm>
                <a:off x="6542" y="9773"/>
                <a:ext cx="140" cy="168"/>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0" name="Rectangle 5"/>
              <p:cNvSpPr>
                <a:spLocks noChangeArrowheads="1"/>
              </p:cNvSpPr>
              <p:nvPr/>
            </p:nvSpPr>
            <p:spPr bwMode="auto">
              <a:xfrm>
                <a:off x="6331" y="9937"/>
                <a:ext cx="139" cy="172"/>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1" name="Rectangle 8"/>
              <p:cNvSpPr>
                <a:spLocks noChangeArrowheads="1"/>
              </p:cNvSpPr>
              <p:nvPr/>
            </p:nvSpPr>
            <p:spPr bwMode="auto">
              <a:xfrm>
                <a:off x="5040" y="9937"/>
                <a:ext cx="124" cy="172"/>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2" name="Line 9"/>
              <p:cNvSpPr>
                <a:spLocks noChangeShapeType="1"/>
              </p:cNvSpPr>
              <p:nvPr/>
            </p:nvSpPr>
            <p:spPr bwMode="auto">
              <a:xfrm flipH="1">
                <a:off x="7666" y="7552"/>
                <a:ext cx="331" cy="120"/>
              </a:xfrm>
              <a:prstGeom prst="line">
                <a:avLst/>
              </a:prstGeom>
              <a:noFill/>
              <a:ln w="8890">
                <a:solidFill>
                  <a:srgbClr val="000000"/>
                </a:solidFill>
                <a:round/>
                <a:headEnd/>
                <a:tailEn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3" name="Freeform 10"/>
              <p:cNvSpPr>
                <a:spLocks/>
              </p:cNvSpPr>
              <p:nvPr/>
            </p:nvSpPr>
            <p:spPr bwMode="auto">
              <a:xfrm>
                <a:off x="7560" y="7614"/>
                <a:ext cx="149" cy="120"/>
              </a:xfrm>
              <a:custGeom>
                <a:avLst/>
                <a:gdLst>
                  <a:gd name="T0" fmla="*/ 120 w 149"/>
                  <a:gd name="T1" fmla="*/ 0 h 120"/>
                  <a:gd name="T2" fmla="*/ 0 w 149"/>
                  <a:gd name="T3" fmla="*/ 120 h 120"/>
                  <a:gd name="T4" fmla="*/ 149 w 149"/>
                  <a:gd name="T5" fmla="*/ 106 h 120"/>
                  <a:gd name="T6" fmla="*/ 120 w 149"/>
                  <a:gd name="T7" fmla="*/ 0 h 120"/>
                </a:gdLst>
                <a:ahLst/>
                <a:cxnLst>
                  <a:cxn ang="0">
                    <a:pos x="T0" y="T1"/>
                  </a:cxn>
                  <a:cxn ang="0">
                    <a:pos x="T2" y="T3"/>
                  </a:cxn>
                  <a:cxn ang="0">
                    <a:pos x="T4" y="T5"/>
                  </a:cxn>
                  <a:cxn ang="0">
                    <a:pos x="T6" y="T7"/>
                  </a:cxn>
                </a:cxnLst>
                <a:rect l="0" t="0" r="r" b="b"/>
                <a:pathLst>
                  <a:path w="149" h="120">
                    <a:moveTo>
                      <a:pt x="120" y="0"/>
                    </a:moveTo>
                    <a:lnTo>
                      <a:pt x="0" y="120"/>
                    </a:lnTo>
                    <a:lnTo>
                      <a:pt x="149" y="106"/>
                    </a:lnTo>
                    <a:lnTo>
                      <a:pt x="1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44" name="Group 11"/>
              <p:cNvGrpSpPr>
                <a:grpSpLocks/>
              </p:cNvGrpSpPr>
              <p:nvPr/>
            </p:nvGrpSpPr>
            <p:grpSpPr bwMode="auto">
              <a:xfrm>
                <a:off x="8048" y="7319"/>
                <a:ext cx="2354" cy="1153"/>
                <a:chOff x="7452" y="5592"/>
                <a:chExt cx="1401" cy="1153"/>
              </a:xfrm>
            </p:grpSpPr>
            <p:sp>
              <p:nvSpPr>
                <p:cNvPr id="154" name="Rectangle 13"/>
                <p:cNvSpPr>
                  <a:spLocks noChangeArrowheads="1"/>
                </p:cNvSpPr>
                <p:nvPr/>
              </p:nvSpPr>
              <p:spPr bwMode="auto">
                <a:xfrm>
                  <a:off x="7513" y="5675"/>
                  <a:ext cx="134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55" name="Rectangle 14"/>
                <p:cNvSpPr>
                  <a:spLocks noChangeArrowheads="1"/>
                </p:cNvSpPr>
                <p:nvPr/>
              </p:nvSpPr>
              <p:spPr bwMode="auto">
                <a:xfrm>
                  <a:off x="7513" y="5675"/>
                  <a:ext cx="1325" cy="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56" name="Rectangle 15"/>
                <p:cNvSpPr>
                  <a:spLocks noChangeArrowheads="1"/>
                </p:cNvSpPr>
                <p:nvPr/>
              </p:nvSpPr>
              <p:spPr bwMode="auto">
                <a:xfrm>
                  <a:off x="7513" y="5679"/>
                  <a:ext cx="1215"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endParaRPr lang="ru-RU" sz="2205" dirty="0"/>
                </a:p>
              </p:txBody>
            </p:sp>
            <p:sp>
              <p:nvSpPr>
                <p:cNvPr id="157" name="Rectangle 16"/>
                <p:cNvSpPr>
                  <a:spLocks noChangeArrowheads="1"/>
                </p:cNvSpPr>
                <p:nvPr/>
              </p:nvSpPr>
              <p:spPr bwMode="auto">
                <a:xfrm>
                  <a:off x="8622" y="5718"/>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58" name="Rectangle 17"/>
                <p:cNvSpPr>
                  <a:spLocks noChangeArrowheads="1"/>
                </p:cNvSpPr>
                <p:nvPr/>
              </p:nvSpPr>
              <p:spPr bwMode="auto">
                <a:xfrm>
                  <a:off x="7513" y="6006"/>
                  <a:ext cx="1071"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59" name="Rectangle 18"/>
                <p:cNvSpPr>
                  <a:spLocks noChangeArrowheads="1"/>
                </p:cNvSpPr>
                <p:nvPr/>
              </p:nvSpPr>
              <p:spPr bwMode="auto">
                <a:xfrm>
                  <a:off x="7513" y="6006"/>
                  <a:ext cx="1057"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60" name="Rectangle 19"/>
                <p:cNvSpPr>
                  <a:spLocks noChangeArrowheads="1"/>
                </p:cNvSpPr>
                <p:nvPr/>
              </p:nvSpPr>
              <p:spPr bwMode="auto">
                <a:xfrm>
                  <a:off x="7452" y="5592"/>
                  <a:ext cx="984"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en-US" sz="1764" b="0" dirty="0">
                      <a:solidFill>
                        <a:srgbClr val="000000"/>
                      </a:solidFill>
                    </a:rPr>
                    <a:t>CB  </a:t>
                  </a:r>
                  <a:r>
                    <a:rPr lang="ru-RU" sz="1764" b="0" dirty="0">
                      <a:solidFill>
                        <a:srgbClr val="000000"/>
                      </a:solidFill>
                    </a:rPr>
                    <a:t>T=1.9K</a:t>
                  </a:r>
                  <a:endParaRPr lang="ru-RU" sz="1764" dirty="0"/>
                </a:p>
              </p:txBody>
            </p:sp>
            <p:sp>
              <p:nvSpPr>
                <p:cNvPr id="161" name="Rectangle 20"/>
                <p:cNvSpPr>
                  <a:spLocks noChangeArrowheads="1"/>
                </p:cNvSpPr>
                <p:nvPr/>
              </p:nvSpPr>
              <p:spPr bwMode="auto">
                <a:xfrm>
                  <a:off x="8392" y="6049"/>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62" name="Rectangle 22"/>
                <p:cNvSpPr>
                  <a:spLocks noChangeArrowheads="1"/>
                </p:cNvSpPr>
                <p:nvPr/>
              </p:nvSpPr>
              <p:spPr bwMode="auto">
                <a:xfrm>
                  <a:off x="7513" y="6337"/>
                  <a:ext cx="1311"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63" name="Rectangle 23"/>
                <p:cNvSpPr>
                  <a:spLocks noChangeArrowheads="1"/>
                </p:cNvSpPr>
                <p:nvPr/>
              </p:nvSpPr>
              <p:spPr bwMode="auto">
                <a:xfrm>
                  <a:off x="7460" y="6059"/>
                  <a:ext cx="839"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764" b="0" dirty="0">
                      <a:solidFill>
                        <a:srgbClr val="000000"/>
                      </a:solidFill>
                    </a:rPr>
                    <a:t>ID=50mm</a:t>
                  </a:r>
                  <a:endParaRPr lang="ru-RU" sz="1764" dirty="0"/>
                </a:p>
              </p:txBody>
            </p:sp>
            <p:sp>
              <p:nvSpPr>
                <p:cNvPr id="164" name="Rectangle 24"/>
                <p:cNvSpPr>
                  <a:spLocks noChangeArrowheads="1"/>
                </p:cNvSpPr>
                <p:nvPr/>
              </p:nvSpPr>
              <p:spPr bwMode="auto">
                <a:xfrm>
                  <a:off x="8675" y="6380"/>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grpSp>
          <p:sp>
            <p:nvSpPr>
              <p:cNvPr id="45" name="Line 25"/>
              <p:cNvSpPr>
                <a:spLocks noChangeShapeType="1"/>
              </p:cNvSpPr>
              <p:nvPr/>
            </p:nvSpPr>
            <p:spPr bwMode="auto">
              <a:xfrm>
                <a:off x="4771" y="6266"/>
                <a:ext cx="499" cy="628"/>
              </a:xfrm>
              <a:prstGeom prst="line">
                <a:avLst/>
              </a:prstGeom>
              <a:noFill/>
              <a:ln w="8890">
                <a:solidFill>
                  <a:srgbClr val="000000"/>
                </a:solidFill>
                <a:round/>
                <a:headEnd/>
                <a:tailEnd type="arrow" w="med" len="me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6" name="Rectangle 27"/>
              <p:cNvSpPr>
                <a:spLocks noChangeArrowheads="1"/>
              </p:cNvSpPr>
              <p:nvPr/>
            </p:nvSpPr>
            <p:spPr bwMode="auto">
              <a:xfrm>
                <a:off x="4396" y="6040"/>
                <a:ext cx="874"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7" name="Rectangle 28"/>
              <p:cNvSpPr>
                <a:spLocks noChangeArrowheads="1"/>
              </p:cNvSpPr>
              <p:nvPr/>
            </p:nvSpPr>
            <p:spPr bwMode="auto">
              <a:xfrm>
                <a:off x="3436" y="6007"/>
                <a:ext cx="1896"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48" name="Rectangle 29"/>
              <p:cNvSpPr>
                <a:spLocks noChangeArrowheads="1"/>
              </p:cNvSpPr>
              <p:nvPr/>
            </p:nvSpPr>
            <p:spPr bwMode="auto">
              <a:xfrm>
                <a:off x="3202" y="5939"/>
                <a:ext cx="264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en-US" sz="1764" b="0" dirty="0">
                    <a:solidFill>
                      <a:srgbClr val="000000"/>
                    </a:solidFill>
                  </a:rPr>
                  <a:t>Screens against e</a:t>
                </a:r>
                <a:r>
                  <a:rPr lang="en-US" sz="1764" b="0" baseline="30000" dirty="0">
                    <a:solidFill>
                      <a:srgbClr val="000000"/>
                    </a:solidFill>
                  </a:rPr>
                  <a:t>-</a:t>
                </a:r>
                <a:endParaRPr lang="ru-RU" sz="1764" dirty="0"/>
              </a:p>
            </p:txBody>
          </p:sp>
          <p:sp>
            <p:nvSpPr>
              <p:cNvPr id="49" name="Rectangle 32"/>
              <p:cNvSpPr>
                <a:spLocks noChangeArrowheads="1"/>
              </p:cNvSpPr>
              <p:nvPr/>
            </p:nvSpPr>
            <p:spPr bwMode="auto">
              <a:xfrm>
                <a:off x="6134" y="7057"/>
                <a:ext cx="139" cy="173"/>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0" name="Rectangle 33"/>
              <p:cNvSpPr>
                <a:spLocks noChangeArrowheads="1"/>
              </p:cNvSpPr>
              <p:nvPr/>
            </p:nvSpPr>
            <p:spPr bwMode="auto">
              <a:xfrm>
                <a:off x="6542" y="7057"/>
                <a:ext cx="140" cy="173"/>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1" name="Rectangle 34"/>
              <p:cNvSpPr>
                <a:spLocks noChangeArrowheads="1"/>
              </p:cNvSpPr>
              <p:nvPr/>
            </p:nvSpPr>
            <p:spPr bwMode="auto">
              <a:xfrm>
                <a:off x="6331" y="6894"/>
                <a:ext cx="139" cy="168"/>
              </a:xfrm>
              <a:prstGeom prst="rect">
                <a:avLst/>
              </a:prstGeom>
              <a:solidFill>
                <a:srgbClr val="FFFFFF"/>
              </a:solidFill>
              <a:ln w="889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2" name="Rectangle 35"/>
              <p:cNvSpPr>
                <a:spLocks noChangeArrowheads="1"/>
              </p:cNvSpPr>
              <p:nvPr/>
            </p:nvSpPr>
            <p:spPr bwMode="auto">
              <a:xfrm>
                <a:off x="4382" y="8348"/>
                <a:ext cx="85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3" name="Rectangle 36"/>
              <p:cNvSpPr>
                <a:spLocks noChangeArrowheads="1"/>
              </p:cNvSpPr>
              <p:nvPr/>
            </p:nvSpPr>
            <p:spPr bwMode="auto">
              <a:xfrm>
                <a:off x="6091" y="7657"/>
                <a:ext cx="739"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4" name="Rectangle 37"/>
              <p:cNvSpPr>
                <a:spLocks noChangeArrowheads="1"/>
              </p:cNvSpPr>
              <p:nvPr/>
            </p:nvSpPr>
            <p:spPr bwMode="auto">
              <a:xfrm>
                <a:off x="6091" y="7657"/>
                <a:ext cx="725" cy="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5" name="Rectangle 40"/>
              <p:cNvSpPr>
                <a:spLocks noChangeArrowheads="1"/>
              </p:cNvSpPr>
              <p:nvPr/>
            </p:nvSpPr>
            <p:spPr bwMode="auto">
              <a:xfrm>
                <a:off x="5883" y="6957"/>
                <a:ext cx="967" cy="3069"/>
              </a:xfrm>
              <a:prstGeom prst="rect">
                <a:avLst/>
              </a:prstGeom>
              <a:gradFill rotWithShape="1">
                <a:gsLst>
                  <a:gs pos="0">
                    <a:srgbClr val="365F91">
                      <a:gamma/>
                      <a:tint val="0"/>
                      <a:invGamma/>
                    </a:srgbClr>
                  </a:gs>
                  <a:gs pos="50000">
                    <a:srgbClr val="365F91"/>
                  </a:gs>
                  <a:gs pos="100000">
                    <a:srgbClr val="365F91">
                      <a:gamma/>
                      <a:tint val="0"/>
                      <a:invGamma/>
                    </a:srgbClr>
                  </a:gs>
                </a:gsLst>
                <a:lin ang="0" scaled="1"/>
              </a:gra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56" name="Oval 42"/>
              <p:cNvSpPr>
                <a:spLocks noChangeArrowheads="1"/>
              </p:cNvSpPr>
              <p:nvPr/>
            </p:nvSpPr>
            <p:spPr bwMode="auto">
              <a:xfrm>
                <a:off x="5601" y="8299"/>
                <a:ext cx="317" cy="294"/>
              </a:xfrm>
              <a:prstGeom prst="ellipse">
                <a:avLst/>
              </a:prstGeom>
              <a:solidFill>
                <a:srgbClr val="FFC000"/>
              </a:solidFill>
              <a:ln w="952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61" name="Text Box 43"/>
              <p:cNvSpPr txBox="1">
                <a:spLocks noChangeArrowheads="1"/>
              </p:cNvSpPr>
              <p:nvPr/>
            </p:nvSpPr>
            <p:spPr bwMode="auto">
              <a:xfrm>
                <a:off x="5543" y="7825"/>
                <a:ext cx="568" cy="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764" dirty="0">
                    <a:solidFill>
                      <a:srgbClr val="C00000"/>
                    </a:solidFill>
                  </a:rPr>
                  <a:t>p</a:t>
                </a:r>
                <a:r>
                  <a:rPr lang="en-US" sz="1764" baseline="30000" dirty="0">
                    <a:solidFill>
                      <a:srgbClr val="C00000"/>
                    </a:solidFill>
                  </a:rPr>
                  <a:t>+</a:t>
                </a:r>
                <a:endParaRPr lang="ru-RU" sz="1764" dirty="0">
                  <a:solidFill>
                    <a:srgbClr val="C00000"/>
                  </a:solidFill>
                </a:endParaRPr>
              </a:p>
            </p:txBody>
          </p:sp>
          <p:sp>
            <p:nvSpPr>
              <p:cNvPr id="62" name="Rectangle 44"/>
              <p:cNvSpPr>
                <a:spLocks noChangeArrowheads="1"/>
              </p:cNvSpPr>
              <p:nvPr/>
            </p:nvSpPr>
            <p:spPr bwMode="auto">
              <a:xfrm>
                <a:off x="4485" y="6954"/>
                <a:ext cx="343" cy="14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63" name="AutoShape 45"/>
              <p:cNvCxnSpPr>
                <a:cxnSpLocks noChangeShapeType="1"/>
              </p:cNvCxnSpPr>
              <p:nvPr/>
            </p:nvCxnSpPr>
            <p:spPr bwMode="auto">
              <a:xfrm flipV="1">
                <a:off x="4449" y="7085"/>
                <a:ext cx="379"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4" name="Rectangle 46"/>
              <p:cNvSpPr>
                <a:spLocks noChangeArrowheads="1"/>
              </p:cNvSpPr>
              <p:nvPr/>
            </p:nvSpPr>
            <p:spPr bwMode="auto">
              <a:xfrm>
                <a:off x="4972" y="6937"/>
                <a:ext cx="264" cy="14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65" name="Rectangle 47"/>
              <p:cNvSpPr>
                <a:spLocks noChangeArrowheads="1"/>
              </p:cNvSpPr>
              <p:nvPr/>
            </p:nvSpPr>
            <p:spPr bwMode="auto">
              <a:xfrm>
                <a:off x="5374" y="6921"/>
                <a:ext cx="264" cy="14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66" name="Group 48"/>
              <p:cNvGrpSpPr>
                <a:grpSpLocks/>
              </p:cNvGrpSpPr>
              <p:nvPr/>
            </p:nvGrpSpPr>
            <p:grpSpPr bwMode="auto">
              <a:xfrm>
                <a:off x="4771" y="6551"/>
                <a:ext cx="980" cy="535"/>
                <a:chOff x="4568" y="4750"/>
                <a:chExt cx="980" cy="535"/>
              </a:xfrm>
            </p:grpSpPr>
            <p:sp>
              <p:nvSpPr>
                <p:cNvPr id="148" name="Rectangle 49"/>
                <p:cNvSpPr>
                  <a:spLocks noChangeArrowheads="1"/>
                </p:cNvSpPr>
                <p:nvPr/>
              </p:nvSpPr>
              <p:spPr bwMode="auto">
                <a:xfrm>
                  <a:off x="4837" y="5093"/>
                  <a:ext cx="139" cy="168"/>
                </a:xfrm>
                <a:prstGeom prst="rect">
                  <a:avLst/>
                </a:prstGeom>
                <a:solidFill>
                  <a:srgbClr val="FFFFFF"/>
                </a:solidFill>
                <a:ln w="1905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149" name="AutoShape 50"/>
                <p:cNvCxnSpPr>
                  <a:cxnSpLocks noChangeShapeType="1"/>
                </p:cNvCxnSpPr>
                <p:nvPr/>
              </p:nvCxnSpPr>
              <p:spPr bwMode="auto">
                <a:xfrm>
                  <a:off x="4568" y="5136"/>
                  <a:ext cx="261"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0" name="AutoShape 51"/>
                <p:cNvCxnSpPr>
                  <a:cxnSpLocks noChangeShapeType="1"/>
                </p:cNvCxnSpPr>
                <p:nvPr/>
              </p:nvCxnSpPr>
              <p:spPr bwMode="auto">
                <a:xfrm>
                  <a:off x="4928" y="5136"/>
                  <a:ext cx="245"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1" name="AutoShape 52"/>
                <p:cNvCxnSpPr>
                  <a:cxnSpLocks noChangeShapeType="1"/>
                </p:cNvCxnSpPr>
                <p:nvPr/>
              </p:nvCxnSpPr>
              <p:spPr bwMode="auto">
                <a:xfrm>
                  <a:off x="5173" y="5136"/>
                  <a:ext cx="55"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52" name="AutoShape 53"/>
                <p:cNvCxnSpPr>
                  <a:cxnSpLocks noChangeShapeType="1"/>
                </p:cNvCxnSpPr>
                <p:nvPr/>
              </p:nvCxnSpPr>
              <p:spPr bwMode="auto">
                <a:xfrm flipV="1">
                  <a:off x="5228" y="5136"/>
                  <a:ext cx="74"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53" name="Freeform 54"/>
                <p:cNvSpPr>
                  <a:spLocks/>
                </p:cNvSpPr>
                <p:nvPr/>
              </p:nvSpPr>
              <p:spPr bwMode="auto">
                <a:xfrm>
                  <a:off x="5274" y="4750"/>
                  <a:ext cx="274" cy="403"/>
                </a:xfrm>
                <a:custGeom>
                  <a:avLst/>
                  <a:gdLst>
                    <a:gd name="T0" fmla="*/ 29 w 274"/>
                    <a:gd name="T1" fmla="*/ 403 h 403"/>
                    <a:gd name="T2" fmla="*/ 1 w 274"/>
                    <a:gd name="T3" fmla="*/ 252 h 403"/>
                    <a:gd name="T4" fmla="*/ 36 w 274"/>
                    <a:gd name="T5" fmla="*/ 130 h 403"/>
                    <a:gd name="T6" fmla="*/ 138 w 274"/>
                    <a:gd name="T7" fmla="*/ 34 h 403"/>
                    <a:gd name="T8" fmla="*/ 274 w 274"/>
                    <a:gd name="T9" fmla="*/ 0 h 403"/>
                  </a:gdLst>
                  <a:ahLst/>
                  <a:cxnLst>
                    <a:cxn ang="0">
                      <a:pos x="T0" y="T1"/>
                    </a:cxn>
                    <a:cxn ang="0">
                      <a:pos x="T2" y="T3"/>
                    </a:cxn>
                    <a:cxn ang="0">
                      <a:pos x="T4" y="T5"/>
                    </a:cxn>
                    <a:cxn ang="0">
                      <a:pos x="T6" y="T7"/>
                    </a:cxn>
                    <a:cxn ang="0">
                      <a:pos x="T8" y="T9"/>
                    </a:cxn>
                  </a:cxnLst>
                  <a:rect l="0" t="0" r="r" b="b"/>
                  <a:pathLst>
                    <a:path w="274" h="403">
                      <a:moveTo>
                        <a:pt x="29" y="403"/>
                      </a:moveTo>
                      <a:cubicBezTo>
                        <a:pt x="24" y="378"/>
                        <a:pt x="0" y="297"/>
                        <a:pt x="1" y="252"/>
                      </a:cubicBezTo>
                      <a:cubicBezTo>
                        <a:pt x="2" y="207"/>
                        <a:pt x="13" y="166"/>
                        <a:pt x="36" y="130"/>
                      </a:cubicBezTo>
                      <a:cubicBezTo>
                        <a:pt x="59" y="94"/>
                        <a:pt x="98" y="56"/>
                        <a:pt x="138" y="34"/>
                      </a:cubicBezTo>
                      <a:cubicBezTo>
                        <a:pt x="178" y="12"/>
                        <a:pt x="246" y="7"/>
                        <a:pt x="274" y="0"/>
                      </a:cubicBezTo>
                    </a:path>
                  </a:pathLst>
                </a:custGeom>
                <a:noFill/>
                <a:ln w="19050" cap="flat" cmpd="sng">
                  <a:solidFill>
                    <a:srgbClr val="4E6128"/>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cxnSp>
            <p:nvCxnSpPr>
              <p:cNvPr id="67" name="AutoShape 55"/>
              <p:cNvCxnSpPr>
                <a:cxnSpLocks noChangeShapeType="1"/>
              </p:cNvCxnSpPr>
              <p:nvPr/>
            </p:nvCxnSpPr>
            <p:spPr bwMode="auto">
              <a:xfrm>
                <a:off x="4972" y="7085"/>
                <a:ext cx="264" cy="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68" name="AutoShape 57"/>
              <p:cNvCxnSpPr>
                <a:cxnSpLocks noChangeShapeType="1"/>
              </p:cNvCxnSpPr>
              <p:nvPr/>
            </p:nvCxnSpPr>
            <p:spPr bwMode="auto">
              <a:xfrm>
                <a:off x="6682" y="7085"/>
                <a:ext cx="285"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9" name="Rectangle 58"/>
              <p:cNvSpPr>
                <a:spLocks noChangeArrowheads="1"/>
              </p:cNvSpPr>
              <p:nvPr/>
            </p:nvSpPr>
            <p:spPr bwMode="auto">
              <a:xfrm>
                <a:off x="6273" y="6936"/>
                <a:ext cx="274" cy="15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70" name="Rectangle 59"/>
              <p:cNvSpPr>
                <a:spLocks noChangeArrowheads="1"/>
              </p:cNvSpPr>
              <p:nvPr/>
            </p:nvSpPr>
            <p:spPr bwMode="auto">
              <a:xfrm>
                <a:off x="5917" y="6921"/>
                <a:ext cx="222" cy="143"/>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71" name="Group 60"/>
              <p:cNvGrpSpPr>
                <a:grpSpLocks/>
              </p:cNvGrpSpPr>
              <p:nvPr/>
            </p:nvGrpSpPr>
            <p:grpSpPr bwMode="auto">
              <a:xfrm rot="10800000" flipV="1">
                <a:off x="5750" y="6551"/>
                <a:ext cx="1015" cy="535"/>
                <a:chOff x="4735" y="6028"/>
                <a:chExt cx="980" cy="535"/>
              </a:xfrm>
            </p:grpSpPr>
            <p:sp>
              <p:nvSpPr>
                <p:cNvPr id="142" name="Rectangle 61"/>
                <p:cNvSpPr>
                  <a:spLocks noChangeArrowheads="1"/>
                </p:cNvSpPr>
                <p:nvPr/>
              </p:nvSpPr>
              <p:spPr bwMode="auto">
                <a:xfrm>
                  <a:off x="5004" y="6371"/>
                  <a:ext cx="139" cy="168"/>
                </a:xfrm>
                <a:prstGeom prst="rect">
                  <a:avLst/>
                </a:prstGeom>
                <a:solidFill>
                  <a:srgbClr val="FFFFFF"/>
                </a:solidFill>
                <a:ln w="1905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143" name="AutoShape 62"/>
                <p:cNvCxnSpPr>
                  <a:cxnSpLocks noChangeShapeType="1"/>
                </p:cNvCxnSpPr>
                <p:nvPr/>
              </p:nvCxnSpPr>
              <p:spPr bwMode="auto">
                <a:xfrm>
                  <a:off x="4735" y="6414"/>
                  <a:ext cx="261"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4" name="AutoShape 63"/>
                <p:cNvCxnSpPr>
                  <a:cxnSpLocks noChangeShapeType="1"/>
                </p:cNvCxnSpPr>
                <p:nvPr/>
              </p:nvCxnSpPr>
              <p:spPr bwMode="auto">
                <a:xfrm flipV="1">
                  <a:off x="5095" y="6414"/>
                  <a:ext cx="245"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5" name="AutoShape 64"/>
                <p:cNvCxnSpPr>
                  <a:cxnSpLocks noChangeShapeType="1"/>
                </p:cNvCxnSpPr>
                <p:nvPr/>
              </p:nvCxnSpPr>
              <p:spPr bwMode="auto">
                <a:xfrm>
                  <a:off x="5340" y="6414"/>
                  <a:ext cx="55"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6" name="AutoShape 65"/>
                <p:cNvCxnSpPr>
                  <a:cxnSpLocks noChangeShapeType="1"/>
                </p:cNvCxnSpPr>
                <p:nvPr/>
              </p:nvCxnSpPr>
              <p:spPr bwMode="auto">
                <a:xfrm flipV="1">
                  <a:off x="5395" y="6414"/>
                  <a:ext cx="74"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7" name="Freeform 66"/>
                <p:cNvSpPr>
                  <a:spLocks/>
                </p:cNvSpPr>
                <p:nvPr/>
              </p:nvSpPr>
              <p:spPr bwMode="auto">
                <a:xfrm>
                  <a:off x="5441" y="6028"/>
                  <a:ext cx="274" cy="403"/>
                </a:xfrm>
                <a:custGeom>
                  <a:avLst/>
                  <a:gdLst>
                    <a:gd name="T0" fmla="*/ 29 w 274"/>
                    <a:gd name="T1" fmla="*/ 403 h 403"/>
                    <a:gd name="T2" fmla="*/ 1 w 274"/>
                    <a:gd name="T3" fmla="*/ 252 h 403"/>
                    <a:gd name="T4" fmla="*/ 36 w 274"/>
                    <a:gd name="T5" fmla="*/ 130 h 403"/>
                    <a:gd name="T6" fmla="*/ 138 w 274"/>
                    <a:gd name="T7" fmla="*/ 34 h 403"/>
                    <a:gd name="T8" fmla="*/ 274 w 274"/>
                    <a:gd name="T9" fmla="*/ 0 h 403"/>
                  </a:gdLst>
                  <a:ahLst/>
                  <a:cxnLst>
                    <a:cxn ang="0">
                      <a:pos x="T0" y="T1"/>
                    </a:cxn>
                    <a:cxn ang="0">
                      <a:pos x="T2" y="T3"/>
                    </a:cxn>
                    <a:cxn ang="0">
                      <a:pos x="T4" y="T5"/>
                    </a:cxn>
                    <a:cxn ang="0">
                      <a:pos x="T6" y="T7"/>
                    </a:cxn>
                    <a:cxn ang="0">
                      <a:pos x="T8" y="T9"/>
                    </a:cxn>
                  </a:cxnLst>
                  <a:rect l="0" t="0" r="r" b="b"/>
                  <a:pathLst>
                    <a:path w="274" h="403">
                      <a:moveTo>
                        <a:pt x="29" y="403"/>
                      </a:moveTo>
                      <a:cubicBezTo>
                        <a:pt x="24" y="378"/>
                        <a:pt x="0" y="297"/>
                        <a:pt x="1" y="252"/>
                      </a:cubicBezTo>
                      <a:cubicBezTo>
                        <a:pt x="2" y="207"/>
                        <a:pt x="13" y="166"/>
                        <a:pt x="36" y="130"/>
                      </a:cubicBezTo>
                      <a:cubicBezTo>
                        <a:pt x="59" y="94"/>
                        <a:pt x="98" y="56"/>
                        <a:pt x="138" y="34"/>
                      </a:cubicBezTo>
                      <a:cubicBezTo>
                        <a:pt x="178" y="12"/>
                        <a:pt x="246" y="7"/>
                        <a:pt x="274" y="0"/>
                      </a:cubicBezTo>
                    </a:path>
                  </a:pathLst>
                </a:custGeom>
                <a:noFill/>
                <a:ln w="19050" cap="flat" cmpd="sng">
                  <a:solidFill>
                    <a:srgbClr val="4E6128"/>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sp>
            <p:nvSpPr>
              <p:cNvPr id="72" name="Oval 67"/>
              <p:cNvSpPr>
                <a:spLocks noChangeArrowheads="1"/>
              </p:cNvSpPr>
              <p:nvPr/>
            </p:nvSpPr>
            <p:spPr bwMode="auto">
              <a:xfrm>
                <a:off x="5520" y="6587"/>
                <a:ext cx="476" cy="499"/>
              </a:xfrm>
              <a:prstGeom prst="ellipse">
                <a:avLst/>
              </a:prstGeom>
              <a:noFill/>
              <a:ln w="28575">
                <a:solidFill>
                  <a:srgbClr val="C00000"/>
                </a:solidFill>
                <a:round/>
                <a:headEnd/>
                <a:tailEnd/>
              </a:ln>
              <a:extLst>
                <a:ext uri="{909E8E84-426E-40DD-AFC4-6F175D3DCCD1}">
                  <a14:hiddenFill xmlns:a14="http://schemas.microsoft.com/office/drawing/2010/main">
                    <a:solidFill>
                      <a:srgbClr val="FFFFFF"/>
                    </a:solid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73" name="AutoShape 68"/>
              <p:cNvCxnSpPr>
                <a:cxnSpLocks noChangeShapeType="1"/>
              </p:cNvCxnSpPr>
              <p:nvPr/>
            </p:nvCxnSpPr>
            <p:spPr bwMode="auto">
              <a:xfrm>
                <a:off x="5374" y="7085"/>
                <a:ext cx="760"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74" name="AutoShape 69"/>
              <p:cNvCxnSpPr>
                <a:cxnSpLocks noChangeShapeType="1"/>
              </p:cNvCxnSpPr>
              <p:nvPr/>
            </p:nvCxnSpPr>
            <p:spPr bwMode="auto">
              <a:xfrm>
                <a:off x="6273" y="7085"/>
                <a:ext cx="274" cy="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5" name="Rectangle 71"/>
              <p:cNvSpPr>
                <a:spLocks noChangeArrowheads="1"/>
              </p:cNvSpPr>
              <p:nvPr/>
            </p:nvSpPr>
            <p:spPr bwMode="auto">
              <a:xfrm>
                <a:off x="4950" y="9898"/>
                <a:ext cx="264" cy="14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76" name="Rectangle 72"/>
              <p:cNvSpPr>
                <a:spLocks noChangeArrowheads="1"/>
              </p:cNvSpPr>
              <p:nvPr/>
            </p:nvSpPr>
            <p:spPr bwMode="auto">
              <a:xfrm>
                <a:off x="5359" y="9905"/>
                <a:ext cx="760" cy="128"/>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77" name="AutoShape 74"/>
              <p:cNvCxnSpPr>
                <a:cxnSpLocks noChangeShapeType="1"/>
              </p:cNvCxnSpPr>
              <p:nvPr/>
            </p:nvCxnSpPr>
            <p:spPr bwMode="auto">
              <a:xfrm>
                <a:off x="6682" y="9876"/>
                <a:ext cx="285"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8" name="Rectangle 75"/>
              <p:cNvSpPr>
                <a:spLocks noChangeArrowheads="1"/>
              </p:cNvSpPr>
              <p:nvPr/>
            </p:nvSpPr>
            <p:spPr bwMode="auto">
              <a:xfrm>
                <a:off x="6273" y="9892"/>
                <a:ext cx="269" cy="150"/>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79" name="Arc 76"/>
              <p:cNvSpPr>
                <a:spLocks/>
              </p:cNvSpPr>
              <p:nvPr/>
            </p:nvSpPr>
            <p:spPr bwMode="auto">
              <a:xfrm rot="13554027">
                <a:off x="3459" y="7511"/>
                <a:ext cx="1976" cy="1925"/>
              </a:xfrm>
              <a:custGeom>
                <a:avLst/>
                <a:gdLst>
                  <a:gd name="G0" fmla="+- 0 0 0"/>
                  <a:gd name="G1" fmla="+- 21600 0 0"/>
                  <a:gd name="G2" fmla="+- 21600 0 0"/>
                  <a:gd name="T0" fmla="*/ 0 w 21600"/>
                  <a:gd name="T1" fmla="*/ 0 h 22145"/>
                  <a:gd name="T2" fmla="*/ 21593 w 21600"/>
                  <a:gd name="T3" fmla="*/ 22145 h 22145"/>
                  <a:gd name="T4" fmla="*/ 0 w 21600"/>
                  <a:gd name="T5" fmla="*/ 21600 h 22145"/>
                </a:gdLst>
                <a:ahLst/>
                <a:cxnLst>
                  <a:cxn ang="0">
                    <a:pos x="T0" y="T1"/>
                  </a:cxn>
                  <a:cxn ang="0">
                    <a:pos x="T2" y="T3"/>
                  </a:cxn>
                  <a:cxn ang="0">
                    <a:pos x="T4" y="T5"/>
                  </a:cxn>
                </a:cxnLst>
                <a:rect l="0" t="0" r="r" b="b"/>
                <a:pathLst>
                  <a:path w="21600" h="22145" fill="none" extrusionOk="0">
                    <a:moveTo>
                      <a:pt x="-1" y="0"/>
                    </a:moveTo>
                    <a:cubicBezTo>
                      <a:pt x="11929" y="0"/>
                      <a:pt x="21600" y="9670"/>
                      <a:pt x="21600" y="21600"/>
                    </a:cubicBezTo>
                    <a:cubicBezTo>
                      <a:pt x="21600" y="21781"/>
                      <a:pt x="21597" y="21963"/>
                      <a:pt x="21593" y="22145"/>
                    </a:cubicBezTo>
                  </a:path>
                  <a:path w="21600" h="22145" stroke="0" extrusionOk="0">
                    <a:moveTo>
                      <a:pt x="-1" y="0"/>
                    </a:moveTo>
                    <a:cubicBezTo>
                      <a:pt x="11929" y="0"/>
                      <a:pt x="21600" y="9670"/>
                      <a:pt x="21600" y="21600"/>
                    </a:cubicBezTo>
                    <a:cubicBezTo>
                      <a:pt x="21600" y="21781"/>
                      <a:pt x="21597" y="21963"/>
                      <a:pt x="21593" y="22145"/>
                    </a:cubicBezTo>
                    <a:lnTo>
                      <a:pt x="0" y="21600"/>
                    </a:lnTo>
                    <a:close/>
                  </a:path>
                </a:pathLst>
              </a:custGeom>
              <a:noFill/>
              <a:ln w="38100">
                <a:solidFill>
                  <a:srgbClr val="C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80" name="Arc 77"/>
              <p:cNvSpPr>
                <a:spLocks/>
              </p:cNvSpPr>
              <p:nvPr/>
            </p:nvSpPr>
            <p:spPr bwMode="auto">
              <a:xfrm rot="8045973" flipH="1">
                <a:off x="5966" y="7492"/>
                <a:ext cx="2016" cy="1945"/>
              </a:xfrm>
              <a:custGeom>
                <a:avLst/>
                <a:gdLst>
                  <a:gd name="G0" fmla="+- 0 0 0"/>
                  <a:gd name="G1" fmla="+- 21600 0 0"/>
                  <a:gd name="G2" fmla="+- 21600 0 0"/>
                  <a:gd name="T0" fmla="*/ 0 w 21600"/>
                  <a:gd name="T1" fmla="*/ 0 h 22886"/>
                  <a:gd name="T2" fmla="*/ 21562 w 21600"/>
                  <a:gd name="T3" fmla="*/ 22886 h 22886"/>
                  <a:gd name="T4" fmla="*/ 0 w 21600"/>
                  <a:gd name="T5" fmla="*/ 21600 h 22886"/>
                </a:gdLst>
                <a:ahLst/>
                <a:cxnLst>
                  <a:cxn ang="0">
                    <a:pos x="T0" y="T1"/>
                  </a:cxn>
                  <a:cxn ang="0">
                    <a:pos x="T2" y="T3"/>
                  </a:cxn>
                  <a:cxn ang="0">
                    <a:pos x="T4" y="T5"/>
                  </a:cxn>
                </a:cxnLst>
                <a:rect l="0" t="0" r="r" b="b"/>
                <a:pathLst>
                  <a:path w="21600" h="22886" fill="none" extrusionOk="0">
                    <a:moveTo>
                      <a:pt x="-1" y="0"/>
                    </a:moveTo>
                    <a:cubicBezTo>
                      <a:pt x="11929" y="0"/>
                      <a:pt x="21600" y="9670"/>
                      <a:pt x="21600" y="21600"/>
                    </a:cubicBezTo>
                    <a:cubicBezTo>
                      <a:pt x="21600" y="22028"/>
                      <a:pt x="21587" y="22457"/>
                      <a:pt x="21561" y="22885"/>
                    </a:cubicBezTo>
                  </a:path>
                  <a:path w="21600" h="22886" stroke="0" extrusionOk="0">
                    <a:moveTo>
                      <a:pt x="-1" y="0"/>
                    </a:moveTo>
                    <a:cubicBezTo>
                      <a:pt x="11929" y="0"/>
                      <a:pt x="21600" y="9670"/>
                      <a:pt x="21600" y="21600"/>
                    </a:cubicBezTo>
                    <a:cubicBezTo>
                      <a:pt x="21600" y="22028"/>
                      <a:pt x="21587" y="22457"/>
                      <a:pt x="21561" y="22885"/>
                    </a:cubicBezTo>
                    <a:lnTo>
                      <a:pt x="0" y="21600"/>
                    </a:lnTo>
                    <a:close/>
                  </a:path>
                </a:pathLst>
              </a:custGeom>
              <a:noFill/>
              <a:ln w="38100">
                <a:solidFill>
                  <a:srgbClr val="C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81" name="Oval 79"/>
              <p:cNvSpPr>
                <a:spLocks noChangeArrowheads="1"/>
              </p:cNvSpPr>
              <p:nvPr/>
            </p:nvSpPr>
            <p:spPr bwMode="auto">
              <a:xfrm>
                <a:off x="5504" y="9898"/>
                <a:ext cx="492" cy="488"/>
              </a:xfrm>
              <a:prstGeom prst="ellipse">
                <a:avLst/>
              </a:prstGeom>
              <a:solidFill>
                <a:srgbClr val="FFFFFF"/>
              </a:solidFill>
              <a:ln w="28575">
                <a:solidFill>
                  <a:srgbClr val="C00000"/>
                </a:solidFill>
                <a:round/>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82" name="Group 80"/>
              <p:cNvGrpSpPr>
                <a:grpSpLocks/>
              </p:cNvGrpSpPr>
              <p:nvPr/>
            </p:nvGrpSpPr>
            <p:grpSpPr bwMode="auto">
              <a:xfrm rot="10800000">
                <a:off x="5751" y="9891"/>
                <a:ext cx="980" cy="537"/>
                <a:chOff x="4735" y="6028"/>
                <a:chExt cx="980" cy="535"/>
              </a:xfrm>
            </p:grpSpPr>
            <p:sp>
              <p:nvSpPr>
                <p:cNvPr id="136" name="Rectangle 81"/>
                <p:cNvSpPr>
                  <a:spLocks noChangeArrowheads="1"/>
                </p:cNvSpPr>
                <p:nvPr/>
              </p:nvSpPr>
              <p:spPr bwMode="auto">
                <a:xfrm>
                  <a:off x="5004" y="6371"/>
                  <a:ext cx="139" cy="168"/>
                </a:xfrm>
                <a:prstGeom prst="rect">
                  <a:avLst/>
                </a:prstGeom>
                <a:solidFill>
                  <a:srgbClr val="FFFFFF"/>
                </a:solidFill>
                <a:ln w="1905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137" name="AutoShape 82"/>
                <p:cNvCxnSpPr>
                  <a:cxnSpLocks noChangeShapeType="1"/>
                </p:cNvCxnSpPr>
                <p:nvPr/>
              </p:nvCxnSpPr>
              <p:spPr bwMode="auto">
                <a:xfrm>
                  <a:off x="4735" y="6414"/>
                  <a:ext cx="261"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8" name="AutoShape 83"/>
                <p:cNvCxnSpPr>
                  <a:cxnSpLocks noChangeShapeType="1"/>
                </p:cNvCxnSpPr>
                <p:nvPr/>
              </p:nvCxnSpPr>
              <p:spPr bwMode="auto">
                <a:xfrm>
                  <a:off x="5095" y="6414"/>
                  <a:ext cx="245"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9" name="AutoShape 84"/>
                <p:cNvCxnSpPr>
                  <a:cxnSpLocks noChangeShapeType="1"/>
                </p:cNvCxnSpPr>
                <p:nvPr/>
              </p:nvCxnSpPr>
              <p:spPr bwMode="auto">
                <a:xfrm>
                  <a:off x="5340" y="6414"/>
                  <a:ext cx="55"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40" name="AutoShape 85"/>
                <p:cNvCxnSpPr>
                  <a:cxnSpLocks noChangeShapeType="1"/>
                </p:cNvCxnSpPr>
                <p:nvPr/>
              </p:nvCxnSpPr>
              <p:spPr bwMode="auto">
                <a:xfrm flipV="1">
                  <a:off x="5395" y="6414"/>
                  <a:ext cx="74"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41" name="Freeform 86"/>
                <p:cNvSpPr>
                  <a:spLocks/>
                </p:cNvSpPr>
                <p:nvPr/>
              </p:nvSpPr>
              <p:spPr bwMode="auto">
                <a:xfrm>
                  <a:off x="5441" y="6028"/>
                  <a:ext cx="274" cy="403"/>
                </a:xfrm>
                <a:custGeom>
                  <a:avLst/>
                  <a:gdLst>
                    <a:gd name="T0" fmla="*/ 29 w 274"/>
                    <a:gd name="T1" fmla="*/ 403 h 403"/>
                    <a:gd name="T2" fmla="*/ 1 w 274"/>
                    <a:gd name="T3" fmla="*/ 252 h 403"/>
                    <a:gd name="T4" fmla="*/ 36 w 274"/>
                    <a:gd name="T5" fmla="*/ 130 h 403"/>
                    <a:gd name="T6" fmla="*/ 138 w 274"/>
                    <a:gd name="T7" fmla="*/ 34 h 403"/>
                    <a:gd name="T8" fmla="*/ 274 w 274"/>
                    <a:gd name="T9" fmla="*/ 0 h 403"/>
                  </a:gdLst>
                  <a:ahLst/>
                  <a:cxnLst>
                    <a:cxn ang="0">
                      <a:pos x="T0" y="T1"/>
                    </a:cxn>
                    <a:cxn ang="0">
                      <a:pos x="T2" y="T3"/>
                    </a:cxn>
                    <a:cxn ang="0">
                      <a:pos x="T4" y="T5"/>
                    </a:cxn>
                    <a:cxn ang="0">
                      <a:pos x="T6" y="T7"/>
                    </a:cxn>
                    <a:cxn ang="0">
                      <a:pos x="T8" y="T9"/>
                    </a:cxn>
                  </a:cxnLst>
                  <a:rect l="0" t="0" r="r" b="b"/>
                  <a:pathLst>
                    <a:path w="274" h="403">
                      <a:moveTo>
                        <a:pt x="29" y="403"/>
                      </a:moveTo>
                      <a:cubicBezTo>
                        <a:pt x="24" y="378"/>
                        <a:pt x="0" y="297"/>
                        <a:pt x="1" y="252"/>
                      </a:cubicBezTo>
                      <a:cubicBezTo>
                        <a:pt x="2" y="207"/>
                        <a:pt x="13" y="166"/>
                        <a:pt x="36" y="130"/>
                      </a:cubicBezTo>
                      <a:cubicBezTo>
                        <a:pt x="59" y="94"/>
                        <a:pt x="98" y="56"/>
                        <a:pt x="138" y="34"/>
                      </a:cubicBezTo>
                      <a:cubicBezTo>
                        <a:pt x="178" y="12"/>
                        <a:pt x="246" y="7"/>
                        <a:pt x="274" y="0"/>
                      </a:cubicBezTo>
                    </a:path>
                  </a:pathLst>
                </a:custGeom>
                <a:noFill/>
                <a:ln w="19050" cap="flat" cmpd="sng">
                  <a:solidFill>
                    <a:srgbClr val="4E6128"/>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grpSp>
            <p:nvGrpSpPr>
              <p:cNvPr id="83" name="Group 87"/>
              <p:cNvGrpSpPr>
                <a:grpSpLocks/>
              </p:cNvGrpSpPr>
              <p:nvPr/>
            </p:nvGrpSpPr>
            <p:grpSpPr bwMode="auto">
              <a:xfrm rot="10800000" flipH="1">
                <a:off x="4770" y="9891"/>
                <a:ext cx="980" cy="537"/>
                <a:chOff x="4735" y="6028"/>
                <a:chExt cx="980" cy="535"/>
              </a:xfrm>
            </p:grpSpPr>
            <p:sp>
              <p:nvSpPr>
                <p:cNvPr id="130" name="Rectangle 88"/>
                <p:cNvSpPr>
                  <a:spLocks noChangeArrowheads="1"/>
                </p:cNvSpPr>
                <p:nvPr/>
              </p:nvSpPr>
              <p:spPr bwMode="auto">
                <a:xfrm>
                  <a:off x="5004" y="6371"/>
                  <a:ext cx="139" cy="168"/>
                </a:xfrm>
                <a:prstGeom prst="rect">
                  <a:avLst/>
                </a:prstGeom>
                <a:solidFill>
                  <a:srgbClr val="FFFFFF"/>
                </a:solidFill>
                <a:ln w="19050">
                  <a:solidFill>
                    <a:srgbClr val="FFFFFF"/>
                  </a:solidFill>
                  <a:miter lim="800000"/>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cxnSp>
              <p:nvCxnSpPr>
                <p:cNvPr id="131" name="AutoShape 89"/>
                <p:cNvCxnSpPr>
                  <a:cxnSpLocks noChangeShapeType="1"/>
                </p:cNvCxnSpPr>
                <p:nvPr/>
              </p:nvCxnSpPr>
              <p:spPr bwMode="auto">
                <a:xfrm>
                  <a:off x="4735" y="6414"/>
                  <a:ext cx="261"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2" name="AutoShape 90"/>
                <p:cNvCxnSpPr>
                  <a:cxnSpLocks noChangeShapeType="1"/>
                </p:cNvCxnSpPr>
                <p:nvPr/>
              </p:nvCxnSpPr>
              <p:spPr bwMode="auto">
                <a:xfrm flipH="1">
                  <a:off x="5095" y="6414"/>
                  <a:ext cx="245" cy="0"/>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3" name="AutoShape 91"/>
                <p:cNvCxnSpPr>
                  <a:cxnSpLocks noChangeShapeType="1"/>
                </p:cNvCxnSpPr>
                <p:nvPr/>
              </p:nvCxnSpPr>
              <p:spPr bwMode="auto">
                <a:xfrm>
                  <a:off x="5340" y="6414"/>
                  <a:ext cx="55"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34" name="AutoShape 92"/>
                <p:cNvCxnSpPr>
                  <a:cxnSpLocks noChangeShapeType="1"/>
                </p:cNvCxnSpPr>
                <p:nvPr/>
              </p:nvCxnSpPr>
              <p:spPr bwMode="auto">
                <a:xfrm flipV="1">
                  <a:off x="5395" y="6414"/>
                  <a:ext cx="74" cy="149"/>
                </a:xfrm>
                <a:prstGeom prst="straightConnector1">
                  <a:avLst/>
                </a:prstGeom>
                <a:noFill/>
                <a:ln w="19050">
                  <a:solidFill>
                    <a:srgbClr val="4E612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5" name="Freeform 93"/>
                <p:cNvSpPr>
                  <a:spLocks/>
                </p:cNvSpPr>
                <p:nvPr/>
              </p:nvSpPr>
              <p:spPr bwMode="auto">
                <a:xfrm>
                  <a:off x="5441" y="6028"/>
                  <a:ext cx="274" cy="403"/>
                </a:xfrm>
                <a:custGeom>
                  <a:avLst/>
                  <a:gdLst>
                    <a:gd name="T0" fmla="*/ 29 w 274"/>
                    <a:gd name="T1" fmla="*/ 403 h 403"/>
                    <a:gd name="T2" fmla="*/ 1 w 274"/>
                    <a:gd name="T3" fmla="*/ 252 h 403"/>
                    <a:gd name="T4" fmla="*/ 36 w 274"/>
                    <a:gd name="T5" fmla="*/ 130 h 403"/>
                    <a:gd name="T6" fmla="*/ 138 w 274"/>
                    <a:gd name="T7" fmla="*/ 34 h 403"/>
                    <a:gd name="T8" fmla="*/ 274 w 274"/>
                    <a:gd name="T9" fmla="*/ 0 h 403"/>
                  </a:gdLst>
                  <a:ahLst/>
                  <a:cxnLst>
                    <a:cxn ang="0">
                      <a:pos x="T0" y="T1"/>
                    </a:cxn>
                    <a:cxn ang="0">
                      <a:pos x="T2" y="T3"/>
                    </a:cxn>
                    <a:cxn ang="0">
                      <a:pos x="T4" y="T5"/>
                    </a:cxn>
                    <a:cxn ang="0">
                      <a:pos x="T6" y="T7"/>
                    </a:cxn>
                    <a:cxn ang="0">
                      <a:pos x="T8" y="T9"/>
                    </a:cxn>
                  </a:cxnLst>
                  <a:rect l="0" t="0" r="r" b="b"/>
                  <a:pathLst>
                    <a:path w="274" h="403">
                      <a:moveTo>
                        <a:pt x="29" y="403"/>
                      </a:moveTo>
                      <a:cubicBezTo>
                        <a:pt x="24" y="378"/>
                        <a:pt x="0" y="297"/>
                        <a:pt x="1" y="252"/>
                      </a:cubicBezTo>
                      <a:cubicBezTo>
                        <a:pt x="2" y="207"/>
                        <a:pt x="13" y="166"/>
                        <a:pt x="36" y="130"/>
                      </a:cubicBezTo>
                      <a:cubicBezTo>
                        <a:pt x="59" y="94"/>
                        <a:pt x="98" y="56"/>
                        <a:pt x="138" y="34"/>
                      </a:cubicBezTo>
                      <a:cubicBezTo>
                        <a:pt x="178" y="12"/>
                        <a:pt x="246" y="7"/>
                        <a:pt x="274" y="0"/>
                      </a:cubicBezTo>
                    </a:path>
                  </a:pathLst>
                </a:custGeom>
                <a:noFill/>
                <a:ln w="19050" cap="flat" cmpd="sng">
                  <a:solidFill>
                    <a:srgbClr val="4E6128"/>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cxnSp>
            <p:nvCxnSpPr>
              <p:cNvPr id="84" name="AutoShape 94"/>
              <p:cNvCxnSpPr>
                <a:cxnSpLocks noChangeShapeType="1"/>
              </p:cNvCxnSpPr>
              <p:nvPr/>
            </p:nvCxnSpPr>
            <p:spPr bwMode="auto">
              <a:xfrm flipV="1">
                <a:off x="4434" y="9867"/>
                <a:ext cx="379"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5" name="AutoShape 95"/>
              <p:cNvCxnSpPr>
                <a:cxnSpLocks noChangeShapeType="1"/>
              </p:cNvCxnSpPr>
              <p:nvPr/>
            </p:nvCxnSpPr>
            <p:spPr bwMode="auto">
              <a:xfrm>
                <a:off x="4950" y="9871"/>
                <a:ext cx="264" cy="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6" name="AutoShape 96"/>
              <p:cNvCxnSpPr>
                <a:cxnSpLocks noChangeShapeType="1"/>
              </p:cNvCxnSpPr>
              <p:nvPr/>
            </p:nvCxnSpPr>
            <p:spPr bwMode="auto">
              <a:xfrm>
                <a:off x="5359" y="9876"/>
                <a:ext cx="760" cy="1"/>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87" name="AutoShape 97"/>
              <p:cNvCxnSpPr>
                <a:cxnSpLocks noChangeShapeType="1"/>
              </p:cNvCxnSpPr>
              <p:nvPr/>
            </p:nvCxnSpPr>
            <p:spPr bwMode="auto">
              <a:xfrm>
                <a:off x="6268" y="9877"/>
                <a:ext cx="274" cy="0"/>
              </a:xfrm>
              <a:prstGeom prst="straightConnector1">
                <a:avLst/>
              </a:prstGeom>
              <a:noFill/>
              <a:ln w="28575">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88" name="Line 98"/>
              <p:cNvSpPr>
                <a:spLocks noChangeShapeType="1"/>
              </p:cNvSpPr>
              <p:nvPr/>
            </p:nvSpPr>
            <p:spPr bwMode="auto">
              <a:xfrm flipH="1" flipV="1">
                <a:off x="6611" y="9865"/>
                <a:ext cx="688" cy="563"/>
              </a:xfrm>
              <a:prstGeom prst="line">
                <a:avLst/>
              </a:prstGeom>
              <a:noFill/>
              <a:ln w="9525">
                <a:solidFill>
                  <a:srgbClr val="000000"/>
                </a:solidFill>
                <a:round/>
                <a:headEnd/>
                <a:tailEnd type="stealth" w="sm" len="me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89" name="Line 99"/>
              <p:cNvSpPr>
                <a:spLocks noChangeShapeType="1"/>
              </p:cNvSpPr>
              <p:nvPr/>
            </p:nvSpPr>
            <p:spPr bwMode="auto">
              <a:xfrm flipH="1" flipV="1">
                <a:off x="6219" y="9898"/>
                <a:ext cx="868" cy="612"/>
              </a:xfrm>
              <a:prstGeom prst="line">
                <a:avLst/>
              </a:prstGeom>
              <a:noFill/>
              <a:ln w="9525">
                <a:solidFill>
                  <a:srgbClr val="000000"/>
                </a:solidFill>
                <a:round/>
                <a:headEnd/>
                <a:tailEnd type="stealth" w="sm" len="me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90" name="Rectangle 101"/>
              <p:cNvSpPr>
                <a:spLocks noChangeArrowheads="1"/>
              </p:cNvSpPr>
              <p:nvPr/>
            </p:nvSpPr>
            <p:spPr bwMode="auto">
              <a:xfrm>
                <a:off x="7228" y="10436"/>
                <a:ext cx="812"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764" b="0" dirty="0" err="1">
                    <a:solidFill>
                      <a:srgbClr val="000000"/>
                    </a:solidFill>
                  </a:rPr>
                  <a:t>Slots</a:t>
                </a:r>
                <a:endParaRPr lang="ru-RU" sz="1764" dirty="0"/>
              </a:p>
            </p:txBody>
          </p:sp>
          <p:sp>
            <p:nvSpPr>
              <p:cNvPr id="91" name="Line 102"/>
              <p:cNvSpPr>
                <a:spLocks noChangeShapeType="1"/>
              </p:cNvSpPr>
              <p:nvPr/>
            </p:nvSpPr>
            <p:spPr bwMode="auto">
              <a:xfrm flipH="1" flipV="1">
                <a:off x="5687" y="10115"/>
                <a:ext cx="16" cy="493"/>
              </a:xfrm>
              <a:prstGeom prst="line">
                <a:avLst/>
              </a:prstGeom>
              <a:noFill/>
              <a:ln w="9525">
                <a:solidFill>
                  <a:srgbClr val="000000"/>
                </a:solidFill>
                <a:round/>
                <a:headEnd/>
                <a:tailEnd type="stealth" w="sm" len="me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92" name="Group 103"/>
              <p:cNvGrpSpPr>
                <a:grpSpLocks/>
              </p:cNvGrpSpPr>
              <p:nvPr/>
            </p:nvGrpSpPr>
            <p:grpSpPr bwMode="auto">
              <a:xfrm>
                <a:off x="1692" y="10124"/>
                <a:ext cx="5364" cy="849"/>
                <a:chOff x="5953" y="4926"/>
                <a:chExt cx="3297" cy="849"/>
              </a:xfrm>
            </p:grpSpPr>
            <p:sp>
              <p:nvSpPr>
                <p:cNvPr id="126" name="Rectangle 105"/>
                <p:cNvSpPr>
                  <a:spLocks noChangeArrowheads="1"/>
                </p:cNvSpPr>
                <p:nvPr/>
              </p:nvSpPr>
              <p:spPr bwMode="auto">
                <a:xfrm>
                  <a:off x="5953" y="4926"/>
                  <a:ext cx="1656"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27" name="Rectangle 106"/>
                <p:cNvSpPr>
                  <a:spLocks noChangeArrowheads="1"/>
                </p:cNvSpPr>
                <p:nvPr/>
              </p:nvSpPr>
              <p:spPr bwMode="auto">
                <a:xfrm>
                  <a:off x="5953" y="4926"/>
                  <a:ext cx="164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28" name="Rectangle 107"/>
                <p:cNvSpPr>
                  <a:spLocks noChangeArrowheads="1"/>
                </p:cNvSpPr>
                <p:nvPr/>
              </p:nvSpPr>
              <p:spPr bwMode="auto">
                <a:xfrm>
                  <a:off x="8142" y="5386"/>
                  <a:ext cx="1108"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en-US" sz="1764" b="0" dirty="0">
                      <a:solidFill>
                        <a:srgbClr val="000000"/>
                      </a:solidFill>
                    </a:rPr>
                    <a:t>Cooling tubes</a:t>
                  </a:r>
                  <a:endParaRPr lang="ru-RU" sz="1764" dirty="0"/>
                </a:p>
              </p:txBody>
            </p:sp>
            <p:sp>
              <p:nvSpPr>
                <p:cNvPr id="129" name="Rectangle 108"/>
                <p:cNvSpPr>
                  <a:spLocks noChangeArrowheads="1"/>
                </p:cNvSpPr>
                <p:nvPr/>
              </p:nvSpPr>
              <p:spPr bwMode="auto">
                <a:xfrm>
                  <a:off x="7403" y="4969"/>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grpSp>
          <p:sp>
            <p:nvSpPr>
              <p:cNvPr id="93" name="Line 109"/>
              <p:cNvSpPr>
                <a:spLocks noChangeShapeType="1"/>
              </p:cNvSpPr>
              <p:nvPr/>
            </p:nvSpPr>
            <p:spPr bwMode="auto">
              <a:xfrm flipH="1" flipV="1">
                <a:off x="7459" y="8977"/>
                <a:ext cx="538" cy="518"/>
              </a:xfrm>
              <a:prstGeom prst="line">
                <a:avLst/>
              </a:prstGeom>
              <a:noFill/>
              <a:ln w="8890">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grpSp>
            <p:nvGrpSpPr>
              <p:cNvPr id="94" name="Group 111"/>
              <p:cNvGrpSpPr>
                <a:grpSpLocks/>
              </p:cNvGrpSpPr>
              <p:nvPr/>
            </p:nvGrpSpPr>
            <p:grpSpPr bwMode="auto">
              <a:xfrm>
                <a:off x="8040" y="9073"/>
                <a:ext cx="1853" cy="1080"/>
                <a:chOff x="7837" y="7272"/>
                <a:chExt cx="1853" cy="1080"/>
              </a:xfrm>
            </p:grpSpPr>
            <p:sp>
              <p:nvSpPr>
                <p:cNvPr id="108" name="Rectangle 114"/>
                <p:cNvSpPr>
                  <a:spLocks noChangeArrowheads="1"/>
                </p:cNvSpPr>
                <p:nvPr/>
              </p:nvSpPr>
              <p:spPr bwMode="auto">
                <a:xfrm>
                  <a:off x="7837" y="7272"/>
                  <a:ext cx="1532"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endParaRPr lang="ru-RU" sz="2205" dirty="0"/>
                </a:p>
              </p:txBody>
            </p:sp>
            <p:sp>
              <p:nvSpPr>
                <p:cNvPr id="109" name="Rectangle 115"/>
                <p:cNvSpPr>
                  <a:spLocks noChangeArrowheads="1"/>
                </p:cNvSpPr>
                <p:nvPr/>
              </p:nvSpPr>
              <p:spPr bwMode="auto">
                <a:xfrm>
                  <a:off x="9273" y="7310"/>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10" name="Rectangle 116"/>
                <p:cNvSpPr>
                  <a:spLocks noChangeArrowheads="1"/>
                </p:cNvSpPr>
                <p:nvPr/>
              </p:nvSpPr>
              <p:spPr bwMode="auto">
                <a:xfrm>
                  <a:off x="7837" y="7598"/>
                  <a:ext cx="788"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11" name="Rectangle 117"/>
                <p:cNvSpPr>
                  <a:spLocks noChangeArrowheads="1"/>
                </p:cNvSpPr>
                <p:nvPr/>
              </p:nvSpPr>
              <p:spPr bwMode="auto">
                <a:xfrm>
                  <a:off x="7837" y="7598"/>
                  <a:ext cx="773"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12" name="Rectangle 118"/>
                <p:cNvSpPr>
                  <a:spLocks noChangeArrowheads="1"/>
                </p:cNvSpPr>
                <p:nvPr/>
              </p:nvSpPr>
              <p:spPr bwMode="auto">
                <a:xfrm>
                  <a:off x="7837" y="7603"/>
                  <a:ext cx="1853"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en-US" sz="1764" b="0" dirty="0">
                      <a:solidFill>
                        <a:srgbClr val="000000"/>
                      </a:solidFill>
                    </a:rPr>
                    <a:t>BS </a:t>
                  </a:r>
                  <a:r>
                    <a:rPr lang="ru-RU" sz="1764" b="0" dirty="0">
                      <a:solidFill>
                        <a:srgbClr val="000000"/>
                      </a:solidFill>
                    </a:rPr>
                    <a:t>T=5</a:t>
                  </a:r>
                  <a:r>
                    <a:rPr lang="en-US" sz="1764" b="0" dirty="0">
                      <a:solidFill>
                        <a:srgbClr val="000000"/>
                      </a:solidFill>
                    </a:rPr>
                    <a:t> ÷ 20K</a:t>
                  </a:r>
                  <a:endParaRPr lang="ru-RU" sz="1764" dirty="0"/>
                </a:p>
              </p:txBody>
            </p:sp>
            <p:sp>
              <p:nvSpPr>
                <p:cNvPr id="113" name="Rectangle 119"/>
                <p:cNvSpPr>
                  <a:spLocks noChangeArrowheads="1"/>
                </p:cNvSpPr>
                <p:nvPr/>
              </p:nvSpPr>
              <p:spPr bwMode="auto">
                <a:xfrm>
                  <a:off x="8303" y="7641"/>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14" name="Rectangle 120"/>
                <p:cNvSpPr>
                  <a:spLocks noChangeArrowheads="1"/>
                </p:cNvSpPr>
                <p:nvPr/>
              </p:nvSpPr>
              <p:spPr bwMode="auto">
                <a:xfrm>
                  <a:off x="8452" y="7550"/>
                  <a:ext cx="36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15" name="Rectangle 121"/>
                <p:cNvSpPr>
                  <a:spLocks noChangeArrowheads="1"/>
                </p:cNvSpPr>
                <p:nvPr/>
              </p:nvSpPr>
              <p:spPr bwMode="auto">
                <a:xfrm>
                  <a:off x="8452" y="7536"/>
                  <a:ext cx="350" cy="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17" name="Rectangle 123"/>
                <p:cNvSpPr>
                  <a:spLocks noChangeArrowheads="1"/>
                </p:cNvSpPr>
                <p:nvPr/>
              </p:nvSpPr>
              <p:spPr bwMode="auto">
                <a:xfrm>
                  <a:off x="8605" y="7598"/>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18" name="Rectangle 124"/>
                <p:cNvSpPr>
                  <a:spLocks noChangeArrowheads="1"/>
                </p:cNvSpPr>
                <p:nvPr/>
              </p:nvSpPr>
              <p:spPr bwMode="auto">
                <a:xfrm>
                  <a:off x="8605" y="7598"/>
                  <a:ext cx="649"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19" name="Rectangle 125"/>
                <p:cNvSpPr>
                  <a:spLocks noChangeArrowheads="1"/>
                </p:cNvSpPr>
                <p:nvPr/>
              </p:nvSpPr>
              <p:spPr bwMode="auto">
                <a:xfrm>
                  <a:off x="8605" y="7598"/>
                  <a:ext cx="634"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21" name="Rectangle 127"/>
                <p:cNvSpPr>
                  <a:spLocks noChangeArrowheads="1"/>
                </p:cNvSpPr>
                <p:nvPr/>
              </p:nvSpPr>
              <p:spPr bwMode="auto">
                <a:xfrm>
                  <a:off x="9081" y="7641"/>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sp>
              <p:nvSpPr>
                <p:cNvPr id="122" name="Rectangle 128"/>
                <p:cNvSpPr>
                  <a:spLocks noChangeArrowheads="1"/>
                </p:cNvSpPr>
                <p:nvPr/>
              </p:nvSpPr>
              <p:spPr bwMode="auto">
                <a:xfrm>
                  <a:off x="7837" y="7929"/>
                  <a:ext cx="1417" cy="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23" name="Rectangle 129"/>
                <p:cNvSpPr>
                  <a:spLocks noChangeArrowheads="1"/>
                </p:cNvSpPr>
                <p:nvPr/>
              </p:nvSpPr>
              <p:spPr bwMode="auto">
                <a:xfrm>
                  <a:off x="7837" y="7929"/>
                  <a:ext cx="140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24" name="Rectangle 130"/>
                <p:cNvSpPr>
                  <a:spLocks noChangeArrowheads="1"/>
                </p:cNvSpPr>
                <p:nvPr/>
              </p:nvSpPr>
              <p:spPr bwMode="auto">
                <a:xfrm>
                  <a:off x="7837" y="7934"/>
                  <a:ext cx="1364" cy="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764" b="0" dirty="0">
                      <a:solidFill>
                        <a:srgbClr val="000000"/>
                      </a:solidFill>
                    </a:rPr>
                    <a:t>OD=49mm</a:t>
                  </a:r>
                  <a:endParaRPr lang="ru-RU" sz="1764" dirty="0"/>
                </a:p>
              </p:txBody>
            </p:sp>
            <p:sp>
              <p:nvSpPr>
                <p:cNvPr id="125" name="Rectangle 131"/>
                <p:cNvSpPr>
                  <a:spLocks noChangeArrowheads="1"/>
                </p:cNvSpPr>
                <p:nvPr/>
              </p:nvSpPr>
              <p:spPr bwMode="auto">
                <a:xfrm>
                  <a:off x="9110" y="7972"/>
                  <a:ext cx="158"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r>
                    <a:rPr lang="ru-RU" sz="1323" b="0">
                      <a:solidFill>
                        <a:srgbClr val="000000"/>
                      </a:solidFill>
                    </a:rPr>
                    <a:t> </a:t>
                  </a:r>
                  <a:endParaRPr lang="ru-RU" sz="2205"/>
                </a:p>
              </p:txBody>
            </p:sp>
          </p:grpSp>
          <p:cxnSp>
            <p:nvCxnSpPr>
              <p:cNvPr id="95" name="AutoShape 133"/>
              <p:cNvCxnSpPr>
                <a:cxnSpLocks noChangeShapeType="1"/>
              </p:cNvCxnSpPr>
              <p:nvPr/>
            </p:nvCxnSpPr>
            <p:spPr bwMode="auto">
              <a:xfrm>
                <a:off x="3897" y="8226"/>
                <a:ext cx="9" cy="549"/>
              </a:xfrm>
              <a:prstGeom prst="straightConnector1">
                <a:avLst/>
              </a:prstGeom>
              <a:noFill/>
              <a:ln w="2857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6" name="Text Box 134"/>
              <p:cNvSpPr txBox="1">
                <a:spLocks noChangeArrowheads="1"/>
              </p:cNvSpPr>
              <p:nvPr/>
            </p:nvSpPr>
            <p:spPr bwMode="auto">
              <a:xfrm>
                <a:off x="1843" y="8234"/>
                <a:ext cx="1555" cy="408"/>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764" dirty="0">
                    <a:solidFill>
                      <a:srgbClr val="4F3EF2"/>
                    </a:solidFill>
                  </a:rPr>
                  <a:t>Saw tooth!</a:t>
                </a:r>
                <a:endParaRPr lang="ru-RU" sz="1764" dirty="0">
                  <a:solidFill>
                    <a:srgbClr val="4F3EF2"/>
                  </a:solidFill>
                </a:endParaRPr>
              </a:p>
            </p:txBody>
          </p:sp>
          <p:cxnSp>
            <p:nvCxnSpPr>
              <p:cNvPr id="97" name="AutoShape 135"/>
              <p:cNvCxnSpPr>
                <a:cxnSpLocks noChangeShapeType="1"/>
              </p:cNvCxnSpPr>
              <p:nvPr/>
            </p:nvCxnSpPr>
            <p:spPr bwMode="auto">
              <a:xfrm>
                <a:off x="3362" y="8486"/>
                <a:ext cx="535" cy="48"/>
              </a:xfrm>
              <a:prstGeom prst="straightConnector1">
                <a:avLst/>
              </a:prstGeom>
              <a:noFill/>
              <a:ln w="34925">
                <a:solidFill>
                  <a:srgbClr val="8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8" name="Text Box 136"/>
              <p:cNvSpPr txBox="1">
                <a:spLocks noChangeArrowheads="1"/>
              </p:cNvSpPr>
              <p:nvPr/>
            </p:nvSpPr>
            <p:spPr bwMode="auto">
              <a:xfrm>
                <a:off x="4187" y="7979"/>
                <a:ext cx="478"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ru-RU" sz="1764" dirty="0">
                    <a:solidFill>
                      <a:srgbClr val="4F3EF2"/>
                    </a:solidFill>
                  </a:rPr>
                  <a:t>γ</a:t>
                </a:r>
              </a:p>
            </p:txBody>
          </p:sp>
          <p:cxnSp>
            <p:nvCxnSpPr>
              <p:cNvPr id="99" name="AutoShape 137"/>
              <p:cNvCxnSpPr>
                <a:cxnSpLocks noChangeShapeType="1"/>
              </p:cNvCxnSpPr>
              <p:nvPr/>
            </p:nvCxnSpPr>
            <p:spPr bwMode="auto">
              <a:xfrm flipV="1">
                <a:off x="5076" y="7097"/>
                <a:ext cx="1" cy="2768"/>
              </a:xfrm>
              <a:prstGeom prst="straightConnector1">
                <a:avLst/>
              </a:prstGeom>
              <a:noFill/>
              <a:ln w="31750">
                <a:solidFill>
                  <a:srgbClr val="4F81BD"/>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cxnSp>
            <p:nvCxnSpPr>
              <p:cNvPr id="100" name="AutoShape 138"/>
              <p:cNvCxnSpPr>
                <a:cxnSpLocks noChangeShapeType="1"/>
              </p:cNvCxnSpPr>
              <p:nvPr/>
            </p:nvCxnSpPr>
            <p:spPr bwMode="auto">
              <a:xfrm flipV="1">
                <a:off x="6393" y="7079"/>
                <a:ext cx="1" cy="2768"/>
              </a:xfrm>
              <a:prstGeom prst="straightConnector1">
                <a:avLst/>
              </a:prstGeom>
              <a:noFill/>
              <a:ln w="31750">
                <a:solidFill>
                  <a:srgbClr val="4F81BD"/>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cxnSp>
          <p:sp>
            <p:nvSpPr>
              <p:cNvPr id="101" name="Freeform 139"/>
              <p:cNvSpPr>
                <a:spLocks/>
              </p:cNvSpPr>
              <p:nvPr/>
            </p:nvSpPr>
            <p:spPr bwMode="auto">
              <a:xfrm>
                <a:off x="4047" y="8638"/>
                <a:ext cx="570" cy="457"/>
              </a:xfrm>
              <a:custGeom>
                <a:avLst/>
                <a:gdLst>
                  <a:gd name="T0" fmla="*/ 0 w 570"/>
                  <a:gd name="T1" fmla="*/ 43 h 457"/>
                  <a:gd name="T2" fmla="*/ 129 w 570"/>
                  <a:gd name="T3" fmla="*/ 20 h 457"/>
                  <a:gd name="T4" fmla="*/ 129 w 570"/>
                  <a:gd name="T5" fmla="*/ 164 h 457"/>
                  <a:gd name="T6" fmla="*/ 309 w 570"/>
                  <a:gd name="T7" fmla="*/ 114 h 457"/>
                  <a:gd name="T8" fmla="*/ 357 w 570"/>
                  <a:gd name="T9" fmla="*/ 386 h 457"/>
                  <a:gd name="T10" fmla="*/ 570 w 570"/>
                  <a:gd name="T11" fmla="*/ 457 h 457"/>
                </a:gdLst>
                <a:ahLst/>
                <a:cxnLst>
                  <a:cxn ang="0">
                    <a:pos x="T0" y="T1"/>
                  </a:cxn>
                  <a:cxn ang="0">
                    <a:pos x="T2" y="T3"/>
                  </a:cxn>
                  <a:cxn ang="0">
                    <a:pos x="T4" y="T5"/>
                  </a:cxn>
                  <a:cxn ang="0">
                    <a:pos x="T6" y="T7"/>
                  </a:cxn>
                  <a:cxn ang="0">
                    <a:pos x="T8" y="T9"/>
                  </a:cxn>
                  <a:cxn ang="0">
                    <a:pos x="T10" y="T11"/>
                  </a:cxn>
                </a:cxnLst>
                <a:rect l="0" t="0" r="r" b="b"/>
                <a:pathLst>
                  <a:path w="570" h="457">
                    <a:moveTo>
                      <a:pt x="0" y="43"/>
                    </a:moveTo>
                    <a:cubicBezTo>
                      <a:pt x="53" y="22"/>
                      <a:pt x="108" y="0"/>
                      <a:pt x="129" y="20"/>
                    </a:cubicBezTo>
                    <a:cubicBezTo>
                      <a:pt x="150" y="41"/>
                      <a:pt x="100" y="148"/>
                      <a:pt x="129" y="164"/>
                    </a:cubicBezTo>
                    <a:cubicBezTo>
                      <a:pt x="159" y="179"/>
                      <a:pt x="271" y="76"/>
                      <a:pt x="309" y="114"/>
                    </a:cubicBezTo>
                    <a:cubicBezTo>
                      <a:pt x="347" y="151"/>
                      <a:pt x="314" y="329"/>
                      <a:pt x="357" y="386"/>
                    </a:cubicBezTo>
                    <a:cubicBezTo>
                      <a:pt x="400" y="443"/>
                      <a:pt x="526" y="442"/>
                      <a:pt x="570" y="457"/>
                    </a:cubicBezTo>
                  </a:path>
                </a:pathLst>
              </a:custGeom>
              <a:noFill/>
              <a:ln w="95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02" name="Text Box 140"/>
              <p:cNvSpPr txBox="1">
                <a:spLocks noChangeArrowheads="1"/>
              </p:cNvSpPr>
              <p:nvPr/>
            </p:nvSpPr>
            <p:spPr bwMode="auto">
              <a:xfrm>
                <a:off x="4291" y="8961"/>
                <a:ext cx="749" cy="5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ru-RU" sz="1764" dirty="0">
                    <a:solidFill>
                      <a:srgbClr val="4F3EF2"/>
                    </a:solidFill>
                  </a:rPr>
                  <a:t>γ</a:t>
                </a:r>
                <a:r>
                  <a:rPr lang="en-US" sz="1764" baseline="-25000" dirty="0">
                    <a:solidFill>
                      <a:srgbClr val="4F3EF2"/>
                    </a:solidFill>
                  </a:rPr>
                  <a:t>d</a:t>
                </a:r>
                <a:endParaRPr lang="ru-RU" sz="1764" dirty="0">
                  <a:solidFill>
                    <a:srgbClr val="4F3EF2"/>
                  </a:solidFill>
                </a:endParaRPr>
              </a:p>
            </p:txBody>
          </p:sp>
          <p:sp>
            <p:nvSpPr>
              <p:cNvPr id="103" name="Text Box 141"/>
              <p:cNvSpPr txBox="1">
                <a:spLocks noChangeArrowheads="1"/>
              </p:cNvSpPr>
              <p:nvPr/>
            </p:nvSpPr>
            <p:spPr bwMode="auto">
              <a:xfrm>
                <a:off x="5103" y="7593"/>
                <a:ext cx="478"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764" dirty="0">
                    <a:solidFill>
                      <a:srgbClr val="4F3EF2"/>
                    </a:solidFill>
                  </a:rPr>
                  <a:t>e</a:t>
                </a:r>
                <a:r>
                  <a:rPr lang="en-US" sz="1764" baseline="30000" dirty="0">
                    <a:solidFill>
                      <a:srgbClr val="4F3EF2"/>
                    </a:solidFill>
                  </a:rPr>
                  <a:t>-</a:t>
                </a:r>
                <a:endParaRPr lang="ru-RU" sz="1764" dirty="0">
                  <a:solidFill>
                    <a:srgbClr val="4F3EF2"/>
                  </a:solidFill>
                </a:endParaRPr>
              </a:p>
            </p:txBody>
          </p:sp>
          <p:cxnSp>
            <p:nvCxnSpPr>
              <p:cNvPr id="104" name="AutoShape 142"/>
              <p:cNvCxnSpPr>
                <a:cxnSpLocks noChangeShapeType="1"/>
              </p:cNvCxnSpPr>
              <p:nvPr/>
            </p:nvCxnSpPr>
            <p:spPr bwMode="auto">
              <a:xfrm flipH="1">
                <a:off x="3999" y="8472"/>
                <a:ext cx="1432" cy="0"/>
              </a:xfrm>
              <a:prstGeom prst="straightConnector1">
                <a:avLst/>
              </a:prstGeom>
              <a:noFill/>
              <a:ln w="38100">
                <a:solidFill>
                  <a:srgbClr val="E36C0A"/>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5" name="Text Box 143"/>
              <p:cNvSpPr txBox="1">
                <a:spLocks noChangeArrowheads="1"/>
              </p:cNvSpPr>
              <p:nvPr/>
            </p:nvSpPr>
            <p:spPr bwMode="auto">
              <a:xfrm>
                <a:off x="5523" y="9314"/>
                <a:ext cx="800"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764" dirty="0">
                    <a:solidFill>
                      <a:srgbClr val="4F3EF2"/>
                    </a:solidFill>
                  </a:rPr>
                  <a:t>e</a:t>
                </a:r>
                <a:r>
                  <a:rPr lang="en-US" sz="1764" baseline="30000" dirty="0">
                    <a:solidFill>
                      <a:srgbClr val="4F3EF2"/>
                    </a:solidFill>
                  </a:rPr>
                  <a:t>-</a:t>
                </a:r>
                <a:r>
                  <a:rPr lang="en-US" sz="1764" baseline="-25000" dirty="0" err="1">
                    <a:solidFill>
                      <a:srgbClr val="4F3EF2"/>
                    </a:solidFill>
                  </a:rPr>
                  <a:t>ph</a:t>
                </a:r>
                <a:endParaRPr lang="ru-RU" sz="1764" dirty="0">
                  <a:solidFill>
                    <a:srgbClr val="4F3EF2"/>
                  </a:solidFill>
                </a:endParaRPr>
              </a:p>
            </p:txBody>
          </p:sp>
          <p:cxnSp>
            <p:nvCxnSpPr>
              <p:cNvPr id="106" name="AutoShape 144"/>
              <p:cNvCxnSpPr>
                <a:cxnSpLocks noChangeShapeType="1"/>
              </p:cNvCxnSpPr>
              <p:nvPr/>
            </p:nvCxnSpPr>
            <p:spPr bwMode="auto">
              <a:xfrm flipV="1">
                <a:off x="5601" y="9399"/>
                <a:ext cx="0" cy="422"/>
              </a:xfrm>
              <a:prstGeom prst="straightConnector1">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07" name="Text Box 145"/>
              <p:cNvSpPr txBox="1">
                <a:spLocks noChangeArrowheads="1"/>
              </p:cNvSpPr>
              <p:nvPr/>
            </p:nvSpPr>
            <p:spPr bwMode="auto">
              <a:xfrm>
                <a:off x="5854" y="8808"/>
                <a:ext cx="478" cy="4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en-US" sz="1764" dirty="0">
                    <a:solidFill>
                      <a:srgbClr val="4F3EF2"/>
                    </a:solidFill>
                  </a:rPr>
                  <a:t>e</a:t>
                </a:r>
                <a:r>
                  <a:rPr lang="en-US" sz="1764" baseline="30000" dirty="0">
                    <a:solidFill>
                      <a:srgbClr val="4F3EF2"/>
                    </a:solidFill>
                  </a:rPr>
                  <a:t>-</a:t>
                </a:r>
                <a:endParaRPr lang="ru-RU" sz="1764" dirty="0">
                  <a:solidFill>
                    <a:srgbClr val="4F3EF2"/>
                  </a:solidFill>
                </a:endParaRPr>
              </a:p>
            </p:txBody>
          </p:sp>
        </p:grpSp>
        <p:sp>
          <p:nvSpPr>
            <p:cNvPr id="25" name="Овал 24"/>
            <p:cNvSpPr/>
            <p:nvPr/>
          </p:nvSpPr>
          <p:spPr bwMode="auto">
            <a:xfrm>
              <a:off x="5573045" y="2787148"/>
              <a:ext cx="62973" cy="140761"/>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26" name="Овал 25"/>
            <p:cNvSpPr/>
            <p:nvPr/>
          </p:nvSpPr>
          <p:spPr bwMode="auto">
            <a:xfrm>
              <a:off x="5602652" y="2932570"/>
              <a:ext cx="80960" cy="134713"/>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27" name="Овал 26"/>
            <p:cNvSpPr/>
            <p:nvPr/>
          </p:nvSpPr>
          <p:spPr bwMode="auto">
            <a:xfrm>
              <a:off x="5620287" y="3060861"/>
              <a:ext cx="58203" cy="133062"/>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28" name="Овал 27"/>
            <p:cNvSpPr/>
            <p:nvPr/>
          </p:nvSpPr>
          <p:spPr bwMode="auto">
            <a:xfrm>
              <a:off x="5561952" y="3407501"/>
              <a:ext cx="83862" cy="103553"/>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29" name="Овал 28"/>
            <p:cNvSpPr/>
            <p:nvPr/>
          </p:nvSpPr>
          <p:spPr bwMode="auto">
            <a:xfrm flipV="1">
              <a:off x="5625526" y="3219180"/>
              <a:ext cx="71734" cy="121831"/>
            </a:xfrm>
            <a:prstGeom prst="ellipse">
              <a:avLst/>
            </a:prstGeom>
            <a:solidFill>
              <a:srgbClr val="00B050"/>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30" name="Овал 29"/>
            <p:cNvSpPr/>
            <p:nvPr/>
          </p:nvSpPr>
          <p:spPr bwMode="auto">
            <a:xfrm>
              <a:off x="5588080" y="3312616"/>
              <a:ext cx="98640" cy="94795"/>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31" name="Полилиния 30"/>
            <p:cNvSpPr/>
            <p:nvPr/>
          </p:nvSpPr>
          <p:spPr bwMode="auto">
            <a:xfrm>
              <a:off x="5024341" y="3312503"/>
              <a:ext cx="469127" cy="360671"/>
            </a:xfrm>
            <a:custGeom>
              <a:avLst/>
              <a:gdLst>
                <a:gd name="connsiteX0" fmla="*/ 469127 w 469127"/>
                <a:gd name="connsiteY0" fmla="*/ 0 h 693603"/>
                <a:gd name="connsiteX1" fmla="*/ 262393 w 469127"/>
                <a:gd name="connsiteY1" fmla="*/ 95415 h 693603"/>
                <a:gd name="connsiteX2" fmla="*/ 151075 w 469127"/>
                <a:gd name="connsiteY2" fmla="*/ 373711 h 693603"/>
                <a:gd name="connsiteX3" fmla="*/ 15903 w 469127"/>
                <a:gd name="connsiteY3" fmla="*/ 675861 h 693603"/>
                <a:gd name="connsiteX4" fmla="*/ 47708 w 469127"/>
                <a:gd name="connsiteY4" fmla="*/ 659958 h 693603"/>
                <a:gd name="connsiteX5" fmla="*/ 0 w 469127"/>
                <a:gd name="connsiteY5" fmla="*/ 683812 h 693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127" h="693603">
                  <a:moveTo>
                    <a:pt x="469127" y="0"/>
                  </a:moveTo>
                  <a:cubicBezTo>
                    <a:pt x="392264" y="16565"/>
                    <a:pt x="315402" y="33130"/>
                    <a:pt x="262393" y="95415"/>
                  </a:cubicBezTo>
                  <a:cubicBezTo>
                    <a:pt x="209384" y="157700"/>
                    <a:pt x="192157" y="276970"/>
                    <a:pt x="151075" y="373711"/>
                  </a:cubicBezTo>
                  <a:cubicBezTo>
                    <a:pt x="109993" y="470452"/>
                    <a:pt x="33131" y="628153"/>
                    <a:pt x="15903" y="675861"/>
                  </a:cubicBezTo>
                  <a:cubicBezTo>
                    <a:pt x="-1325" y="723569"/>
                    <a:pt x="47708" y="659958"/>
                    <a:pt x="47708" y="659958"/>
                  </a:cubicBezTo>
                  <a:lnTo>
                    <a:pt x="0" y="683812"/>
                  </a:lnTo>
                </a:path>
              </a:pathLst>
            </a:custGeom>
            <a:noFill/>
            <a:ln w="12700" cap="flat" cmpd="sng" algn="ctr">
              <a:solidFill>
                <a:srgbClr val="8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0817" tIns="50408" rIns="100817" bIns="50408" numCol="1" rtlCol="0" anchor="t" anchorCtr="0" compatLnSpc="1">
              <a:prstTxWarp prst="textNoShape">
                <a:avLst/>
              </a:prstTxWarp>
              <a:spAutoFit/>
            </a:bodyPr>
            <a:lstStyle/>
            <a:p>
              <a:pPr defTabSz="1156895"/>
              <a:endParaRPr lang="ru-RU" sz="2205"/>
            </a:p>
          </p:txBody>
        </p:sp>
        <p:cxnSp>
          <p:nvCxnSpPr>
            <p:cNvPr id="32" name="Прямая со стрелкой 31"/>
            <p:cNvCxnSpPr/>
            <p:nvPr/>
          </p:nvCxnSpPr>
          <p:spPr>
            <a:xfrm flipH="1" flipV="1">
              <a:off x="5097431" y="2450916"/>
              <a:ext cx="379082" cy="58712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65" name="Freeform 139"/>
          <p:cNvSpPr>
            <a:spLocks/>
          </p:cNvSpPr>
          <p:nvPr/>
        </p:nvSpPr>
        <p:spPr bwMode="auto">
          <a:xfrm rot="18371620">
            <a:off x="8364203" y="3160563"/>
            <a:ext cx="451186" cy="354963"/>
          </a:xfrm>
          <a:custGeom>
            <a:avLst/>
            <a:gdLst>
              <a:gd name="T0" fmla="*/ 0 w 570"/>
              <a:gd name="T1" fmla="*/ 43 h 457"/>
              <a:gd name="T2" fmla="*/ 129 w 570"/>
              <a:gd name="T3" fmla="*/ 20 h 457"/>
              <a:gd name="T4" fmla="*/ 129 w 570"/>
              <a:gd name="T5" fmla="*/ 164 h 457"/>
              <a:gd name="T6" fmla="*/ 309 w 570"/>
              <a:gd name="T7" fmla="*/ 114 h 457"/>
              <a:gd name="T8" fmla="*/ 357 w 570"/>
              <a:gd name="T9" fmla="*/ 386 h 457"/>
              <a:gd name="T10" fmla="*/ 570 w 570"/>
              <a:gd name="T11" fmla="*/ 457 h 457"/>
            </a:gdLst>
            <a:ahLst/>
            <a:cxnLst>
              <a:cxn ang="0">
                <a:pos x="T0" y="T1"/>
              </a:cxn>
              <a:cxn ang="0">
                <a:pos x="T2" y="T3"/>
              </a:cxn>
              <a:cxn ang="0">
                <a:pos x="T4" y="T5"/>
              </a:cxn>
              <a:cxn ang="0">
                <a:pos x="T6" y="T7"/>
              </a:cxn>
              <a:cxn ang="0">
                <a:pos x="T8" y="T9"/>
              </a:cxn>
              <a:cxn ang="0">
                <a:pos x="T10" y="T11"/>
              </a:cxn>
            </a:cxnLst>
            <a:rect l="0" t="0" r="r" b="b"/>
            <a:pathLst>
              <a:path w="570" h="457">
                <a:moveTo>
                  <a:pt x="0" y="43"/>
                </a:moveTo>
                <a:cubicBezTo>
                  <a:pt x="53" y="22"/>
                  <a:pt x="108" y="0"/>
                  <a:pt x="129" y="20"/>
                </a:cubicBezTo>
                <a:cubicBezTo>
                  <a:pt x="150" y="41"/>
                  <a:pt x="100" y="148"/>
                  <a:pt x="129" y="164"/>
                </a:cubicBezTo>
                <a:cubicBezTo>
                  <a:pt x="159" y="179"/>
                  <a:pt x="271" y="76"/>
                  <a:pt x="309" y="114"/>
                </a:cubicBezTo>
                <a:cubicBezTo>
                  <a:pt x="347" y="151"/>
                  <a:pt x="314" y="329"/>
                  <a:pt x="357" y="386"/>
                </a:cubicBezTo>
                <a:cubicBezTo>
                  <a:pt x="400" y="443"/>
                  <a:pt x="526" y="442"/>
                  <a:pt x="570" y="457"/>
                </a:cubicBezTo>
              </a:path>
            </a:pathLst>
          </a:custGeom>
          <a:noFill/>
          <a:ln w="9525"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66" name="Text Box 140"/>
          <p:cNvSpPr txBox="1">
            <a:spLocks noChangeArrowheads="1"/>
          </p:cNvSpPr>
          <p:nvPr/>
        </p:nvSpPr>
        <p:spPr bwMode="auto">
          <a:xfrm>
            <a:off x="8196425" y="3007003"/>
            <a:ext cx="592874" cy="459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ru-RU" sz="1544" dirty="0">
                <a:solidFill>
                  <a:srgbClr val="4F3EF2"/>
                </a:solidFill>
              </a:rPr>
              <a:t>γ</a:t>
            </a:r>
            <a:r>
              <a:rPr lang="en-US" sz="1544" baseline="-25000" dirty="0">
                <a:solidFill>
                  <a:srgbClr val="4F3EF2"/>
                </a:solidFill>
              </a:rPr>
              <a:t>d</a:t>
            </a:r>
            <a:endParaRPr lang="ru-RU" sz="2205" dirty="0">
              <a:solidFill>
                <a:srgbClr val="4F3EF2"/>
              </a:solidFill>
            </a:endParaRPr>
          </a:p>
        </p:txBody>
      </p:sp>
      <p:cxnSp>
        <p:nvCxnSpPr>
          <p:cNvPr id="167" name="Прямая со стрелкой 166"/>
          <p:cNvCxnSpPr/>
          <p:nvPr/>
        </p:nvCxnSpPr>
        <p:spPr>
          <a:xfrm flipH="1">
            <a:off x="7943098" y="2322467"/>
            <a:ext cx="183531" cy="2617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8" name="Прямая со стрелкой 167"/>
          <p:cNvCxnSpPr/>
          <p:nvPr/>
        </p:nvCxnSpPr>
        <p:spPr>
          <a:xfrm>
            <a:off x="8206916" y="2345402"/>
            <a:ext cx="141772" cy="36739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9" name="Oval 79"/>
          <p:cNvSpPr>
            <a:spLocks noChangeArrowheads="1"/>
          </p:cNvSpPr>
          <p:nvPr/>
        </p:nvSpPr>
        <p:spPr bwMode="auto">
          <a:xfrm>
            <a:off x="7436443" y="1901064"/>
            <a:ext cx="389445" cy="379041"/>
          </a:xfrm>
          <a:prstGeom prst="ellipse">
            <a:avLst/>
          </a:prstGeom>
          <a:solidFill>
            <a:srgbClr val="FFFFFF"/>
          </a:solidFill>
          <a:ln w="28575">
            <a:solidFill>
              <a:srgbClr val="C00000"/>
            </a:solidFill>
            <a:round/>
            <a:headEnd/>
            <a:tailEnd/>
          </a:ln>
        </p:spPr>
        <p:txBody>
          <a:bodyPr vert="horz" wrap="square" lIns="100817" tIns="50408" rIns="100817" bIns="50408" numCol="1" anchor="t" anchorCtr="0" compatLnSpc="1">
            <a:prstTxWarp prst="textNoShape">
              <a:avLst/>
            </a:prstTxWarp>
          </a:bodyPr>
          <a:lstStyle/>
          <a:p>
            <a:pPr algn="l" eaLnBrk="1" fontAlgn="auto" hangingPunct="1">
              <a:spcBef>
                <a:spcPts val="0"/>
              </a:spcBef>
              <a:spcAft>
                <a:spcPts val="0"/>
              </a:spcAft>
            </a:pPr>
            <a:endParaRPr lang="ru-RU" sz="1985" b="0">
              <a:solidFill>
                <a:prstClr val="black"/>
              </a:solidFill>
              <a:latin typeface="Calibri"/>
            </a:endParaRPr>
          </a:p>
        </p:txBody>
      </p:sp>
      <p:sp>
        <p:nvSpPr>
          <p:cNvPr id="170" name="Овал 169"/>
          <p:cNvSpPr/>
          <p:nvPr/>
        </p:nvSpPr>
        <p:spPr bwMode="auto">
          <a:xfrm>
            <a:off x="7164203" y="1887103"/>
            <a:ext cx="96625" cy="112305"/>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74" name="Овал 173"/>
          <p:cNvSpPr/>
          <p:nvPr/>
        </p:nvSpPr>
        <p:spPr bwMode="auto">
          <a:xfrm>
            <a:off x="8022136" y="1930168"/>
            <a:ext cx="125166" cy="94019"/>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75" name="Овал 174"/>
          <p:cNvSpPr/>
          <p:nvPr/>
        </p:nvSpPr>
        <p:spPr bwMode="auto">
          <a:xfrm>
            <a:off x="7902724" y="1887103"/>
            <a:ext cx="113576" cy="92991"/>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76" name="Овал 175"/>
          <p:cNvSpPr/>
          <p:nvPr/>
        </p:nvSpPr>
        <p:spPr bwMode="auto">
          <a:xfrm flipV="1">
            <a:off x="8147302" y="1984791"/>
            <a:ext cx="122623" cy="93303"/>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77" name="Овал 176"/>
          <p:cNvSpPr/>
          <p:nvPr/>
        </p:nvSpPr>
        <p:spPr bwMode="auto">
          <a:xfrm flipV="1">
            <a:off x="7292361" y="1856105"/>
            <a:ext cx="103276" cy="124591"/>
          </a:xfrm>
          <a:prstGeom prst="ellipse">
            <a:avLst/>
          </a:prstGeom>
          <a:solidFill>
            <a:schemeClr val="accent3">
              <a:lumMod val="75000"/>
            </a:schemeClr>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79" name="Овал 178"/>
          <p:cNvSpPr/>
          <p:nvPr/>
        </p:nvSpPr>
        <p:spPr bwMode="auto">
          <a:xfrm>
            <a:off x="8866245" y="3375476"/>
            <a:ext cx="93797" cy="136314"/>
          </a:xfrm>
          <a:prstGeom prst="ellipse">
            <a:avLst/>
          </a:prstGeom>
          <a:solidFill>
            <a:srgbClr val="00B050"/>
          </a:solidFill>
          <a:ln w="19050" cap="flat" cmpd="sng" algn="ctr">
            <a:solidFill>
              <a:srgbClr val="800000"/>
            </a:solidFill>
            <a:prstDash val="solid"/>
            <a:round/>
            <a:headEnd type="none" w="med" len="med"/>
            <a:tailEnd type="none" w="med" len="med"/>
          </a:ln>
          <a:effectLst/>
          <a:extLst/>
        </p:spPr>
        <p:txBody>
          <a:bodyPr vert="horz" wrap="square" lIns="100817" tIns="50408" rIns="100817" bIns="50408" numCol="1" rtlCol="0" anchor="t" anchorCtr="0" compatLnSpc="1">
            <a:prstTxWarp prst="textNoShape">
              <a:avLst/>
            </a:prstTxWarp>
            <a:spAutoFit/>
          </a:bodyPr>
          <a:lstStyle/>
          <a:p>
            <a:pPr defTabSz="1156895"/>
            <a:endParaRPr lang="ru-RU" sz="2205">
              <a:solidFill>
                <a:srgbClr val="000000"/>
              </a:solidFill>
            </a:endParaRPr>
          </a:p>
        </p:txBody>
      </p:sp>
      <p:sp>
        <p:nvSpPr>
          <p:cNvPr id="180" name="Rectangle 29"/>
          <p:cNvSpPr>
            <a:spLocks noChangeArrowheads="1"/>
          </p:cNvSpPr>
          <p:nvPr/>
        </p:nvSpPr>
        <p:spPr bwMode="auto">
          <a:xfrm>
            <a:off x="8480222" y="1224154"/>
            <a:ext cx="2978503" cy="30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l" defTabSz="1156895">
              <a:spcBef>
                <a:spcPts val="0"/>
              </a:spcBef>
            </a:pPr>
            <a:r>
              <a:rPr lang="en-US" sz="1764" b="0" dirty="0">
                <a:solidFill>
                  <a:srgbClr val="000000"/>
                </a:solidFill>
              </a:rPr>
              <a:t>Molecular </a:t>
            </a:r>
            <a:r>
              <a:rPr lang="en-US" sz="1764" b="0" dirty="0" err="1">
                <a:solidFill>
                  <a:srgbClr val="000000"/>
                </a:solidFill>
              </a:rPr>
              <a:t>physisorption</a:t>
            </a:r>
            <a:endParaRPr lang="en-US" sz="1764" b="0" dirty="0">
              <a:solidFill>
                <a:srgbClr val="000000"/>
              </a:solidFill>
            </a:endParaRPr>
          </a:p>
          <a:p>
            <a:pPr algn="l" defTabSz="1156895">
              <a:spcBef>
                <a:spcPts val="0"/>
              </a:spcBef>
            </a:pPr>
            <a:r>
              <a:rPr lang="en-US" sz="1764" b="0" dirty="0">
                <a:solidFill>
                  <a:srgbClr val="000000"/>
                </a:solidFill>
              </a:rPr>
              <a:t> onto cryogenic surfaces </a:t>
            </a:r>
          </a:p>
          <a:p>
            <a:pPr algn="l" defTabSz="1156895">
              <a:spcBef>
                <a:spcPts val="0"/>
              </a:spcBef>
            </a:pPr>
            <a:r>
              <a:rPr lang="en-US" sz="1764" b="0" dirty="0">
                <a:solidFill>
                  <a:srgbClr val="000000"/>
                </a:solidFill>
              </a:rPr>
              <a:t>(weak binding energy)</a:t>
            </a:r>
          </a:p>
        </p:txBody>
      </p:sp>
      <p:cxnSp>
        <p:nvCxnSpPr>
          <p:cNvPr id="183" name="Прямая со стрелкой 182"/>
          <p:cNvCxnSpPr/>
          <p:nvPr/>
        </p:nvCxnSpPr>
        <p:spPr>
          <a:xfrm>
            <a:off x="8786892" y="2005677"/>
            <a:ext cx="79354" cy="81822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Прямая со стрелкой 183"/>
          <p:cNvCxnSpPr>
            <a:endCxn id="174" idx="7"/>
          </p:cNvCxnSpPr>
          <p:nvPr/>
        </p:nvCxnSpPr>
        <p:spPr>
          <a:xfrm flipH="1">
            <a:off x="8128972" y="1657651"/>
            <a:ext cx="297306" cy="286286"/>
          </a:xfrm>
          <a:prstGeom prst="straightConnector1">
            <a:avLst/>
          </a:prstGeom>
          <a:ln w="349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Прямая со стрелкой 184"/>
          <p:cNvCxnSpPr/>
          <p:nvPr/>
        </p:nvCxnSpPr>
        <p:spPr>
          <a:xfrm flipH="1">
            <a:off x="7409830" y="1462304"/>
            <a:ext cx="1009973" cy="4003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6" name="Text Box 134"/>
          <p:cNvSpPr txBox="1">
            <a:spLocks noChangeArrowheads="1"/>
          </p:cNvSpPr>
          <p:nvPr/>
        </p:nvSpPr>
        <p:spPr bwMode="auto">
          <a:xfrm>
            <a:off x="2470813" y="508086"/>
            <a:ext cx="7136774" cy="247119"/>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985" dirty="0">
                <a:solidFill>
                  <a:srgbClr val="C00000"/>
                </a:solidFill>
              </a:rPr>
              <a:t>Cross-section of arc LHC beam pipe in </a:t>
            </a:r>
            <a:r>
              <a:rPr lang="en-US" sz="1985" dirty="0" smtClean="0">
                <a:solidFill>
                  <a:srgbClr val="C00000"/>
                </a:solidFill>
              </a:rPr>
              <a:t>superconducting dipoles</a:t>
            </a:r>
            <a:endParaRPr lang="ru-RU" sz="1985" dirty="0">
              <a:solidFill>
                <a:srgbClr val="C00000"/>
              </a:solidFill>
            </a:endParaRPr>
          </a:p>
        </p:txBody>
      </p:sp>
      <p:sp>
        <p:nvSpPr>
          <p:cNvPr id="215" name="Прямоугольник 214"/>
          <p:cNvSpPr/>
          <p:nvPr/>
        </p:nvSpPr>
        <p:spPr>
          <a:xfrm>
            <a:off x="5621117" y="1876687"/>
            <a:ext cx="673844" cy="397801"/>
          </a:xfrm>
          <a:prstGeom prst="rect">
            <a:avLst/>
          </a:prstGeom>
        </p:spPr>
        <p:txBody>
          <a:bodyPr wrap="square">
            <a:spAutoFit/>
          </a:bodyPr>
          <a:lstStyle/>
          <a:p>
            <a:pPr algn="just" eaLnBrk="1" fontAlgn="auto" hangingPunct="1">
              <a:spcBef>
                <a:spcPts val="0"/>
              </a:spcBef>
              <a:spcAft>
                <a:spcPts val="0"/>
              </a:spcAft>
            </a:pPr>
            <a:r>
              <a:rPr lang="en-US" sz="1985" i="1" dirty="0">
                <a:solidFill>
                  <a:srgbClr val="C00000"/>
                </a:solidFill>
                <a:latin typeface="Calibri"/>
              </a:rPr>
              <a:t>B</a:t>
            </a:r>
          </a:p>
        </p:txBody>
      </p:sp>
      <p:cxnSp>
        <p:nvCxnSpPr>
          <p:cNvPr id="216" name="Прямая со стрелкой 215"/>
          <p:cNvCxnSpPr/>
          <p:nvPr/>
        </p:nvCxnSpPr>
        <p:spPr>
          <a:xfrm flipH="1">
            <a:off x="5952991" y="1833295"/>
            <a:ext cx="3060" cy="620041"/>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94670" name="Номер слайда 1094669"/>
          <p:cNvSpPr>
            <a:spLocks noGrp="1"/>
          </p:cNvSpPr>
          <p:nvPr>
            <p:ph type="sldNum" sz="quarter" idx="12"/>
          </p:nvPr>
        </p:nvSpPr>
        <p:spPr/>
        <p:txBody>
          <a:bodyPr/>
          <a:lstStyle/>
          <a:p>
            <a:fld id="{7393162D-8679-4CDD-AA25-1419BBAB4693}" type="slidenum">
              <a:rPr lang="ru-RU" smtClean="0">
                <a:solidFill>
                  <a:prstClr val="black">
                    <a:tint val="75000"/>
                  </a:prstClr>
                </a:solidFill>
              </a:rPr>
              <a:pPr/>
              <a:t>16</a:t>
            </a:fld>
            <a:endParaRPr lang="ru-RU" dirty="0">
              <a:solidFill>
                <a:prstClr val="black">
                  <a:tint val="75000"/>
                </a:prstClr>
              </a:solidFill>
            </a:endParaRPr>
          </a:p>
        </p:txBody>
      </p:sp>
      <p:cxnSp>
        <p:nvCxnSpPr>
          <p:cNvPr id="239" name="Прямая со стрелкой 238"/>
          <p:cNvCxnSpPr/>
          <p:nvPr/>
        </p:nvCxnSpPr>
        <p:spPr>
          <a:xfrm>
            <a:off x="5934324" y="2829354"/>
            <a:ext cx="1085757" cy="92917"/>
          </a:xfrm>
          <a:prstGeom prst="straightConnector1">
            <a:avLst/>
          </a:prstGeom>
          <a:ln w="3810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0" name="Прямоугольник 239"/>
          <p:cNvSpPr/>
          <p:nvPr/>
        </p:nvSpPr>
        <p:spPr>
          <a:xfrm>
            <a:off x="4422040" y="2651639"/>
            <a:ext cx="1773300" cy="369332"/>
          </a:xfrm>
          <a:prstGeom prst="rect">
            <a:avLst/>
          </a:prstGeom>
        </p:spPr>
        <p:txBody>
          <a:bodyPr wrap="square">
            <a:spAutoFit/>
          </a:bodyPr>
          <a:lstStyle/>
          <a:p>
            <a:pPr algn="just" eaLnBrk="1" fontAlgn="auto" hangingPunct="1">
              <a:spcBef>
                <a:spcPts val="0"/>
              </a:spcBef>
              <a:spcAft>
                <a:spcPts val="0"/>
              </a:spcAft>
            </a:pPr>
            <a:r>
              <a:rPr lang="en-US" sz="1800" dirty="0" smtClean="0">
                <a:solidFill>
                  <a:srgbClr val="141DD0"/>
                </a:solidFill>
                <a:latin typeface="Calibri"/>
              </a:rPr>
              <a:t>Electron Cloud</a:t>
            </a:r>
            <a:endParaRPr lang="en-US" sz="1800" dirty="0">
              <a:solidFill>
                <a:srgbClr val="141DD0"/>
              </a:solidFill>
              <a:latin typeface="Calibri"/>
            </a:endParaRPr>
          </a:p>
        </p:txBody>
      </p:sp>
      <p:sp>
        <p:nvSpPr>
          <p:cNvPr id="195" name="Text Box 134"/>
          <p:cNvSpPr txBox="1">
            <a:spLocks noChangeArrowheads="1"/>
          </p:cNvSpPr>
          <p:nvPr/>
        </p:nvSpPr>
        <p:spPr bwMode="auto">
          <a:xfrm>
            <a:off x="22099" y="970239"/>
            <a:ext cx="4428448" cy="386927"/>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1985" dirty="0" smtClean="0">
                <a:solidFill>
                  <a:srgbClr val="C00000"/>
                </a:solidFill>
              </a:rPr>
              <a:t>Cooling capacity at 1.9K is 10s </a:t>
            </a:r>
            <a:r>
              <a:rPr lang="en-US" sz="1985" dirty="0" err="1" smtClean="0">
                <a:solidFill>
                  <a:srgbClr val="C00000"/>
                </a:solidFill>
              </a:rPr>
              <a:t>mW</a:t>
            </a:r>
            <a:r>
              <a:rPr lang="en-US" sz="1985" dirty="0" smtClean="0">
                <a:solidFill>
                  <a:srgbClr val="C00000"/>
                </a:solidFill>
              </a:rPr>
              <a:t>/m</a:t>
            </a:r>
          </a:p>
          <a:p>
            <a:pPr algn="ctr">
              <a:spcBef>
                <a:spcPct val="50000"/>
              </a:spcBef>
            </a:pPr>
            <a:r>
              <a:rPr lang="en-US" sz="1985" dirty="0" smtClean="0">
                <a:solidFill>
                  <a:srgbClr val="C00000"/>
                </a:solidFill>
              </a:rPr>
              <a:t>Cooling capacity of BS about </a:t>
            </a:r>
            <a:r>
              <a:rPr lang="en-US" sz="1985" dirty="0" smtClean="0">
                <a:solidFill>
                  <a:srgbClr val="C00000"/>
                </a:solidFill>
              </a:rPr>
              <a:t>2 </a:t>
            </a:r>
            <a:r>
              <a:rPr lang="en-US" sz="1985" dirty="0" smtClean="0">
                <a:solidFill>
                  <a:srgbClr val="C00000"/>
                </a:solidFill>
              </a:rPr>
              <a:t>W/m</a:t>
            </a:r>
          </a:p>
          <a:p>
            <a:pPr algn="ctr">
              <a:spcBef>
                <a:spcPct val="50000"/>
              </a:spcBef>
            </a:pPr>
            <a:r>
              <a:rPr lang="en-US" sz="1985" dirty="0" smtClean="0">
                <a:solidFill>
                  <a:srgbClr val="800000"/>
                </a:solidFill>
              </a:rPr>
              <a:t>Old design         </a:t>
            </a:r>
            <a:endParaRPr lang="ru-RU" sz="1985" dirty="0">
              <a:solidFill>
                <a:srgbClr val="800000"/>
              </a:solidFill>
            </a:endParaRPr>
          </a:p>
        </p:txBody>
      </p:sp>
      <p:pic>
        <p:nvPicPr>
          <p:cNvPr id="171" name="Picture 12"/>
          <p:cNvPicPr>
            <a:picLocks noChangeAspect="1"/>
          </p:cNvPicPr>
          <p:nvPr/>
        </p:nvPicPr>
        <p:blipFill>
          <a:blip r:embed="rId4"/>
          <a:stretch>
            <a:fillRect/>
          </a:stretch>
        </p:blipFill>
        <p:spPr>
          <a:xfrm>
            <a:off x="2575754" y="5409311"/>
            <a:ext cx="3024336" cy="1881359"/>
          </a:xfrm>
          <a:prstGeom prst="rect">
            <a:avLst/>
          </a:prstGeom>
        </p:spPr>
      </p:pic>
      <p:graphicFrame>
        <p:nvGraphicFramePr>
          <p:cNvPr id="172" name="Объект 2"/>
          <p:cNvGraphicFramePr>
            <a:graphicFrameLocks noChangeAspect="1"/>
          </p:cNvGraphicFramePr>
          <p:nvPr>
            <p:extLst>
              <p:ext uri="{D42A27DB-BD31-4B8C-83A1-F6EECF244321}">
                <p14:modId xmlns:p14="http://schemas.microsoft.com/office/powerpoint/2010/main" val="435127291"/>
              </p:ext>
            </p:extLst>
          </p:nvPr>
        </p:nvGraphicFramePr>
        <p:xfrm>
          <a:off x="5901728" y="6202323"/>
          <a:ext cx="3458874" cy="983948"/>
        </p:xfrm>
        <a:graphic>
          <a:graphicData uri="http://schemas.openxmlformats.org/presentationml/2006/ole">
            <mc:AlternateContent xmlns:mc="http://schemas.openxmlformats.org/markup-compatibility/2006">
              <mc:Choice xmlns:v="urn:schemas-microsoft-com:vml" Requires="v">
                <p:oleObj spid="_x0000_s1179712" name="Уравнение" r:id="rId5" imgW="1549080" imgH="533160" progId="Equation.3">
                  <p:embed/>
                </p:oleObj>
              </mc:Choice>
              <mc:Fallback>
                <p:oleObj name="Уравнение" r:id="rId5" imgW="1549080" imgH="5331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728" y="6202323"/>
                        <a:ext cx="3458874" cy="983948"/>
                      </a:xfrm>
                      <a:prstGeom prst="rect">
                        <a:avLst/>
                      </a:prstGeom>
                      <a:noFill/>
                      <a:ln>
                        <a:noFill/>
                      </a:ln>
                      <a:extLst/>
                    </p:spPr>
                  </p:pic>
                </p:oleObj>
              </mc:Fallback>
            </mc:AlternateContent>
          </a:graphicData>
        </a:graphic>
      </p:graphicFrame>
      <p:sp>
        <p:nvSpPr>
          <p:cNvPr id="173" name="Text Box 134"/>
          <p:cNvSpPr txBox="1">
            <a:spLocks noChangeArrowheads="1"/>
          </p:cNvSpPr>
          <p:nvPr/>
        </p:nvSpPr>
        <p:spPr bwMode="auto">
          <a:xfrm>
            <a:off x="5792694" y="5504945"/>
            <a:ext cx="3813200" cy="316904"/>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a:spcBef>
                <a:spcPts val="0"/>
              </a:spcBef>
            </a:pPr>
            <a:r>
              <a:rPr lang="en-US" sz="1985" dirty="0" smtClean="0">
                <a:solidFill>
                  <a:srgbClr val="4F3EF2"/>
                </a:solidFill>
              </a:rPr>
              <a:t>Position of EC strips is defined by maximum of:</a:t>
            </a:r>
            <a:endParaRPr lang="ru-RU" sz="1985" dirty="0">
              <a:solidFill>
                <a:srgbClr val="C00000"/>
              </a:solidFill>
            </a:endParaRPr>
          </a:p>
        </p:txBody>
      </p:sp>
    </p:spTree>
    <p:extLst>
      <p:ext uri="{BB962C8B-B14F-4D97-AF65-F5344CB8AC3E}">
        <p14:creationId xmlns:p14="http://schemas.microsoft.com/office/powerpoint/2010/main" val="32149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7" name="Text Box 5"/>
          <p:cNvSpPr txBox="1">
            <a:spLocks noChangeArrowheads="1"/>
          </p:cNvSpPr>
          <p:nvPr/>
        </p:nvSpPr>
        <p:spPr bwMode="auto">
          <a:xfrm>
            <a:off x="1798571" y="400998"/>
            <a:ext cx="853598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dirty="0" smtClean="0">
                <a:solidFill>
                  <a:srgbClr val="141DD0"/>
                </a:solidFill>
              </a:rPr>
              <a:t>LH beam pipe</a:t>
            </a:r>
          </a:p>
          <a:p>
            <a:pPr lvl="0" algn="just" defTabSz="914400">
              <a:spcBef>
                <a:spcPct val="50000"/>
              </a:spcBef>
            </a:pPr>
            <a:r>
              <a:rPr lang="en-US" dirty="0" smtClean="0">
                <a:solidFill>
                  <a:srgbClr val="141DD0"/>
                </a:solidFill>
              </a:rPr>
              <a:t>Important </a:t>
            </a:r>
            <a:r>
              <a:rPr lang="en-US" dirty="0" smtClean="0">
                <a:solidFill>
                  <a:srgbClr val="141DD0"/>
                </a:solidFill>
              </a:rPr>
              <a:t>solutions made for LHC arc beam pipe</a:t>
            </a:r>
            <a:endParaRPr lang="ru-RU" sz="2000" dirty="0">
              <a:solidFill>
                <a:srgbClr val="C00000"/>
              </a:solidFill>
            </a:endParaRPr>
          </a:p>
        </p:txBody>
      </p:sp>
      <p:sp>
        <p:nvSpPr>
          <p:cNvPr id="1124725" name="Rectangle 431"/>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7" name="Rectangle 433"/>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9" name="Rectangle 435"/>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11448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6976" y="2614215"/>
            <a:ext cx="1857774" cy="2771777"/>
          </a:xfrm>
          <a:prstGeom prst="rect">
            <a:avLst/>
          </a:prstGeom>
          <a:noFill/>
          <a:ln>
            <a:noFill/>
          </a:ln>
          <a:effectLst/>
          <a:extLst>
            <a:ext uri="{909E8E84-426E-40DD-AFC4-6F175D3DCCD1}">
              <a14:hiddenFill xmlns:a14="http://schemas.microsoft.com/office/drawing/2010/main">
                <a:solidFill>
                  <a:srgbClr val="0033CC"/>
                </a:solidFill>
              </a14:hiddenFill>
            </a:ext>
            <a:ext uri="{91240B29-F687-4F45-9708-019B960494DF}">
              <a14:hiddenLine xmlns:a14="http://schemas.microsoft.com/office/drawing/2010/main" w="9525">
                <a:solidFill>
                  <a:srgbClr val="FFFF66"/>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Line 5"/>
          <p:cNvSpPr>
            <a:spLocks noChangeShapeType="1"/>
          </p:cNvSpPr>
          <p:nvPr/>
        </p:nvSpPr>
        <p:spPr bwMode="auto">
          <a:xfrm flipH="1">
            <a:off x="7436898" y="4392936"/>
            <a:ext cx="307205" cy="133112"/>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4" name="Line 6"/>
          <p:cNvSpPr>
            <a:spLocks noChangeShapeType="1"/>
          </p:cNvSpPr>
          <p:nvPr/>
        </p:nvSpPr>
        <p:spPr bwMode="auto">
          <a:xfrm flipH="1" flipV="1">
            <a:off x="6115199" y="3760652"/>
            <a:ext cx="1628189" cy="632284"/>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nvGrpSpPr>
          <p:cNvPr id="1124706" name="Группа 1124705"/>
          <p:cNvGrpSpPr/>
          <p:nvPr/>
        </p:nvGrpSpPr>
        <p:grpSpPr>
          <a:xfrm>
            <a:off x="2758476" y="3119528"/>
            <a:ext cx="3140323" cy="1040461"/>
            <a:chOff x="1578479" y="3352238"/>
            <a:chExt cx="3140323" cy="1040461"/>
          </a:xfrm>
        </p:grpSpPr>
        <p:grpSp>
          <p:nvGrpSpPr>
            <p:cNvPr id="5" name="Group 7"/>
            <p:cNvGrpSpPr>
              <a:grpSpLocks/>
            </p:cNvGrpSpPr>
            <p:nvPr/>
          </p:nvGrpSpPr>
          <p:grpSpPr bwMode="auto">
            <a:xfrm rot="182364">
              <a:off x="2752687" y="3917966"/>
              <a:ext cx="1966115" cy="166391"/>
              <a:chOff x="1971" y="3834"/>
              <a:chExt cx="2880" cy="495"/>
            </a:xfrm>
          </p:grpSpPr>
          <p:grpSp>
            <p:nvGrpSpPr>
              <p:cNvPr id="21" name="Group 8"/>
              <p:cNvGrpSpPr>
                <a:grpSpLocks/>
              </p:cNvGrpSpPr>
              <p:nvPr/>
            </p:nvGrpSpPr>
            <p:grpSpPr bwMode="auto">
              <a:xfrm>
                <a:off x="1971" y="4014"/>
                <a:ext cx="720" cy="315"/>
                <a:chOff x="1971" y="4059"/>
                <a:chExt cx="720" cy="270"/>
              </a:xfrm>
            </p:grpSpPr>
            <p:sp>
              <p:nvSpPr>
                <p:cNvPr id="31" name="Line 9"/>
                <p:cNvSpPr>
                  <a:spLocks noChangeShapeType="1"/>
                </p:cNvSpPr>
                <p:nvPr/>
              </p:nvSpPr>
              <p:spPr bwMode="auto">
                <a:xfrm flipH="1" flipV="1">
                  <a:off x="1971" y="4104"/>
                  <a:ext cx="720" cy="2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124704" name="Line 10"/>
                <p:cNvSpPr>
                  <a:spLocks noChangeShapeType="1"/>
                </p:cNvSpPr>
                <p:nvPr/>
              </p:nvSpPr>
              <p:spPr bwMode="auto">
                <a:xfrm flipV="1">
                  <a:off x="2691" y="4059"/>
                  <a:ext cx="0" cy="27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grpSp>
            <p:nvGrpSpPr>
              <p:cNvPr id="22" name="Group 11"/>
              <p:cNvGrpSpPr>
                <a:grpSpLocks/>
              </p:cNvGrpSpPr>
              <p:nvPr/>
            </p:nvGrpSpPr>
            <p:grpSpPr bwMode="auto">
              <a:xfrm>
                <a:off x="2691" y="3924"/>
                <a:ext cx="720" cy="315"/>
                <a:chOff x="1971" y="4059"/>
                <a:chExt cx="720" cy="270"/>
              </a:xfrm>
            </p:grpSpPr>
            <p:sp>
              <p:nvSpPr>
                <p:cNvPr id="29" name="Line 12"/>
                <p:cNvSpPr>
                  <a:spLocks noChangeShapeType="1"/>
                </p:cNvSpPr>
                <p:nvPr/>
              </p:nvSpPr>
              <p:spPr bwMode="auto">
                <a:xfrm flipH="1" flipV="1">
                  <a:off x="1971" y="4104"/>
                  <a:ext cx="720" cy="2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30" name="Line 13"/>
                <p:cNvSpPr>
                  <a:spLocks noChangeShapeType="1"/>
                </p:cNvSpPr>
                <p:nvPr/>
              </p:nvSpPr>
              <p:spPr bwMode="auto">
                <a:xfrm flipV="1">
                  <a:off x="2691" y="4059"/>
                  <a:ext cx="0" cy="27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grpSp>
            <p:nvGrpSpPr>
              <p:cNvPr id="23" name="Group 14"/>
              <p:cNvGrpSpPr>
                <a:grpSpLocks/>
              </p:cNvGrpSpPr>
              <p:nvPr/>
            </p:nvGrpSpPr>
            <p:grpSpPr bwMode="auto">
              <a:xfrm>
                <a:off x="3411" y="3879"/>
                <a:ext cx="720" cy="315"/>
                <a:chOff x="1971" y="4059"/>
                <a:chExt cx="720" cy="270"/>
              </a:xfrm>
            </p:grpSpPr>
            <p:sp>
              <p:nvSpPr>
                <p:cNvPr id="27" name="Line 15"/>
                <p:cNvSpPr>
                  <a:spLocks noChangeShapeType="1"/>
                </p:cNvSpPr>
                <p:nvPr/>
              </p:nvSpPr>
              <p:spPr bwMode="auto">
                <a:xfrm flipH="1" flipV="1">
                  <a:off x="1971" y="4104"/>
                  <a:ext cx="720" cy="2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8" name="Line 16"/>
                <p:cNvSpPr>
                  <a:spLocks noChangeShapeType="1"/>
                </p:cNvSpPr>
                <p:nvPr/>
              </p:nvSpPr>
              <p:spPr bwMode="auto">
                <a:xfrm flipV="1">
                  <a:off x="2691" y="4059"/>
                  <a:ext cx="0" cy="27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grpSp>
            <p:nvGrpSpPr>
              <p:cNvPr id="24" name="Group 17"/>
              <p:cNvGrpSpPr>
                <a:grpSpLocks/>
              </p:cNvGrpSpPr>
              <p:nvPr/>
            </p:nvGrpSpPr>
            <p:grpSpPr bwMode="auto">
              <a:xfrm>
                <a:off x="4131" y="3834"/>
                <a:ext cx="720" cy="315"/>
                <a:chOff x="1971" y="4059"/>
                <a:chExt cx="720" cy="270"/>
              </a:xfrm>
            </p:grpSpPr>
            <p:sp>
              <p:nvSpPr>
                <p:cNvPr id="25" name="Line 18"/>
                <p:cNvSpPr>
                  <a:spLocks noChangeShapeType="1"/>
                </p:cNvSpPr>
                <p:nvPr/>
              </p:nvSpPr>
              <p:spPr bwMode="auto">
                <a:xfrm flipH="1" flipV="1">
                  <a:off x="1971" y="4104"/>
                  <a:ext cx="720" cy="2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26" name="Line 19"/>
                <p:cNvSpPr>
                  <a:spLocks noChangeShapeType="1"/>
                </p:cNvSpPr>
                <p:nvPr/>
              </p:nvSpPr>
              <p:spPr bwMode="auto">
                <a:xfrm flipV="1">
                  <a:off x="2691" y="4059"/>
                  <a:ext cx="0" cy="27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grpSp>
        </p:grpSp>
        <p:sp>
          <p:nvSpPr>
            <p:cNvPr id="6" name="Line 20"/>
            <p:cNvSpPr>
              <a:spLocks noChangeShapeType="1"/>
            </p:cNvSpPr>
            <p:nvPr/>
          </p:nvSpPr>
          <p:spPr bwMode="auto">
            <a:xfrm flipH="1">
              <a:off x="2261158" y="3917966"/>
              <a:ext cx="983058"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8" name="Line 21"/>
            <p:cNvSpPr>
              <a:spLocks noChangeShapeType="1"/>
            </p:cNvSpPr>
            <p:nvPr/>
          </p:nvSpPr>
          <p:spPr bwMode="auto">
            <a:xfrm flipH="1">
              <a:off x="2291878" y="4084356"/>
              <a:ext cx="921616"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9" name="Line 22"/>
            <p:cNvSpPr>
              <a:spLocks noChangeShapeType="1"/>
            </p:cNvSpPr>
            <p:nvPr/>
          </p:nvSpPr>
          <p:spPr bwMode="auto">
            <a:xfrm flipV="1">
              <a:off x="2537643" y="4084355"/>
              <a:ext cx="0" cy="308343"/>
            </a:xfrm>
            <a:prstGeom prst="line">
              <a:avLst/>
            </a:prstGeom>
            <a:noFill/>
            <a:ln w="9525">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0" name="Line 23"/>
            <p:cNvSpPr>
              <a:spLocks noChangeShapeType="1"/>
            </p:cNvSpPr>
            <p:nvPr/>
          </p:nvSpPr>
          <p:spPr bwMode="auto">
            <a:xfrm flipV="1">
              <a:off x="2537643" y="3685019"/>
              <a:ext cx="0" cy="232947"/>
            </a:xfrm>
            <a:prstGeom prst="line">
              <a:avLst/>
            </a:prstGeom>
            <a:noFill/>
            <a:ln w="952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1" name="Line 24"/>
            <p:cNvSpPr>
              <a:spLocks noChangeShapeType="1"/>
            </p:cNvSpPr>
            <p:nvPr/>
          </p:nvSpPr>
          <p:spPr bwMode="auto">
            <a:xfrm flipV="1">
              <a:off x="2537643" y="3784853"/>
              <a:ext cx="0" cy="53245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2" name="Text Box 25"/>
            <p:cNvSpPr txBox="1">
              <a:spLocks noChangeArrowheads="1"/>
            </p:cNvSpPr>
            <p:nvPr/>
          </p:nvSpPr>
          <p:spPr bwMode="auto">
            <a:xfrm>
              <a:off x="1578479" y="4051078"/>
              <a:ext cx="829455" cy="341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49338" rtl="0" eaLnBrk="0" fontAlgn="base" latinLnBrk="0" hangingPunct="0">
                <a:lnSpc>
                  <a:spcPct val="100000"/>
                </a:lnSpc>
                <a:spcBef>
                  <a:spcPct val="50000"/>
                </a:spcBef>
                <a:spcAft>
                  <a:spcPct val="0"/>
                </a:spcAft>
                <a:buClrTx/>
                <a:buSzTx/>
                <a:buFontTx/>
                <a:buNone/>
                <a:tabLst/>
              </a:pPr>
              <a:r>
                <a:rPr kumimoji="0" lang="ru-RU" sz="1200" b="0" i="0" u="none" strike="noStrike" cap="none" normalizeH="0" baseline="0" dirty="0" smtClean="0">
                  <a:ln>
                    <a:noFill/>
                  </a:ln>
                  <a:solidFill>
                    <a:srgbClr val="4F3EF2"/>
                  </a:solidFill>
                  <a:effectLst/>
                  <a:latin typeface="Times New Roman" pitchFamily="18" charset="0"/>
                </a:rPr>
                <a:t>0.02÷0.03</a:t>
              </a:r>
              <a:endParaRPr kumimoji="0" lang="ru-RU" sz="2000" b="1" i="0" u="none" strike="noStrike" cap="none" normalizeH="0" baseline="0" dirty="0" smtClean="0">
                <a:ln>
                  <a:noFill/>
                </a:ln>
                <a:solidFill>
                  <a:srgbClr val="4F3EF2"/>
                </a:solidFill>
                <a:effectLst/>
                <a:latin typeface="Times New Roman" pitchFamily="18" charset="0"/>
              </a:endParaRPr>
            </a:p>
          </p:txBody>
        </p:sp>
        <p:sp>
          <p:nvSpPr>
            <p:cNvPr id="13" name="Line 26"/>
            <p:cNvSpPr>
              <a:spLocks noChangeShapeType="1"/>
            </p:cNvSpPr>
            <p:nvPr/>
          </p:nvSpPr>
          <p:spPr bwMode="auto">
            <a:xfrm flipV="1">
              <a:off x="3732936" y="4117634"/>
              <a:ext cx="2808" cy="27506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4" name="Line 27"/>
            <p:cNvSpPr>
              <a:spLocks noChangeShapeType="1"/>
            </p:cNvSpPr>
            <p:nvPr/>
          </p:nvSpPr>
          <p:spPr bwMode="auto">
            <a:xfrm flipV="1">
              <a:off x="4224576" y="4117634"/>
              <a:ext cx="2697" cy="275064"/>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5" name="Line 28"/>
            <p:cNvSpPr>
              <a:spLocks noChangeShapeType="1"/>
            </p:cNvSpPr>
            <p:nvPr/>
          </p:nvSpPr>
          <p:spPr bwMode="auto">
            <a:xfrm flipH="1">
              <a:off x="3733047" y="4248683"/>
              <a:ext cx="491529" cy="0"/>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6" name="Text Box 29"/>
            <p:cNvSpPr txBox="1">
              <a:spLocks noChangeArrowheads="1"/>
            </p:cNvSpPr>
            <p:nvPr/>
          </p:nvSpPr>
          <p:spPr bwMode="auto">
            <a:xfrm>
              <a:off x="3775529" y="3961161"/>
              <a:ext cx="491529" cy="36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49338" rtl="0" eaLnBrk="0" fontAlgn="base" latinLnBrk="0" hangingPunct="0">
                <a:lnSpc>
                  <a:spcPct val="100000"/>
                </a:lnSpc>
                <a:spcBef>
                  <a:spcPct val="50000"/>
                </a:spcBef>
                <a:spcAft>
                  <a:spcPct val="0"/>
                </a:spcAft>
                <a:buClrTx/>
                <a:buSzTx/>
                <a:buFontTx/>
                <a:buNone/>
                <a:tabLst/>
              </a:pPr>
              <a:r>
                <a:rPr kumimoji="0" lang="ru-RU" sz="1200" b="0" i="0" u="none" strike="noStrike" cap="none" normalizeH="0" baseline="0" smtClean="0">
                  <a:ln>
                    <a:noFill/>
                  </a:ln>
                  <a:solidFill>
                    <a:srgbClr val="4F3EF2"/>
                  </a:solidFill>
                  <a:effectLst/>
                  <a:latin typeface="Times New Roman" pitchFamily="18" charset="0"/>
                </a:rPr>
                <a:t>0.5</a:t>
              </a:r>
              <a:endParaRPr kumimoji="0" lang="ru-RU" sz="2000" b="1" i="0" u="none" strike="noStrike" cap="none" normalizeH="0" baseline="0" smtClean="0">
                <a:ln>
                  <a:noFill/>
                </a:ln>
                <a:solidFill>
                  <a:srgbClr val="4F3EF2"/>
                </a:solidFill>
                <a:effectLst/>
                <a:latin typeface="Times New Roman" pitchFamily="18" charset="0"/>
              </a:endParaRPr>
            </a:p>
          </p:txBody>
        </p:sp>
        <p:sp>
          <p:nvSpPr>
            <p:cNvPr id="17" name="Line 30"/>
            <p:cNvSpPr>
              <a:spLocks noChangeShapeType="1"/>
            </p:cNvSpPr>
            <p:nvPr/>
          </p:nvSpPr>
          <p:spPr bwMode="auto">
            <a:xfrm flipH="1" flipV="1">
              <a:off x="2906289" y="3685019"/>
              <a:ext cx="737293" cy="232947"/>
            </a:xfrm>
            <a:prstGeom prst="line">
              <a:avLst/>
            </a:prstGeom>
            <a:noFill/>
            <a:ln w="28575">
              <a:solidFill>
                <a:srgbClr val="0000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8" name="Line 31"/>
            <p:cNvSpPr>
              <a:spLocks noChangeShapeType="1"/>
            </p:cNvSpPr>
            <p:nvPr/>
          </p:nvSpPr>
          <p:spPr bwMode="auto">
            <a:xfrm flipH="1" flipV="1">
              <a:off x="3367098" y="3618463"/>
              <a:ext cx="706573" cy="266225"/>
            </a:xfrm>
            <a:prstGeom prst="line">
              <a:avLst/>
            </a:prstGeom>
            <a:noFill/>
            <a:ln w="28575">
              <a:solidFill>
                <a:srgbClr val="0000FF"/>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ru-RU"/>
            </a:p>
          </p:txBody>
        </p:sp>
        <p:sp>
          <p:nvSpPr>
            <p:cNvPr id="19" name="Text Box 32"/>
            <p:cNvSpPr txBox="1">
              <a:spLocks noChangeArrowheads="1"/>
            </p:cNvSpPr>
            <p:nvPr/>
          </p:nvSpPr>
          <p:spPr bwMode="auto">
            <a:xfrm>
              <a:off x="2814128" y="3352238"/>
              <a:ext cx="491529" cy="36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49338" rtl="0" eaLnBrk="0" fontAlgn="base" latinLnBrk="0" hangingPunct="0">
                <a:lnSpc>
                  <a:spcPct val="100000"/>
                </a:lnSpc>
                <a:spcBef>
                  <a:spcPct val="50000"/>
                </a:spcBef>
                <a:spcAft>
                  <a:spcPct val="0"/>
                </a:spcAft>
                <a:buClrTx/>
                <a:buSzTx/>
                <a:buFontTx/>
                <a:buNone/>
                <a:tabLst/>
              </a:pPr>
              <a:r>
                <a:rPr kumimoji="0" lang="en-US" sz="1400" b="1" i="0" u="none" strike="noStrike" cap="none" normalizeH="0" baseline="0" dirty="0" smtClean="0">
                  <a:ln>
                    <a:noFill/>
                  </a:ln>
                  <a:solidFill>
                    <a:srgbClr val="0000FF"/>
                  </a:solidFill>
                  <a:effectLst/>
                  <a:latin typeface="Times New Roman" pitchFamily="18" charset="0"/>
                </a:rPr>
                <a:t>SR</a:t>
              </a:r>
              <a:endParaRPr kumimoji="0" lang="ru-RU" sz="2000" b="1" i="0" u="none" strike="noStrike" cap="none" normalizeH="0" baseline="0" dirty="0" smtClean="0">
                <a:ln>
                  <a:noFill/>
                </a:ln>
                <a:solidFill>
                  <a:srgbClr val="4F3EF2"/>
                </a:solidFill>
                <a:effectLst/>
                <a:latin typeface="Times New Roman" pitchFamily="18" charset="0"/>
              </a:endParaRPr>
            </a:p>
          </p:txBody>
        </p:sp>
      </p:grpSp>
      <p:sp>
        <p:nvSpPr>
          <p:cNvPr id="20" name="Text Box 33"/>
          <p:cNvSpPr txBox="1">
            <a:spLocks noChangeArrowheads="1"/>
          </p:cNvSpPr>
          <p:nvPr/>
        </p:nvSpPr>
        <p:spPr bwMode="auto">
          <a:xfrm>
            <a:off x="6389688" y="4159989"/>
            <a:ext cx="706573" cy="36605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marL="0" marR="0" lvl="0" indent="0" algn="l" defTabSz="1049338" rtl="0" eaLnBrk="0" fontAlgn="base" latinLnBrk="0" hangingPunct="0">
              <a:lnSpc>
                <a:spcPct val="100000"/>
              </a:lnSpc>
              <a:spcBef>
                <a:spcPct val="50000"/>
              </a:spcBef>
              <a:spcAft>
                <a:spcPct val="0"/>
              </a:spcAft>
              <a:buClrTx/>
              <a:buSzTx/>
              <a:buFontTx/>
              <a:buNone/>
              <a:tabLst/>
            </a:pPr>
            <a:r>
              <a:rPr kumimoji="0" lang="en-US" sz="2000" b="1" i="0" u="none" strike="noStrike" cap="none" normalizeH="0" baseline="0" dirty="0" smtClean="0">
                <a:ln>
                  <a:noFill/>
                </a:ln>
                <a:solidFill>
                  <a:srgbClr val="4F3EF2"/>
                </a:solidFill>
                <a:effectLst/>
                <a:latin typeface="Times New Roman" pitchFamily="18" charset="0"/>
              </a:rPr>
              <a:t>Slots</a:t>
            </a:r>
            <a:endParaRPr kumimoji="0" lang="ru-RU" sz="2000" b="1" i="0" u="none" strike="noStrike" cap="none" normalizeH="0" baseline="0" dirty="0" smtClean="0">
              <a:ln>
                <a:noFill/>
              </a:ln>
              <a:solidFill>
                <a:srgbClr val="4F3EF2"/>
              </a:solidFill>
              <a:effectLst/>
              <a:latin typeface="Times New Roman" pitchFamily="18" charset="0"/>
            </a:endParaRPr>
          </a:p>
        </p:txBody>
      </p:sp>
      <p:sp>
        <p:nvSpPr>
          <p:cNvPr id="1124705" name="Номер слайда 1124704"/>
          <p:cNvSpPr>
            <a:spLocks noGrp="1"/>
          </p:cNvSpPr>
          <p:nvPr>
            <p:ph type="sldNum" sz="quarter" idx="12"/>
          </p:nvPr>
        </p:nvSpPr>
        <p:spPr>
          <a:xfrm>
            <a:off x="7562362" y="5105575"/>
            <a:ext cx="2247900" cy="503238"/>
          </a:xfrm>
        </p:spPr>
        <p:txBody>
          <a:bodyPr/>
          <a:lstStyle/>
          <a:p>
            <a:fld id="{ACD99A16-143D-48D6-8F70-5A6CCC97A385}" type="slidenum">
              <a:rPr lang="en-US" smtClean="0"/>
              <a:pPr/>
              <a:t>17</a:t>
            </a:fld>
            <a:endParaRPr lang="en-US"/>
          </a:p>
        </p:txBody>
      </p:sp>
      <p:sp>
        <p:nvSpPr>
          <p:cNvPr id="43" name="Text Box 5"/>
          <p:cNvSpPr txBox="1">
            <a:spLocks noChangeArrowheads="1"/>
          </p:cNvSpPr>
          <p:nvPr/>
        </p:nvSpPr>
        <p:spPr bwMode="auto">
          <a:xfrm>
            <a:off x="217662" y="5180428"/>
            <a:ext cx="853598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ts val="0"/>
              </a:spcBef>
            </a:pPr>
            <a:r>
              <a:rPr lang="en-US" sz="2000" dirty="0" smtClean="0">
                <a:solidFill>
                  <a:srgbClr val="C00000"/>
                </a:solidFill>
              </a:rPr>
              <a:t>Decreasing number of diffusely scattered photons</a:t>
            </a:r>
          </a:p>
          <a:p>
            <a:pPr marL="342900" lvl="0" indent="-342900" algn="just" defTabSz="914400">
              <a:spcBef>
                <a:spcPts val="0"/>
              </a:spcBef>
              <a:buFontTx/>
              <a:buChar char="-"/>
            </a:pPr>
            <a:r>
              <a:rPr lang="en-US" sz="2000" dirty="0" smtClean="0">
                <a:solidFill>
                  <a:srgbClr val="C00000"/>
                </a:solidFill>
              </a:rPr>
              <a:t>decreasing number of photo-electrons (3 ÷ 5 times!) and increasing</a:t>
            </a:r>
            <a:r>
              <a:rPr lang="ru-RU" sz="2000" dirty="0" smtClean="0">
                <a:solidFill>
                  <a:srgbClr val="C00000"/>
                </a:solidFill>
              </a:rPr>
              <a:t> </a:t>
            </a:r>
            <a:r>
              <a:rPr lang="en-US" sz="2000" dirty="0" smtClean="0">
                <a:solidFill>
                  <a:srgbClr val="C00000"/>
                </a:solidFill>
              </a:rPr>
              <a:t>of conditioning effectiveness</a:t>
            </a:r>
          </a:p>
          <a:p>
            <a:pPr lvl="0" algn="just" defTabSz="914400">
              <a:spcBef>
                <a:spcPts val="0"/>
              </a:spcBef>
            </a:pPr>
            <a:endParaRPr lang="ru-RU" sz="2000" dirty="0">
              <a:solidFill>
                <a:srgbClr val="141DD0"/>
              </a:solidFill>
            </a:endParaRPr>
          </a:p>
        </p:txBody>
      </p:sp>
      <p:sp>
        <p:nvSpPr>
          <p:cNvPr id="44" name="Text Box 5"/>
          <p:cNvSpPr txBox="1">
            <a:spLocks noChangeArrowheads="1"/>
          </p:cNvSpPr>
          <p:nvPr/>
        </p:nvSpPr>
        <p:spPr bwMode="auto">
          <a:xfrm>
            <a:off x="427038" y="1212270"/>
            <a:ext cx="8535984"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dirty="0" smtClean="0">
                <a:solidFill>
                  <a:srgbClr val="FF0000"/>
                </a:solidFill>
              </a:rPr>
              <a:t>Beam screen: </a:t>
            </a:r>
            <a:r>
              <a:rPr lang="en-US" dirty="0" smtClean="0">
                <a:solidFill>
                  <a:srgbClr val="141DD0"/>
                </a:solidFill>
              </a:rPr>
              <a:t>screening of CB against SR and EC, power absorption</a:t>
            </a:r>
          </a:p>
          <a:p>
            <a:pPr lvl="0" algn="just" defTabSz="914400">
              <a:spcBef>
                <a:spcPct val="50000"/>
              </a:spcBef>
            </a:pPr>
            <a:r>
              <a:rPr lang="en-US" sz="2000" dirty="0" smtClean="0">
                <a:solidFill>
                  <a:srgbClr val="FF0000"/>
                </a:solidFill>
              </a:rPr>
              <a:t>Copper co-lamination:</a:t>
            </a:r>
            <a:r>
              <a:rPr lang="en-US" sz="2000" dirty="0" smtClean="0">
                <a:solidFill>
                  <a:srgbClr val="141DD0"/>
                </a:solidFill>
              </a:rPr>
              <a:t> high electrical conductivity at cryogenic temperature</a:t>
            </a:r>
            <a:endParaRPr lang="ru-RU" sz="2000" dirty="0">
              <a:solidFill>
                <a:srgbClr val="C00000"/>
              </a:solidFill>
            </a:endParaRPr>
          </a:p>
        </p:txBody>
      </p:sp>
      <p:sp>
        <p:nvSpPr>
          <p:cNvPr id="1124707" name="Стрелка вниз 1124706"/>
          <p:cNvSpPr/>
          <p:nvPr/>
        </p:nvSpPr>
        <p:spPr bwMode="auto">
          <a:xfrm rot="2268708">
            <a:off x="3720912" y="4194520"/>
            <a:ext cx="484632" cy="978408"/>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1049338" rtl="0" eaLnBrk="0" fontAlgn="base" latinLnBrk="0" hangingPunct="0">
              <a:lnSpc>
                <a:spcPct val="100000"/>
              </a:lnSpc>
              <a:spcBef>
                <a:spcPct val="50000"/>
              </a:spcBef>
              <a:spcAft>
                <a:spcPct val="0"/>
              </a:spcAft>
              <a:buClrTx/>
              <a:buSzTx/>
              <a:buFontTx/>
              <a:buNone/>
              <a:tabLst/>
            </a:pPr>
            <a:endParaRPr kumimoji="0" lang="ru-RU" sz="2000" b="1" i="0" u="none" strike="noStrike" cap="none" normalizeH="0" baseline="0" smtClean="0">
              <a:ln>
                <a:noFill/>
              </a:ln>
              <a:solidFill>
                <a:srgbClr val="4F3EF2"/>
              </a:solidFill>
              <a:effectLst/>
              <a:latin typeface="Times New Roman" pitchFamily="18" charset="0"/>
            </a:endParaRPr>
          </a:p>
        </p:txBody>
      </p:sp>
      <p:sp>
        <p:nvSpPr>
          <p:cNvPr id="1124708" name="Прямоугольник 1124707"/>
          <p:cNvSpPr/>
          <p:nvPr/>
        </p:nvSpPr>
        <p:spPr>
          <a:xfrm>
            <a:off x="997855" y="3363803"/>
            <a:ext cx="1596912" cy="461665"/>
          </a:xfrm>
          <a:prstGeom prst="rect">
            <a:avLst/>
          </a:prstGeom>
        </p:spPr>
        <p:txBody>
          <a:bodyPr wrap="none">
            <a:spAutoFit/>
          </a:bodyPr>
          <a:lstStyle/>
          <a:p>
            <a:r>
              <a:rPr lang="en-US" sz="2400" dirty="0"/>
              <a:t>Saw tooth!</a:t>
            </a:r>
            <a:endParaRPr lang="ru-RU" sz="2400" dirty="0"/>
          </a:p>
        </p:txBody>
      </p:sp>
    </p:spTree>
    <p:extLst>
      <p:ext uri="{BB962C8B-B14F-4D97-AF65-F5344CB8AC3E}">
        <p14:creationId xmlns:p14="http://schemas.microsoft.com/office/powerpoint/2010/main" val="15111313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094660"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400">
                <a:solidFill>
                  <a:srgbClr val="000000"/>
                </a:solidFill>
              </a:rPr>
              <a:t>a.a.krasnov@inp.nsk.su</a:t>
            </a:r>
            <a:endParaRPr lang="ru-RU" sz="1400">
              <a:solidFill>
                <a:srgbClr val="000000"/>
              </a:solidFill>
            </a:endParaRPr>
          </a:p>
        </p:txBody>
      </p:sp>
      <p:pic>
        <p:nvPicPr>
          <p:cNvPr id="11243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1889125"/>
            <a:ext cx="53911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3090863" y="310964"/>
            <a:ext cx="43204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dirty="0" err="1" smtClean="0">
                <a:solidFill>
                  <a:srgbClr val="141DD0"/>
                </a:solidFill>
              </a:rPr>
              <a:t>SuperKEKB</a:t>
            </a:r>
            <a:r>
              <a:rPr lang="en-US" dirty="0" smtClean="0">
                <a:solidFill>
                  <a:srgbClr val="141DD0"/>
                </a:solidFill>
              </a:rPr>
              <a:t> dipole chamber </a:t>
            </a:r>
            <a:endParaRPr lang="ru-RU" sz="2000" dirty="0">
              <a:solidFill>
                <a:srgbClr val="C00000"/>
              </a:solidFill>
            </a:endParaRPr>
          </a:p>
        </p:txBody>
      </p:sp>
      <p:sp>
        <p:nvSpPr>
          <p:cNvPr id="1124725" name="Rectangle 431"/>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7" name="Rectangle 433"/>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9" name="Rectangle 435"/>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 name="Номер слайда 1"/>
          <p:cNvSpPr>
            <a:spLocks noGrp="1"/>
          </p:cNvSpPr>
          <p:nvPr>
            <p:ph type="sldNum" sz="quarter" idx="12"/>
          </p:nvPr>
        </p:nvSpPr>
        <p:spPr/>
        <p:txBody>
          <a:bodyPr/>
          <a:lstStyle/>
          <a:p>
            <a:fld id="{ACD99A16-143D-48D6-8F70-5A6CCC97A385}" type="slidenum">
              <a:rPr lang="en-US" smtClean="0"/>
              <a:pPr/>
              <a:t>18</a:t>
            </a:fld>
            <a:endParaRPr lang="en-US"/>
          </a:p>
        </p:txBody>
      </p:sp>
      <p:pic>
        <p:nvPicPr>
          <p:cNvPr id="5" name="Рисунок 4"/>
          <p:cNvPicPr>
            <a:picLocks noChangeAspect="1"/>
          </p:cNvPicPr>
          <p:nvPr/>
        </p:nvPicPr>
        <p:blipFill>
          <a:blip r:embed="rId3"/>
          <a:stretch>
            <a:fillRect/>
          </a:stretch>
        </p:blipFill>
        <p:spPr>
          <a:xfrm>
            <a:off x="2298775" y="1368363"/>
            <a:ext cx="6840760" cy="5238131"/>
          </a:xfrm>
          <a:prstGeom prst="rect">
            <a:avLst/>
          </a:prstGeom>
        </p:spPr>
      </p:pic>
      <p:cxnSp>
        <p:nvCxnSpPr>
          <p:cNvPr id="6" name="Прямая со стрелкой 5"/>
          <p:cNvCxnSpPr/>
          <p:nvPr/>
        </p:nvCxnSpPr>
        <p:spPr bwMode="auto">
          <a:xfrm>
            <a:off x="4423011" y="5436815"/>
            <a:ext cx="1476164" cy="0"/>
          </a:xfrm>
          <a:prstGeom prst="straightConnector1">
            <a:avLst/>
          </a:prstGeom>
          <a:solidFill>
            <a:schemeClr val="accent1"/>
          </a:solidFill>
          <a:ln w="34925"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5"/>
          <p:cNvSpPr txBox="1">
            <a:spLocks noChangeArrowheads="1"/>
          </p:cNvSpPr>
          <p:nvPr/>
        </p:nvSpPr>
        <p:spPr bwMode="auto">
          <a:xfrm>
            <a:off x="4459015" y="4975150"/>
            <a:ext cx="792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sz="1800" dirty="0" smtClean="0">
                <a:solidFill>
                  <a:srgbClr val="C00000"/>
                </a:solidFill>
              </a:rPr>
              <a:t>SR</a:t>
            </a:r>
            <a:r>
              <a:rPr lang="en-US" dirty="0" smtClean="0">
                <a:solidFill>
                  <a:srgbClr val="141DD0"/>
                </a:solidFill>
              </a:rPr>
              <a:t> </a:t>
            </a:r>
            <a:endParaRPr lang="ru-RU" sz="2000" dirty="0">
              <a:solidFill>
                <a:srgbClr val="C00000"/>
              </a:solidFill>
            </a:endParaRPr>
          </a:p>
        </p:txBody>
      </p:sp>
    </p:spTree>
    <p:extLst>
      <p:ext uri="{BB962C8B-B14F-4D97-AF65-F5344CB8AC3E}">
        <p14:creationId xmlns:p14="http://schemas.microsoft.com/office/powerpoint/2010/main" val="693536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094660"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400">
                <a:solidFill>
                  <a:srgbClr val="000000"/>
                </a:solidFill>
              </a:rPr>
              <a:t>a.a.krasnov@inp.nsk.su</a:t>
            </a:r>
            <a:endParaRPr lang="ru-RU" sz="1400">
              <a:solidFill>
                <a:srgbClr val="000000"/>
              </a:solidFill>
            </a:endParaRPr>
          </a:p>
        </p:txBody>
      </p:sp>
      <p:sp>
        <p:nvSpPr>
          <p:cNvPr id="7" name="Text Box 5"/>
          <p:cNvSpPr txBox="1">
            <a:spLocks noChangeArrowheads="1"/>
          </p:cNvSpPr>
          <p:nvPr/>
        </p:nvSpPr>
        <p:spPr bwMode="auto">
          <a:xfrm>
            <a:off x="1843709" y="6262972"/>
            <a:ext cx="813690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sz="2000" dirty="0" smtClean="0">
                <a:solidFill>
                  <a:srgbClr val="141DD0"/>
                </a:solidFill>
              </a:rPr>
              <a:t>Surface conditioning</a:t>
            </a:r>
            <a:r>
              <a:rPr lang="ru-RU" sz="2000" dirty="0" smtClean="0">
                <a:solidFill>
                  <a:srgbClr val="141DD0"/>
                </a:solidFill>
              </a:rPr>
              <a:t> (</a:t>
            </a:r>
            <a:r>
              <a:rPr lang="en-US" sz="2000" dirty="0" smtClean="0">
                <a:solidFill>
                  <a:srgbClr val="141DD0"/>
                </a:solidFill>
              </a:rPr>
              <a:t>SEY must be less 1.3 for LHC arcs</a:t>
            </a:r>
            <a:r>
              <a:rPr lang="ru-RU" sz="2000" dirty="0" smtClean="0">
                <a:solidFill>
                  <a:srgbClr val="141DD0"/>
                </a:solidFill>
              </a:rPr>
              <a:t>)</a:t>
            </a:r>
            <a:endParaRPr lang="ru-RU" sz="2000" dirty="0">
              <a:solidFill>
                <a:srgbClr val="C00000"/>
              </a:solidFill>
            </a:endParaRPr>
          </a:p>
          <a:p>
            <a:pPr algn="just">
              <a:spcBef>
                <a:spcPct val="50000"/>
              </a:spcBef>
            </a:pPr>
            <a:r>
              <a:rPr lang="en-US" sz="2000" dirty="0" smtClean="0">
                <a:solidFill>
                  <a:srgbClr val="C00000"/>
                </a:solidFill>
              </a:rPr>
              <a:t>SEY measurements at CERN for copper samples</a:t>
            </a:r>
            <a:endParaRPr lang="ru-RU" sz="2000" dirty="0">
              <a:solidFill>
                <a:srgbClr val="C00000"/>
              </a:solidFill>
            </a:endParaRPr>
          </a:p>
        </p:txBody>
      </p:sp>
      <p:pic>
        <p:nvPicPr>
          <p:cNvPr id="11417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677" y="1335941"/>
            <a:ext cx="8064896" cy="475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bwMode="auto">
          <a:xfrm>
            <a:off x="6043501" y="1441832"/>
            <a:ext cx="3420380" cy="139090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1049338" rtl="0" eaLnBrk="0" fontAlgn="base" latinLnBrk="0" hangingPunct="0">
              <a:lnSpc>
                <a:spcPct val="100000"/>
              </a:lnSpc>
              <a:spcBef>
                <a:spcPct val="50000"/>
              </a:spcBef>
              <a:spcAft>
                <a:spcPct val="0"/>
              </a:spcAft>
              <a:buClrTx/>
              <a:buSzTx/>
              <a:buFontTx/>
              <a:buNone/>
              <a:tabLst/>
            </a:pPr>
            <a:endParaRPr kumimoji="0" lang="ru-RU" sz="2000" b="1" i="0" u="none" strike="noStrike" cap="none" normalizeH="0" baseline="0" smtClean="0">
              <a:ln>
                <a:noFill/>
              </a:ln>
              <a:solidFill>
                <a:srgbClr val="4F3EF2"/>
              </a:solidFill>
              <a:effectLst/>
              <a:latin typeface="Times New Roman" pitchFamily="18" charset="0"/>
            </a:endParaRPr>
          </a:p>
        </p:txBody>
      </p:sp>
      <p:sp>
        <p:nvSpPr>
          <p:cNvPr id="11" name="Text Box 5"/>
          <p:cNvSpPr txBox="1">
            <a:spLocks noChangeArrowheads="1"/>
          </p:cNvSpPr>
          <p:nvPr/>
        </p:nvSpPr>
        <p:spPr bwMode="auto">
          <a:xfrm>
            <a:off x="6475239" y="2137286"/>
            <a:ext cx="48691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sz="2000" dirty="0" smtClean="0">
                <a:solidFill>
                  <a:srgbClr val="C00000"/>
                </a:solidFill>
              </a:rPr>
              <a:t>Pure copper:</a:t>
            </a:r>
            <a:r>
              <a:rPr lang="ru-RU" sz="2000" dirty="0" smtClean="0">
                <a:solidFill>
                  <a:srgbClr val="C00000"/>
                </a:solidFill>
              </a:rPr>
              <a:t> </a:t>
            </a:r>
            <a:r>
              <a:rPr lang="el-GR" sz="2000" dirty="0" smtClean="0">
                <a:solidFill>
                  <a:srgbClr val="C00000"/>
                </a:solidFill>
              </a:rPr>
              <a:t>δ</a:t>
            </a:r>
            <a:r>
              <a:rPr lang="ru-RU" sz="2000" dirty="0" smtClean="0">
                <a:solidFill>
                  <a:srgbClr val="C00000"/>
                </a:solidFill>
              </a:rPr>
              <a:t> = 1.35</a:t>
            </a:r>
            <a:endParaRPr lang="ru-RU" sz="2000" dirty="0">
              <a:solidFill>
                <a:srgbClr val="C00000"/>
              </a:solidFill>
            </a:endParaRPr>
          </a:p>
        </p:txBody>
      </p:sp>
      <p:sp>
        <p:nvSpPr>
          <p:cNvPr id="3" name="Номер слайда 2"/>
          <p:cNvSpPr>
            <a:spLocks noGrp="1"/>
          </p:cNvSpPr>
          <p:nvPr>
            <p:ph type="sldNum" sz="quarter" idx="12"/>
          </p:nvPr>
        </p:nvSpPr>
        <p:spPr/>
        <p:txBody>
          <a:bodyPr/>
          <a:lstStyle/>
          <a:p>
            <a:fld id="{ACD99A16-143D-48D6-8F70-5A6CCC97A385}" type="slidenum">
              <a:rPr lang="en-US" smtClean="0"/>
              <a:pPr/>
              <a:t>19</a:t>
            </a:fld>
            <a:endParaRPr lang="en-US"/>
          </a:p>
        </p:txBody>
      </p:sp>
      <p:sp>
        <p:nvSpPr>
          <p:cNvPr id="13" name="Text Box 5"/>
          <p:cNvSpPr txBox="1">
            <a:spLocks noChangeArrowheads="1"/>
          </p:cNvSpPr>
          <p:nvPr/>
        </p:nvSpPr>
        <p:spPr bwMode="auto">
          <a:xfrm>
            <a:off x="1503673" y="88214"/>
            <a:ext cx="813690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sz="2000" dirty="0" smtClean="0">
                <a:solidFill>
                  <a:srgbClr val="141DD0"/>
                </a:solidFill>
              </a:rPr>
              <a:t>Surface conditioning</a:t>
            </a:r>
            <a:r>
              <a:rPr lang="ru-RU" sz="2000" dirty="0" smtClean="0">
                <a:solidFill>
                  <a:srgbClr val="141DD0"/>
                </a:solidFill>
              </a:rPr>
              <a:t> (</a:t>
            </a:r>
            <a:r>
              <a:rPr lang="en-US" sz="2000" dirty="0" smtClean="0">
                <a:solidFill>
                  <a:srgbClr val="141DD0"/>
                </a:solidFill>
              </a:rPr>
              <a:t>SEY must be less 1.3 for LHC arcs</a:t>
            </a:r>
            <a:r>
              <a:rPr lang="ru-RU" sz="2000" dirty="0" smtClean="0">
                <a:solidFill>
                  <a:srgbClr val="141DD0"/>
                </a:solidFill>
              </a:rPr>
              <a:t>)</a:t>
            </a:r>
            <a:endParaRPr lang="ru-RU" sz="2000" dirty="0">
              <a:solidFill>
                <a:srgbClr val="C00000"/>
              </a:solidFill>
            </a:endParaRPr>
          </a:p>
          <a:p>
            <a:pPr algn="just">
              <a:spcBef>
                <a:spcPct val="50000"/>
              </a:spcBef>
            </a:pPr>
            <a:r>
              <a:rPr lang="en-US" sz="2000" dirty="0" smtClean="0">
                <a:solidFill>
                  <a:srgbClr val="C00000"/>
                </a:solidFill>
              </a:rPr>
              <a:t>SEY measurements at CERN for copper samples:</a:t>
            </a:r>
            <a:endParaRPr lang="ru-RU" sz="2000" dirty="0">
              <a:solidFill>
                <a:srgbClr val="C00000"/>
              </a:solidFill>
            </a:endParaRPr>
          </a:p>
        </p:txBody>
      </p:sp>
    </p:spTree>
    <p:extLst>
      <p:ext uri="{BB962C8B-B14F-4D97-AF65-F5344CB8AC3E}">
        <p14:creationId xmlns:p14="http://schemas.microsoft.com/office/powerpoint/2010/main" val="2008316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pic>
        <p:nvPicPr>
          <p:cNvPr id="1124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1889125"/>
            <a:ext cx="53911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43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2041525"/>
            <a:ext cx="53911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1686707" y="1229553"/>
            <a:ext cx="8460915" cy="5847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lang="en-US" sz="2800" dirty="0" smtClean="0">
                <a:solidFill>
                  <a:schemeClr val="bg2">
                    <a:lumMod val="50000"/>
                  </a:schemeClr>
                </a:solidFill>
              </a:rPr>
              <a:t>Contents</a:t>
            </a:r>
            <a:endParaRPr lang="ru-RU" sz="2800" dirty="0">
              <a:solidFill>
                <a:schemeClr val="bg2">
                  <a:lumMod val="50000"/>
                </a:schemeClr>
              </a:solidFill>
            </a:endParaRPr>
          </a:p>
          <a:p>
            <a:pPr marL="342900" indent="-342900" algn="just">
              <a:spcBef>
                <a:spcPts val="600"/>
              </a:spcBef>
              <a:spcAft>
                <a:spcPts val="600"/>
              </a:spcAft>
              <a:buFont typeface="Arial" panose="020B0604020202020204" pitchFamily="34" charset="0"/>
              <a:buChar char="•"/>
            </a:pPr>
            <a:r>
              <a:rPr lang="en-US" dirty="0" smtClean="0">
                <a:solidFill>
                  <a:schemeClr val="bg2">
                    <a:lumMod val="50000"/>
                  </a:schemeClr>
                </a:solidFill>
              </a:rPr>
              <a:t>Historical review</a:t>
            </a:r>
            <a:endParaRPr lang="ru-RU" dirty="0" smtClean="0">
              <a:solidFill>
                <a:schemeClr val="bg2">
                  <a:lumMod val="50000"/>
                </a:schemeClr>
              </a:solidFill>
            </a:endParaRPr>
          </a:p>
          <a:p>
            <a:pPr marL="342900" indent="-342900" algn="just">
              <a:spcBef>
                <a:spcPts val="600"/>
              </a:spcBef>
              <a:spcAft>
                <a:spcPts val="600"/>
              </a:spcAft>
              <a:buFont typeface="Arial" panose="020B0604020202020204" pitchFamily="34" charset="0"/>
              <a:buChar char="•"/>
            </a:pPr>
            <a:r>
              <a:rPr lang="en-US" dirty="0" smtClean="0">
                <a:solidFill>
                  <a:srgbClr val="800000"/>
                </a:solidFill>
              </a:rPr>
              <a:t>Electron clouds (EC) sources</a:t>
            </a:r>
          </a:p>
          <a:p>
            <a:pPr marL="342900" indent="-342900" algn="just">
              <a:spcBef>
                <a:spcPts val="600"/>
              </a:spcBef>
              <a:spcAft>
                <a:spcPts val="600"/>
              </a:spcAft>
              <a:buFont typeface="Arial" panose="020B0604020202020204" pitchFamily="34" charset="0"/>
              <a:buChar char="•"/>
            </a:pPr>
            <a:r>
              <a:rPr lang="en-US" dirty="0" smtClean="0">
                <a:solidFill>
                  <a:srgbClr val="800000"/>
                </a:solidFill>
              </a:rPr>
              <a:t>EC </a:t>
            </a:r>
            <a:r>
              <a:rPr lang="en-US" dirty="0">
                <a:solidFill>
                  <a:srgbClr val="800000"/>
                </a:solidFill>
              </a:rPr>
              <a:t>influence on </a:t>
            </a:r>
            <a:r>
              <a:rPr lang="en-US" dirty="0" smtClean="0">
                <a:solidFill>
                  <a:srgbClr val="800000"/>
                </a:solidFill>
              </a:rPr>
              <a:t>an accelerator </a:t>
            </a:r>
            <a:r>
              <a:rPr lang="en-US" dirty="0">
                <a:solidFill>
                  <a:srgbClr val="800000"/>
                </a:solidFill>
              </a:rPr>
              <a:t>performance</a:t>
            </a:r>
            <a:endParaRPr lang="ru-RU" dirty="0">
              <a:solidFill>
                <a:srgbClr val="141DD0"/>
              </a:solidFill>
            </a:endParaRPr>
          </a:p>
          <a:p>
            <a:pPr marL="342900" indent="-342900" algn="just">
              <a:spcBef>
                <a:spcPts val="600"/>
              </a:spcBef>
              <a:spcAft>
                <a:spcPts val="600"/>
              </a:spcAft>
              <a:buFont typeface="Arial" panose="020B0604020202020204" pitchFamily="34" charset="0"/>
              <a:buChar char="•"/>
            </a:pPr>
            <a:r>
              <a:rPr lang="en-US" dirty="0">
                <a:solidFill>
                  <a:srgbClr val="800000"/>
                </a:solidFill>
              </a:rPr>
              <a:t>EC formation</a:t>
            </a:r>
            <a:endParaRPr lang="ru-RU" dirty="0" smtClean="0">
              <a:solidFill>
                <a:srgbClr val="800000"/>
              </a:solidFill>
            </a:endParaRPr>
          </a:p>
          <a:p>
            <a:pPr marL="342900" indent="-342900" algn="just">
              <a:spcBef>
                <a:spcPts val="0"/>
              </a:spcBef>
              <a:spcAft>
                <a:spcPts val="0"/>
              </a:spcAft>
              <a:buFont typeface="Arial" panose="020B0604020202020204" pitchFamily="34" charset="0"/>
              <a:buChar char="•"/>
            </a:pPr>
            <a:r>
              <a:rPr lang="en-US" dirty="0" smtClean="0">
                <a:solidFill>
                  <a:schemeClr val="bg2">
                    <a:lumMod val="50000"/>
                  </a:schemeClr>
                </a:solidFill>
              </a:rPr>
              <a:t>Key parameters and equations for EC simulation</a:t>
            </a:r>
            <a:endParaRPr lang="ru-RU" dirty="0" smtClean="0">
              <a:solidFill>
                <a:schemeClr val="bg2">
                  <a:lumMod val="50000"/>
                </a:schemeClr>
              </a:solidFill>
            </a:endParaRPr>
          </a:p>
          <a:p>
            <a:pPr marL="342900" indent="-342900" algn="just">
              <a:spcBef>
                <a:spcPts val="0"/>
              </a:spcBef>
              <a:spcAft>
                <a:spcPts val="0"/>
              </a:spcAft>
              <a:buFont typeface="Arial" panose="020B0604020202020204" pitchFamily="34" charset="0"/>
              <a:buChar char="•"/>
            </a:pPr>
            <a:r>
              <a:rPr lang="en-US" dirty="0">
                <a:solidFill>
                  <a:srgbClr val="800000"/>
                </a:solidFill>
              </a:rPr>
              <a:t>LHC arc beam pipe</a:t>
            </a:r>
          </a:p>
          <a:p>
            <a:pPr marL="342900" indent="-342900" algn="just">
              <a:spcBef>
                <a:spcPts val="0"/>
              </a:spcBef>
              <a:spcAft>
                <a:spcPts val="0"/>
              </a:spcAft>
              <a:buFont typeface="Arial" panose="020B0604020202020204" pitchFamily="34" charset="0"/>
              <a:buChar char="•"/>
            </a:pPr>
            <a:r>
              <a:rPr lang="en-US" dirty="0" err="1" smtClean="0">
                <a:solidFill>
                  <a:srgbClr val="800000"/>
                </a:solidFill>
              </a:rPr>
              <a:t>SuperKEKB</a:t>
            </a:r>
            <a:r>
              <a:rPr lang="en-US" dirty="0" smtClean="0">
                <a:solidFill>
                  <a:srgbClr val="800000"/>
                </a:solidFill>
              </a:rPr>
              <a:t>, beam pipe in dipoles</a:t>
            </a:r>
            <a:endParaRPr lang="en-US" dirty="0">
              <a:solidFill>
                <a:srgbClr val="800000"/>
              </a:solidFill>
            </a:endParaRPr>
          </a:p>
          <a:p>
            <a:pPr marL="342900" indent="-342900" algn="just">
              <a:spcBef>
                <a:spcPts val="0"/>
              </a:spcBef>
              <a:spcAft>
                <a:spcPts val="0"/>
              </a:spcAft>
              <a:buFont typeface="Arial" panose="020B0604020202020204" pitchFamily="34" charset="0"/>
              <a:buChar char="•"/>
            </a:pPr>
            <a:r>
              <a:rPr lang="en-US" dirty="0" smtClean="0">
                <a:solidFill>
                  <a:srgbClr val="800000"/>
                </a:solidFill>
              </a:rPr>
              <a:t>Surface </a:t>
            </a:r>
            <a:r>
              <a:rPr lang="en-US" dirty="0" smtClean="0">
                <a:solidFill>
                  <a:srgbClr val="800000"/>
                </a:solidFill>
              </a:rPr>
              <a:t>conditioning</a:t>
            </a:r>
          </a:p>
          <a:p>
            <a:pPr marL="342900" indent="-342900" algn="just">
              <a:spcBef>
                <a:spcPts val="0"/>
              </a:spcBef>
              <a:spcAft>
                <a:spcPts val="0"/>
              </a:spcAft>
              <a:buFont typeface="Arial" panose="020B0604020202020204" pitchFamily="34" charset="0"/>
              <a:buChar char="•"/>
            </a:pPr>
            <a:r>
              <a:rPr lang="en-US" dirty="0" smtClean="0">
                <a:solidFill>
                  <a:srgbClr val="800000"/>
                </a:solidFill>
              </a:rPr>
              <a:t>EC investigations on SPS (CERN), </a:t>
            </a:r>
          </a:p>
          <a:p>
            <a:pPr marL="342900" indent="-342900" algn="just">
              <a:spcBef>
                <a:spcPts val="0"/>
              </a:spcBef>
              <a:spcAft>
                <a:spcPts val="0"/>
              </a:spcAft>
              <a:buFont typeface="Arial" panose="020B0604020202020204" pitchFamily="34" charset="0"/>
              <a:buChar char="•"/>
            </a:pPr>
            <a:r>
              <a:rPr lang="en-US" dirty="0" smtClean="0">
                <a:solidFill>
                  <a:srgbClr val="800000"/>
                </a:solidFill>
              </a:rPr>
              <a:t>Ph</a:t>
            </a:r>
            <a:r>
              <a:rPr lang="en-US" dirty="0" smtClean="0">
                <a:solidFill>
                  <a:srgbClr val="800000"/>
                </a:solidFill>
              </a:rPr>
              <a:t>otoelectron emission experiments at </a:t>
            </a:r>
            <a:r>
              <a:rPr lang="en-US" dirty="0" smtClean="0">
                <a:solidFill>
                  <a:srgbClr val="800000"/>
                </a:solidFill>
              </a:rPr>
              <a:t>BINP</a:t>
            </a:r>
          </a:p>
          <a:p>
            <a:pPr marL="342900" indent="-342900" algn="just">
              <a:spcBef>
                <a:spcPts val="0"/>
              </a:spcBef>
              <a:spcAft>
                <a:spcPts val="0"/>
              </a:spcAft>
              <a:buFont typeface="Arial" panose="020B0604020202020204" pitchFamily="34" charset="0"/>
              <a:buChar char="•"/>
            </a:pPr>
            <a:r>
              <a:rPr lang="en-US" dirty="0" smtClean="0">
                <a:solidFill>
                  <a:srgbClr val="800000"/>
                </a:solidFill>
              </a:rPr>
              <a:t>SEE in magnetic field, experiments at BINP and at JINR</a:t>
            </a:r>
          </a:p>
          <a:p>
            <a:pPr marL="342900" indent="-342900" algn="just">
              <a:spcBef>
                <a:spcPts val="0"/>
              </a:spcBef>
              <a:spcAft>
                <a:spcPts val="0"/>
              </a:spcAft>
              <a:buFont typeface="Arial" panose="020B0604020202020204" pitchFamily="34" charset="0"/>
              <a:buChar char="•"/>
            </a:pPr>
            <a:r>
              <a:rPr lang="en-US" dirty="0" smtClean="0">
                <a:solidFill>
                  <a:srgbClr val="800000"/>
                </a:solidFill>
              </a:rPr>
              <a:t>References</a:t>
            </a:r>
            <a:r>
              <a:rPr lang="en-US" dirty="0" smtClean="0">
                <a:solidFill>
                  <a:srgbClr val="800000"/>
                </a:solidFill>
              </a:rPr>
              <a:t> </a:t>
            </a:r>
            <a:endParaRPr lang="en-US" dirty="0" smtClean="0">
              <a:solidFill>
                <a:srgbClr val="800000"/>
              </a:solidFill>
            </a:endParaRPr>
          </a:p>
          <a:p>
            <a:pPr algn="just">
              <a:spcBef>
                <a:spcPts val="0"/>
              </a:spcBef>
              <a:spcAft>
                <a:spcPts val="0"/>
              </a:spcAft>
            </a:pPr>
            <a:endParaRPr lang="en-US" sz="1800" dirty="0">
              <a:solidFill>
                <a:srgbClr val="800000"/>
              </a:solidFill>
            </a:endParaRPr>
          </a:p>
        </p:txBody>
      </p:sp>
      <p:sp>
        <p:nvSpPr>
          <p:cNvPr id="2" name="Номер слайда 1"/>
          <p:cNvSpPr>
            <a:spLocks noGrp="1"/>
          </p:cNvSpPr>
          <p:nvPr>
            <p:ph type="sldNum" sz="quarter" idx="12"/>
          </p:nvPr>
        </p:nvSpPr>
        <p:spPr>
          <a:xfrm>
            <a:off x="8347447" y="7058025"/>
            <a:ext cx="2247900" cy="503238"/>
          </a:xfrm>
        </p:spPr>
        <p:txBody>
          <a:bodyPr/>
          <a:lstStyle/>
          <a:p>
            <a:fld id="{ACD99A16-143D-48D6-8F70-5A6CCC97A385}" type="slidenum">
              <a:rPr lang="en-US" smtClean="0">
                <a:solidFill>
                  <a:srgbClr val="141DD0"/>
                </a:solidFill>
              </a:rPr>
              <a:pPr/>
              <a:t>2</a:t>
            </a:fld>
            <a:endParaRPr lang="en-US" dirty="0">
              <a:solidFill>
                <a:srgbClr val="141DD0"/>
              </a:solidFill>
            </a:endParaRPr>
          </a:p>
        </p:txBody>
      </p:sp>
    </p:spTree>
    <p:extLst>
      <p:ext uri="{BB962C8B-B14F-4D97-AF65-F5344CB8AC3E}">
        <p14:creationId xmlns:p14="http://schemas.microsoft.com/office/powerpoint/2010/main" val="2930801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354277" y="385866"/>
            <a:ext cx="2545266"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934375">
              <a:spcBef>
                <a:spcPct val="0"/>
              </a:spcBef>
            </a:pPr>
            <a:r>
              <a:rPr lang="en-US" sz="1308" dirty="0">
                <a:solidFill>
                  <a:srgbClr val="000000"/>
                </a:solidFill>
                <a:latin typeface="Arial" charset="0"/>
              </a:rPr>
              <a:t>BINP</a:t>
            </a:r>
            <a:endParaRPr lang="ru-RU" sz="1308" dirty="0">
              <a:solidFill>
                <a:srgbClr val="000000"/>
              </a:solidFill>
              <a:latin typeface="Arial" charset="0"/>
            </a:endParaRPr>
          </a:p>
          <a:p>
            <a:pPr defTabSz="934375">
              <a:spcBef>
                <a:spcPct val="0"/>
              </a:spcBef>
            </a:pPr>
            <a:endParaRPr lang="ru-RU" sz="1308" dirty="0">
              <a:solidFill>
                <a:srgbClr val="000000"/>
              </a:solidFill>
              <a:latin typeface="Arial" charset="0"/>
            </a:endParaRPr>
          </a:p>
        </p:txBody>
      </p:sp>
      <p:sp>
        <p:nvSpPr>
          <p:cNvPr id="1094659" name="Freeform 92"/>
          <p:cNvSpPr>
            <a:spLocks noEditPoints="1"/>
          </p:cNvSpPr>
          <p:nvPr/>
        </p:nvSpPr>
        <p:spPr bwMode="auto">
          <a:xfrm>
            <a:off x="839485" y="151169"/>
            <a:ext cx="703063" cy="845456"/>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sz="1681">
              <a:latin typeface="Arial" charset="0"/>
            </a:endParaRPr>
          </a:p>
        </p:txBody>
      </p:sp>
      <p:sp>
        <p:nvSpPr>
          <p:cNvPr id="1094660" name="Text Box 4"/>
          <p:cNvSpPr txBox="1">
            <a:spLocks noChangeArrowheads="1"/>
          </p:cNvSpPr>
          <p:nvPr/>
        </p:nvSpPr>
        <p:spPr bwMode="auto">
          <a:xfrm>
            <a:off x="8839758" y="75796"/>
            <a:ext cx="1950480" cy="293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308" dirty="0">
                <a:solidFill>
                  <a:srgbClr val="000000"/>
                </a:solidFill>
              </a:rPr>
              <a:t>a.a.krasnov@inp.nsk.su</a:t>
            </a:r>
            <a:endParaRPr lang="ru-RU" sz="1308" dirty="0">
              <a:solidFill>
                <a:srgbClr val="000000"/>
              </a:solidFill>
            </a:endParaRPr>
          </a:p>
        </p:txBody>
      </p:sp>
      <p:sp>
        <p:nvSpPr>
          <p:cNvPr id="7" name="Text Box 5"/>
          <p:cNvSpPr txBox="1">
            <a:spLocks noChangeArrowheads="1"/>
          </p:cNvSpPr>
          <p:nvPr/>
        </p:nvSpPr>
        <p:spPr bwMode="auto">
          <a:xfrm>
            <a:off x="1951421" y="385867"/>
            <a:ext cx="6967601" cy="94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defTabSz="854286">
              <a:spcBef>
                <a:spcPct val="50000"/>
              </a:spcBef>
            </a:pPr>
            <a:r>
              <a:rPr lang="en-US" sz="2205" dirty="0">
                <a:solidFill>
                  <a:srgbClr val="0070C0"/>
                </a:solidFill>
              </a:rPr>
              <a:t>Relation between SEY and </a:t>
            </a:r>
            <a:r>
              <a:rPr lang="en-US" sz="2205" dirty="0" smtClean="0">
                <a:solidFill>
                  <a:srgbClr val="0070C0"/>
                </a:solidFill>
              </a:rPr>
              <a:t>ESD during conditioning!</a:t>
            </a:r>
            <a:endParaRPr lang="en-US" sz="2205" dirty="0">
              <a:solidFill>
                <a:srgbClr val="0070C0"/>
              </a:solidFill>
            </a:endParaRPr>
          </a:p>
          <a:p>
            <a:pPr algn="ctr" defTabSz="854286">
              <a:spcBef>
                <a:spcPct val="50000"/>
              </a:spcBef>
            </a:pPr>
            <a:endParaRPr lang="ru-RU" sz="2205" dirty="0">
              <a:solidFill>
                <a:srgbClr val="0070C0"/>
              </a:solidFill>
            </a:endParaRPr>
          </a:p>
        </p:txBody>
      </p:sp>
      <p:sp>
        <p:nvSpPr>
          <p:cNvPr id="1124725" name="Rectangle 431"/>
          <p:cNvSpPr>
            <a:spLocks noChangeArrowheads="1"/>
          </p:cNvSpPr>
          <p:nvPr/>
        </p:nvSpPr>
        <p:spPr bwMode="auto">
          <a:xfrm>
            <a:off x="354280" y="75796"/>
            <a:ext cx="172603" cy="34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435" tIns="42718" rIns="85435" bIns="42718" numCol="1" anchor="ctr" anchorCtr="0" compatLnSpc="1">
            <a:prstTxWarp prst="textNoShape">
              <a:avLst/>
            </a:prstTxWarp>
            <a:spAutoFit/>
          </a:bodyPr>
          <a:lstStyle/>
          <a:p>
            <a:endParaRPr lang="ru-RU" sz="1681"/>
          </a:p>
        </p:txBody>
      </p:sp>
      <p:sp>
        <p:nvSpPr>
          <p:cNvPr id="1124727" name="Rectangle 433"/>
          <p:cNvSpPr>
            <a:spLocks noChangeArrowheads="1"/>
          </p:cNvSpPr>
          <p:nvPr/>
        </p:nvSpPr>
        <p:spPr bwMode="auto">
          <a:xfrm>
            <a:off x="354280" y="75796"/>
            <a:ext cx="172603" cy="34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435" tIns="42718" rIns="85435" bIns="42718" numCol="1" anchor="ctr" anchorCtr="0" compatLnSpc="1">
            <a:prstTxWarp prst="textNoShape">
              <a:avLst/>
            </a:prstTxWarp>
            <a:spAutoFit/>
          </a:bodyPr>
          <a:lstStyle/>
          <a:p>
            <a:endParaRPr lang="ru-RU" sz="1681"/>
          </a:p>
        </p:txBody>
      </p:sp>
      <p:sp>
        <p:nvSpPr>
          <p:cNvPr id="1124729" name="Rectangle 435"/>
          <p:cNvSpPr>
            <a:spLocks noChangeArrowheads="1"/>
          </p:cNvSpPr>
          <p:nvPr/>
        </p:nvSpPr>
        <p:spPr bwMode="auto">
          <a:xfrm>
            <a:off x="354280" y="75796"/>
            <a:ext cx="172603" cy="344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85435" tIns="42718" rIns="85435" bIns="42718" numCol="1" anchor="ctr" anchorCtr="0" compatLnSpc="1">
            <a:prstTxWarp prst="textNoShape">
              <a:avLst/>
            </a:prstTxWarp>
            <a:spAutoFit/>
          </a:bodyPr>
          <a:lstStyle/>
          <a:p>
            <a:endParaRPr lang="ru-RU" sz="1681"/>
          </a:p>
        </p:txBody>
      </p:sp>
      <p:sp>
        <p:nvSpPr>
          <p:cNvPr id="2" name="Номер слайда 1"/>
          <p:cNvSpPr>
            <a:spLocks noGrp="1"/>
          </p:cNvSpPr>
          <p:nvPr>
            <p:ph type="sldNum" sz="quarter" idx="12"/>
          </p:nvPr>
        </p:nvSpPr>
        <p:spPr/>
        <p:txBody>
          <a:bodyPr/>
          <a:lstStyle/>
          <a:p>
            <a:fld id="{7393162D-8679-4CDD-AA25-1419BBAB4693}" type="slidenum">
              <a:rPr lang="ru-RU" smtClean="0"/>
              <a:t>20</a:t>
            </a:fld>
            <a:endParaRPr lang="ru-RU"/>
          </a:p>
        </p:txBody>
      </p:sp>
      <p:sp>
        <p:nvSpPr>
          <p:cNvPr id="1426" name="Text Box 134"/>
          <p:cNvSpPr txBox="1">
            <a:spLocks noChangeArrowheads="1"/>
          </p:cNvSpPr>
          <p:nvPr/>
        </p:nvSpPr>
        <p:spPr bwMode="auto">
          <a:xfrm>
            <a:off x="642973" y="6047736"/>
            <a:ext cx="5517399" cy="316904"/>
          </a:xfrm>
          <a:prstGeom prst="rect">
            <a:avLst/>
          </a:prstGeom>
          <a:noFill/>
          <a:ln w="9525" algn="ctr">
            <a:no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00817" tIns="50408" rIns="100817" bIns="50408" numCol="1" anchor="t" anchorCtr="0" compatLnSpc="1">
            <a:prstTxWarp prst="textNoShape">
              <a:avLst/>
            </a:prstTxWarp>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defTabSz="1156895">
              <a:spcBef>
                <a:spcPct val="50000"/>
              </a:spcBef>
            </a:pPr>
            <a:endParaRPr lang="ru-RU" sz="1985" dirty="0">
              <a:solidFill>
                <a:srgbClr val="C00000"/>
              </a:solidFill>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910" y="1098482"/>
            <a:ext cx="7744661" cy="428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1" name="Text Box 5"/>
          <p:cNvSpPr txBox="1">
            <a:spLocks noChangeArrowheads="1"/>
          </p:cNvSpPr>
          <p:nvPr/>
        </p:nvSpPr>
        <p:spPr bwMode="auto">
          <a:xfrm>
            <a:off x="955971" y="5580937"/>
            <a:ext cx="9086539" cy="1178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defTabSz="854286">
              <a:spcBef>
                <a:spcPct val="50000"/>
              </a:spcBef>
            </a:pPr>
            <a:r>
              <a:rPr lang="en-US" sz="1764" dirty="0" err="1">
                <a:solidFill>
                  <a:srgbClr val="C00000"/>
                </a:solidFill>
              </a:rPr>
              <a:t>B.Henrist</a:t>
            </a:r>
            <a:r>
              <a:rPr lang="en-US" sz="1764" dirty="0">
                <a:solidFill>
                  <a:srgbClr val="C00000"/>
                </a:solidFill>
              </a:rPr>
              <a:t>, </a:t>
            </a:r>
            <a:r>
              <a:rPr lang="en-US" sz="1764" dirty="0" err="1">
                <a:solidFill>
                  <a:srgbClr val="C00000"/>
                </a:solidFill>
              </a:rPr>
              <a:t>N.Hilleret</a:t>
            </a:r>
            <a:r>
              <a:rPr lang="en-US" sz="1764" dirty="0">
                <a:solidFill>
                  <a:srgbClr val="C00000"/>
                </a:solidFill>
              </a:rPr>
              <a:t>, </a:t>
            </a:r>
            <a:r>
              <a:rPr lang="en-US" sz="1764" dirty="0" err="1">
                <a:solidFill>
                  <a:srgbClr val="C00000"/>
                </a:solidFill>
              </a:rPr>
              <a:t>C.Scheuerlein</a:t>
            </a:r>
            <a:r>
              <a:rPr lang="en-US" sz="1764" dirty="0">
                <a:solidFill>
                  <a:srgbClr val="C00000"/>
                </a:solidFill>
              </a:rPr>
              <a:t>, </a:t>
            </a:r>
            <a:r>
              <a:rPr lang="en-US" sz="1764" dirty="0" err="1">
                <a:solidFill>
                  <a:srgbClr val="C00000"/>
                </a:solidFill>
              </a:rPr>
              <a:t>M.Taborelli</a:t>
            </a:r>
            <a:r>
              <a:rPr lang="en-US" sz="1764" dirty="0">
                <a:solidFill>
                  <a:srgbClr val="C00000"/>
                </a:solidFill>
              </a:rPr>
              <a:t>, </a:t>
            </a:r>
            <a:r>
              <a:rPr lang="en-US" sz="1764" dirty="0" err="1">
                <a:solidFill>
                  <a:srgbClr val="C00000"/>
                </a:solidFill>
              </a:rPr>
              <a:t>G.Vorlaufer</a:t>
            </a:r>
            <a:r>
              <a:rPr lang="en-US" sz="1764" dirty="0">
                <a:solidFill>
                  <a:srgbClr val="C00000"/>
                </a:solidFill>
              </a:rPr>
              <a:t>.</a:t>
            </a:r>
            <a:r>
              <a:rPr lang="en-US" sz="1764" dirty="0"/>
              <a:t> </a:t>
            </a:r>
            <a:r>
              <a:rPr lang="en-US" sz="1764" dirty="0">
                <a:solidFill>
                  <a:srgbClr val="002060"/>
                </a:solidFill>
              </a:rPr>
              <a:t>The variation of the secondary electron yield and of the desorption yield of copper under electron bombardment: origin and impact on the conditioning of the LHC. Proceedings of EPAC 2002, pp. 2553-2555, Paris, France.</a:t>
            </a:r>
            <a:endParaRPr lang="ru-RU" sz="1764" dirty="0">
              <a:solidFill>
                <a:srgbClr val="002060"/>
              </a:solidFill>
            </a:endParaRPr>
          </a:p>
        </p:txBody>
      </p:sp>
    </p:spTree>
    <p:extLst>
      <p:ext uri="{BB962C8B-B14F-4D97-AF65-F5344CB8AC3E}">
        <p14:creationId xmlns:p14="http://schemas.microsoft.com/office/powerpoint/2010/main" val="2126375651"/>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4"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400">
                <a:solidFill>
                  <a:srgbClr val="000000"/>
                </a:solidFill>
                <a:latin typeface="Arial" panose="020B0604020202020204" pitchFamily="34" charset="0"/>
              </a:rPr>
              <a:t>BINP</a:t>
            </a:r>
            <a:endParaRPr lang="ru-RU" altLang="ru-RU" sz="1400">
              <a:solidFill>
                <a:srgbClr val="000000"/>
              </a:solidFill>
              <a:latin typeface="Arial" panose="020B0604020202020204" pitchFamily="34" charset="0"/>
            </a:endParaRPr>
          </a:p>
          <a:p>
            <a:pPr algn="ctr" eaLnBrk="1" hangingPunct="1"/>
            <a:endParaRPr lang="ru-RU" altLang="ru-RU" sz="1400">
              <a:solidFill>
                <a:srgbClr val="000000"/>
              </a:solidFill>
              <a:latin typeface="Arial" panose="020B0604020202020204" pitchFamily="34" charset="0"/>
            </a:endParaRPr>
          </a:p>
        </p:txBody>
      </p:sp>
      <p:sp>
        <p:nvSpPr>
          <p:cNvPr id="1108995"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sz="2000" b="0">
              <a:latin typeface="Arial" panose="020B0604020202020204" pitchFamily="34" charset="0"/>
            </a:endParaRPr>
          </a:p>
        </p:txBody>
      </p:sp>
      <p:sp>
        <p:nvSpPr>
          <p:cNvPr id="1108996"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ru-RU" sz="1400">
                <a:solidFill>
                  <a:srgbClr val="000000"/>
                </a:solidFill>
              </a:rPr>
              <a:t>a.a.krasnov@inp.nsk.su</a:t>
            </a:r>
            <a:endParaRPr lang="ru-RU" altLang="ru-RU" sz="1400">
              <a:solidFill>
                <a:srgbClr val="000000"/>
              </a:solidFill>
            </a:endParaRPr>
          </a:p>
        </p:txBody>
      </p:sp>
      <p:pic>
        <p:nvPicPr>
          <p:cNvPr id="1108997" name="Picture 5" descr="SPSdiagnostic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275" y="1034543"/>
            <a:ext cx="9400871" cy="324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8998" name="Text Box 6"/>
          <p:cNvSpPr txBox="1">
            <a:spLocks noChangeArrowheads="1"/>
          </p:cNvSpPr>
          <p:nvPr/>
        </p:nvSpPr>
        <p:spPr bwMode="auto">
          <a:xfrm>
            <a:off x="2181082" y="251723"/>
            <a:ext cx="613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3200" dirty="0" smtClean="0">
                <a:solidFill>
                  <a:srgbClr val="4F3EF2"/>
                </a:solidFill>
              </a:rPr>
              <a:t>EC investigations </a:t>
            </a:r>
            <a:r>
              <a:rPr lang="en-US" altLang="ru-RU" sz="3200" dirty="0" smtClean="0">
                <a:solidFill>
                  <a:srgbClr val="4F3EF2"/>
                </a:solidFill>
              </a:rPr>
              <a:t>on </a:t>
            </a:r>
            <a:r>
              <a:rPr lang="en-US" altLang="ru-RU" sz="3200" dirty="0" smtClean="0">
                <a:solidFill>
                  <a:srgbClr val="4F3EF2"/>
                </a:solidFill>
              </a:rPr>
              <a:t>SPS (CERN)</a:t>
            </a:r>
            <a:endParaRPr lang="ru-RU" altLang="ru-RU" sz="3200" dirty="0">
              <a:solidFill>
                <a:srgbClr val="4F3EF2"/>
              </a:solidFill>
            </a:endParaRPr>
          </a:p>
        </p:txBody>
      </p:sp>
      <p:sp>
        <p:nvSpPr>
          <p:cNvPr id="7" name="Text Box 6"/>
          <p:cNvSpPr txBox="1">
            <a:spLocks noChangeArrowheads="1"/>
          </p:cNvSpPr>
          <p:nvPr/>
        </p:nvSpPr>
        <p:spPr bwMode="auto">
          <a:xfrm>
            <a:off x="789377" y="4274580"/>
            <a:ext cx="86458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3200" dirty="0" smtClean="0">
                <a:solidFill>
                  <a:srgbClr val="4F3EF2"/>
                </a:solidFill>
              </a:rPr>
              <a:t>EC detection with the use microwave phase shift</a:t>
            </a:r>
            <a:endParaRPr lang="ru-RU" altLang="ru-RU" sz="3200" dirty="0">
              <a:solidFill>
                <a:srgbClr val="4F3EF2"/>
              </a:solidFill>
            </a:endParaRPr>
          </a:p>
        </p:txBody>
      </p:sp>
      <p:sp>
        <p:nvSpPr>
          <p:cNvPr id="6" name="Rectangle 7"/>
          <p:cNvSpPr>
            <a:spLocks noChangeArrowheads="1"/>
          </p:cNvSpPr>
          <p:nvPr/>
        </p:nvSpPr>
        <p:spPr bwMode="auto">
          <a:xfrm flipV="1">
            <a:off x="5503131" y="5256795"/>
            <a:ext cx="792088" cy="252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ext uri="{D42A27DB-BD31-4B8C-83A1-F6EECF244321}">
                <p14:modId xmlns:p14="http://schemas.microsoft.com/office/powerpoint/2010/main" val="3638288997"/>
              </p:ext>
            </p:extLst>
          </p:nvPr>
        </p:nvGraphicFramePr>
        <p:xfrm>
          <a:off x="803275" y="5256795"/>
          <a:ext cx="4169460" cy="677563"/>
        </p:xfrm>
        <a:graphic>
          <a:graphicData uri="http://schemas.openxmlformats.org/presentationml/2006/ole">
            <mc:AlternateContent xmlns:mc="http://schemas.openxmlformats.org/markup-compatibility/2006">
              <mc:Choice xmlns:v="urn:schemas-microsoft-com:vml" Requires="v">
                <p:oleObj spid="_x0000_s1185852" r:id="rId4" imgW="1892300" imgH="304800" progId="Equation.3">
                  <p:embed/>
                </p:oleObj>
              </mc:Choice>
              <mc:Fallback>
                <p:oleObj r:id="rId4" imgW="1892300" imgH="3048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75" y="5256795"/>
                        <a:ext cx="4169460" cy="677563"/>
                      </a:xfrm>
                      <a:prstGeom prst="rect">
                        <a:avLst/>
                      </a:prstGeom>
                      <a:noFill/>
                    </p:spPr>
                  </p:pic>
                </p:oleObj>
              </mc:Fallback>
            </mc:AlternateContent>
          </a:graphicData>
        </a:graphic>
      </p:graphicFrame>
      <p:pic>
        <p:nvPicPr>
          <p:cNvPr id="9" name="Рисунок 8"/>
          <p:cNvPicPr>
            <a:picLocks noChangeAspect="1"/>
          </p:cNvPicPr>
          <p:nvPr/>
        </p:nvPicPr>
        <p:blipFill>
          <a:blip r:embed="rId6"/>
          <a:stretch>
            <a:fillRect/>
          </a:stretch>
        </p:blipFill>
        <p:spPr>
          <a:xfrm>
            <a:off x="5503131" y="5040771"/>
            <a:ext cx="4540801" cy="2289200"/>
          </a:xfrm>
          <a:prstGeom prst="rect">
            <a:avLst/>
          </a:prstGeom>
        </p:spPr>
      </p:pic>
      <p:sp>
        <p:nvSpPr>
          <p:cNvPr id="17" name="Text Box 6"/>
          <p:cNvSpPr txBox="1">
            <a:spLocks noChangeArrowheads="1"/>
          </p:cNvSpPr>
          <p:nvPr/>
        </p:nvSpPr>
        <p:spPr bwMode="auto">
          <a:xfrm>
            <a:off x="829137" y="6185371"/>
            <a:ext cx="41435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2800" dirty="0" smtClean="0">
                <a:solidFill>
                  <a:srgbClr val="4F3EF2"/>
                </a:solidFill>
              </a:rPr>
              <a:t>Details ask Fritz </a:t>
            </a:r>
            <a:r>
              <a:rPr lang="en-US" altLang="ru-RU" sz="2800" dirty="0" err="1" smtClean="0">
                <a:solidFill>
                  <a:srgbClr val="4F3EF2"/>
                </a:solidFill>
              </a:rPr>
              <a:t>Caspers</a:t>
            </a:r>
            <a:endParaRPr lang="ru-RU" altLang="ru-RU" sz="2800" dirty="0">
              <a:solidFill>
                <a:srgbClr val="4F3EF2"/>
              </a:solidFill>
            </a:endParaRPr>
          </a:p>
        </p:txBody>
      </p:sp>
    </p:spTree>
    <p:extLst>
      <p:ext uri="{BB962C8B-B14F-4D97-AF65-F5344CB8AC3E}">
        <p14:creationId xmlns:p14="http://schemas.microsoft.com/office/powerpoint/2010/main" val="36339380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2"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400">
                <a:solidFill>
                  <a:srgbClr val="000000"/>
                </a:solidFill>
                <a:latin typeface="Arial" panose="020B0604020202020204" pitchFamily="34" charset="0"/>
              </a:rPr>
              <a:t>BINP</a:t>
            </a:r>
            <a:endParaRPr lang="ru-RU" altLang="ru-RU" sz="1400">
              <a:solidFill>
                <a:srgbClr val="000000"/>
              </a:solidFill>
              <a:latin typeface="Arial" panose="020B0604020202020204" pitchFamily="34" charset="0"/>
            </a:endParaRPr>
          </a:p>
          <a:p>
            <a:pPr algn="ctr" eaLnBrk="1" hangingPunct="1"/>
            <a:endParaRPr lang="ru-RU" altLang="ru-RU" sz="1400">
              <a:solidFill>
                <a:srgbClr val="000000"/>
              </a:solidFill>
              <a:latin typeface="Arial" panose="020B0604020202020204" pitchFamily="34" charset="0"/>
            </a:endParaRPr>
          </a:p>
        </p:txBody>
      </p:sp>
      <p:sp>
        <p:nvSpPr>
          <p:cNvPr id="1105923"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sz="2000" b="0">
              <a:latin typeface="Arial" panose="020B0604020202020204" pitchFamily="34" charset="0"/>
            </a:endParaRPr>
          </a:p>
        </p:txBody>
      </p:sp>
      <p:pic>
        <p:nvPicPr>
          <p:cNvPr id="11059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400" y="971550"/>
            <a:ext cx="9432925" cy="62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2181082" y="251723"/>
            <a:ext cx="613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3200" dirty="0" smtClean="0">
                <a:solidFill>
                  <a:srgbClr val="4F3EF2"/>
                </a:solidFill>
              </a:rPr>
              <a:t>EC investigations </a:t>
            </a:r>
            <a:r>
              <a:rPr lang="en-US" altLang="ru-RU" sz="3200" dirty="0" smtClean="0">
                <a:solidFill>
                  <a:srgbClr val="4F3EF2"/>
                </a:solidFill>
              </a:rPr>
              <a:t>on </a:t>
            </a:r>
            <a:r>
              <a:rPr lang="en-US" altLang="ru-RU" sz="3200" dirty="0" smtClean="0">
                <a:solidFill>
                  <a:srgbClr val="4F3EF2"/>
                </a:solidFill>
              </a:rPr>
              <a:t>SPS (CERN)</a:t>
            </a:r>
            <a:endParaRPr lang="ru-RU" altLang="ru-RU" sz="3200" dirty="0">
              <a:solidFill>
                <a:srgbClr val="4F3EF2"/>
              </a:solidFill>
            </a:endParaRPr>
          </a:p>
        </p:txBody>
      </p:sp>
    </p:spTree>
    <p:extLst>
      <p:ext uri="{BB962C8B-B14F-4D97-AF65-F5344CB8AC3E}">
        <p14:creationId xmlns:p14="http://schemas.microsoft.com/office/powerpoint/2010/main" val="22039806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400">
                <a:solidFill>
                  <a:srgbClr val="000000"/>
                </a:solidFill>
                <a:latin typeface="Arial" panose="020B0604020202020204" pitchFamily="34" charset="0"/>
              </a:rPr>
              <a:t>BINP</a:t>
            </a:r>
            <a:endParaRPr lang="ru-RU" altLang="ru-RU" sz="1400">
              <a:solidFill>
                <a:srgbClr val="000000"/>
              </a:solidFill>
              <a:latin typeface="Arial" panose="020B0604020202020204" pitchFamily="34" charset="0"/>
            </a:endParaRPr>
          </a:p>
          <a:p>
            <a:pPr algn="ctr" eaLnBrk="1" hangingPunct="1"/>
            <a:endParaRPr lang="ru-RU" altLang="ru-RU" sz="1400">
              <a:solidFill>
                <a:srgbClr val="000000"/>
              </a:solidFill>
              <a:latin typeface="Arial" panose="020B0604020202020204" pitchFamily="34" charset="0"/>
            </a:endParaRPr>
          </a:p>
        </p:txBody>
      </p:sp>
      <p:sp>
        <p:nvSpPr>
          <p:cNvPr id="1118211"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sz="2000" b="0">
              <a:latin typeface="Arial" panose="020B0604020202020204" pitchFamily="34" charset="0"/>
            </a:endParaRPr>
          </a:p>
        </p:txBody>
      </p:sp>
      <p:sp>
        <p:nvSpPr>
          <p:cNvPr id="1118212"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just">
              <a:spcBef>
                <a:spcPct val="50000"/>
              </a:spcBef>
            </a:pPr>
            <a:r>
              <a:rPr lang="en-US" altLang="ru-RU" sz="1400">
                <a:solidFill>
                  <a:srgbClr val="000000"/>
                </a:solidFill>
              </a:rPr>
              <a:t>a.a.krasnov@inp.nsk.su</a:t>
            </a:r>
            <a:endParaRPr lang="ru-RU" altLang="ru-RU" sz="1400">
              <a:solidFill>
                <a:srgbClr val="000000"/>
              </a:solidFill>
            </a:endParaRPr>
          </a:p>
        </p:txBody>
      </p:sp>
      <p:pic>
        <p:nvPicPr>
          <p:cNvPr id="1118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688975"/>
            <a:ext cx="9180513" cy="655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2046747" y="6190"/>
            <a:ext cx="613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3200" dirty="0" smtClean="0">
                <a:solidFill>
                  <a:srgbClr val="4F3EF2"/>
                </a:solidFill>
              </a:rPr>
              <a:t>EC investigations </a:t>
            </a:r>
            <a:r>
              <a:rPr lang="en-US" altLang="ru-RU" sz="3200" dirty="0" smtClean="0">
                <a:solidFill>
                  <a:srgbClr val="4F3EF2"/>
                </a:solidFill>
              </a:rPr>
              <a:t>on </a:t>
            </a:r>
            <a:r>
              <a:rPr lang="en-US" altLang="ru-RU" sz="3200" dirty="0" smtClean="0">
                <a:solidFill>
                  <a:srgbClr val="4F3EF2"/>
                </a:solidFill>
              </a:rPr>
              <a:t>SPS (CERN)</a:t>
            </a:r>
            <a:endParaRPr lang="ru-RU" altLang="ru-RU" sz="3200" dirty="0">
              <a:solidFill>
                <a:srgbClr val="4F3EF2"/>
              </a:solidFill>
            </a:endParaRPr>
          </a:p>
        </p:txBody>
      </p:sp>
    </p:spTree>
    <p:extLst>
      <p:ext uri="{BB962C8B-B14F-4D97-AF65-F5344CB8AC3E}">
        <p14:creationId xmlns:p14="http://schemas.microsoft.com/office/powerpoint/2010/main" val="4101853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ru-RU" sz="1400">
                <a:solidFill>
                  <a:srgbClr val="000000"/>
                </a:solidFill>
                <a:latin typeface="Arial" panose="020B0604020202020204" pitchFamily="34" charset="0"/>
              </a:rPr>
              <a:t>BINP</a:t>
            </a:r>
            <a:endParaRPr lang="ru-RU" altLang="ru-RU" sz="1400">
              <a:solidFill>
                <a:srgbClr val="000000"/>
              </a:solidFill>
              <a:latin typeface="Arial" panose="020B0604020202020204" pitchFamily="34" charset="0"/>
            </a:endParaRPr>
          </a:p>
          <a:p>
            <a:pPr algn="ctr" eaLnBrk="1" hangingPunct="1"/>
            <a:endParaRPr lang="ru-RU" altLang="ru-RU" sz="1400">
              <a:solidFill>
                <a:srgbClr val="000000"/>
              </a:solidFill>
              <a:latin typeface="Arial" panose="020B0604020202020204" pitchFamily="34" charset="0"/>
            </a:endParaRPr>
          </a:p>
        </p:txBody>
      </p:sp>
      <p:sp>
        <p:nvSpPr>
          <p:cNvPr id="1112067"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ru-RU" altLang="ru-RU" sz="2000" b="0">
              <a:latin typeface="Arial" panose="020B0604020202020204" pitchFamily="34" charset="0"/>
            </a:endParaRPr>
          </a:p>
        </p:txBody>
      </p:sp>
      <p:pic>
        <p:nvPicPr>
          <p:cNvPr id="111206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88" y="831850"/>
            <a:ext cx="9571037" cy="6729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2010743" y="21937"/>
            <a:ext cx="613341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ru-RU" sz="3200" dirty="0" smtClean="0">
                <a:solidFill>
                  <a:srgbClr val="4F3EF2"/>
                </a:solidFill>
              </a:rPr>
              <a:t>EC investigations </a:t>
            </a:r>
            <a:r>
              <a:rPr lang="en-US" altLang="ru-RU" sz="3200" dirty="0" smtClean="0">
                <a:solidFill>
                  <a:srgbClr val="4F3EF2"/>
                </a:solidFill>
              </a:rPr>
              <a:t>on </a:t>
            </a:r>
            <a:r>
              <a:rPr lang="en-US" altLang="ru-RU" sz="3200" dirty="0" smtClean="0">
                <a:solidFill>
                  <a:srgbClr val="4F3EF2"/>
                </a:solidFill>
              </a:rPr>
              <a:t>SPS (CERN)</a:t>
            </a:r>
            <a:endParaRPr lang="ru-RU" altLang="ru-RU" sz="3200" dirty="0">
              <a:solidFill>
                <a:srgbClr val="4F3EF2"/>
              </a:solidFill>
            </a:endParaRPr>
          </a:p>
        </p:txBody>
      </p:sp>
    </p:spTree>
    <p:extLst>
      <p:ext uri="{BB962C8B-B14F-4D97-AF65-F5344CB8AC3E}">
        <p14:creationId xmlns:p14="http://schemas.microsoft.com/office/powerpoint/2010/main" val="1691336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0" y="396875"/>
            <a:ext cx="27241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defTabSz="1000125" eaLnBrk="1" hangingPunct="1">
              <a:spcBef>
                <a:spcPct val="0"/>
              </a:spcBef>
            </a:pPr>
            <a:r>
              <a:rPr lang="en-US" sz="1400">
                <a:solidFill>
                  <a:srgbClr val="000000"/>
                </a:solidFill>
                <a:latin typeface="Arial" charset="0"/>
              </a:rPr>
              <a:t>BINP</a:t>
            </a:r>
            <a:endParaRPr lang="ru-RU" sz="1400">
              <a:solidFill>
                <a:srgbClr val="000000"/>
              </a:solidFill>
              <a:latin typeface="Arial" charset="0"/>
            </a:endParaRPr>
          </a:p>
          <a:p>
            <a:pPr defTabSz="1000125" eaLnBrk="1" hangingPunct="1">
              <a:spcBef>
                <a:spcPct val="0"/>
              </a:spcBef>
            </a:pPr>
            <a:endParaRPr lang="ru-RU" sz="1400">
              <a:solidFill>
                <a:srgbClr val="000000"/>
              </a:solidFill>
              <a:latin typeface="Arial" charset="0"/>
            </a:endParaRPr>
          </a:p>
        </p:txBody>
      </p:sp>
      <p:sp>
        <p:nvSpPr>
          <p:cNvPr id="1094659" name="Freeform 92"/>
          <p:cNvSpPr>
            <a:spLocks noEditPoints="1"/>
          </p:cNvSpPr>
          <p:nvPr/>
        </p:nvSpPr>
        <p:spPr bwMode="auto">
          <a:xfrm>
            <a:off x="427038" y="0"/>
            <a:ext cx="752475"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eaLnBrk="1" hangingPunct="1">
              <a:spcBef>
                <a:spcPct val="0"/>
              </a:spcBef>
            </a:pPr>
            <a:endParaRPr lang="ru-RU" b="0">
              <a:solidFill>
                <a:schemeClr val="tx1"/>
              </a:solidFill>
              <a:latin typeface="Arial" charset="0"/>
            </a:endParaRPr>
          </a:p>
        </p:txBody>
      </p:sp>
      <p:sp>
        <p:nvSpPr>
          <p:cNvPr id="1094660" name="Text Box 4"/>
          <p:cNvSpPr txBox="1">
            <a:spLocks noChangeArrowheads="1"/>
          </p:cNvSpPr>
          <p:nvPr/>
        </p:nvSpPr>
        <p:spPr bwMode="auto">
          <a:xfrm>
            <a:off x="8420100" y="252413"/>
            <a:ext cx="20875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a:spcBef>
                <a:spcPct val="50000"/>
              </a:spcBef>
            </a:pPr>
            <a:r>
              <a:rPr lang="en-US" sz="1400">
                <a:solidFill>
                  <a:srgbClr val="000000"/>
                </a:solidFill>
              </a:rPr>
              <a:t>a.a.krasnov@inp.nsk.su</a:t>
            </a:r>
            <a:endParaRPr lang="ru-RU" sz="1400">
              <a:solidFill>
                <a:srgbClr val="000000"/>
              </a:solidFill>
            </a:endParaRPr>
          </a:p>
        </p:txBody>
      </p:sp>
      <p:pic>
        <p:nvPicPr>
          <p:cNvPr id="1124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5575" y="1889125"/>
            <a:ext cx="5391150" cy="3781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5"/>
          <p:cNvSpPr txBox="1">
            <a:spLocks noChangeArrowheads="1"/>
          </p:cNvSpPr>
          <p:nvPr/>
        </p:nvSpPr>
        <p:spPr bwMode="auto">
          <a:xfrm>
            <a:off x="2111892" y="30550"/>
            <a:ext cx="6300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lvl="0" algn="just" defTabSz="914400">
              <a:spcBef>
                <a:spcPct val="50000"/>
              </a:spcBef>
            </a:pPr>
            <a:r>
              <a:rPr lang="en-US" dirty="0" smtClean="0">
                <a:solidFill>
                  <a:srgbClr val="141DD0"/>
                </a:solidFill>
              </a:rPr>
              <a:t>Photoelectron azimuthal distribution</a:t>
            </a:r>
            <a:endParaRPr lang="ru-RU" dirty="0">
              <a:solidFill>
                <a:srgbClr val="C00000"/>
              </a:solidFill>
            </a:endParaRPr>
          </a:p>
          <a:p>
            <a:pPr algn="just">
              <a:spcBef>
                <a:spcPct val="50000"/>
              </a:spcBef>
            </a:pPr>
            <a:r>
              <a:rPr lang="en-US" sz="2000" dirty="0" smtClean="0">
                <a:solidFill>
                  <a:srgbClr val="C00000"/>
                </a:solidFill>
              </a:rPr>
              <a:t>Experiments at BINP (Novosibirsk)</a:t>
            </a:r>
            <a:endParaRPr lang="ru-RU" sz="2000" dirty="0">
              <a:solidFill>
                <a:srgbClr val="C00000"/>
              </a:solidFill>
            </a:endParaRPr>
          </a:p>
        </p:txBody>
      </p:sp>
      <p:sp>
        <p:nvSpPr>
          <p:cNvPr id="1124725" name="Rectangle 431"/>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7" name="Rectangle 433"/>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24729" name="Rectangle 435"/>
          <p:cNvSpPr>
            <a:spLocks noChangeArrowheads="1"/>
          </p:cNvSpPr>
          <p:nvPr/>
        </p:nvSpPr>
        <p:spPr bwMode="auto">
          <a:xfrm>
            <a:off x="0" y="0"/>
            <a:ext cx="1079023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24356" name="Объект 1124355"/>
          <p:cNvGraphicFramePr>
            <a:graphicFrameLocks noChangeAspect="1"/>
          </p:cNvGraphicFramePr>
          <p:nvPr>
            <p:extLst>
              <p:ext uri="{D42A27DB-BD31-4B8C-83A1-F6EECF244321}">
                <p14:modId xmlns:p14="http://schemas.microsoft.com/office/powerpoint/2010/main" val="3111432732"/>
              </p:ext>
            </p:extLst>
          </p:nvPr>
        </p:nvGraphicFramePr>
        <p:xfrm>
          <a:off x="2316984" y="989641"/>
          <a:ext cx="6148331" cy="3233965"/>
        </p:xfrm>
        <a:graphic>
          <a:graphicData uri="http://schemas.openxmlformats.org/presentationml/2006/ole">
            <mc:AlternateContent xmlns:mc="http://schemas.openxmlformats.org/markup-compatibility/2006">
              <mc:Choice xmlns:v="urn:schemas-microsoft-com:vml" Requires="v">
                <p:oleObj spid="_x0000_s1180734" name="Точечный рисунок" r:id="rId4" imgW="6793030" imgH="3459471" progId="Paint.Picture">
                  <p:embed/>
                </p:oleObj>
              </mc:Choice>
              <mc:Fallback>
                <p:oleObj name="Точечный рисунок" r:id="rId4" imgW="6793030" imgH="3459471"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984" y="989641"/>
                        <a:ext cx="6148331" cy="3233965"/>
                      </a:xfrm>
                      <a:prstGeom prst="rect">
                        <a:avLst/>
                      </a:prstGeom>
                      <a:noFill/>
                      <a:ln>
                        <a:noFill/>
                      </a:ln>
                    </p:spPr>
                  </p:pic>
                </p:oleObj>
              </mc:Fallback>
            </mc:AlternateContent>
          </a:graphicData>
        </a:graphic>
      </p:graphicFrame>
      <p:sp>
        <p:nvSpPr>
          <p:cNvPr id="2" name="Номер слайда 1"/>
          <p:cNvSpPr>
            <a:spLocks noGrp="1"/>
          </p:cNvSpPr>
          <p:nvPr>
            <p:ph type="sldNum" sz="quarter" idx="12"/>
          </p:nvPr>
        </p:nvSpPr>
        <p:spPr/>
        <p:txBody>
          <a:bodyPr/>
          <a:lstStyle/>
          <a:p>
            <a:fld id="{ACD99A16-143D-48D6-8F70-5A6CCC97A385}" type="slidenum">
              <a:rPr lang="en-US" smtClean="0"/>
              <a:pPr/>
              <a:t>25</a:t>
            </a:fld>
            <a:endParaRPr lang="en-US"/>
          </a:p>
        </p:txBody>
      </p:sp>
      <p:graphicFrame>
        <p:nvGraphicFramePr>
          <p:cNvPr id="3" name="Таблица 2"/>
          <p:cNvGraphicFramePr>
            <a:graphicFrameLocks noGrp="1"/>
          </p:cNvGraphicFramePr>
          <p:nvPr>
            <p:extLst>
              <p:ext uri="{D42A27DB-BD31-4B8C-83A1-F6EECF244321}">
                <p14:modId xmlns:p14="http://schemas.microsoft.com/office/powerpoint/2010/main" val="183257500"/>
              </p:ext>
            </p:extLst>
          </p:nvPr>
        </p:nvGraphicFramePr>
        <p:xfrm>
          <a:off x="1938735" y="4368844"/>
          <a:ext cx="7128793" cy="2851184"/>
        </p:xfrm>
        <a:graphic>
          <a:graphicData uri="http://schemas.openxmlformats.org/drawingml/2006/table">
            <a:tbl>
              <a:tblPr firstRow="1" firstCol="1" bandRow="1" bandCol="1"/>
              <a:tblGrid>
                <a:gridCol w="1266715"/>
                <a:gridCol w="681813"/>
                <a:gridCol w="1054335"/>
                <a:gridCol w="1088701"/>
                <a:gridCol w="1088701"/>
                <a:gridCol w="584902"/>
                <a:gridCol w="681813"/>
                <a:gridCol w="681813"/>
              </a:tblGrid>
              <a:tr h="531174">
                <a:tc rowSpan="2">
                  <a:txBody>
                    <a:bodyPr/>
                    <a:lstStyle/>
                    <a:p>
                      <a:pPr algn="ctr">
                        <a:spcBef>
                          <a:spcPts val="600"/>
                        </a:spcBef>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 </a:t>
                      </a:r>
                    </a:p>
                    <a:p>
                      <a:pPr algn="ctr">
                        <a:spcBef>
                          <a:spcPts val="6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Sample</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spcBef>
                          <a:spcPts val="600"/>
                        </a:spcBef>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 </a:t>
                      </a:r>
                    </a:p>
                    <a:p>
                      <a:pPr algn="ctr">
                        <a:spcBef>
                          <a:spcPts val="600"/>
                        </a:spcBef>
                        <a:spcAft>
                          <a:spcPts val="0"/>
                        </a:spcAft>
                      </a:pPr>
                      <a:r>
                        <a:rPr lang="en-US" sz="1800" i="1" dirty="0" err="1">
                          <a:solidFill>
                            <a:srgbClr val="000000"/>
                          </a:solidFill>
                          <a:effectLst/>
                          <a:latin typeface="Times New Roman" panose="02020603050405020304" pitchFamily="18" charset="0"/>
                          <a:ea typeface="Times New Roman" panose="02020603050405020304" pitchFamily="18" charset="0"/>
                        </a:rPr>
                        <a:t>E</a:t>
                      </a:r>
                      <a:r>
                        <a:rPr lang="en-US" sz="1800" i="1" baseline="-25000" dirty="0" err="1">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 [eV]</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ctr">
                        <a:spcBef>
                          <a:spcPts val="6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Specular scattering</a:t>
                      </a:r>
                      <a:r>
                        <a:rPr lang="ru-RU" sz="1800" dirty="0" smtClean="0">
                          <a:solidFill>
                            <a:srgbClr val="000000"/>
                          </a:solidFill>
                          <a:effectLst/>
                          <a:latin typeface="Times New Roman" panose="02020603050405020304" pitchFamily="18" charset="0"/>
                          <a:ea typeface="Times New Roman" panose="02020603050405020304" pitchFamily="18" charset="0"/>
                        </a:rPr>
                        <a:t> </a:t>
                      </a:r>
                      <a:endParaRPr lang="en-US" sz="1800" dirty="0" smtClean="0">
                        <a:solidFill>
                          <a:srgbClr val="000000"/>
                        </a:solidFill>
                        <a:effectLst/>
                        <a:latin typeface="Times New Roman" panose="02020603050405020304" pitchFamily="18" charset="0"/>
                        <a:ea typeface="Times New Roman" panose="02020603050405020304" pitchFamily="18" charset="0"/>
                      </a:endParaRPr>
                    </a:p>
                    <a:p>
                      <a:pPr algn="ctr">
                        <a:spcBef>
                          <a:spcPts val="600"/>
                        </a:spcBef>
                        <a:spcAft>
                          <a:spcPts val="0"/>
                        </a:spcAft>
                      </a:pPr>
                      <a:r>
                        <a:rPr lang="ru-RU" sz="1800" dirty="0" smtClean="0">
                          <a:solidFill>
                            <a:srgbClr val="000000"/>
                          </a:solidFill>
                          <a:effectLst/>
                          <a:latin typeface="Times New Roman" panose="02020603050405020304" pitchFamily="18" charset="0"/>
                          <a:ea typeface="Times New Roman" panose="02020603050405020304" pitchFamily="18" charset="0"/>
                        </a:rPr>
                        <a:t>[%]</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a:spcBef>
                          <a:spcPts val="6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Quantum yield</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3">
                  <a:txBody>
                    <a:bodyPr/>
                    <a:lstStyle/>
                    <a:p>
                      <a:pPr algn="ctr">
                        <a:spcBef>
                          <a:spcPts val="6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Normalized photocurrent </a:t>
                      </a:r>
                      <a:r>
                        <a:rPr lang="ru-RU" sz="1800" dirty="0" smtClean="0">
                          <a:solidFill>
                            <a:srgbClr val="000000"/>
                          </a:solidFill>
                          <a:effectLst/>
                          <a:latin typeface="Times New Roman" panose="02020603050405020304" pitchFamily="18" charset="0"/>
                          <a:ea typeface="Times New Roman" panose="02020603050405020304" pitchFamily="18" charset="0"/>
                        </a:rPr>
                        <a:t>[%]</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r>
              <a:tr h="531174">
                <a:tc vMerge="1">
                  <a:txBody>
                    <a:bodyPr/>
                    <a:lstStyle/>
                    <a:p>
                      <a:endParaRPr lang="ru-RU"/>
                    </a:p>
                  </a:txBody>
                  <a:tcPr/>
                </a:tc>
                <a:tc vMerge="1">
                  <a:txBody>
                    <a:bodyPr/>
                    <a:lstStyle/>
                    <a:p>
                      <a:endParaRPr lang="ru-RU"/>
                    </a:p>
                  </a:txBody>
                  <a:tcPr/>
                </a:tc>
                <a:tc>
                  <a:txBody>
                    <a:bodyPr/>
                    <a:lstStyle/>
                    <a:p>
                      <a:pPr algn="ctr">
                        <a:spcBef>
                          <a:spcPts val="60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R</a:t>
                      </a:r>
                      <a:r>
                        <a:rPr lang="en-US" sz="1800" i="1" baseline="-25000" dirty="0">
                          <a:solidFill>
                            <a:srgbClr val="000000"/>
                          </a:solidFill>
                          <a:effectLst/>
                          <a:latin typeface="Times New Roman" panose="02020603050405020304" pitchFamily="18" charset="0"/>
                          <a:ea typeface="Times New Roman" panose="02020603050405020304" pitchFamily="18" charset="0"/>
                        </a:rPr>
                        <a:t>e</a:t>
                      </a:r>
                      <a:r>
                        <a:rPr lang="en-US" sz="1800" dirty="0">
                          <a:solidFill>
                            <a:srgbClr val="000000"/>
                          </a:solidFill>
                          <a:effectLst/>
                          <a:latin typeface="Times New Roman" panose="02020603050405020304" pitchFamily="18" charset="0"/>
                          <a:ea typeface="Times New Roman" panose="02020603050405020304" pitchFamily="18" charset="0"/>
                        </a:rPr>
                        <a:t> </a:t>
                      </a:r>
                      <a:endParaRPr lang="en-US" sz="1800" dirty="0" smtClean="0">
                        <a:solidFill>
                          <a:srgbClr val="000000"/>
                        </a:solidFill>
                        <a:effectLst/>
                        <a:latin typeface="Times New Roman" panose="02020603050405020304" pitchFamily="18" charset="0"/>
                        <a:ea typeface="Times New Roman" panose="02020603050405020304" pitchFamily="18" charset="0"/>
                      </a:endParaRPr>
                    </a:p>
                    <a:p>
                      <a:pPr algn="ctr">
                        <a:spcBef>
                          <a:spcPts val="6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current</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i="1" dirty="0">
                          <a:solidFill>
                            <a:srgbClr val="000000"/>
                          </a:solidFill>
                          <a:effectLst/>
                          <a:latin typeface="Times New Roman" panose="02020603050405020304" pitchFamily="18" charset="0"/>
                          <a:ea typeface="Times New Roman" panose="02020603050405020304" pitchFamily="18" charset="0"/>
                        </a:rPr>
                        <a:t>R</a:t>
                      </a:r>
                      <a:r>
                        <a:rPr lang="en-US" sz="1800" i="1" baseline="-25000" dirty="0">
                          <a:solidFill>
                            <a:srgbClr val="000000"/>
                          </a:solidFill>
                          <a:effectLst/>
                          <a:latin typeface="Times New Roman" panose="02020603050405020304" pitchFamily="18" charset="0"/>
                          <a:ea typeface="Times New Roman" panose="02020603050405020304" pitchFamily="18" charset="0"/>
                        </a:rPr>
                        <a:t>W</a:t>
                      </a:r>
                      <a:r>
                        <a:rPr lang="en-US" sz="1800" dirty="0">
                          <a:solidFill>
                            <a:srgbClr val="000000"/>
                          </a:solidFill>
                          <a:effectLst/>
                          <a:latin typeface="Times New Roman" panose="02020603050405020304" pitchFamily="18" charset="0"/>
                          <a:ea typeface="Times New Roman" panose="02020603050405020304" pitchFamily="18" charset="0"/>
                        </a:rPr>
                        <a:t> </a:t>
                      </a:r>
                      <a:r>
                        <a:rPr lang="ru-RU"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smtClean="0">
                          <a:solidFill>
                            <a:srgbClr val="000000"/>
                          </a:solidFill>
                          <a:effectLst/>
                          <a:latin typeface="Times New Roman" panose="02020603050405020304" pitchFamily="18" charset="0"/>
                          <a:ea typeface="Times New Roman" panose="02020603050405020304" pitchFamily="18" charset="0"/>
                        </a:rPr>
                        <a:t>power</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ru-RU"/>
                    </a:p>
                  </a:txBody>
                  <a:tcPr/>
                </a:tc>
                <a:tc>
                  <a:txBody>
                    <a:bodyPr/>
                    <a:lstStyle/>
                    <a:p>
                      <a:pPr algn="ctr">
                        <a:spcBef>
                          <a:spcPts val="60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R</a:t>
                      </a:r>
                      <a:r>
                        <a:rPr lang="en-US" sz="1800" baseline="-25000">
                          <a:solidFill>
                            <a:srgbClr val="000000"/>
                          </a:solidFill>
                          <a:effectLst/>
                          <a:latin typeface="Times New Roman" panose="02020603050405020304" pitchFamily="18" charset="0"/>
                          <a:ea typeface="Times New Roman" panose="02020603050405020304" pitchFamily="18" charset="0"/>
                        </a:rPr>
                        <a:t>1</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R</a:t>
                      </a:r>
                      <a:r>
                        <a:rPr lang="en-US" sz="1800" baseline="-25000">
                          <a:solidFill>
                            <a:srgbClr val="000000"/>
                          </a:solidFill>
                          <a:effectLst/>
                          <a:latin typeface="Times New Roman" panose="02020603050405020304" pitchFamily="18" charset="0"/>
                          <a:ea typeface="Times New Roman" panose="02020603050405020304" pitchFamily="18" charset="0"/>
                        </a:rPr>
                        <a:t>3</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i="1">
                          <a:solidFill>
                            <a:srgbClr val="000000"/>
                          </a:solidFill>
                          <a:effectLst/>
                          <a:latin typeface="Times New Roman" panose="02020603050405020304" pitchFamily="18" charset="0"/>
                          <a:ea typeface="Times New Roman" panose="02020603050405020304" pitchFamily="18" charset="0"/>
                        </a:rPr>
                        <a:t>R</a:t>
                      </a:r>
                      <a:r>
                        <a:rPr lang="en-US" sz="1800" baseline="-25000">
                          <a:solidFill>
                            <a:srgbClr val="000000"/>
                          </a:solidFill>
                          <a:effectLst/>
                          <a:latin typeface="Times New Roman" panose="02020603050405020304" pitchFamily="18" charset="0"/>
                          <a:ea typeface="Times New Roman" panose="02020603050405020304" pitchFamily="18" charset="0"/>
                        </a:rPr>
                        <a:t>2</a:t>
                      </a:r>
                      <a:r>
                        <a:rPr lang="en-US" sz="1800">
                          <a:solidFill>
                            <a:srgbClr val="000000"/>
                          </a:solidFill>
                          <a:effectLst/>
                          <a:latin typeface="Times New Roman" panose="02020603050405020304" pitchFamily="18" charset="0"/>
                          <a:ea typeface="Times New Roman" panose="02020603050405020304" pitchFamily="18" charset="0"/>
                        </a:rPr>
                        <a:t>+</a:t>
                      </a:r>
                      <a:r>
                        <a:rPr lang="en-US" sz="1800" i="1">
                          <a:solidFill>
                            <a:srgbClr val="000000"/>
                          </a:solidFill>
                          <a:effectLst/>
                          <a:latin typeface="Times New Roman" panose="02020603050405020304" pitchFamily="18" charset="0"/>
                          <a:ea typeface="Times New Roman" panose="02020603050405020304" pitchFamily="18" charset="0"/>
                        </a:rPr>
                        <a:t>R</a:t>
                      </a:r>
                      <a:r>
                        <a:rPr lang="en-US" sz="1800" baseline="-25000">
                          <a:solidFill>
                            <a:srgbClr val="000000"/>
                          </a:solidFill>
                          <a:effectLst/>
                          <a:latin typeface="Times New Roman" panose="02020603050405020304" pitchFamily="18" charset="0"/>
                          <a:ea typeface="Times New Roman" panose="02020603050405020304" pitchFamily="18" charset="0"/>
                        </a:rPr>
                        <a:t>4</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331984">
                <a:tc>
                  <a:txBody>
                    <a:bodyPr/>
                    <a:lstStyle/>
                    <a:p>
                      <a:pPr algn="ctr">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Smooth</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a:solidFill>
                            <a:srgbClr val="000000"/>
                          </a:solidFill>
                          <a:effectLst/>
                          <a:latin typeface="Times New Roman" panose="02020603050405020304" pitchFamily="18" charset="0"/>
                          <a:ea typeface="Times New Roman" panose="02020603050405020304" pitchFamily="18" charset="0"/>
                        </a:rPr>
                        <a:t>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b="1" dirty="0">
                          <a:solidFill>
                            <a:srgbClr val="C00000"/>
                          </a:solidFill>
                          <a:effectLst/>
                          <a:latin typeface="Times New Roman" panose="02020603050405020304" pitchFamily="18" charset="0"/>
                          <a:ea typeface="Times New Roman" panose="02020603050405020304" pitchFamily="18" charset="0"/>
                        </a:rPr>
                        <a:t>80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0.0</a:t>
                      </a:r>
                      <a:r>
                        <a:rPr lang="ru-RU" sz="1800">
                          <a:solidFill>
                            <a:srgbClr val="000000"/>
                          </a:solidFill>
                          <a:effectLst/>
                          <a:latin typeface="Times New Roman" panose="02020603050405020304" pitchFamily="18" charset="0"/>
                          <a:ea typeface="Times New Roman" panose="02020603050405020304" pitchFamily="18" charset="0"/>
                        </a:rPr>
                        <a:t>47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a:solidFill>
                            <a:srgbClr val="000000"/>
                          </a:solidFill>
                          <a:effectLst/>
                          <a:latin typeface="Times New Roman" panose="02020603050405020304" pitchFamily="18" charset="0"/>
                          <a:ea typeface="Times New Roman" panose="02020603050405020304" pitchFamily="18" charset="0"/>
                        </a:rPr>
                        <a:t>1</a:t>
                      </a:r>
                      <a:r>
                        <a:rPr lang="en-US" sz="1800">
                          <a:solidFill>
                            <a:srgbClr val="000000"/>
                          </a:solidFill>
                          <a:effectLst/>
                          <a:latin typeface="Times New Roman" panose="02020603050405020304" pitchFamily="18" charset="0"/>
                          <a:ea typeface="Times New Roman" panose="02020603050405020304" pitchFamily="18" charset="0"/>
                        </a:rPr>
                        <a:t>6</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2</a:t>
                      </a:r>
                      <a:r>
                        <a:rPr lang="ru-RU" sz="1800">
                          <a:solidFill>
                            <a:srgbClr val="000000"/>
                          </a:solidFill>
                          <a:effectLst/>
                          <a:latin typeface="Times New Roman" panose="02020603050405020304" pitchFamily="18" charset="0"/>
                          <a:ea typeface="Times New Roman" panose="02020603050405020304" pitchFamily="18" charset="0"/>
                        </a:rPr>
                        <a:t>.</a:t>
                      </a:r>
                      <a:r>
                        <a:rPr lang="en-US" sz="1800">
                          <a:solidFill>
                            <a:srgbClr val="000000"/>
                          </a:solidFill>
                          <a:effectLst/>
                          <a:latin typeface="Times New Roman" panose="02020603050405020304" pitchFamily="18" charset="0"/>
                          <a:ea typeface="Times New Roman" panose="02020603050405020304" pitchFamily="18" charset="0"/>
                        </a:rPr>
                        <a:t>2</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1</a:t>
                      </a:r>
                      <a:r>
                        <a:rPr lang="ru-RU" sz="1800">
                          <a:solidFill>
                            <a:srgbClr val="000000"/>
                          </a:solidFill>
                          <a:effectLst/>
                          <a:latin typeface="Times New Roman" panose="02020603050405020304" pitchFamily="18" charset="0"/>
                          <a:ea typeface="Times New Roman" panose="02020603050405020304" pitchFamily="18" charset="0"/>
                        </a:rPr>
                        <a:t>.</a:t>
                      </a:r>
                      <a:r>
                        <a:rPr lang="en-US" sz="1800">
                          <a:solidFill>
                            <a:srgbClr val="000000"/>
                          </a:solidFill>
                          <a:effectLst/>
                          <a:latin typeface="Times New Roman" panose="02020603050405020304" pitchFamily="18" charset="0"/>
                          <a:ea typeface="Times New Roman" panose="02020603050405020304" pitchFamily="18" charset="0"/>
                        </a:rPr>
                        <a:t>8</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440">
                <a:tc rowSpan="2">
                  <a:txBody>
                    <a:bodyPr/>
                    <a:lstStyle/>
                    <a:p>
                      <a:pPr algn="ctr">
                        <a:spcBef>
                          <a:spcPts val="300"/>
                        </a:spcBef>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Saw tooth</a:t>
                      </a:r>
                      <a:r>
                        <a:rPr lang="ru-RU" sz="1800" dirty="0" smtClean="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latin typeface="Times New Roman" panose="02020603050405020304" pitchFamily="18" charset="0"/>
                          <a:ea typeface="Times New Roman" panose="02020603050405020304" pitchFamily="18" charset="0"/>
                        </a:rPr>
                        <a:t>N</a:t>
                      </a:r>
                      <a:r>
                        <a:rPr lang="ru-RU" sz="1800" dirty="0">
                          <a:solidFill>
                            <a:srgbClr val="000000"/>
                          </a:solidFill>
                          <a:effectLst/>
                          <a:latin typeface="Times New Roman" panose="02020603050405020304" pitchFamily="18" charset="0"/>
                          <a:ea typeface="Times New Roman" panose="02020603050405020304" pitchFamily="18" charset="0"/>
                        </a:rPr>
                        <a:t>1</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49</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3.5</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0.</a:t>
                      </a:r>
                      <a:r>
                        <a:rPr lang="ru-RU" sz="1800" dirty="0">
                          <a:solidFill>
                            <a:srgbClr val="000000"/>
                          </a:solidFill>
                          <a:effectLst/>
                          <a:latin typeface="Times New Roman" panose="02020603050405020304" pitchFamily="18" charset="0"/>
                          <a:ea typeface="Times New Roman" panose="02020603050405020304" pitchFamily="18" charset="0"/>
                        </a:rPr>
                        <a:t>05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74</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a:solidFill>
                            <a:srgbClr val="000000"/>
                          </a:solidFill>
                          <a:effectLst/>
                          <a:latin typeface="Times New Roman" panose="02020603050405020304" pitchFamily="18" charset="0"/>
                          <a:ea typeface="Times New Roman" panose="02020603050405020304" pitchFamily="18" charset="0"/>
                        </a:rPr>
                        <a:t>18.5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a:solidFill>
                            <a:srgbClr val="000000"/>
                          </a:solidFill>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440">
                <a:tc vMerge="1">
                  <a:txBody>
                    <a:bodyPr/>
                    <a:lstStyle/>
                    <a:p>
                      <a:endParaRPr lang="ru-RU"/>
                    </a:p>
                  </a:txBody>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246</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2.5</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3</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0.</a:t>
                      </a:r>
                      <a:r>
                        <a:rPr lang="ru-RU" sz="1800" dirty="0">
                          <a:solidFill>
                            <a:srgbClr val="000000"/>
                          </a:solidFill>
                          <a:effectLst/>
                          <a:latin typeface="Times New Roman" panose="02020603050405020304" pitchFamily="18" charset="0"/>
                          <a:ea typeface="Times New Roman" panose="02020603050405020304" pitchFamily="18" charset="0"/>
                        </a:rPr>
                        <a:t>06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79</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a:t>
                      </a:r>
                      <a:r>
                        <a:rPr lang="ru-RU" sz="1800" dirty="0">
                          <a:solidFill>
                            <a:srgbClr val="000000"/>
                          </a:solidFill>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0"/>
                        </a:spcAft>
                      </a:pPr>
                      <a:r>
                        <a:rPr lang="ru-RU" sz="1800">
                          <a:solidFill>
                            <a:srgbClr val="000000"/>
                          </a:solidFill>
                          <a:effectLst/>
                          <a:latin typeface="Times New Roman" panose="02020603050405020304" pitchFamily="18" charset="0"/>
                          <a:ea typeface="Times New Roman" panose="02020603050405020304" pitchFamily="18" charset="0"/>
                        </a:rPr>
                        <a:t>3.5</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1174">
                <a:tc>
                  <a:txBody>
                    <a:bodyPr/>
                    <a:lstStyle/>
                    <a:p>
                      <a:pPr algn="ctr">
                        <a:spcAft>
                          <a:spcPts val="0"/>
                        </a:spcAft>
                      </a:pPr>
                      <a:r>
                        <a:rPr lang="en-US" sz="1800" dirty="0" smtClean="0">
                          <a:solidFill>
                            <a:srgbClr val="000000"/>
                          </a:solidFill>
                          <a:effectLst/>
                          <a:latin typeface="Times New Roman" panose="02020603050405020304" pitchFamily="18" charset="0"/>
                          <a:ea typeface="Times New Roman" panose="02020603050405020304" pitchFamily="18" charset="0"/>
                        </a:rPr>
                        <a:t>Saw tooth</a:t>
                      </a:r>
                      <a:endParaRPr lang="ru-RU" sz="1800" dirty="0">
                        <a:solidFill>
                          <a:srgbClr val="000000"/>
                        </a:solidFill>
                        <a:effectLst/>
                        <a:latin typeface="Times New Roman" panose="02020603050405020304" pitchFamily="18" charset="0"/>
                        <a:ea typeface="Times New Roman" panose="02020603050405020304" pitchFamily="18" charset="0"/>
                      </a:endParaRPr>
                    </a:p>
                    <a:p>
                      <a:pPr algn="ctr">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N</a:t>
                      </a:r>
                      <a:r>
                        <a:rPr lang="ru-RU" sz="1800" dirty="0">
                          <a:solidFill>
                            <a:srgbClr val="000000"/>
                          </a:solidFill>
                          <a:effectLst/>
                          <a:latin typeface="Times New Roman" panose="02020603050405020304" pitchFamily="18" charset="0"/>
                          <a:ea typeface="Times New Roman" panose="02020603050405020304" pitchFamily="18" charset="0"/>
                        </a:rPr>
                        <a:t>2</a:t>
                      </a:r>
                    </a:p>
                  </a:txBody>
                  <a:tcPr marL="68580" marR="68580" marT="0"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98</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13</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10±5</a:t>
                      </a:r>
                      <a:endParaRPr lang="ru-RU" sz="180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rPr>
                        <a:t>0.0</a:t>
                      </a:r>
                      <a:r>
                        <a:rPr lang="ru-RU" sz="1800">
                          <a:solidFill>
                            <a:srgbClr val="000000"/>
                          </a:solidFill>
                          <a:effectLst/>
                          <a:latin typeface="Times New Roman" panose="02020603050405020304" pitchFamily="18" charset="0"/>
                          <a:ea typeface="Times New Roman" panose="02020603050405020304" pitchFamily="18" charset="0"/>
                        </a:rPr>
                        <a:t>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67</a:t>
                      </a:r>
                      <a:endParaRPr lang="ru-RU"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rPr>
                        <a:t>1</a:t>
                      </a:r>
                      <a:r>
                        <a:rPr lang="ru-RU" sz="1800" dirty="0">
                          <a:solidFill>
                            <a:srgbClr val="000000"/>
                          </a:solidFill>
                          <a:effectLst/>
                          <a:latin typeface="Times New Roman" panose="02020603050405020304" pitchFamily="18" charset="0"/>
                          <a:ea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a:spcBef>
                          <a:spcPts val="1200"/>
                        </a:spcBef>
                        <a:spcAft>
                          <a:spcPts val="0"/>
                        </a:spcAft>
                      </a:pPr>
                      <a:r>
                        <a:rPr lang="ru-RU" sz="1800" dirty="0">
                          <a:solidFill>
                            <a:srgbClr val="000000"/>
                          </a:solidFill>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994487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ERN-logo_outline.jpg"/>
          <p:cNvPicPr>
            <a:picLocks noChangeAspect="1"/>
          </p:cNvPicPr>
          <p:nvPr/>
        </p:nvPicPr>
        <p:blipFill>
          <a:blip r:embed="rId3"/>
          <a:stretch>
            <a:fillRect/>
          </a:stretch>
        </p:blipFill>
        <p:spPr>
          <a:xfrm>
            <a:off x="1107943" y="300223"/>
            <a:ext cx="544862" cy="535838"/>
          </a:xfrm>
          <a:prstGeom prst="rect">
            <a:avLst/>
          </a:prstGeom>
        </p:spPr>
      </p:pic>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26</a:t>
            </a:fld>
            <a:endParaRPr lang="fr-FR">
              <a:solidFill>
                <a:srgbClr val="64BCD9"/>
              </a:solidFill>
            </a:endParaRPr>
          </a:p>
        </p:txBody>
      </p:sp>
      <p:sp>
        <p:nvSpPr>
          <p:cNvPr id="7" name="Freeform 92"/>
          <p:cNvSpPr>
            <a:spLocks noEditPoints="1"/>
          </p:cNvSpPr>
          <p:nvPr/>
        </p:nvSpPr>
        <p:spPr bwMode="auto">
          <a:xfrm>
            <a:off x="9199846" y="0"/>
            <a:ext cx="639637" cy="809958"/>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8" name="Rectangle 87"/>
          <p:cNvSpPr>
            <a:spLocks noChangeArrowheads="1"/>
          </p:cNvSpPr>
          <p:nvPr/>
        </p:nvSpPr>
        <p:spPr bwMode="auto">
          <a:xfrm>
            <a:off x="9839482" y="361124"/>
            <a:ext cx="551247" cy="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p:txBody>
      </p:sp>
      <p:pic>
        <p:nvPicPr>
          <p:cNvPr id="11" name="Рисунок 10"/>
          <p:cNvPicPr>
            <a:picLocks noChangeAspect="1"/>
          </p:cNvPicPr>
          <p:nvPr/>
        </p:nvPicPr>
        <p:blipFill>
          <a:blip r:embed="rId4"/>
          <a:stretch>
            <a:fillRect/>
          </a:stretch>
        </p:blipFill>
        <p:spPr>
          <a:xfrm>
            <a:off x="643796" y="2771412"/>
            <a:ext cx="4493016" cy="3602221"/>
          </a:xfrm>
          <a:prstGeom prst="rect">
            <a:avLst/>
          </a:prstGeom>
        </p:spPr>
      </p:pic>
      <p:sp>
        <p:nvSpPr>
          <p:cNvPr id="12" name="Text Box 4"/>
          <p:cNvSpPr txBox="1">
            <a:spLocks noChangeArrowheads="1"/>
          </p:cNvSpPr>
          <p:nvPr/>
        </p:nvSpPr>
        <p:spPr bwMode="auto">
          <a:xfrm>
            <a:off x="286725" y="6241788"/>
            <a:ext cx="4842921" cy="6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03" tIns="43951" rIns="87903" bIns="43951">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eaLnBrk="1" fontAlgn="auto" hangingPunct="1">
              <a:spcBef>
                <a:spcPts val="0"/>
              </a:spcBef>
              <a:spcAft>
                <a:spcPts val="0"/>
              </a:spcAft>
            </a:pPr>
            <a:r>
              <a:rPr lang="en-US" sz="1764" b="0" dirty="0">
                <a:solidFill>
                  <a:srgbClr val="C00000"/>
                </a:solidFill>
              </a:rPr>
              <a:t>The experimental set-up </a:t>
            </a:r>
            <a:r>
              <a:rPr lang="en-US" sz="1764" b="0" dirty="0" smtClean="0">
                <a:solidFill>
                  <a:srgbClr val="C00000"/>
                </a:solidFill>
              </a:rPr>
              <a:t> </a:t>
            </a:r>
            <a:endParaRPr lang="en-US" sz="1764" b="0" dirty="0">
              <a:solidFill>
                <a:srgbClr val="C00000"/>
              </a:solidFill>
            </a:endParaRPr>
          </a:p>
          <a:p>
            <a:pPr algn="ctr" eaLnBrk="1" fontAlgn="auto" hangingPunct="1">
              <a:spcBef>
                <a:spcPts val="0"/>
              </a:spcBef>
              <a:spcAft>
                <a:spcPts val="0"/>
              </a:spcAft>
            </a:pPr>
            <a:r>
              <a:rPr lang="en-US" sz="1764" b="0" dirty="0">
                <a:solidFill>
                  <a:srgbClr val="C00000"/>
                </a:solidFill>
              </a:rPr>
              <a:t>on BEP SR beam line at BINP </a:t>
            </a:r>
            <a:endParaRPr lang="ru-RU" sz="1764" b="0" dirty="0">
              <a:solidFill>
                <a:srgbClr val="C00000"/>
              </a:solidFill>
            </a:endParaRPr>
          </a:p>
        </p:txBody>
      </p:sp>
      <p:sp>
        <p:nvSpPr>
          <p:cNvPr id="13" name="Text Box 4"/>
          <p:cNvSpPr txBox="1">
            <a:spLocks noChangeArrowheads="1"/>
          </p:cNvSpPr>
          <p:nvPr/>
        </p:nvSpPr>
        <p:spPr bwMode="auto">
          <a:xfrm>
            <a:off x="762061" y="788048"/>
            <a:ext cx="9368274" cy="1989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03" tIns="43951" rIns="87903" bIns="43951">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just" defTabSz="793800" eaLnBrk="1" fontAlgn="auto" hangingPunct="1">
              <a:spcBef>
                <a:spcPts val="0"/>
              </a:spcBef>
              <a:spcAft>
                <a:spcPts val="0"/>
              </a:spcAft>
            </a:pPr>
            <a:r>
              <a:rPr lang="en-US" sz="1764" b="0" dirty="0">
                <a:solidFill>
                  <a:srgbClr val="C00000"/>
                </a:solidFill>
              </a:rPr>
              <a:t>	</a:t>
            </a:r>
            <a:r>
              <a:rPr lang="en-US" sz="1764" b="0" dirty="0">
                <a:solidFill>
                  <a:srgbClr val="005F8C"/>
                </a:solidFill>
              </a:rPr>
              <a:t>In the framework of the HL-LHC project, the vacuum performance of new surface material needs to be studied in details. In particular, amorphous carbon (a-C) coating is proposed as an anti-</a:t>
            </a:r>
            <a:r>
              <a:rPr lang="en-US" sz="1764" b="0" dirty="0" err="1">
                <a:solidFill>
                  <a:srgbClr val="005F8C"/>
                </a:solidFill>
              </a:rPr>
              <a:t>multipactor</a:t>
            </a:r>
            <a:r>
              <a:rPr lang="en-US" sz="1764" b="0" dirty="0">
                <a:solidFill>
                  <a:srgbClr val="005F8C"/>
                </a:solidFill>
              </a:rPr>
              <a:t> surface with the objective to minimize the heat load deposed on the shielded beam screen and the background to the experiment due to proton scattering onto the residual gas. Since the protons in the HL-LHC Inner Triplets generates SR with ~ 10 eV critical energy and ~ 10</a:t>
            </a:r>
            <a:r>
              <a:rPr lang="en-US" sz="1764" b="0" baseline="30000" dirty="0">
                <a:solidFill>
                  <a:srgbClr val="005F8C"/>
                </a:solidFill>
              </a:rPr>
              <a:t>16</a:t>
            </a:r>
            <a:r>
              <a:rPr lang="en-US" sz="1764" b="0" dirty="0">
                <a:solidFill>
                  <a:srgbClr val="005F8C"/>
                </a:solidFill>
              </a:rPr>
              <a:t> </a:t>
            </a:r>
            <a:r>
              <a:rPr lang="en-US" sz="1764" b="0" dirty="0" err="1">
                <a:solidFill>
                  <a:srgbClr val="005F8C"/>
                </a:solidFill>
              </a:rPr>
              <a:t>ph</a:t>
            </a:r>
            <a:r>
              <a:rPr lang="en-US" sz="1764" b="0" dirty="0">
                <a:solidFill>
                  <a:srgbClr val="005F8C"/>
                </a:solidFill>
              </a:rPr>
              <a:t>/m/s flux, it is therefore of great importance to study the impact of such photons on a-C coating held at room and cryogenic temperature and compare the results against present LHC material.</a:t>
            </a:r>
            <a:endParaRPr lang="ru-RU" sz="1764" b="0" dirty="0">
              <a:solidFill>
                <a:srgbClr val="005F8C"/>
              </a:solidFill>
            </a:endParaRPr>
          </a:p>
        </p:txBody>
      </p:sp>
      <p:sp>
        <p:nvSpPr>
          <p:cNvPr id="14" name="Text Box 4"/>
          <p:cNvSpPr txBox="1">
            <a:spLocks noChangeArrowheads="1"/>
          </p:cNvSpPr>
          <p:nvPr/>
        </p:nvSpPr>
        <p:spPr bwMode="auto">
          <a:xfrm>
            <a:off x="524901" y="252292"/>
            <a:ext cx="9209490" cy="428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03" tIns="43951" rIns="87903" bIns="43951">
            <a:spAutoFit/>
          </a:bodyPr>
          <a:lstStyle>
            <a:lvl1pPr algn="l" defTabSz="1049338">
              <a:spcBef>
                <a:spcPct val="0"/>
              </a:spcBef>
              <a:defRPr sz="2400">
                <a:solidFill>
                  <a:schemeClr val="tx1"/>
                </a:solidFill>
                <a:latin typeface="Times New Roman" pitchFamily="18" charset="0"/>
              </a:defRPr>
            </a:lvl1pPr>
            <a:lvl2pPr algn="l" defTabSz="1049338">
              <a:spcBef>
                <a:spcPct val="0"/>
              </a:spcBef>
              <a:defRPr sz="2400">
                <a:solidFill>
                  <a:schemeClr val="tx1"/>
                </a:solidFill>
                <a:latin typeface="Times New Roman" pitchFamily="18" charset="0"/>
              </a:defRPr>
            </a:lvl2pPr>
            <a:lvl3pPr algn="l" defTabSz="1049338">
              <a:spcBef>
                <a:spcPct val="0"/>
              </a:spcBef>
              <a:defRPr sz="2400">
                <a:solidFill>
                  <a:schemeClr val="tx1"/>
                </a:solidFill>
                <a:latin typeface="Times New Roman" pitchFamily="18" charset="0"/>
              </a:defRPr>
            </a:lvl3pPr>
            <a:lvl4pPr algn="l" defTabSz="1049338">
              <a:spcBef>
                <a:spcPct val="0"/>
              </a:spcBef>
              <a:defRPr sz="2400">
                <a:solidFill>
                  <a:schemeClr val="tx1"/>
                </a:solidFill>
                <a:latin typeface="Times New Roman" pitchFamily="18" charset="0"/>
              </a:defRPr>
            </a:lvl4pPr>
            <a:lvl5pPr algn="l" defTabSz="1049338">
              <a:spcBef>
                <a:spcPct val="0"/>
              </a:spcBef>
              <a:defRPr sz="2400">
                <a:solidFill>
                  <a:schemeClr val="tx1"/>
                </a:solidFill>
                <a:latin typeface="Times New Roman" pitchFamily="18" charset="0"/>
              </a:defRPr>
            </a:lvl5pPr>
            <a:lvl6pPr defTabSz="1049338" eaLnBrk="0" fontAlgn="base" hangingPunct="0">
              <a:spcBef>
                <a:spcPct val="0"/>
              </a:spcBef>
              <a:spcAft>
                <a:spcPct val="0"/>
              </a:spcAft>
              <a:defRPr sz="2400">
                <a:solidFill>
                  <a:schemeClr val="tx1"/>
                </a:solidFill>
                <a:latin typeface="Times New Roman" pitchFamily="18" charset="0"/>
              </a:defRPr>
            </a:lvl6pPr>
            <a:lvl7pPr defTabSz="1049338" eaLnBrk="0" fontAlgn="base" hangingPunct="0">
              <a:spcBef>
                <a:spcPct val="0"/>
              </a:spcBef>
              <a:spcAft>
                <a:spcPct val="0"/>
              </a:spcAft>
              <a:defRPr sz="2400">
                <a:solidFill>
                  <a:schemeClr val="tx1"/>
                </a:solidFill>
                <a:latin typeface="Times New Roman" pitchFamily="18" charset="0"/>
              </a:defRPr>
            </a:lvl7pPr>
            <a:lvl8pPr defTabSz="1049338" eaLnBrk="0" fontAlgn="base" hangingPunct="0">
              <a:spcBef>
                <a:spcPct val="0"/>
              </a:spcBef>
              <a:spcAft>
                <a:spcPct val="0"/>
              </a:spcAft>
              <a:defRPr sz="2400">
                <a:solidFill>
                  <a:schemeClr val="tx1"/>
                </a:solidFill>
                <a:latin typeface="Times New Roman" pitchFamily="18" charset="0"/>
              </a:defRPr>
            </a:lvl8pPr>
            <a:lvl9pPr defTabSz="1049338" eaLnBrk="0" fontAlgn="base" hangingPunct="0">
              <a:spcBef>
                <a:spcPct val="0"/>
              </a:spcBef>
              <a:spcAft>
                <a:spcPct val="0"/>
              </a:spcAft>
              <a:defRPr sz="2400">
                <a:solidFill>
                  <a:schemeClr val="tx1"/>
                </a:solidFill>
                <a:latin typeface="Times New Roman" pitchFamily="18" charset="0"/>
              </a:defRPr>
            </a:lvl9pPr>
          </a:lstStyle>
          <a:p>
            <a:pPr algn="ctr" defTabSz="1008126" eaLnBrk="1" fontAlgn="auto" hangingPunct="1">
              <a:spcBef>
                <a:spcPts val="0"/>
              </a:spcBef>
              <a:spcAft>
                <a:spcPts val="0"/>
              </a:spcAft>
            </a:pPr>
            <a:r>
              <a:rPr lang="en-US" sz="2205" dirty="0">
                <a:solidFill>
                  <a:srgbClr val="C00000"/>
                </a:solidFill>
                <a:latin typeface="Calibri"/>
              </a:rPr>
              <a:t>Collaboration R&amp;D CERN – BINP (Addendum P110/A2)</a:t>
            </a: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1099" y="2983778"/>
            <a:ext cx="5024211" cy="3768158"/>
          </a:xfrm>
          <a:prstGeom prst="rect">
            <a:avLst/>
          </a:prstGeom>
        </p:spPr>
      </p:pic>
    </p:spTree>
    <p:extLst>
      <p:ext uri="{BB962C8B-B14F-4D97-AF65-F5344CB8AC3E}">
        <p14:creationId xmlns:p14="http://schemas.microsoft.com/office/powerpoint/2010/main" val="1503045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ERN-logo_outline.jpg"/>
          <p:cNvPicPr>
            <a:picLocks noChangeAspect="1"/>
          </p:cNvPicPr>
          <p:nvPr/>
        </p:nvPicPr>
        <p:blipFill>
          <a:blip r:embed="rId3"/>
          <a:stretch>
            <a:fillRect/>
          </a:stretch>
        </p:blipFill>
        <p:spPr>
          <a:xfrm>
            <a:off x="1909767" y="6938709"/>
            <a:ext cx="544862" cy="535838"/>
          </a:xfrm>
          <a:prstGeom prst="rect">
            <a:avLst/>
          </a:prstGeom>
        </p:spPr>
      </p:pic>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27</a:t>
            </a:fld>
            <a:endParaRPr lang="fr-FR">
              <a:solidFill>
                <a:srgbClr val="64BCD9"/>
              </a:solidFill>
            </a:endParaRPr>
          </a:p>
        </p:txBody>
      </p:sp>
      <p:sp>
        <p:nvSpPr>
          <p:cNvPr id="7" name="Freeform 92"/>
          <p:cNvSpPr>
            <a:spLocks noEditPoints="1"/>
          </p:cNvSpPr>
          <p:nvPr/>
        </p:nvSpPr>
        <p:spPr bwMode="auto">
          <a:xfrm>
            <a:off x="9121566" y="1724"/>
            <a:ext cx="639637" cy="809958"/>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8" name="Rectangle 87"/>
          <p:cNvSpPr>
            <a:spLocks noChangeArrowheads="1"/>
          </p:cNvSpPr>
          <p:nvPr/>
        </p:nvSpPr>
        <p:spPr bwMode="auto">
          <a:xfrm>
            <a:off x="9761202" y="364539"/>
            <a:ext cx="551247" cy="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p:txBody>
      </p:sp>
      <p:sp>
        <p:nvSpPr>
          <p:cNvPr id="9" name="TextBox 8"/>
          <p:cNvSpPr txBox="1"/>
          <p:nvPr/>
        </p:nvSpPr>
        <p:spPr>
          <a:xfrm>
            <a:off x="1187335" y="6355325"/>
            <a:ext cx="7686763" cy="397801"/>
          </a:xfrm>
          <a:prstGeom prst="rect">
            <a:avLst/>
          </a:prstGeom>
          <a:noFill/>
        </p:spPr>
        <p:txBody>
          <a:bodyPr wrap="square" rtlCol="0">
            <a:spAutoFit/>
          </a:bodyPr>
          <a:lstStyle/>
          <a:p>
            <a:pPr algn="l" eaLnBrk="1" fontAlgn="auto" hangingPunct="1">
              <a:spcBef>
                <a:spcPts val="0"/>
              </a:spcBef>
              <a:spcAft>
                <a:spcPts val="0"/>
              </a:spcAft>
            </a:pPr>
            <a:r>
              <a:rPr lang="en-US" sz="1764" b="0" dirty="0">
                <a:solidFill>
                  <a:prstClr val="black"/>
                </a:solidFill>
                <a:latin typeface="Arial"/>
              </a:rPr>
              <a:t>* </a:t>
            </a:r>
            <a:r>
              <a:rPr lang="en-US" sz="1985" b="0" dirty="0">
                <a:solidFill>
                  <a:prstClr val="black"/>
                </a:solidFill>
                <a:latin typeface="Arial"/>
              </a:rPr>
              <a:t>Calibration and more experiments are needed to check the result</a:t>
            </a:r>
            <a:endParaRPr lang="ru-RU" sz="1985" b="0" dirty="0">
              <a:solidFill>
                <a:prstClr val="black"/>
              </a:solidFill>
              <a:latin typeface="Arial"/>
            </a:endParaRPr>
          </a:p>
        </p:txBody>
      </p:sp>
      <p:graphicFrame>
        <p:nvGraphicFramePr>
          <p:cNvPr id="10" name="Таблица 9"/>
          <p:cNvGraphicFramePr>
            <a:graphicFrameLocks noGrp="1"/>
          </p:cNvGraphicFramePr>
          <p:nvPr>
            <p:extLst/>
          </p:nvPr>
        </p:nvGraphicFramePr>
        <p:xfrm>
          <a:off x="2450540" y="2176835"/>
          <a:ext cx="6113196" cy="3805299"/>
        </p:xfrm>
        <a:graphic>
          <a:graphicData uri="http://schemas.openxmlformats.org/drawingml/2006/table">
            <a:tbl>
              <a:tblPr>
                <a:tableStyleId>{5C22544A-7EE6-4342-B048-85BDC9FD1C3A}</a:tableStyleId>
              </a:tblPr>
              <a:tblGrid>
                <a:gridCol w="1549824"/>
                <a:gridCol w="2238635"/>
                <a:gridCol w="2324737"/>
              </a:tblGrid>
              <a:tr h="589126">
                <a:tc>
                  <a:txBody>
                    <a:bodyPr/>
                    <a:lstStyle/>
                    <a:p>
                      <a:pPr algn="ctr" fontAlgn="b"/>
                      <a:r>
                        <a:rPr lang="en-US" sz="1800" b="1" u="none" strike="noStrike" dirty="0" err="1" smtClean="0">
                          <a:solidFill>
                            <a:srgbClr val="C00000"/>
                          </a:solidFill>
                          <a:effectLst/>
                        </a:rPr>
                        <a:t>Ec</a:t>
                      </a:r>
                      <a:r>
                        <a:rPr lang="en-US" sz="1800" b="1" u="none" strike="noStrike" dirty="0" smtClean="0">
                          <a:solidFill>
                            <a:srgbClr val="C00000"/>
                          </a:solidFill>
                          <a:effectLst/>
                        </a:rPr>
                        <a:t> eV</a:t>
                      </a:r>
                      <a:endParaRPr lang="ru-RU" sz="1800" b="1" i="0" u="none" strike="noStrike" dirty="0">
                        <a:solidFill>
                          <a:srgbClr val="C00000"/>
                        </a:solidFill>
                        <a:effectLst/>
                        <a:latin typeface="Calibri" panose="020F0502020204030204" pitchFamily="34" charset="0"/>
                      </a:endParaRPr>
                    </a:p>
                  </a:txBody>
                  <a:tcPr marL="8401" marR="8401" marT="8401" marB="0" anchor="b"/>
                </a:tc>
                <a:tc>
                  <a:txBody>
                    <a:bodyPr/>
                    <a:lstStyle/>
                    <a:p>
                      <a:pPr algn="ctr" fontAlgn="b"/>
                      <a:r>
                        <a:rPr lang="el-GR" sz="1800" b="1" u="none" strike="noStrike" dirty="0" smtClean="0">
                          <a:solidFill>
                            <a:srgbClr val="C00000"/>
                          </a:solidFill>
                          <a:effectLst/>
                        </a:rPr>
                        <a:t>α</a:t>
                      </a:r>
                      <a:r>
                        <a:rPr lang="en-US" sz="1800" b="1" u="none" strike="noStrike" dirty="0" smtClean="0">
                          <a:solidFill>
                            <a:srgbClr val="C00000"/>
                          </a:solidFill>
                          <a:effectLst/>
                        </a:rPr>
                        <a:t>-C</a:t>
                      </a:r>
                    </a:p>
                    <a:p>
                      <a:pPr algn="ctr" fontAlgn="b"/>
                      <a:r>
                        <a:rPr lang="en-US" sz="1800" b="1" u="none" strike="noStrike" dirty="0" smtClean="0">
                          <a:solidFill>
                            <a:srgbClr val="C00000"/>
                          </a:solidFill>
                          <a:effectLst/>
                        </a:rPr>
                        <a:t>R forward</a:t>
                      </a:r>
                      <a:endParaRPr lang="en-US" sz="1800" b="1" i="0" u="none" strike="noStrike" dirty="0">
                        <a:solidFill>
                          <a:srgbClr val="C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solidFill>
                            <a:srgbClr val="C00000"/>
                          </a:solidFill>
                          <a:effectLst/>
                        </a:rPr>
                        <a:t>Cu1</a:t>
                      </a:r>
                    </a:p>
                    <a:p>
                      <a:pPr algn="ctr" fontAlgn="b"/>
                      <a:r>
                        <a:rPr lang="en-US" sz="1800" b="1" u="none" strike="noStrike" dirty="0" smtClean="0">
                          <a:solidFill>
                            <a:srgbClr val="C00000"/>
                          </a:solidFill>
                          <a:effectLst/>
                        </a:rPr>
                        <a:t>R forward</a:t>
                      </a:r>
                      <a:endParaRPr lang="en-US" sz="1800" b="1" i="0" u="none" strike="noStrike" dirty="0">
                        <a:solidFill>
                          <a:srgbClr val="C00000"/>
                        </a:solidFill>
                        <a:effectLst/>
                        <a:latin typeface="Calibri" panose="020F0502020204030204" pitchFamily="34" charset="0"/>
                      </a:endParaRPr>
                    </a:p>
                  </a:txBody>
                  <a:tcPr marL="8401" marR="8401" marT="8401" marB="0" anchor="b"/>
                </a:tc>
              </a:tr>
              <a:tr h="428479">
                <a:tc>
                  <a:txBody>
                    <a:bodyPr/>
                    <a:lstStyle/>
                    <a:p>
                      <a:pPr algn="ctr" fontAlgn="b"/>
                      <a:r>
                        <a:rPr lang="ru-RU" sz="1800" b="1" u="none" strike="noStrike" dirty="0">
                          <a:effectLst/>
                        </a:rPr>
                        <a:t>12,5</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0,01</a:t>
                      </a:r>
                      <a:r>
                        <a:rPr lang="en-US" sz="1800" b="1" i="0" u="none" strike="noStrike" dirty="0" smtClean="0">
                          <a:solidFill>
                            <a:srgbClr val="000000"/>
                          </a:solidFill>
                          <a:effectLst/>
                          <a:latin typeface="Calibri" panose="020F0502020204030204" pitchFamily="34" charset="0"/>
                        </a:rPr>
                        <a:t>3</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&gt;0,75</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a:effectLst/>
                        </a:rPr>
                        <a:t>25</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i="0" u="none" strike="noStrike" dirty="0" smtClean="0">
                          <a:solidFill>
                            <a:srgbClr val="000000"/>
                          </a:solidFill>
                          <a:effectLst/>
                          <a:latin typeface="Calibri" panose="020F0502020204030204" pitchFamily="34" charset="0"/>
                        </a:rPr>
                        <a:t>-</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&gt;0,75</a:t>
                      </a:r>
                      <a:endParaRPr lang="en-US" sz="1800" b="1" i="0" u="none" strike="noStrike" dirty="0">
                        <a:solidFill>
                          <a:srgbClr val="000000"/>
                        </a:solidFill>
                        <a:effectLst/>
                        <a:latin typeface="Calibri" panose="020F0502020204030204" pitchFamily="34" charset="0"/>
                      </a:endParaRPr>
                    </a:p>
                  </a:txBody>
                  <a:tcPr marL="8401" marR="8401" marT="8401" marB="0" anchor="b"/>
                </a:tc>
              </a:tr>
              <a:tr h="376432">
                <a:tc>
                  <a:txBody>
                    <a:bodyPr/>
                    <a:lstStyle/>
                    <a:p>
                      <a:pPr algn="ctr" fontAlgn="b"/>
                      <a:r>
                        <a:rPr lang="ru-RU" sz="1800" b="1" u="none" strike="noStrike">
                          <a:effectLst/>
                        </a:rPr>
                        <a:t>50</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i="0" u="none" strike="noStrike" dirty="0" smtClean="0">
                          <a:solidFill>
                            <a:srgbClr val="000000"/>
                          </a:solidFill>
                          <a:effectLst/>
                          <a:latin typeface="Calibri" panose="020F0502020204030204" pitchFamily="34" charset="0"/>
                        </a:rPr>
                        <a:t>-</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&gt;0,7</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a:effectLst/>
                        </a:rPr>
                        <a:t>100</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0,027</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0,6…0,75</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a:effectLst/>
                        </a:rPr>
                        <a:t>200</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0,01</a:t>
                      </a:r>
                      <a:r>
                        <a:rPr lang="en-US" sz="1800" b="1" i="0" u="none" strike="noStrike" dirty="0" smtClean="0">
                          <a:solidFill>
                            <a:srgbClr val="000000"/>
                          </a:solidFill>
                          <a:effectLst/>
                          <a:latin typeface="Calibri" panose="020F0502020204030204" pitchFamily="34" charset="0"/>
                        </a:rPr>
                        <a:t>8</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a:effectLst/>
                        </a:rPr>
                        <a:t>400</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0,02</a:t>
                      </a:r>
                      <a:r>
                        <a:rPr lang="en-US" sz="1800" b="1" i="0" u="none" strike="noStrike" dirty="0" smtClean="0">
                          <a:solidFill>
                            <a:srgbClr val="000000"/>
                          </a:solidFill>
                          <a:effectLst/>
                          <a:latin typeface="Calibri" panose="020F0502020204030204" pitchFamily="34" charset="0"/>
                        </a:rPr>
                        <a:t>8</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a:effectLst/>
                        </a:rPr>
                        <a:t>800</a:t>
                      </a:r>
                      <a:endParaRPr lang="ru-RU" sz="1800" b="1" i="0" u="none" strike="noStrike">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0,02</a:t>
                      </a:r>
                      <a:r>
                        <a:rPr lang="en-US" sz="1800" b="1" i="0" u="none" strike="noStrike" dirty="0" smtClean="0">
                          <a:solidFill>
                            <a:srgbClr val="000000"/>
                          </a:solidFill>
                          <a:effectLst/>
                          <a:latin typeface="Calibri" panose="020F0502020204030204" pitchFamily="34" charset="0"/>
                        </a:rPr>
                        <a:t>1</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a:t>
                      </a:r>
                      <a:endParaRPr lang="en-US" sz="1800" b="1" i="0" u="none" strike="noStrike" dirty="0">
                        <a:solidFill>
                          <a:srgbClr val="000000"/>
                        </a:solidFill>
                        <a:effectLst/>
                        <a:latin typeface="Calibri" panose="020F0502020204030204" pitchFamily="34" charset="0"/>
                      </a:endParaRPr>
                    </a:p>
                  </a:txBody>
                  <a:tcPr marL="8401" marR="8401" marT="8401" marB="0" anchor="b"/>
                </a:tc>
              </a:tr>
              <a:tr h="401877">
                <a:tc>
                  <a:txBody>
                    <a:bodyPr/>
                    <a:lstStyle/>
                    <a:p>
                      <a:pPr algn="ctr" fontAlgn="b"/>
                      <a:r>
                        <a:rPr lang="ru-RU" sz="1800" b="1" u="none" strike="noStrike" dirty="0">
                          <a:effectLst/>
                        </a:rPr>
                        <a:t>1250</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ru-RU" sz="1800" b="1" i="0" u="none" strike="noStrike" dirty="0" smtClean="0">
                          <a:solidFill>
                            <a:srgbClr val="000000"/>
                          </a:solidFill>
                          <a:effectLst/>
                          <a:latin typeface="Calibri" panose="020F0502020204030204" pitchFamily="34" charset="0"/>
                        </a:rPr>
                        <a:t>0,01</a:t>
                      </a:r>
                      <a:r>
                        <a:rPr lang="en-US" sz="1800" b="1" i="0" u="none" strike="noStrike" dirty="0" smtClean="0">
                          <a:solidFill>
                            <a:srgbClr val="000000"/>
                          </a:solidFill>
                          <a:effectLst/>
                          <a:latin typeface="Calibri" panose="020F0502020204030204" pitchFamily="34" charset="0"/>
                        </a:rPr>
                        <a:t>5</a:t>
                      </a:r>
                      <a:endParaRPr lang="ru-RU" sz="1800" b="1" i="0" u="none" strike="noStrike" dirty="0">
                        <a:solidFill>
                          <a:srgbClr val="000000"/>
                        </a:solidFill>
                        <a:effectLst/>
                        <a:latin typeface="Calibri" panose="020F0502020204030204" pitchFamily="34" charset="0"/>
                      </a:endParaRPr>
                    </a:p>
                  </a:txBody>
                  <a:tcPr marL="8401" marR="8401" marT="8401" marB="0" anchor="b"/>
                </a:tc>
                <a:tc>
                  <a:txBody>
                    <a:bodyPr/>
                    <a:lstStyle/>
                    <a:p>
                      <a:pPr algn="ctr" fontAlgn="b"/>
                      <a:r>
                        <a:rPr lang="en-US" sz="1800" b="1" u="none" strike="noStrike" dirty="0" smtClean="0">
                          <a:effectLst/>
                        </a:rPr>
                        <a:t>-</a:t>
                      </a:r>
                      <a:endParaRPr lang="en-US" sz="1800" b="1" i="0" u="none" strike="noStrike" dirty="0">
                        <a:solidFill>
                          <a:srgbClr val="000000"/>
                        </a:solidFill>
                        <a:effectLst/>
                        <a:latin typeface="Calibri" panose="020F0502020204030204" pitchFamily="34" charset="0"/>
                      </a:endParaRPr>
                    </a:p>
                  </a:txBody>
                  <a:tcPr marL="8401" marR="8401" marT="8401" marB="0" anchor="b"/>
                </a:tc>
              </a:tr>
            </a:tbl>
          </a:graphicData>
        </a:graphic>
      </p:graphicFrame>
      <p:sp>
        <p:nvSpPr>
          <p:cNvPr id="11" name="Прямоугольник 10"/>
          <p:cNvSpPr/>
          <p:nvPr/>
        </p:nvSpPr>
        <p:spPr>
          <a:xfrm>
            <a:off x="1028550" y="1333899"/>
            <a:ext cx="8574353" cy="431657"/>
          </a:xfrm>
          <a:prstGeom prst="rect">
            <a:avLst/>
          </a:prstGeom>
        </p:spPr>
        <p:txBody>
          <a:bodyPr wrap="square">
            <a:spAutoFit/>
          </a:bodyPr>
          <a:lstStyle/>
          <a:p>
            <a:pPr algn="just" eaLnBrk="1" fontAlgn="auto" hangingPunct="1">
              <a:spcBef>
                <a:spcPts val="662"/>
              </a:spcBef>
              <a:spcAft>
                <a:spcPts val="0"/>
              </a:spcAft>
            </a:pPr>
            <a:r>
              <a:rPr lang="en-US" sz="2205" dirty="0">
                <a:solidFill>
                  <a:srgbClr val="C00000"/>
                </a:solidFill>
                <a:latin typeface="Arial"/>
              </a:rPr>
              <a:t>BEP</a:t>
            </a:r>
            <a:r>
              <a:rPr lang="en-US" sz="2205" b="0" dirty="0">
                <a:latin typeface="Arial"/>
              </a:rPr>
              <a:t>: </a:t>
            </a:r>
            <a:r>
              <a:rPr lang="en-US" sz="2205" b="0" dirty="0" err="1">
                <a:latin typeface="Arial"/>
              </a:rPr>
              <a:t>Ie</a:t>
            </a:r>
            <a:r>
              <a:rPr lang="en-US" sz="2205" b="0" dirty="0">
                <a:latin typeface="Arial"/>
              </a:rPr>
              <a:t> up to 650 mA,   </a:t>
            </a:r>
            <a:r>
              <a:rPr lang="en-US" sz="2205" b="0" dirty="0" err="1">
                <a:latin typeface="Arial"/>
              </a:rPr>
              <a:t>Ee</a:t>
            </a:r>
            <a:r>
              <a:rPr lang="en-US" sz="2205" b="0" dirty="0">
                <a:latin typeface="Arial"/>
              </a:rPr>
              <a:t>=193….900 MeV, </a:t>
            </a:r>
            <a:r>
              <a:rPr lang="en-US" sz="2205" b="0" dirty="0" err="1">
                <a:latin typeface="Arial"/>
              </a:rPr>
              <a:t>Ec</a:t>
            </a:r>
            <a:r>
              <a:rPr lang="en-US" sz="2205" b="0" dirty="0">
                <a:latin typeface="Arial"/>
              </a:rPr>
              <a:t>=12,5… 1250 eV</a:t>
            </a:r>
          </a:p>
        </p:txBody>
      </p:sp>
      <p:sp>
        <p:nvSpPr>
          <p:cNvPr id="12" name="Rectangle 2"/>
          <p:cNvSpPr>
            <a:spLocks noChangeArrowheads="1"/>
          </p:cNvSpPr>
          <p:nvPr/>
        </p:nvSpPr>
        <p:spPr bwMode="auto">
          <a:xfrm>
            <a:off x="578315" y="0"/>
            <a:ext cx="9857646" cy="566036"/>
          </a:xfrm>
          <a:prstGeom prst="rect">
            <a:avLst/>
          </a:prstGeom>
          <a:noFill/>
          <a:ln w="9525">
            <a:noFill/>
            <a:miter lim="800000"/>
            <a:headEnd/>
            <a:tailEnd/>
          </a:ln>
        </p:spPr>
        <p:txBody>
          <a:bodyPr lIns="90090" tIns="45045" rIns="90090" bIns="45045">
            <a:spAutoFit/>
          </a:bodyPr>
          <a:lstStyle/>
          <a:p>
            <a:pPr eaLnBrk="1" fontAlgn="auto" hangingPunct="1">
              <a:spcBef>
                <a:spcPts val="0"/>
              </a:spcBef>
              <a:spcAft>
                <a:spcPts val="0"/>
              </a:spcAft>
              <a:buClr>
                <a:srgbClr val="00CC99"/>
              </a:buClr>
            </a:pPr>
            <a:r>
              <a:rPr lang="en-US" sz="3087" dirty="0">
                <a:solidFill>
                  <a:srgbClr val="3366FF"/>
                </a:solidFill>
                <a:latin typeface="Arial"/>
              </a:rPr>
              <a:t>Forward reflectivity</a:t>
            </a:r>
            <a:endParaRPr lang="en-US" sz="3087" dirty="0">
              <a:solidFill>
                <a:srgbClr val="000000"/>
              </a:solidFill>
              <a:latin typeface="Arial"/>
            </a:endParaRPr>
          </a:p>
        </p:txBody>
      </p:sp>
    </p:spTree>
    <p:extLst>
      <p:ext uri="{BB962C8B-B14F-4D97-AF65-F5344CB8AC3E}">
        <p14:creationId xmlns:p14="http://schemas.microsoft.com/office/powerpoint/2010/main" val="443221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ERN-logo_outline.jpg"/>
          <p:cNvPicPr>
            <a:picLocks noChangeAspect="1"/>
          </p:cNvPicPr>
          <p:nvPr/>
        </p:nvPicPr>
        <p:blipFill>
          <a:blip r:embed="rId3"/>
          <a:stretch>
            <a:fillRect/>
          </a:stretch>
        </p:blipFill>
        <p:spPr>
          <a:xfrm>
            <a:off x="1909767" y="6938709"/>
            <a:ext cx="544862" cy="535838"/>
          </a:xfrm>
          <a:prstGeom prst="rect">
            <a:avLst/>
          </a:prstGeom>
        </p:spPr>
      </p:pic>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28</a:t>
            </a:fld>
            <a:endParaRPr lang="fr-FR">
              <a:solidFill>
                <a:srgbClr val="64BCD9"/>
              </a:solidFill>
            </a:endParaRPr>
          </a:p>
        </p:txBody>
      </p:sp>
      <p:sp>
        <p:nvSpPr>
          <p:cNvPr id="7" name="Freeform 92"/>
          <p:cNvSpPr>
            <a:spLocks noEditPoints="1"/>
          </p:cNvSpPr>
          <p:nvPr/>
        </p:nvSpPr>
        <p:spPr bwMode="auto">
          <a:xfrm>
            <a:off x="9121566" y="1724"/>
            <a:ext cx="639637" cy="809958"/>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8" name="Rectangle 87"/>
          <p:cNvSpPr>
            <a:spLocks noChangeArrowheads="1"/>
          </p:cNvSpPr>
          <p:nvPr/>
        </p:nvSpPr>
        <p:spPr bwMode="auto">
          <a:xfrm>
            <a:off x="9761202" y="364539"/>
            <a:ext cx="551247" cy="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p:txBody>
      </p:sp>
      <p:graphicFrame>
        <p:nvGraphicFramePr>
          <p:cNvPr id="10" name="Диаграмма 9"/>
          <p:cNvGraphicFramePr>
            <a:graphicFrameLocks/>
          </p:cNvGraphicFramePr>
          <p:nvPr>
            <p:extLst/>
          </p:nvPr>
        </p:nvGraphicFramePr>
        <p:xfrm>
          <a:off x="5469660" y="3481543"/>
          <a:ext cx="4291542" cy="34571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Диаграмма 11"/>
          <p:cNvGraphicFramePr>
            <a:graphicFrameLocks/>
          </p:cNvGraphicFramePr>
          <p:nvPr>
            <p:extLst/>
          </p:nvPr>
        </p:nvGraphicFramePr>
        <p:xfrm>
          <a:off x="1028551" y="3304279"/>
          <a:ext cx="3855174" cy="3503375"/>
        </p:xfrm>
        <a:graphic>
          <a:graphicData uri="http://schemas.openxmlformats.org/drawingml/2006/chart">
            <c:chart xmlns:c="http://schemas.openxmlformats.org/drawingml/2006/chart" xmlns:r="http://schemas.openxmlformats.org/officeDocument/2006/relationships" r:id="rId5"/>
          </a:graphicData>
        </a:graphic>
      </p:graphicFrame>
      <p:sp>
        <p:nvSpPr>
          <p:cNvPr id="3" name="Прямоугольник 2"/>
          <p:cNvSpPr/>
          <p:nvPr/>
        </p:nvSpPr>
        <p:spPr>
          <a:xfrm>
            <a:off x="3103110" y="345818"/>
            <a:ext cx="3873176" cy="397801"/>
          </a:xfrm>
          <a:prstGeom prst="rect">
            <a:avLst/>
          </a:prstGeom>
        </p:spPr>
        <p:txBody>
          <a:bodyPr wrap="none">
            <a:spAutoFit/>
          </a:bodyPr>
          <a:lstStyle/>
          <a:p>
            <a:pPr eaLnBrk="1" fontAlgn="auto" hangingPunct="1">
              <a:spcBef>
                <a:spcPts val="0"/>
              </a:spcBef>
              <a:spcAft>
                <a:spcPts val="0"/>
              </a:spcAft>
              <a:buClr>
                <a:srgbClr val="00CC99"/>
              </a:buClr>
            </a:pPr>
            <a:r>
              <a:rPr lang="en-US" sz="1985" dirty="0">
                <a:solidFill>
                  <a:srgbClr val="3366FF"/>
                </a:solidFill>
                <a:latin typeface="Arial"/>
              </a:rPr>
              <a:t>Azimuthal photon distribution </a:t>
            </a:r>
            <a:endParaRPr lang="en-US" sz="1985" dirty="0">
              <a:solidFill>
                <a:srgbClr val="000000"/>
              </a:solidFill>
              <a:latin typeface="Arial"/>
            </a:endParaRPr>
          </a:p>
        </p:txBody>
      </p:sp>
      <p:sp>
        <p:nvSpPr>
          <p:cNvPr id="6" name="Овал 5"/>
          <p:cNvSpPr/>
          <p:nvPr/>
        </p:nvSpPr>
        <p:spPr>
          <a:xfrm>
            <a:off x="4204237" y="1160690"/>
            <a:ext cx="2302372" cy="2189797"/>
          </a:xfrm>
          <a:prstGeom prst="ellipse">
            <a:avLst/>
          </a:prstGeom>
          <a:noFill/>
          <a:ln w="508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ru-RU" sz="1985" b="0">
              <a:solidFill>
                <a:prstClr val="white"/>
              </a:solidFill>
            </a:endParaRPr>
          </a:p>
        </p:txBody>
      </p:sp>
      <p:sp>
        <p:nvSpPr>
          <p:cNvPr id="13" name="Стрелка влево 12"/>
          <p:cNvSpPr/>
          <p:nvPr/>
        </p:nvSpPr>
        <p:spPr>
          <a:xfrm>
            <a:off x="4222455" y="2113396"/>
            <a:ext cx="1093272" cy="261280"/>
          </a:xfrm>
          <a:prstGeom prst="leftArrow">
            <a:avLst/>
          </a:prstGeom>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ru-RU" sz="1985" b="0">
              <a:solidFill>
                <a:prstClr val="white"/>
              </a:solidFill>
            </a:endParaRPr>
          </a:p>
        </p:txBody>
      </p:sp>
      <p:cxnSp>
        <p:nvCxnSpPr>
          <p:cNvPr id="15" name="Прямая со стрелкой 14"/>
          <p:cNvCxnSpPr>
            <a:endCxn id="21" idx="1"/>
          </p:cNvCxnSpPr>
          <p:nvPr/>
        </p:nvCxnSpPr>
        <p:spPr>
          <a:xfrm>
            <a:off x="5408533" y="2263885"/>
            <a:ext cx="621814" cy="35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166145" y="1183795"/>
            <a:ext cx="484776" cy="635239"/>
          </a:xfrm>
          <a:prstGeom prst="rect">
            <a:avLst/>
          </a:prstGeom>
          <a:noFill/>
        </p:spPr>
        <p:txBody>
          <a:bodyPr wrap="square" rtlCol="0">
            <a:spAutoFit/>
          </a:bodyPr>
          <a:lstStyle/>
          <a:p>
            <a:pPr algn="l" eaLnBrk="1" fontAlgn="auto" hangingPunct="1">
              <a:spcBef>
                <a:spcPts val="0"/>
              </a:spcBef>
              <a:spcAft>
                <a:spcPts val="0"/>
              </a:spcAft>
            </a:pPr>
            <a:r>
              <a:rPr lang="en-US" sz="3528" dirty="0">
                <a:solidFill>
                  <a:prstClr val="black"/>
                </a:solidFill>
                <a:latin typeface="Arial"/>
              </a:rPr>
              <a:t>_</a:t>
            </a:r>
            <a:endParaRPr lang="ru-RU" sz="3528" dirty="0">
              <a:solidFill>
                <a:prstClr val="black"/>
              </a:solidFill>
              <a:latin typeface="Arial"/>
            </a:endParaRPr>
          </a:p>
        </p:txBody>
      </p:sp>
      <p:sp>
        <p:nvSpPr>
          <p:cNvPr id="19" name="TextBox 18"/>
          <p:cNvSpPr txBox="1"/>
          <p:nvPr/>
        </p:nvSpPr>
        <p:spPr>
          <a:xfrm>
            <a:off x="5166145" y="2469960"/>
            <a:ext cx="484776" cy="635239"/>
          </a:xfrm>
          <a:prstGeom prst="rect">
            <a:avLst/>
          </a:prstGeom>
          <a:noFill/>
        </p:spPr>
        <p:txBody>
          <a:bodyPr wrap="square" rtlCol="0">
            <a:spAutoFit/>
          </a:bodyPr>
          <a:lstStyle/>
          <a:p>
            <a:pPr algn="l" eaLnBrk="1" fontAlgn="auto" hangingPunct="1">
              <a:spcBef>
                <a:spcPts val="0"/>
              </a:spcBef>
              <a:spcAft>
                <a:spcPts val="0"/>
              </a:spcAft>
            </a:pPr>
            <a:r>
              <a:rPr lang="en-US" sz="3528" dirty="0">
                <a:solidFill>
                  <a:prstClr val="black"/>
                </a:solidFill>
                <a:latin typeface="Arial"/>
              </a:rPr>
              <a:t>+</a:t>
            </a:r>
            <a:endParaRPr lang="ru-RU" sz="3528" dirty="0">
              <a:solidFill>
                <a:prstClr val="black"/>
              </a:solidFill>
              <a:latin typeface="Arial"/>
            </a:endParaRPr>
          </a:p>
        </p:txBody>
      </p:sp>
      <p:sp>
        <p:nvSpPr>
          <p:cNvPr id="20" name="TextBox 19"/>
          <p:cNvSpPr txBox="1"/>
          <p:nvPr/>
        </p:nvSpPr>
        <p:spPr>
          <a:xfrm>
            <a:off x="4361100" y="1805432"/>
            <a:ext cx="952525"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SR</a:t>
            </a:r>
            <a:endParaRPr lang="ru-RU" sz="1985" dirty="0">
              <a:solidFill>
                <a:prstClr val="black"/>
              </a:solidFill>
              <a:latin typeface="Arial"/>
            </a:endParaRPr>
          </a:p>
        </p:txBody>
      </p:sp>
      <p:sp>
        <p:nvSpPr>
          <p:cNvPr id="21" name="TextBox 20"/>
          <p:cNvSpPr txBox="1"/>
          <p:nvPr/>
        </p:nvSpPr>
        <p:spPr>
          <a:xfrm>
            <a:off x="6030347" y="2068578"/>
            <a:ext cx="952525"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0</a:t>
            </a:r>
            <a:endParaRPr lang="ru-RU" sz="1985" dirty="0">
              <a:solidFill>
                <a:prstClr val="black"/>
              </a:solidFill>
              <a:latin typeface="Arial"/>
            </a:endParaRPr>
          </a:p>
        </p:txBody>
      </p:sp>
      <p:sp>
        <p:nvSpPr>
          <p:cNvPr id="22" name="TextBox 21"/>
          <p:cNvSpPr txBox="1"/>
          <p:nvPr/>
        </p:nvSpPr>
        <p:spPr>
          <a:xfrm>
            <a:off x="2720258" y="6807653"/>
            <a:ext cx="1168707"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Alpha/2</a:t>
            </a:r>
            <a:endParaRPr lang="ru-RU" sz="1985" dirty="0">
              <a:solidFill>
                <a:prstClr val="black"/>
              </a:solidFill>
              <a:latin typeface="Arial"/>
            </a:endParaRPr>
          </a:p>
        </p:txBody>
      </p:sp>
      <p:sp>
        <p:nvSpPr>
          <p:cNvPr id="23" name="TextBox 22"/>
          <p:cNvSpPr txBox="1"/>
          <p:nvPr/>
        </p:nvSpPr>
        <p:spPr>
          <a:xfrm>
            <a:off x="7221139" y="6834733"/>
            <a:ext cx="1168707"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Alpha/2</a:t>
            </a:r>
            <a:endParaRPr lang="ru-RU" sz="1985" dirty="0">
              <a:solidFill>
                <a:prstClr val="black"/>
              </a:solidFill>
              <a:latin typeface="Arial"/>
            </a:endParaRPr>
          </a:p>
        </p:txBody>
      </p:sp>
    </p:spTree>
    <p:extLst>
      <p:ext uri="{BB962C8B-B14F-4D97-AF65-F5344CB8AC3E}">
        <p14:creationId xmlns:p14="http://schemas.microsoft.com/office/powerpoint/2010/main" val="14072825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CERN-logo_outline.jpg"/>
          <p:cNvPicPr>
            <a:picLocks noChangeAspect="1"/>
          </p:cNvPicPr>
          <p:nvPr/>
        </p:nvPicPr>
        <p:blipFill>
          <a:blip r:embed="rId3"/>
          <a:stretch>
            <a:fillRect/>
          </a:stretch>
        </p:blipFill>
        <p:spPr>
          <a:xfrm>
            <a:off x="1909767" y="6938709"/>
            <a:ext cx="544862" cy="535838"/>
          </a:xfrm>
          <a:prstGeom prst="rect">
            <a:avLst/>
          </a:prstGeom>
        </p:spPr>
      </p:pic>
      <p:sp>
        <p:nvSpPr>
          <p:cNvPr id="4" name="Slide Number Placeholder 3"/>
          <p:cNvSpPr>
            <a:spLocks noGrp="1"/>
          </p:cNvSpPr>
          <p:nvPr>
            <p:ph type="sldNum" sz="quarter" idx="12"/>
          </p:nvPr>
        </p:nvSpPr>
        <p:spPr/>
        <p:txBody>
          <a:bodyPr/>
          <a:lstStyle/>
          <a:p>
            <a:fld id="{BFDCA1C4-9514-7B4F-976F-D92F7E296653}" type="slidenum">
              <a:rPr lang="fr-FR" smtClean="0">
                <a:solidFill>
                  <a:srgbClr val="64BCD9"/>
                </a:solidFill>
              </a:rPr>
              <a:pPr/>
              <a:t>29</a:t>
            </a:fld>
            <a:endParaRPr lang="fr-FR">
              <a:solidFill>
                <a:srgbClr val="64BCD9"/>
              </a:solidFill>
            </a:endParaRPr>
          </a:p>
        </p:txBody>
      </p:sp>
      <p:sp>
        <p:nvSpPr>
          <p:cNvPr id="7" name="Freeform 92"/>
          <p:cNvSpPr>
            <a:spLocks noEditPoints="1"/>
          </p:cNvSpPr>
          <p:nvPr/>
        </p:nvSpPr>
        <p:spPr bwMode="auto">
          <a:xfrm>
            <a:off x="9121566" y="1724"/>
            <a:ext cx="639637" cy="809958"/>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8" name="Rectangle 87"/>
          <p:cNvSpPr>
            <a:spLocks noChangeArrowheads="1"/>
          </p:cNvSpPr>
          <p:nvPr/>
        </p:nvSpPr>
        <p:spPr bwMode="auto">
          <a:xfrm>
            <a:off x="9761202" y="364539"/>
            <a:ext cx="551247" cy="2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p:txBody>
      </p:sp>
      <p:graphicFrame>
        <p:nvGraphicFramePr>
          <p:cNvPr id="9" name="Диаграмма 8"/>
          <p:cNvGraphicFramePr>
            <a:graphicFrameLocks/>
          </p:cNvGraphicFramePr>
          <p:nvPr>
            <p:extLst/>
          </p:nvPr>
        </p:nvGraphicFramePr>
        <p:xfrm>
          <a:off x="5436863" y="3382314"/>
          <a:ext cx="4324340" cy="34571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a:graphicFrameLocks/>
          </p:cNvGraphicFramePr>
          <p:nvPr>
            <p:extLst/>
          </p:nvPr>
        </p:nvGraphicFramePr>
        <p:xfrm>
          <a:off x="1187335" y="3283085"/>
          <a:ext cx="3890216" cy="3655625"/>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2969684" y="6799423"/>
            <a:ext cx="1168707"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Alpha/2</a:t>
            </a:r>
            <a:endParaRPr lang="ru-RU" sz="1985" dirty="0">
              <a:solidFill>
                <a:prstClr val="black"/>
              </a:solidFill>
              <a:latin typeface="Arial"/>
            </a:endParaRPr>
          </a:p>
        </p:txBody>
      </p:sp>
      <p:sp>
        <p:nvSpPr>
          <p:cNvPr id="14" name="TextBox 13"/>
          <p:cNvSpPr txBox="1"/>
          <p:nvPr/>
        </p:nvSpPr>
        <p:spPr>
          <a:xfrm>
            <a:off x="7334932" y="6825634"/>
            <a:ext cx="1168707"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Alpha/2</a:t>
            </a:r>
            <a:endParaRPr lang="ru-RU" sz="1985" dirty="0">
              <a:solidFill>
                <a:prstClr val="black"/>
              </a:solidFill>
              <a:latin typeface="Arial"/>
            </a:endParaRPr>
          </a:p>
        </p:txBody>
      </p:sp>
      <p:sp>
        <p:nvSpPr>
          <p:cNvPr id="15" name="Прямоугольник 14"/>
          <p:cNvSpPr/>
          <p:nvPr/>
        </p:nvSpPr>
        <p:spPr>
          <a:xfrm>
            <a:off x="2699763" y="364540"/>
            <a:ext cx="4932761" cy="397801"/>
          </a:xfrm>
          <a:prstGeom prst="rect">
            <a:avLst/>
          </a:prstGeom>
        </p:spPr>
        <p:txBody>
          <a:bodyPr wrap="none">
            <a:spAutoFit/>
          </a:bodyPr>
          <a:lstStyle/>
          <a:p>
            <a:pPr eaLnBrk="1" fontAlgn="auto" hangingPunct="1">
              <a:spcBef>
                <a:spcPts val="0"/>
              </a:spcBef>
              <a:spcAft>
                <a:spcPts val="0"/>
              </a:spcAft>
              <a:buClr>
                <a:srgbClr val="00CC99"/>
              </a:buClr>
            </a:pPr>
            <a:r>
              <a:rPr lang="en-US" sz="1985" dirty="0">
                <a:solidFill>
                  <a:srgbClr val="3366FF"/>
                </a:solidFill>
                <a:latin typeface="Arial"/>
              </a:rPr>
              <a:t>Azimuthal photo-electrons distribution </a:t>
            </a:r>
            <a:endParaRPr lang="en-US" sz="1985" dirty="0">
              <a:solidFill>
                <a:srgbClr val="000000"/>
              </a:solidFill>
              <a:latin typeface="Arial"/>
            </a:endParaRPr>
          </a:p>
        </p:txBody>
      </p:sp>
      <p:sp>
        <p:nvSpPr>
          <p:cNvPr id="16" name="Овал 15"/>
          <p:cNvSpPr/>
          <p:nvPr/>
        </p:nvSpPr>
        <p:spPr>
          <a:xfrm>
            <a:off x="4204237" y="1160690"/>
            <a:ext cx="2302372" cy="2189797"/>
          </a:xfrm>
          <a:prstGeom prst="ellipse">
            <a:avLst/>
          </a:prstGeom>
          <a:noFill/>
          <a:ln w="508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ru-RU" sz="1985" b="0">
              <a:solidFill>
                <a:prstClr val="white"/>
              </a:solidFill>
            </a:endParaRPr>
          </a:p>
        </p:txBody>
      </p:sp>
      <p:sp>
        <p:nvSpPr>
          <p:cNvPr id="17" name="Стрелка влево 16"/>
          <p:cNvSpPr/>
          <p:nvPr/>
        </p:nvSpPr>
        <p:spPr>
          <a:xfrm>
            <a:off x="4222455" y="2113396"/>
            <a:ext cx="1093272" cy="261280"/>
          </a:xfrm>
          <a:prstGeom prst="leftArrow">
            <a:avLst/>
          </a:prstGeom>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ru-RU" sz="1985" b="0">
              <a:solidFill>
                <a:prstClr val="white"/>
              </a:solidFill>
            </a:endParaRPr>
          </a:p>
        </p:txBody>
      </p:sp>
      <p:cxnSp>
        <p:nvCxnSpPr>
          <p:cNvPr id="18" name="Прямая со стрелкой 17"/>
          <p:cNvCxnSpPr>
            <a:endCxn id="22" idx="1"/>
          </p:cNvCxnSpPr>
          <p:nvPr/>
        </p:nvCxnSpPr>
        <p:spPr>
          <a:xfrm>
            <a:off x="5408533" y="2263885"/>
            <a:ext cx="621814" cy="359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166145" y="1183795"/>
            <a:ext cx="484776" cy="635239"/>
          </a:xfrm>
          <a:prstGeom prst="rect">
            <a:avLst/>
          </a:prstGeom>
          <a:noFill/>
        </p:spPr>
        <p:txBody>
          <a:bodyPr wrap="square" rtlCol="0">
            <a:spAutoFit/>
          </a:bodyPr>
          <a:lstStyle/>
          <a:p>
            <a:pPr algn="l" eaLnBrk="1" fontAlgn="auto" hangingPunct="1">
              <a:spcBef>
                <a:spcPts val="0"/>
              </a:spcBef>
              <a:spcAft>
                <a:spcPts val="0"/>
              </a:spcAft>
            </a:pPr>
            <a:r>
              <a:rPr lang="en-US" sz="3528" dirty="0">
                <a:solidFill>
                  <a:prstClr val="black"/>
                </a:solidFill>
                <a:latin typeface="Arial"/>
              </a:rPr>
              <a:t>_</a:t>
            </a:r>
            <a:endParaRPr lang="ru-RU" sz="3528" dirty="0">
              <a:solidFill>
                <a:prstClr val="black"/>
              </a:solidFill>
              <a:latin typeface="Arial"/>
            </a:endParaRPr>
          </a:p>
        </p:txBody>
      </p:sp>
      <p:sp>
        <p:nvSpPr>
          <p:cNvPr id="20" name="TextBox 19"/>
          <p:cNvSpPr txBox="1"/>
          <p:nvPr/>
        </p:nvSpPr>
        <p:spPr>
          <a:xfrm>
            <a:off x="5166145" y="2469960"/>
            <a:ext cx="484776" cy="635239"/>
          </a:xfrm>
          <a:prstGeom prst="rect">
            <a:avLst/>
          </a:prstGeom>
          <a:noFill/>
        </p:spPr>
        <p:txBody>
          <a:bodyPr wrap="square" rtlCol="0">
            <a:spAutoFit/>
          </a:bodyPr>
          <a:lstStyle/>
          <a:p>
            <a:pPr algn="l" eaLnBrk="1" fontAlgn="auto" hangingPunct="1">
              <a:spcBef>
                <a:spcPts val="0"/>
              </a:spcBef>
              <a:spcAft>
                <a:spcPts val="0"/>
              </a:spcAft>
            </a:pPr>
            <a:r>
              <a:rPr lang="en-US" sz="3528" dirty="0">
                <a:solidFill>
                  <a:prstClr val="black"/>
                </a:solidFill>
                <a:latin typeface="Arial"/>
              </a:rPr>
              <a:t>+</a:t>
            </a:r>
            <a:endParaRPr lang="ru-RU" sz="3528" dirty="0">
              <a:solidFill>
                <a:prstClr val="black"/>
              </a:solidFill>
              <a:latin typeface="Arial"/>
            </a:endParaRPr>
          </a:p>
        </p:txBody>
      </p:sp>
      <p:sp>
        <p:nvSpPr>
          <p:cNvPr id="21" name="TextBox 20"/>
          <p:cNvSpPr txBox="1"/>
          <p:nvPr/>
        </p:nvSpPr>
        <p:spPr>
          <a:xfrm>
            <a:off x="4361100" y="1805432"/>
            <a:ext cx="952525"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SR</a:t>
            </a:r>
            <a:endParaRPr lang="ru-RU" sz="1985" dirty="0">
              <a:solidFill>
                <a:prstClr val="black"/>
              </a:solidFill>
              <a:latin typeface="Arial"/>
            </a:endParaRPr>
          </a:p>
        </p:txBody>
      </p:sp>
      <p:sp>
        <p:nvSpPr>
          <p:cNvPr id="22" name="TextBox 21"/>
          <p:cNvSpPr txBox="1"/>
          <p:nvPr/>
        </p:nvSpPr>
        <p:spPr>
          <a:xfrm>
            <a:off x="6030347" y="2068578"/>
            <a:ext cx="952525" cy="397801"/>
          </a:xfrm>
          <a:prstGeom prst="rect">
            <a:avLst/>
          </a:prstGeom>
          <a:noFill/>
        </p:spPr>
        <p:txBody>
          <a:bodyPr wrap="square" rtlCol="0">
            <a:spAutoFit/>
          </a:bodyPr>
          <a:lstStyle/>
          <a:p>
            <a:pPr algn="l" eaLnBrk="1" fontAlgn="auto" hangingPunct="1">
              <a:spcBef>
                <a:spcPts val="0"/>
              </a:spcBef>
              <a:spcAft>
                <a:spcPts val="0"/>
              </a:spcAft>
            </a:pPr>
            <a:r>
              <a:rPr lang="en-US" sz="1985" dirty="0">
                <a:solidFill>
                  <a:prstClr val="black"/>
                </a:solidFill>
                <a:latin typeface="Arial"/>
              </a:rPr>
              <a:t>0</a:t>
            </a:r>
            <a:endParaRPr lang="ru-RU" sz="1985" dirty="0">
              <a:solidFill>
                <a:prstClr val="black"/>
              </a:solidFill>
              <a:latin typeface="Arial"/>
            </a:endParaRPr>
          </a:p>
        </p:txBody>
      </p:sp>
    </p:spTree>
    <p:extLst>
      <p:ext uri="{BB962C8B-B14F-4D97-AF65-F5344CB8AC3E}">
        <p14:creationId xmlns:p14="http://schemas.microsoft.com/office/powerpoint/2010/main" val="14684000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0" name="Picture 4" descr="inp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252" y="890565"/>
            <a:ext cx="2604435" cy="1997084"/>
          </a:xfrm>
          <a:prstGeom prst="rect">
            <a:avLst/>
          </a:prstGeom>
          <a:noFill/>
          <a:extLst>
            <a:ext uri="{909E8E84-426E-40DD-AFC4-6F175D3DCCD1}">
              <a14:hiddenFill xmlns:a14="http://schemas.microsoft.com/office/drawing/2010/main">
                <a:solidFill>
                  <a:srgbClr val="FFFFFF"/>
                </a:solidFill>
              </a14:hiddenFill>
            </a:ext>
          </a:extLst>
        </p:spPr>
      </p:pic>
      <p:sp>
        <p:nvSpPr>
          <p:cNvPr id="106501" name="Text Box 5"/>
          <p:cNvSpPr txBox="1">
            <a:spLocks noChangeArrowheads="1"/>
          </p:cNvSpPr>
          <p:nvPr/>
        </p:nvSpPr>
        <p:spPr bwMode="auto">
          <a:xfrm>
            <a:off x="463669" y="461200"/>
            <a:ext cx="3729873"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5" dirty="0"/>
              <a:t>INP Novosibirsk, 1965</a:t>
            </a:r>
          </a:p>
        </p:txBody>
      </p:sp>
      <p:pic>
        <p:nvPicPr>
          <p:cNvPr id="106502" name="Picture 6" descr="zgsfigu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3659" y="773889"/>
            <a:ext cx="3108519" cy="2107352"/>
          </a:xfrm>
          <a:prstGeom prst="rect">
            <a:avLst/>
          </a:prstGeom>
          <a:noFill/>
          <a:extLst>
            <a:ext uri="{909E8E84-426E-40DD-AFC4-6F175D3DCCD1}">
              <a14:hiddenFill xmlns:a14="http://schemas.microsoft.com/office/drawing/2010/main">
                <a:solidFill>
                  <a:srgbClr val="FFFFFF"/>
                </a:solidFill>
              </a14:hiddenFill>
            </a:ext>
          </a:extLst>
        </p:spPr>
      </p:pic>
      <p:sp>
        <p:nvSpPr>
          <p:cNvPr id="106503" name="Text Box 7"/>
          <p:cNvSpPr txBox="1">
            <a:spLocks noChangeArrowheads="1"/>
          </p:cNvSpPr>
          <p:nvPr/>
        </p:nvSpPr>
        <p:spPr bwMode="auto">
          <a:xfrm>
            <a:off x="3939645" y="367560"/>
            <a:ext cx="3192533"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5" dirty="0"/>
              <a:t>Argonne ZGS,1965 </a:t>
            </a:r>
          </a:p>
        </p:txBody>
      </p:sp>
      <p:pic>
        <p:nvPicPr>
          <p:cNvPr id="106504" name="Picture 8" descr="agsfigure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206" y="801405"/>
            <a:ext cx="2772463" cy="2002334"/>
          </a:xfrm>
          <a:prstGeom prst="rect">
            <a:avLst/>
          </a:prstGeom>
          <a:noFill/>
          <a:extLst>
            <a:ext uri="{909E8E84-426E-40DD-AFC4-6F175D3DCCD1}">
              <a14:hiddenFill xmlns:a14="http://schemas.microsoft.com/office/drawing/2010/main">
                <a:solidFill>
                  <a:srgbClr val="FFFFFF"/>
                </a:solidFill>
              </a14:hiddenFill>
            </a:ext>
          </a:extLst>
        </p:spPr>
      </p:pic>
      <p:sp>
        <p:nvSpPr>
          <p:cNvPr id="106505" name="Text Box 9"/>
          <p:cNvSpPr txBox="1">
            <a:spLocks noChangeArrowheads="1"/>
          </p:cNvSpPr>
          <p:nvPr/>
        </p:nvSpPr>
        <p:spPr bwMode="auto">
          <a:xfrm>
            <a:off x="7732713" y="409275"/>
            <a:ext cx="2091534"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dirty="0"/>
              <a:t>BNL AGS, 1965</a:t>
            </a:r>
          </a:p>
        </p:txBody>
      </p:sp>
      <p:pic>
        <p:nvPicPr>
          <p:cNvPr id="106506" name="Picture 10" descr="lambertsongrunder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182" y="3334850"/>
            <a:ext cx="3108519" cy="1841307"/>
          </a:xfrm>
          <a:prstGeom prst="rect">
            <a:avLst/>
          </a:prstGeom>
          <a:noFill/>
          <a:extLst>
            <a:ext uri="{909E8E84-426E-40DD-AFC4-6F175D3DCCD1}">
              <a14:hiddenFill xmlns:a14="http://schemas.microsoft.com/office/drawing/2010/main">
                <a:solidFill>
                  <a:srgbClr val="FFFFFF"/>
                </a:solidFill>
              </a14:hiddenFill>
            </a:ext>
          </a:extLst>
        </p:spPr>
      </p:pic>
      <p:sp>
        <p:nvSpPr>
          <p:cNvPr id="106507" name="Text Box 11"/>
          <p:cNvSpPr txBox="1">
            <a:spLocks noChangeArrowheads="1"/>
          </p:cNvSpPr>
          <p:nvPr/>
        </p:nvSpPr>
        <p:spPr bwMode="auto">
          <a:xfrm>
            <a:off x="872309" y="2856477"/>
            <a:ext cx="1998944"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a:t>Bevatron, 1971</a:t>
            </a:r>
          </a:p>
        </p:txBody>
      </p:sp>
      <p:pic>
        <p:nvPicPr>
          <p:cNvPr id="106508" name="Picture 12" descr="isrfigu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3193" y="3192533"/>
            <a:ext cx="2772463" cy="2180864"/>
          </a:xfrm>
          <a:prstGeom prst="rect">
            <a:avLst/>
          </a:prstGeom>
          <a:noFill/>
          <a:extLst>
            <a:ext uri="{909E8E84-426E-40DD-AFC4-6F175D3DCCD1}">
              <a14:hiddenFill xmlns:a14="http://schemas.microsoft.com/office/drawing/2010/main">
                <a:solidFill>
                  <a:srgbClr val="FFFFFF"/>
                </a:solidFill>
              </a14:hiddenFill>
            </a:ext>
          </a:extLst>
        </p:spPr>
      </p:pic>
      <p:sp>
        <p:nvSpPr>
          <p:cNvPr id="106509" name="Text Box 13"/>
          <p:cNvSpPr txBox="1">
            <a:spLocks noChangeArrowheads="1"/>
          </p:cNvSpPr>
          <p:nvPr/>
        </p:nvSpPr>
        <p:spPr bwMode="auto">
          <a:xfrm>
            <a:off x="3933369" y="2830222"/>
            <a:ext cx="1579278"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dirty="0"/>
              <a:t>ISR, ~1972 </a:t>
            </a:r>
            <a:endParaRPr lang="en-US" sz="2205" dirty="0">
              <a:solidFill>
                <a:srgbClr val="008000"/>
              </a:solidFill>
            </a:endParaRPr>
          </a:p>
        </p:txBody>
      </p:sp>
      <p:pic>
        <p:nvPicPr>
          <p:cNvPr id="106510" name="Picture 14" descr="neuffer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2415" y="3243168"/>
            <a:ext cx="2257438" cy="1917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1" name="Text Box 15"/>
          <p:cNvSpPr txBox="1">
            <a:spLocks noChangeArrowheads="1"/>
          </p:cNvSpPr>
          <p:nvPr/>
        </p:nvSpPr>
        <p:spPr bwMode="auto">
          <a:xfrm>
            <a:off x="6398891" y="2930488"/>
            <a:ext cx="1423788"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dirty="0"/>
              <a:t>PSR, 1988</a:t>
            </a:r>
          </a:p>
        </p:txBody>
      </p:sp>
      <p:pic>
        <p:nvPicPr>
          <p:cNvPr id="106512" name="Picture 16" descr="mbexp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9946" y="5694655"/>
            <a:ext cx="2436407" cy="1734540"/>
          </a:xfrm>
          <a:prstGeom prst="rect">
            <a:avLst/>
          </a:prstGeom>
          <a:noFill/>
          <a:extLst>
            <a:ext uri="{909E8E84-426E-40DD-AFC4-6F175D3DCCD1}">
              <a14:hiddenFill xmlns:a14="http://schemas.microsoft.com/office/drawing/2010/main">
                <a:solidFill>
                  <a:srgbClr val="FFFFFF"/>
                </a:solidFill>
              </a14:hiddenFill>
            </a:ext>
          </a:extLst>
        </p:spPr>
      </p:pic>
      <p:sp>
        <p:nvSpPr>
          <p:cNvPr id="106513" name="Rectangle 17"/>
          <p:cNvSpPr>
            <a:spLocks noChangeArrowheads="1"/>
          </p:cNvSpPr>
          <p:nvPr/>
        </p:nvSpPr>
        <p:spPr bwMode="auto">
          <a:xfrm>
            <a:off x="583868" y="5281297"/>
            <a:ext cx="3192533"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5" dirty="0"/>
              <a:t>AGS Booster, 1998/99</a:t>
            </a:r>
          </a:p>
        </p:txBody>
      </p:sp>
      <p:pic>
        <p:nvPicPr>
          <p:cNvPr id="106514" name="Picture 18" descr="yblowupkek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4734" y="5628940"/>
            <a:ext cx="2688449" cy="1911319"/>
          </a:xfrm>
          <a:prstGeom prst="rect">
            <a:avLst/>
          </a:prstGeom>
          <a:noFill/>
          <a:extLst>
            <a:ext uri="{909E8E84-426E-40DD-AFC4-6F175D3DCCD1}">
              <a14:hiddenFill xmlns:a14="http://schemas.microsoft.com/office/drawing/2010/main">
                <a:solidFill>
                  <a:srgbClr val="FFFFFF"/>
                </a:solidFill>
              </a14:hiddenFill>
            </a:ext>
          </a:extLst>
        </p:spPr>
      </p:pic>
      <p:sp>
        <p:nvSpPr>
          <p:cNvPr id="106515" name="Text Box 19"/>
          <p:cNvSpPr txBox="1">
            <a:spLocks noChangeArrowheads="1"/>
          </p:cNvSpPr>
          <p:nvPr/>
        </p:nvSpPr>
        <p:spPr bwMode="auto">
          <a:xfrm>
            <a:off x="3886776" y="5376898"/>
            <a:ext cx="2184365"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205" dirty="0"/>
              <a:t>KEKB, 2000</a:t>
            </a:r>
            <a:endParaRPr lang="en-US" sz="2205" dirty="0">
              <a:solidFill>
                <a:srgbClr val="008000"/>
              </a:solidFill>
            </a:endParaRPr>
          </a:p>
        </p:txBody>
      </p:sp>
      <p:pic>
        <p:nvPicPr>
          <p:cNvPr id="106516" name="Picture 20" descr="yin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91146" y="5777715"/>
            <a:ext cx="3024505" cy="1613769"/>
          </a:xfrm>
          <a:prstGeom prst="rect">
            <a:avLst/>
          </a:prstGeom>
          <a:noFill/>
          <a:extLst>
            <a:ext uri="{909E8E84-426E-40DD-AFC4-6F175D3DCCD1}">
              <a14:hiddenFill xmlns:a14="http://schemas.microsoft.com/office/drawing/2010/main">
                <a:solidFill>
                  <a:srgbClr val="FFFFFF"/>
                </a:solidFill>
              </a14:hiddenFill>
            </a:ext>
          </a:extLst>
        </p:spPr>
      </p:pic>
      <p:sp>
        <p:nvSpPr>
          <p:cNvPr id="106517" name="Text Box 21"/>
          <p:cNvSpPr txBox="1">
            <a:spLocks noChangeArrowheads="1"/>
          </p:cNvSpPr>
          <p:nvPr/>
        </p:nvSpPr>
        <p:spPr bwMode="auto">
          <a:xfrm>
            <a:off x="6795054" y="5357644"/>
            <a:ext cx="2247730"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dirty="0"/>
              <a:t>CERN SPS, 2000</a:t>
            </a:r>
            <a:endParaRPr lang="en-US" sz="2205" dirty="0">
              <a:solidFill>
                <a:srgbClr val="008000"/>
              </a:solidFill>
            </a:endParaRPr>
          </a:p>
        </p:txBody>
      </p:sp>
      <p:sp>
        <p:nvSpPr>
          <p:cNvPr id="2" name="TextBox 1"/>
          <p:cNvSpPr txBox="1"/>
          <p:nvPr/>
        </p:nvSpPr>
        <p:spPr>
          <a:xfrm>
            <a:off x="962381" y="1457450"/>
            <a:ext cx="2031005" cy="431657"/>
          </a:xfrm>
          <a:prstGeom prst="rect">
            <a:avLst/>
          </a:prstGeom>
          <a:noFill/>
        </p:spPr>
        <p:txBody>
          <a:bodyPr wrap="none" rtlCol="0">
            <a:spAutoFit/>
          </a:bodyPr>
          <a:lstStyle/>
          <a:p>
            <a:r>
              <a:rPr lang="en-US" sz="2205" dirty="0">
                <a:solidFill>
                  <a:srgbClr val="FF3300"/>
                </a:solidFill>
              </a:rPr>
              <a:t>G. </a:t>
            </a:r>
            <a:r>
              <a:rPr lang="en-US" sz="2205" dirty="0" err="1">
                <a:solidFill>
                  <a:srgbClr val="FF3300"/>
                </a:solidFill>
              </a:rPr>
              <a:t>Budker</a:t>
            </a:r>
            <a:r>
              <a:rPr lang="en-US" sz="2205" dirty="0">
                <a:solidFill>
                  <a:srgbClr val="FF3300"/>
                </a:solidFill>
              </a:rPr>
              <a:t> et al</a:t>
            </a:r>
            <a:endParaRPr lang="en-GB" sz="2205" dirty="0">
              <a:solidFill>
                <a:srgbClr val="FF3300"/>
              </a:solidFill>
            </a:endParaRPr>
          </a:p>
        </p:txBody>
      </p:sp>
      <p:sp>
        <p:nvSpPr>
          <p:cNvPr id="21" name="TextBox 20"/>
          <p:cNvSpPr txBox="1"/>
          <p:nvPr/>
        </p:nvSpPr>
        <p:spPr>
          <a:xfrm>
            <a:off x="3879070" y="1913540"/>
            <a:ext cx="3500958" cy="431657"/>
          </a:xfrm>
          <a:prstGeom prst="rect">
            <a:avLst/>
          </a:prstGeom>
          <a:noFill/>
        </p:spPr>
        <p:txBody>
          <a:bodyPr wrap="none" rtlCol="0">
            <a:spAutoFit/>
          </a:bodyPr>
          <a:lstStyle/>
          <a:p>
            <a:r>
              <a:rPr lang="en-US" sz="2205" dirty="0">
                <a:solidFill>
                  <a:srgbClr val="FF3300"/>
                </a:solidFill>
              </a:rPr>
              <a:t>J.H. Martin, F.E. Mills et al</a:t>
            </a:r>
            <a:endParaRPr lang="en-GB" sz="2205" dirty="0">
              <a:solidFill>
                <a:srgbClr val="FF3300"/>
              </a:solidFill>
            </a:endParaRPr>
          </a:p>
        </p:txBody>
      </p:sp>
      <p:sp>
        <p:nvSpPr>
          <p:cNvPr id="22" name="TextBox 21"/>
          <p:cNvSpPr txBox="1"/>
          <p:nvPr/>
        </p:nvSpPr>
        <p:spPr>
          <a:xfrm>
            <a:off x="7186875" y="756126"/>
            <a:ext cx="1572866" cy="431657"/>
          </a:xfrm>
          <a:prstGeom prst="rect">
            <a:avLst/>
          </a:prstGeom>
          <a:noFill/>
        </p:spPr>
        <p:txBody>
          <a:bodyPr wrap="none" rtlCol="0">
            <a:spAutoFit/>
          </a:bodyPr>
          <a:lstStyle/>
          <a:p>
            <a:r>
              <a:rPr lang="en-US" sz="2205" dirty="0">
                <a:solidFill>
                  <a:srgbClr val="FF3300"/>
                </a:solidFill>
              </a:rPr>
              <a:t>  E.C. </a:t>
            </a:r>
            <a:r>
              <a:rPr lang="en-US" sz="2205" dirty="0" err="1">
                <a:solidFill>
                  <a:srgbClr val="FF3300"/>
                </a:solidFill>
              </a:rPr>
              <a:t>Raka</a:t>
            </a:r>
            <a:endParaRPr lang="en-GB" sz="2205" dirty="0">
              <a:solidFill>
                <a:srgbClr val="FF3300"/>
              </a:solidFill>
            </a:endParaRPr>
          </a:p>
        </p:txBody>
      </p:sp>
      <p:sp>
        <p:nvSpPr>
          <p:cNvPr id="23" name="TextBox 22"/>
          <p:cNvSpPr txBox="1"/>
          <p:nvPr/>
        </p:nvSpPr>
        <p:spPr>
          <a:xfrm>
            <a:off x="880240" y="3360561"/>
            <a:ext cx="2295820" cy="940642"/>
          </a:xfrm>
          <a:prstGeom prst="rect">
            <a:avLst/>
          </a:prstGeom>
          <a:noFill/>
        </p:spPr>
        <p:txBody>
          <a:bodyPr wrap="none" rtlCol="0">
            <a:spAutoFit/>
          </a:bodyPr>
          <a:lstStyle/>
          <a:p>
            <a:r>
              <a:rPr lang="en-US" sz="2205" dirty="0">
                <a:solidFill>
                  <a:srgbClr val="FF3300"/>
                </a:solidFill>
              </a:rPr>
              <a:t>H.A. </a:t>
            </a:r>
            <a:r>
              <a:rPr lang="en-US" sz="2205" dirty="0" err="1">
                <a:solidFill>
                  <a:srgbClr val="FF3300"/>
                </a:solidFill>
              </a:rPr>
              <a:t>Grunder</a:t>
            </a:r>
            <a:r>
              <a:rPr lang="en-US" sz="2205" dirty="0">
                <a:solidFill>
                  <a:srgbClr val="FF3300"/>
                </a:solidFill>
              </a:rPr>
              <a:t>, </a:t>
            </a:r>
          </a:p>
          <a:p>
            <a:r>
              <a:rPr lang="en-US" sz="2205" dirty="0">
                <a:solidFill>
                  <a:srgbClr val="FF3300"/>
                </a:solidFill>
              </a:rPr>
              <a:t>G.R. </a:t>
            </a:r>
            <a:r>
              <a:rPr lang="en-US" sz="2205" dirty="0" err="1">
                <a:solidFill>
                  <a:srgbClr val="FF3300"/>
                </a:solidFill>
              </a:rPr>
              <a:t>Lambertson</a:t>
            </a:r>
            <a:endParaRPr lang="en-GB" sz="2205" dirty="0">
              <a:solidFill>
                <a:srgbClr val="FF3300"/>
              </a:solidFill>
            </a:endParaRPr>
          </a:p>
        </p:txBody>
      </p:sp>
      <p:sp>
        <p:nvSpPr>
          <p:cNvPr id="24" name="TextBox 23"/>
          <p:cNvSpPr txBox="1"/>
          <p:nvPr/>
        </p:nvSpPr>
        <p:spPr>
          <a:xfrm>
            <a:off x="3993313" y="4096590"/>
            <a:ext cx="2170466" cy="940642"/>
          </a:xfrm>
          <a:prstGeom prst="rect">
            <a:avLst/>
          </a:prstGeom>
          <a:noFill/>
        </p:spPr>
        <p:txBody>
          <a:bodyPr wrap="none" rtlCol="0">
            <a:spAutoFit/>
          </a:bodyPr>
          <a:lstStyle/>
          <a:p>
            <a:r>
              <a:rPr lang="en-US" sz="2205" dirty="0">
                <a:solidFill>
                  <a:srgbClr val="FF3300"/>
                </a:solidFill>
              </a:rPr>
              <a:t>E. Calder, </a:t>
            </a:r>
          </a:p>
          <a:p>
            <a:r>
              <a:rPr lang="en-US" sz="2205" dirty="0">
                <a:solidFill>
                  <a:srgbClr val="FF3300"/>
                </a:solidFill>
              </a:rPr>
              <a:t>O. </a:t>
            </a:r>
            <a:r>
              <a:rPr lang="en-US" sz="2205" dirty="0" err="1">
                <a:solidFill>
                  <a:srgbClr val="FF3300"/>
                </a:solidFill>
              </a:rPr>
              <a:t>Gröbner</a:t>
            </a:r>
            <a:r>
              <a:rPr lang="en-US" sz="2205" dirty="0">
                <a:solidFill>
                  <a:srgbClr val="FF3300"/>
                </a:solidFill>
              </a:rPr>
              <a:t> et al</a:t>
            </a:r>
            <a:endParaRPr lang="en-GB" sz="2205" dirty="0">
              <a:solidFill>
                <a:srgbClr val="FF3300"/>
              </a:solidFill>
            </a:endParaRPr>
          </a:p>
        </p:txBody>
      </p:sp>
      <p:sp>
        <p:nvSpPr>
          <p:cNvPr id="25" name="TextBox 24"/>
          <p:cNvSpPr txBox="1"/>
          <p:nvPr/>
        </p:nvSpPr>
        <p:spPr>
          <a:xfrm>
            <a:off x="6049309" y="3192533"/>
            <a:ext cx="1923924" cy="940642"/>
          </a:xfrm>
          <a:prstGeom prst="rect">
            <a:avLst/>
          </a:prstGeom>
          <a:noFill/>
        </p:spPr>
        <p:txBody>
          <a:bodyPr wrap="none" rtlCol="0">
            <a:spAutoFit/>
          </a:bodyPr>
          <a:lstStyle/>
          <a:p>
            <a:r>
              <a:rPr lang="en-US" sz="2205" dirty="0">
                <a:solidFill>
                  <a:srgbClr val="FF3300"/>
                </a:solidFill>
              </a:rPr>
              <a:t>D. </a:t>
            </a:r>
            <a:r>
              <a:rPr lang="en-US" sz="2205" dirty="0" err="1">
                <a:solidFill>
                  <a:srgbClr val="FF3300"/>
                </a:solidFill>
              </a:rPr>
              <a:t>Neuffer</a:t>
            </a:r>
            <a:r>
              <a:rPr lang="en-US" sz="2205" dirty="0">
                <a:solidFill>
                  <a:srgbClr val="FF3300"/>
                </a:solidFill>
              </a:rPr>
              <a:t>, </a:t>
            </a:r>
          </a:p>
          <a:p>
            <a:r>
              <a:rPr lang="en-US" sz="2205" dirty="0">
                <a:solidFill>
                  <a:srgbClr val="FF3300"/>
                </a:solidFill>
              </a:rPr>
              <a:t>R. </a:t>
            </a:r>
            <a:r>
              <a:rPr lang="en-US" sz="2205" dirty="0" err="1">
                <a:solidFill>
                  <a:srgbClr val="FF3300"/>
                </a:solidFill>
              </a:rPr>
              <a:t>Macek</a:t>
            </a:r>
            <a:r>
              <a:rPr lang="en-US" sz="2205" dirty="0">
                <a:solidFill>
                  <a:srgbClr val="FF3300"/>
                </a:solidFill>
              </a:rPr>
              <a:t> et al</a:t>
            </a:r>
            <a:endParaRPr lang="en-GB" sz="2205" dirty="0">
              <a:solidFill>
                <a:srgbClr val="FF3300"/>
              </a:solidFill>
            </a:endParaRPr>
          </a:p>
        </p:txBody>
      </p:sp>
      <p:sp>
        <p:nvSpPr>
          <p:cNvPr id="26" name="TextBox 25"/>
          <p:cNvSpPr txBox="1"/>
          <p:nvPr/>
        </p:nvSpPr>
        <p:spPr>
          <a:xfrm>
            <a:off x="768020" y="6321180"/>
            <a:ext cx="2004075" cy="431657"/>
          </a:xfrm>
          <a:prstGeom prst="rect">
            <a:avLst/>
          </a:prstGeom>
          <a:noFill/>
        </p:spPr>
        <p:txBody>
          <a:bodyPr wrap="none" rtlCol="0">
            <a:spAutoFit/>
          </a:bodyPr>
          <a:lstStyle/>
          <a:p>
            <a:r>
              <a:rPr lang="en-US" sz="2205" dirty="0">
                <a:solidFill>
                  <a:srgbClr val="FF3300"/>
                </a:solidFill>
              </a:rPr>
              <a:t>M. </a:t>
            </a:r>
            <a:r>
              <a:rPr lang="en-US" sz="2205" dirty="0" err="1">
                <a:solidFill>
                  <a:srgbClr val="FF3300"/>
                </a:solidFill>
              </a:rPr>
              <a:t>Blaskiewicz</a:t>
            </a:r>
            <a:endParaRPr lang="en-GB" sz="2205" dirty="0">
              <a:solidFill>
                <a:srgbClr val="FF3300"/>
              </a:solidFill>
            </a:endParaRPr>
          </a:p>
        </p:txBody>
      </p:sp>
      <p:sp>
        <p:nvSpPr>
          <p:cNvPr id="27" name="TextBox 26"/>
          <p:cNvSpPr txBox="1"/>
          <p:nvPr/>
        </p:nvSpPr>
        <p:spPr>
          <a:xfrm>
            <a:off x="3854523" y="6743263"/>
            <a:ext cx="2146742" cy="431657"/>
          </a:xfrm>
          <a:prstGeom prst="rect">
            <a:avLst/>
          </a:prstGeom>
          <a:noFill/>
        </p:spPr>
        <p:txBody>
          <a:bodyPr wrap="none" rtlCol="0">
            <a:spAutoFit/>
          </a:bodyPr>
          <a:lstStyle/>
          <a:p>
            <a:r>
              <a:rPr lang="en-US" sz="2205" dirty="0">
                <a:solidFill>
                  <a:srgbClr val="FF3300"/>
                </a:solidFill>
              </a:rPr>
              <a:t>H. </a:t>
            </a:r>
            <a:r>
              <a:rPr lang="en-US" sz="2205" dirty="0" err="1">
                <a:solidFill>
                  <a:srgbClr val="FF3300"/>
                </a:solidFill>
              </a:rPr>
              <a:t>Fukuma</a:t>
            </a:r>
            <a:r>
              <a:rPr lang="en-US" sz="2205" dirty="0">
                <a:solidFill>
                  <a:srgbClr val="FF3300"/>
                </a:solidFill>
              </a:rPr>
              <a:t> et al</a:t>
            </a:r>
            <a:endParaRPr lang="en-GB" sz="2205" dirty="0">
              <a:solidFill>
                <a:srgbClr val="FF3300"/>
              </a:solidFill>
            </a:endParaRPr>
          </a:p>
        </p:txBody>
      </p:sp>
      <p:sp>
        <p:nvSpPr>
          <p:cNvPr id="28" name="TextBox 27"/>
          <p:cNvSpPr txBox="1"/>
          <p:nvPr/>
        </p:nvSpPr>
        <p:spPr>
          <a:xfrm>
            <a:off x="6615751" y="6178746"/>
            <a:ext cx="2067040" cy="940642"/>
          </a:xfrm>
          <a:prstGeom prst="rect">
            <a:avLst/>
          </a:prstGeom>
          <a:noFill/>
        </p:spPr>
        <p:txBody>
          <a:bodyPr wrap="none" rtlCol="0">
            <a:spAutoFit/>
          </a:bodyPr>
          <a:lstStyle/>
          <a:p>
            <a:r>
              <a:rPr lang="en-US" sz="2205" dirty="0">
                <a:solidFill>
                  <a:srgbClr val="FF3300"/>
                </a:solidFill>
              </a:rPr>
              <a:t>K. </a:t>
            </a:r>
            <a:r>
              <a:rPr lang="en-US" sz="2205" dirty="0" err="1">
                <a:solidFill>
                  <a:srgbClr val="FF3300"/>
                </a:solidFill>
              </a:rPr>
              <a:t>Cornelis</a:t>
            </a:r>
            <a:r>
              <a:rPr lang="en-US" sz="2205" dirty="0">
                <a:solidFill>
                  <a:srgbClr val="FF3300"/>
                </a:solidFill>
              </a:rPr>
              <a:t>,</a:t>
            </a:r>
          </a:p>
          <a:p>
            <a:r>
              <a:rPr lang="en-US" sz="2205" dirty="0">
                <a:solidFill>
                  <a:srgbClr val="FF3300"/>
                </a:solidFill>
              </a:rPr>
              <a:t>G. </a:t>
            </a:r>
            <a:r>
              <a:rPr lang="en-US" sz="2205" dirty="0" err="1">
                <a:solidFill>
                  <a:srgbClr val="FF3300"/>
                </a:solidFill>
              </a:rPr>
              <a:t>Arduini</a:t>
            </a:r>
            <a:r>
              <a:rPr lang="en-US" sz="2205" dirty="0">
                <a:solidFill>
                  <a:srgbClr val="FF3300"/>
                </a:solidFill>
              </a:rPr>
              <a:t> et al</a:t>
            </a:r>
            <a:endParaRPr lang="en-GB" sz="2205" dirty="0">
              <a:solidFill>
                <a:srgbClr val="FF3300"/>
              </a:solidFill>
            </a:endParaRPr>
          </a:p>
        </p:txBody>
      </p:sp>
      <p:pic>
        <p:nvPicPr>
          <p:cNvPr id="3" name="Picture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18650" y="3308225"/>
            <a:ext cx="2364748" cy="1346545"/>
          </a:xfrm>
          <a:prstGeom prst="rect">
            <a:avLst/>
          </a:prstGeom>
        </p:spPr>
      </p:pic>
      <p:sp>
        <p:nvSpPr>
          <p:cNvPr id="30" name="Text Box 15"/>
          <p:cNvSpPr txBox="1">
            <a:spLocks noChangeArrowheads="1"/>
          </p:cNvSpPr>
          <p:nvPr/>
        </p:nvSpPr>
        <p:spPr bwMode="auto">
          <a:xfrm>
            <a:off x="8386113" y="2812722"/>
            <a:ext cx="1909176" cy="431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205" dirty="0"/>
              <a:t>KEK PF, 1988</a:t>
            </a:r>
          </a:p>
        </p:txBody>
      </p:sp>
      <p:sp>
        <p:nvSpPr>
          <p:cNvPr id="31" name="TextBox 30"/>
          <p:cNvSpPr txBox="1"/>
          <p:nvPr/>
        </p:nvSpPr>
        <p:spPr>
          <a:xfrm>
            <a:off x="8262881" y="4531821"/>
            <a:ext cx="2437270" cy="770980"/>
          </a:xfrm>
          <a:prstGeom prst="rect">
            <a:avLst/>
          </a:prstGeom>
          <a:noFill/>
        </p:spPr>
        <p:txBody>
          <a:bodyPr wrap="none" rtlCol="0">
            <a:spAutoFit/>
          </a:bodyPr>
          <a:lstStyle/>
          <a:p>
            <a:pPr>
              <a:spcBef>
                <a:spcPts val="0"/>
              </a:spcBef>
            </a:pPr>
            <a:r>
              <a:rPr lang="en-US" sz="2205" dirty="0">
                <a:solidFill>
                  <a:srgbClr val="FF3300"/>
                </a:solidFill>
              </a:rPr>
              <a:t>M. Izawa, Y. Sato, </a:t>
            </a:r>
          </a:p>
          <a:p>
            <a:pPr>
              <a:spcBef>
                <a:spcPts val="0"/>
              </a:spcBef>
            </a:pPr>
            <a:r>
              <a:rPr lang="en-US" sz="2205" dirty="0">
                <a:solidFill>
                  <a:srgbClr val="FF3300"/>
                </a:solidFill>
              </a:rPr>
              <a:t>T. </a:t>
            </a:r>
            <a:r>
              <a:rPr lang="en-US" sz="2205" dirty="0" err="1">
                <a:solidFill>
                  <a:srgbClr val="FF3300"/>
                </a:solidFill>
              </a:rPr>
              <a:t>Toyomasu</a:t>
            </a:r>
            <a:endParaRPr lang="en-GB" sz="2205" dirty="0">
              <a:solidFill>
                <a:srgbClr val="FF3300"/>
              </a:solidFill>
            </a:endParaRPr>
          </a:p>
        </p:txBody>
      </p:sp>
      <p:sp>
        <p:nvSpPr>
          <p:cNvPr id="32" name="Text Box 21"/>
          <p:cNvSpPr txBox="1">
            <a:spLocks noChangeArrowheads="1"/>
          </p:cNvSpPr>
          <p:nvPr/>
        </p:nvSpPr>
        <p:spPr bwMode="auto">
          <a:xfrm>
            <a:off x="9554535" y="5402430"/>
            <a:ext cx="82695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dirty="0"/>
              <a:t>PEP-II,</a:t>
            </a:r>
          </a:p>
          <a:p>
            <a:r>
              <a:rPr lang="en-US" sz="1400" dirty="0"/>
              <a:t>MI,</a:t>
            </a:r>
          </a:p>
          <a:p>
            <a:r>
              <a:rPr lang="en-US" sz="1400" dirty="0"/>
              <a:t>SNS,</a:t>
            </a:r>
          </a:p>
          <a:p>
            <a:r>
              <a:rPr lang="en-US" sz="1400" dirty="0" err="1"/>
              <a:t>CesrTA</a:t>
            </a:r>
            <a:r>
              <a:rPr lang="en-US" sz="1400" dirty="0"/>
              <a:t>,</a:t>
            </a:r>
          </a:p>
          <a:p>
            <a:r>
              <a:rPr lang="en-US" sz="1400" dirty="0"/>
              <a:t>LHC,</a:t>
            </a:r>
          </a:p>
          <a:p>
            <a:r>
              <a:rPr lang="en-US" sz="1400" dirty="0"/>
              <a:t>…</a:t>
            </a:r>
          </a:p>
        </p:txBody>
      </p:sp>
      <p:sp>
        <p:nvSpPr>
          <p:cNvPr id="4" name="Номер слайда 3"/>
          <p:cNvSpPr>
            <a:spLocks noGrp="1"/>
          </p:cNvSpPr>
          <p:nvPr>
            <p:ph type="sldNum" sz="quarter" idx="12"/>
          </p:nvPr>
        </p:nvSpPr>
        <p:spPr/>
        <p:txBody>
          <a:bodyPr/>
          <a:lstStyle/>
          <a:p>
            <a:fld id="{ACD99A16-143D-48D6-8F70-5A6CCC97A385}" type="slidenum">
              <a:rPr lang="en-US" smtClean="0"/>
              <a:pPr/>
              <a:t>3</a:t>
            </a:fld>
            <a:endParaRPr lang="en-US"/>
          </a:p>
        </p:txBody>
      </p:sp>
      <p:sp>
        <p:nvSpPr>
          <p:cNvPr id="5" name="Прямоугольник 4"/>
          <p:cNvSpPr/>
          <p:nvPr/>
        </p:nvSpPr>
        <p:spPr>
          <a:xfrm>
            <a:off x="2825827" y="-27612"/>
            <a:ext cx="4913204" cy="830997"/>
          </a:xfrm>
          <a:prstGeom prst="rect">
            <a:avLst/>
          </a:prstGeom>
        </p:spPr>
        <p:txBody>
          <a:bodyPr wrap="none">
            <a:spAutoFit/>
          </a:bodyPr>
          <a:lstStyle/>
          <a:p>
            <a:pPr eaLnBrk="1" fontAlgn="auto" hangingPunct="1">
              <a:spcBef>
                <a:spcPts val="0"/>
              </a:spcBef>
              <a:spcAft>
                <a:spcPts val="0"/>
              </a:spcAft>
              <a:tabLst>
                <a:tab pos="504063" algn="l"/>
              </a:tabLst>
            </a:pPr>
            <a:r>
              <a:rPr lang="en-US" altLang="ja-JP" sz="2800" dirty="0" smtClean="0">
                <a:solidFill>
                  <a:srgbClr val="C00000"/>
                </a:solidFill>
                <a:latin typeface="Calibri"/>
              </a:rPr>
              <a:t>Slide from Frank </a:t>
            </a:r>
            <a:r>
              <a:rPr lang="de-DE" sz="2800" dirty="0">
                <a:solidFill>
                  <a:srgbClr val="C00000"/>
                </a:solidFill>
              </a:rPr>
              <a:t>Zimmermann</a:t>
            </a:r>
            <a:r>
              <a:rPr lang="en-US" altLang="ja-JP" sz="2800" i="1" dirty="0" smtClean="0">
                <a:solidFill>
                  <a:srgbClr val="C00000"/>
                </a:solidFill>
                <a:latin typeface="Calibri"/>
              </a:rPr>
              <a:t> </a:t>
            </a:r>
            <a:endParaRPr lang="en-US" altLang="ja-JP" sz="2800" i="1" dirty="0">
              <a:solidFill>
                <a:srgbClr val="C00000"/>
              </a:solidFill>
              <a:latin typeface="Calibri"/>
            </a:endParaRPr>
          </a:p>
          <a:p>
            <a:pPr eaLnBrk="1" fontAlgn="auto" hangingPunct="1">
              <a:spcBef>
                <a:spcPts val="0"/>
              </a:spcBef>
              <a:spcAft>
                <a:spcPts val="0"/>
              </a:spcAft>
              <a:tabLst>
                <a:tab pos="504063" algn="l"/>
              </a:tabLst>
            </a:pPr>
            <a:endParaRPr lang="en-US" altLang="ja-JP" b="0" i="1" dirty="0">
              <a:solidFill>
                <a:srgbClr val="C00000"/>
              </a:solidFill>
              <a:latin typeface="Calibri"/>
            </a:endParaRPr>
          </a:p>
        </p:txBody>
      </p:sp>
    </p:spTree>
    <p:extLst>
      <p:ext uri="{BB962C8B-B14F-4D97-AF65-F5344CB8AC3E}">
        <p14:creationId xmlns:p14="http://schemas.microsoft.com/office/powerpoint/2010/main" val="301148672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501"/>
                                        </p:tgtEl>
                                        <p:attrNameLst>
                                          <p:attrName>style.visibility</p:attrName>
                                        </p:attrNameLst>
                                      </p:cBhvr>
                                      <p:to>
                                        <p:strVal val="visible"/>
                                      </p:to>
                                    </p:set>
                                    <p:anim calcmode="lin" valueType="num">
                                      <p:cBhvr additive="base">
                                        <p:cTn id="7" dur="500" fill="hold"/>
                                        <p:tgtEl>
                                          <p:spTgt spid="106501"/>
                                        </p:tgtEl>
                                        <p:attrNameLst>
                                          <p:attrName>ppt_x</p:attrName>
                                        </p:attrNameLst>
                                      </p:cBhvr>
                                      <p:tavLst>
                                        <p:tav tm="0">
                                          <p:val>
                                            <p:strVal val="#ppt_x"/>
                                          </p:val>
                                        </p:tav>
                                        <p:tav tm="100000">
                                          <p:val>
                                            <p:strVal val="#ppt_x"/>
                                          </p:val>
                                        </p:tav>
                                      </p:tavLst>
                                    </p:anim>
                                    <p:anim calcmode="lin" valueType="num">
                                      <p:cBhvr additive="base">
                                        <p:cTn id="8" dur="500" fill="hold"/>
                                        <p:tgtEl>
                                          <p:spTgt spid="10650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6500"/>
                                        </p:tgtEl>
                                        <p:attrNameLst>
                                          <p:attrName>style.visibility</p:attrName>
                                        </p:attrNameLst>
                                      </p:cBhvr>
                                      <p:to>
                                        <p:strVal val="visible"/>
                                      </p:to>
                                    </p:set>
                                    <p:anim calcmode="lin" valueType="num">
                                      <p:cBhvr additive="base">
                                        <p:cTn id="11" dur="500" fill="hold"/>
                                        <p:tgtEl>
                                          <p:spTgt spid="106500"/>
                                        </p:tgtEl>
                                        <p:attrNameLst>
                                          <p:attrName>ppt_x</p:attrName>
                                        </p:attrNameLst>
                                      </p:cBhvr>
                                      <p:tavLst>
                                        <p:tav tm="0">
                                          <p:val>
                                            <p:strVal val="#ppt_x"/>
                                          </p:val>
                                        </p:tav>
                                        <p:tav tm="100000">
                                          <p:val>
                                            <p:strVal val="#ppt_x"/>
                                          </p:val>
                                        </p:tav>
                                      </p:tavLst>
                                    </p:anim>
                                    <p:anim calcmode="lin" valueType="num">
                                      <p:cBhvr additive="base">
                                        <p:cTn id="12" dur="500" fill="hold"/>
                                        <p:tgtEl>
                                          <p:spTgt spid="10650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6503"/>
                                        </p:tgtEl>
                                        <p:attrNameLst>
                                          <p:attrName>style.visibility</p:attrName>
                                        </p:attrNameLst>
                                      </p:cBhvr>
                                      <p:to>
                                        <p:strVal val="visible"/>
                                      </p:to>
                                    </p:set>
                                    <p:anim calcmode="lin" valueType="num">
                                      <p:cBhvr additive="base">
                                        <p:cTn id="21" dur="500" fill="hold"/>
                                        <p:tgtEl>
                                          <p:spTgt spid="106503"/>
                                        </p:tgtEl>
                                        <p:attrNameLst>
                                          <p:attrName>ppt_x</p:attrName>
                                        </p:attrNameLst>
                                      </p:cBhvr>
                                      <p:tavLst>
                                        <p:tav tm="0">
                                          <p:val>
                                            <p:strVal val="#ppt_x"/>
                                          </p:val>
                                        </p:tav>
                                        <p:tav tm="100000">
                                          <p:val>
                                            <p:strVal val="#ppt_x"/>
                                          </p:val>
                                        </p:tav>
                                      </p:tavLst>
                                    </p:anim>
                                    <p:anim calcmode="lin" valueType="num">
                                      <p:cBhvr additive="base">
                                        <p:cTn id="22" dur="500" fill="hold"/>
                                        <p:tgtEl>
                                          <p:spTgt spid="10650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6502"/>
                                        </p:tgtEl>
                                        <p:attrNameLst>
                                          <p:attrName>style.visibility</p:attrName>
                                        </p:attrNameLst>
                                      </p:cBhvr>
                                      <p:to>
                                        <p:strVal val="visible"/>
                                      </p:to>
                                    </p:set>
                                    <p:anim calcmode="lin" valueType="num">
                                      <p:cBhvr additive="base">
                                        <p:cTn id="25" dur="500" fill="hold"/>
                                        <p:tgtEl>
                                          <p:spTgt spid="106502"/>
                                        </p:tgtEl>
                                        <p:attrNameLst>
                                          <p:attrName>ppt_x</p:attrName>
                                        </p:attrNameLst>
                                      </p:cBhvr>
                                      <p:tavLst>
                                        <p:tav tm="0">
                                          <p:val>
                                            <p:strVal val="#ppt_x"/>
                                          </p:val>
                                        </p:tav>
                                        <p:tav tm="100000">
                                          <p:val>
                                            <p:strVal val="#ppt_x"/>
                                          </p:val>
                                        </p:tav>
                                      </p:tavLst>
                                    </p:anim>
                                    <p:anim calcmode="lin" valueType="num">
                                      <p:cBhvr additive="base">
                                        <p:cTn id="26" dur="500" fill="hold"/>
                                        <p:tgtEl>
                                          <p:spTgt spid="10650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6505"/>
                                        </p:tgtEl>
                                        <p:attrNameLst>
                                          <p:attrName>style.visibility</p:attrName>
                                        </p:attrNameLst>
                                      </p:cBhvr>
                                      <p:to>
                                        <p:strVal val="visible"/>
                                      </p:to>
                                    </p:set>
                                    <p:anim calcmode="lin" valueType="num">
                                      <p:cBhvr additive="base">
                                        <p:cTn id="35" dur="500" fill="hold"/>
                                        <p:tgtEl>
                                          <p:spTgt spid="106505"/>
                                        </p:tgtEl>
                                        <p:attrNameLst>
                                          <p:attrName>ppt_x</p:attrName>
                                        </p:attrNameLst>
                                      </p:cBhvr>
                                      <p:tavLst>
                                        <p:tav tm="0">
                                          <p:val>
                                            <p:strVal val="#ppt_x"/>
                                          </p:val>
                                        </p:tav>
                                        <p:tav tm="100000">
                                          <p:val>
                                            <p:strVal val="#ppt_x"/>
                                          </p:val>
                                        </p:tav>
                                      </p:tavLst>
                                    </p:anim>
                                    <p:anim calcmode="lin" valueType="num">
                                      <p:cBhvr additive="base">
                                        <p:cTn id="36" dur="500" fill="hold"/>
                                        <p:tgtEl>
                                          <p:spTgt spid="10650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6504"/>
                                        </p:tgtEl>
                                        <p:attrNameLst>
                                          <p:attrName>style.visibility</p:attrName>
                                        </p:attrNameLst>
                                      </p:cBhvr>
                                      <p:to>
                                        <p:strVal val="visible"/>
                                      </p:to>
                                    </p:set>
                                    <p:anim calcmode="lin" valueType="num">
                                      <p:cBhvr additive="base">
                                        <p:cTn id="39" dur="500" fill="hold"/>
                                        <p:tgtEl>
                                          <p:spTgt spid="106504"/>
                                        </p:tgtEl>
                                        <p:attrNameLst>
                                          <p:attrName>ppt_x</p:attrName>
                                        </p:attrNameLst>
                                      </p:cBhvr>
                                      <p:tavLst>
                                        <p:tav tm="0">
                                          <p:val>
                                            <p:strVal val="#ppt_x"/>
                                          </p:val>
                                        </p:tav>
                                        <p:tav tm="100000">
                                          <p:val>
                                            <p:strVal val="#ppt_x"/>
                                          </p:val>
                                        </p:tav>
                                      </p:tavLst>
                                    </p:anim>
                                    <p:anim calcmode="lin" valueType="num">
                                      <p:cBhvr additive="base">
                                        <p:cTn id="40" dur="500" fill="hold"/>
                                        <p:tgtEl>
                                          <p:spTgt spid="106504"/>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6507"/>
                                        </p:tgtEl>
                                        <p:attrNameLst>
                                          <p:attrName>style.visibility</p:attrName>
                                        </p:attrNameLst>
                                      </p:cBhvr>
                                      <p:to>
                                        <p:strVal val="visible"/>
                                      </p:to>
                                    </p:set>
                                    <p:anim calcmode="lin" valueType="num">
                                      <p:cBhvr additive="base">
                                        <p:cTn id="49" dur="500" fill="hold"/>
                                        <p:tgtEl>
                                          <p:spTgt spid="106507"/>
                                        </p:tgtEl>
                                        <p:attrNameLst>
                                          <p:attrName>ppt_x</p:attrName>
                                        </p:attrNameLst>
                                      </p:cBhvr>
                                      <p:tavLst>
                                        <p:tav tm="0">
                                          <p:val>
                                            <p:strVal val="#ppt_x"/>
                                          </p:val>
                                        </p:tav>
                                        <p:tav tm="100000">
                                          <p:val>
                                            <p:strVal val="#ppt_x"/>
                                          </p:val>
                                        </p:tav>
                                      </p:tavLst>
                                    </p:anim>
                                    <p:anim calcmode="lin" valueType="num">
                                      <p:cBhvr additive="base">
                                        <p:cTn id="50" dur="500" fill="hold"/>
                                        <p:tgtEl>
                                          <p:spTgt spid="106507"/>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6506"/>
                                        </p:tgtEl>
                                        <p:attrNameLst>
                                          <p:attrName>style.visibility</p:attrName>
                                        </p:attrNameLst>
                                      </p:cBhvr>
                                      <p:to>
                                        <p:strVal val="visible"/>
                                      </p:to>
                                    </p:set>
                                    <p:anim calcmode="lin" valueType="num">
                                      <p:cBhvr additive="base">
                                        <p:cTn id="53" dur="500" fill="hold"/>
                                        <p:tgtEl>
                                          <p:spTgt spid="106506"/>
                                        </p:tgtEl>
                                        <p:attrNameLst>
                                          <p:attrName>ppt_x</p:attrName>
                                        </p:attrNameLst>
                                      </p:cBhvr>
                                      <p:tavLst>
                                        <p:tav tm="0">
                                          <p:val>
                                            <p:strVal val="#ppt_x"/>
                                          </p:val>
                                        </p:tav>
                                        <p:tav tm="100000">
                                          <p:val>
                                            <p:strVal val="#ppt_x"/>
                                          </p:val>
                                        </p:tav>
                                      </p:tavLst>
                                    </p:anim>
                                    <p:anim calcmode="lin" valueType="num">
                                      <p:cBhvr additive="base">
                                        <p:cTn id="54" dur="500" fill="hold"/>
                                        <p:tgtEl>
                                          <p:spTgt spid="106506"/>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6509"/>
                                        </p:tgtEl>
                                        <p:attrNameLst>
                                          <p:attrName>style.visibility</p:attrName>
                                        </p:attrNameLst>
                                      </p:cBhvr>
                                      <p:to>
                                        <p:strVal val="visible"/>
                                      </p:to>
                                    </p:set>
                                    <p:anim calcmode="lin" valueType="num">
                                      <p:cBhvr additive="base">
                                        <p:cTn id="63" dur="500" fill="hold"/>
                                        <p:tgtEl>
                                          <p:spTgt spid="106509"/>
                                        </p:tgtEl>
                                        <p:attrNameLst>
                                          <p:attrName>ppt_x</p:attrName>
                                        </p:attrNameLst>
                                      </p:cBhvr>
                                      <p:tavLst>
                                        <p:tav tm="0">
                                          <p:val>
                                            <p:strVal val="#ppt_x"/>
                                          </p:val>
                                        </p:tav>
                                        <p:tav tm="100000">
                                          <p:val>
                                            <p:strVal val="#ppt_x"/>
                                          </p:val>
                                        </p:tav>
                                      </p:tavLst>
                                    </p:anim>
                                    <p:anim calcmode="lin" valueType="num">
                                      <p:cBhvr additive="base">
                                        <p:cTn id="64" dur="500" fill="hold"/>
                                        <p:tgtEl>
                                          <p:spTgt spid="1065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06508"/>
                                        </p:tgtEl>
                                        <p:attrNameLst>
                                          <p:attrName>style.visibility</p:attrName>
                                        </p:attrNameLst>
                                      </p:cBhvr>
                                      <p:to>
                                        <p:strVal val="visible"/>
                                      </p:to>
                                    </p:set>
                                    <p:anim calcmode="lin" valueType="num">
                                      <p:cBhvr additive="base">
                                        <p:cTn id="67" dur="500" fill="hold"/>
                                        <p:tgtEl>
                                          <p:spTgt spid="106508"/>
                                        </p:tgtEl>
                                        <p:attrNameLst>
                                          <p:attrName>ppt_x</p:attrName>
                                        </p:attrNameLst>
                                      </p:cBhvr>
                                      <p:tavLst>
                                        <p:tav tm="0">
                                          <p:val>
                                            <p:strVal val="#ppt_x"/>
                                          </p:val>
                                        </p:tav>
                                        <p:tav tm="100000">
                                          <p:val>
                                            <p:strVal val="#ppt_x"/>
                                          </p:val>
                                        </p:tav>
                                      </p:tavLst>
                                    </p:anim>
                                    <p:anim calcmode="lin" valueType="num">
                                      <p:cBhvr additive="base">
                                        <p:cTn id="68" dur="500" fill="hold"/>
                                        <p:tgtEl>
                                          <p:spTgt spid="10650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06511"/>
                                        </p:tgtEl>
                                        <p:attrNameLst>
                                          <p:attrName>style.visibility</p:attrName>
                                        </p:attrNameLst>
                                      </p:cBhvr>
                                      <p:to>
                                        <p:strVal val="visible"/>
                                      </p:to>
                                    </p:set>
                                    <p:anim calcmode="lin" valueType="num">
                                      <p:cBhvr additive="base">
                                        <p:cTn id="77" dur="500" fill="hold"/>
                                        <p:tgtEl>
                                          <p:spTgt spid="106511"/>
                                        </p:tgtEl>
                                        <p:attrNameLst>
                                          <p:attrName>ppt_x</p:attrName>
                                        </p:attrNameLst>
                                      </p:cBhvr>
                                      <p:tavLst>
                                        <p:tav tm="0">
                                          <p:val>
                                            <p:strVal val="#ppt_x"/>
                                          </p:val>
                                        </p:tav>
                                        <p:tav tm="100000">
                                          <p:val>
                                            <p:strVal val="#ppt_x"/>
                                          </p:val>
                                        </p:tav>
                                      </p:tavLst>
                                    </p:anim>
                                    <p:anim calcmode="lin" valueType="num">
                                      <p:cBhvr additive="base">
                                        <p:cTn id="78" dur="500" fill="hold"/>
                                        <p:tgtEl>
                                          <p:spTgt spid="10651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06510"/>
                                        </p:tgtEl>
                                        <p:attrNameLst>
                                          <p:attrName>style.visibility</p:attrName>
                                        </p:attrNameLst>
                                      </p:cBhvr>
                                      <p:to>
                                        <p:strVal val="visible"/>
                                      </p:to>
                                    </p:set>
                                    <p:anim calcmode="lin" valueType="num">
                                      <p:cBhvr additive="base">
                                        <p:cTn id="81" dur="500" fill="hold"/>
                                        <p:tgtEl>
                                          <p:spTgt spid="106510"/>
                                        </p:tgtEl>
                                        <p:attrNameLst>
                                          <p:attrName>ppt_x</p:attrName>
                                        </p:attrNameLst>
                                      </p:cBhvr>
                                      <p:tavLst>
                                        <p:tav tm="0">
                                          <p:val>
                                            <p:strVal val="#ppt_x"/>
                                          </p:val>
                                        </p:tav>
                                        <p:tav tm="100000">
                                          <p:val>
                                            <p:strVal val="#ppt_x"/>
                                          </p:val>
                                        </p:tav>
                                      </p:tavLst>
                                    </p:anim>
                                    <p:anim calcmode="lin" valueType="num">
                                      <p:cBhvr additive="base">
                                        <p:cTn id="82" dur="500" fill="hold"/>
                                        <p:tgtEl>
                                          <p:spTgt spid="106510"/>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106513"/>
                                        </p:tgtEl>
                                        <p:attrNameLst>
                                          <p:attrName>style.visibility</p:attrName>
                                        </p:attrNameLst>
                                      </p:cBhvr>
                                      <p:to>
                                        <p:strVal val="visible"/>
                                      </p:to>
                                    </p:set>
                                    <p:anim calcmode="lin" valueType="num">
                                      <p:cBhvr additive="base">
                                        <p:cTn id="101" dur="500" fill="hold"/>
                                        <p:tgtEl>
                                          <p:spTgt spid="106513"/>
                                        </p:tgtEl>
                                        <p:attrNameLst>
                                          <p:attrName>ppt_x</p:attrName>
                                        </p:attrNameLst>
                                      </p:cBhvr>
                                      <p:tavLst>
                                        <p:tav tm="0">
                                          <p:val>
                                            <p:strVal val="#ppt_x"/>
                                          </p:val>
                                        </p:tav>
                                        <p:tav tm="100000">
                                          <p:val>
                                            <p:strVal val="#ppt_x"/>
                                          </p:val>
                                        </p:tav>
                                      </p:tavLst>
                                    </p:anim>
                                    <p:anim calcmode="lin" valueType="num">
                                      <p:cBhvr additive="base">
                                        <p:cTn id="102" dur="500" fill="hold"/>
                                        <p:tgtEl>
                                          <p:spTgt spid="106513"/>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106512"/>
                                        </p:tgtEl>
                                        <p:attrNameLst>
                                          <p:attrName>style.visibility</p:attrName>
                                        </p:attrNameLst>
                                      </p:cBhvr>
                                      <p:to>
                                        <p:strVal val="visible"/>
                                      </p:to>
                                    </p:set>
                                    <p:anim calcmode="lin" valueType="num">
                                      <p:cBhvr additive="base">
                                        <p:cTn id="105" dur="500" fill="hold"/>
                                        <p:tgtEl>
                                          <p:spTgt spid="106512"/>
                                        </p:tgtEl>
                                        <p:attrNameLst>
                                          <p:attrName>ppt_x</p:attrName>
                                        </p:attrNameLst>
                                      </p:cBhvr>
                                      <p:tavLst>
                                        <p:tav tm="0">
                                          <p:val>
                                            <p:strVal val="#ppt_x"/>
                                          </p:val>
                                        </p:tav>
                                        <p:tav tm="100000">
                                          <p:val>
                                            <p:strVal val="#ppt_x"/>
                                          </p:val>
                                        </p:tav>
                                      </p:tavLst>
                                    </p:anim>
                                    <p:anim calcmode="lin" valueType="num">
                                      <p:cBhvr additive="base">
                                        <p:cTn id="106" dur="500" fill="hold"/>
                                        <p:tgtEl>
                                          <p:spTgt spid="106512"/>
                                        </p:tgtEl>
                                        <p:attrNameLst>
                                          <p:attrName>ppt_y</p:attrName>
                                        </p:attrNameLst>
                                      </p:cBhvr>
                                      <p:tavLst>
                                        <p:tav tm="0">
                                          <p:val>
                                            <p:strVal val="1+#ppt_h/2"/>
                                          </p:val>
                                        </p:tav>
                                        <p:tav tm="100000">
                                          <p:val>
                                            <p:strVal val="#ppt_y"/>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06515"/>
                                        </p:tgtEl>
                                        <p:attrNameLst>
                                          <p:attrName>style.visibility</p:attrName>
                                        </p:attrNameLst>
                                      </p:cBhvr>
                                      <p:to>
                                        <p:strVal val="visible"/>
                                      </p:to>
                                    </p:set>
                                    <p:anim calcmode="lin" valueType="num">
                                      <p:cBhvr additive="base">
                                        <p:cTn id="115" dur="500" fill="hold"/>
                                        <p:tgtEl>
                                          <p:spTgt spid="106515"/>
                                        </p:tgtEl>
                                        <p:attrNameLst>
                                          <p:attrName>ppt_x</p:attrName>
                                        </p:attrNameLst>
                                      </p:cBhvr>
                                      <p:tavLst>
                                        <p:tav tm="0">
                                          <p:val>
                                            <p:strVal val="#ppt_x"/>
                                          </p:val>
                                        </p:tav>
                                        <p:tav tm="100000">
                                          <p:val>
                                            <p:strVal val="#ppt_x"/>
                                          </p:val>
                                        </p:tav>
                                      </p:tavLst>
                                    </p:anim>
                                    <p:anim calcmode="lin" valueType="num">
                                      <p:cBhvr additive="base">
                                        <p:cTn id="116" dur="500" fill="hold"/>
                                        <p:tgtEl>
                                          <p:spTgt spid="106515"/>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106514"/>
                                        </p:tgtEl>
                                        <p:attrNameLst>
                                          <p:attrName>style.visibility</p:attrName>
                                        </p:attrNameLst>
                                      </p:cBhvr>
                                      <p:to>
                                        <p:strVal val="visible"/>
                                      </p:to>
                                    </p:set>
                                    <p:anim calcmode="lin" valueType="num">
                                      <p:cBhvr additive="base">
                                        <p:cTn id="119" dur="500" fill="hold"/>
                                        <p:tgtEl>
                                          <p:spTgt spid="106514"/>
                                        </p:tgtEl>
                                        <p:attrNameLst>
                                          <p:attrName>ppt_x</p:attrName>
                                        </p:attrNameLst>
                                      </p:cBhvr>
                                      <p:tavLst>
                                        <p:tav tm="0">
                                          <p:val>
                                            <p:strVal val="#ppt_x"/>
                                          </p:val>
                                        </p:tav>
                                        <p:tav tm="100000">
                                          <p:val>
                                            <p:strVal val="#ppt_x"/>
                                          </p:val>
                                        </p:tav>
                                      </p:tavLst>
                                    </p:anim>
                                    <p:anim calcmode="lin" valueType="num">
                                      <p:cBhvr additive="base">
                                        <p:cTn id="120" dur="500" fill="hold"/>
                                        <p:tgtEl>
                                          <p:spTgt spid="106514"/>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27"/>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 presetClass="entr" presetSubtype="4" fill="hold" grpId="0" nodeType="clickEffect">
                                  <p:stCondLst>
                                    <p:cond delay="0"/>
                                  </p:stCondLst>
                                  <p:childTnLst>
                                    <p:set>
                                      <p:cBhvr>
                                        <p:cTn id="128" dur="1" fill="hold">
                                          <p:stCondLst>
                                            <p:cond delay="0"/>
                                          </p:stCondLst>
                                        </p:cTn>
                                        <p:tgtEl>
                                          <p:spTgt spid="106517"/>
                                        </p:tgtEl>
                                        <p:attrNameLst>
                                          <p:attrName>style.visibility</p:attrName>
                                        </p:attrNameLst>
                                      </p:cBhvr>
                                      <p:to>
                                        <p:strVal val="visible"/>
                                      </p:to>
                                    </p:set>
                                    <p:anim calcmode="lin" valueType="num">
                                      <p:cBhvr additive="base">
                                        <p:cTn id="129" dur="500" fill="hold"/>
                                        <p:tgtEl>
                                          <p:spTgt spid="106517"/>
                                        </p:tgtEl>
                                        <p:attrNameLst>
                                          <p:attrName>ppt_x</p:attrName>
                                        </p:attrNameLst>
                                      </p:cBhvr>
                                      <p:tavLst>
                                        <p:tav tm="0">
                                          <p:val>
                                            <p:strVal val="#ppt_x"/>
                                          </p:val>
                                        </p:tav>
                                        <p:tav tm="100000">
                                          <p:val>
                                            <p:strVal val="#ppt_x"/>
                                          </p:val>
                                        </p:tav>
                                      </p:tavLst>
                                    </p:anim>
                                    <p:anim calcmode="lin" valueType="num">
                                      <p:cBhvr additive="base">
                                        <p:cTn id="130" dur="500" fill="hold"/>
                                        <p:tgtEl>
                                          <p:spTgt spid="106517"/>
                                        </p:tgtEl>
                                        <p:attrNameLst>
                                          <p:attrName>ppt_y</p:attrName>
                                        </p:attrNameLst>
                                      </p:cBhvr>
                                      <p:tavLst>
                                        <p:tav tm="0">
                                          <p:val>
                                            <p:strVal val="1+#ppt_h/2"/>
                                          </p:val>
                                        </p:tav>
                                        <p:tav tm="100000">
                                          <p:val>
                                            <p:strVal val="#ppt_y"/>
                                          </p:val>
                                        </p:tav>
                                      </p:tavLst>
                                    </p:anim>
                                  </p:childTnLst>
                                </p:cTn>
                              </p:par>
                              <p:par>
                                <p:cTn id="131" presetID="2" presetClass="entr" presetSubtype="4" fill="hold" nodeType="withEffect">
                                  <p:stCondLst>
                                    <p:cond delay="0"/>
                                  </p:stCondLst>
                                  <p:childTnLst>
                                    <p:set>
                                      <p:cBhvr>
                                        <p:cTn id="132" dur="1" fill="hold">
                                          <p:stCondLst>
                                            <p:cond delay="0"/>
                                          </p:stCondLst>
                                        </p:cTn>
                                        <p:tgtEl>
                                          <p:spTgt spid="106516"/>
                                        </p:tgtEl>
                                        <p:attrNameLst>
                                          <p:attrName>style.visibility</p:attrName>
                                        </p:attrNameLst>
                                      </p:cBhvr>
                                      <p:to>
                                        <p:strVal val="visible"/>
                                      </p:to>
                                    </p:set>
                                    <p:anim calcmode="lin" valueType="num">
                                      <p:cBhvr additive="base">
                                        <p:cTn id="133" dur="500" fill="hold"/>
                                        <p:tgtEl>
                                          <p:spTgt spid="106516"/>
                                        </p:tgtEl>
                                        <p:attrNameLst>
                                          <p:attrName>ppt_x</p:attrName>
                                        </p:attrNameLst>
                                      </p:cBhvr>
                                      <p:tavLst>
                                        <p:tav tm="0">
                                          <p:val>
                                            <p:strVal val="#ppt_x"/>
                                          </p:val>
                                        </p:tav>
                                        <p:tav tm="100000">
                                          <p:val>
                                            <p:strVal val="#ppt_x"/>
                                          </p:val>
                                        </p:tav>
                                      </p:tavLst>
                                    </p:anim>
                                    <p:anim calcmode="lin" valueType="num">
                                      <p:cBhvr additive="base">
                                        <p:cTn id="134" dur="500" fill="hold"/>
                                        <p:tgtEl>
                                          <p:spTgt spid="106516"/>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8"/>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p:bldP spid="106503" grpId="0"/>
      <p:bldP spid="106505" grpId="0"/>
      <p:bldP spid="106507" grpId="0"/>
      <p:bldP spid="106509" grpId="0"/>
      <p:bldP spid="106511" grpId="0"/>
      <p:bldP spid="106513" grpId="0"/>
      <p:bldP spid="106515" grpId="0"/>
      <p:bldP spid="106517" grpId="0"/>
      <p:bldP spid="2" grpId="0"/>
      <p:bldP spid="21" grpId="0"/>
      <p:bldP spid="22" grpId="0"/>
      <p:bldP spid="23" grpId="0"/>
      <p:bldP spid="24" grpId="0"/>
      <p:bldP spid="25" grpId="0"/>
      <p:bldP spid="26" grpId="0"/>
      <p:bldP spid="27" grpId="0"/>
      <p:bldP spid="28" grpId="0"/>
      <p:bldP spid="30" grpId="0"/>
      <p:bldP spid="31"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3274" y="345022"/>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7" y="564716"/>
            <a:ext cx="8732418" cy="469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89707" y="294121"/>
            <a:ext cx="4711185" cy="499496"/>
          </a:xfrm>
          <a:prstGeom prst="rect">
            <a:avLst/>
          </a:prstGeom>
          <a:noFill/>
        </p:spPr>
        <p:txBody>
          <a:bodyPr wrap="square" rtlCol="0">
            <a:spAutoFit/>
          </a:bodyPr>
          <a:lstStyle/>
          <a:p>
            <a:pPr algn="l" eaLnBrk="1" fontAlgn="auto" hangingPunct="1">
              <a:spcBef>
                <a:spcPts val="0"/>
              </a:spcBef>
              <a:spcAft>
                <a:spcPts val="0"/>
              </a:spcAft>
            </a:pPr>
            <a:r>
              <a:rPr lang="en-US" sz="2646" b="0" dirty="0" smtClean="0">
                <a:solidFill>
                  <a:srgbClr val="4F81BD"/>
                </a:solidFill>
                <a:latin typeface="Calibri"/>
              </a:rPr>
              <a:t>SEE in magnetic field</a:t>
            </a:r>
            <a:endParaRPr lang="ru-RU" sz="2646" b="0" dirty="0">
              <a:solidFill>
                <a:srgbClr val="4F81BD"/>
              </a:solidFill>
              <a:latin typeface="Calibri"/>
            </a:endParaRPr>
          </a:p>
        </p:txBody>
      </p:sp>
      <p:graphicFrame>
        <p:nvGraphicFramePr>
          <p:cNvPr id="3" name="Таблица 2"/>
          <p:cNvGraphicFramePr>
            <a:graphicFrameLocks noGrp="1"/>
          </p:cNvGraphicFramePr>
          <p:nvPr>
            <p:extLst/>
          </p:nvPr>
        </p:nvGraphicFramePr>
        <p:xfrm>
          <a:off x="710982" y="5289082"/>
          <a:ext cx="4604745" cy="1746629"/>
        </p:xfrm>
        <a:graphic>
          <a:graphicData uri="http://schemas.openxmlformats.org/drawingml/2006/table">
            <a:tbl>
              <a:tblPr firstRow="1" firstCol="1" lastRow="1" lastCol="1" bandRow="1" bandCol="1"/>
              <a:tblGrid>
                <a:gridCol w="1462614"/>
                <a:gridCol w="921713"/>
                <a:gridCol w="802861"/>
                <a:gridCol w="1417557"/>
              </a:tblGrid>
              <a:tr h="582209">
                <a:tc>
                  <a:txBody>
                    <a:bodyPr/>
                    <a:lstStyle/>
                    <a:p>
                      <a:pPr indent="151130" algn="ctr">
                        <a:lnSpc>
                          <a:spcPts val="1200"/>
                        </a:lnSpc>
                        <a:spcAft>
                          <a:spcPts val="0"/>
                        </a:spcAft>
                      </a:pPr>
                      <a:r>
                        <a:rPr lang="en-US" sz="1100" dirty="0">
                          <a:effectLst/>
                          <a:latin typeface="Times New Roman"/>
                          <a:ea typeface="Times New Roman"/>
                        </a:rPr>
                        <a:t>Element </a:t>
                      </a:r>
                      <a:endParaRPr lang="ru-RU" sz="1100" dirty="0">
                        <a:effectLst/>
                        <a:latin typeface="Times New Roman"/>
                        <a:ea typeface="Times New Roman"/>
                      </a:endParaRPr>
                    </a:p>
                    <a:p>
                      <a:pPr indent="151130" algn="ctr">
                        <a:lnSpc>
                          <a:spcPts val="1200"/>
                        </a:lnSpc>
                        <a:spcAft>
                          <a:spcPts val="0"/>
                        </a:spcAft>
                      </a:pPr>
                      <a:r>
                        <a:rPr lang="en-US" sz="1100" dirty="0">
                          <a:effectLst/>
                          <a:latin typeface="Times New Roman"/>
                          <a:ea typeface="Times New Roman"/>
                        </a:rPr>
                        <a:t>(from left to right)</a:t>
                      </a:r>
                      <a:endParaRPr lang="ru-RU" sz="1100" dirty="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dirty="0">
                          <a:effectLst/>
                          <a:latin typeface="Times New Roman"/>
                          <a:ea typeface="Times New Roman"/>
                        </a:rPr>
                        <a:t>ID</a:t>
                      </a:r>
                      <a:endParaRPr lang="ru-RU" sz="1100" dirty="0">
                        <a:effectLst/>
                        <a:latin typeface="Times New Roman"/>
                        <a:ea typeface="Times New Roman"/>
                      </a:endParaRPr>
                    </a:p>
                    <a:p>
                      <a:pPr indent="151130" algn="ctr">
                        <a:lnSpc>
                          <a:spcPts val="1200"/>
                        </a:lnSpc>
                        <a:spcAft>
                          <a:spcPts val="0"/>
                        </a:spcAft>
                      </a:pPr>
                      <a:r>
                        <a:rPr lang="en-US" sz="1100" dirty="0">
                          <a:effectLst/>
                          <a:latin typeface="Times New Roman"/>
                          <a:ea typeface="Times New Roman"/>
                        </a:rPr>
                        <a:t> [mm]</a:t>
                      </a:r>
                      <a:endParaRPr lang="ru-RU" sz="1100" dirty="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dirty="0">
                          <a:effectLst/>
                          <a:latin typeface="Times New Roman"/>
                          <a:ea typeface="Times New Roman"/>
                        </a:rPr>
                        <a:t>Length </a:t>
                      </a:r>
                      <a:endParaRPr lang="ru-RU" sz="1100" dirty="0">
                        <a:effectLst/>
                        <a:latin typeface="Times New Roman"/>
                        <a:ea typeface="Times New Roman"/>
                      </a:endParaRPr>
                    </a:p>
                    <a:p>
                      <a:pPr indent="151130" algn="ctr">
                        <a:lnSpc>
                          <a:spcPts val="1200"/>
                        </a:lnSpc>
                        <a:spcAft>
                          <a:spcPts val="0"/>
                        </a:spcAft>
                      </a:pPr>
                      <a:r>
                        <a:rPr lang="en-US" sz="1100" dirty="0">
                          <a:effectLst/>
                          <a:latin typeface="Times New Roman"/>
                          <a:ea typeface="Times New Roman"/>
                        </a:rPr>
                        <a:t>[mm]</a:t>
                      </a:r>
                      <a:endParaRPr lang="ru-RU" sz="1100" dirty="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Gap with right element </a:t>
                      </a:r>
                      <a:endParaRPr lang="ru-RU" sz="1100">
                        <a:effectLst/>
                        <a:latin typeface="Times New Roman"/>
                        <a:ea typeface="Times New Roman"/>
                      </a:endParaRPr>
                    </a:p>
                    <a:p>
                      <a:pPr indent="151130" algn="ctr">
                        <a:lnSpc>
                          <a:spcPts val="1200"/>
                        </a:lnSpc>
                        <a:spcAft>
                          <a:spcPts val="0"/>
                        </a:spcAft>
                      </a:pPr>
                      <a:r>
                        <a:rPr lang="en-US" sz="1100">
                          <a:effectLst/>
                          <a:latin typeface="Times New Roman"/>
                          <a:ea typeface="Times New Roman"/>
                        </a:rPr>
                        <a:t>[mm]</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a:effectLst/>
                          <a:latin typeface="Times New Roman"/>
                          <a:ea typeface="Times New Roman"/>
                        </a:rPr>
                        <a:t>C</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0.25</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a:effectLst/>
                          <a:latin typeface="Times New Roman"/>
                          <a:ea typeface="Times New Roman"/>
                        </a:rPr>
                        <a:t>M</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0.5</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2</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3</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a:effectLst/>
                          <a:latin typeface="Times New Roman"/>
                          <a:ea typeface="Times New Roman"/>
                        </a:rPr>
                        <a:t>D</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4.5</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1</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1</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a:effectLst/>
                          <a:latin typeface="Times New Roman"/>
                          <a:ea typeface="Times New Roman"/>
                        </a:rPr>
                        <a:t>BM1</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4</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10</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0</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a:effectLst/>
                          <a:latin typeface="Times New Roman"/>
                          <a:ea typeface="Times New Roman"/>
                        </a:rPr>
                        <a:t>Drift tube</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7</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325</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1</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4070">
                <a:tc>
                  <a:txBody>
                    <a:bodyPr/>
                    <a:lstStyle/>
                    <a:p>
                      <a:pPr indent="151130" algn="ctr">
                        <a:lnSpc>
                          <a:spcPts val="1200"/>
                        </a:lnSpc>
                        <a:spcAft>
                          <a:spcPts val="0"/>
                        </a:spcAft>
                      </a:pPr>
                      <a:r>
                        <a:rPr lang="en-US" sz="1100" dirty="0">
                          <a:effectLst/>
                          <a:latin typeface="Times New Roman"/>
                          <a:ea typeface="Times New Roman"/>
                        </a:rPr>
                        <a:t>BM2</a:t>
                      </a:r>
                      <a:endParaRPr lang="ru-RU" sz="1100" dirty="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7</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a:effectLst/>
                          <a:latin typeface="Times New Roman"/>
                          <a:ea typeface="Times New Roman"/>
                        </a:rPr>
                        <a:t>59</a:t>
                      </a:r>
                      <a:endParaRPr lang="ru-RU" sz="110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51130" algn="ctr">
                        <a:lnSpc>
                          <a:spcPts val="1200"/>
                        </a:lnSpc>
                        <a:spcAft>
                          <a:spcPts val="0"/>
                        </a:spcAft>
                      </a:pPr>
                      <a:r>
                        <a:rPr lang="en-US" sz="1100" dirty="0">
                          <a:effectLst/>
                          <a:latin typeface="Times New Roman"/>
                          <a:ea typeface="Times New Roman"/>
                        </a:rPr>
                        <a:t>2 ÷ 3 (to sample)</a:t>
                      </a:r>
                      <a:endParaRPr lang="ru-RU" sz="1100" dirty="0">
                        <a:effectLst/>
                        <a:latin typeface="Times New Roman"/>
                        <a:ea typeface="Times New Roman"/>
                      </a:endParaRPr>
                    </a:p>
                  </a:txBody>
                  <a:tcPr marL="75613" marR="756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7221326" y="2621459"/>
            <a:ext cx="3009542" cy="1721240"/>
          </a:xfrm>
          <a:prstGeom prst="rect">
            <a:avLst/>
          </a:prstGeom>
          <a:noFill/>
        </p:spPr>
        <p:txBody>
          <a:bodyPr wrap="none" rtlCol="0">
            <a:spAutoFit/>
          </a:bodyPr>
          <a:lstStyle/>
          <a:p>
            <a:pPr algn="l" eaLnBrk="1" fontAlgn="auto" hangingPunct="1">
              <a:spcBef>
                <a:spcPts val="0"/>
              </a:spcBef>
              <a:spcAft>
                <a:spcPts val="0"/>
              </a:spcAft>
            </a:pPr>
            <a:r>
              <a:rPr lang="en-GB" sz="1764" b="0" dirty="0">
                <a:solidFill>
                  <a:prstClr val="black"/>
                </a:solidFill>
                <a:latin typeface="Calibri"/>
              </a:rPr>
              <a:t>“C” – </a:t>
            </a:r>
            <a:r>
              <a:rPr lang="en-GB" sz="1764" b="0" dirty="0">
                <a:solidFill>
                  <a:srgbClr val="C00000"/>
                </a:solidFill>
                <a:latin typeface="Calibri"/>
              </a:rPr>
              <a:t>thermo-cathode</a:t>
            </a:r>
          </a:p>
          <a:p>
            <a:pPr algn="l" eaLnBrk="1" fontAlgn="auto" hangingPunct="1">
              <a:spcBef>
                <a:spcPts val="0"/>
              </a:spcBef>
              <a:spcAft>
                <a:spcPts val="0"/>
              </a:spcAft>
            </a:pPr>
            <a:r>
              <a:rPr lang="en-GB" sz="1764" b="0" dirty="0">
                <a:solidFill>
                  <a:prstClr val="black"/>
                </a:solidFill>
                <a:latin typeface="Calibri"/>
              </a:rPr>
              <a:t> “M” – </a:t>
            </a:r>
            <a:r>
              <a:rPr lang="en-GB" sz="1764" b="0" dirty="0">
                <a:solidFill>
                  <a:srgbClr val="C00000"/>
                </a:solidFill>
                <a:latin typeface="Calibri"/>
              </a:rPr>
              <a:t>modulator</a:t>
            </a:r>
          </a:p>
          <a:p>
            <a:pPr algn="l" eaLnBrk="1" fontAlgn="auto" hangingPunct="1">
              <a:spcBef>
                <a:spcPts val="0"/>
              </a:spcBef>
              <a:spcAft>
                <a:spcPts val="0"/>
              </a:spcAft>
            </a:pPr>
            <a:r>
              <a:rPr lang="en-GB" sz="1764" b="0" dirty="0">
                <a:solidFill>
                  <a:prstClr val="black"/>
                </a:solidFill>
                <a:latin typeface="Calibri"/>
              </a:rPr>
              <a:t>“D” – </a:t>
            </a:r>
            <a:r>
              <a:rPr lang="en-GB" sz="1764" b="0" dirty="0">
                <a:solidFill>
                  <a:srgbClr val="C00000"/>
                </a:solidFill>
                <a:latin typeface="Calibri"/>
              </a:rPr>
              <a:t>diaphragm</a:t>
            </a:r>
          </a:p>
          <a:p>
            <a:pPr algn="l" eaLnBrk="1" fontAlgn="auto" hangingPunct="1">
              <a:spcBef>
                <a:spcPts val="0"/>
              </a:spcBef>
              <a:spcAft>
                <a:spcPts val="0"/>
              </a:spcAft>
            </a:pPr>
            <a:r>
              <a:rPr lang="en-GB" sz="1764" b="0" dirty="0">
                <a:solidFill>
                  <a:prstClr val="black"/>
                </a:solidFill>
                <a:latin typeface="Calibri"/>
              </a:rPr>
              <a:t> “BM1, BM2” – </a:t>
            </a:r>
            <a:r>
              <a:rPr lang="en-GB" sz="1764" b="0" dirty="0">
                <a:solidFill>
                  <a:srgbClr val="C00000"/>
                </a:solidFill>
                <a:latin typeface="Calibri"/>
              </a:rPr>
              <a:t>beam monitors</a:t>
            </a:r>
          </a:p>
          <a:p>
            <a:pPr algn="l" eaLnBrk="1" fontAlgn="auto" hangingPunct="1">
              <a:spcBef>
                <a:spcPts val="0"/>
              </a:spcBef>
              <a:spcAft>
                <a:spcPts val="0"/>
              </a:spcAft>
            </a:pPr>
            <a:r>
              <a:rPr lang="en-GB" sz="1764" b="0" dirty="0">
                <a:solidFill>
                  <a:prstClr val="black"/>
                </a:solidFill>
                <a:latin typeface="Calibri"/>
              </a:rPr>
              <a:t>“S” – </a:t>
            </a:r>
            <a:r>
              <a:rPr lang="en-GB" sz="1764" b="0" dirty="0">
                <a:solidFill>
                  <a:srgbClr val="C00000"/>
                </a:solidFill>
                <a:latin typeface="Calibri"/>
              </a:rPr>
              <a:t>sample</a:t>
            </a:r>
          </a:p>
          <a:p>
            <a:pPr algn="l" eaLnBrk="1" fontAlgn="auto" hangingPunct="1">
              <a:spcBef>
                <a:spcPts val="0"/>
              </a:spcBef>
              <a:spcAft>
                <a:spcPts val="0"/>
              </a:spcAft>
            </a:pPr>
            <a:r>
              <a:rPr lang="en-GB" sz="1764" b="0" dirty="0">
                <a:solidFill>
                  <a:prstClr val="black"/>
                </a:solidFill>
                <a:latin typeface="Calibri"/>
              </a:rPr>
              <a:t> “SM” – </a:t>
            </a:r>
            <a:r>
              <a:rPr lang="en-GB" sz="1764" b="0" dirty="0">
                <a:solidFill>
                  <a:srgbClr val="C00000"/>
                </a:solidFill>
                <a:latin typeface="Calibri"/>
              </a:rPr>
              <a:t>sample manipulator</a:t>
            </a:r>
            <a:endParaRPr lang="ru-RU" sz="1764" b="0" dirty="0">
              <a:solidFill>
                <a:prstClr val="black"/>
              </a:solidFill>
              <a:latin typeface="Calibri"/>
            </a:endParaRPr>
          </a:p>
        </p:txBody>
      </p:sp>
      <p:sp>
        <p:nvSpPr>
          <p:cNvPr id="5" name="TextBox 4"/>
          <p:cNvSpPr txBox="1"/>
          <p:nvPr/>
        </p:nvSpPr>
        <p:spPr>
          <a:xfrm>
            <a:off x="5474512" y="4892121"/>
            <a:ext cx="4994776" cy="2637645"/>
          </a:xfrm>
          <a:prstGeom prst="rect">
            <a:avLst/>
          </a:prstGeom>
          <a:noFill/>
        </p:spPr>
        <p:txBody>
          <a:bodyPr wrap="square" rtlCol="0">
            <a:spAutoFit/>
          </a:bodyPr>
          <a:lstStyle/>
          <a:p>
            <a:pPr eaLnBrk="1" fontAlgn="auto" hangingPunct="1">
              <a:spcBef>
                <a:spcPts val="0"/>
              </a:spcBef>
              <a:spcAft>
                <a:spcPts val="0"/>
              </a:spcAft>
            </a:pPr>
            <a:r>
              <a:rPr lang="en-US" sz="1985" b="0" dirty="0">
                <a:solidFill>
                  <a:srgbClr val="002060"/>
                </a:solidFill>
                <a:latin typeface="Calibri"/>
              </a:rPr>
              <a:t>Parameters</a:t>
            </a:r>
          </a:p>
          <a:p>
            <a:pPr algn="l" eaLnBrk="1" fontAlgn="auto" hangingPunct="1">
              <a:spcBef>
                <a:spcPts val="0"/>
              </a:spcBef>
              <a:spcAft>
                <a:spcPts val="0"/>
              </a:spcAft>
            </a:pPr>
            <a:r>
              <a:rPr lang="en-US" sz="1764" b="0" dirty="0">
                <a:solidFill>
                  <a:srgbClr val="C0504D">
                    <a:lumMod val="50000"/>
                  </a:srgbClr>
                </a:solidFill>
                <a:latin typeface="Calibri"/>
              </a:rPr>
              <a:t>-Energy of primarily electrons: 50 ÷ 1500 </a:t>
            </a:r>
            <a:r>
              <a:rPr lang="en-US" sz="1764" b="0" dirty="0" err="1">
                <a:solidFill>
                  <a:srgbClr val="C0504D">
                    <a:lumMod val="50000"/>
                  </a:srgbClr>
                </a:solidFill>
                <a:latin typeface="Calibri"/>
              </a:rPr>
              <a:t>eV</a:t>
            </a:r>
            <a:endParaRPr lang="ru-RU" sz="1764" b="0" dirty="0">
              <a:solidFill>
                <a:srgbClr val="C0504D">
                  <a:lumMod val="50000"/>
                </a:srgbClr>
              </a:solidFill>
              <a:latin typeface="Calibri"/>
            </a:endParaRPr>
          </a:p>
          <a:p>
            <a:pPr algn="l" eaLnBrk="1" fontAlgn="auto" hangingPunct="1">
              <a:spcBef>
                <a:spcPts val="0"/>
              </a:spcBef>
              <a:spcAft>
                <a:spcPts val="0"/>
              </a:spcAft>
            </a:pPr>
            <a:r>
              <a:rPr lang="en-US" sz="1764" b="0" dirty="0">
                <a:solidFill>
                  <a:srgbClr val="C0504D">
                    <a:lumMod val="50000"/>
                  </a:srgbClr>
                </a:solidFill>
                <a:latin typeface="Calibri"/>
              </a:rPr>
              <a:t>-Primarily beam pulse current: up to 200 µA</a:t>
            </a:r>
            <a:endParaRPr lang="ru-RU" sz="1764" b="0" dirty="0">
              <a:solidFill>
                <a:srgbClr val="C0504D">
                  <a:lumMod val="50000"/>
                </a:srgbClr>
              </a:solidFill>
              <a:latin typeface="Calibri"/>
            </a:endParaRPr>
          </a:p>
          <a:p>
            <a:pPr algn="l" eaLnBrk="1" fontAlgn="auto" hangingPunct="1">
              <a:spcBef>
                <a:spcPts val="0"/>
              </a:spcBef>
              <a:spcAft>
                <a:spcPts val="0"/>
              </a:spcAft>
            </a:pPr>
            <a:r>
              <a:rPr lang="en-US" sz="1764" b="0" dirty="0">
                <a:solidFill>
                  <a:srgbClr val="C0504D">
                    <a:lumMod val="50000"/>
                  </a:srgbClr>
                </a:solidFill>
                <a:latin typeface="Calibri"/>
              </a:rPr>
              <a:t>-Primarily electron beam pulse duration: 1 ÷ 10 ns. </a:t>
            </a:r>
            <a:endParaRPr lang="ru-RU" sz="1764" b="0" dirty="0">
              <a:solidFill>
                <a:srgbClr val="C0504D">
                  <a:lumMod val="50000"/>
                </a:srgbClr>
              </a:solidFill>
              <a:latin typeface="Calibri"/>
            </a:endParaRPr>
          </a:p>
          <a:p>
            <a:pPr algn="l" eaLnBrk="1" fontAlgn="auto" hangingPunct="1">
              <a:spcBef>
                <a:spcPts val="0"/>
              </a:spcBef>
              <a:spcAft>
                <a:spcPts val="0"/>
              </a:spcAft>
            </a:pPr>
            <a:r>
              <a:rPr lang="en-US" sz="1764" b="0" dirty="0">
                <a:solidFill>
                  <a:srgbClr val="C0504D">
                    <a:lumMod val="50000"/>
                  </a:srgbClr>
                </a:solidFill>
                <a:latin typeface="Calibri"/>
              </a:rPr>
              <a:t>-Beam diameter: ~ 1.5 mm </a:t>
            </a:r>
            <a:endParaRPr lang="ru-RU" sz="1764" b="0" dirty="0">
              <a:solidFill>
                <a:srgbClr val="C0504D">
                  <a:lumMod val="50000"/>
                </a:srgbClr>
              </a:solidFill>
              <a:latin typeface="Calibri"/>
            </a:endParaRPr>
          </a:p>
          <a:p>
            <a:pPr algn="l" eaLnBrk="1" fontAlgn="auto" hangingPunct="1">
              <a:spcBef>
                <a:spcPts val="0"/>
              </a:spcBef>
              <a:spcAft>
                <a:spcPts val="0"/>
              </a:spcAft>
            </a:pPr>
            <a:r>
              <a:rPr lang="en-US" sz="1764" b="0" dirty="0">
                <a:solidFill>
                  <a:srgbClr val="C0504D">
                    <a:lumMod val="50000"/>
                  </a:srgbClr>
                </a:solidFill>
                <a:latin typeface="Calibri"/>
              </a:rPr>
              <a:t>-Maximum magnetic field: 0.05 T </a:t>
            </a:r>
            <a:endParaRPr lang="ru-RU" sz="1764" b="0" dirty="0">
              <a:solidFill>
                <a:srgbClr val="C0504D">
                  <a:lumMod val="50000"/>
                </a:srgbClr>
              </a:solidFill>
              <a:latin typeface="Calibri"/>
            </a:endParaRPr>
          </a:p>
          <a:p>
            <a:pPr algn="l" eaLnBrk="1" fontAlgn="auto" hangingPunct="1">
              <a:spcBef>
                <a:spcPts val="0"/>
              </a:spcBef>
              <a:spcAft>
                <a:spcPts val="0"/>
              </a:spcAft>
            </a:pPr>
            <a:r>
              <a:rPr lang="de-DE" sz="1764" b="0" dirty="0">
                <a:solidFill>
                  <a:srgbClr val="C0504D">
                    <a:lumMod val="50000"/>
                  </a:srgbClr>
                </a:solidFill>
                <a:latin typeface="Calibri"/>
              </a:rPr>
              <a:t>-BM1, Drift </a:t>
            </a:r>
            <a:r>
              <a:rPr lang="de-DE" sz="1764" b="0" dirty="0" err="1">
                <a:solidFill>
                  <a:srgbClr val="C0504D">
                    <a:lumMod val="50000"/>
                  </a:srgbClr>
                </a:solidFill>
                <a:latin typeface="Calibri"/>
              </a:rPr>
              <a:t>tube</a:t>
            </a:r>
            <a:r>
              <a:rPr lang="de-DE" sz="1764" b="0" dirty="0">
                <a:solidFill>
                  <a:srgbClr val="C0504D">
                    <a:lumMod val="50000"/>
                  </a:srgbClr>
                </a:solidFill>
                <a:latin typeface="Calibri"/>
              </a:rPr>
              <a:t>, BM2 </a:t>
            </a:r>
            <a:r>
              <a:rPr lang="de-DE" sz="1764" b="0" dirty="0" err="1">
                <a:solidFill>
                  <a:srgbClr val="C0504D">
                    <a:lumMod val="50000"/>
                  </a:srgbClr>
                </a:solidFill>
                <a:latin typeface="Calibri"/>
              </a:rPr>
              <a:t>bias</a:t>
            </a:r>
            <a:r>
              <a:rPr lang="de-DE" sz="1764" b="0" dirty="0">
                <a:solidFill>
                  <a:srgbClr val="C0504D">
                    <a:lumMod val="50000"/>
                  </a:srgbClr>
                </a:solidFill>
                <a:latin typeface="Calibri"/>
              </a:rPr>
              <a:t>: -600  ÷ +600 V</a:t>
            </a:r>
            <a:endParaRPr lang="en-US" sz="1764" b="0" dirty="0">
              <a:solidFill>
                <a:srgbClr val="C0504D">
                  <a:lumMod val="50000"/>
                </a:srgbClr>
              </a:solidFill>
              <a:latin typeface="Calibri"/>
            </a:endParaRPr>
          </a:p>
          <a:p>
            <a:pPr algn="l" eaLnBrk="1" fontAlgn="auto" hangingPunct="1">
              <a:spcBef>
                <a:spcPts val="0"/>
              </a:spcBef>
              <a:spcAft>
                <a:spcPts val="0"/>
              </a:spcAft>
            </a:pPr>
            <a:endParaRPr lang="en-US" sz="1985" b="0" dirty="0">
              <a:solidFill>
                <a:prstClr val="black"/>
              </a:solidFill>
              <a:latin typeface="Calibri"/>
            </a:endParaRPr>
          </a:p>
          <a:p>
            <a:pPr algn="l" eaLnBrk="1" fontAlgn="auto" hangingPunct="1">
              <a:spcBef>
                <a:spcPts val="0"/>
              </a:spcBef>
              <a:spcAft>
                <a:spcPts val="0"/>
              </a:spcAft>
            </a:pPr>
            <a:endParaRPr lang="ru-RU" sz="1985" b="0" dirty="0">
              <a:solidFill>
                <a:prstClr val="black"/>
              </a:solidFill>
              <a:latin typeface="Calibri"/>
            </a:endParaRPr>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277" y="-1"/>
            <a:ext cx="222231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Номер слайда 5"/>
          <p:cNvSpPr>
            <a:spLocks noGrp="1"/>
          </p:cNvSpPr>
          <p:nvPr>
            <p:ph type="sldNum" sz="quarter" idx="12"/>
          </p:nvPr>
        </p:nvSpPr>
        <p:spPr/>
        <p:txBody>
          <a:bodyPr/>
          <a:lstStyle/>
          <a:p>
            <a:fld id="{7393162D-8679-4CDD-AA25-1419BBAB4693}" type="slidenum">
              <a:rPr lang="ru-RU" smtClean="0">
                <a:solidFill>
                  <a:prstClr val="black">
                    <a:tint val="75000"/>
                  </a:prstClr>
                </a:solidFill>
              </a:rPr>
              <a:pPr/>
              <a:t>30</a:t>
            </a:fld>
            <a:endParaRPr lang="ru-RU">
              <a:solidFill>
                <a:prstClr val="black">
                  <a:tint val="75000"/>
                </a:prstClr>
              </a:solidFill>
            </a:endParaRPr>
          </a:p>
        </p:txBody>
      </p:sp>
    </p:spTree>
    <p:extLst>
      <p:ext uri="{BB962C8B-B14F-4D97-AF65-F5344CB8AC3E}">
        <p14:creationId xmlns:p14="http://schemas.microsoft.com/office/powerpoint/2010/main" val="18353010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96" y="1014094"/>
            <a:ext cx="12057099" cy="655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793146" y="264027"/>
            <a:ext cx="4711185" cy="499496"/>
          </a:xfrm>
          <a:prstGeom prst="rect">
            <a:avLst/>
          </a:prstGeom>
          <a:noFill/>
        </p:spPr>
        <p:txBody>
          <a:bodyPr wrap="square" rtlCol="0">
            <a:spAutoFit/>
          </a:bodyPr>
          <a:lstStyle/>
          <a:p>
            <a:r>
              <a:rPr lang="en-US" sz="2646" dirty="0">
                <a:solidFill>
                  <a:schemeClr val="accent1"/>
                </a:solidFill>
              </a:rPr>
              <a:t>First experimental results</a:t>
            </a:r>
            <a:endParaRPr lang="ru-RU" sz="2646" dirty="0">
              <a:solidFill>
                <a:schemeClr val="accent1"/>
              </a:solidFill>
            </a:endParaRPr>
          </a:p>
        </p:txBody>
      </p:sp>
      <p:sp>
        <p:nvSpPr>
          <p:cNvPr id="2" name="TextBox 1"/>
          <p:cNvSpPr txBox="1"/>
          <p:nvPr/>
        </p:nvSpPr>
        <p:spPr>
          <a:xfrm>
            <a:off x="1193939" y="2983321"/>
            <a:ext cx="1343062" cy="431657"/>
          </a:xfrm>
          <a:prstGeom prst="rect">
            <a:avLst/>
          </a:prstGeom>
          <a:noFill/>
        </p:spPr>
        <p:txBody>
          <a:bodyPr wrap="square" rtlCol="0">
            <a:spAutoFit/>
          </a:bodyPr>
          <a:lstStyle/>
          <a:p>
            <a:r>
              <a:rPr lang="en-US" sz="2205" dirty="0">
                <a:solidFill>
                  <a:srgbClr val="C00000"/>
                </a:solidFill>
              </a:rPr>
              <a:t>Primary</a:t>
            </a:r>
            <a:endParaRPr lang="ru-RU" sz="2205" dirty="0">
              <a:solidFill>
                <a:srgbClr val="C00000"/>
              </a:solidFill>
            </a:endParaRPr>
          </a:p>
        </p:txBody>
      </p:sp>
      <p:sp>
        <p:nvSpPr>
          <p:cNvPr id="12" name="TextBox 11"/>
          <p:cNvSpPr txBox="1"/>
          <p:nvPr/>
        </p:nvSpPr>
        <p:spPr>
          <a:xfrm>
            <a:off x="3029305" y="2989786"/>
            <a:ext cx="1573726" cy="431657"/>
          </a:xfrm>
          <a:prstGeom prst="rect">
            <a:avLst/>
          </a:prstGeom>
          <a:noFill/>
        </p:spPr>
        <p:txBody>
          <a:bodyPr wrap="square" rtlCol="0">
            <a:spAutoFit/>
          </a:bodyPr>
          <a:lstStyle/>
          <a:p>
            <a:r>
              <a:rPr lang="en-US" sz="2205" dirty="0">
                <a:solidFill>
                  <a:srgbClr val="C00000"/>
                </a:solidFill>
              </a:rPr>
              <a:t>Secondary</a:t>
            </a:r>
            <a:endParaRPr lang="ru-RU" sz="2205" dirty="0">
              <a:solidFill>
                <a:srgbClr val="C00000"/>
              </a:solidFill>
            </a:endParaRPr>
          </a:p>
        </p:txBody>
      </p:sp>
      <p:sp>
        <p:nvSpPr>
          <p:cNvPr id="13" name="TextBox 12"/>
          <p:cNvSpPr txBox="1"/>
          <p:nvPr/>
        </p:nvSpPr>
        <p:spPr>
          <a:xfrm>
            <a:off x="1768226" y="4971514"/>
            <a:ext cx="3415197" cy="431657"/>
          </a:xfrm>
          <a:prstGeom prst="rect">
            <a:avLst/>
          </a:prstGeom>
          <a:noFill/>
        </p:spPr>
        <p:txBody>
          <a:bodyPr wrap="square" rtlCol="0">
            <a:spAutoFit/>
          </a:bodyPr>
          <a:lstStyle/>
          <a:p>
            <a:r>
              <a:rPr lang="en-US" sz="2205" dirty="0">
                <a:solidFill>
                  <a:srgbClr val="C00000"/>
                </a:solidFill>
              </a:rPr>
              <a:t>Secondary - Primary</a:t>
            </a:r>
            <a:endParaRPr lang="ru-RU" sz="2205" dirty="0">
              <a:solidFill>
                <a:srgbClr val="C00000"/>
              </a:solidFill>
            </a:endParaRPr>
          </a:p>
        </p:txBody>
      </p:sp>
      <p:cxnSp>
        <p:nvCxnSpPr>
          <p:cNvPr id="4" name="Прямая со стрелкой 3"/>
          <p:cNvCxnSpPr/>
          <p:nvPr/>
        </p:nvCxnSpPr>
        <p:spPr>
          <a:xfrm>
            <a:off x="3886669" y="3396991"/>
            <a:ext cx="485699" cy="780601"/>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6" name="Прямая со стрелкой 5"/>
          <p:cNvCxnSpPr/>
          <p:nvPr/>
        </p:nvCxnSpPr>
        <p:spPr>
          <a:xfrm flipH="1">
            <a:off x="2298825" y="3390526"/>
            <a:ext cx="1032098" cy="39676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Прямая со стрелкой 7"/>
          <p:cNvCxnSpPr>
            <a:stCxn id="12" idx="0"/>
          </p:cNvCxnSpPr>
          <p:nvPr/>
        </p:nvCxnSpPr>
        <p:spPr>
          <a:xfrm flipH="1" flipV="1">
            <a:off x="3330924" y="2351574"/>
            <a:ext cx="485244" cy="6382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1663688" y="3390526"/>
            <a:ext cx="104538" cy="78706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flipH="1" flipV="1">
            <a:off x="1346119" y="2351572"/>
            <a:ext cx="317569" cy="638213"/>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flipH="1">
            <a:off x="2140041" y="5378719"/>
            <a:ext cx="889265" cy="4661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60" name="Группа 59"/>
          <p:cNvGrpSpPr/>
          <p:nvPr/>
        </p:nvGrpSpPr>
        <p:grpSpPr>
          <a:xfrm>
            <a:off x="552198" y="632899"/>
            <a:ext cx="2542072" cy="618511"/>
            <a:chOff x="721405" y="635768"/>
            <a:chExt cx="1763744" cy="279863"/>
          </a:xfrm>
        </p:grpSpPr>
        <p:cxnSp>
          <p:nvCxnSpPr>
            <p:cNvPr id="20" name="Прямая соединительная линия 19"/>
            <p:cNvCxnSpPr/>
            <p:nvPr/>
          </p:nvCxnSpPr>
          <p:spPr>
            <a:xfrm>
              <a:off x="761566" y="719439"/>
              <a:ext cx="13802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761566" y="809675"/>
              <a:ext cx="141021"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942223" y="701135"/>
              <a:ext cx="10693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942222" y="820234"/>
              <a:ext cx="10693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050400" y="701135"/>
              <a:ext cx="41465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2046059" y="820714"/>
              <a:ext cx="42333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2485149" y="649838"/>
              <a:ext cx="0" cy="246591"/>
            </a:xfrm>
            <a:prstGeom prst="line">
              <a:avLst/>
            </a:prstGeom>
            <a:ln>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721405" y="773134"/>
              <a:ext cx="0" cy="142497"/>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721405" y="635768"/>
              <a:ext cx="0" cy="123295"/>
            </a:xfrm>
            <a:prstGeom prst="line">
              <a:avLst/>
            </a:prstGeom>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13287" y="1017915"/>
            <a:ext cx="543739" cy="295915"/>
          </a:xfrm>
          <a:prstGeom prst="rect">
            <a:avLst/>
          </a:prstGeom>
          <a:noFill/>
        </p:spPr>
        <p:txBody>
          <a:bodyPr wrap="none" rtlCol="0">
            <a:spAutoFit/>
          </a:bodyPr>
          <a:lstStyle/>
          <a:p>
            <a:r>
              <a:rPr lang="en-US" sz="1323" dirty="0"/>
              <a:t>BM1</a:t>
            </a:r>
            <a:endParaRPr lang="ru-RU" sz="1323" dirty="0"/>
          </a:p>
        </p:txBody>
      </p:sp>
      <p:sp>
        <p:nvSpPr>
          <p:cNvPr id="68" name="TextBox 67"/>
          <p:cNvSpPr txBox="1"/>
          <p:nvPr/>
        </p:nvSpPr>
        <p:spPr>
          <a:xfrm>
            <a:off x="2532184" y="510836"/>
            <a:ext cx="543739" cy="295915"/>
          </a:xfrm>
          <a:prstGeom prst="rect">
            <a:avLst/>
          </a:prstGeom>
          <a:noFill/>
        </p:spPr>
        <p:txBody>
          <a:bodyPr wrap="none" rtlCol="0">
            <a:spAutoFit/>
          </a:bodyPr>
          <a:lstStyle/>
          <a:p>
            <a:r>
              <a:rPr lang="en-US" sz="1323" dirty="0"/>
              <a:t>BM2</a:t>
            </a:r>
            <a:endParaRPr lang="ru-RU" sz="1323" dirty="0"/>
          </a:p>
        </p:txBody>
      </p:sp>
      <p:sp>
        <p:nvSpPr>
          <p:cNvPr id="69" name="TextBox 68"/>
          <p:cNvSpPr txBox="1"/>
          <p:nvPr/>
        </p:nvSpPr>
        <p:spPr>
          <a:xfrm>
            <a:off x="3049511" y="735717"/>
            <a:ext cx="295274" cy="329962"/>
          </a:xfrm>
          <a:prstGeom prst="rect">
            <a:avLst/>
          </a:prstGeom>
          <a:noFill/>
        </p:spPr>
        <p:txBody>
          <a:bodyPr wrap="none" rtlCol="0">
            <a:spAutoFit/>
          </a:bodyPr>
          <a:lstStyle/>
          <a:p>
            <a:r>
              <a:rPr lang="en-US" sz="1544" dirty="0"/>
              <a:t>S</a:t>
            </a:r>
            <a:endParaRPr lang="ru-RU" sz="1544" dirty="0"/>
          </a:p>
        </p:txBody>
      </p:sp>
      <p:sp>
        <p:nvSpPr>
          <p:cNvPr id="3" name="Номер слайда 2"/>
          <p:cNvSpPr>
            <a:spLocks noGrp="1"/>
          </p:cNvSpPr>
          <p:nvPr>
            <p:ph type="sldNum" sz="quarter" idx="12"/>
          </p:nvPr>
        </p:nvSpPr>
        <p:spPr/>
        <p:txBody>
          <a:bodyPr/>
          <a:lstStyle/>
          <a:p>
            <a:fld id="{7393162D-8679-4CDD-AA25-1419BBAB4693}" type="slidenum">
              <a:rPr lang="ru-RU" smtClean="0"/>
              <a:t>31</a:t>
            </a:fld>
            <a:endParaRPr lang="ru-RU" dirty="0"/>
          </a:p>
        </p:txBody>
      </p:sp>
    </p:spTree>
    <p:extLst>
      <p:ext uri="{BB962C8B-B14F-4D97-AF65-F5344CB8AC3E}">
        <p14:creationId xmlns:p14="http://schemas.microsoft.com/office/powerpoint/2010/main" val="6673076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pic>
        <p:nvPicPr>
          <p:cNvPr id="7" name="Рисунок 6"/>
          <p:cNvPicPr/>
          <p:nvPr/>
        </p:nvPicPr>
        <p:blipFill>
          <a:blip r:embed="rId2">
            <a:extLst>
              <a:ext uri="{28A0092B-C50C-407E-A947-70E740481C1C}">
                <a14:useLocalDpi xmlns:a14="http://schemas.microsoft.com/office/drawing/2010/main" val="0"/>
              </a:ext>
            </a:extLst>
          </a:blip>
          <a:srcRect/>
          <a:stretch>
            <a:fillRect/>
          </a:stretch>
        </p:blipFill>
        <p:spPr bwMode="auto">
          <a:xfrm>
            <a:off x="6006009" y="2104698"/>
            <a:ext cx="3596894" cy="2550153"/>
          </a:xfrm>
          <a:prstGeom prst="rect">
            <a:avLst/>
          </a:prstGeom>
          <a:noFill/>
          <a:ln>
            <a:noFill/>
          </a:ln>
        </p:spPr>
      </p:pic>
      <p:pic>
        <p:nvPicPr>
          <p:cNvPr id="8" name="Рисунок 7"/>
          <p:cNvPicPr/>
          <p:nvPr/>
        </p:nvPicPr>
        <p:blipFill>
          <a:blip r:embed="rId3">
            <a:extLst>
              <a:ext uri="{28A0092B-C50C-407E-A947-70E740481C1C}">
                <a14:useLocalDpi xmlns:a14="http://schemas.microsoft.com/office/drawing/2010/main" val="0"/>
              </a:ext>
            </a:extLst>
          </a:blip>
          <a:srcRect/>
          <a:stretch>
            <a:fillRect/>
          </a:stretch>
        </p:blipFill>
        <p:spPr bwMode="auto">
          <a:xfrm>
            <a:off x="6006011" y="4781777"/>
            <a:ext cx="3596893" cy="2619122"/>
          </a:xfrm>
          <a:prstGeom prst="rect">
            <a:avLst/>
          </a:prstGeom>
          <a:noFill/>
          <a:ln>
            <a:noFill/>
          </a:ln>
        </p:spPr>
      </p:pic>
      <p:pic>
        <p:nvPicPr>
          <p:cNvPr id="9" name="Рисунок 8"/>
          <p:cNvPicPr/>
          <p:nvPr/>
        </p:nvPicPr>
        <p:blipFill>
          <a:blip r:embed="rId4">
            <a:extLst>
              <a:ext uri="{28A0092B-C50C-407E-A947-70E740481C1C}">
                <a14:useLocalDpi xmlns:a14="http://schemas.microsoft.com/office/drawing/2010/main" val="0"/>
              </a:ext>
            </a:extLst>
          </a:blip>
          <a:srcRect/>
          <a:stretch>
            <a:fillRect/>
          </a:stretch>
        </p:blipFill>
        <p:spPr bwMode="auto">
          <a:xfrm>
            <a:off x="1652818" y="2113396"/>
            <a:ext cx="3612116" cy="2541455"/>
          </a:xfrm>
          <a:prstGeom prst="rect">
            <a:avLst/>
          </a:prstGeom>
          <a:noFill/>
          <a:ln>
            <a:noFill/>
          </a:ln>
        </p:spPr>
      </p:pic>
      <p:pic>
        <p:nvPicPr>
          <p:cNvPr id="10" name="Рисунок 9"/>
          <p:cNvPicPr/>
          <p:nvPr/>
        </p:nvPicPr>
        <p:blipFill>
          <a:blip r:embed="rId5">
            <a:extLst>
              <a:ext uri="{28A0092B-C50C-407E-A947-70E740481C1C}">
                <a14:useLocalDpi xmlns:a14="http://schemas.microsoft.com/office/drawing/2010/main" val="0"/>
              </a:ext>
            </a:extLst>
          </a:blip>
          <a:srcRect/>
          <a:stretch>
            <a:fillRect/>
          </a:stretch>
        </p:blipFill>
        <p:spPr bwMode="auto">
          <a:xfrm>
            <a:off x="1584296" y="4814707"/>
            <a:ext cx="3761729" cy="2459266"/>
          </a:xfrm>
          <a:prstGeom prst="rect">
            <a:avLst/>
          </a:prstGeom>
          <a:noFill/>
          <a:ln>
            <a:noFill/>
          </a:ln>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10" y="7113900"/>
            <a:ext cx="2222318" cy="452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7723" y="432839"/>
            <a:ext cx="1898427" cy="142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3063635" y="1605396"/>
            <a:ext cx="1190882" cy="499496"/>
          </a:xfrm>
          <a:prstGeom prst="rect">
            <a:avLst/>
          </a:prstGeom>
          <a:noFill/>
        </p:spPr>
        <p:txBody>
          <a:bodyPr wrap="square" rtlCol="0">
            <a:spAutoFit/>
          </a:bodyPr>
          <a:lstStyle/>
          <a:p>
            <a:r>
              <a:rPr lang="en-US" sz="2646" dirty="0">
                <a:solidFill>
                  <a:srgbClr val="C00000"/>
                </a:solidFill>
              </a:rPr>
              <a:t>Flat</a:t>
            </a:r>
            <a:endParaRPr lang="ru-RU" sz="2646" dirty="0">
              <a:solidFill>
                <a:srgbClr val="C00000"/>
              </a:solidFill>
            </a:endParaRPr>
          </a:p>
        </p:txBody>
      </p:sp>
      <p:grpSp>
        <p:nvGrpSpPr>
          <p:cNvPr id="24" name="Группа 23"/>
          <p:cNvGrpSpPr/>
          <p:nvPr/>
        </p:nvGrpSpPr>
        <p:grpSpPr>
          <a:xfrm>
            <a:off x="622125" y="49116"/>
            <a:ext cx="5538139" cy="1829370"/>
            <a:chOff x="891009" y="242435"/>
            <a:chExt cx="3682737" cy="1345622"/>
          </a:xfrm>
        </p:grpSpPr>
        <p:sp>
          <p:nvSpPr>
            <p:cNvPr id="25" name="Text Box 97"/>
            <p:cNvSpPr txBox="1">
              <a:spLocks noChangeArrowheads="1"/>
            </p:cNvSpPr>
            <p:nvPr/>
          </p:nvSpPr>
          <p:spPr bwMode="auto">
            <a:xfrm>
              <a:off x="891009" y="1087992"/>
              <a:ext cx="323177"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solidFill>
                    <a:srgbClr val="008000"/>
                  </a:solidFill>
                  <a:latin typeface="Calibri"/>
                  <a:ea typeface="Calibri"/>
                  <a:cs typeface="Times New Roman"/>
                </a:rPr>
                <a:t>C</a:t>
              </a:r>
              <a:endParaRPr lang="ru-RU" sz="1213">
                <a:latin typeface="Calibri"/>
                <a:ea typeface="Calibri"/>
                <a:cs typeface="Times New Roman"/>
              </a:endParaRPr>
            </a:p>
          </p:txBody>
        </p:sp>
        <p:cxnSp>
          <p:nvCxnSpPr>
            <p:cNvPr id="26" name="Line 98"/>
            <p:cNvCxnSpPr/>
            <p:nvPr/>
          </p:nvCxnSpPr>
          <p:spPr bwMode="auto">
            <a:xfrm flipH="1" flipV="1">
              <a:off x="1312544" y="828516"/>
              <a:ext cx="4959" cy="335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27" name="Freeform 99"/>
            <p:cNvSpPr>
              <a:spLocks/>
            </p:cNvSpPr>
            <p:nvPr/>
          </p:nvSpPr>
          <p:spPr bwMode="auto">
            <a:xfrm rot="16033960">
              <a:off x="1007555" y="1176424"/>
              <a:ext cx="252086" cy="76042"/>
            </a:xfrm>
            <a:custGeom>
              <a:avLst/>
              <a:gdLst>
                <a:gd name="T0" fmla="*/ 9 w 303"/>
                <a:gd name="T1" fmla="*/ 0 h 124"/>
                <a:gd name="T2" fmla="*/ 9 w 303"/>
                <a:gd name="T3" fmla="*/ 57 h 124"/>
                <a:gd name="T4" fmla="*/ 66 w 303"/>
                <a:gd name="T5" fmla="*/ 57 h 124"/>
                <a:gd name="T6" fmla="*/ 123 w 303"/>
                <a:gd name="T7" fmla="*/ 114 h 124"/>
                <a:gd name="T8" fmla="*/ 180 w 303"/>
                <a:gd name="T9" fmla="*/ 114 h 124"/>
                <a:gd name="T10" fmla="*/ 237 w 303"/>
                <a:gd name="T11" fmla="*/ 57 h 124"/>
                <a:gd name="T12" fmla="*/ 294 w 303"/>
                <a:gd name="T13" fmla="*/ 57 h 124"/>
                <a:gd name="T14" fmla="*/ 294 w 303"/>
                <a:gd name="T15" fmla="*/ 0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24">
                  <a:moveTo>
                    <a:pt x="9" y="0"/>
                  </a:moveTo>
                  <a:cubicBezTo>
                    <a:pt x="4" y="24"/>
                    <a:pt x="0" y="48"/>
                    <a:pt x="9" y="57"/>
                  </a:cubicBezTo>
                  <a:cubicBezTo>
                    <a:pt x="18" y="66"/>
                    <a:pt x="47" y="48"/>
                    <a:pt x="66" y="57"/>
                  </a:cubicBezTo>
                  <a:cubicBezTo>
                    <a:pt x="85" y="66"/>
                    <a:pt x="104" y="104"/>
                    <a:pt x="123" y="114"/>
                  </a:cubicBezTo>
                  <a:cubicBezTo>
                    <a:pt x="142" y="124"/>
                    <a:pt x="161" y="124"/>
                    <a:pt x="180" y="114"/>
                  </a:cubicBezTo>
                  <a:cubicBezTo>
                    <a:pt x="199" y="104"/>
                    <a:pt x="218" y="66"/>
                    <a:pt x="237" y="57"/>
                  </a:cubicBezTo>
                  <a:cubicBezTo>
                    <a:pt x="256" y="48"/>
                    <a:pt x="285" y="66"/>
                    <a:pt x="294" y="57"/>
                  </a:cubicBezTo>
                  <a:cubicBezTo>
                    <a:pt x="303" y="48"/>
                    <a:pt x="294" y="9"/>
                    <a:pt x="294" y="0"/>
                  </a:cubicBez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817" tIns="50408" rIns="100817" bIns="50408" anchor="t" anchorCtr="0" upright="1">
              <a:noAutofit/>
            </a:bodyPr>
            <a:lstStyle/>
            <a:p>
              <a:endParaRPr lang="ru-RU" sz="2205"/>
            </a:p>
          </p:txBody>
        </p:sp>
        <p:sp>
          <p:nvSpPr>
            <p:cNvPr id="28" name="Rectangle 100" descr="Крупное конфетти"/>
            <p:cNvSpPr>
              <a:spLocks noChangeArrowheads="1"/>
            </p:cNvSpPr>
            <p:nvPr/>
          </p:nvSpPr>
          <p:spPr bwMode="auto">
            <a:xfrm rot="16200000">
              <a:off x="3522242" y="1025162"/>
              <a:ext cx="109210" cy="380208"/>
            </a:xfrm>
            <a:prstGeom prst="rect">
              <a:avLst/>
            </a:prstGeom>
            <a:pattFill prst="lgConfetti">
              <a:fgClr>
                <a:srgbClr val="33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endParaRPr lang="ru-RU" sz="2205"/>
            </a:p>
          </p:txBody>
        </p:sp>
        <p:cxnSp>
          <p:nvCxnSpPr>
            <p:cNvPr id="29" name="Line 101"/>
            <p:cNvCxnSpPr/>
            <p:nvPr/>
          </p:nvCxnSpPr>
          <p:spPr bwMode="auto">
            <a:xfrm flipV="1">
              <a:off x="1313370" y="1266997"/>
              <a:ext cx="827" cy="3210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30" name="Line 102"/>
            <p:cNvCxnSpPr/>
            <p:nvPr/>
          </p:nvCxnSpPr>
          <p:spPr bwMode="auto">
            <a:xfrm flipV="1">
              <a:off x="1350564" y="1159430"/>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31" name="Line 104"/>
            <p:cNvCxnSpPr/>
            <p:nvPr/>
          </p:nvCxnSpPr>
          <p:spPr bwMode="auto">
            <a:xfrm flipH="1">
              <a:off x="3431790" y="1216087"/>
              <a:ext cx="248788" cy="821"/>
            </a:xfrm>
            <a:prstGeom prst="line">
              <a:avLst/>
            </a:prstGeom>
            <a:noFill/>
            <a:ln w="19050" cmpd="sng">
              <a:solidFill>
                <a:srgbClr val="003366"/>
              </a:solidFill>
              <a:round/>
              <a:headEnd type="triangle" w="med" len="med"/>
              <a:tailEnd type="triangle" w="med" len="med"/>
            </a:ln>
            <a:extLst>
              <a:ext uri="{909E8E84-426E-40DD-AFC4-6F175D3DCCD1}">
                <a14:hiddenFill xmlns:a14="http://schemas.microsoft.com/office/drawing/2010/main">
                  <a:noFill/>
                </a14:hiddenFill>
              </a:ext>
            </a:extLst>
          </p:spPr>
        </p:cxnSp>
        <p:sp>
          <p:nvSpPr>
            <p:cNvPr id="32" name="Text Box 105"/>
            <p:cNvSpPr txBox="1">
              <a:spLocks noChangeArrowheads="1"/>
            </p:cNvSpPr>
            <p:nvPr/>
          </p:nvSpPr>
          <p:spPr bwMode="auto">
            <a:xfrm>
              <a:off x="1172033" y="595316"/>
              <a:ext cx="300034" cy="2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a:t>
              </a:r>
              <a:endParaRPr lang="ru-RU" sz="1213">
                <a:latin typeface="Calibri"/>
                <a:ea typeface="Calibri"/>
                <a:cs typeface="Times New Roman"/>
              </a:endParaRPr>
            </a:p>
          </p:txBody>
        </p:sp>
        <p:sp>
          <p:nvSpPr>
            <p:cNvPr id="33" name="Text Box 106"/>
            <p:cNvSpPr txBox="1">
              <a:spLocks noChangeArrowheads="1"/>
            </p:cNvSpPr>
            <p:nvPr/>
          </p:nvSpPr>
          <p:spPr bwMode="auto">
            <a:xfrm>
              <a:off x="992673" y="828516"/>
              <a:ext cx="324830"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M</a:t>
              </a:r>
              <a:endParaRPr lang="ru-RU" sz="1213">
                <a:latin typeface="Calibri"/>
                <a:ea typeface="Calibri"/>
                <a:cs typeface="Times New Roman"/>
              </a:endParaRPr>
            </a:p>
          </p:txBody>
        </p:sp>
        <p:cxnSp>
          <p:nvCxnSpPr>
            <p:cNvPr id="34" name="Line 107"/>
            <p:cNvCxnSpPr/>
            <p:nvPr/>
          </p:nvCxnSpPr>
          <p:spPr bwMode="auto">
            <a:xfrm>
              <a:off x="1559679" y="1331045"/>
              <a:ext cx="2225043"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35" name="Line 108"/>
            <p:cNvCxnSpPr/>
            <p:nvPr/>
          </p:nvCxnSpPr>
          <p:spPr bwMode="auto">
            <a:xfrm flipV="1">
              <a:off x="1560505" y="1083886"/>
              <a:ext cx="2209339"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36" name="Line 109"/>
            <p:cNvCxnSpPr/>
            <p:nvPr/>
          </p:nvCxnSpPr>
          <p:spPr bwMode="auto">
            <a:xfrm>
              <a:off x="3816130" y="1334330"/>
              <a:ext cx="431453"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sp>
          <p:nvSpPr>
            <p:cNvPr id="37" name="Text Box 110"/>
            <p:cNvSpPr txBox="1">
              <a:spLocks noChangeArrowheads="1"/>
            </p:cNvSpPr>
            <p:nvPr/>
          </p:nvSpPr>
          <p:spPr bwMode="auto">
            <a:xfrm>
              <a:off x="1317503" y="773501"/>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BM1</a:t>
              </a:r>
              <a:endParaRPr lang="ru-RU" sz="1213">
                <a:latin typeface="Calibri"/>
                <a:ea typeface="Calibri"/>
                <a:cs typeface="Times New Roman"/>
              </a:endParaRPr>
            </a:p>
          </p:txBody>
        </p:sp>
        <p:sp>
          <p:nvSpPr>
            <p:cNvPr id="38" name="Rectangle 156"/>
            <p:cNvSpPr>
              <a:spLocks noChangeArrowheads="1"/>
            </p:cNvSpPr>
            <p:nvPr/>
          </p:nvSpPr>
          <p:spPr bwMode="auto">
            <a:xfrm rot="5400000">
              <a:off x="4215602" y="1128526"/>
              <a:ext cx="327629" cy="159522"/>
            </a:xfrm>
            <a:prstGeom prst="rect">
              <a:avLst/>
            </a:prstGeom>
            <a:solidFill>
              <a:srgbClr val="99CC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39" name="Line 171"/>
            <p:cNvCxnSpPr/>
            <p:nvPr/>
          </p:nvCxnSpPr>
          <p:spPr bwMode="auto">
            <a:xfrm flipV="1">
              <a:off x="1350564" y="1273566"/>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40" name="Line 172"/>
            <p:cNvCxnSpPr/>
            <p:nvPr/>
          </p:nvCxnSpPr>
          <p:spPr bwMode="auto">
            <a:xfrm flipV="1">
              <a:off x="3806212" y="1083886"/>
              <a:ext cx="444678"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41" name="Line 173"/>
            <p:cNvCxnSpPr/>
            <p:nvPr/>
          </p:nvCxnSpPr>
          <p:spPr bwMode="auto">
            <a:xfrm flipV="1">
              <a:off x="991846" y="1386061"/>
              <a:ext cx="208288" cy="16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2" name="Line 174"/>
            <p:cNvCxnSpPr/>
            <p:nvPr/>
          </p:nvCxnSpPr>
          <p:spPr bwMode="auto">
            <a:xfrm flipV="1">
              <a:off x="1200134" y="123333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3" name="Line 175"/>
            <p:cNvCxnSpPr/>
            <p:nvPr/>
          </p:nvCxnSpPr>
          <p:spPr bwMode="auto">
            <a:xfrm flipV="1">
              <a:off x="986887" y="1051041"/>
              <a:ext cx="208288" cy="8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4" name="Line 176"/>
            <p:cNvCxnSpPr/>
            <p:nvPr/>
          </p:nvCxnSpPr>
          <p:spPr bwMode="auto">
            <a:xfrm flipV="1">
              <a:off x="1200134" y="105104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45" name="Line 177"/>
            <p:cNvCxnSpPr/>
            <p:nvPr/>
          </p:nvCxnSpPr>
          <p:spPr bwMode="auto">
            <a:xfrm flipH="1">
              <a:off x="1449749" y="974676"/>
              <a:ext cx="22317" cy="167510"/>
            </a:xfrm>
            <a:prstGeom prst="line">
              <a:avLst/>
            </a:prstGeom>
            <a:noFill/>
            <a:ln w="9525" cmpd="sng">
              <a:solidFill>
                <a:srgbClr val="000000"/>
              </a:solidFill>
              <a:round/>
              <a:headEnd/>
              <a:tailEnd type="stealth" w="sm" len="sm"/>
            </a:ln>
            <a:extLst>
              <a:ext uri="{909E8E84-426E-40DD-AFC4-6F175D3DCCD1}">
                <a14:hiddenFill xmlns:a14="http://schemas.microsoft.com/office/drawing/2010/main">
                  <a:noFill/>
                </a14:hiddenFill>
              </a:ext>
            </a:extLst>
          </p:spPr>
        </p:cxnSp>
        <p:sp>
          <p:nvSpPr>
            <p:cNvPr id="46" name="Text Box 178"/>
            <p:cNvSpPr txBox="1">
              <a:spLocks noChangeArrowheads="1"/>
            </p:cNvSpPr>
            <p:nvPr/>
          </p:nvSpPr>
          <p:spPr bwMode="auto">
            <a:xfrm>
              <a:off x="2203432" y="804353"/>
              <a:ext cx="757936"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dirty="0">
                  <a:latin typeface="Calibri"/>
                  <a:ea typeface="Calibri"/>
                  <a:cs typeface="Times New Roman"/>
                </a:rPr>
                <a:t>Drift tube</a:t>
              </a:r>
              <a:endParaRPr lang="ru-RU" sz="1213" dirty="0">
                <a:latin typeface="Calibri"/>
                <a:ea typeface="Calibri"/>
                <a:cs typeface="Times New Roman"/>
              </a:endParaRPr>
            </a:p>
          </p:txBody>
        </p:sp>
        <p:sp>
          <p:nvSpPr>
            <p:cNvPr id="47" name="Text Box 179"/>
            <p:cNvSpPr txBox="1">
              <a:spLocks noChangeArrowheads="1"/>
            </p:cNvSpPr>
            <p:nvPr/>
          </p:nvSpPr>
          <p:spPr bwMode="auto">
            <a:xfrm>
              <a:off x="3767364" y="794850"/>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BM2</a:t>
              </a:r>
              <a:endParaRPr lang="ru-RU" sz="1213">
                <a:latin typeface="Calibri"/>
                <a:ea typeface="Calibri"/>
                <a:cs typeface="Times New Roman"/>
              </a:endParaRPr>
            </a:p>
          </p:txBody>
        </p:sp>
        <p:sp>
          <p:nvSpPr>
            <p:cNvPr id="48" name="Rectangle 185"/>
            <p:cNvSpPr>
              <a:spLocks noChangeArrowheads="1"/>
            </p:cNvSpPr>
            <p:nvPr/>
          </p:nvSpPr>
          <p:spPr bwMode="auto">
            <a:xfrm>
              <a:off x="1196828" y="1161072"/>
              <a:ext cx="45460"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sp>
          <p:nvSpPr>
            <p:cNvPr id="49" name="Rectangle 186"/>
            <p:cNvSpPr>
              <a:spLocks noChangeArrowheads="1"/>
            </p:cNvSpPr>
            <p:nvPr/>
          </p:nvSpPr>
          <p:spPr bwMode="auto">
            <a:xfrm>
              <a:off x="1196828" y="1233331"/>
              <a:ext cx="44633"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50" name="AutoShape 187"/>
            <p:cNvCxnSpPr>
              <a:cxnSpLocks noChangeShapeType="1"/>
            </p:cNvCxnSpPr>
            <p:nvPr/>
          </p:nvCxnSpPr>
          <p:spPr bwMode="auto">
            <a:xfrm>
              <a:off x="2382085" y="814557"/>
              <a:ext cx="471954" cy="821"/>
            </a:xfrm>
            <a:prstGeom prst="straightConnector1">
              <a:avLst/>
            </a:prstGeom>
            <a:noFill/>
            <a:ln w="1905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51" name="Text Box 188"/>
            <p:cNvSpPr txBox="1">
              <a:spLocks noChangeArrowheads="1"/>
            </p:cNvSpPr>
            <p:nvPr/>
          </p:nvSpPr>
          <p:spPr bwMode="auto">
            <a:xfrm>
              <a:off x="2382085" y="523878"/>
              <a:ext cx="393433"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544">
                  <a:latin typeface="Calibri"/>
                  <a:ea typeface="Calibri"/>
                  <a:cs typeface="Times New Roman"/>
                </a:rPr>
                <a:t>B</a:t>
              </a:r>
              <a:endParaRPr lang="ru-RU" sz="1213">
                <a:latin typeface="Calibri"/>
                <a:ea typeface="Calibri"/>
                <a:cs typeface="Times New Roman"/>
              </a:endParaRPr>
            </a:p>
          </p:txBody>
        </p:sp>
        <p:cxnSp>
          <p:nvCxnSpPr>
            <p:cNvPr id="52" name="Прямая соединительная линия 51"/>
            <p:cNvCxnSpPr/>
            <p:nvPr/>
          </p:nvCxnSpPr>
          <p:spPr>
            <a:xfrm>
              <a:off x="1242288" y="1588057"/>
              <a:ext cx="147125" cy="0"/>
            </a:xfrm>
            <a:prstGeom prst="line">
              <a:avLst/>
            </a:prstGeom>
            <a:noFill/>
            <a:ln w="9525" cap="flat" cmpd="sng" algn="ctr">
              <a:solidFill>
                <a:sysClr val="windowText" lastClr="000000">
                  <a:shade val="95000"/>
                  <a:satMod val="105000"/>
                </a:sysClr>
              </a:solidFill>
              <a:prstDash val="solid"/>
            </a:ln>
            <a:effectLst/>
          </p:spPr>
        </p:cxnSp>
        <p:cxnSp>
          <p:nvCxnSpPr>
            <p:cNvPr id="53" name="Прямая соединительная линия 52"/>
            <p:cNvCxnSpPr/>
            <p:nvPr/>
          </p:nvCxnSpPr>
          <p:spPr>
            <a:xfrm flipV="1">
              <a:off x="1317503" y="354132"/>
              <a:ext cx="0" cy="241184"/>
            </a:xfrm>
            <a:prstGeom prst="line">
              <a:avLst/>
            </a:prstGeom>
            <a:noFill/>
            <a:ln w="9525" cap="flat" cmpd="sng" algn="ctr">
              <a:solidFill>
                <a:srgbClr val="4F81BD">
                  <a:shade val="95000"/>
                  <a:satMod val="105000"/>
                </a:srgbClr>
              </a:solidFill>
              <a:prstDash val="dash"/>
            </a:ln>
            <a:effectLst/>
          </p:spPr>
        </p:cxnSp>
        <p:cxnSp>
          <p:nvCxnSpPr>
            <p:cNvPr id="54" name="Прямая соединительная линия 53"/>
            <p:cNvCxnSpPr/>
            <p:nvPr/>
          </p:nvCxnSpPr>
          <p:spPr>
            <a:xfrm flipV="1">
              <a:off x="1539841" y="354132"/>
              <a:ext cx="0" cy="383894"/>
            </a:xfrm>
            <a:prstGeom prst="line">
              <a:avLst/>
            </a:prstGeom>
            <a:noFill/>
            <a:ln w="9525" cap="flat" cmpd="sng" algn="ctr">
              <a:solidFill>
                <a:srgbClr val="4F81BD">
                  <a:shade val="95000"/>
                  <a:satMod val="105000"/>
                </a:srgbClr>
              </a:solidFill>
              <a:prstDash val="dash"/>
            </a:ln>
            <a:effectLst/>
          </p:spPr>
        </p:cxnSp>
        <p:cxnSp>
          <p:nvCxnSpPr>
            <p:cNvPr id="55" name="Прямая соединительная линия 54"/>
            <p:cNvCxnSpPr/>
            <p:nvPr/>
          </p:nvCxnSpPr>
          <p:spPr>
            <a:xfrm flipV="1">
              <a:off x="3769844" y="389607"/>
              <a:ext cx="0" cy="383894"/>
            </a:xfrm>
            <a:prstGeom prst="line">
              <a:avLst/>
            </a:prstGeom>
            <a:noFill/>
            <a:ln w="9525" cap="flat" cmpd="sng" algn="ctr">
              <a:solidFill>
                <a:srgbClr val="4F81BD">
                  <a:shade val="95000"/>
                  <a:satMod val="105000"/>
                </a:srgbClr>
              </a:solidFill>
              <a:prstDash val="dash"/>
            </a:ln>
            <a:effectLst/>
          </p:spPr>
        </p:cxnSp>
        <p:cxnSp>
          <p:nvCxnSpPr>
            <p:cNvPr id="56" name="Прямая соединительная линия 55"/>
            <p:cNvCxnSpPr/>
            <p:nvPr/>
          </p:nvCxnSpPr>
          <p:spPr>
            <a:xfrm flipV="1">
              <a:off x="4290605" y="389608"/>
              <a:ext cx="0" cy="405242"/>
            </a:xfrm>
            <a:prstGeom prst="line">
              <a:avLst/>
            </a:prstGeom>
            <a:noFill/>
            <a:ln w="9525" cap="flat" cmpd="sng" algn="ctr">
              <a:solidFill>
                <a:srgbClr val="4F81BD">
                  <a:shade val="95000"/>
                  <a:satMod val="105000"/>
                </a:srgbClr>
              </a:solidFill>
              <a:prstDash val="dash"/>
            </a:ln>
            <a:effectLst/>
          </p:spPr>
        </p:cxnSp>
        <p:cxnSp>
          <p:nvCxnSpPr>
            <p:cNvPr id="57" name="Прямая со стрелкой 56"/>
            <p:cNvCxnSpPr/>
            <p:nvPr/>
          </p:nvCxnSpPr>
          <p:spPr>
            <a:xfrm>
              <a:off x="1317503" y="496842"/>
              <a:ext cx="222338"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58" name="Прямая со стрелкой 57"/>
            <p:cNvCxnSpPr/>
            <p:nvPr/>
          </p:nvCxnSpPr>
          <p:spPr>
            <a:xfrm>
              <a:off x="1539841" y="496842"/>
              <a:ext cx="2227110"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59" name="Прямая со стрелкой 58"/>
            <p:cNvCxnSpPr/>
            <p:nvPr/>
          </p:nvCxnSpPr>
          <p:spPr>
            <a:xfrm>
              <a:off x="3769844" y="496842"/>
              <a:ext cx="529811"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sp>
          <p:nvSpPr>
            <p:cNvPr id="60" name="Text Box 105"/>
            <p:cNvSpPr txBox="1">
              <a:spLocks noChangeArrowheads="1"/>
            </p:cNvSpPr>
            <p:nvPr/>
          </p:nvSpPr>
          <p:spPr bwMode="auto">
            <a:xfrm>
              <a:off x="1263328" y="242435"/>
              <a:ext cx="379005"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10</a:t>
              </a:r>
              <a:endParaRPr lang="ru-RU" sz="1323">
                <a:latin typeface="Times New Roman"/>
                <a:ea typeface="Times New Roman"/>
              </a:endParaRPr>
            </a:p>
          </p:txBody>
        </p:sp>
        <p:sp>
          <p:nvSpPr>
            <p:cNvPr id="61" name="Text Box 105"/>
            <p:cNvSpPr txBox="1">
              <a:spLocks noChangeArrowheads="1"/>
            </p:cNvSpPr>
            <p:nvPr/>
          </p:nvSpPr>
          <p:spPr bwMode="auto">
            <a:xfrm>
              <a:off x="2512773" y="263869"/>
              <a:ext cx="431278"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325</a:t>
              </a:r>
              <a:endParaRPr lang="ru-RU" sz="1323">
                <a:latin typeface="Times New Roman"/>
                <a:ea typeface="Times New Roman"/>
              </a:endParaRPr>
            </a:p>
          </p:txBody>
        </p:sp>
        <p:sp>
          <p:nvSpPr>
            <p:cNvPr id="62" name="Text Box 105"/>
            <p:cNvSpPr txBox="1">
              <a:spLocks noChangeArrowheads="1"/>
            </p:cNvSpPr>
            <p:nvPr/>
          </p:nvSpPr>
          <p:spPr bwMode="auto">
            <a:xfrm>
              <a:off x="3869123" y="263869"/>
              <a:ext cx="37846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60</a:t>
              </a:r>
              <a:endParaRPr lang="ru-RU" sz="1323">
                <a:latin typeface="Times New Roman"/>
                <a:ea typeface="Times New Roman"/>
              </a:endParaRPr>
            </a:p>
          </p:txBody>
        </p:sp>
        <p:sp>
          <p:nvSpPr>
            <p:cNvPr id="63" name="Text Box 105"/>
            <p:cNvSpPr txBox="1">
              <a:spLocks noChangeArrowheads="1"/>
            </p:cNvSpPr>
            <p:nvPr/>
          </p:nvSpPr>
          <p:spPr bwMode="auto">
            <a:xfrm>
              <a:off x="4200245" y="1084850"/>
              <a:ext cx="373501" cy="2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S</a:t>
              </a:r>
              <a:endParaRPr lang="ru-RU" sz="1323">
                <a:latin typeface="Times New Roman"/>
                <a:ea typeface="Times New Roman"/>
              </a:endParaRPr>
            </a:p>
          </p:txBody>
        </p:sp>
      </p:grpSp>
      <p:sp>
        <p:nvSpPr>
          <p:cNvPr id="2" name="Номер слайда 1"/>
          <p:cNvSpPr>
            <a:spLocks noGrp="1"/>
          </p:cNvSpPr>
          <p:nvPr>
            <p:ph type="sldNum" sz="quarter" idx="12"/>
          </p:nvPr>
        </p:nvSpPr>
        <p:spPr/>
        <p:txBody>
          <a:bodyPr/>
          <a:lstStyle/>
          <a:p>
            <a:fld id="{7393162D-8679-4CDD-AA25-1419BBAB4693}" type="slidenum">
              <a:rPr lang="ru-RU" smtClean="0"/>
              <a:t>32</a:t>
            </a:fld>
            <a:endParaRPr lang="ru-RU"/>
          </a:p>
        </p:txBody>
      </p:sp>
    </p:spTree>
    <p:extLst>
      <p:ext uri="{BB962C8B-B14F-4D97-AF65-F5344CB8AC3E}">
        <p14:creationId xmlns:p14="http://schemas.microsoft.com/office/powerpoint/2010/main" val="41381176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sp>
        <p:nvSpPr>
          <p:cNvPr id="6" name="TextBox 5"/>
          <p:cNvSpPr txBox="1"/>
          <p:nvPr/>
        </p:nvSpPr>
        <p:spPr>
          <a:xfrm>
            <a:off x="3221202" y="264027"/>
            <a:ext cx="4711185" cy="499496"/>
          </a:xfrm>
          <a:prstGeom prst="rect">
            <a:avLst/>
          </a:prstGeom>
          <a:noFill/>
        </p:spPr>
        <p:txBody>
          <a:bodyPr wrap="square" rtlCol="0">
            <a:spAutoFit/>
          </a:bodyPr>
          <a:lstStyle/>
          <a:p>
            <a:r>
              <a:rPr lang="en-US" sz="2646" dirty="0">
                <a:solidFill>
                  <a:schemeClr val="accent1"/>
                </a:solidFill>
              </a:rPr>
              <a:t>SEY </a:t>
            </a:r>
            <a:r>
              <a:rPr lang="en-US" sz="2646" dirty="0" err="1">
                <a:solidFill>
                  <a:schemeClr val="accent1"/>
                </a:solidFill>
              </a:rPr>
              <a:t>vs</a:t>
            </a:r>
            <a:r>
              <a:rPr lang="en-US" sz="2646" dirty="0">
                <a:solidFill>
                  <a:schemeClr val="accent1"/>
                </a:solidFill>
              </a:rPr>
              <a:t> extracting bias Ubm2</a:t>
            </a:r>
            <a:endParaRPr lang="ru-RU" sz="2646" dirty="0">
              <a:solidFill>
                <a:schemeClr val="accent1"/>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660" y="2411086"/>
            <a:ext cx="4020498" cy="501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Группа 7"/>
          <p:cNvGrpSpPr/>
          <p:nvPr/>
        </p:nvGrpSpPr>
        <p:grpSpPr>
          <a:xfrm>
            <a:off x="1791165" y="686677"/>
            <a:ext cx="5538139" cy="1829370"/>
            <a:chOff x="891009" y="242435"/>
            <a:chExt cx="3682737" cy="1345622"/>
          </a:xfrm>
        </p:grpSpPr>
        <p:sp>
          <p:nvSpPr>
            <p:cNvPr id="9" name="Text Box 97"/>
            <p:cNvSpPr txBox="1">
              <a:spLocks noChangeArrowheads="1"/>
            </p:cNvSpPr>
            <p:nvPr/>
          </p:nvSpPr>
          <p:spPr bwMode="auto">
            <a:xfrm>
              <a:off x="891009" y="1087992"/>
              <a:ext cx="323177"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solidFill>
                    <a:srgbClr val="008000"/>
                  </a:solidFill>
                  <a:latin typeface="Calibri"/>
                  <a:ea typeface="Calibri"/>
                  <a:cs typeface="Times New Roman"/>
                </a:rPr>
                <a:t>C</a:t>
              </a:r>
              <a:endParaRPr lang="ru-RU" sz="1213">
                <a:latin typeface="Calibri"/>
                <a:ea typeface="Calibri"/>
                <a:cs typeface="Times New Roman"/>
              </a:endParaRPr>
            </a:p>
          </p:txBody>
        </p:sp>
        <p:cxnSp>
          <p:nvCxnSpPr>
            <p:cNvPr id="10" name="Line 98"/>
            <p:cNvCxnSpPr/>
            <p:nvPr/>
          </p:nvCxnSpPr>
          <p:spPr bwMode="auto">
            <a:xfrm flipH="1" flipV="1">
              <a:off x="1312544" y="828516"/>
              <a:ext cx="4959" cy="335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11" name="Freeform 99"/>
            <p:cNvSpPr>
              <a:spLocks/>
            </p:cNvSpPr>
            <p:nvPr/>
          </p:nvSpPr>
          <p:spPr bwMode="auto">
            <a:xfrm rot="16033960">
              <a:off x="1007555" y="1176424"/>
              <a:ext cx="252086" cy="76042"/>
            </a:xfrm>
            <a:custGeom>
              <a:avLst/>
              <a:gdLst>
                <a:gd name="T0" fmla="*/ 9 w 303"/>
                <a:gd name="T1" fmla="*/ 0 h 124"/>
                <a:gd name="T2" fmla="*/ 9 w 303"/>
                <a:gd name="T3" fmla="*/ 57 h 124"/>
                <a:gd name="T4" fmla="*/ 66 w 303"/>
                <a:gd name="T5" fmla="*/ 57 h 124"/>
                <a:gd name="T6" fmla="*/ 123 w 303"/>
                <a:gd name="T7" fmla="*/ 114 h 124"/>
                <a:gd name="T8" fmla="*/ 180 w 303"/>
                <a:gd name="T9" fmla="*/ 114 h 124"/>
                <a:gd name="T10" fmla="*/ 237 w 303"/>
                <a:gd name="T11" fmla="*/ 57 h 124"/>
                <a:gd name="T12" fmla="*/ 294 w 303"/>
                <a:gd name="T13" fmla="*/ 57 h 124"/>
                <a:gd name="T14" fmla="*/ 294 w 303"/>
                <a:gd name="T15" fmla="*/ 0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24">
                  <a:moveTo>
                    <a:pt x="9" y="0"/>
                  </a:moveTo>
                  <a:cubicBezTo>
                    <a:pt x="4" y="24"/>
                    <a:pt x="0" y="48"/>
                    <a:pt x="9" y="57"/>
                  </a:cubicBezTo>
                  <a:cubicBezTo>
                    <a:pt x="18" y="66"/>
                    <a:pt x="47" y="48"/>
                    <a:pt x="66" y="57"/>
                  </a:cubicBezTo>
                  <a:cubicBezTo>
                    <a:pt x="85" y="66"/>
                    <a:pt x="104" y="104"/>
                    <a:pt x="123" y="114"/>
                  </a:cubicBezTo>
                  <a:cubicBezTo>
                    <a:pt x="142" y="124"/>
                    <a:pt x="161" y="124"/>
                    <a:pt x="180" y="114"/>
                  </a:cubicBezTo>
                  <a:cubicBezTo>
                    <a:pt x="199" y="104"/>
                    <a:pt x="218" y="66"/>
                    <a:pt x="237" y="57"/>
                  </a:cubicBezTo>
                  <a:cubicBezTo>
                    <a:pt x="256" y="48"/>
                    <a:pt x="285" y="66"/>
                    <a:pt x="294" y="57"/>
                  </a:cubicBezTo>
                  <a:cubicBezTo>
                    <a:pt x="303" y="48"/>
                    <a:pt x="294" y="9"/>
                    <a:pt x="294" y="0"/>
                  </a:cubicBez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817" tIns="50408" rIns="100817" bIns="50408" anchor="t" anchorCtr="0" upright="1">
              <a:noAutofit/>
            </a:bodyPr>
            <a:lstStyle/>
            <a:p>
              <a:endParaRPr lang="ru-RU" sz="2205"/>
            </a:p>
          </p:txBody>
        </p:sp>
        <p:sp>
          <p:nvSpPr>
            <p:cNvPr id="12" name="Rectangle 100" descr="Крупное конфетти"/>
            <p:cNvSpPr>
              <a:spLocks noChangeArrowheads="1"/>
            </p:cNvSpPr>
            <p:nvPr/>
          </p:nvSpPr>
          <p:spPr bwMode="auto">
            <a:xfrm rot="16200000">
              <a:off x="3522242" y="1025162"/>
              <a:ext cx="109210" cy="380208"/>
            </a:xfrm>
            <a:prstGeom prst="rect">
              <a:avLst/>
            </a:prstGeom>
            <a:pattFill prst="lgConfetti">
              <a:fgClr>
                <a:srgbClr val="33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endParaRPr lang="ru-RU" sz="2205"/>
            </a:p>
          </p:txBody>
        </p:sp>
        <p:cxnSp>
          <p:nvCxnSpPr>
            <p:cNvPr id="13" name="Line 101"/>
            <p:cNvCxnSpPr/>
            <p:nvPr/>
          </p:nvCxnSpPr>
          <p:spPr bwMode="auto">
            <a:xfrm flipV="1">
              <a:off x="1313370" y="1266997"/>
              <a:ext cx="827" cy="3210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4" name="Line 102"/>
            <p:cNvCxnSpPr/>
            <p:nvPr/>
          </p:nvCxnSpPr>
          <p:spPr bwMode="auto">
            <a:xfrm flipV="1">
              <a:off x="1350564" y="1159430"/>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15" name="Line 104"/>
            <p:cNvCxnSpPr/>
            <p:nvPr/>
          </p:nvCxnSpPr>
          <p:spPr bwMode="auto">
            <a:xfrm flipH="1">
              <a:off x="3431790" y="1216087"/>
              <a:ext cx="248788" cy="821"/>
            </a:xfrm>
            <a:prstGeom prst="line">
              <a:avLst/>
            </a:prstGeom>
            <a:noFill/>
            <a:ln w="19050" cmpd="sng">
              <a:solidFill>
                <a:srgbClr val="003366"/>
              </a:solidFill>
              <a:round/>
              <a:headEnd type="triangle" w="med" len="med"/>
              <a:tailEnd type="triangle" w="med" len="med"/>
            </a:ln>
            <a:extLst>
              <a:ext uri="{909E8E84-426E-40DD-AFC4-6F175D3DCCD1}">
                <a14:hiddenFill xmlns:a14="http://schemas.microsoft.com/office/drawing/2010/main">
                  <a:noFill/>
                </a14:hiddenFill>
              </a:ext>
            </a:extLst>
          </p:spPr>
        </p:cxnSp>
        <p:sp>
          <p:nvSpPr>
            <p:cNvPr id="16" name="Text Box 105"/>
            <p:cNvSpPr txBox="1">
              <a:spLocks noChangeArrowheads="1"/>
            </p:cNvSpPr>
            <p:nvPr/>
          </p:nvSpPr>
          <p:spPr bwMode="auto">
            <a:xfrm>
              <a:off x="1172033" y="595316"/>
              <a:ext cx="300034" cy="2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a:t>
              </a:r>
              <a:endParaRPr lang="ru-RU" sz="1213">
                <a:latin typeface="Calibri"/>
                <a:ea typeface="Calibri"/>
                <a:cs typeface="Times New Roman"/>
              </a:endParaRPr>
            </a:p>
          </p:txBody>
        </p:sp>
        <p:sp>
          <p:nvSpPr>
            <p:cNvPr id="17" name="Text Box 106"/>
            <p:cNvSpPr txBox="1">
              <a:spLocks noChangeArrowheads="1"/>
            </p:cNvSpPr>
            <p:nvPr/>
          </p:nvSpPr>
          <p:spPr bwMode="auto">
            <a:xfrm>
              <a:off x="992673" y="828516"/>
              <a:ext cx="324830"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M</a:t>
              </a:r>
              <a:endParaRPr lang="ru-RU" sz="1213">
                <a:latin typeface="Calibri"/>
                <a:ea typeface="Calibri"/>
                <a:cs typeface="Times New Roman"/>
              </a:endParaRPr>
            </a:p>
          </p:txBody>
        </p:sp>
        <p:cxnSp>
          <p:nvCxnSpPr>
            <p:cNvPr id="18" name="Line 107"/>
            <p:cNvCxnSpPr/>
            <p:nvPr/>
          </p:nvCxnSpPr>
          <p:spPr bwMode="auto">
            <a:xfrm>
              <a:off x="1559679" y="1331045"/>
              <a:ext cx="2225043"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19" name="Line 108"/>
            <p:cNvCxnSpPr/>
            <p:nvPr/>
          </p:nvCxnSpPr>
          <p:spPr bwMode="auto">
            <a:xfrm flipV="1">
              <a:off x="1560505" y="1083886"/>
              <a:ext cx="2209339"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20" name="Line 109"/>
            <p:cNvCxnSpPr/>
            <p:nvPr/>
          </p:nvCxnSpPr>
          <p:spPr bwMode="auto">
            <a:xfrm>
              <a:off x="3816130" y="1334330"/>
              <a:ext cx="431453"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sp>
          <p:nvSpPr>
            <p:cNvPr id="21" name="Text Box 110"/>
            <p:cNvSpPr txBox="1">
              <a:spLocks noChangeArrowheads="1"/>
            </p:cNvSpPr>
            <p:nvPr/>
          </p:nvSpPr>
          <p:spPr bwMode="auto">
            <a:xfrm>
              <a:off x="1317503" y="773501"/>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BM1</a:t>
              </a:r>
              <a:endParaRPr lang="ru-RU" sz="1213">
                <a:latin typeface="Calibri"/>
                <a:ea typeface="Calibri"/>
                <a:cs typeface="Times New Roman"/>
              </a:endParaRPr>
            </a:p>
          </p:txBody>
        </p:sp>
        <p:sp>
          <p:nvSpPr>
            <p:cNvPr id="22" name="Rectangle 156"/>
            <p:cNvSpPr>
              <a:spLocks noChangeArrowheads="1"/>
            </p:cNvSpPr>
            <p:nvPr/>
          </p:nvSpPr>
          <p:spPr bwMode="auto">
            <a:xfrm rot="5400000">
              <a:off x="4215602" y="1128526"/>
              <a:ext cx="327629" cy="159522"/>
            </a:xfrm>
            <a:prstGeom prst="rect">
              <a:avLst/>
            </a:prstGeom>
            <a:solidFill>
              <a:srgbClr val="99CC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23" name="Line 171"/>
            <p:cNvCxnSpPr/>
            <p:nvPr/>
          </p:nvCxnSpPr>
          <p:spPr bwMode="auto">
            <a:xfrm flipV="1">
              <a:off x="1350564" y="1273566"/>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4" name="Line 172"/>
            <p:cNvCxnSpPr/>
            <p:nvPr/>
          </p:nvCxnSpPr>
          <p:spPr bwMode="auto">
            <a:xfrm flipV="1">
              <a:off x="3806212" y="1083886"/>
              <a:ext cx="444678"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5" name="Line 173"/>
            <p:cNvCxnSpPr/>
            <p:nvPr/>
          </p:nvCxnSpPr>
          <p:spPr bwMode="auto">
            <a:xfrm flipV="1">
              <a:off x="991846" y="1386061"/>
              <a:ext cx="208288" cy="16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Line 174"/>
            <p:cNvCxnSpPr/>
            <p:nvPr/>
          </p:nvCxnSpPr>
          <p:spPr bwMode="auto">
            <a:xfrm flipV="1">
              <a:off x="1200134" y="123333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Line 175"/>
            <p:cNvCxnSpPr/>
            <p:nvPr/>
          </p:nvCxnSpPr>
          <p:spPr bwMode="auto">
            <a:xfrm flipV="1">
              <a:off x="986887" y="1051041"/>
              <a:ext cx="208288" cy="8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Line 176"/>
            <p:cNvCxnSpPr/>
            <p:nvPr/>
          </p:nvCxnSpPr>
          <p:spPr bwMode="auto">
            <a:xfrm flipV="1">
              <a:off x="1200134" y="105104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9" name="Line 177"/>
            <p:cNvCxnSpPr/>
            <p:nvPr/>
          </p:nvCxnSpPr>
          <p:spPr bwMode="auto">
            <a:xfrm flipH="1">
              <a:off x="1449749" y="974676"/>
              <a:ext cx="22317" cy="167510"/>
            </a:xfrm>
            <a:prstGeom prst="line">
              <a:avLst/>
            </a:prstGeom>
            <a:noFill/>
            <a:ln w="9525" cmpd="sng">
              <a:solidFill>
                <a:srgbClr val="000000"/>
              </a:solidFill>
              <a:round/>
              <a:headEnd/>
              <a:tailEnd type="stealth" w="sm" len="sm"/>
            </a:ln>
            <a:extLst>
              <a:ext uri="{909E8E84-426E-40DD-AFC4-6F175D3DCCD1}">
                <a14:hiddenFill xmlns:a14="http://schemas.microsoft.com/office/drawing/2010/main">
                  <a:noFill/>
                </a14:hiddenFill>
              </a:ext>
            </a:extLst>
          </p:spPr>
        </p:cxnSp>
        <p:sp>
          <p:nvSpPr>
            <p:cNvPr id="30" name="Text Box 178"/>
            <p:cNvSpPr txBox="1">
              <a:spLocks noChangeArrowheads="1"/>
            </p:cNvSpPr>
            <p:nvPr/>
          </p:nvSpPr>
          <p:spPr bwMode="auto">
            <a:xfrm>
              <a:off x="2219257" y="855613"/>
              <a:ext cx="757936"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Drift tube</a:t>
              </a:r>
              <a:endParaRPr lang="ru-RU" sz="1213">
                <a:latin typeface="Calibri"/>
                <a:ea typeface="Calibri"/>
                <a:cs typeface="Times New Roman"/>
              </a:endParaRPr>
            </a:p>
          </p:txBody>
        </p:sp>
        <p:sp>
          <p:nvSpPr>
            <p:cNvPr id="31" name="Text Box 179"/>
            <p:cNvSpPr txBox="1">
              <a:spLocks noChangeArrowheads="1"/>
            </p:cNvSpPr>
            <p:nvPr/>
          </p:nvSpPr>
          <p:spPr bwMode="auto">
            <a:xfrm>
              <a:off x="3767364" y="794850"/>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BM2</a:t>
              </a:r>
              <a:endParaRPr lang="ru-RU" sz="1213">
                <a:latin typeface="Calibri"/>
                <a:ea typeface="Calibri"/>
                <a:cs typeface="Times New Roman"/>
              </a:endParaRPr>
            </a:p>
          </p:txBody>
        </p:sp>
        <p:sp>
          <p:nvSpPr>
            <p:cNvPr id="32" name="Rectangle 185"/>
            <p:cNvSpPr>
              <a:spLocks noChangeArrowheads="1"/>
            </p:cNvSpPr>
            <p:nvPr/>
          </p:nvSpPr>
          <p:spPr bwMode="auto">
            <a:xfrm>
              <a:off x="1196828" y="1161072"/>
              <a:ext cx="45460"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sp>
          <p:nvSpPr>
            <p:cNvPr id="33" name="Rectangle 186"/>
            <p:cNvSpPr>
              <a:spLocks noChangeArrowheads="1"/>
            </p:cNvSpPr>
            <p:nvPr/>
          </p:nvSpPr>
          <p:spPr bwMode="auto">
            <a:xfrm>
              <a:off x="1196828" y="1233331"/>
              <a:ext cx="44633"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34" name="AutoShape 187"/>
            <p:cNvCxnSpPr>
              <a:cxnSpLocks noChangeShapeType="1"/>
            </p:cNvCxnSpPr>
            <p:nvPr/>
          </p:nvCxnSpPr>
          <p:spPr bwMode="auto">
            <a:xfrm>
              <a:off x="2382085" y="814557"/>
              <a:ext cx="471954" cy="821"/>
            </a:xfrm>
            <a:prstGeom prst="straightConnector1">
              <a:avLst/>
            </a:prstGeom>
            <a:noFill/>
            <a:ln w="1905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35" name="Text Box 188"/>
            <p:cNvSpPr txBox="1">
              <a:spLocks noChangeArrowheads="1"/>
            </p:cNvSpPr>
            <p:nvPr/>
          </p:nvSpPr>
          <p:spPr bwMode="auto">
            <a:xfrm>
              <a:off x="2382085" y="523878"/>
              <a:ext cx="393433"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544">
                  <a:latin typeface="Calibri"/>
                  <a:ea typeface="Calibri"/>
                  <a:cs typeface="Times New Roman"/>
                </a:rPr>
                <a:t>B</a:t>
              </a:r>
              <a:endParaRPr lang="ru-RU" sz="1213">
                <a:latin typeface="Calibri"/>
                <a:ea typeface="Calibri"/>
                <a:cs typeface="Times New Roman"/>
              </a:endParaRPr>
            </a:p>
          </p:txBody>
        </p:sp>
        <p:cxnSp>
          <p:nvCxnSpPr>
            <p:cNvPr id="36" name="Прямая соединительная линия 35"/>
            <p:cNvCxnSpPr/>
            <p:nvPr/>
          </p:nvCxnSpPr>
          <p:spPr>
            <a:xfrm>
              <a:off x="1242288" y="1588057"/>
              <a:ext cx="147125" cy="0"/>
            </a:xfrm>
            <a:prstGeom prst="line">
              <a:avLst/>
            </a:prstGeom>
            <a:noFill/>
            <a:ln w="9525" cap="flat" cmpd="sng" algn="ctr">
              <a:solidFill>
                <a:sysClr val="windowText" lastClr="000000">
                  <a:shade val="95000"/>
                  <a:satMod val="105000"/>
                </a:sysClr>
              </a:solidFill>
              <a:prstDash val="solid"/>
            </a:ln>
            <a:effectLst/>
          </p:spPr>
        </p:cxnSp>
        <p:cxnSp>
          <p:nvCxnSpPr>
            <p:cNvPr id="37" name="Прямая соединительная линия 36"/>
            <p:cNvCxnSpPr/>
            <p:nvPr/>
          </p:nvCxnSpPr>
          <p:spPr>
            <a:xfrm flipV="1">
              <a:off x="1317503" y="354132"/>
              <a:ext cx="0" cy="241184"/>
            </a:xfrm>
            <a:prstGeom prst="line">
              <a:avLst/>
            </a:prstGeom>
            <a:noFill/>
            <a:ln w="9525" cap="flat" cmpd="sng" algn="ctr">
              <a:solidFill>
                <a:srgbClr val="4F81BD">
                  <a:shade val="95000"/>
                  <a:satMod val="105000"/>
                </a:srgbClr>
              </a:solidFill>
              <a:prstDash val="dash"/>
            </a:ln>
            <a:effectLst/>
          </p:spPr>
        </p:cxnSp>
        <p:cxnSp>
          <p:nvCxnSpPr>
            <p:cNvPr id="38" name="Прямая соединительная линия 37"/>
            <p:cNvCxnSpPr/>
            <p:nvPr/>
          </p:nvCxnSpPr>
          <p:spPr>
            <a:xfrm flipV="1">
              <a:off x="1539841" y="354132"/>
              <a:ext cx="0" cy="383894"/>
            </a:xfrm>
            <a:prstGeom prst="line">
              <a:avLst/>
            </a:prstGeom>
            <a:noFill/>
            <a:ln w="9525" cap="flat" cmpd="sng" algn="ctr">
              <a:solidFill>
                <a:srgbClr val="4F81BD">
                  <a:shade val="95000"/>
                  <a:satMod val="105000"/>
                </a:srgbClr>
              </a:solidFill>
              <a:prstDash val="dash"/>
            </a:ln>
            <a:effectLst/>
          </p:spPr>
        </p:cxnSp>
        <p:cxnSp>
          <p:nvCxnSpPr>
            <p:cNvPr id="39" name="Прямая соединительная линия 38"/>
            <p:cNvCxnSpPr/>
            <p:nvPr/>
          </p:nvCxnSpPr>
          <p:spPr>
            <a:xfrm flipV="1">
              <a:off x="3769844" y="389607"/>
              <a:ext cx="0" cy="383894"/>
            </a:xfrm>
            <a:prstGeom prst="line">
              <a:avLst/>
            </a:prstGeom>
            <a:noFill/>
            <a:ln w="9525" cap="flat" cmpd="sng" algn="ctr">
              <a:solidFill>
                <a:srgbClr val="4F81BD">
                  <a:shade val="95000"/>
                  <a:satMod val="105000"/>
                </a:srgbClr>
              </a:solidFill>
              <a:prstDash val="dash"/>
            </a:ln>
            <a:effectLst/>
          </p:spPr>
        </p:cxnSp>
        <p:cxnSp>
          <p:nvCxnSpPr>
            <p:cNvPr id="40" name="Прямая соединительная линия 39"/>
            <p:cNvCxnSpPr/>
            <p:nvPr/>
          </p:nvCxnSpPr>
          <p:spPr>
            <a:xfrm flipV="1">
              <a:off x="4290605" y="389608"/>
              <a:ext cx="0" cy="405242"/>
            </a:xfrm>
            <a:prstGeom prst="line">
              <a:avLst/>
            </a:prstGeom>
            <a:noFill/>
            <a:ln w="9525" cap="flat" cmpd="sng" algn="ctr">
              <a:solidFill>
                <a:srgbClr val="4F81BD">
                  <a:shade val="95000"/>
                  <a:satMod val="105000"/>
                </a:srgbClr>
              </a:solidFill>
              <a:prstDash val="dash"/>
            </a:ln>
            <a:effectLst/>
          </p:spPr>
        </p:cxnSp>
        <p:cxnSp>
          <p:nvCxnSpPr>
            <p:cNvPr id="41" name="Прямая со стрелкой 40"/>
            <p:cNvCxnSpPr/>
            <p:nvPr/>
          </p:nvCxnSpPr>
          <p:spPr>
            <a:xfrm>
              <a:off x="1317503" y="496842"/>
              <a:ext cx="222338"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2" name="Прямая со стрелкой 41"/>
            <p:cNvCxnSpPr/>
            <p:nvPr/>
          </p:nvCxnSpPr>
          <p:spPr>
            <a:xfrm>
              <a:off x="1539841" y="496842"/>
              <a:ext cx="2227110"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3" name="Прямая со стрелкой 42"/>
            <p:cNvCxnSpPr/>
            <p:nvPr/>
          </p:nvCxnSpPr>
          <p:spPr>
            <a:xfrm>
              <a:off x="3769844" y="496842"/>
              <a:ext cx="529811"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sp>
          <p:nvSpPr>
            <p:cNvPr id="44" name="Text Box 105"/>
            <p:cNvSpPr txBox="1">
              <a:spLocks noChangeArrowheads="1"/>
            </p:cNvSpPr>
            <p:nvPr/>
          </p:nvSpPr>
          <p:spPr bwMode="auto">
            <a:xfrm>
              <a:off x="1263328" y="242435"/>
              <a:ext cx="379005"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10</a:t>
              </a:r>
              <a:endParaRPr lang="ru-RU" sz="1323">
                <a:latin typeface="Times New Roman"/>
                <a:ea typeface="Times New Roman"/>
              </a:endParaRPr>
            </a:p>
          </p:txBody>
        </p:sp>
        <p:sp>
          <p:nvSpPr>
            <p:cNvPr id="45" name="Text Box 105"/>
            <p:cNvSpPr txBox="1">
              <a:spLocks noChangeArrowheads="1"/>
            </p:cNvSpPr>
            <p:nvPr/>
          </p:nvSpPr>
          <p:spPr bwMode="auto">
            <a:xfrm>
              <a:off x="2512773" y="263869"/>
              <a:ext cx="431278"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325</a:t>
              </a:r>
              <a:endParaRPr lang="ru-RU" sz="1323">
                <a:latin typeface="Times New Roman"/>
                <a:ea typeface="Times New Roman"/>
              </a:endParaRPr>
            </a:p>
          </p:txBody>
        </p:sp>
        <p:sp>
          <p:nvSpPr>
            <p:cNvPr id="46" name="Text Box 105"/>
            <p:cNvSpPr txBox="1">
              <a:spLocks noChangeArrowheads="1"/>
            </p:cNvSpPr>
            <p:nvPr/>
          </p:nvSpPr>
          <p:spPr bwMode="auto">
            <a:xfrm>
              <a:off x="3869123" y="263869"/>
              <a:ext cx="37846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60</a:t>
              </a:r>
              <a:endParaRPr lang="ru-RU" sz="1323">
                <a:latin typeface="Times New Roman"/>
                <a:ea typeface="Times New Roman"/>
              </a:endParaRPr>
            </a:p>
          </p:txBody>
        </p:sp>
        <p:sp>
          <p:nvSpPr>
            <p:cNvPr id="47" name="Text Box 105"/>
            <p:cNvSpPr txBox="1">
              <a:spLocks noChangeArrowheads="1"/>
            </p:cNvSpPr>
            <p:nvPr/>
          </p:nvSpPr>
          <p:spPr bwMode="auto">
            <a:xfrm>
              <a:off x="4200245" y="1084850"/>
              <a:ext cx="373501" cy="2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S</a:t>
              </a:r>
              <a:endParaRPr lang="ru-RU" sz="1323">
                <a:latin typeface="Times New Roman"/>
                <a:ea typeface="Times New Roman"/>
              </a:endParaRPr>
            </a:p>
          </p:txBody>
        </p:sp>
      </p:gr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994" y="4917136"/>
            <a:ext cx="2881546" cy="1951479"/>
          </a:xfrm>
          <a:prstGeom prst="rect">
            <a:avLst/>
          </a:prstGeom>
          <a:noFill/>
          <a:extLst>
            <a:ext uri="{909E8E84-426E-40DD-AFC4-6F175D3DCCD1}">
              <a14:hiddenFill xmlns:a14="http://schemas.microsoft.com/office/drawing/2010/main">
                <a:solidFill>
                  <a:srgbClr val="FFFFFF"/>
                </a:solidFill>
              </a14:hiddenFill>
            </a:ext>
          </a:extLst>
        </p:spPr>
      </p:pic>
      <p:cxnSp>
        <p:nvCxnSpPr>
          <p:cNvPr id="3" name="Прямая со стрелкой 2"/>
          <p:cNvCxnSpPr/>
          <p:nvPr/>
        </p:nvCxnSpPr>
        <p:spPr>
          <a:xfrm flipH="1">
            <a:off x="6554250" y="6321180"/>
            <a:ext cx="510744" cy="1587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Прямая со стрелкой 4"/>
          <p:cNvCxnSpPr>
            <a:stCxn id="19459" idx="1"/>
          </p:cNvCxnSpPr>
          <p:nvPr/>
        </p:nvCxnSpPr>
        <p:spPr>
          <a:xfrm flipH="1" flipV="1">
            <a:off x="6572158" y="5765435"/>
            <a:ext cx="492836" cy="1274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Номер слайда 47"/>
          <p:cNvSpPr>
            <a:spLocks noGrp="1"/>
          </p:cNvSpPr>
          <p:nvPr>
            <p:ph type="sldNum" sz="quarter" idx="12"/>
          </p:nvPr>
        </p:nvSpPr>
        <p:spPr/>
        <p:txBody>
          <a:bodyPr/>
          <a:lstStyle/>
          <a:p>
            <a:fld id="{7393162D-8679-4CDD-AA25-1419BBAB4693}" type="slidenum">
              <a:rPr lang="ru-RU" smtClean="0"/>
              <a:t>33</a:t>
            </a:fld>
            <a:endParaRPr lang="ru-RU"/>
          </a:p>
        </p:txBody>
      </p:sp>
    </p:spTree>
    <p:extLst>
      <p:ext uri="{BB962C8B-B14F-4D97-AF65-F5344CB8AC3E}">
        <p14:creationId xmlns:p14="http://schemas.microsoft.com/office/powerpoint/2010/main" val="4133270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grpSp>
        <p:nvGrpSpPr>
          <p:cNvPr id="8" name="Группа 7"/>
          <p:cNvGrpSpPr/>
          <p:nvPr/>
        </p:nvGrpSpPr>
        <p:grpSpPr>
          <a:xfrm>
            <a:off x="3150148" y="901222"/>
            <a:ext cx="5538139" cy="1829370"/>
            <a:chOff x="891009" y="242435"/>
            <a:chExt cx="3682737" cy="1345622"/>
          </a:xfrm>
        </p:grpSpPr>
        <p:sp>
          <p:nvSpPr>
            <p:cNvPr id="9" name="Text Box 97"/>
            <p:cNvSpPr txBox="1">
              <a:spLocks noChangeArrowheads="1"/>
            </p:cNvSpPr>
            <p:nvPr/>
          </p:nvSpPr>
          <p:spPr bwMode="auto">
            <a:xfrm>
              <a:off x="891009" y="1087992"/>
              <a:ext cx="323177"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solidFill>
                    <a:srgbClr val="008000"/>
                  </a:solidFill>
                  <a:latin typeface="Calibri"/>
                  <a:ea typeface="Calibri"/>
                  <a:cs typeface="Times New Roman"/>
                </a:rPr>
                <a:t>C</a:t>
              </a:r>
              <a:endParaRPr lang="ru-RU" sz="1213">
                <a:latin typeface="Calibri"/>
                <a:ea typeface="Calibri"/>
                <a:cs typeface="Times New Roman"/>
              </a:endParaRPr>
            </a:p>
          </p:txBody>
        </p:sp>
        <p:cxnSp>
          <p:nvCxnSpPr>
            <p:cNvPr id="10" name="Line 98"/>
            <p:cNvCxnSpPr/>
            <p:nvPr/>
          </p:nvCxnSpPr>
          <p:spPr bwMode="auto">
            <a:xfrm flipH="1" flipV="1">
              <a:off x="1312544" y="828516"/>
              <a:ext cx="4959" cy="335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11" name="Freeform 99"/>
            <p:cNvSpPr>
              <a:spLocks/>
            </p:cNvSpPr>
            <p:nvPr/>
          </p:nvSpPr>
          <p:spPr bwMode="auto">
            <a:xfrm rot="16033960">
              <a:off x="1007555" y="1176424"/>
              <a:ext cx="252086" cy="76042"/>
            </a:xfrm>
            <a:custGeom>
              <a:avLst/>
              <a:gdLst>
                <a:gd name="T0" fmla="*/ 9 w 303"/>
                <a:gd name="T1" fmla="*/ 0 h 124"/>
                <a:gd name="T2" fmla="*/ 9 w 303"/>
                <a:gd name="T3" fmla="*/ 57 h 124"/>
                <a:gd name="T4" fmla="*/ 66 w 303"/>
                <a:gd name="T5" fmla="*/ 57 h 124"/>
                <a:gd name="T6" fmla="*/ 123 w 303"/>
                <a:gd name="T7" fmla="*/ 114 h 124"/>
                <a:gd name="T8" fmla="*/ 180 w 303"/>
                <a:gd name="T9" fmla="*/ 114 h 124"/>
                <a:gd name="T10" fmla="*/ 237 w 303"/>
                <a:gd name="T11" fmla="*/ 57 h 124"/>
                <a:gd name="T12" fmla="*/ 294 w 303"/>
                <a:gd name="T13" fmla="*/ 57 h 124"/>
                <a:gd name="T14" fmla="*/ 294 w 303"/>
                <a:gd name="T15" fmla="*/ 0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24">
                  <a:moveTo>
                    <a:pt x="9" y="0"/>
                  </a:moveTo>
                  <a:cubicBezTo>
                    <a:pt x="4" y="24"/>
                    <a:pt x="0" y="48"/>
                    <a:pt x="9" y="57"/>
                  </a:cubicBezTo>
                  <a:cubicBezTo>
                    <a:pt x="18" y="66"/>
                    <a:pt x="47" y="48"/>
                    <a:pt x="66" y="57"/>
                  </a:cubicBezTo>
                  <a:cubicBezTo>
                    <a:pt x="85" y="66"/>
                    <a:pt x="104" y="104"/>
                    <a:pt x="123" y="114"/>
                  </a:cubicBezTo>
                  <a:cubicBezTo>
                    <a:pt x="142" y="124"/>
                    <a:pt x="161" y="124"/>
                    <a:pt x="180" y="114"/>
                  </a:cubicBezTo>
                  <a:cubicBezTo>
                    <a:pt x="199" y="104"/>
                    <a:pt x="218" y="66"/>
                    <a:pt x="237" y="57"/>
                  </a:cubicBezTo>
                  <a:cubicBezTo>
                    <a:pt x="256" y="48"/>
                    <a:pt x="285" y="66"/>
                    <a:pt x="294" y="57"/>
                  </a:cubicBezTo>
                  <a:cubicBezTo>
                    <a:pt x="303" y="48"/>
                    <a:pt x="294" y="9"/>
                    <a:pt x="294" y="0"/>
                  </a:cubicBez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817" tIns="50408" rIns="100817" bIns="50408" anchor="t" anchorCtr="0" upright="1">
              <a:noAutofit/>
            </a:bodyPr>
            <a:lstStyle/>
            <a:p>
              <a:endParaRPr lang="ru-RU" sz="2205"/>
            </a:p>
          </p:txBody>
        </p:sp>
        <p:sp>
          <p:nvSpPr>
            <p:cNvPr id="12" name="Rectangle 100" descr="Крупное конфетти"/>
            <p:cNvSpPr>
              <a:spLocks noChangeArrowheads="1"/>
            </p:cNvSpPr>
            <p:nvPr/>
          </p:nvSpPr>
          <p:spPr bwMode="auto">
            <a:xfrm rot="16200000">
              <a:off x="3522242" y="1025162"/>
              <a:ext cx="109210" cy="380208"/>
            </a:xfrm>
            <a:prstGeom prst="rect">
              <a:avLst/>
            </a:prstGeom>
            <a:pattFill prst="lgConfetti">
              <a:fgClr>
                <a:srgbClr val="33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endParaRPr lang="ru-RU" sz="2205"/>
            </a:p>
          </p:txBody>
        </p:sp>
        <p:cxnSp>
          <p:nvCxnSpPr>
            <p:cNvPr id="13" name="Line 101"/>
            <p:cNvCxnSpPr/>
            <p:nvPr/>
          </p:nvCxnSpPr>
          <p:spPr bwMode="auto">
            <a:xfrm flipV="1">
              <a:off x="1313370" y="1266997"/>
              <a:ext cx="827" cy="3210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4" name="Line 102"/>
            <p:cNvCxnSpPr/>
            <p:nvPr/>
          </p:nvCxnSpPr>
          <p:spPr bwMode="auto">
            <a:xfrm flipV="1">
              <a:off x="1350564" y="1159430"/>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15" name="Line 104"/>
            <p:cNvCxnSpPr/>
            <p:nvPr/>
          </p:nvCxnSpPr>
          <p:spPr bwMode="auto">
            <a:xfrm flipH="1">
              <a:off x="3431790" y="1216087"/>
              <a:ext cx="248788" cy="821"/>
            </a:xfrm>
            <a:prstGeom prst="line">
              <a:avLst/>
            </a:prstGeom>
            <a:noFill/>
            <a:ln w="19050" cmpd="sng">
              <a:solidFill>
                <a:srgbClr val="003366"/>
              </a:solidFill>
              <a:round/>
              <a:headEnd type="triangle" w="med" len="med"/>
              <a:tailEnd type="triangle" w="med" len="med"/>
            </a:ln>
            <a:extLst>
              <a:ext uri="{909E8E84-426E-40DD-AFC4-6F175D3DCCD1}">
                <a14:hiddenFill xmlns:a14="http://schemas.microsoft.com/office/drawing/2010/main">
                  <a:noFill/>
                </a14:hiddenFill>
              </a:ext>
            </a:extLst>
          </p:spPr>
        </p:cxnSp>
        <p:sp>
          <p:nvSpPr>
            <p:cNvPr id="16" name="Text Box 105"/>
            <p:cNvSpPr txBox="1">
              <a:spLocks noChangeArrowheads="1"/>
            </p:cNvSpPr>
            <p:nvPr/>
          </p:nvSpPr>
          <p:spPr bwMode="auto">
            <a:xfrm>
              <a:off x="1172033" y="595316"/>
              <a:ext cx="300034" cy="2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a:t>
              </a:r>
              <a:endParaRPr lang="ru-RU" sz="1213">
                <a:latin typeface="Calibri"/>
                <a:ea typeface="Calibri"/>
                <a:cs typeface="Times New Roman"/>
              </a:endParaRPr>
            </a:p>
          </p:txBody>
        </p:sp>
        <p:sp>
          <p:nvSpPr>
            <p:cNvPr id="17" name="Text Box 106"/>
            <p:cNvSpPr txBox="1">
              <a:spLocks noChangeArrowheads="1"/>
            </p:cNvSpPr>
            <p:nvPr/>
          </p:nvSpPr>
          <p:spPr bwMode="auto">
            <a:xfrm>
              <a:off x="992673" y="828516"/>
              <a:ext cx="324830"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M</a:t>
              </a:r>
              <a:endParaRPr lang="ru-RU" sz="1213">
                <a:latin typeface="Calibri"/>
                <a:ea typeface="Calibri"/>
                <a:cs typeface="Times New Roman"/>
              </a:endParaRPr>
            </a:p>
          </p:txBody>
        </p:sp>
        <p:cxnSp>
          <p:nvCxnSpPr>
            <p:cNvPr id="18" name="Line 107"/>
            <p:cNvCxnSpPr/>
            <p:nvPr/>
          </p:nvCxnSpPr>
          <p:spPr bwMode="auto">
            <a:xfrm>
              <a:off x="1559679" y="1331045"/>
              <a:ext cx="2225043"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19" name="Line 108"/>
            <p:cNvCxnSpPr/>
            <p:nvPr/>
          </p:nvCxnSpPr>
          <p:spPr bwMode="auto">
            <a:xfrm flipV="1">
              <a:off x="1560505" y="1083886"/>
              <a:ext cx="2209339"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20" name="Line 109"/>
            <p:cNvCxnSpPr/>
            <p:nvPr/>
          </p:nvCxnSpPr>
          <p:spPr bwMode="auto">
            <a:xfrm>
              <a:off x="3816130" y="1334330"/>
              <a:ext cx="431453"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sp>
          <p:nvSpPr>
            <p:cNvPr id="21" name="Text Box 110"/>
            <p:cNvSpPr txBox="1">
              <a:spLocks noChangeArrowheads="1"/>
            </p:cNvSpPr>
            <p:nvPr/>
          </p:nvSpPr>
          <p:spPr bwMode="auto">
            <a:xfrm>
              <a:off x="1317503" y="773501"/>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BM1</a:t>
              </a:r>
              <a:endParaRPr lang="ru-RU" sz="1213">
                <a:latin typeface="Calibri"/>
                <a:ea typeface="Calibri"/>
                <a:cs typeface="Times New Roman"/>
              </a:endParaRPr>
            </a:p>
          </p:txBody>
        </p:sp>
        <p:sp>
          <p:nvSpPr>
            <p:cNvPr id="22" name="Rectangle 156"/>
            <p:cNvSpPr>
              <a:spLocks noChangeArrowheads="1"/>
            </p:cNvSpPr>
            <p:nvPr/>
          </p:nvSpPr>
          <p:spPr bwMode="auto">
            <a:xfrm rot="5400000">
              <a:off x="4215602" y="1128526"/>
              <a:ext cx="327629" cy="159522"/>
            </a:xfrm>
            <a:prstGeom prst="rect">
              <a:avLst/>
            </a:prstGeom>
            <a:solidFill>
              <a:srgbClr val="99CC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23" name="Line 171"/>
            <p:cNvCxnSpPr/>
            <p:nvPr/>
          </p:nvCxnSpPr>
          <p:spPr bwMode="auto">
            <a:xfrm flipV="1">
              <a:off x="1350564" y="1273566"/>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4" name="Line 172"/>
            <p:cNvCxnSpPr/>
            <p:nvPr/>
          </p:nvCxnSpPr>
          <p:spPr bwMode="auto">
            <a:xfrm flipV="1">
              <a:off x="3806212" y="1083886"/>
              <a:ext cx="444678"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5" name="Line 173"/>
            <p:cNvCxnSpPr/>
            <p:nvPr/>
          </p:nvCxnSpPr>
          <p:spPr bwMode="auto">
            <a:xfrm flipV="1">
              <a:off x="991846" y="1386061"/>
              <a:ext cx="208288" cy="16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Line 174"/>
            <p:cNvCxnSpPr/>
            <p:nvPr/>
          </p:nvCxnSpPr>
          <p:spPr bwMode="auto">
            <a:xfrm flipV="1">
              <a:off x="1200134" y="123333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Line 175"/>
            <p:cNvCxnSpPr/>
            <p:nvPr/>
          </p:nvCxnSpPr>
          <p:spPr bwMode="auto">
            <a:xfrm flipV="1">
              <a:off x="986887" y="1051041"/>
              <a:ext cx="208288" cy="8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Line 176"/>
            <p:cNvCxnSpPr/>
            <p:nvPr/>
          </p:nvCxnSpPr>
          <p:spPr bwMode="auto">
            <a:xfrm flipV="1">
              <a:off x="1200134" y="105104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9" name="Line 177"/>
            <p:cNvCxnSpPr/>
            <p:nvPr/>
          </p:nvCxnSpPr>
          <p:spPr bwMode="auto">
            <a:xfrm flipH="1">
              <a:off x="1449749" y="974676"/>
              <a:ext cx="22317" cy="167510"/>
            </a:xfrm>
            <a:prstGeom prst="line">
              <a:avLst/>
            </a:prstGeom>
            <a:noFill/>
            <a:ln w="9525" cmpd="sng">
              <a:solidFill>
                <a:srgbClr val="000000"/>
              </a:solidFill>
              <a:round/>
              <a:headEnd/>
              <a:tailEnd type="stealth" w="sm" len="sm"/>
            </a:ln>
            <a:extLst>
              <a:ext uri="{909E8E84-426E-40DD-AFC4-6F175D3DCCD1}">
                <a14:hiddenFill xmlns:a14="http://schemas.microsoft.com/office/drawing/2010/main">
                  <a:noFill/>
                </a14:hiddenFill>
              </a:ext>
            </a:extLst>
          </p:spPr>
        </p:cxnSp>
        <p:sp>
          <p:nvSpPr>
            <p:cNvPr id="30" name="Text Box 178"/>
            <p:cNvSpPr txBox="1">
              <a:spLocks noChangeArrowheads="1"/>
            </p:cNvSpPr>
            <p:nvPr/>
          </p:nvSpPr>
          <p:spPr bwMode="auto">
            <a:xfrm>
              <a:off x="2219257" y="855613"/>
              <a:ext cx="757936"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Drift tube</a:t>
              </a:r>
              <a:endParaRPr lang="ru-RU" sz="1213">
                <a:latin typeface="Calibri"/>
                <a:ea typeface="Calibri"/>
                <a:cs typeface="Times New Roman"/>
              </a:endParaRPr>
            </a:p>
          </p:txBody>
        </p:sp>
        <p:sp>
          <p:nvSpPr>
            <p:cNvPr id="31" name="Text Box 179"/>
            <p:cNvSpPr txBox="1">
              <a:spLocks noChangeArrowheads="1"/>
            </p:cNvSpPr>
            <p:nvPr/>
          </p:nvSpPr>
          <p:spPr bwMode="auto">
            <a:xfrm>
              <a:off x="3767364" y="794850"/>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BM2</a:t>
              </a:r>
              <a:endParaRPr lang="ru-RU" sz="1213">
                <a:latin typeface="Calibri"/>
                <a:ea typeface="Calibri"/>
                <a:cs typeface="Times New Roman"/>
              </a:endParaRPr>
            </a:p>
          </p:txBody>
        </p:sp>
        <p:sp>
          <p:nvSpPr>
            <p:cNvPr id="32" name="Rectangle 185"/>
            <p:cNvSpPr>
              <a:spLocks noChangeArrowheads="1"/>
            </p:cNvSpPr>
            <p:nvPr/>
          </p:nvSpPr>
          <p:spPr bwMode="auto">
            <a:xfrm>
              <a:off x="1196828" y="1161072"/>
              <a:ext cx="45460"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sp>
          <p:nvSpPr>
            <p:cNvPr id="33" name="Rectangle 186"/>
            <p:cNvSpPr>
              <a:spLocks noChangeArrowheads="1"/>
            </p:cNvSpPr>
            <p:nvPr/>
          </p:nvSpPr>
          <p:spPr bwMode="auto">
            <a:xfrm>
              <a:off x="1196828" y="1233331"/>
              <a:ext cx="44633"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34" name="AutoShape 187"/>
            <p:cNvCxnSpPr>
              <a:cxnSpLocks noChangeShapeType="1"/>
            </p:cNvCxnSpPr>
            <p:nvPr/>
          </p:nvCxnSpPr>
          <p:spPr bwMode="auto">
            <a:xfrm>
              <a:off x="2382085" y="814557"/>
              <a:ext cx="471954" cy="821"/>
            </a:xfrm>
            <a:prstGeom prst="straightConnector1">
              <a:avLst/>
            </a:prstGeom>
            <a:noFill/>
            <a:ln w="1905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35" name="Text Box 188"/>
            <p:cNvSpPr txBox="1">
              <a:spLocks noChangeArrowheads="1"/>
            </p:cNvSpPr>
            <p:nvPr/>
          </p:nvSpPr>
          <p:spPr bwMode="auto">
            <a:xfrm>
              <a:off x="2382085" y="523878"/>
              <a:ext cx="393433"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544">
                  <a:latin typeface="Calibri"/>
                  <a:ea typeface="Calibri"/>
                  <a:cs typeface="Times New Roman"/>
                </a:rPr>
                <a:t>B</a:t>
              </a:r>
              <a:endParaRPr lang="ru-RU" sz="1213">
                <a:latin typeface="Calibri"/>
                <a:ea typeface="Calibri"/>
                <a:cs typeface="Times New Roman"/>
              </a:endParaRPr>
            </a:p>
          </p:txBody>
        </p:sp>
        <p:cxnSp>
          <p:nvCxnSpPr>
            <p:cNvPr id="36" name="Прямая соединительная линия 35"/>
            <p:cNvCxnSpPr/>
            <p:nvPr/>
          </p:nvCxnSpPr>
          <p:spPr>
            <a:xfrm>
              <a:off x="1242288" y="1588057"/>
              <a:ext cx="147125" cy="0"/>
            </a:xfrm>
            <a:prstGeom prst="line">
              <a:avLst/>
            </a:prstGeom>
            <a:noFill/>
            <a:ln w="9525" cap="flat" cmpd="sng" algn="ctr">
              <a:solidFill>
                <a:sysClr val="windowText" lastClr="000000">
                  <a:shade val="95000"/>
                  <a:satMod val="105000"/>
                </a:sysClr>
              </a:solidFill>
              <a:prstDash val="solid"/>
            </a:ln>
            <a:effectLst/>
          </p:spPr>
        </p:cxnSp>
        <p:cxnSp>
          <p:nvCxnSpPr>
            <p:cNvPr id="37" name="Прямая соединительная линия 36"/>
            <p:cNvCxnSpPr/>
            <p:nvPr/>
          </p:nvCxnSpPr>
          <p:spPr>
            <a:xfrm flipV="1">
              <a:off x="1317503" y="354132"/>
              <a:ext cx="0" cy="241184"/>
            </a:xfrm>
            <a:prstGeom prst="line">
              <a:avLst/>
            </a:prstGeom>
            <a:noFill/>
            <a:ln w="9525" cap="flat" cmpd="sng" algn="ctr">
              <a:solidFill>
                <a:srgbClr val="4F81BD">
                  <a:shade val="95000"/>
                  <a:satMod val="105000"/>
                </a:srgbClr>
              </a:solidFill>
              <a:prstDash val="dash"/>
            </a:ln>
            <a:effectLst/>
          </p:spPr>
        </p:cxnSp>
        <p:cxnSp>
          <p:nvCxnSpPr>
            <p:cNvPr id="38" name="Прямая соединительная линия 37"/>
            <p:cNvCxnSpPr/>
            <p:nvPr/>
          </p:nvCxnSpPr>
          <p:spPr>
            <a:xfrm flipV="1">
              <a:off x="1539841" y="354132"/>
              <a:ext cx="0" cy="383894"/>
            </a:xfrm>
            <a:prstGeom prst="line">
              <a:avLst/>
            </a:prstGeom>
            <a:noFill/>
            <a:ln w="9525" cap="flat" cmpd="sng" algn="ctr">
              <a:solidFill>
                <a:srgbClr val="4F81BD">
                  <a:shade val="95000"/>
                  <a:satMod val="105000"/>
                </a:srgbClr>
              </a:solidFill>
              <a:prstDash val="dash"/>
            </a:ln>
            <a:effectLst/>
          </p:spPr>
        </p:cxnSp>
        <p:cxnSp>
          <p:nvCxnSpPr>
            <p:cNvPr id="39" name="Прямая соединительная линия 38"/>
            <p:cNvCxnSpPr/>
            <p:nvPr/>
          </p:nvCxnSpPr>
          <p:spPr>
            <a:xfrm flipV="1">
              <a:off x="3769844" y="389607"/>
              <a:ext cx="0" cy="383894"/>
            </a:xfrm>
            <a:prstGeom prst="line">
              <a:avLst/>
            </a:prstGeom>
            <a:noFill/>
            <a:ln w="9525" cap="flat" cmpd="sng" algn="ctr">
              <a:solidFill>
                <a:srgbClr val="4F81BD">
                  <a:shade val="95000"/>
                  <a:satMod val="105000"/>
                </a:srgbClr>
              </a:solidFill>
              <a:prstDash val="dash"/>
            </a:ln>
            <a:effectLst/>
          </p:spPr>
        </p:cxnSp>
        <p:cxnSp>
          <p:nvCxnSpPr>
            <p:cNvPr id="40" name="Прямая соединительная линия 39"/>
            <p:cNvCxnSpPr/>
            <p:nvPr/>
          </p:nvCxnSpPr>
          <p:spPr>
            <a:xfrm flipV="1">
              <a:off x="4290605" y="389608"/>
              <a:ext cx="0" cy="405242"/>
            </a:xfrm>
            <a:prstGeom prst="line">
              <a:avLst/>
            </a:prstGeom>
            <a:noFill/>
            <a:ln w="9525" cap="flat" cmpd="sng" algn="ctr">
              <a:solidFill>
                <a:srgbClr val="4F81BD">
                  <a:shade val="95000"/>
                  <a:satMod val="105000"/>
                </a:srgbClr>
              </a:solidFill>
              <a:prstDash val="dash"/>
            </a:ln>
            <a:effectLst/>
          </p:spPr>
        </p:cxnSp>
        <p:cxnSp>
          <p:nvCxnSpPr>
            <p:cNvPr id="41" name="Прямая со стрелкой 40"/>
            <p:cNvCxnSpPr/>
            <p:nvPr/>
          </p:nvCxnSpPr>
          <p:spPr>
            <a:xfrm>
              <a:off x="1317503" y="496842"/>
              <a:ext cx="222338"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2" name="Прямая со стрелкой 41"/>
            <p:cNvCxnSpPr/>
            <p:nvPr/>
          </p:nvCxnSpPr>
          <p:spPr>
            <a:xfrm>
              <a:off x="1539841" y="496842"/>
              <a:ext cx="2227110"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3" name="Прямая со стрелкой 42"/>
            <p:cNvCxnSpPr/>
            <p:nvPr/>
          </p:nvCxnSpPr>
          <p:spPr>
            <a:xfrm>
              <a:off x="3769844" y="496842"/>
              <a:ext cx="529811"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sp>
          <p:nvSpPr>
            <p:cNvPr id="44" name="Text Box 105"/>
            <p:cNvSpPr txBox="1">
              <a:spLocks noChangeArrowheads="1"/>
            </p:cNvSpPr>
            <p:nvPr/>
          </p:nvSpPr>
          <p:spPr bwMode="auto">
            <a:xfrm>
              <a:off x="1263328" y="242435"/>
              <a:ext cx="379005"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10</a:t>
              </a:r>
              <a:endParaRPr lang="ru-RU" sz="1323">
                <a:latin typeface="Times New Roman"/>
                <a:ea typeface="Times New Roman"/>
              </a:endParaRPr>
            </a:p>
          </p:txBody>
        </p:sp>
        <p:sp>
          <p:nvSpPr>
            <p:cNvPr id="45" name="Text Box 105"/>
            <p:cNvSpPr txBox="1">
              <a:spLocks noChangeArrowheads="1"/>
            </p:cNvSpPr>
            <p:nvPr/>
          </p:nvSpPr>
          <p:spPr bwMode="auto">
            <a:xfrm>
              <a:off x="2512773" y="263869"/>
              <a:ext cx="431278"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325</a:t>
              </a:r>
              <a:endParaRPr lang="ru-RU" sz="1323">
                <a:latin typeface="Times New Roman"/>
                <a:ea typeface="Times New Roman"/>
              </a:endParaRPr>
            </a:p>
          </p:txBody>
        </p:sp>
        <p:sp>
          <p:nvSpPr>
            <p:cNvPr id="46" name="Text Box 105"/>
            <p:cNvSpPr txBox="1">
              <a:spLocks noChangeArrowheads="1"/>
            </p:cNvSpPr>
            <p:nvPr/>
          </p:nvSpPr>
          <p:spPr bwMode="auto">
            <a:xfrm>
              <a:off x="3869123" y="263869"/>
              <a:ext cx="37846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60</a:t>
              </a:r>
              <a:endParaRPr lang="ru-RU" sz="1323">
                <a:latin typeface="Times New Roman"/>
                <a:ea typeface="Times New Roman"/>
              </a:endParaRPr>
            </a:p>
          </p:txBody>
        </p:sp>
        <p:sp>
          <p:nvSpPr>
            <p:cNvPr id="47" name="Text Box 105"/>
            <p:cNvSpPr txBox="1">
              <a:spLocks noChangeArrowheads="1"/>
            </p:cNvSpPr>
            <p:nvPr/>
          </p:nvSpPr>
          <p:spPr bwMode="auto">
            <a:xfrm>
              <a:off x="4200245" y="1084850"/>
              <a:ext cx="373501" cy="2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S</a:t>
              </a:r>
              <a:endParaRPr lang="ru-RU" sz="1323">
                <a:latin typeface="Times New Roman"/>
                <a:ea typeface="Times New Roman"/>
              </a:endParaRPr>
            </a:p>
          </p:txBody>
        </p:sp>
      </p:grpSp>
      <p:sp>
        <p:nvSpPr>
          <p:cNvPr id="48" name="TextBox 47"/>
          <p:cNvSpPr txBox="1"/>
          <p:nvPr/>
        </p:nvSpPr>
        <p:spPr>
          <a:xfrm>
            <a:off x="3221202" y="264027"/>
            <a:ext cx="4711185" cy="499496"/>
          </a:xfrm>
          <a:prstGeom prst="rect">
            <a:avLst/>
          </a:prstGeom>
          <a:noFill/>
        </p:spPr>
        <p:txBody>
          <a:bodyPr wrap="square" rtlCol="0">
            <a:spAutoFit/>
          </a:bodyPr>
          <a:lstStyle/>
          <a:p>
            <a:r>
              <a:rPr lang="en-US" sz="2646" dirty="0">
                <a:solidFill>
                  <a:schemeClr val="accent1"/>
                </a:solidFill>
              </a:rPr>
              <a:t>Energy distribution</a:t>
            </a:r>
            <a:endParaRPr lang="ru-RU" sz="2646" dirty="0">
              <a:solidFill>
                <a:schemeClr val="accent1"/>
              </a:solidFill>
            </a:endParaRPr>
          </a:p>
        </p:txBody>
      </p:sp>
      <mc:AlternateContent xmlns:mc="http://schemas.openxmlformats.org/markup-compatibility/2006" xmlns:a14="http://schemas.microsoft.com/office/drawing/2010/main">
        <mc:Choice Requires="a14">
          <p:sp>
            <p:nvSpPr>
              <p:cNvPr id="3" name="TextBox 2"/>
              <p:cNvSpPr txBox="1"/>
              <p:nvPr/>
            </p:nvSpPr>
            <p:spPr>
              <a:xfrm>
                <a:off x="5803347" y="5805746"/>
                <a:ext cx="3685175" cy="4316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5" i="1" dirty="0">
                          <a:latin typeface="Cambria Math"/>
                        </a:rPr>
                        <m:t>𝐼𝑓</m:t>
                      </m:r>
                      <m:r>
                        <a:rPr lang="en-US" sz="2205" i="1" dirty="0">
                          <a:latin typeface="Cambria Math"/>
                        </a:rPr>
                        <m:t> </m:t>
                      </m:r>
                      <m:r>
                        <a:rPr lang="en-US" sz="2205" b="0" i="1">
                          <a:latin typeface="Cambria Math"/>
                        </a:rPr>
                        <m:t>𝐼</m:t>
                      </m:r>
                      <m:d>
                        <m:dPr>
                          <m:ctrlPr>
                            <a:rPr lang="en-US" sz="2205" b="0" i="1">
                              <a:latin typeface="Cambria Math" panose="02040503050406030204" pitchFamily="18" charset="0"/>
                            </a:rPr>
                          </m:ctrlPr>
                        </m:dPr>
                        <m:e>
                          <m:r>
                            <a:rPr lang="en-US" sz="2205" b="0" i="1">
                              <a:latin typeface="Cambria Math"/>
                            </a:rPr>
                            <m:t>𝑡</m:t>
                          </m:r>
                          <m:r>
                            <a:rPr lang="en-US" sz="2205" b="0" i="1">
                              <a:latin typeface="Cambria Math"/>
                            </a:rPr>
                            <m:t>=0, </m:t>
                          </m:r>
                          <m:r>
                            <a:rPr lang="en-US" sz="2205" b="0" i="1">
                              <a:latin typeface="Cambria Math"/>
                            </a:rPr>
                            <m:t>𝑧</m:t>
                          </m:r>
                          <m:r>
                            <a:rPr lang="en-US" sz="2205" b="0" i="1">
                              <a:latin typeface="Cambria Math"/>
                            </a:rPr>
                            <m:t>=0</m:t>
                          </m:r>
                        </m:e>
                      </m:d>
                      <m:r>
                        <a:rPr lang="en-US" sz="2205" b="0" i="1">
                          <a:latin typeface="Cambria Math"/>
                        </a:rPr>
                        <m:t>=</m:t>
                      </m:r>
                      <m:r>
                        <a:rPr lang="en-US" sz="2205" b="0" i="1">
                          <a:latin typeface="Cambria Math"/>
                        </a:rPr>
                        <m:t>𝑄</m:t>
                      </m:r>
                      <m:r>
                        <a:rPr lang="en-US" sz="2205" b="0" i="1">
                          <a:latin typeface="Cambria Math"/>
                          <a:ea typeface="Cambria Math"/>
                        </a:rPr>
                        <m:t>∙</m:t>
                      </m:r>
                      <m:r>
                        <a:rPr lang="en-US" sz="2205" b="0" i="1">
                          <a:latin typeface="Cambria Math"/>
                          <a:ea typeface="Cambria Math"/>
                        </a:rPr>
                        <m:t>𝛿</m:t>
                      </m:r>
                      <m:d>
                        <m:dPr>
                          <m:ctrlPr>
                            <a:rPr lang="en-US" sz="2205" b="0" i="1">
                              <a:latin typeface="Cambria Math" panose="02040503050406030204" pitchFamily="18" charset="0"/>
                              <a:ea typeface="Cambria Math"/>
                            </a:rPr>
                          </m:ctrlPr>
                        </m:dPr>
                        <m:e>
                          <m:r>
                            <a:rPr lang="en-US" sz="2205" b="0" i="1">
                              <a:latin typeface="Cambria Math"/>
                              <a:ea typeface="Cambria Math"/>
                            </a:rPr>
                            <m:t>0</m:t>
                          </m:r>
                        </m:e>
                      </m:d>
                    </m:oMath>
                  </m:oMathPara>
                </a14:m>
                <a:endParaRPr lang="ru-RU" sz="2205" dirty="0"/>
              </a:p>
            </p:txBody>
          </p:sp>
        </mc:Choice>
        <mc:Fallback xmlns="">
          <p:sp>
            <p:nvSpPr>
              <p:cNvPr id="3" name="TextBox 2"/>
              <p:cNvSpPr txBox="1">
                <a:spLocks noRot="1" noChangeAspect="1" noMove="1" noResize="1" noEditPoints="1" noAdjustHandles="1" noChangeArrowheads="1" noChangeShapeType="1" noTextEdit="1"/>
              </p:cNvSpPr>
              <p:nvPr/>
            </p:nvSpPr>
            <p:spPr>
              <a:xfrm>
                <a:off x="4887388" y="5265761"/>
                <a:ext cx="3452163" cy="400110"/>
              </a:xfrm>
              <a:prstGeom prst="rect">
                <a:avLst/>
              </a:prstGeom>
              <a:blipFill rotWithShape="1">
                <a:blip r:embed="rId3"/>
                <a:stretch>
                  <a:fillRect b="-15385"/>
                </a:stretch>
              </a:blipFill>
            </p:spPr>
            <p:txBody>
              <a:bodyPr/>
              <a:lstStyle/>
              <a:p>
                <a:r>
                  <a:rPr lang="ru-RU">
                    <a:noFill/>
                  </a:rPr>
                  <a:t> </a:t>
                </a:r>
              </a:p>
            </p:txBody>
          </p:sp>
        </mc:Fallback>
      </mc:AlternateContent>
      <p:cxnSp>
        <p:nvCxnSpPr>
          <p:cNvPr id="5" name="Прямая со стрелкой 4"/>
          <p:cNvCxnSpPr/>
          <p:nvPr/>
        </p:nvCxnSpPr>
        <p:spPr>
          <a:xfrm flipH="1">
            <a:off x="6971078" y="2730591"/>
            <a:ext cx="1291419" cy="0"/>
          </a:xfrm>
          <a:prstGeom prst="straightConnector1">
            <a:avLst/>
          </a:prstGeom>
          <a:ln w="1905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039594" y="2645686"/>
            <a:ext cx="309700" cy="431657"/>
          </a:xfrm>
          <a:prstGeom prst="rect">
            <a:avLst/>
          </a:prstGeom>
          <a:noFill/>
        </p:spPr>
        <p:txBody>
          <a:bodyPr wrap="none" rtlCol="0">
            <a:spAutoFit/>
          </a:bodyPr>
          <a:lstStyle/>
          <a:p>
            <a:r>
              <a:rPr lang="en-US" sz="2205" dirty="0"/>
              <a:t>z</a:t>
            </a:r>
            <a:endParaRPr lang="ru-RU" sz="2205" dirty="0"/>
          </a:p>
        </p:txBody>
      </p:sp>
      <p:sp>
        <p:nvSpPr>
          <p:cNvPr id="55" name="TextBox 54"/>
          <p:cNvSpPr txBox="1"/>
          <p:nvPr/>
        </p:nvSpPr>
        <p:spPr>
          <a:xfrm>
            <a:off x="8107075" y="2673632"/>
            <a:ext cx="325730" cy="431657"/>
          </a:xfrm>
          <a:prstGeom prst="rect">
            <a:avLst/>
          </a:prstGeom>
          <a:noFill/>
        </p:spPr>
        <p:txBody>
          <a:bodyPr wrap="none" rtlCol="0">
            <a:spAutoFit/>
          </a:bodyPr>
          <a:lstStyle/>
          <a:p>
            <a:r>
              <a:rPr lang="en-US" sz="2205" dirty="0"/>
              <a:t>0</a:t>
            </a:r>
            <a:endParaRPr lang="ru-RU" sz="2205" dirty="0"/>
          </a:p>
        </p:txBody>
      </p:sp>
      <p:sp>
        <p:nvSpPr>
          <p:cNvPr id="49" name="TextBox 48"/>
          <p:cNvSpPr txBox="1"/>
          <p:nvPr/>
        </p:nvSpPr>
        <p:spPr>
          <a:xfrm>
            <a:off x="1575135" y="6749811"/>
            <a:ext cx="3382835" cy="431657"/>
          </a:xfrm>
          <a:prstGeom prst="rect">
            <a:avLst/>
          </a:prstGeom>
          <a:noFill/>
        </p:spPr>
        <p:txBody>
          <a:bodyPr wrap="square" rtlCol="0">
            <a:spAutoFit/>
          </a:bodyPr>
          <a:lstStyle/>
          <a:p>
            <a:r>
              <a:rPr lang="en-US" sz="2205" dirty="0">
                <a:solidFill>
                  <a:srgbClr val="C00000"/>
                </a:solidFill>
              </a:rPr>
              <a:t>Ubm1=</a:t>
            </a:r>
            <a:r>
              <a:rPr lang="en-US" sz="2205" dirty="0" err="1">
                <a:solidFill>
                  <a:srgbClr val="C00000"/>
                </a:solidFill>
              </a:rPr>
              <a:t>Udrift</a:t>
            </a:r>
            <a:r>
              <a:rPr lang="en-US" sz="2205" dirty="0">
                <a:solidFill>
                  <a:srgbClr val="C00000"/>
                </a:solidFill>
              </a:rPr>
              <a:t>=Ubm2=5V</a:t>
            </a:r>
            <a:endParaRPr lang="ru-RU" sz="2205" dirty="0">
              <a:solidFill>
                <a:srgbClr val="C00000"/>
              </a:solidFill>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57" y="2866255"/>
            <a:ext cx="4872828" cy="365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graphicFrame>
        <p:nvGraphicFramePr>
          <p:cNvPr id="7" name="Объект 6"/>
          <p:cNvGraphicFramePr>
            <a:graphicFrameLocks noChangeAspect="1"/>
          </p:cNvGraphicFramePr>
          <p:nvPr>
            <p:extLst/>
          </p:nvPr>
        </p:nvGraphicFramePr>
        <p:xfrm>
          <a:off x="5295071" y="3160540"/>
          <a:ext cx="4667192" cy="879550"/>
        </p:xfrm>
        <a:graphic>
          <a:graphicData uri="http://schemas.openxmlformats.org/presentationml/2006/ole">
            <mc:AlternateContent xmlns:mc="http://schemas.openxmlformats.org/markup-compatibility/2006">
              <mc:Choice xmlns:v="urn:schemas-microsoft-com:vml" Requires="v">
                <p:oleObj spid="_x0000_s1191004" name="Формула" r:id="rId5" imgW="2527200" imgH="469800" progId="Equation.3">
                  <p:embed/>
                </p:oleObj>
              </mc:Choice>
              <mc:Fallback>
                <p:oleObj name="Формула" r:id="rId5" imgW="2527200" imgH="469800" progId="Equation.3">
                  <p:embed/>
                  <p:pic>
                    <p:nvPicPr>
                      <p:cNvPr id="0" name=""/>
                      <p:cNvPicPr>
                        <a:picLocks noChangeAspect="1" noChangeArrowheads="1"/>
                      </p:cNvPicPr>
                      <p:nvPr/>
                    </p:nvPicPr>
                    <p:blipFill>
                      <a:blip r:embed="rId6"/>
                      <a:srcRect/>
                      <a:stretch>
                        <a:fillRect/>
                      </a:stretch>
                    </p:blipFill>
                    <p:spPr bwMode="auto">
                      <a:xfrm>
                        <a:off x="5295071" y="3160540"/>
                        <a:ext cx="4667192" cy="879550"/>
                      </a:xfrm>
                      <a:prstGeom prst="rect">
                        <a:avLst/>
                      </a:prstGeom>
                      <a:noFill/>
                    </p:spPr>
                  </p:pic>
                </p:oleObj>
              </mc:Fallback>
            </mc:AlternateContent>
          </a:graphicData>
        </a:graphic>
      </p:graphicFrame>
      <p:sp>
        <p:nvSpPr>
          <p:cNvPr id="14336" name="Прямоугольник 14335"/>
          <p:cNvSpPr/>
          <p:nvPr/>
        </p:nvSpPr>
        <p:spPr>
          <a:xfrm>
            <a:off x="4957970" y="4187837"/>
            <a:ext cx="5551070" cy="431657"/>
          </a:xfrm>
          <a:prstGeom prst="rect">
            <a:avLst/>
          </a:prstGeom>
        </p:spPr>
        <p:txBody>
          <a:bodyPr wrap="none">
            <a:spAutoFit/>
          </a:bodyPr>
          <a:lstStyle/>
          <a:p>
            <a:r>
              <a:rPr lang="en-GB" sz="2205" dirty="0"/>
              <a:t>where </a:t>
            </a:r>
            <a:r>
              <a:rPr lang="en-GB" sz="2205" i="1" dirty="0" err="1"/>
              <a:t>E</a:t>
            </a:r>
            <a:r>
              <a:rPr lang="en-GB" sz="2205" i="1" baseline="-25000" dirty="0" err="1"/>
              <a:t>z</a:t>
            </a:r>
            <a:r>
              <a:rPr lang="en-GB" sz="2205" i="1" dirty="0"/>
              <a:t>=E</a:t>
            </a:r>
            <a:r>
              <a:rPr lang="en-GB" sz="2205" i="1" baseline="-25000" dirty="0"/>
              <a:t>sz</a:t>
            </a:r>
            <a:r>
              <a:rPr lang="en-GB" sz="2205" i="1" dirty="0"/>
              <a:t>+U</a:t>
            </a:r>
            <a:r>
              <a:rPr lang="en-GB" sz="2205" i="1" baseline="-25000" dirty="0"/>
              <a:t>bm2</a:t>
            </a:r>
            <a:r>
              <a:rPr lang="en-GB" sz="2205" dirty="0"/>
              <a:t> and delay </a:t>
            </a:r>
            <a:r>
              <a:rPr lang="en-GB" sz="2205" i="1" dirty="0"/>
              <a:t>t’ </a:t>
            </a:r>
            <a:r>
              <a:rPr lang="en-GB" sz="2205" dirty="0"/>
              <a:t>is defined as:</a:t>
            </a:r>
            <a:endParaRPr lang="ru-RU" sz="2205" dirty="0"/>
          </a:p>
        </p:txBody>
      </p:sp>
      <p:sp>
        <p:nvSpPr>
          <p:cNvPr id="14339" name="Rectangle 1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graphicFrame>
        <p:nvGraphicFramePr>
          <p:cNvPr id="14340" name="Объект 14339"/>
          <p:cNvGraphicFramePr>
            <a:graphicFrameLocks noChangeAspect="1"/>
          </p:cNvGraphicFramePr>
          <p:nvPr>
            <p:extLst/>
          </p:nvPr>
        </p:nvGraphicFramePr>
        <p:xfrm>
          <a:off x="5599904" y="4692533"/>
          <a:ext cx="3894143" cy="825857"/>
        </p:xfrm>
        <a:graphic>
          <a:graphicData uri="http://schemas.openxmlformats.org/presentationml/2006/ole">
            <mc:AlternateContent xmlns:mc="http://schemas.openxmlformats.org/markup-compatibility/2006">
              <mc:Choice xmlns:v="urn:schemas-microsoft-com:vml" Requires="v">
                <p:oleObj spid="_x0000_s1191005" name="Формула" r:id="rId7" imgW="2247900" imgH="469900" progId="Equation.3">
                  <p:embed/>
                </p:oleObj>
              </mc:Choice>
              <mc:Fallback>
                <p:oleObj name="Формула" r:id="rId7" imgW="2247900" imgH="469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9904" y="4692533"/>
                        <a:ext cx="3894143" cy="825857"/>
                      </a:xfrm>
                      <a:prstGeom prst="rect">
                        <a:avLst/>
                      </a:prstGeom>
                      <a:noFill/>
                    </p:spPr>
                  </p:pic>
                </p:oleObj>
              </mc:Fallback>
            </mc:AlternateContent>
          </a:graphicData>
        </a:graphic>
      </p:graphicFrame>
      <p:sp>
        <p:nvSpPr>
          <p:cNvPr id="14341" name="Rectangle 2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graphicFrame>
        <p:nvGraphicFramePr>
          <p:cNvPr id="14342" name="Объект 14341"/>
          <p:cNvGraphicFramePr>
            <a:graphicFrameLocks noChangeAspect="1"/>
          </p:cNvGraphicFramePr>
          <p:nvPr>
            <p:extLst/>
          </p:nvPr>
        </p:nvGraphicFramePr>
        <p:xfrm>
          <a:off x="6056730" y="6278299"/>
          <a:ext cx="2691949" cy="848891"/>
        </p:xfrm>
        <a:graphic>
          <a:graphicData uri="http://schemas.openxmlformats.org/presentationml/2006/ole">
            <mc:AlternateContent xmlns:mc="http://schemas.openxmlformats.org/markup-compatibility/2006">
              <mc:Choice xmlns:v="urn:schemas-microsoft-com:vml" Requires="v">
                <p:oleObj spid="_x0000_s1191006" name="Формула" r:id="rId9" imgW="1346040" imgH="419040" progId="Equation.3">
                  <p:embed/>
                </p:oleObj>
              </mc:Choice>
              <mc:Fallback>
                <p:oleObj name="Формула" r:id="rId9" imgW="1346040" imgH="419040" progId="Equation.3">
                  <p:embed/>
                  <p:pic>
                    <p:nvPicPr>
                      <p:cNvPr id="0" name=""/>
                      <p:cNvPicPr>
                        <a:picLocks noChangeAspect="1" noChangeArrowheads="1"/>
                      </p:cNvPicPr>
                      <p:nvPr/>
                    </p:nvPicPr>
                    <p:blipFill>
                      <a:blip r:embed="rId10"/>
                      <a:srcRect/>
                      <a:stretch>
                        <a:fillRect/>
                      </a:stretch>
                    </p:blipFill>
                    <p:spPr bwMode="auto">
                      <a:xfrm>
                        <a:off x="6056730" y="6278299"/>
                        <a:ext cx="2691949" cy="848891"/>
                      </a:xfrm>
                      <a:prstGeom prst="rect">
                        <a:avLst/>
                      </a:prstGeom>
                      <a:noFill/>
                    </p:spPr>
                  </p:pic>
                </p:oleObj>
              </mc:Fallback>
            </mc:AlternateContent>
          </a:graphicData>
        </a:graphic>
      </p:graphicFrame>
      <p:sp>
        <p:nvSpPr>
          <p:cNvPr id="14343" name="Номер слайда 14342"/>
          <p:cNvSpPr>
            <a:spLocks noGrp="1"/>
          </p:cNvSpPr>
          <p:nvPr>
            <p:ph type="sldNum" sz="quarter" idx="12"/>
          </p:nvPr>
        </p:nvSpPr>
        <p:spPr/>
        <p:txBody>
          <a:bodyPr/>
          <a:lstStyle/>
          <a:p>
            <a:fld id="{7393162D-8679-4CDD-AA25-1419BBAB4693}" type="slidenum">
              <a:rPr lang="ru-RU" smtClean="0"/>
              <a:t>34</a:t>
            </a:fld>
            <a:endParaRPr lang="ru-RU"/>
          </a:p>
        </p:txBody>
      </p:sp>
    </p:spTree>
    <p:extLst>
      <p:ext uri="{BB962C8B-B14F-4D97-AF65-F5344CB8AC3E}">
        <p14:creationId xmlns:p14="http://schemas.microsoft.com/office/powerpoint/2010/main" val="27563368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grpSp>
        <p:nvGrpSpPr>
          <p:cNvPr id="8" name="Группа 7"/>
          <p:cNvGrpSpPr/>
          <p:nvPr/>
        </p:nvGrpSpPr>
        <p:grpSpPr>
          <a:xfrm>
            <a:off x="4959313" y="1063790"/>
            <a:ext cx="5538139" cy="1829370"/>
            <a:chOff x="891009" y="242435"/>
            <a:chExt cx="3682737" cy="1345622"/>
          </a:xfrm>
        </p:grpSpPr>
        <p:sp>
          <p:nvSpPr>
            <p:cNvPr id="9" name="Text Box 97"/>
            <p:cNvSpPr txBox="1">
              <a:spLocks noChangeArrowheads="1"/>
            </p:cNvSpPr>
            <p:nvPr/>
          </p:nvSpPr>
          <p:spPr bwMode="auto">
            <a:xfrm>
              <a:off x="891009" y="1087992"/>
              <a:ext cx="323177"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solidFill>
                    <a:srgbClr val="008000"/>
                  </a:solidFill>
                  <a:latin typeface="Calibri"/>
                  <a:ea typeface="Calibri"/>
                  <a:cs typeface="Times New Roman"/>
                </a:rPr>
                <a:t>C</a:t>
              </a:r>
              <a:endParaRPr lang="ru-RU" sz="1213">
                <a:latin typeface="Calibri"/>
                <a:ea typeface="Calibri"/>
                <a:cs typeface="Times New Roman"/>
              </a:endParaRPr>
            </a:p>
          </p:txBody>
        </p:sp>
        <p:cxnSp>
          <p:nvCxnSpPr>
            <p:cNvPr id="10" name="Line 98"/>
            <p:cNvCxnSpPr/>
            <p:nvPr/>
          </p:nvCxnSpPr>
          <p:spPr bwMode="auto">
            <a:xfrm flipH="1" flipV="1">
              <a:off x="1312544" y="828516"/>
              <a:ext cx="4959" cy="335841"/>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sp>
          <p:nvSpPr>
            <p:cNvPr id="11" name="Freeform 99"/>
            <p:cNvSpPr>
              <a:spLocks/>
            </p:cNvSpPr>
            <p:nvPr/>
          </p:nvSpPr>
          <p:spPr bwMode="auto">
            <a:xfrm rot="16033960">
              <a:off x="1007555" y="1176424"/>
              <a:ext cx="252086" cy="76042"/>
            </a:xfrm>
            <a:custGeom>
              <a:avLst/>
              <a:gdLst>
                <a:gd name="T0" fmla="*/ 9 w 303"/>
                <a:gd name="T1" fmla="*/ 0 h 124"/>
                <a:gd name="T2" fmla="*/ 9 w 303"/>
                <a:gd name="T3" fmla="*/ 57 h 124"/>
                <a:gd name="T4" fmla="*/ 66 w 303"/>
                <a:gd name="T5" fmla="*/ 57 h 124"/>
                <a:gd name="T6" fmla="*/ 123 w 303"/>
                <a:gd name="T7" fmla="*/ 114 h 124"/>
                <a:gd name="T8" fmla="*/ 180 w 303"/>
                <a:gd name="T9" fmla="*/ 114 h 124"/>
                <a:gd name="T10" fmla="*/ 237 w 303"/>
                <a:gd name="T11" fmla="*/ 57 h 124"/>
                <a:gd name="T12" fmla="*/ 294 w 303"/>
                <a:gd name="T13" fmla="*/ 57 h 124"/>
                <a:gd name="T14" fmla="*/ 294 w 303"/>
                <a:gd name="T15" fmla="*/ 0 h 1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 h="124">
                  <a:moveTo>
                    <a:pt x="9" y="0"/>
                  </a:moveTo>
                  <a:cubicBezTo>
                    <a:pt x="4" y="24"/>
                    <a:pt x="0" y="48"/>
                    <a:pt x="9" y="57"/>
                  </a:cubicBezTo>
                  <a:cubicBezTo>
                    <a:pt x="18" y="66"/>
                    <a:pt x="47" y="48"/>
                    <a:pt x="66" y="57"/>
                  </a:cubicBezTo>
                  <a:cubicBezTo>
                    <a:pt x="85" y="66"/>
                    <a:pt x="104" y="104"/>
                    <a:pt x="123" y="114"/>
                  </a:cubicBezTo>
                  <a:cubicBezTo>
                    <a:pt x="142" y="124"/>
                    <a:pt x="161" y="124"/>
                    <a:pt x="180" y="114"/>
                  </a:cubicBezTo>
                  <a:cubicBezTo>
                    <a:pt x="199" y="104"/>
                    <a:pt x="218" y="66"/>
                    <a:pt x="237" y="57"/>
                  </a:cubicBezTo>
                  <a:cubicBezTo>
                    <a:pt x="256" y="48"/>
                    <a:pt x="285" y="66"/>
                    <a:pt x="294" y="57"/>
                  </a:cubicBezTo>
                  <a:cubicBezTo>
                    <a:pt x="303" y="48"/>
                    <a:pt x="294" y="9"/>
                    <a:pt x="294" y="0"/>
                  </a:cubicBezTo>
                </a:path>
              </a:pathLst>
            </a:custGeom>
            <a:noFill/>
            <a:ln w="127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100817" tIns="50408" rIns="100817" bIns="50408" anchor="t" anchorCtr="0" upright="1">
              <a:noAutofit/>
            </a:bodyPr>
            <a:lstStyle/>
            <a:p>
              <a:endParaRPr lang="ru-RU" sz="2205"/>
            </a:p>
          </p:txBody>
        </p:sp>
        <p:sp>
          <p:nvSpPr>
            <p:cNvPr id="12" name="Rectangle 100" descr="Крупное конфетти"/>
            <p:cNvSpPr>
              <a:spLocks noChangeArrowheads="1"/>
            </p:cNvSpPr>
            <p:nvPr/>
          </p:nvSpPr>
          <p:spPr bwMode="auto">
            <a:xfrm rot="16200000">
              <a:off x="3522242" y="1025162"/>
              <a:ext cx="109210" cy="380208"/>
            </a:xfrm>
            <a:prstGeom prst="rect">
              <a:avLst/>
            </a:prstGeom>
            <a:pattFill prst="lgConfetti">
              <a:fgClr>
                <a:srgbClr val="3399FF"/>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endParaRPr lang="ru-RU" sz="2205"/>
            </a:p>
          </p:txBody>
        </p:sp>
        <p:cxnSp>
          <p:nvCxnSpPr>
            <p:cNvPr id="13" name="Line 101"/>
            <p:cNvCxnSpPr/>
            <p:nvPr/>
          </p:nvCxnSpPr>
          <p:spPr bwMode="auto">
            <a:xfrm flipV="1">
              <a:off x="1313370" y="1266997"/>
              <a:ext cx="827" cy="3210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cxnSp>
        <p:cxnSp>
          <p:nvCxnSpPr>
            <p:cNvPr id="14" name="Line 102"/>
            <p:cNvCxnSpPr/>
            <p:nvPr/>
          </p:nvCxnSpPr>
          <p:spPr bwMode="auto">
            <a:xfrm flipV="1">
              <a:off x="1350564" y="1159430"/>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15" name="Line 104"/>
            <p:cNvCxnSpPr/>
            <p:nvPr/>
          </p:nvCxnSpPr>
          <p:spPr bwMode="auto">
            <a:xfrm flipH="1">
              <a:off x="3431790" y="1216087"/>
              <a:ext cx="248788" cy="821"/>
            </a:xfrm>
            <a:prstGeom prst="line">
              <a:avLst/>
            </a:prstGeom>
            <a:noFill/>
            <a:ln w="19050" cmpd="sng">
              <a:solidFill>
                <a:srgbClr val="003366"/>
              </a:solidFill>
              <a:round/>
              <a:headEnd type="triangle" w="med" len="med"/>
              <a:tailEnd type="triangle" w="med" len="med"/>
            </a:ln>
            <a:extLst>
              <a:ext uri="{909E8E84-426E-40DD-AFC4-6F175D3DCCD1}">
                <a14:hiddenFill xmlns:a14="http://schemas.microsoft.com/office/drawing/2010/main">
                  <a:noFill/>
                </a14:hiddenFill>
              </a:ext>
            </a:extLst>
          </p:spPr>
        </p:cxnSp>
        <p:sp>
          <p:nvSpPr>
            <p:cNvPr id="16" name="Text Box 105"/>
            <p:cNvSpPr txBox="1">
              <a:spLocks noChangeArrowheads="1"/>
            </p:cNvSpPr>
            <p:nvPr/>
          </p:nvSpPr>
          <p:spPr bwMode="auto">
            <a:xfrm>
              <a:off x="1172033" y="595316"/>
              <a:ext cx="300034" cy="2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a:t>
              </a:r>
              <a:endParaRPr lang="ru-RU" sz="1213">
                <a:latin typeface="Calibri"/>
                <a:ea typeface="Calibri"/>
                <a:cs typeface="Times New Roman"/>
              </a:endParaRPr>
            </a:p>
          </p:txBody>
        </p:sp>
        <p:sp>
          <p:nvSpPr>
            <p:cNvPr id="17" name="Text Box 106"/>
            <p:cNvSpPr txBox="1">
              <a:spLocks noChangeArrowheads="1"/>
            </p:cNvSpPr>
            <p:nvPr/>
          </p:nvSpPr>
          <p:spPr bwMode="auto">
            <a:xfrm>
              <a:off x="992673" y="828516"/>
              <a:ext cx="324830" cy="288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M</a:t>
              </a:r>
              <a:endParaRPr lang="ru-RU" sz="1213">
                <a:latin typeface="Calibri"/>
                <a:ea typeface="Calibri"/>
                <a:cs typeface="Times New Roman"/>
              </a:endParaRPr>
            </a:p>
          </p:txBody>
        </p:sp>
        <p:cxnSp>
          <p:nvCxnSpPr>
            <p:cNvPr id="18" name="Line 107"/>
            <p:cNvCxnSpPr/>
            <p:nvPr/>
          </p:nvCxnSpPr>
          <p:spPr bwMode="auto">
            <a:xfrm>
              <a:off x="1559679" y="1331045"/>
              <a:ext cx="2225043"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19" name="Line 108"/>
            <p:cNvCxnSpPr/>
            <p:nvPr/>
          </p:nvCxnSpPr>
          <p:spPr bwMode="auto">
            <a:xfrm flipV="1">
              <a:off x="1560505" y="1083886"/>
              <a:ext cx="2209339" cy="821"/>
            </a:xfrm>
            <a:prstGeom prst="line">
              <a:avLst/>
            </a:prstGeom>
            <a:noFill/>
            <a:ln w="28575" cmpd="sng">
              <a:solidFill>
                <a:srgbClr val="000000"/>
              </a:solidFill>
              <a:round/>
              <a:headEnd/>
              <a:tailEnd/>
            </a:ln>
            <a:extLst>
              <a:ext uri="{909E8E84-426E-40DD-AFC4-6F175D3DCCD1}">
                <a14:hiddenFill xmlns:a14="http://schemas.microsoft.com/office/drawing/2010/main">
                  <a:noFill/>
                </a14:hiddenFill>
              </a:ext>
            </a:extLst>
          </p:spPr>
        </p:cxnSp>
        <p:cxnSp>
          <p:nvCxnSpPr>
            <p:cNvPr id="20" name="Line 109"/>
            <p:cNvCxnSpPr/>
            <p:nvPr/>
          </p:nvCxnSpPr>
          <p:spPr bwMode="auto">
            <a:xfrm>
              <a:off x="3816130" y="1334330"/>
              <a:ext cx="431453"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sp>
          <p:nvSpPr>
            <p:cNvPr id="21" name="Text Box 110"/>
            <p:cNvSpPr txBox="1">
              <a:spLocks noChangeArrowheads="1"/>
            </p:cNvSpPr>
            <p:nvPr/>
          </p:nvSpPr>
          <p:spPr bwMode="auto">
            <a:xfrm>
              <a:off x="1317503" y="773501"/>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BM1</a:t>
              </a:r>
              <a:endParaRPr lang="ru-RU" sz="1213">
                <a:latin typeface="Calibri"/>
                <a:ea typeface="Calibri"/>
                <a:cs typeface="Times New Roman"/>
              </a:endParaRPr>
            </a:p>
          </p:txBody>
        </p:sp>
        <p:sp>
          <p:nvSpPr>
            <p:cNvPr id="22" name="Rectangle 156"/>
            <p:cNvSpPr>
              <a:spLocks noChangeArrowheads="1"/>
            </p:cNvSpPr>
            <p:nvPr/>
          </p:nvSpPr>
          <p:spPr bwMode="auto">
            <a:xfrm rot="5400000">
              <a:off x="4215602" y="1128526"/>
              <a:ext cx="327629" cy="159522"/>
            </a:xfrm>
            <a:prstGeom prst="rect">
              <a:avLst/>
            </a:prstGeom>
            <a:solidFill>
              <a:srgbClr val="99CC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23" name="Line 171"/>
            <p:cNvCxnSpPr/>
            <p:nvPr/>
          </p:nvCxnSpPr>
          <p:spPr bwMode="auto">
            <a:xfrm flipV="1">
              <a:off x="1350564" y="1273566"/>
              <a:ext cx="200022" cy="821"/>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4" name="Line 172"/>
            <p:cNvCxnSpPr/>
            <p:nvPr/>
          </p:nvCxnSpPr>
          <p:spPr bwMode="auto">
            <a:xfrm flipV="1">
              <a:off x="3806212" y="1083886"/>
              <a:ext cx="444678" cy="1642"/>
            </a:xfrm>
            <a:prstGeom prst="line">
              <a:avLst/>
            </a:prstGeom>
            <a:noFill/>
            <a:ln w="28575" cmpd="sng">
              <a:solidFill>
                <a:srgbClr val="C0504D"/>
              </a:solidFill>
              <a:round/>
              <a:headEnd/>
              <a:tailEnd/>
            </a:ln>
            <a:extLst>
              <a:ext uri="{909E8E84-426E-40DD-AFC4-6F175D3DCCD1}">
                <a14:hiddenFill xmlns:a14="http://schemas.microsoft.com/office/drawing/2010/main">
                  <a:noFill/>
                </a14:hiddenFill>
              </a:ext>
            </a:extLst>
          </p:spPr>
        </p:cxnSp>
        <p:cxnSp>
          <p:nvCxnSpPr>
            <p:cNvPr id="25" name="Line 173"/>
            <p:cNvCxnSpPr/>
            <p:nvPr/>
          </p:nvCxnSpPr>
          <p:spPr bwMode="auto">
            <a:xfrm flipV="1">
              <a:off x="991846" y="1386061"/>
              <a:ext cx="208288" cy="1642"/>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6" name="Line 174"/>
            <p:cNvCxnSpPr/>
            <p:nvPr/>
          </p:nvCxnSpPr>
          <p:spPr bwMode="auto">
            <a:xfrm flipV="1">
              <a:off x="1200134" y="123333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7" name="Line 175"/>
            <p:cNvCxnSpPr/>
            <p:nvPr/>
          </p:nvCxnSpPr>
          <p:spPr bwMode="auto">
            <a:xfrm flipV="1">
              <a:off x="986887" y="1051041"/>
              <a:ext cx="208288" cy="821"/>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8" name="Line 176"/>
            <p:cNvCxnSpPr/>
            <p:nvPr/>
          </p:nvCxnSpPr>
          <p:spPr bwMode="auto">
            <a:xfrm flipV="1">
              <a:off x="1200134" y="1051041"/>
              <a:ext cx="827" cy="1510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29" name="Line 177"/>
            <p:cNvCxnSpPr/>
            <p:nvPr/>
          </p:nvCxnSpPr>
          <p:spPr bwMode="auto">
            <a:xfrm flipH="1">
              <a:off x="1449749" y="974676"/>
              <a:ext cx="22317" cy="167510"/>
            </a:xfrm>
            <a:prstGeom prst="line">
              <a:avLst/>
            </a:prstGeom>
            <a:noFill/>
            <a:ln w="9525" cmpd="sng">
              <a:solidFill>
                <a:srgbClr val="000000"/>
              </a:solidFill>
              <a:round/>
              <a:headEnd/>
              <a:tailEnd type="stealth" w="sm" len="sm"/>
            </a:ln>
            <a:extLst>
              <a:ext uri="{909E8E84-426E-40DD-AFC4-6F175D3DCCD1}">
                <a14:hiddenFill xmlns:a14="http://schemas.microsoft.com/office/drawing/2010/main">
                  <a:noFill/>
                </a14:hiddenFill>
              </a:ext>
            </a:extLst>
          </p:spPr>
        </p:cxnSp>
        <p:sp>
          <p:nvSpPr>
            <p:cNvPr id="30" name="Text Box 178"/>
            <p:cNvSpPr txBox="1">
              <a:spLocks noChangeArrowheads="1"/>
            </p:cNvSpPr>
            <p:nvPr/>
          </p:nvSpPr>
          <p:spPr bwMode="auto">
            <a:xfrm>
              <a:off x="2219257" y="855613"/>
              <a:ext cx="757936"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Drift tube</a:t>
              </a:r>
              <a:endParaRPr lang="ru-RU" sz="1213">
                <a:latin typeface="Calibri"/>
                <a:ea typeface="Calibri"/>
                <a:cs typeface="Times New Roman"/>
              </a:endParaRPr>
            </a:p>
          </p:txBody>
        </p:sp>
        <p:sp>
          <p:nvSpPr>
            <p:cNvPr id="31" name="Text Box 179"/>
            <p:cNvSpPr txBox="1">
              <a:spLocks noChangeArrowheads="1"/>
            </p:cNvSpPr>
            <p:nvPr/>
          </p:nvSpPr>
          <p:spPr bwMode="auto">
            <a:xfrm>
              <a:off x="3767364" y="794850"/>
              <a:ext cx="480219" cy="28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BM2</a:t>
              </a:r>
              <a:endParaRPr lang="ru-RU" sz="1213">
                <a:latin typeface="Calibri"/>
                <a:ea typeface="Calibri"/>
                <a:cs typeface="Times New Roman"/>
              </a:endParaRPr>
            </a:p>
          </p:txBody>
        </p:sp>
        <p:sp>
          <p:nvSpPr>
            <p:cNvPr id="32" name="Rectangle 185"/>
            <p:cNvSpPr>
              <a:spLocks noChangeArrowheads="1"/>
            </p:cNvSpPr>
            <p:nvPr/>
          </p:nvSpPr>
          <p:spPr bwMode="auto">
            <a:xfrm>
              <a:off x="1196828" y="1161072"/>
              <a:ext cx="45460"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sp>
          <p:nvSpPr>
            <p:cNvPr id="33" name="Rectangle 186"/>
            <p:cNvSpPr>
              <a:spLocks noChangeArrowheads="1"/>
            </p:cNvSpPr>
            <p:nvPr/>
          </p:nvSpPr>
          <p:spPr bwMode="auto">
            <a:xfrm>
              <a:off x="1196828" y="1233331"/>
              <a:ext cx="44633" cy="45162"/>
            </a:xfrm>
            <a:prstGeom prst="rect">
              <a:avLst/>
            </a:prstGeom>
            <a:solidFill>
              <a:srgbClr val="000000"/>
            </a:solidFill>
            <a:ln w="9525">
              <a:solidFill>
                <a:srgbClr val="000000"/>
              </a:solidFill>
              <a:miter lim="800000"/>
              <a:headEnd/>
              <a:tailEnd/>
            </a:ln>
          </p:spPr>
          <p:txBody>
            <a:bodyPr rot="0" vert="horz" wrap="square" lIns="100817" tIns="50408" rIns="100817" bIns="50408" anchor="t" anchorCtr="0" upright="1">
              <a:noAutofit/>
            </a:bodyPr>
            <a:lstStyle/>
            <a:p>
              <a:endParaRPr lang="ru-RU" sz="2205"/>
            </a:p>
          </p:txBody>
        </p:sp>
        <p:cxnSp>
          <p:nvCxnSpPr>
            <p:cNvPr id="34" name="AutoShape 187"/>
            <p:cNvCxnSpPr>
              <a:cxnSpLocks noChangeShapeType="1"/>
            </p:cNvCxnSpPr>
            <p:nvPr/>
          </p:nvCxnSpPr>
          <p:spPr bwMode="auto">
            <a:xfrm>
              <a:off x="2382085" y="814557"/>
              <a:ext cx="471954" cy="821"/>
            </a:xfrm>
            <a:prstGeom prst="straightConnector1">
              <a:avLst/>
            </a:prstGeom>
            <a:noFill/>
            <a:ln w="1905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p:sp>
          <p:nvSpPr>
            <p:cNvPr id="35" name="Text Box 188"/>
            <p:cNvSpPr txBox="1">
              <a:spLocks noChangeArrowheads="1"/>
            </p:cNvSpPr>
            <p:nvPr/>
          </p:nvSpPr>
          <p:spPr bwMode="auto">
            <a:xfrm>
              <a:off x="2382085" y="523878"/>
              <a:ext cx="393433" cy="290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544">
                  <a:latin typeface="Calibri"/>
                  <a:ea typeface="Calibri"/>
                  <a:cs typeface="Times New Roman"/>
                </a:rPr>
                <a:t>B</a:t>
              </a:r>
              <a:endParaRPr lang="ru-RU" sz="1213">
                <a:latin typeface="Calibri"/>
                <a:ea typeface="Calibri"/>
                <a:cs typeface="Times New Roman"/>
              </a:endParaRPr>
            </a:p>
          </p:txBody>
        </p:sp>
        <p:cxnSp>
          <p:nvCxnSpPr>
            <p:cNvPr id="36" name="Прямая соединительная линия 35"/>
            <p:cNvCxnSpPr/>
            <p:nvPr/>
          </p:nvCxnSpPr>
          <p:spPr>
            <a:xfrm>
              <a:off x="1242288" y="1588057"/>
              <a:ext cx="147125" cy="0"/>
            </a:xfrm>
            <a:prstGeom prst="line">
              <a:avLst/>
            </a:prstGeom>
            <a:noFill/>
            <a:ln w="9525" cap="flat" cmpd="sng" algn="ctr">
              <a:solidFill>
                <a:sysClr val="windowText" lastClr="000000">
                  <a:shade val="95000"/>
                  <a:satMod val="105000"/>
                </a:sysClr>
              </a:solidFill>
              <a:prstDash val="solid"/>
            </a:ln>
            <a:effectLst/>
          </p:spPr>
        </p:cxnSp>
        <p:cxnSp>
          <p:nvCxnSpPr>
            <p:cNvPr id="37" name="Прямая соединительная линия 36"/>
            <p:cNvCxnSpPr/>
            <p:nvPr/>
          </p:nvCxnSpPr>
          <p:spPr>
            <a:xfrm flipV="1">
              <a:off x="1317503" y="354132"/>
              <a:ext cx="0" cy="241184"/>
            </a:xfrm>
            <a:prstGeom prst="line">
              <a:avLst/>
            </a:prstGeom>
            <a:noFill/>
            <a:ln w="9525" cap="flat" cmpd="sng" algn="ctr">
              <a:solidFill>
                <a:srgbClr val="4F81BD">
                  <a:shade val="95000"/>
                  <a:satMod val="105000"/>
                </a:srgbClr>
              </a:solidFill>
              <a:prstDash val="dash"/>
            </a:ln>
            <a:effectLst/>
          </p:spPr>
        </p:cxnSp>
        <p:cxnSp>
          <p:nvCxnSpPr>
            <p:cNvPr id="38" name="Прямая соединительная линия 37"/>
            <p:cNvCxnSpPr/>
            <p:nvPr/>
          </p:nvCxnSpPr>
          <p:spPr>
            <a:xfrm flipV="1">
              <a:off x="1539841" y="354132"/>
              <a:ext cx="0" cy="383894"/>
            </a:xfrm>
            <a:prstGeom prst="line">
              <a:avLst/>
            </a:prstGeom>
            <a:noFill/>
            <a:ln w="9525" cap="flat" cmpd="sng" algn="ctr">
              <a:solidFill>
                <a:srgbClr val="4F81BD">
                  <a:shade val="95000"/>
                  <a:satMod val="105000"/>
                </a:srgbClr>
              </a:solidFill>
              <a:prstDash val="dash"/>
            </a:ln>
            <a:effectLst/>
          </p:spPr>
        </p:cxnSp>
        <p:cxnSp>
          <p:nvCxnSpPr>
            <p:cNvPr id="39" name="Прямая соединительная линия 38"/>
            <p:cNvCxnSpPr/>
            <p:nvPr/>
          </p:nvCxnSpPr>
          <p:spPr>
            <a:xfrm flipV="1">
              <a:off x="3769844" y="389607"/>
              <a:ext cx="0" cy="383894"/>
            </a:xfrm>
            <a:prstGeom prst="line">
              <a:avLst/>
            </a:prstGeom>
            <a:noFill/>
            <a:ln w="9525" cap="flat" cmpd="sng" algn="ctr">
              <a:solidFill>
                <a:srgbClr val="4F81BD">
                  <a:shade val="95000"/>
                  <a:satMod val="105000"/>
                </a:srgbClr>
              </a:solidFill>
              <a:prstDash val="dash"/>
            </a:ln>
            <a:effectLst/>
          </p:spPr>
        </p:cxnSp>
        <p:cxnSp>
          <p:nvCxnSpPr>
            <p:cNvPr id="40" name="Прямая соединительная линия 39"/>
            <p:cNvCxnSpPr/>
            <p:nvPr/>
          </p:nvCxnSpPr>
          <p:spPr>
            <a:xfrm flipV="1">
              <a:off x="4290605" y="389608"/>
              <a:ext cx="0" cy="405242"/>
            </a:xfrm>
            <a:prstGeom prst="line">
              <a:avLst/>
            </a:prstGeom>
            <a:noFill/>
            <a:ln w="9525" cap="flat" cmpd="sng" algn="ctr">
              <a:solidFill>
                <a:srgbClr val="4F81BD">
                  <a:shade val="95000"/>
                  <a:satMod val="105000"/>
                </a:srgbClr>
              </a:solidFill>
              <a:prstDash val="dash"/>
            </a:ln>
            <a:effectLst/>
          </p:spPr>
        </p:cxnSp>
        <p:cxnSp>
          <p:nvCxnSpPr>
            <p:cNvPr id="41" name="Прямая со стрелкой 40"/>
            <p:cNvCxnSpPr/>
            <p:nvPr/>
          </p:nvCxnSpPr>
          <p:spPr>
            <a:xfrm>
              <a:off x="1317503" y="496842"/>
              <a:ext cx="222338"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2" name="Прямая со стрелкой 41"/>
            <p:cNvCxnSpPr/>
            <p:nvPr/>
          </p:nvCxnSpPr>
          <p:spPr>
            <a:xfrm>
              <a:off x="1539841" y="496842"/>
              <a:ext cx="2227110"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cxnSp>
          <p:nvCxnSpPr>
            <p:cNvPr id="43" name="Прямая со стрелкой 42"/>
            <p:cNvCxnSpPr/>
            <p:nvPr/>
          </p:nvCxnSpPr>
          <p:spPr>
            <a:xfrm>
              <a:off x="3769844" y="496842"/>
              <a:ext cx="529811" cy="0"/>
            </a:xfrm>
            <a:prstGeom prst="straightConnector1">
              <a:avLst/>
            </a:prstGeom>
            <a:noFill/>
            <a:ln w="9525" cap="flat" cmpd="sng" algn="ctr">
              <a:solidFill>
                <a:srgbClr val="4F81BD">
                  <a:shade val="95000"/>
                  <a:satMod val="105000"/>
                </a:srgbClr>
              </a:solidFill>
              <a:prstDash val="solid"/>
              <a:headEnd type="triangle" w="med" len="med"/>
              <a:tailEnd type="triangle" w="med" len="med"/>
            </a:ln>
            <a:effectLst/>
          </p:spPr>
        </p:cxnSp>
        <p:sp>
          <p:nvSpPr>
            <p:cNvPr id="44" name="Text Box 105"/>
            <p:cNvSpPr txBox="1">
              <a:spLocks noChangeArrowheads="1"/>
            </p:cNvSpPr>
            <p:nvPr/>
          </p:nvSpPr>
          <p:spPr bwMode="auto">
            <a:xfrm>
              <a:off x="1263328" y="242435"/>
              <a:ext cx="379005"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10</a:t>
              </a:r>
              <a:endParaRPr lang="ru-RU" sz="1323">
                <a:latin typeface="Times New Roman"/>
                <a:ea typeface="Times New Roman"/>
              </a:endParaRPr>
            </a:p>
          </p:txBody>
        </p:sp>
        <p:sp>
          <p:nvSpPr>
            <p:cNvPr id="45" name="Text Box 105"/>
            <p:cNvSpPr txBox="1">
              <a:spLocks noChangeArrowheads="1"/>
            </p:cNvSpPr>
            <p:nvPr/>
          </p:nvSpPr>
          <p:spPr bwMode="auto">
            <a:xfrm>
              <a:off x="2512773" y="263869"/>
              <a:ext cx="431278"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325</a:t>
              </a:r>
              <a:endParaRPr lang="ru-RU" sz="1323">
                <a:latin typeface="Times New Roman"/>
                <a:ea typeface="Times New Roman"/>
              </a:endParaRPr>
            </a:p>
          </p:txBody>
        </p:sp>
        <p:sp>
          <p:nvSpPr>
            <p:cNvPr id="46" name="Text Box 105"/>
            <p:cNvSpPr txBox="1">
              <a:spLocks noChangeArrowheads="1"/>
            </p:cNvSpPr>
            <p:nvPr/>
          </p:nvSpPr>
          <p:spPr bwMode="auto">
            <a:xfrm>
              <a:off x="3869123" y="263869"/>
              <a:ext cx="378460" cy="287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60</a:t>
              </a:r>
              <a:endParaRPr lang="ru-RU" sz="1323">
                <a:latin typeface="Times New Roman"/>
                <a:ea typeface="Times New Roman"/>
              </a:endParaRPr>
            </a:p>
          </p:txBody>
        </p:sp>
        <p:sp>
          <p:nvSpPr>
            <p:cNvPr id="47" name="Text Box 105"/>
            <p:cNvSpPr txBox="1">
              <a:spLocks noChangeArrowheads="1"/>
            </p:cNvSpPr>
            <p:nvPr/>
          </p:nvSpPr>
          <p:spPr bwMode="auto">
            <a:xfrm>
              <a:off x="4200245" y="1084850"/>
              <a:ext cx="373501" cy="2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vert270" wrap="square" lIns="100817" tIns="50408" rIns="100817" bIns="50408" anchor="t" anchorCtr="0" upright="1">
              <a:noAutofit/>
            </a:bodyPr>
            <a:lstStyle/>
            <a:p>
              <a:pPr>
                <a:lnSpc>
                  <a:spcPct val="115000"/>
                </a:lnSpc>
                <a:spcAft>
                  <a:spcPts val="1103"/>
                </a:spcAft>
              </a:pPr>
              <a:r>
                <a:rPr lang="en-US" sz="1213">
                  <a:latin typeface="Calibri"/>
                  <a:ea typeface="Calibri"/>
                  <a:cs typeface="Times New Roman"/>
                </a:rPr>
                <a:t>S</a:t>
              </a:r>
              <a:endParaRPr lang="ru-RU" sz="1323">
                <a:latin typeface="Times New Roman"/>
                <a:ea typeface="Times New Roman"/>
              </a:endParaRPr>
            </a:p>
          </p:txBody>
        </p:sp>
      </p:grpSp>
      <p:sp>
        <p:nvSpPr>
          <p:cNvPr id="48" name="TextBox 47"/>
          <p:cNvSpPr txBox="1"/>
          <p:nvPr/>
        </p:nvSpPr>
        <p:spPr>
          <a:xfrm>
            <a:off x="3221202" y="264027"/>
            <a:ext cx="4711185" cy="499496"/>
          </a:xfrm>
          <a:prstGeom prst="rect">
            <a:avLst/>
          </a:prstGeom>
          <a:noFill/>
        </p:spPr>
        <p:txBody>
          <a:bodyPr wrap="square" rtlCol="0">
            <a:spAutoFit/>
          </a:bodyPr>
          <a:lstStyle/>
          <a:p>
            <a:r>
              <a:rPr lang="en-US" sz="2646" dirty="0">
                <a:solidFill>
                  <a:schemeClr val="accent1"/>
                </a:solidFill>
              </a:rPr>
              <a:t>Energy distribution</a:t>
            </a:r>
            <a:endParaRPr lang="ru-RU" sz="2646" dirty="0">
              <a:solidFill>
                <a:schemeClr val="accent1"/>
              </a:solidFill>
            </a:endParaRPr>
          </a:p>
        </p:txBody>
      </p:sp>
      <p:sp>
        <p:nvSpPr>
          <p:cNvPr id="4" name="Rectangle 4"/>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39" name="Rectangle 1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41" name="Rectangle 2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pic>
        <p:nvPicPr>
          <p:cNvPr id="18470" name="Picture 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56" y="3383671"/>
            <a:ext cx="4887470" cy="366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2"/>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graphicFrame>
        <p:nvGraphicFramePr>
          <p:cNvPr id="14337" name="Объект 14336"/>
          <p:cNvGraphicFramePr>
            <a:graphicFrameLocks noChangeAspect="1"/>
          </p:cNvGraphicFramePr>
          <p:nvPr>
            <p:extLst/>
          </p:nvPr>
        </p:nvGraphicFramePr>
        <p:xfrm>
          <a:off x="664715" y="1672735"/>
          <a:ext cx="3823757" cy="886416"/>
        </p:xfrm>
        <a:graphic>
          <a:graphicData uri="http://schemas.openxmlformats.org/presentationml/2006/ole">
            <mc:AlternateContent xmlns:mc="http://schemas.openxmlformats.org/markup-compatibility/2006">
              <mc:Choice xmlns:v="urn:schemas-microsoft-com:vml" Requires="v">
                <p:oleObj spid="_x0000_s1191968" name="Формула" r:id="rId4" imgW="2095500" imgH="482600" progId="Equation.3">
                  <p:embed/>
                </p:oleObj>
              </mc:Choice>
              <mc:Fallback>
                <p:oleObj name="Формула" r:id="rId4" imgW="20955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715" y="1672735"/>
                        <a:ext cx="3823757" cy="886416"/>
                      </a:xfrm>
                      <a:prstGeom prst="rect">
                        <a:avLst/>
                      </a:prstGeom>
                      <a:noFill/>
                    </p:spPr>
                  </p:pic>
                </p:oleObj>
              </mc:Fallback>
            </mc:AlternateContent>
          </a:graphicData>
        </a:graphic>
      </p:graphicFrame>
      <p:pic>
        <p:nvPicPr>
          <p:cNvPr id="18480" name="Picture 4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1627" y="3463062"/>
            <a:ext cx="4781538" cy="358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344" name="Прямая со стрелкой 14343"/>
          <p:cNvCxnSpPr/>
          <p:nvPr/>
        </p:nvCxnSpPr>
        <p:spPr>
          <a:xfrm flipH="1">
            <a:off x="1504903" y="2559151"/>
            <a:ext cx="317569" cy="10626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345" name="Номер слайда 14344"/>
          <p:cNvSpPr>
            <a:spLocks noGrp="1"/>
          </p:cNvSpPr>
          <p:nvPr>
            <p:ph type="sldNum" sz="quarter" idx="12"/>
          </p:nvPr>
        </p:nvSpPr>
        <p:spPr/>
        <p:txBody>
          <a:bodyPr/>
          <a:lstStyle/>
          <a:p>
            <a:fld id="{7393162D-8679-4CDD-AA25-1419BBAB4693}" type="slidenum">
              <a:rPr lang="ru-RU" smtClean="0"/>
              <a:t>35</a:t>
            </a:fld>
            <a:endParaRPr lang="ru-RU"/>
          </a:p>
        </p:txBody>
      </p:sp>
      <p:cxnSp>
        <p:nvCxnSpPr>
          <p:cNvPr id="14347" name="Прямая со стрелкой 14346"/>
          <p:cNvCxnSpPr/>
          <p:nvPr/>
        </p:nvCxnSpPr>
        <p:spPr>
          <a:xfrm>
            <a:off x="3569100" y="2674920"/>
            <a:ext cx="2397010" cy="1105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500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cxnSp>
        <p:nvCxnSpPr>
          <p:cNvPr id="34" name="AutoShape 187"/>
          <p:cNvCxnSpPr>
            <a:cxnSpLocks noChangeShapeType="1"/>
          </p:cNvCxnSpPr>
          <p:nvPr/>
        </p:nvCxnSpPr>
        <p:spPr bwMode="auto">
          <a:xfrm>
            <a:off x="5072730" y="2349723"/>
            <a:ext cx="838970" cy="0"/>
          </a:xfrm>
          <a:prstGeom prst="straightConnector1">
            <a:avLst/>
          </a:prstGeom>
          <a:noFill/>
          <a:ln w="19050" cmpd="sng">
            <a:solidFill>
              <a:srgbClr val="000000"/>
            </a:solidFill>
            <a:round/>
            <a:headEnd type="none" w="med" len="med"/>
            <a:tailEnd type="triangle" w="med" len="med"/>
          </a:ln>
          <a:extLst>
            <a:ext uri="{909E8E84-426E-40DD-AFC4-6F175D3DCCD1}">
              <a14:hiddenFill xmlns:a14="http://schemas.microsoft.com/office/drawing/2010/main">
                <a:noFill/>
              </a14:hiddenFill>
            </a:ext>
          </a:extLst>
        </p:spPr>
      </p:cxnSp>
      <mc:AlternateContent xmlns:mc="http://schemas.openxmlformats.org/markup-compatibility/2006">
        <mc:Choice xmlns:a14="http://schemas.microsoft.com/office/drawing/2010/main" Requires="a14">
          <p:sp>
            <p:nvSpPr>
              <p:cNvPr id="35" name="Text Box 188"/>
              <p:cNvSpPr txBox="1">
                <a:spLocks noChangeArrowheads="1"/>
              </p:cNvSpPr>
              <p:nvPr/>
            </p:nvSpPr>
            <p:spPr bwMode="auto">
              <a:xfrm>
                <a:off x="4675039" y="1768323"/>
                <a:ext cx="2473323" cy="4213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14:m>
                  <m:oMath xmlns:m="http://schemas.openxmlformats.org/officeDocument/2006/math">
                    <m:acc>
                      <m:accPr>
                        <m:chr m:val="⃗"/>
                        <m:ctrlPr>
                          <a:rPr lang="en-US" i="1" dirty="0" smtClean="0">
                            <a:latin typeface="Cambria Math" panose="02040503050406030204" pitchFamily="18" charset="0"/>
                            <a:cs typeface="Times New Roman"/>
                          </a:rPr>
                        </m:ctrlPr>
                      </m:accPr>
                      <m:e>
                        <m:r>
                          <a:rPr lang="en-US" b="1" i="1" dirty="0" smtClean="0">
                            <a:latin typeface="Cambria Math" panose="02040503050406030204" pitchFamily="18" charset="0"/>
                            <a:cs typeface="Times New Roman"/>
                          </a:rPr>
                          <m:t>𝑩</m:t>
                        </m:r>
                      </m:e>
                    </m:acc>
                    <m:r>
                      <a:rPr lang="en-US" b="1" i="1" dirty="0" smtClean="0">
                        <a:latin typeface="Cambria Math" panose="02040503050406030204" pitchFamily="18" charset="0"/>
                        <a:cs typeface="Times New Roman"/>
                      </a:rPr>
                      <m:t>    </m:t>
                    </m:r>
                  </m:oMath>
                </a14:m>
                <a:r>
                  <a:rPr lang="en-US" dirty="0" smtClean="0">
                    <a:latin typeface="Calibri"/>
                    <a:ea typeface="Calibri"/>
                    <a:cs typeface="Times New Roman"/>
                  </a:rPr>
                  <a:t>everywhere</a:t>
                </a:r>
                <a:endParaRPr lang="ru-RU" dirty="0">
                  <a:latin typeface="Calibri"/>
                  <a:ea typeface="Calibri"/>
                  <a:cs typeface="Times New Roman"/>
                </a:endParaRPr>
              </a:p>
            </p:txBody>
          </p:sp>
        </mc:Choice>
        <mc:Fallback>
          <p:sp>
            <p:nvSpPr>
              <p:cNvPr id="35" name="Text Box 188"/>
              <p:cNvSpPr txBox="1">
                <a:spLocks noRot="1" noChangeAspect="1" noMove="1" noResize="1" noEditPoints="1" noAdjustHandles="1" noChangeArrowheads="1" noChangeShapeType="1" noTextEdit="1"/>
              </p:cNvSpPr>
              <p:nvPr/>
            </p:nvSpPr>
            <p:spPr bwMode="auto">
              <a:xfrm>
                <a:off x="4675039" y="1768323"/>
                <a:ext cx="2473323" cy="421336"/>
              </a:xfrm>
              <a:prstGeom prst="rect">
                <a:avLst/>
              </a:prstGeom>
              <a:blipFill rotWithShape="0">
                <a:blip r:embed="rId2"/>
                <a:stretch>
                  <a:fillRect b="-3478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sp>
        <p:nvSpPr>
          <p:cNvPr id="48" name="TextBox 47"/>
          <p:cNvSpPr txBox="1"/>
          <p:nvPr/>
        </p:nvSpPr>
        <p:spPr>
          <a:xfrm>
            <a:off x="1254659" y="314928"/>
            <a:ext cx="7380820" cy="961161"/>
          </a:xfrm>
          <a:prstGeom prst="rect">
            <a:avLst/>
          </a:prstGeom>
          <a:noFill/>
        </p:spPr>
        <p:txBody>
          <a:bodyPr wrap="square" rtlCol="0">
            <a:spAutoFit/>
          </a:bodyPr>
          <a:lstStyle/>
          <a:p>
            <a:r>
              <a:rPr lang="en-US" sz="2646" dirty="0" smtClean="0">
                <a:solidFill>
                  <a:srgbClr val="141DD0"/>
                </a:solidFill>
              </a:rPr>
              <a:t>SEE in magnetic field (JINR)</a:t>
            </a:r>
          </a:p>
          <a:p>
            <a:r>
              <a:rPr lang="en-US" dirty="0" smtClean="0">
                <a:solidFill>
                  <a:srgbClr val="141DD0"/>
                </a:solidFill>
              </a:rPr>
              <a:t>How to separate primary and secondary electrons in DC mode?</a:t>
            </a:r>
            <a:endParaRPr lang="ru-RU" dirty="0">
              <a:solidFill>
                <a:srgbClr val="141DD0"/>
              </a:solidFill>
            </a:endParaRPr>
          </a:p>
        </p:txBody>
      </p:sp>
      <p:sp>
        <p:nvSpPr>
          <p:cNvPr id="4" name="Rectangle 4"/>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39" name="Rectangle 1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41" name="Rectangle 2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2" name="Rectangle 42"/>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45" name="Номер слайда 14344"/>
          <p:cNvSpPr>
            <a:spLocks noGrp="1"/>
          </p:cNvSpPr>
          <p:nvPr>
            <p:ph type="sldNum" sz="quarter" idx="12"/>
          </p:nvPr>
        </p:nvSpPr>
        <p:spPr/>
        <p:txBody>
          <a:bodyPr/>
          <a:lstStyle/>
          <a:p>
            <a:fld id="{7393162D-8679-4CDD-AA25-1419BBAB4693}" type="slidenum">
              <a:rPr lang="ru-RU" smtClean="0"/>
              <a:t>36</a:t>
            </a:fld>
            <a:endParaRPr lang="ru-RU"/>
          </a:p>
        </p:txBody>
      </p:sp>
      <p:sp>
        <p:nvSpPr>
          <p:cNvPr id="7" name="Прямоугольник 6"/>
          <p:cNvSpPr/>
          <p:nvPr/>
        </p:nvSpPr>
        <p:spPr>
          <a:xfrm>
            <a:off x="4556074" y="2745767"/>
            <a:ext cx="1548172" cy="255628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338" name="TextBox 14337"/>
          <p:cNvSpPr txBox="1"/>
          <p:nvPr/>
        </p:nvSpPr>
        <p:spPr>
          <a:xfrm>
            <a:off x="1603746" y="3033799"/>
            <a:ext cx="1219342" cy="400110"/>
          </a:xfrm>
          <a:prstGeom prst="rect">
            <a:avLst/>
          </a:prstGeom>
          <a:solidFill>
            <a:srgbClr val="00B0F0">
              <a:alpha val="47000"/>
            </a:srgbClr>
          </a:solidFill>
          <a:ln>
            <a:solidFill>
              <a:schemeClr val="accent1">
                <a:shade val="50000"/>
              </a:schemeClr>
            </a:solidFill>
          </a:ln>
        </p:spPr>
        <p:txBody>
          <a:bodyPr wrap="square" rtlCol="0">
            <a:spAutoFit/>
          </a:bodyPr>
          <a:lstStyle/>
          <a:p>
            <a:r>
              <a:rPr lang="en-US" dirty="0" smtClean="0"/>
              <a:t>e - gun</a:t>
            </a:r>
            <a:endParaRPr lang="ru-RU" dirty="0"/>
          </a:p>
        </p:txBody>
      </p:sp>
      <p:cxnSp>
        <p:nvCxnSpPr>
          <p:cNvPr id="14342" name="Прямая соединительная линия 14341"/>
          <p:cNvCxnSpPr>
            <a:stCxn id="14338" idx="3"/>
          </p:cNvCxnSpPr>
          <p:nvPr/>
        </p:nvCxnSpPr>
        <p:spPr>
          <a:xfrm>
            <a:off x="2823088" y="3233854"/>
            <a:ext cx="1732986"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p:cNvCxnSpPr>
            <a:endCxn id="7" idx="3"/>
          </p:cNvCxnSpPr>
          <p:nvPr/>
        </p:nvCxnSpPr>
        <p:spPr>
          <a:xfrm>
            <a:off x="4556074" y="3233854"/>
            <a:ext cx="1548172" cy="790055"/>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Прямая соединительная линия 65"/>
          <p:cNvCxnSpPr>
            <a:stCxn id="7" idx="3"/>
          </p:cNvCxnSpPr>
          <p:nvPr/>
        </p:nvCxnSpPr>
        <p:spPr>
          <a:xfrm flipV="1">
            <a:off x="6104246" y="4018328"/>
            <a:ext cx="1792879" cy="5581"/>
          </a:xfrm>
          <a:prstGeom prst="line">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Прямая соединительная линия 66"/>
          <p:cNvCxnSpPr>
            <a:stCxn id="7" idx="3"/>
          </p:cNvCxnSpPr>
          <p:nvPr/>
        </p:nvCxnSpPr>
        <p:spPr>
          <a:xfrm flipH="1">
            <a:off x="4556074" y="4023909"/>
            <a:ext cx="1548172" cy="620611"/>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flipH="1">
            <a:off x="2935894" y="4644520"/>
            <a:ext cx="1620180" cy="0"/>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355" name="Прямая соединительная линия 14354"/>
          <p:cNvCxnSpPr/>
          <p:nvPr/>
        </p:nvCxnSpPr>
        <p:spPr>
          <a:xfrm>
            <a:off x="2935894" y="4334214"/>
            <a:ext cx="0" cy="607797"/>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4357" name="TextBox 14356"/>
          <p:cNvSpPr txBox="1"/>
          <p:nvPr/>
        </p:nvSpPr>
        <p:spPr>
          <a:xfrm>
            <a:off x="7897125" y="3462218"/>
            <a:ext cx="492443" cy="1112219"/>
          </a:xfrm>
          <a:prstGeom prst="rect">
            <a:avLst/>
          </a:prstGeom>
          <a:solidFill>
            <a:schemeClr val="accent3">
              <a:lumMod val="60000"/>
              <a:lumOff val="40000"/>
            </a:schemeClr>
          </a:solidFill>
          <a:ln w="19050">
            <a:solidFill>
              <a:schemeClr val="accent1">
                <a:shade val="50000"/>
              </a:schemeClr>
            </a:solidFill>
          </a:ln>
        </p:spPr>
        <p:txBody>
          <a:bodyPr vert="vert270" wrap="square" rtlCol="0">
            <a:spAutoFit/>
          </a:bodyPr>
          <a:lstStyle/>
          <a:p>
            <a:r>
              <a:rPr lang="en-US" dirty="0" smtClean="0"/>
              <a:t>Sample</a:t>
            </a:r>
            <a:endParaRPr lang="ru-RU" dirty="0"/>
          </a:p>
        </p:txBody>
      </p:sp>
      <p:sp>
        <p:nvSpPr>
          <p:cNvPr id="80" name="Text Box 188"/>
          <p:cNvSpPr txBox="1">
            <a:spLocks noChangeArrowheads="1"/>
          </p:cNvSpPr>
          <p:nvPr/>
        </p:nvSpPr>
        <p:spPr bwMode="auto">
          <a:xfrm>
            <a:off x="1082785" y="4363769"/>
            <a:ext cx="2473323" cy="42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r>
              <a:rPr lang="en-US" dirty="0" smtClean="0">
                <a:latin typeface="Calibri"/>
                <a:ea typeface="Calibri"/>
                <a:cs typeface="Times New Roman"/>
              </a:rPr>
              <a:t>Collector</a:t>
            </a:r>
            <a:endParaRPr lang="ru-RU" dirty="0">
              <a:latin typeface="Calibri"/>
              <a:ea typeface="Calibri"/>
              <a:cs typeface="Times New Roman"/>
            </a:endParaRPr>
          </a:p>
        </p:txBody>
      </p:sp>
      <mc:AlternateContent xmlns:mc="http://schemas.openxmlformats.org/markup-compatibility/2006">
        <mc:Choice xmlns:a14="http://schemas.microsoft.com/office/drawing/2010/main" Requires="a14">
          <p:sp>
            <p:nvSpPr>
              <p:cNvPr id="81" name="Text Box 188"/>
              <p:cNvSpPr txBox="1">
                <a:spLocks noChangeArrowheads="1"/>
              </p:cNvSpPr>
              <p:nvPr/>
            </p:nvSpPr>
            <p:spPr bwMode="auto">
              <a:xfrm>
                <a:off x="4556074" y="3741029"/>
                <a:ext cx="617273" cy="42133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rot="0" vert="horz" wrap="square" lIns="100817" tIns="50408" rIns="100817" bIns="50408" anchor="t" anchorCtr="0" upright="1">
                <a:noAutofit/>
              </a:bodyPr>
              <a:lstStyle/>
              <a:p>
                <a:pPr>
                  <a:lnSpc>
                    <a:spcPct val="115000"/>
                  </a:lnSpc>
                  <a:spcAft>
                    <a:spcPts val="1103"/>
                  </a:spcAft>
                </a:pPr>
                <a14:m>
                  <m:oMathPara xmlns:m="http://schemas.openxmlformats.org/officeDocument/2006/math">
                    <m:oMathParaPr>
                      <m:jc m:val="centerGroup"/>
                    </m:oMathParaPr>
                    <m:oMath xmlns:m="http://schemas.openxmlformats.org/officeDocument/2006/math">
                      <m:acc>
                        <m:accPr>
                          <m:chr m:val="⃗"/>
                          <m:ctrlPr>
                            <a:rPr lang="en-US" i="1" dirty="0" smtClean="0">
                              <a:latin typeface="Cambria Math" panose="02040503050406030204" pitchFamily="18" charset="0"/>
                              <a:cs typeface="Times New Roman"/>
                            </a:rPr>
                          </m:ctrlPr>
                        </m:accPr>
                        <m:e>
                          <m:r>
                            <a:rPr lang="en-US" b="1" i="1" dirty="0" smtClean="0">
                              <a:latin typeface="Cambria Math" panose="02040503050406030204" pitchFamily="18" charset="0"/>
                              <a:cs typeface="Times New Roman"/>
                            </a:rPr>
                            <m:t>𝑬</m:t>
                          </m:r>
                        </m:e>
                      </m:acc>
                    </m:oMath>
                  </m:oMathPara>
                </a14:m>
                <a:endParaRPr lang="ru-RU" dirty="0">
                  <a:latin typeface="Calibri"/>
                  <a:ea typeface="Calibri"/>
                  <a:cs typeface="Times New Roman"/>
                </a:endParaRPr>
              </a:p>
            </p:txBody>
          </p:sp>
        </mc:Choice>
        <mc:Fallback>
          <p:sp>
            <p:nvSpPr>
              <p:cNvPr id="81" name="Text Box 188"/>
              <p:cNvSpPr txBox="1">
                <a:spLocks noRot="1" noChangeAspect="1" noMove="1" noResize="1" noEditPoints="1" noAdjustHandles="1" noChangeArrowheads="1" noChangeShapeType="1" noTextEdit="1"/>
              </p:cNvSpPr>
              <p:nvPr/>
            </p:nvSpPr>
            <p:spPr bwMode="auto">
              <a:xfrm>
                <a:off x="4556074" y="3741029"/>
                <a:ext cx="617273" cy="421336"/>
              </a:xfrm>
              <a:prstGeom prst="rect">
                <a:avLst/>
              </a:prstGeom>
              <a:blipFill rotWithShape="0">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noFill/>
                  </a:rPr>
                  <a:t> </a:t>
                </a:r>
              </a:p>
            </p:txBody>
          </p:sp>
        </mc:Fallback>
      </mc:AlternateContent>
      <p:grpSp>
        <p:nvGrpSpPr>
          <p:cNvPr id="14359" name="Группа 14358"/>
          <p:cNvGrpSpPr/>
          <p:nvPr/>
        </p:nvGrpSpPr>
        <p:grpSpPr>
          <a:xfrm>
            <a:off x="5050512" y="3875448"/>
            <a:ext cx="182728" cy="202467"/>
            <a:chOff x="8139807" y="2872867"/>
            <a:chExt cx="675692" cy="691740"/>
          </a:xfrm>
        </p:grpSpPr>
        <p:sp>
          <p:nvSpPr>
            <p:cNvPr id="14358" name="Овал 14357"/>
            <p:cNvSpPr/>
            <p:nvPr/>
          </p:nvSpPr>
          <p:spPr>
            <a:xfrm>
              <a:off x="8397110" y="3146729"/>
              <a:ext cx="16108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Овал 82"/>
            <p:cNvSpPr/>
            <p:nvPr/>
          </p:nvSpPr>
          <p:spPr>
            <a:xfrm>
              <a:off x="8139807" y="2872867"/>
              <a:ext cx="675692" cy="691740"/>
            </a:xfrm>
            <a:prstGeom prst="ellipse">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mc:Choice xmlns:a14="http://schemas.microsoft.com/office/drawing/2010/main" Requires="a14">
          <p:sp>
            <p:nvSpPr>
              <p:cNvPr id="85" name="TextBox 84"/>
              <p:cNvSpPr txBox="1"/>
              <p:nvPr/>
            </p:nvSpPr>
            <p:spPr>
              <a:xfrm>
                <a:off x="1969377" y="5500918"/>
                <a:ext cx="7157475" cy="1566839"/>
              </a:xfrm>
              <a:prstGeom prst="rect">
                <a:avLst/>
              </a:prstGeom>
              <a:noFill/>
            </p:spPr>
            <p:txBody>
              <a:bodyPr wrap="square" rtlCol="0">
                <a:spAutoFit/>
              </a:bodyPr>
              <a:lstStyle/>
              <a:p>
                <a:r>
                  <a:rPr lang="en-US" sz="2646" dirty="0" smtClean="0">
                    <a:solidFill>
                      <a:srgbClr val="141DD0"/>
                    </a:solidFill>
                  </a:rPr>
                  <a:t>Separation of primary and secondary electrons takes place in </a:t>
                </a:r>
                <a14:m>
                  <m:oMath xmlns:m="http://schemas.openxmlformats.org/officeDocument/2006/math">
                    <m:acc>
                      <m:accPr>
                        <m:chr m:val="⃗"/>
                        <m:ctrlPr>
                          <a:rPr lang="en-US" sz="2646" i="1" smtClean="0">
                            <a:solidFill>
                              <a:srgbClr val="141DD0"/>
                            </a:solidFill>
                            <a:latin typeface="Cambria Math" panose="02040503050406030204" pitchFamily="18" charset="0"/>
                          </a:rPr>
                        </m:ctrlPr>
                      </m:accPr>
                      <m:e>
                        <m:r>
                          <a:rPr lang="en-US" sz="2646" b="1" i="1" smtClean="0">
                            <a:solidFill>
                              <a:srgbClr val="141DD0"/>
                            </a:solidFill>
                            <a:latin typeface="Cambria Math" panose="02040503050406030204" pitchFamily="18" charset="0"/>
                          </a:rPr>
                          <m:t>𝑬</m:t>
                        </m:r>
                      </m:e>
                    </m:acc>
                    <m:r>
                      <a:rPr lang="en-US" sz="2646" b="1" i="1" smtClean="0">
                        <a:solidFill>
                          <a:srgbClr val="141DD0"/>
                        </a:solidFill>
                        <a:latin typeface="Cambria Math" panose="02040503050406030204" pitchFamily="18" charset="0"/>
                      </a:rPr>
                      <m:t> , </m:t>
                    </m:r>
                    <m:acc>
                      <m:accPr>
                        <m:chr m:val="⃗"/>
                        <m:ctrlPr>
                          <a:rPr lang="en-US" sz="2646" b="1" i="1" smtClean="0">
                            <a:solidFill>
                              <a:srgbClr val="141DD0"/>
                            </a:solidFill>
                            <a:latin typeface="Cambria Math" panose="02040503050406030204" pitchFamily="18" charset="0"/>
                          </a:rPr>
                        </m:ctrlPr>
                      </m:accPr>
                      <m:e>
                        <m:r>
                          <a:rPr lang="en-US" sz="2646" b="1" i="1" smtClean="0">
                            <a:solidFill>
                              <a:srgbClr val="141DD0"/>
                            </a:solidFill>
                            <a:latin typeface="Cambria Math" panose="02040503050406030204" pitchFamily="18" charset="0"/>
                          </a:rPr>
                          <m:t>𝑩</m:t>
                        </m:r>
                      </m:e>
                    </m:acc>
                  </m:oMath>
                </a14:m>
                <a:r>
                  <a:rPr lang="en-US" sz="2646" dirty="0" smtClean="0">
                    <a:solidFill>
                      <a:srgbClr val="141DD0"/>
                    </a:solidFill>
                  </a:rPr>
                  <a:t> crossing space </a:t>
                </a:r>
              </a:p>
              <a:p>
                <a:r>
                  <a:rPr lang="en-US" sz="2646" dirty="0" smtClean="0">
                    <a:solidFill>
                      <a:srgbClr val="141DD0"/>
                    </a:solidFill>
                  </a:rPr>
                  <a:t>I. </a:t>
                </a:r>
                <a:r>
                  <a:rPr lang="en-US" sz="2646" dirty="0" err="1" smtClean="0">
                    <a:solidFill>
                      <a:srgbClr val="141DD0"/>
                    </a:solidFill>
                  </a:rPr>
                  <a:t>Meshkov</a:t>
                </a:r>
                <a:endParaRPr lang="ru-RU" sz="2646" dirty="0">
                  <a:solidFill>
                    <a:srgbClr val="141DD0"/>
                  </a:solidFill>
                </a:endParaRPr>
              </a:p>
            </p:txBody>
          </p:sp>
        </mc:Choice>
        <mc:Fallback>
          <p:sp>
            <p:nvSpPr>
              <p:cNvPr id="85" name="TextBox 84"/>
              <p:cNvSpPr txBox="1">
                <a:spLocks noRot="1" noChangeAspect="1" noMove="1" noResize="1" noEditPoints="1" noAdjustHandles="1" noChangeArrowheads="1" noChangeShapeType="1" noTextEdit="1"/>
              </p:cNvSpPr>
              <p:nvPr/>
            </p:nvSpPr>
            <p:spPr>
              <a:xfrm>
                <a:off x="1969377" y="5500918"/>
                <a:ext cx="7157475" cy="1566839"/>
              </a:xfrm>
              <a:prstGeom prst="rect">
                <a:avLst/>
              </a:prstGeom>
              <a:blipFill rotWithShape="0">
                <a:blip r:embed="rId4"/>
                <a:stretch>
                  <a:fillRect t="-3502" r="-1278" b="-9339"/>
                </a:stretch>
              </a:blipFill>
            </p:spPr>
            <p:txBody>
              <a:bodyPr/>
              <a:lstStyle/>
              <a:p>
                <a:r>
                  <a:rPr lang="ru-RU">
                    <a:noFill/>
                  </a:rPr>
                  <a:t> </a:t>
                </a:r>
              </a:p>
            </p:txBody>
          </p:sp>
        </mc:Fallback>
      </mc:AlternateContent>
    </p:spTree>
    <p:extLst>
      <p:ext uri="{BB962C8B-B14F-4D97-AF65-F5344CB8AC3E}">
        <p14:creationId xmlns:p14="http://schemas.microsoft.com/office/powerpoint/2010/main" val="2604690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845580" y="314928"/>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961390">
              <a:spcBef>
                <a:spcPct val="0"/>
              </a:spcBef>
            </a:pPr>
            <a:r>
              <a:rPr lang="en-US" sz="1323" dirty="0">
                <a:solidFill>
                  <a:srgbClr val="000000"/>
                </a:solidFill>
                <a:latin typeface="Arial" charset="0"/>
              </a:rPr>
              <a:t>BINP</a:t>
            </a:r>
            <a:endParaRPr lang="ru-RU" sz="1323" dirty="0">
              <a:solidFill>
                <a:srgbClr val="000000"/>
              </a:solidFill>
              <a:latin typeface="Arial" charset="0"/>
            </a:endParaRPr>
          </a:p>
          <a:p>
            <a:pPr defTabSz="961390">
              <a:spcBef>
                <a:spcPct val="0"/>
              </a:spcBef>
            </a:pPr>
            <a:endParaRPr lang="ru-RU" sz="1323" dirty="0">
              <a:solidFill>
                <a:srgbClr val="000000"/>
              </a:solidFill>
              <a:latin typeface="Arial" charset="0"/>
            </a:endParaRPr>
          </a:p>
        </p:txBody>
      </p:sp>
      <p:sp>
        <p:nvSpPr>
          <p:cNvPr id="1094659" name="Freeform 92"/>
          <p:cNvSpPr>
            <a:spLocks noEditPoints="1"/>
          </p:cNvSpPr>
          <p:nvPr/>
        </p:nvSpPr>
        <p:spPr bwMode="auto">
          <a:xfrm>
            <a:off x="9211543" y="-39606"/>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hangingPunct="1">
              <a:spcBef>
                <a:spcPct val="0"/>
              </a:spcBef>
            </a:pPr>
            <a:endParaRPr lang="ru-RU" sz="1874">
              <a:latin typeface="Arial" charset="0"/>
            </a:endParaRPr>
          </a:p>
        </p:txBody>
      </p:sp>
      <p:sp>
        <p:nvSpPr>
          <p:cNvPr id="48" name="TextBox 47"/>
          <p:cNvSpPr txBox="1"/>
          <p:nvPr/>
        </p:nvSpPr>
        <p:spPr>
          <a:xfrm>
            <a:off x="1398675" y="77966"/>
            <a:ext cx="7380820" cy="499496"/>
          </a:xfrm>
          <a:prstGeom prst="rect">
            <a:avLst/>
          </a:prstGeom>
          <a:noFill/>
        </p:spPr>
        <p:txBody>
          <a:bodyPr wrap="square" rtlCol="0">
            <a:spAutoFit/>
          </a:bodyPr>
          <a:lstStyle/>
          <a:p>
            <a:r>
              <a:rPr lang="en-US" sz="2646" dirty="0" smtClean="0">
                <a:solidFill>
                  <a:srgbClr val="141DD0"/>
                </a:solidFill>
              </a:rPr>
              <a:t>References</a:t>
            </a:r>
            <a:endParaRPr lang="ru-RU" dirty="0">
              <a:solidFill>
                <a:srgbClr val="141DD0"/>
              </a:solidFill>
            </a:endParaRPr>
          </a:p>
        </p:txBody>
      </p:sp>
      <p:sp>
        <p:nvSpPr>
          <p:cNvPr id="4" name="Rectangle 4"/>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39" name="Rectangle 1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41" name="Rectangle 20"/>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2" name="Rectangle 42"/>
          <p:cNvSpPr>
            <a:spLocks noChangeArrowheads="1"/>
          </p:cNvSpPr>
          <p:nvPr/>
        </p:nvSpPr>
        <p:spPr bwMode="auto">
          <a:xfrm>
            <a:off x="5293285" y="-220561"/>
            <a:ext cx="203668" cy="441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0817" tIns="50408" rIns="100817" bIns="50408" numCol="1" anchor="ctr" anchorCtr="0" compatLnSpc="1">
            <a:prstTxWarp prst="textNoShape">
              <a:avLst/>
            </a:prstTxWarp>
            <a:spAutoFit/>
          </a:bodyPr>
          <a:lstStyle/>
          <a:p>
            <a:endParaRPr lang="ru-RU" sz="2205"/>
          </a:p>
        </p:txBody>
      </p:sp>
      <p:sp>
        <p:nvSpPr>
          <p:cNvPr id="14345" name="Номер слайда 14344"/>
          <p:cNvSpPr>
            <a:spLocks noGrp="1"/>
          </p:cNvSpPr>
          <p:nvPr>
            <p:ph type="sldNum" sz="quarter" idx="12"/>
          </p:nvPr>
        </p:nvSpPr>
        <p:spPr/>
        <p:txBody>
          <a:bodyPr/>
          <a:lstStyle/>
          <a:p>
            <a:fld id="{7393162D-8679-4CDD-AA25-1419BBAB4693}" type="slidenum">
              <a:rPr lang="ru-RU" smtClean="0"/>
              <a:t>37</a:t>
            </a:fld>
            <a:endParaRPr lang="ru-RU"/>
          </a:p>
        </p:txBody>
      </p:sp>
      <p:sp>
        <p:nvSpPr>
          <p:cNvPr id="3" name="Rectangle 1"/>
          <p:cNvSpPr>
            <a:spLocks noChangeArrowheads="1"/>
          </p:cNvSpPr>
          <p:nvPr/>
        </p:nvSpPr>
        <p:spPr bwMode="auto">
          <a:xfrm>
            <a:off x="172474" y="874180"/>
            <a:ext cx="10648958" cy="6832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l">
              <a:spcBef>
                <a:spcPct val="0"/>
              </a:spcBef>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[1]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Budker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Dimov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Dudnikov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International </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Symposium on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Electron and Positron Storage Rings, </a:t>
            </a:r>
            <a:r>
              <a:rPr lang="en-US" altLang="ru-RU" sz="900" b="0" i="1" dirty="0" err="1">
                <a:solidFill>
                  <a:schemeClr val="tx1"/>
                </a:solidFill>
                <a:latin typeface="Arial" panose="020B0604020202020204" pitchFamily="34" charset="0"/>
                <a:ea typeface="Times New Roman" panose="02020603050405020304" pitchFamily="18" charset="0"/>
                <a:cs typeface="Times-Italic" charset="0"/>
              </a:rPr>
              <a:t>Saclay</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France, 1966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Saclay</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Paris, 1966),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Article No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VIII-6-1.</a:t>
            </a:r>
            <a:endParaRPr lang="ru-RU" altLang="ru-RU" sz="700" b="0" dirty="0">
              <a:solidFill>
                <a:schemeClr val="tx1"/>
              </a:solidFill>
              <a:latin typeface="Arial" panose="020B0604020202020204" pitchFamily="34" charset="0"/>
            </a:endParaRP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Budker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Dimov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Dudnikov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Atomic. Energy </a:t>
            </a:r>
            <a:r>
              <a:rPr lang="en-US" altLang="ru-RU" sz="900" dirty="0">
                <a:solidFill>
                  <a:schemeClr val="tx1"/>
                </a:solidFill>
                <a:latin typeface="Arial" panose="020B0604020202020204" pitchFamily="34" charset="0"/>
                <a:ea typeface="Times New Roman" panose="02020603050405020304" pitchFamily="18" charset="0"/>
                <a:cs typeface="Times-Bold" charset="0"/>
              </a:rPr>
              <a:t>22</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384 (1967).</a:t>
            </a:r>
            <a:endParaRPr lang="ru-RU" altLang="ru-RU" sz="700" b="0" dirty="0">
              <a:solidFill>
                <a:schemeClr val="tx1"/>
              </a:solidFill>
              <a:latin typeface="Arial" panose="020B0604020202020204" pitchFamily="34" charset="0"/>
            </a:endParaRPr>
          </a:p>
          <a:p>
            <a:pPr lvl="0" algn="l">
              <a:spcBef>
                <a:spcPct val="0"/>
              </a:spcBef>
            </a:pP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[3]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Dudnikov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Particle Accelerator Conference, Chicago, 2001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(IEEE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Piscataway</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NJ, 2001).</a:t>
            </a:r>
            <a:endParaRPr lang="ru-RU" altLang="ru-RU" sz="700" b="0" dirty="0">
              <a:solidFill>
                <a:schemeClr val="tx1"/>
              </a:solidFill>
              <a:latin typeface="Arial" panose="020B0604020202020204" pitchFamily="34" charset="0"/>
            </a:endParaRP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[4]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Budker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Dimov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Dudnikov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Shamovsky</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International Conference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on High Energy Accelerators, </a:t>
            </a:r>
            <a:r>
              <a:rPr lang="en-US" altLang="ru-RU" sz="900" b="0" i="1" dirty="0" err="1" smtClean="0">
                <a:solidFill>
                  <a:schemeClr val="tx1"/>
                </a:solidFill>
                <a:latin typeface="Arial" panose="020B0604020202020204" pitchFamily="34" charset="0"/>
                <a:ea typeface="Times New Roman" panose="02020603050405020304" pitchFamily="18" charset="0"/>
                <a:cs typeface="Times-Italic" charset="0"/>
              </a:rPr>
              <a:t>ambridge</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MA, 1967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(CEA, Cambridge, MA, 1967).</a:t>
            </a:r>
            <a:endParaRPr lang="ru-RU" altLang="ru-RU" sz="700" b="0" dirty="0">
              <a:solidFill>
                <a:schemeClr val="tx1"/>
              </a:solidFill>
              <a:latin typeface="Arial" panose="020B0604020202020204" pitchFamily="34" charset="0"/>
            </a:endParaRP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[5]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Yu. I.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Belchenko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Budker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E.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Derevyankin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Dimov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Dudnikov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G.V.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Roslyakov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 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Chupriyanov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V.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Shamovsky</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err="1" smtClean="0">
                <a:solidFill>
                  <a:schemeClr val="tx1"/>
                </a:solidFill>
                <a:latin typeface="Arial" panose="020B0604020202020204" pitchFamily="34" charset="0"/>
                <a:ea typeface="Times New Roman" panose="02020603050405020304" pitchFamily="18" charset="0"/>
                <a:cs typeface="Times-Italic" charset="0"/>
              </a:rPr>
              <a:t>roceedings</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of the </a:t>
            </a:r>
            <a:r>
              <a:rPr lang="en-US" altLang="ru-RU" sz="900" b="0" i="1" dirty="0" err="1">
                <a:solidFill>
                  <a:schemeClr val="tx1"/>
                </a:solidFill>
                <a:latin typeface="Arial" panose="020B0604020202020204" pitchFamily="34" charset="0"/>
                <a:ea typeface="Times New Roman" panose="02020603050405020304" pitchFamily="18" charset="0"/>
                <a:cs typeface="Times-Italic" charset="0"/>
              </a:rPr>
              <a:t>Xth</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International Conference </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on Particle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Accelerators, </a:t>
            </a:r>
            <a:r>
              <a:rPr lang="en-US" altLang="ru-RU" sz="900" b="0" i="1" dirty="0" err="1">
                <a:solidFill>
                  <a:schemeClr val="tx1"/>
                </a:solidFill>
                <a:latin typeface="Arial" panose="020B0604020202020204" pitchFamily="34" charset="0"/>
                <a:ea typeface="Times New Roman" panose="02020603050405020304" pitchFamily="18" charset="0"/>
                <a:cs typeface="Times-Italic" charset="0"/>
              </a:rPr>
              <a:t>Protvino</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1977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Protvino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Institute of High Energy Physics,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Serpukhovy</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1977</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Vol. 2, p. 287</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[6]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B.V.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Chirikov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Energy </a:t>
            </a:r>
            <a:r>
              <a:rPr lang="en-US" altLang="ru-RU" sz="900" dirty="0">
                <a:solidFill>
                  <a:schemeClr val="tx1"/>
                </a:solidFill>
                <a:latin typeface="Arial" panose="020B0604020202020204" pitchFamily="34" charset="0"/>
                <a:ea typeface="Times New Roman" panose="02020603050405020304" pitchFamily="18" charset="0"/>
                <a:cs typeface="Times-Bold" charset="0"/>
              </a:rPr>
              <a:t>19</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1149 (1965).</a:t>
            </a:r>
            <a:endParaRPr lang="ru-RU" altLang="ru-RU" sz="700" b="0" dirty="0">
              <a:solidFill>
                <a:schemeClr val="tx1"/>
              </a:solidFill>
              <a:latin typeface="Arial" panose="020B0604020202020204" pitchFamily="34" charset="0"/>
            </a:endParaRP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J. H. Martin, R. A.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Winje</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R. H. Hilden, and F. E. Mills,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5th </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International Conference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on High Energy Accelerators, </a:t>
            </a:r>
            <a:r>
              <a:rPr lang="en-US" altLang="ru-RU" sz="900" b="0" i="1" dirty="0" err="1">
                <a:solidFill>
                  <a:schemeClr val="tx1"/>
                </a:solidFill>
                <a:latin typeface="Arial" panose="020B0604020202020204" pitchFamily="34" charset="0"/>
                <a:ea typeface="Times New Roman" panose="02020603050405020304" pitchFamily="18" charset="0"/>
                <a:cs typeface="Times-Italic" charset="0"/>
              </a:rPr>
              <a:t>Frascati</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1965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(CNEN, Rome, 1966), p.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47</a:t>
            </a:r>
            <a:r>
              <a:rPr lang="en-US" altLang="ru-RU" sz="900" b="0" dirty="0">
                <a:solidFill>
                  <a:schemeClr val="tx1"/>
                </a:solidFill>
                <a:latin typeface="Arial" panose="020B0604020202020204" pitchFamily="34" charset="0"/>
                <a:ea typeface="Times New Roman" panose="02020603050405020304" pitchFamily="18" charset="0"/>
                <a:cs typeface="Times-Roman" charset="0"/>
              </a:rPr>
              <a:t>.</a:t>
            </a:r>
            <a:endParaRPr lang="ru-RU" altLang="ru-RU" sz="700" b="0" dirty="0">
              <a:solidFill>
                <a:schemeClr val="tx1"/>
              </a:solidFill>
              <a:latin typeface="Arial" panose="020B0604020202020204" pitchFamily="34" charset="0"/>
            </a:endParaRP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[8]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J. H. Martin, R. A.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Winje</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R. C.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Trendler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International Conference </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on High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Energy Accelerators, Cambridge, MA, 1967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(Ref. [15]), p. 356</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[9]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E. C.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Raka</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in </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Proceedings of the International Conference on High Energy Accelerators</a:t>
            </a:r>
            <a:r>
              <a:rPr lang="en-US" altLang="ru-RU" sz="900" b="0" i="1" dirty="0" smtClean="0">
                <a:solidFill>
                  <a:schemeClr val="tx1"/>
                </a:solidFill>
                <a:latin typeface="Arial" panose="020B0604020202020204" pitchFamily="34" charset="0"/>
                <a:ea typeface="Times New Roman" panose="02020603050405020304" pitchFamily="18" charset="0"/>
                <a:cs typeface="Times-Italic" charset="0"/>
              </a:rPr>
              <a:t>, Cambridge</a:t>
            </a:r>
            <a:r>
              <a:rPr lang="en-US" altLang="ru-RU" sz="900" b="0" i="1" dirty="0">
                <a:solidFill>
                  <a:schemeClr val="tx1"/>
                </a:solidFill>
                <a:latin typeface="Arial" panose="020B0604020202020204" pitchFamily="34" charset="0"/>
                <a:ea typeface="Times New Roman" panose="02020603050405020304" pitchFamily="18" charset="0"/>
                <a:cs typeface="Times-Italic" charset="0"/>
              </a:rPr>
              <a:t>, MA, 1967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(Ref. [15]), p. 428.</a:t>
            </a:r>
            <a:endParaRPr lang="en-US" altLang="ru-RU" sz="1800" b="0" dirty="0">
              <a:solidFill>
                <a:schemeClr val="tx1"/>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[10] K.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Ohmi</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Phys. Rev. Lett. </a:t>
            </a:r>
            <a:r>
              <a:rPr kumimoji="0" lang="en-US" altLang="ru-RU" sz="900" b="1"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Bold" charset="0"/>
              </a:rPr>
              <a:t>75</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1526 (1995).</a:t>
            </a:r>
            <a:endParaRPr kumimoji="0" lang="ru-RU" altLang="ru-RU" sz="7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[11] M. A. Furman and G. R.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Lambertson</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in </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Proceedings of the International Workshop on </a:t>
            </a:r>
            <a:r>
              <a:rPr kumimoji="0" lang="en-US" altLang="ru-RU" sz="9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Italic" charset="0"/>
              </a:rPr>
              <a:t>Multibunch</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 Instabilities in Future Electron and Positron Accelerators (MBI’97), Tsukuba</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edited by Y.H.</a:t>
            </a:r>
            <a:endParaRPr kumimoji="0" lang="ru-RU" altLang="ru-RU" sz="7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Chin, KEK Proceedings Vol. 97–17 (KEK, Tsukuba, 1997).</a:t>
            </a:r>
            <a:endParaRPr kumimoji="0" lang="ru-RU" altLang="ru-RU" sz="7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[9] K.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Ohmi</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in </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Proceedings of the International Workshop on </a:t>
            </a:r>
            <a:r>
              <a:rPr kumimoji="0" lang="en-US" altLang="ru-RU" sz="900" b="0" i="1"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Italic" charset="0"/>
              </a:rPr>
              <a:t>Multibunch</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 Instabilities in Future Electron and Positron Accelerators (MBI’97), Tsukuba </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(Ref. [8]).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[10] S. S. Win, H.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Fukuma</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K.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Ohmi</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and S.-I. </a:t>
            </a:r>
            <a:r>
              <a:rPr kumimoji="0" lang="en-US" altLang="ru-RU" sz="900" b="0" i="0" u="none" strike="noStrike" cap="none" normalizeH="0" baseline="0" dirty="0" err="1" smtClean="0">
                <a:ln>
                  <a:noFill/>
                </a:ln>
                <a:solidFill>
                  <a:schemeClr val="tx1"/>
                </a:solidFill>
                <a:effectLst/>
                <a:latin typeface="Arial" panose="020B0604020202020204" pitchFamily="34" charset="0"/>
                <a:ea typeface="Times New Roman" panose="02020603050405020304" pitchFamily="18" charset="0"/>
                <a:cs typeface="Times-Roman" charset="0"/>
              </a:rPr>
              <a:t>Kurokawa</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 in </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Proceedings of ECLOUD’02, Geneva </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(Ref. [6]).</a:t>
            </a:r>
            <a:endParaRPr kumimoji="0" lang="ru-RU" altLang="ru-RU" sz="7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[11] D. Schulte, in </a:t>
            </a:r>
            <a:r>
              <a:rPr kumimoji="0" lang="en-US" altLang="ru-RU" sz="900" b="0" i="1"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Italic" charset="0"/>
              </a:rPr>
              <a:t>Proceedings of ECLOUD’04, Napa, CA </a:t>
            </a:r>
            <a:r>
              <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rPr>
              <a:t>(Ref. [1])</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[12] F</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Zimmermann, “Review of single bunch instabilities driven by an electron cloud”, PHYSICAL REVIEW SPECIAL TOPICS - ACCELERATORS AND BEAMS, 7, 124801 (2004</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[13</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K.Ohmi</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and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F.Zimmermann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Head-Tail Instability Caused by Electron Clouds in Positron Storage Rings. Phys. Rev. Lett. 85, 3821, 2000</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[13</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B.Henrist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N.Hilleret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C.Scheuerlein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M.Taborelli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G.Vorlaufer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The variation of the secondary electron yield and of the desorption yield of copper under electron bombardment: origin and impact on the conditioning of the LHC. Proceedings of EPAC 2002, pp. 2553-2555, Paris, France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a:solidFill>
                  <a:schemeClr val="tx1"/>
                </a:solidFill>
                <a:latin typeface="Arial" panose="020B0604020202020204" pitchFamily="34" charset="0"/>
                <a:ea typeface="Times New Roman" panose="02020603050405020304" pitchFamily="18" charset="0"/>
                <a:cs typeface="Times-Roman" charset="0"/>
              </a:rPr>
              <a:t>[14]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R.Cimino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I.R.Collins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M.A.Furman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M.Pivi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F.Ruggiero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G.Rumolo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F.Zimmermann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Can Low-Energy Electrons Affect High-Energy Physics Accelerators? Phys. Rev. Lett. 93, 014801, 2004</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[15</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B.Henrist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N.Hilleret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M.Jimenez</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C.Scheuerlein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M.Taborelli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G.Vorlaufer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Secondary electron emission data for the simulation of electron cloud. Proc. Mini Workshop on Electron Cloud Simulations for Proton and Positron Beams (ECLOUD'02), Geneva, 15-18 April 2002, pp. 75-78, CERN Report: CERN-2002-001, 2002.</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[15]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J.M.Jimenez</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G.Arduini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P.Collier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G.Ferioli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B.Henrist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N.Hilleret</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L.Jensen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K.Weiss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F.Zimmermann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Electron cloud with LHC-type beams in the SPS: A review of three years of measurements. Proc. Mini Workshop on Electron Cloud Simulations for Proton and Positron Beams (ECLOUD'02), Geneva, Switzerland, 15-18 Apr 2002, pp. 17-18, CERN Yellow Report: CERN-2002-001, 2002</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[16</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R.Cimino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I.R.Collins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V.Baglin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VUV photoemission studies of candidate Large Hadron Collider vacuum chamber materials.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Phisical</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rewiew</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special topics – accelerator and beams, v.2,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063201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1999).</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[17].</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V.V.Anashin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I.R.Collins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R.V.Dostovalov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N.V.Fedorov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O.Gröbner</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A.A.Krasnov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O.B.Malyshev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E.E.Pyata</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Magnetic and electric field effects on the photoelectron emission from LHC beam screen material. Vacuum, ISSN 0042207X, p. 255-260, vol. 60, N 1-2, January-February 2001</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[18</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A.A.Krasnov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Molecular pumping properties of the LHC arc beam pipe and effective secondary electron emission from Cu surface with artificial roughness. Vacuum, vol. 73, pp. 195-199 (2004</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a:solidFill>
                  <a:schemeClr val="tx1"/>
                </a:solidFill>
                <a:latin typeface="Arial" panose="020B0604020202020204" pitchFamily="34" charset="0"/>
                <a:ea typeface="Times New Roman" panose="02020603050405020304" pitchFamily="18" charset="0"/>
                <a:cs typeface="Times-Roman" charset="0"/>
              </a:rPr>
              <a:t>[19] A. Kulikov et al, “The Electron-Cloud Instability at PEP-II,” Proc. 2001 Particle Accelerator Conference (2001), p. 1903S</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[20] S.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Heifets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“Electron Cloud at High Beam Currents,” Proc.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ECLOUD02 Geneva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(2002)</a:t>
            </a:r>
            <a:endParaRPr lang="en-US" altLang="ru-RU" sz="900" b="0" dirty="0" smtClean="0">
              <a:solidFill>
                <a:schemeClr val="tx1"/>
              </a:solidFill>
              <a:latin typeface="Arial" panose="020B0604020202020204" pitchFamily="34" charset="0"/>
              <a:ea typeface="Times New Roman" panose="02020603050405020304" pitchFamily="18" charset="0"/>
              <a:cs typeface="Times-Roman" charset="0"/>
            </a:endParaRPr>
          </a:p>
          <a:p>
            <a:pPr lvl="0" algn="l">
              <a:spcBef>
                <a:spcPct val="0"/>
              </a:spcBef>
            </a:pPr>
            <a:r>
              <a:rPr lang="en-US" altLang="ru-RU" sz="900" b="0" dirty="0">
                <a:solidFill>
                  <a:schemeClr val="tx1"/>
                </a:solidFill>
                <a:latin typeface="Arial" panose="020B0604020202020204" pitchFamily="34" charset="0"/>
                <a:ea typeface="Times New Roman" panose="02020603050405020304" pitchFamily="18" charset="0"/>
                <a:cs typeface="Times-Roman" charset="0"/>
              </a:rPr>
              <a:t>[21] F. Zimmermann, LHC Project Report 95 (1997</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[22]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R.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Valizadeh</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 Hannah, O.B.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Malyshev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T. Sian</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J</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Mutch</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N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Sykes,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Y</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Dan,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J.S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Colligon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Dhanak</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MULTIPACTOR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SUPPRESSION BY LASER ABLATION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SURFACE ENGINEERING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FOR SPACE APPLICATIONS, IPAC2019, Melbourne,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Australia, ISBN</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978-3-95450-208-0,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JACoW</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Publishing, doi:10.18429/JACoW-IPAC2019-TUPMP051</a:t>
            </a:r>
          </a:p>
          <a:p>
            <a:pPr lvl="0"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[23]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E. Belli,* P. Costa Pinto, G.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Rumolo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Sapountzis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Sinkovits</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M</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Taborelli</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B.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Spataro</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M</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Zobov</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G</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Castorina</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and M. </a:t>
            </a:r>
            <a:r>
              <a:rPr lang="en-US" altLang="ru-RU" sz="900" b="0" dirty="0" err="1" smtClean="0">
                <a:solidFill>
                  <a:schemeClr val="tx1"/>
                </a:solidFill>
                <a:latin typeface="Arial" panose="020B0604020202020204" pitchFamily="34" charset="0"/>
                <a:ea typeface="Times New Roman" panose="02020603050405020304" pitchFamily="18" charset="0"/>
                <a:cs typeface="Times-Roman" charset="0"/>
              </a:rPr>
              <a:t>Migliorati</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Electron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cloud buildup and impedance effects on beam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dynamics in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the Future Circular e + e − Collider and experimental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characterization of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thin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TiZrV</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vacuum chamber coatings, PHYSICAL REVIEW ACCELERATORS AND BEAMS 21, 111002 (2018)</a:t>
            </a:r>
          </a:p>
          <a:p>
            <a:pPr algn="l">
              <a:spcBef>
                <a:spcPct val="0"/>
              </a:spcBef>
            </a:pPr>
            <a:r>
              <a:rPr lang="en-US" altLang="ru-RU" sz="900" b="0" dirty="0">
                <a:solidFill>
                  <a:schemeClr val="tx1"/>
                </a:solidFill>
                <a:latin typeface="Arial" panose="020B0604020202020204" pitchFamily="34" charset="0"/>
                <a:ea typeface="Times New Roman" panose="02020603050405020304" pitchFamily="18" charset="0"/>
                <a:cs typeface="Times-Roman" charset="0"/>
              </a:rPr>
              <a:t>[</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24]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P. Costa Pinto, A.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Bellunato</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T. Basso, Paul Edwards,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M.Mensi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 Sublet, M. </a:t>
            </a:r>
            <a:r>
              <a:rPr lang="en-US" altLang="ru-RU" sz="900" b="0" dirty="0" err="1">
                <a:solidFill>
                  <a:schemeClr val="tx1"/>
                </a:solidFill>
                <a:latin typeface="Arial" panose="020B0604020202020204" pitchFamily="34" charset="0"/>
                <a:ea typeface="Times New Roman" panose="02020603050405020304" pitchFamily="18" charset="0"/>
                <a:cs typeface="Times-Roman" charset="0"/>
              </a:rPr>
              <a:t>Taborelli</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IMPLEMENTATION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OF CARBON THIN FILM COATINGS IN THE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SUPER PROTON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SYNCHROTRON (SPS) FOR ELECTRON CLOUD MITIGATION, Proceedings of IPAC2014, Dresden, </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Germany, WEPRI043.</a:t>
            </a:r>
          </a:p>
          <a:p>
            <a:pPr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[25] ECLOUD’12</a:t>
            </a:r>
            <a:r>
              <a:rPr lang="en-US" altLang="ru-RU" sz="900" b="0" dirty="0">
                <a:solidFill>
                  <a:schemeClr val="tx1"/>
                </a:solidFill>
                <a:latin typeface="Arial" panose="020B0604020202020204" pitchFamily="34" charset="0"/>
                <a:ea typeface="Times New Roman" panose="02020603050405020304" pitchFamily="18" charset="0"/>
                <a:cs typeface="Times-Roman" charset="0"/>
              </a:rPr>
              <a:t>, </a:t>
            </a:r>
            <a:r>
              <a:rPr lang="en-US" altLang="ru-RU" sz="900" b="0" dirty="0">
                <a:solidFill>
                  <a:schemeClr val="tx1"/>
                </a:solidFill>
                <a:latin typeface="Arial" panose="020B0604020202020204" pitchFamily="34" charset="0"/>
                <a:ea typeface="Times New Roman" panose="02020603050405020304" pitchFamily="18" charset="0"/>
                <a:cs typeface="Times-Roman" charset="0"/>
                <a:hlinkClick r:id="rId2"/>
              </a:rPr>
              <a:t>https://agenda.infn.it/event/4303/timetable/?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hlinkClick r:id="rId2"/>
              </a:rPr>
              <a:t>view=standard</a:t>
            </a:r>
            <a:endParaRPr lang="en-US" altLang="ru-RU" sz="900" b="0" dirty="0" smtClean="0">
              <a:solidFill>
                <a:schemeClr val="tx1"/>
              </a:solidFill>
              <a:latin typeface="Arial" panose="020B0604020202020204" pitchFamily="34" charset="0"/>
              <a:ea typeface="Times New Roman" panose="02020603050405020304" pitchFamily="18" charset="0"/>
              <a:cs typeface="Times-Roman" charset="0"/>
            </a:endParaRPr>
          </a:p>
          <a:p>
            <a:pPr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[26] ECLOUD’18,  </a:t>
            </a:r>
            <a:r>
              <a:rPr lang="en-US" altLang="ru-RU" sz="900" b="0" dirty="0">
                <a:solidFill>
                  <a:schemeClr val="tx1"/>
                </a:solidFill>
                <a:latin typeface="Arial" panose="020B0604020202020204" pitchFamily="34" charset="0"/>
                <a:ea typeface="Times New Roman" panose="02020603050405020304" pitchFamily="18" charset="0"/>
                <a:cs typeface="Times-Roman" charset="0"/>
                <a:hlinkClick r:id="rId3"/>
              </a:rPr>
              <a:t>https://agenda.infn.it/event/13351/timetable/#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hlinkClick r:id="rId3"/>
              </a:rPr>
              <a:t>20180603</a:t>
            </a:r>
            <a:endParaRPr lang="en-US" altLang="ru-RU" sz="900" b="0" dirty="0" smtClean="0">
              <a:solidFill>
                <a:schemeClr val="tx1"/>
              </a:solidFill>
              <a:latin typeface="Arial" panose="020B0604020202020204" pitchFamily="34" charset="0"/>
              <a:ea typeface="Times New Roman" panose="02020603050405020304" pitchFamily="18" charset="0"/>
              <a:cs typeface="Times-Roman" charset="0"/>
            </a:endParaRPr>
          </a:p>
          <a:p>
            <a:pPr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[27] </a:t>
            </a:r>
            <a:r>
              <a:rPr lang="en-US" altLang="ru-RU" sz="900" b="0" dirty="0">
                <a:solidFill>
                  <a:schemeClr val="tx1"/>
                </a:solidFill>
                <a:latin typeface="Arial" panose="020B0604020202020204" pitchFamily="34" charset="0"/>
                <a:ea typeface="Times New Roman" panose="02020603050405020304" pitchFamily="18" charset="0"/>
                <a:cs typeface="Times-Roman" charset="0"/>
              </a:rPr>
              <a:t>ICFA mini-Workshop on "Mitigation of Coherent Beam Instabilities in particle accelerators" MCBI 2019, </a:t>
            </a:r>
            <a:r>
              <a:rPr lang="en-US" altLang="ru-RU" sz="900" b="0" dirty="0">
                <a:solidFill>
                  <a:schemeClr val="tx1"/>
                </a:solidFill>
                <a:latin typeface="Arial" panose="020B0604020202020204" pitchFamily="34" charset="0"/>
                <a:ea typeface="Times New Roman" panose="02020603050405020304" pitchFamily="18" charset="0"/>
                <a:cs typeface="Times-Roman" charset="0"/>
                <a:hlinkClick r:id="rId4"/>
              </a:rPr>
              <a:t>https://indico.cern.ch/event/775147/timetable/#</a:t>
            </a:r>
            <a:r>
              <a:rPr lang="en-US" altLang="ru-RU" sz="900" b="0" dirty="0" smtClean="0">
                <a:solidFill>
                  <a:schemeClr val="tx1"/>
                </a:solidFill>
                <a:latin typeface="Arial" panose="020B0604020202020204" pitchFamily="34" charset="0"/>
                <a:ea typeface="Times New Roman" panose="02020603050405020304" pitchFamily="18" charset="0"/>
                <a:cs typeface="Times-Roman" charset="0"/>
                <a:hlinkClick r:id="rId4"/>
              </a:rPr>
              <a:t>20190923.detailed</a:t>
            </a:r>
            <a:endParaRPr lang="en-US" altLang="ru-RU" sz="900" b="0" dirty="0" smtClean="0">
              <a:solidFill>
                <a:schemeClr val="tx1"/>
              </a:solidFill>
              <a:latin typeface="Arial" panose="020B0604020202020204" pitchFamily="34" charset="0"/>
              <a:ea typeface="Times New Roman" panose="02020603050405020304" pitchFamily="18" charset="0"/>
              <a:cs typeface="Times-Roman" charset="0"/>
            </a:endParaRPr>
          </a:p>
          <a:p>
            <a:pPr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[28] </a:t>
            </a:r>
            <a:r>
              <a:rPr lang="ru-RU" altLang="ru-RU" sz="900" b="0" dirty="0" smtClean="0">
                <a:solidFill>
                  <a:schemeClr val="tx1"/>
                </a:solidFill>
                <a:latin typeface="Arial" panose="020B0604020202020204" pitchFamily="34" charset="0"/>
                <a:ea typeface="Times New Roman" panose="02020603050405020304" pitchFamily="18" charset="0"/>
                <a:cs typeface="Times-Roman" charset="0"/>
              </a:rPr>
              <a:t>О. Орлов, И.Н. Мешков и др. </a:t>
            </a:r>
            <a:r>
              <a:rPr lang="ru-RU" sz="900" b="0" dirty="0">
                <a:solidFill>
                  <a:schemeClr val="tx1"/>
                </a:solidFill>
              </a:rPr>
              <a:t>Стенд по измерению вторичной электрон-электронной </a:t>
            </a:r>
            <a:r>
              <a:rPr lang="ru-RU" sz="900" b="0" dirty="0" smtClean="0">
                <a:solidFill>
                  <a:schemeClr val="tx1"/>
                </a:solidFill>
              </a:rPr>
              <a:t>эмиссии</a:t>
            </a:r>
            <a:r>
              <a:rPr lang="ru-RU" sz="900" b="0" dirty="0">
                <a:solidFill>
                  <a:schemeClr val="tx1"/>
                </a:solidFill>
              </a:rPr>
              <a:t>, XIII Международный научный семинар памяти профессора В. П. </a:t>
            </a:r>
            <a:r>
              <a:rPr lang="ru-RU" sz="900" b="0" dirty="0" smtClean="0">
                <a:solidFill>
                  <a:schemeClr val="tx1"/>
                </a:solidFill>
              </a:rPr>
              <a:t>Саранцева «</a:t>
            </a:r>
            <a:r>
              <a:rPr lang="ru-RU" sz="900" b="0" dirty="0">
                <a:solidFill>
                  <a:schemeClr val="tx1"/>
                </a:solidFill>
              </a:rPr>
              <a:t>Проблемы </a:t>
            </a:r>
            <a:r>
              <a:rPr lang="ru-RU" sz="900" b="0" dirty="0" err="1">
                <a:solidFill>
                  <a:schemeClr val="tx1"/>
                </a:solidFill>
              </a:rPr>
              <a:t>коллайдеров</a:t>
            </a:r>
            <a:r>
              <a:rPr lang="ru-RU" sz="900" b="0" dirty="0">
                <a:solidFill>
                  <a:schemeClr val="tx1"/>
                </a:solidFill>
              </a:rPr>
              <a:t> и </a:t>
            </a:r>
            <a:r>
              <a:rPr lang="ru-RU" sz="900" b="0" dirty="0" smtClean="0">
                <a:solidFill>
                  <a:schemeClr val="tx1"/>
                </a:solidFill>
              </a:rPr>
              <a:t>ускорителей </a:t>
            </a:r>
            <a:r>
              <a:rPr lang="ru-RU" sz="900" b="0" dirty="0">
                <a:solidFill>
                  <a:schemeClr val="tx1"/>
                </a:solidFill>
              </a:rPr>
              <a:t>заряженных частиц</a:t>
            </a:r>
            <a:r>
              <a:rPr lang="ru-RU" sz="900" b="0" dirty="0" smtClean="0">
                <a:solidFill>
                  <a:schemeClr val="tx1"/>
                </a:solidFill>
              </a:rPr>
              <a:t>» 3-8 </a:t>
            </a:r>
            <a:r>
              <a:rPr lang="ru-RU" sz="900" b="0" dirty="0">
                <a:solidFill>
                  <a:schemeClr val="tx1"/>
                </a:solidFill>
              </a:rPr>
              <a:t>сентября 2019 </a:t>
            </a:r>
            <a:r>
              <a:rPr lang="ru-RU" sz="900" b="0" dirty="0" smtClean="0">
                <a:solidFill>
                  <a:schemeClr val="tx1"/>
                </a:solidFill>
              </a:rPr>
              <a:t>г.</a:t>
            </a:r>
            <a:r>
              <a:rPr lang="ru-RU" sz="900" b="0" dirty="0">
                <a:solidFill>
                  <a:schemeClr val="tx1"/>
                </a:solidFill>
              </a:rPr>
              <a:t>	</a:t>
            </a:r>
          </a:p>
          <a:p>
            <a:pPr algn="l">
              <a:spcBef>
                <a:spcPct val="0"/>
              </a:spcBef>
            </a:pPr>
            <a:r>
              <a:rPr lang="en-US" altLang="ru-RU" sz="900" b="0" dirty="0" smtClean="0">
                <a:solidFill>
                  <a:schemeClr val="tx1"/>
                </a:solidFill>
                <a:latin typeface="Arial" panose="020B0604020202020204" pitchFamily="34" charset="0"/>
                <a:ea typeface="Times New Roman" panose="02020603050405020304" pitchFamily="18" charset="0"/>
                <a:cs typeface="Times-Roman" charset="0"/>
              </a:rPr>
              <a:t> </a:t>
            </a:r>
          </a:p>
          <a:p>
            <a:pPr algn="l">
              <a:spcBef>
                <a:spcPct val="0"/>
              </a:spcBef>
            </a:pPr>
            <a:endParaRPr lang="en-US" altLang="ru-RU" sz="900" b="0" dirty="0">
              <a:solidFill>
                <a:schemeClr val="tx1"/>
              </a:solidFill>
              <a:latin typeface="Arial" panose="020B0604020202020204" pitchFamily="34" charset="0"/>
              <a:ea typeface="Times New Roman" panose="02020603050405020304" pitchFamily="18" charset="0"/>
              <a:cs typeface="Times-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ru-RU" sz="9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Times-Roman" charset="0"/>
            </a:endParaRPr>
          </a:p>
          <a:p>
            <a:pPr lvl="0" algn="l">
              <a:spcBef>
                <a:spcPct val="0"/>
              </a:spcBef>
            </a:pPr>
            <a:endParaRPr lang="en-US" altLang="ru-RU" sz="800" b="0" dirty="0">
              <a:solidFill>
                <a:schemeClr val="tx1"/>
              </a:solidFill>
              <a:latin typeface="Arial" panose="020B0604020202020204" pitchFamily="34" charset="0"/>
              <a:ea typeface="Times New Roman" panose="02020603050405020304" pitchFamily="18" charset="0"/>
              <a:cs typeface="Times-Roman"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7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433159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Заголовок 1"/>
          <p:cNvSpPr>
            <a:spLocks noGrp="1"/>
          </p:cNvSpPr>
          <p:nvPr>
            <p:ph type="title"/>
          </p:nvPr>
        </p:nvSpPr>
        <p:spPr>
          <a:xfrm>
            <a:off x="984383" y="6301053"/>
            <a:ext cx="9073515" cy="957410"/>
          </a:xfrm>
        </p:spPr>
        <p:txBody>
          <a:bodyPr/>
          <a:lstStyle/>
          <a:p>
            <a:pPr eaLnBrk="1" hangingPunct="1"/>
            <a:r>
              <a:rPr lang="en-US" altLang="ru-RU" sz="3969" b="1" dirty="0">
                <a:solidFill>
                  <a:srgbClr val="17375E"/>
                </a:solidFill>
                <a:latin typeface="Comic Sans MS" panose="030F0702030302020204" pitchFamily="66" charset="0"/>
              </a:rPr>
              <a:t>Thanks for your attention</a:t>
            </a:r>
            <a:endParaRPr lang="ru-RU" altLang="ru-RU" sz="3969" b="1" dirty="0">
              <a:solidFill>
                <a:srgbClr val="17375E"/>
              </a:solidFill>
              <a:latin typeface="Comic Sans MS" panose="030F0702030302020204" pitchFamily="66" charset="0"/>
            </a:endParaRPr>
          </a:p>
        </p:txBody>
      </p:sp>
      <p:pic>
        <p:nvPicPr>
          <p:cNvPr id="34819" name="Picture 3" descr="D:\+++CHINA-COOPERATION\Budker_INP_plan.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26856" y="157526"/>
            <a:ext cx="9439327" cy="6203036"/>
          </a:xfrm>
        </p:spPr>
      </p:pic>
      <p:pic>
        <p:nvPicPr>
          <p:cNvPr id="3482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2" y="6537342"/>
            <a:ext cx="1102684" cy="1344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528">
                <a:solidFill>
                  <a:schemeClr val="tx1"/>
                </a:solidFill>
                <a:latin typeface="Calibri" panose="020F0502020204030204" pitchFamily="34" charset="0"/>
                <a:ea typeface="MS PGothic" panose="020B0600070205080204" pitchFamily="34" charset="-128"/>
              </a:defRPr>
            </a:lvl1pPr>
            <a:lvl2pPr marL="819102" indent="-315039">
              <a:spcBef>
                <a:spcPct val="20000"/>
              </a:spcBef>
              <a:buFont typeface="Arial" panose="020B0604020202020204" pitchFamily="34" charset="0"/>
              <a:buChar char="–"/>
              <a:defRPr sz="3087">
                <a:solidFill>
                  <a:schemeClr val="tx1"/>
                </a:solidFill>
                <a:latin typeface="Calibri" panose="020F0502020204030204" pitchFamily="34" charset="0"/>
                <a:ea typeface="MS PGothic" panose="020B0600070205080204" pitchFamily="34" charset="-128"/>
              </a:defRPr>
            </a:lvl2pPr>
            <a:lvl3pPr marL="1260158" indent="-252032">
              <a:spcBef>
                <a:spcPct val="20000"/>
              </a:spcBef>
              <a:buFont typeface="Arial" panose="020B0604020202020204" pitchFamily="34" charset="0"/>
              <a:buChar char="•"/>
              <a:defRPr sz="2646">
                <a:solidFill>
                  <a:schemeClr val="tx1"/>
                </a:solidFill>
                <a:latin typeface="Calibri" panose="020F0502020204030204" pitchFamily="34" charset="0"/>
                <a:ea typeface="MS PGothic" panose="020B0600070205080204" pitchFamily="34" charset="-128"/>
              </a:defRPr>
            </a:lvl3pPr>
            <a:lvl4pPr marL="1764221" indent="-252032">
              <a:spcBef>
                <a:spcPct val="20000"/>
              </a:spcBef>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4pPr>
            <a:lvl5pPr marL="2268284" indent="-252032">
              <a:spcBef>
                <a:spcPct val="20000"/>
              </a:spcBef>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5pPr>
            <a:lvl6pPr marL="2772347" indent="-252032" eaLnBrk="0" fontAlgn="base" hangingPunct="0">
              <a:spcBef>
                <a:spcPct val="20000"/>
              </a:spcBef>
              <a:spcAft>
                <a:spcPct val="0"/>
              </a:spcAft>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6pPr>
            <a:lvl7pPr marL="3276410" indent="-252032" eaLnBrk="0" fontAlgn="base" hangingPunct="0">
              <a:spcBef>
                <a:spcPct val="20000"/>
              </a:spcBef>
              <a:spcAft>
                <a:spcPct val="0"/>
              </a:spcAft>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7pPr>
            <a:lvl8pPr marL="3780473" indent="-252032" eaLnBrk="0" fontAlgn="base" hangingPunct="0">
              <a:spcBef>
                <a:spcPct val="20000"/>
              </a:spcBef>
              <a:spcAft>
                <a:spcPct val="0"/>
              </a:spcAft>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8pPr>
            <a:lvl9pPr marL="4284536" indent="-252032" eaLnBrk="0" fontAlgn="base" hangingPunct="0">
              <a:spcBef>
                <a:spcPct val="20000"/>
              </a:spcBef>
              <a:spcAft>
                <a:spcPct val="0"/>
              </a:spcAft>
              <a:buFont typeface="Arial" panose="020B0604020202020204" pitchFamily="34" charset="0"/>
              <a:buChar char="»"/>
              <a:defRPr sz="2205">
                <a:solidFill>
                  <a:schemeClr val="tx1"/>
                </a:solidFill>
                <a:latin typeface="Calibri" panose="020F0502020204030204" pitchFamily="34" charset="0"/>
                <a:ea typeface="MS PGothic" panose="020B0600070205080204" pitchFamily="34" charset="-128"/>
              </a:defRPr>
            </a:lvl9pPr>
          </a:lstStyle>
          <a:p>
            <a:pPr>
              <a:spcBef>
                <a:spcPct val="0"/>
              </a:spcBef>
              <a:buFontTx/>
              <a:buNone/>
            </a:pPr>
            <a:fld id="{478697AF-20BD-42AC-9246-610144C05F2B}" type="slidenum">
              <a:rPr lang="ru-RU" altLang="ru-RU" sz="1323">
                <a:solidFill>
                  <a:srgbClr val="898989"/>
                </a:solidFill>
              </a:rPr>
              <a:pPr>
                <a:spcBef>
                  <a:spcPct val="0"/>
                </a:spcBef>
                <a:buFontTx/>
                <a:buNone/>
              </a:pPr>
              <a:t>38</a:t>
            </a:fld>
            <a:endParaRPr lang="ru-RU" altLang="ru-RU" sz="1323">
              <a:solidFill>
                <a:srgbClr val="898989"/>
              </a:solidFill>
            </a:endParaRPr>
          </a:p>
        </p:txBody>
      </p:sp>
    </p:spTree>
    <p:extLst>
      <p:ext uri="{BB962C8B-B14F-4D97-AF65-F5344CB8AC3E}">
        <p14:creationId xmlns:p14="http://schemas.microsoft.com/office/powerpoint/2010/main" val="4012154115"/>
      </p:ext>
    </p:extLst>
  </p:cSld>
  <p:clrMapOvr>
    <a:masterClrMapping/>
  </p:clrMapOvr>
  <p:transition advClick="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6933" y="960483"/>
            <a:ext cx="9170988" cy="4537075"/>
          </a:xfrm>
        </p:spPr>
        <p:txBody>
          <a:bodyPr>
            <a:normAutofit/>
          </a:bodyPr>
          <a:lstStyle/>
          <a:p>
            <a:pPr marL="0" indent="0">
              <a:buNone/>
            </a:pPr>
            <a:r>
              <a:rPr lang="en-GB" sz="1985" dirty="0">
                <a:solidFill>
                  <a:srgbClr val="800000"/>
                </a:solidFill>
              </a:rPr>
              <a:t>The predictions from e-cloud simulations rely on confidence in the SEY curves used</a:t>
            </a:r>
          </a:p>
          <a:p>
            <a:r>
              <a:rPr lang="en-GB" sz="1985" dirty="0" err="1" smtClean="0">
                <a:solidFill>
                  <a:srgbClr val="800000"/>
                </a:solidFill>
              </a:rPr>
              <a:t>Cimino</a:t>
            </a:r>
            <a:r>
              <a:rPr lang="en-GB" sz="1985" dirty="0" smtClean="0">
                <a:solidFill>
                  <a:srgbClr val="800000"/>
                </a:solidFill>
              </a:rPr>
              <a:t>-Collins </a:t>
            </a:r>
            <a:r>
              <a:rPr lang="en-GB" sz="1985" dirty="0">
                <a:solidFill>
                  <a:srgbClr val="800000"/>
                </a:solidFill>
              </a:rPr>
              <a:t>SEY model, parameterising measured SEY curves of the LHC beam screens:</a:t>
            </a:r>
          </a:p>
          <a:p>
            <a:endParaRPr lang="en-GB" sz="1985" dirty="0"/>
          </a:p>
          <a:p>
            <a:endParaRPr lang="en-GB" sz="1985" dirty="0"/>
          </a:p>
          <a:p>
            <a:endParaRPr lang="en-GB" sz="1985" dirty="0"/>
          </a:p>
          <a:p>
            <a:endParaRPr lang="en-GB" sz="1985" dirty="0"/>
          </a:p>
          <a:p>
            <a:endParaRPr lang="en-GB" sz="1985" dirty="0"/>
          </a:p>
          <a:p>
            <a:endParaRPr lang="en-GB" sz="1985" dirty="0"/>
          </a:p>
          <a:p>
            <a:endParaRPr lang="en-GB" sz="1985" dirty="0"/>
          </a:p>
          <a:p>
            <a:r>
              <a:rPr lang="en-GB" sz="1985" dirty="0">
                <a:solidFill>
                  <a:srgbClr val="800000"/>
                </a:solidFill>
              </a:rPr>
              <a:t>Dependence on incidence angle:</a:t>
            </a:r>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a:p>
            <a:pPr marL="0" indent="0">
              <a:buNone/>
            </a:pPr>
            <a:endParaRPr lang="en-GB" sz="1985" dirty="0"/>
          </a:p>
        </p:txBody>
      </p:sp>
      <p:sp>
        <p:nvSpPr>
          <p:cNvPr id="2" name="Title 1"/>
          <p:cNvSpPr>
            <a:spLocks noGrp="1"/>
          </p:cNvSpPr>
          <p:nvPr>
            <p:ph type="title"/>
          </p:nvPr>
        </p:nvSpPr>
        <p:spPr>
          <a:xfrm>
            <a:off x="736933" y="-33909"/>
            <a:ext cx="9170988" cy="1260475"/>
          </a:xfrm>
        </p:spPr>
        <p:txBody>
          <a:bodyPr/>
          <a:lstStyle/>
          <a:p>
            <a:r>
              <a:rPr lang="en-GB" sz="2800" dirty="0" smtClean="0">
                <a:solidFill>
                  <a:srgbClr val="800000"/>
                </a:solidFill>
              </a:rPr>
              <a:t>SEY model</a:t>
            </a:r>
            <a:endParaRPr lang="en-GB" sz="2800" dirty="0">
              <a:solidFill>
                <a:srgbClr val="800000"/>
              </a:solidFill>
            </a:endParaRPr>
          </a:p>
        </p:txBody>
      </p:sp>
      <p:sp>
        <p:nvSpPr>
          <p:cNvPr id="4" name="Slide Number Placeholder 3"/>
          <p:cNvSpPr>
            <a:spLocks noGrp="1"/>
          </p:cNvSpPr>
          <p:nvPr>
            <p:ph type="sldNum" sz="quarter" idx="12"/>
          </p:nvPr>
        </p:nvSpPr>
        <p:spPr/>
        <p:txBody>
          <a:bodyPr/>
          <a:lstStyle/>
          <a:p>
            <a:fld id="{2AC3B2E6-27D2-1240-A515-2DF3A0B1185F}" type="slidenum">
              <a:rPr lang="en-US" smtClean="0"/>
              <a:t>39</a:t>
            </a:fld>
            <a:endParaRPr lang="en-US"/>
          </a:p>
        </p:txBody>
      </p:sp>
      <p:grpSp>
        <p:nvGrpSpPr>
          <p:cNvPr id="15" name="Group 14"/>
          <p:cNvGrpSpPr/>
          <p:nvPr/>
        </p:nvGrpSpPr>
        <p:grpSpPr>
          <a:xfrm>
            <a:off x="6076153" y="2574150"/>
            <a:ext cx="3592498" cy="1855624"/>
            <a:chOff x="4916492" y="2026695"/>
            <a:chExt cx="3258365" cy="1683035"/>
          </a:xfrm>
        </p:grpSpPr>
        <p:sp>
          <p:nvSpPr>
            <p:cNvPr id="20" name="Rectangle 19"/>
            <p:cNvSpPr/>
            <p:nvPr/>
          </p:nvSpPr>
          <p:spPr>
            <a:xfrm>
              <a:off x="4916492" y="2027456"/>
              <a:ext cx="3258365" cy="1682274"/>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5"/>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5003332" y="2026695"/>
              <a:ext cx="3117452" cy="1187926"/>
            </a:xfrm>
            <a:prstGeom prst="rect">
              <a:avLst/>
            </a:prstGeom>
            <a:noFill/>
          </p:spPr>
        </p:pic>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5368592" y="3243607"/>
              <a:ext cx="903077" cy="244984"/>
            </a:xfrm>
            <a:prstGeom prst="rect">
              <a:avLst/>
            </a:prstGeom>
          </p:spPr>
        </p:pic>
        <p:pic>
          <p:nvPicPr>
            <p:cNvPr id="10" name="Picture 9"/>
            <p:cNvPicPr>
              <a:picLocks noChangeAspect="1"/>
            </p:cNvPicPr>
            <p:nvPr/>
          </p:nvPicPr>
          <p:blipFill>
            <a:blip r:embed="rId4">
              <a:clrChange>
                <a:clrFrom>
                  <a:srgbClr val="FFFFFF"/>
                </a:clrFrom>
                <a:clrTo>
                  <a:srgbClr val="FFFFFF">
                    <a:alpha val="0"/>
                  </a:srgbClr>
                </a:clrTo>
              </a:clrChange>
            </a:blip>
            <a:stretch>
              <a:fillRect/>
            </a:stretch>
          </p:blipFill>
          <p:spPr>
            <a:xfrm>
              <a:off x="6389102" y="3190351"/>
              <a:ext cx="1361384" cy="289062"/>
            </a:xfrm>
            <a:prstGeom prst="rect">
              <a:avLst/>
            </a:prstGeom>
          </p:spPr>
        </p:pic>
        <p:sp>
          <p:nvSpPr>
            <p:cNvPr id="13" name="TextBox 12"/>
            <p:cNvSpPr txBox="1"/>
            <p:nvPr/>
          </p:nvSpPr>
          <p:spPr>
            <a:xfrm>
              <a:off x="5178276" y="2853046"/>
              <a:ext cx="1285861" cy="329980"/>
            </a:xfrm>
            <a:prstGeom prst="rect">
              <a:avLst/>
            </a:prstGeom>
            <a:noFill/>
          </p:spPr>
          <p:txBody>
            <a:bodyPr wrap="square" rtlCol="0">
              <a:spAutoFit/>
            </a:bodyPr>
            <a:lstStyle/>
            <a:p>
              <a:r>
                <a:rPr lang="en-GB" sz="1764" dirty="0"/>
                <a:t>with:</a:t>
              </a:r>
            </a:p>
          </p:txBody>
        </p:sp>
      </p:grpSp>
      <p:grpSp>
        <p:nvGrpSpPr>
          <p:cNvPr id="16" name="Group 15"/>
          <p:cNvGrpSpPr/>
          <p:nvPr/>
        </p:nvGrpSpPr>
        <p:grpSpPr>
          <a:xfrm>
            <a:off x="1201970" y="2574150"/>
            <a:ext cx="3592498" cy="1854785"/>
            <a:chOff x="624388" y="2030328"/>
            <a:chExt cx="3258365" cy="1682274"/>
          </a:xfrm>
        </p:grpSpPr>
        <p:sp>
          <p:nvSpPr>
            <p:cNvPr id="14" name="Rectangle 13"/>
            <p:cNvSpPr/>
            <p:nvPr/>
          </p:nvSpPr>
          <p:spPr>
            <a:xfrm>
              <a:off x="624388" y="2030328"/>
              <a:ext cx="3258365" cy="1682274"/>
            </a:xfrm>
            <a:prstGeom prst="rect">
              <a:avLst/>
            </a:prstGeom>
            <a:noFill/>
            <a:ln w="190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5"/>
            </a:p>
          </p:txBody>
        </p:sp>
        <p:pic>
          <p:nvPicPr>
            <p:cNvPr id="5" name="Picture 4"/>
            <p:cNvPicPr>
              <a:picLocks noChangeAspect="1"/>
            </p:cNvPicPr>
            <p:nvPr/>
          </p:nvPicPr>
          <p:blipFill>
            <a:blip r:embed="rId5">
              <a:clrChange>
                <a:clrFrom>
                  <a:srgbClr val="FFFFFF"/>
                </a:clrFrom>
                <a:clrTo>
                  <a:srgbClr val="FFFFFF">
                    <a:alpha val="0"/>
                  </a:srgbClr>
                </a:clrTo>
              </a:clrChange>
            </a:blip>
            <a:stretch>
              <a:fillRect/>
            </a:stretch>
          </p:blipFill>
          <p:spPr>
            <a:xfrm>
              <a:off x="624388" y="2052040"/>
              <a:ext cx="3258365" cy="852722"/>
            </a:xfrm>
            <a:prstGeom prst="rect">
              <a:avLst/>
            </a:prstGeom>
          </p:spPr>
        </p:pic>
        <p:pic>
          <p:nvPicPr>
            <p:cNvPr id="11" name="Picture 10"/>
            <p:cNvPicPr>
              <a:picLocks noChangeAspect="1"/>
            </p:cNvPicPr>
            <p:nvPr/>
          </p:nvPicPr>
          <p:blipFill>
            <a:blip r:embed="rId6">
              <a:clrChange>
                <a:clrFrom>
                  <a:srgbClr val="FFFFFF"/>
                </a:clrFrom>
                <a:clrTo>
                  <a:srgbClr val="FFFFFF">
                    <a:alpha val="0"/>
                  </a:srgbClr>
                </a:clrTo>
              </a:clrChange>
            </a:blip>
            <a:stretch>
              <a:fillRect/>
            </a:stretch>
          </p:blipFill>
          <p:spPr>
            <a:xfrm>
              <a:off x="1120047" y="3252095"/>
              <a:ext cx="818573" cy="237958"/>
            </a:xfrm>
            <a:prstGeom prst="rect">
              <a:avLst/>
            </a:prstGeom>
          </p:spPr>
        </p:pic>
        <p:pic>
          <p:nvPicPr>
            <p:cNvPr id="12" name="Picture 11"/>
            <p:cNvPicPr>
              <a:picLocks noChangeAspect="1"/>
            </p:cNvPicPr>
            <p:nvPr/>
          </p:nvPicPr>
          <p:blipFill>
            <a:blip r:embed="rId7">
              <a:clrChange>
                <a:clrFrom>
                  <a:srgbClr val="FFFFFF"/>
                </a:clrFrom>
                <a:clrTo>
                  <a:srgbClr val="FFFFFF">
                    <a:alpha val="0"/>
                  </a:srgbClr>
                </a:clrTo>
              </a:clrChange>
            </a:blip>
            <a:stretch>
              <a:fillRect/>
            </a:stretch>
          </p:blipFill>
          <p:spPr>
            <a:xfrm>
              <a:off x="2107531" y="3213967"/>
              <a:ext cx="1131966" cy="269515"/>
            </a:xfrm>
            <a:prstGeom prst="rect">
              <a:avLst/>
            </a:prstGeom>
          </p:spPr>
        </p:pic>
        <p:sp>
          <p:nvSpPr>
            <p:cNvPr id="19" name="TextBox 18"/>
            <p:cNvSpPr txBox="1"/>
            <p:nvPr/>
          </p:nvSpPr>
          <p:spPr>
            <a:xfrm>
              <a:off x="840967" y="2851797"/>
              <a:ext cx="1021668" cy="329980"/>
            </a:xfrm>
            <a:prstGeom prst="rect">
              <a:avLst/>
            </a:prstGeom>
            <a:noFill/>
          </p:spPr>
          <p:txBody>
            <a:bodyPr wrap="square" rtlCol="0">
              <a:spAutoFit/>
            </a:bodyPr>
            <a:lstStyle/>
            <a:p>
              <a:r>
                <a:rPr lang="en-GB" sz="1764" dirty="0"/>
                <a:t>with:</a:t>
              </a:r>
            </a:p>
          </p:txBody>
        </p:sp>
      </p:grpSp>
      <p:grpSp>
        <p:nvGrpSpPr>
          <p:cNvPr id="8" name="Group 7"/>
          <p:cNvGrpSpPr/>
          <p:nvPr/>
        </p:nvGrpSpPr>
        <p:grpSpPr>
          <a:xfrm>
            <a:off x="3290923" y="1872783"/>
            <a:ext cx="3513682" cy="595375"/>
            <a:chOff x="3084790" y="1388991"/>
            <a:chExt cx="3186879" cy="540000"/>
          </a:xfrm>
        </p:grpSpPr>
        <p:pic>
          <p:nvPicPr>
            <p:cNvPr id="6" name="Picture 5"/>
            <p:cNvPicPr>
              <a:picLocks noChangeAspect="1"/>
            </p:cNvPicPr>
            <p:nvPr/>
          </p:nvPicPr>
          <p:blipFill>
            <a:blip r:embed="rId8">
              <a:clrChange>
                <a:clrFrom>
                  <a:srgbClr val="FFFFFF"/>
                </a:clrFrom>
                <a:clrTo>
                  <a:srgbClr val="FFFFFF">
                    <a:alpha val="0"/>
                  </a:srgbClr>
                </a:clrTo>
              </a:clrChange>
            </a:blip>
            <a:stretch>
              <a:fillRect/>
            </a:stretch>
          </p:blipFill>
          <p:spPr>
            <a:xfrm>
              <a:off x="3084790" y="1388991"/>
              <a:ext cx="3186879" cy="540000"/>
            </a:xfrm>
            <a:prstGeom prst="rect">
              <a:avLst/>
            </a:prstGeom>
          </p:spPr>
        </p:pic>
        <p:sp>
          <p:nvSpPr>
            <p:cNvPr id="17" name="Rectangle 16"/>
            <p:cNvSpPr/>
            <p:nvPr/>
          </p:nvSpPr>
          <p:spPr>
            <a:xfrm>
              <a:off x="4027214" y="1410703"/>
              <a:ext cx="900133" cy="434739"/>
            </a:xfrm>
            <a:prstGeom prst="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5"/>
            </a:p>
          </p:txBody>
        </p:sp>
        <p:sp>
          <p:nvSpPr>
            <p:cNvPr id="21" name="Rectangle 20"/>
            <p:cNvSpPr/>
            <p:nvPr/>
          </p:nvSpPr>
          <p:spPr>
            <a:xfrm>
              <a:off x="5178276" y="1410703"/>
              <a:ext cx="900133" cy="434739"/>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2205"/>
            </a:p>
          </p:txBody>
        </p:sp>
      </p:grpSp>
      <p:pic>
        <p:nvPicPr>
          <p:cNvPr id="28" name="Picture 27"/>
          <p:cNvPicPr>
            <a:picLocks noChangeAspect="1"/>
          </p:cNvPicPr>
          <p:nvPr/>
        </p:nvPicPr>
        <p:blipFill>
          <a:blip r:embed="rId9"/>
          <a:stretch>
            <a:fillRect/>
          </a:stretch>
        </p:blipFill>
        <p:spPr>
          <a:xfrm>
            <a:off x="6356139" y="4540538"/>
            <a:ext cx="3252893" cy="2585632"/>
          </a:xfrm>
          <a:prstGeom prst="rect">
            <a:avLst/>
          </a:prstGeom>
        </p:spPr>
      </p:pic>
      <p:sp>
        <p:nvSpPr>
          <p:cNvPr id="18" name="Rectangle 17"/>
          <p:cNvSpPr/>
          <p:nvPr/>
        </p:nvSpPr>
        <p:spPr>
          <a:xfrm>
            <a:off x="345696" y="7126170"/>
            <a:ext cx="3879908" cy="329962"/>
          </a:xfrm>
          <a:prstGeom prst="rect">
            <a:avLst/>
          </a:prstGeom>
        </p:spPr>
        <p:txBody>
          <a:bodyPr wrap="none">
            <a:spAutoFit/>
          </a:bodyPr>
          <a:lstStyle/>
          <a:p>
            <a:r>
              <a:rPr lang="nb-NO" sz="1544" dirty="0">
                <a:solidFill>
                  <a:schemeClr val="tx1">
                    <a:lumMod val="50000"/>
                    <a:lumOff val="50000"/>
                  </a:schemeClr>
                </a:solidFill>
              </a:rPr>
              <a:t>R. </a:t>
            </a:r>
            <a:r>
              <a:rPr lang="nb-NO" sz="1544" dirty="0" err="1">
                <a:solidFill>
                  <a:schemeClr val="tx1">
                    <a:lumMod val="50000"/>
                    <a:lumOff val="50000"/>
                  </a:schemeClr>
                </a:solidFill>
              </a:rPr>
              <a:t>Cimino</a:t>
            </a:r>
            <a:r>
              <a:rPr lang="nb-NO" sz="1544" dirty="0">
                <a:solidFill>
                  <a:schemeClr val="tx1">
                    <a:lumMod val="50000"/>
                    <a:lumOff val="50000"/>
                  </a:schemeClr>
                </a:solidFill>
              </a:rPr>
              <a:t> et al., </a:t>
            </a:r>
            <a:r>
              <a:rPr lang="nb-NO" sz="1544" dirty="0" err="1">
                <a:solidFill>
                  <a:schemeClr val="tx1">
                    <a:lumMod val="50000"/>
                    <a:lumOff val="50000"/>
                  </a:schemeClr>
                </a:solidFill>
              </a:rPr>
              <a:t>Phys</a:t>
            </a:r>
            <a:r>
              <a:rPr lang="nb-NO" sz="1544" dirty="0">
                <a:solidFill>
                  <a:schemeClr val="tx1">
                    <a:lumMod val="50000"/>
                    <a:lumOff val="50000"/>
                  </a:schemeClr>
                </a:solidFill>
              </a:rPr>
              <a:t>. Rev. Lett. 93, 014801</a:t>
            </a:r>
            <a:endParaRPr lang="en-GB" sz="1544" dirty="0">
              <a:solidFill>
                <a:schemeClr val="tx1">
                  <a:lumMod val="50000"/>
                  <a:lumOff val="50000"/>
                </a:schemeClr>
              </a:solidFill>
            </a:endParaRPr>
          </a:p>
        </p:txBody>
      </p:sp>
      <p:pic>
        <p:nvPicPr>
          <p:cNvPr id="24" name="Picture 23"/>
          <p:cNvPicPr>
            <a:picLocks noChangeAspect="1"/>
          </p:cNvPicPr>
          <p:nvPr/>
        </p:nvPicPr>
        <p:blipFill>
          <a:blip r:embed="rId10">
            <a:clrChange>
              <a:clrFrom>
                <a:srgbClr val="FFFFFF"/>
              </a:clrFrom>
              <a:clrTo>
                <a:srgbClr val="FFFFFF">
                  <a:alpha val="0"/>
                </a:srgbClr>
              </a:clrTo>
            </a:clrChange>
          </a:blip>
          <a:stretch>
            <a:fillRect/>
          </a:stretch>
        </p:blipFill>
        <p:spPr>
          <a:xfrm>
            <a:off x="887108" y="5001503"/>
            <a:ext cx="4685375" cy="1365876"/>
          </a:xfrm>
          <a:prstGeom prst="rect">
            <a:avLst/>
          </a:prstGeom>
        </p:spPr>
      </p:pic>
    </p:spTree>
    <p:extLst>
      <p:ext uri="{BB962C8B-B14F-4D97-AF65-F5344CB8AC3E}">
        <p14:creationId xmlns:p14="http://schemas.microsoft.com/office/powerpoint/2010/main" val="245414582"/>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732326" y="315200"/>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9" name="Rectangle 5"/>
          <p:cNvSpPr>
            <a:spLocks noChangeArrowheads="1"/>
          </p:cNvSpPr>
          <p:nvPr/>
        </p:nvSpPr>
        <p:spPr bwMode="auto">
          <a:xfrm>
            <a:off x="150990" y="3932423"/>
            <a:ext cx="10513307" cy="335476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ts val="0"/>
              </a:spcBef>
            </a:pPr>
            <a:r>
              <a:rPr lang="de-DE" sz="1600" dirty="0" smtClean="0"/>
              <a:t>F</a:t>
            </a:r>
            <a:r>
              <a:rPr lang="de-DE" sz="1600" dirty="0"/>
              <a:t>. </a:t>
            </a:r>
            <a:r>
              <a:rPr lang="de-DE" sz="1600" dirty="0" smtClean="0"/>
              <a:t>Zimmermann, “</a:t>
            </a:r>
            <a:r>
              <a:rPr lang="en-US" sz="1600" dirty="0" smtClean="0"/>
              <a:t>Review </a:t>
            </a:r>
            <a:r>
              <a:rPr lang="en-US" sz="1600" dirty="0"/>
              <a:t>of single bunch instabilities driven by an electron </a:t>
            </a:r>
            <a:r>
              <a:rPr lang="en-US" sz="1600" dirty="0" smtClean="0"/>
              <a:t>cloud”, PHYSICAL </a:t>
            </a:r>
            <a:r>
              <a:rPr lang="en-US" sz="1600" dirty="0"/>
              <a:t>REVIEW SPECIAL TOPICS - ACCELERATORS AND </a:t>
            </a:r>
            <a:r>
              <a:rPr lang="en-US" sz="1600" dirty="0" smtClean="0"/>
              <a:t>BEAMS, 7</a:t>
            </a:r>
            <a:r>
              <a:rPr lang="en-US" sz="1600" dirty="0"/>
              <a:t>, 124801 (2004)</a:t>
            </a:r>
            <a:endParaRPr lang="ru-RU" sz="1600" dirty="0"/>
          </a:p>
          <a:p>
            <a:pPr algn="just"/>
            <a:r>
              <a:rPr lang="en-US" sz="1600" dirty="0" smtClean="0"/>
              <a:t>“Perhaps the first ever observation of an electron-cloud driven instability was made with a bunched beam at a small proton storage ring of the INP Novosibirsk around 1965. The ring circumference was only 2.5 m. Coherent </a:t>
            </a:r>
            <a:r>
              <a:rPr lang="en-US" sz="1600" dirty="0" err="1" smtClean="0"/>
              <a:t>betatron</a:t>
            </a:r>
            <a:r>
              <a:rPr lang="en-US" sz="1600" dirty="0" smtClean="0"/>
              <a:t> oscillations and beam losses occurred above a threshold proton intensity of 1–1.5  10</a:t>
            </a:r>
            <a:r>
              <a:rPr lang="en-US" sz="1600" baseline="30000" dirty="0" smtClean="0"/>
              <a:t>10</a:t>
            </a:r>
            <a:r>
              <a:rPr lang="en-US" sz="1600" dirty="0" smtClean="0"/>
              <a:t>. Soon G. </a:t>
            </a:r>
            <a:r>
              <a:rPr lang="en-US" sz="1600" dirty="0" err="1" smtClean="0"/>
              <a:t>Budker</a:t>
            </a:r>
            <a:r>
              <a:rPr lang="en-US" sz="1600" dirty="0" smtClean="0"/>
              <a:t> and co-workers identified the instability as one due to electrons (secondary particles). It was cured by a transverse feedback system. </a:t>
            </a:r>
          </a:p>
          <a:p>
            <a:pPr algn="just"/>
            <a:r>
              <a:rPr lang="en-US" sz="1600" dirty="0"/>
              <a:t>	</a:t>
            </a:r>
            <a:r>
              <a:rPr lang="en-US" sz="1600" dirty="0" smtClean="0"/>
              <a:t>Two years later, another PSR at INP also suffered an electron-cloud instability, in this case with a coasting proton beam. The threshold here corresponded to 1.2 10</a:t>
            </a:r>
            <a:r>
              <a:rPr lang="en-US" sz="1600" baseline="30000" dirty="0" smtClean="0"/>
              <a:t>11</a:t>
            </a:r>
            <a:r>
              <a:rPr lang="en-US" sz="1600" dirty="0" smtClean="0"/>
              <a:t> protons, which were distributed over a 6 m circumference. </a:t>
            </a:r>
            <a:r>
              <a:rPr lang="en-US" sz="1600" dirty="0" smtClean="0">
                <a:solidFill>
                  <a:srgbClr val="C00000"/>
                </a:solidFill>
              </a:rPr>
              <a:t>The coasting-beam instability was suppressed by increasing the beam current and the gas density. This compensation scheme allowed storing up to 1</a:t>
            </a:r>
            <a:r>
              <a:rPr lang="en-US" sz="1600" i="1" dirty="0" smtClean="0">
                <a:solidFill>
                  <a:srgbClr val="C00000"/>
                </a:solidFill>
              </a:rPr>
              <a:t>.</a:t>
            </a:r>
            <a:r>
              <a:rPr lang="en-US" sz="1600" dirty="0" smtClean="0">
                <a:solidFill>
                  <a:srgbClr val="C00000"/>
                </a:solidFill>
              </a:rPr>
              <a:t>8 10</a:t>
            </a:r>
            <a:r>
              <a:rPr lang="en-US" sz="1600" baseline="30000" dirty="0" smtClean="0">
                <a:solidFill>
                  <a:srgbClr val="C00000"/>
                </a:solidFill>
              </a:rPr>
              <a:t>12</a:t>
            </a:r>
            <a:r>
              <a:rPr lang="en-US" sz="1600" dirty="0" smtClean="0">
                <a:solidFill>
                  <a:srgbClr val="C00000"/>
                </a:solidFill>
              </a:rPr>
              <a:t> protons, i.e., about 15 times the initial threshold value.</a:t>
            </a:r>
            <a:r>
              <a:rPr lang="en-US" sz="1600" dirty="0" smtClean="0"/>
              <a:t> As pointed out by V. </a:t>
            </a:r>
            <a:r>
              <a:rPr lang="en-US" sz="1600" dirty="0" err="1" smtClean="0"/>
              <a:t>Dudnikov</a:t>
            </a:r>
            <a:r>
              <a:rPr lang="en-US" sz="1600" dirty="0" smtClean="0"/>
              <a:t>, the fast accumulation of secondary plasma by gas ionization was essential for the stabilization. The existence of an ‘‘island of stability’’ above the threshold was consistent with a previous analysis by B. </a:t>
            </a:r>
            <a:r>
              <a:rPr lang="en-US" sz="1600" dirty="0" err="1" smtClean="0"/>
              <a:t>Chirikov</a:t>
            </a:r>
            <a:r>
              <a:rPr lang="en-US" sz="1600" dirty="0" smtClean="0"/>
              <a:t> (1965)”</a:t>
            </a:r>
            <a:endParaRPr lang="en-US" altLang="ja-JP" sz="1600" b="0" dirty="0">
              <a:solidFill>
                <a:srgbClr val="C00000"/>
              </a:solidFill>
              <a:latin typeface="Calibri"/>
            </a:endParaRPr>
          </a:p>
        </p:txBody>
      </p:sp>
      <p:sp>
        <p:nvSpPr>
          <p:cNvPr id="6" name="Rectangle 5"/>
          <p:cNvSpPr>
            <a:spLocks noChangeArrowheads="1"/>
          </p:cNvSpPr>
          <p:nvPr/>
        </p:nvSpPr>
        <p:spPr bwMode="auto">
          <a:xfrm>
            <a:off x="786607" y="65452"/>
            <a:ext cx="8177392" cy="49949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fontAlgn="auto" hangingPunct="1">
              <a:spcBef>
                <a:spcPts val="0"/>
              </a:spcBef>
              <a:spcAft>
                <a:spcPts val="0"/>
              </a:spcAft>
              <a:tabLst>
                <a:tab pos="504063" algn="l"/>
              </a:tabLst>
            </a:pPr>
            <a:r>
              <a:rPr lang="en-US" altLang="ja-JP" sz="2646" b="0" i="1" dirty="0" smtClean="0">
                <a:solidFill>
                  <a:srgbClr val="C00000"/>
                </a:solidFill>
                <a:latin typeface="Calibri"/>
              </a:rPr>
              <a:t>EC in PSR at INP. Novosibirsk</a:t>
            </a:r>
            <a:endParaRPr lang="en-US" altLang="ja-JP" sz="2646" b="0" i="1" dirty="0">
              <a:solidFill>
                <a:srgbClr val="C00000"/>
              </a:solidFill>
              <a:latin typeface="Calibri"/>
            </a:endParaRPr>
          </a:p>
        </p:txBody>
      </p:sp>
      <p:sp>
        <p:nvSpPr>
          <p:cNvPr id="2" name="Прямоугольник 1"/>
          <p:cNvSpPr/>
          <p:nvPr/>
        </p:nvSpPr>
        <p:spPr>
          <a:xfrm>
            <a:off x="4875303" y="1267156"/>
            <a:ext cx="5364596" cy="2092881"/>
          </a:xfrm>
          <a:prstGeom prst="rect">
            <a:avLst/>
          </a:prstGeom>
        </p:spPr>
        <p:txBody>
          <a:bodyPr wrap="square">
            <a:spAutoFit/>
          </a:bodyPr>
          <a:lstStyle/>
          <a:p>
            <a:pPr algn="just">
              <a:defRPr/>
            </a:pPr>
            <a:r>
              <a:rPr lang="ru-RU" altLang="ru-RU" dirty="0" smtClean="0">
                <a:solidFill>
                  <a:srgbClr val="CC0000"/>
                </a:solidFill>
                <a:ea typeface="MS PGothic" panose="020B0600070205080204" pitchFamily="34" charset="-128"/>
              </a:rPr>
              <a:t>G</a:t>
            </a:r>
            <a:r>
              <a:rPr lang="ru-RU" altLang="ru-RU" dirty="0">
                <a:solidFill>
                  <a:srgbClr val="CC0000"/>
                </a:solidFill>
                <a:ea typeface="MS PGothic" panose="020B0600070205080204" pitchFamily="34" charset="-128"/>
              </a:rPr>
              <a:t>. </a:t>
            </a:r>
            <a:r>
              <a:rPr lang="ru-RU" altLang="ru-RU" dirty="0" err="1">
                <a:solidFill>
                  <a:srgbClr val="CC0000"/>
                </a:solidFill>
                <a:ea typeface="MS PGothic" panose="020B0600070205080204" pitchFamily="34" charset="-128"/>
              </a:rPr>
              <a:t>Budker</a:t>
            </a:r>
            <a:r>
              <a:rPr lang="ru-RU" altLang="ru-RU" dirty="0">
                <a:solidFill>
                  <a:srgbClr val="CC0000"/>
                </a:solidFill>
                <a:ea typeface="MS PGothic" panose="020B0600070205080204" pitchFamily="34" charset="-128"/>
              </a:rPr>
              <a:t>, G. </a:t>
            </a:r>
            <a:r>
              <a:rPr lang="ru-RU" altLang="ru-RU" dirty="0" err="1">
                <a:solidFill>
                  <a:srgbClr val="CC0000"/>
                </a:solidFill>
                <a:ea typeface="MS PGothic" panose="020B0600070205080204" pitchFamily="34" charset="-128"/>
              </a:rPr>
              <a:t>Dimov</a:t>
            </a:r>
            <a:r>
              <a:rPr lang="ru-RU" altLang="ru-RU" dirty="0">
                <a:solidFill>
                  <a:srgbClr val="CC0000"/>
                </a:solidFill>
                <a:ea typeface="MS PGothic" panose="020B0600070205080204" pitchFamily="34" charset="-128"/>
              </a:rPr>
              <a:t>, V. </a:t>
            </a:r>
            <a:r>
              <a:rPr lang="ru-RU" altLang="ru-RU" dirty="0" err="1">
                <a:solidFill>
                  <a:srgbClr val="CC0000"/>
                </a:solidFill>
                <a:ea typeface="MS PGothic" panose="020B0600070205080204" pitchFamily="34" charset="-128"/>
              </a:rPr>
              <a:t>Dudnikov</a:t>
            </a:r>
            <a:r>
              <a:rPr lang="ru-RU" altLang="ru-RU"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Experiments</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on</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production</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of</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intense</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proton</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beam</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by</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charge</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exchange</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injection</a:t>
            </a:r>
            <a:r>
              <a:rPr lang="ru-RU" altLang="ru-RU" i="1" dirty="0">
                <a:solidFill>
                  <a:srgbClr val="800000"/>
                </a:solidFill>
                <a:ea typeface="MS PGothic" panose="020B0600070205080204" pitchFamily="34" charset="-128"/>
              </a:rPr>
              <a:t> </a:t>
            </a:r>
            <a:r>
              <a:rPr lang="ru-RU" altLang="ru-RU" i="1" dirty="0" err="1">
                <a:solidFill>
                  <a:srgbClr val="800000"/>
                </a:solidFill>
                <a:ea typeface="MS PGothic" panose="020B0600070205080204" pitchFamily="34" charset="-128"/>
              </a:rPr>
              <a:t>method</a:t>
            </a:r>
            <a:r>
              <a:rPr lang="ru-RU" altLang="ru-RU" dirty="0">
                <a:solidFill>
                  <a:srgbClr val="800000"/>
                </a:solidFill>
                <a:ea typeface="MS PGothic" panose="020B0600070205080204" pitchFamily="34" charset="-128"/>
              </a:rPr>
              <a:t>;</a:t>
            </a:r>
          </a:p>
          <a:p>
            <a:pPr algn="just">
              <a:defRPr/>
            </a:pP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Proceedings</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of</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the</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International</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Symposium</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on</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Electron</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and</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Positron</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Storage</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Rings</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Saclay</a:t>
            </a:r>
            <a:r>
              <a:rPr lang="ru-RU" altLang="ru-RU" dirty="0">
                <a:solidFill>
                  <a:srgbClr val="800000"/>
                </a:solidFill>
                <a:ea typeface="MS PGothic" panose="020B0600070205080204" pitchFamily="34" charset="-128"/>
              </a:rPr>
              <a:t>, </a:t>
            </a:r>
            <a:r>
              <a:rPr lang="ru-RU" altLang="ru-RU" dirty="0" err="1">
                <a:solidFill>
                  <a:srgbClr val="800000"/>
                </a:solidFill>
                <a:ea typeface="MS PGothic" panose="020B0600070205080204" pitchFamily="34" charset="-128"/>
              </a:rPr>
              <a:t>France</a:t>
            </a:r>
            <a:r>
              <a:rPr lang="ru-RU" altLang="ru-RU" dirty="0">
                <a:solidFill>
                  <a:srgbClr val="800000"/>
                </a:solidFill>
                <a:ea typeface="MS PGothic" panose="020B0600070205080204" pitchFamily="34" charset="-128"/>
              </a:rPr>
              <a:t>, VIII, 6.1 (1966)</a:t>
            </a:r>
          </a:p>
        </p:txBody>
      </p:sp>
      <p:sp>
        <p:nvSpPr>
          <p:cNvPr id="3" name="Номер слайда 2"/>
          <p:cNvSpPr>
            <a:spLocks noGrp="1"/>
          </p:cNvSpPr>
          <p:nvPr>
            <p:ph type="sldNum" sz="quarter" idx="12"/>
          </p:nvPr>
        </p:nvSpPr>
        <p:spPr/>
        <p:txBody>
          <a:bodyPr/>
          <a:lstStyle/>
          <a:p>
            <a:fld id="{ACD99A16-143D-48D6-8F70-5A6CCC97A385}" type="slidenum">
              <a:rPr lang="en-US" smtClean="0"/>
              <a:pPr/>
              <a:t>4</a:t>
            </a:fld>
            <a:endParaRPr lang="en-US" dirty="0"/>
          </a:p>
        </p:txBody>
      </p:sp>
      <p:pic>
        <p:nvPicPr>
          <p:cNvPr id="1176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583" y="651383"/>
            <a:ext cx="3886200"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136573"/>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vol.png"/>
          <p:cNvPicPr>
            <a:picLocks noChangeAspect="1"/>
          </p:cNvPicPr>
          <p:nvPr/>
        </p:nvPicPr>
        <p:blipFill rotWithShape="1">
          <a:blip r:embed="rId3" cstate="print">
            <a:extLst>
              <a:ext uri="{28A0092B-C50C-407E-A947-70E740481C1C}">
                <a14:useLocalDpi xmlns:a14="http://schemas.microsoft.com/office/drawing/2010/main" val="0"/>
              </a:ext>
            </a:extLst>
          </a:blip>
          <a:srcRect l="2104" t="5838" r="58752" b="2894"/>
          <a:stretch/>
        </p:blipFill>
        <p:spPr>
          <a:xfrm>
            <a:off x="5135210" y="840139"/>
            <a:ext cx="4865800" cy="5946394"/>
          </a:xfrm>
          <a:prstGeom prst="rect">
            <a:avLst/>
          </a:prstGeom>
        </p:spPr>
      </p:pic>
      <p:sp>
        <p:nvSpPr>
          <p:cNvPr id="7" name="Rectangle 3"/>
          <p:cNvSpPr txBox="1">
            <a:spLocks noChangeArrowheads="1"/>
          </p:cNvSpPr>
          <p:nvPr/>
        </p:nvSpPr>
        <p:spPr bwMode="auto">
          <a:xfrm>
            <a:off x="815702" y="1058927"/>
            <a:ext cx="4093192" cy="4499317"/>
          </a:xfrm>
          <a:prstGeom prst="rect">
            <a:avLst/>
          </a:prstGeom>
          <a:noFill/>
          <a:ln w="9525">
            <a:noFill/>
            <a:miter lim="800000"/>
            <a:headEnd/>
            <a:tailEnd/>
          </a:ln>
          <a:effectLst/>
        </p:spPr>
        <p:txBody>
          <a:bodyPr vert="horz" wrap="square" lIns="100817" tIns="50408" rIns="100817" bIns="50408" numCol="1" anchor="t" anchorCtr="0" compatLnSpc="1">
            <a:prstTxWarp prst="textNoShape">
              <a:avLst/>
            </a:prstTxWarp>
          </a:bodyPr>
          <a:lstStyle/>
          <a:p>
            <a:pPr marL="672084" indent="-672084" algn="l" eaLnBrk="1" hangingPunct="1">
              <a:lnSpc>
                <a:spcPct val="90000"/>
              </a:lnSpc>
              <a:spcBef>
                <a:spcPct val="20000"/>
              </a:spcBef>
              <a:buFont typeface="Arial"/>
              <a:buChar char="•"/>
              <a:defRPr/>
            </a:pPr>
            <a:r>
              <a:rPr lang="en-US" sz="1985" b="0" kern="0" dirty="0">
                <a:solidFill>
                  <a:srgbClr val="0055A0"/>
                </a:solidFill>
                <a:latin typeface="Arial"/>
              </a:rPr>
              <a:t>To fill LHC with 25 ns beams in presence of electron cloud it has been necessary to run with high chromaticity and </a:t>
            </a:r>
            <a:r>
              <a:rPr lang="en-US" sz="1985" b="0" kern="0" dirty="0" err="1">
                <a:solidFill>
                  <a:srgbClr val="0055A0"/>
                </a:solidFill>
                <a:latin typeface="Arial"/>
              </a:rPr>
              <a:t>octupole</a:t>
            </a:r>
            <a:r>
              <a:rPr lang="en-US" sz="1985" b="0" kern="0" dirty="0">
                <a:solidFill>
                  <a:srgbClr val="0055A0"/>
                </a:solidFill>
                <a:latin typeface="Arial"/>
              </a:rPr>
              <a:t> currents throughout the cycle</a:t>
            </a:r>
          </a:p>
          <a:p>
            <a:pPr marL="672084" indent="-672084" algn="l" eaLnBrk="1" hangingPunct="1">
              <a:lnSpc>
                <a:spcPct val="90000"/>
              </a:lnSpc>
              <a:spcBef>
                <a:spcPct val="20000"/>
              </a:spcBef>
              <a:buFont typeface="Arial"/>
              <a:buChar char="•"/>
              <a:defRPr/>
            </a:pPr>
            <a:r>
              <a:rPr lang="en-US" sz="1985" b="0" kern="0" dirty="0">
                <a:solidFill>
                  <a:srgbClr val="0055A0"/>
                </a:solidFill>
                <a:latin typeface="Arial"/>
              </a:rPr>
              <a:t>More scrubbing has been accumulated while running for physics with 25 ns beams during 2015, 2016 and 2017</a:t>
            </a:r>
          </a:p>
          <a:p>
            <a:pPr marL="1174824" lvl="1" indent="-472311" algn="l" eaLnBrk="1" hangingPunct="1">
              <a:lnSpc>
                <a:spcPct val="90000"/>
              </a:lnSpc>
              <a:spcBef>
                <a:spcPct val="20000"/>
              </a:spcBef>
              <a:buFont typeface="Courier New"/>
              <a:buChar char="o"/>
              <a:defRPr/>
            </a:pPr>
            <a:endParaRPr lang="en-US" sz="1985" b="0" kern="0" dirty="0">
              <a:solidFill>
                <a:srgbClr val="0055A0"/>
              </a:solidFill>
              <a:latin typeface="Arial"/>
            </a:endParaRPr>
          </a:p>
        </p:txBody>
      </p:sp>
      <p:sp>
        <p:nvSpPr>
          <p:cNvPr id="6" name="Slide Number Placeholder 5"/>
          <p:cNvSpPr>
            <a:spLocks noGrp="1"/>
          </p:cNvSpPr>
          <p:nvPr>
            <p:ph type="sldNum" sz="quarter" idx="4294967295"/>
          </p:nvPr>
        </p:nvSpPr>
        <p:spPr>
          <a:xfrm>
            <a:off x="7579484" y="7008171"/>
            <a:ext cx="2352393" cy="402567"/>
          </a:xfrm>
          <a:prstGeom prst="rect">
            <a:avLst/>
          </a:prstGeom>
        </p:spPr>
        <p:txBody>
          <a:bodyPr/>
          <a:lstStyle/>
          <a:p>
            <a:fld id="{2E081447-C3CE-9F4F-A689-9A72CAFF10CA}" type="slidenum">
              <a:rPr lang="en-US" smtClean="0">
                <a:solidFill>
                  <a:srgbClr val="0055A0">
                    <a:tint val="75000"/>
                  </a:srgbClr>
                </a:solidFill>
              </a:rPr>
              <a:pPr/>
              <a:t>40</a:t>
            </a:fld>
            <a:endParaRPr lang="en-US">
              <a:solidFill>
                <a:srgbClr val="0055A0">
                  <a:tint val="75000"/>
                </a:srgbClr>
              </a:solidFill>
            </a:endParaRPr>
          </a:p>
        </p:txBody>
      </p:sp>
      <p:sp>
        <p:nvSpPr>
          <p:cNvPr id="21" name="Slide Number Placeholder 5"/>
          <p:cNvSpPr>
            <a:spLocks noGrp="1"/>
          </p:cNvSpPr>
          <p:nvPr>
            <p:ph type="sldNum" sz="quarter" idx="4"/>
          </p:nvPr>
        </p:nvSpPr>
        <p:spPr>
          <a:xfrm>
            <a:off x="9379033" y="7008171"/>
            <a:ext cx="552843" cy="402567"/>
          </a:xfrm>
        </p:spPr>
        <p:txBody>
          <a:bodyPr/>
          <a:lstStyle/>
          <a:p>
            <a:fld id="{17918391-D411-FE40-AAD7-861AE5233E0E}" type="slidenum">
              <a:rPr lang="en-US" smtClean="0">
                <a:solidFill>
                  <a:srgbClr val="0055A0">
                    <a:tint val="75000"/>
                  </a:srgbClr>
                </a:solidFill>
              </a:rPr>
              <a:pPr/>
              <a:t>40</a:t>
            </a:fld>
            <a:endParaRPr lang="en-US" dirty="0">
              <a:solidFill>
                <a:srgbClr val="0055A0">
                  <a:tint val="75000"/>
                </a:srgbClr>
              </a:solidFill>
            </a:endParaRPr>
          </a:p>
        </p:txBody>
      </p:sp>
      <p:sp>
        <p:nvSpPr>
          <p:cNvPr id="2" name="Footer Placeholder 1"/>
          <p:cNvSpPr>
            <a:spLocks noGrp="1"/>
          </p:cNvSpPr>
          <p:nvPr>
            <p:ph type="ftr" sz="quarter" idx="3"/>
          </p:nvPr>
        </p:nvSpPr>
        <p:spPr/>
        <p:txBody>
          <a:bodyPr/>
          <a:lstStyle/>
          <a:p>
            <a:r>
              <a:rPr lang="pt-BR" dirty="0" smtClean="0">
                <a:solidFill>
                  <a:srgbClr val="0055A0">
                    <a:tint val="75000"/>
                  </a:srgbClr>
                </a:solidFill>
              </a:rPr>
              <a:t>ECLOUD18, Elba Island, 3-7 June 2018</a:t>
            </a:r>
            <a:endParaRPr lang="en-US" dirty="0">
              <a:solidFill>
                <a:srgbClr val="0055A0">
                  <a:tint val="75000"/>
                </a:srgbClr>
              </a:solidFill>
            </a:endParaRPr>
          </a:p>
        </p:txBody>
      </p:sp>
      <p:sp>
        <p:nvSpPr>
          <p:cNvPr id="3" name="Title 2"/>
          <p:cNvSpPr>
            <a:spLocks noGrp="1"/>
          </p:cNvSpPr>
          <p:nvPr>
            <p:ph type="title"/>
          </p:nvPr>
        </p:nvSpPr>
        <p:spPr/>
        <p:txBody>
          <a:bodyPr/>
          <a:lstStyle/>
          <a:p>
            <a:r>
              <a:rPr lang="en-US" dirty="0" smtClean="0"/>
              <a:t>Electron cloud in the LHC</a:t>
            </a:r>
            <a:endParaRPr lang="en-US" dirty="0"/>
          </a:p>
        </p:txBody>
      </p:sp>
      <p:pic>
        <p:nvPicPr>
          <p:cNvPr id="10" name="Picture 9" descr="heatload_evol_Arcs__at__stop_squeeze.png"/>
          <p:cNvPicPr>
            <a:picLocks noChangeAspect="1"/>
          </p:cNvPicPr>
          <p:nvPr/>
        </p:nvPicPr>
        <p:blipFill rotWithShape="1">
          <a:blip r:embed="rId4" cstate="print">
            <a:extLst>
              <a:ext uri="{28A0092B-C50C-407E-A947-70E740481C1C}">
                <a14:useLocalDpi xmlns:a14="http://schemas.microsoft.com/office/drawing/2010/main" val="0"/>
              </a:ext>
            </a:extLst>
          </a:blip>
          <a:srcRect l="81097" t="5564" r="9433" b="59253"/>
          <a:stretch/>
        </p:blipFill>
        <p:spPr>
          <a:xfrm>
            <a:off x="3945612" y="4246943"/>
            <a:ext cx="1145726" cy="2230604"/>
          </a:xfrm>
          <a:prstGeom prst="rect">
            <a:avLst/>
          </a:prstGeom>
        </p:spPr>
      </p:pic>
      <p:sp>
        <p:nvSpPr>
          <p:cNvPr id="9" name="TextBox 8"/>
          <p:cNvSpPr txBox="1"/>
          <p:nvPr/>
        </p:nvSpPr>
        <p:spPr>
          <a:xfrm>
            <a:off x="5799756" y="2455318"/>
            <a:ext cx="820654" cy="346890"/>
          </a:xfrm>
          <a:prstGeom prst="rect">
            <a:avLst/>
          </a:prstGeom>
          <a:noFill/>
        </p:spPr>
        <p:txBody>
          <a:bodyPr wrap="square" rtlCol="0">
            <a:spAutoFit/>
          </a:bodyPr>
          <a:lstStyle/>
          <a:p>
            <a:pPr algn="l" defTabSz="504063" eaLnBrk="1" fontAlgn="auto" hangingPunct="1">
              <a:spcBef>
                <a:spcPts val="0"/>
              </a:spcBef>
              <a:spcAft>
                <a:spcPts val="0"/>
              </a:spcAft>
            </a:pPr>
            <a:r>
              <a:rPr lang="en-US" sz="1654" b="0" dirty="0">
                <a:solidFill>
                  <a:srgbClr val="0055A0"/>
                </a:solidFill>
                <a:latin typeface="Arial"/>
              </a:rPr>
              <a:t>2015</a:t>
            </a:r>
          </a:p>
        </p:txBody>
      </p:sp>
      <p:sp>
        <p:nvSpPr>
          <p:cNvPr id="12" name="TextBox 11"/>
          <p:cNvSpPr txBox="1"/>
          <p:nvPr/>
        </p:nvSpPr>
        <p:spPr>
          <a:xfrm>
            <a:off x="6873054" y="2455318"/>
            <a:ext cx="820654" cy="346890"/>
          </a:xfrm>
          <a:prstGeom prst="rect">
            <a:avLst/>
          </a:prstGeom>
          <a:noFill/>
        </p:spPr>
        <p:txBody>
          <a:bodyPr wrap="square" rtlCol="0">
            <a:spAutoFit/>
          </a:bodyPr>
          <a:lstStyle/>
          <a:p>
            <a:pPr algn="l" defTabSz="504063" eaLnBrk="1" fontAlgn="auto" hangingPunct="1">
              <a:spcBef>
                <a:spcPts val="0"/>
              </a:spcBef>
              <a:spcAft>
                <a:spcPts val="0"/>
              </a:spcAft>
            </a:pPr>
            <a:r>
              <a:rPr lang="en-US" sz="1654" b="0" dirty="0">
                <a:solidFill>
                  <a:srgbClr val="0055A0"/>
                </a:solidFill>
                <a:latin typeface="Arial"/>
              </a:rPr>
              <a:t>2016</a:t>
            </a:r>
          </a:p>
        </p:txBody>
      </p:sp>
      <p:sp>
        <p:nvSpPr>
          <p:cNvPr id="13" name="TextBox 12"/>
          <p:cNvSpPr txBox="1"/>
          <p:nvPr/>
        </p:nvSpPr>
        <p:spPr>
          <a:xfrm>
            <a:off x="8275623" y="2455318"/>
            <a:ext cx="820654" cy="346890"/>
          </a:xfrm>
          <a:prstGeom prst="rect">
            <a:avLst/>
          </a:prstGeom>
          <a:noFill/>
        </p:spPr>
        <p:txBody>
          <a:bodyPr wrap="square" rtlCol="0">
            <a:spAutoFit/>
          </a:bodyPr>
          <a:lstStyle/>
          <a:p>
            <a:pPr algn="l" defTabSz="504063" eaLnBrk="1" fontAlgn="auto" hangingPunct="1">
              <a:spcBef>
                <a:spcPts val="0"/>
              </a:spcBef>
              <a:spcAft>
                <a:spcPts val="0"/>
              </a:spcAft>
            </a:pPr>
            <a:r>
              <a:rPr lang="en-US" sz="1654" b="0" dirty="0">
                <a:solidFill>
                  <a:srgbClr val="0055A0"/>
                </a:solidFill>
                <a:latin typeface="Arial"/>
              </a:rPr>
              <a:t>2017</a:t>
            </a:r>
          </a:p>
        </p:txBody>
      </p:sp>
      <p:sp>
        <p:nvSpPr>
          <p:cNvPr id="16" name="TextBox 15"/>
          <p:cNvSpPr txBox="1"/>
          <p:nvPr/>
        </p:nvSpPr>
        <p:spPr>
          <a:xfrm>
            <a:off x="9195288" y="2455318"/>
            <a:ext cx="820654" cy="346890"/>
          </a:xfrm>
          <a:prstGeom prst="rect">
            <a:avLst/>
          </a:prstGeom>
          <a:noFill/>
        </p:spPr>
        <p:txBody>
          <a:bodyPr wrap="square" rtlCol="0">
            <a:spAutoFit/>
          </a:bodyPr>
          <a:lstStyle/>
          <a:p>
            <a:pPr algn="r" defTabSz="504063" eaLnBrk="1" fontAlgn="auto" hangingPunct="1">
              <a:spcBef>
                <a:spcPts val="0"/>
              </a:spcBef>
              <a:spcAft>
                <a:spcPts val="0"/>
              </a:spcAft>
            </a:pPr>
            <a:r>
              <a:rPr lang="en-US" sz="1654" b="0" dirty="0">
                <a:solidFill>
                  <a:srgbClr val="0055A0"/>
                </a:solidFill>
                <a:latin typeface="Arial"/>
              </a:rPr>
              <a:t>2018</a:t>
            </a:r>
          </a:p>
        </p:txBody>
      </p:sp>
    </p:spTree>
    <p:extLst>
      <p:ext uri="{BB962C8B-B14F-4D97-AF65-F5344CB8AC3E}">
        <p14:creationId xmlns:p14="http://schemas.microsoft.com/office/powerpoint/2010/main" val="21819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815701" y="1058927"/>
            <a:ext cx="8569431" cy="5628967"/>
          </a:xfrm>
          <a:prstGeom prst="rect">
            <a:avLst/>
          </a:prstGeom>
          <a:noFill/>
          <a:ln w="9525">
            <a:noFill/>
            <a:miter lim="800000"/>
            <a:headEnd/>
            <a:tailEnd/>
          </a:ln>
          <a:effectLst/>
        </p:spPr>
        <p:txBody>
          <a:bodyPr vert="horz" wrap="square" lIns="100817" tIns="50408" rIns="100817" bIns="50408" numCol="1" anchor="t" anchorCtr="0" compatLnSpc="1">
            <a:prstTxWarp prst="textNoShape">
              <a:avLst/>
            </a:prstTxWarp>
          </a:bodyPr>
          <a:lstStyle/>
          <a:p>
            <a:pPr marL="672084" indent="-672084" algn="l" eaLnBrk="1" hangingPunct="1">
              <a:lnSpc>
                <a:spcPct val="90000"/>
              </a:lnSpc>
              <a:spcBef>
                <a:spcPct val="20000"/>
              </a:spcBef>
              <a:buFont typeface="Arial"/>
              <a:buChar char="•"/>
              <a:defRPr/>
            </a:pPr>
            <a:r>
              <a:rPr lang="en-US" sz="1985" b="0" kern="0" dirty="0">
                <a:solidFill>
                  <a:srgbClr val="0055A0"/>
                </a:solidFill>
                <a:latin typeface="Arial"/>
              </a:rPr>
              <a:t>In the </a:t>
            </a:r>
            <a:r>
              <a:rPr lang="en-US" sz="1985" kern="0" dirty="0">
                <a:solidFill>
                  <a:srgbClr val="0055A0"/>
                </a:solidFill>
                <a:latin typeface="Arial"/>
              </a:rPr>
              <a:t>High Luminosity </a:t>
            </a:r>
            <a:r>
              <a:rPr lang="en-US" sz="1985" b="0" kern="0" dirty="0">
                <a:solidFill>
                  <a:srgbClr val="0055A0"/>
                </a:solidFill>
                <a:latin typeface="Arial"/>
              </a:rPr>
              <a:t>(HL) era, LHC will also run with </a:t>
            </a:r>
            <a:r>
              <a:rPr lang="en-US" sz="1985" kern="0" dirty="0">
                <a:solidFill>
                  <a:srgbClr val="0055A0"/>
                </a:solidFill>
                <a:latin typeface="Arial"/>
              </a:rPr>
              <a:t>double intensity and brightness</a:t>
            </a:r>
          </a:p>
          <a:p>
            <a:pPr marL="672084" indent="-672084" algn="l" eaLnBrk="1" hangingPunct="1">
              <a:lnSpc>
                <a:spcPct val="90000"/>
              </a:lnSpc>
              <a:spcBef>
                <a:spcPct val="20000"/>
              </a:spcBef>
              <a:buFont typeface="Arial"/>
              <a:buChar char="•"/>
              <a:defRPr/>
            </a:pPr>
            <a:r>
              <a:rPr lang="en-US" sz="1985" b="0" kern="0" dirty="0">
                <a:solidFill>
                  <a:srgbClr val="0055A0"/>
                </a:solidFill>
                <a:latin typeface="Arial"/>
              </a:rPr>
              <a:t>Dependence on bunch intensity seems to be favorable in both dipoles and </a:t>
            </a:r>
            <a:r>
              <a:rPr lang="en-US" sz="1985" b="0" kern="0" dirty="0" err="1">
                <a:solidFill>
                  <a:srgbClr val="0055A0"/>
                </a:solidFill>
                <a:latin typeface="Arial"/>
              </a:rPr>
              <a:t>quadrupoles</a:t>
            </a:r>
            <a:r>
              <a:rPr lang="en-US" sz="1985" b="0" kern="0" dirty="0">
                <a:solidFill>
                  <a:srgbClr val="0055A0"/>
                </a:solidFill>
                <a:latin typeface="Arial"/>
              </a:rPr>
              <a:t> for low enough SEY values (pending experimental verification)</a:t>
            </a:r>
          </a:p>
          <a:p>
            <a:pPr marL="1174824" lvl="1" indent="-472311" algn="l" eaLnBrk="1" hangingPunct="1">
              <a:lnSpc>
                <a:spcPct val="90000"/>
              </a:lnSpc>
              <a:spcBef>
                <a:spcPct val="20000"/>
              </a:spcBef>
              <a:buFont typeface="Courier New"/>
              <a:buChar char="o"/>
              <a:defRPr/>
            </a:pPr>
            <a:endParaRPr lang="en-US" sz="1985" b="0" kern="0" dirty="0">
              <a:solidFill>
                <a:srgbClr val="0055A0"/>
              </a:solidFill>
              <a:latin typeface="Arial"/>
            </a:endParaRPr>
          </a:p>
        </p:txBody>
      </p:sp>
      <p:sp>
        <p:nvSpPr>
          <p:cNvPr id="6" name="Slide Number Placeholder 5"/>
          <p:cNvSpPr>
            <a:spLocks noGrp="1"/>
          </p:cNvSpPr>
          <p:nvPr>
            <p:ph type="sldNum" sz="quarter" idx="4294967295"/>
          </p:nvPr>
        </p:nvSpPr>
        <p:spPr>
          <a:xfrm>
            <a:off x="7579484" y="7008171"/>
            <a:ext cx="2352393" cy="402567"/>
          </a:xfrm>
          <a:prstGeom prst="rect">
            <a:avLst/>
          </a:prstGeom>
        </p:spPr>
        <p:txBody>
          <a:bodyPr/>
          <a:lstStyle/>
          <a:p>
            <a:fld id="{2E081447-C3CE-9F4F-A689-9A72CAFF10CA}" type="slidenum">
              <a:rPr lang="en-US" smtClean="0">
                <a:solidFill>
                  <a:srgbClr val="0055A0">
                    <a:tint val="75000"/>
                  </a:srgbClr>
                </a:solidFill>
              </a:rPr>
              <a:pPr/>
              <a:t>41</a:t>
            </a:fld>
            <a:endParaRPr lang="en-US">
              <a:solidFill>
                <a:srgbClr val="0055A0">
                  <a:tint val="75000"/>
                </a:srgbClr>
              </a:solidFill>
            </a:endParaRPr>
          </a:p>
        </p:txBody>
      </p:sp>
      <p:sp>
        <p:nvSpPr>
          <p:cNvPr id="21" name="Slide Number Placeholder 5"/>
          <p:cNvSpPr>
            <a:spLocks noGrp="1"/>
          </p:cNvSpPr>
          <p:nvPr>
            <p:ph type="sldNum" sz="quarter" idx="4"/>
          </p:nvPr>
        </p:nvSpPr>
        <p:spPr>
          <a:xfrm>
            <a:off x="9379033" y="7008171"/>
            <a:ext cx="552843" cy="402567"/>
          </a:xfrm>
        </p:spPr>
        <p:txBody>
          <a:bodyPr/>
          <a:lstStyle/>
          <a:p>
            <a:fld id="{17918391-D411-FE40-AAD7-861AE5233E0E}" type="slidenum">
              <a:rPr lang="en-US" smtClean="0">
                <a:solidFill>
                  <a:srgbClr val="0055A0">
                    <a:tint val="75000"/>
                  </a:srgbClr>
                </a:solidFill>
              </a:rPr>
              <a:pPr/>
              <a:t>41</a:t>
            </a:fld>
            <a:endParaRPr lang="en-US" dirty="0">
              <a:solidFill>
                <a:srgbClr val="0055A0">
                  <a:tint val="75000"/>
                </a:srgbClr>
              </a:solidFill>
            </a:endParaRPr>
          </a:p>
        </p:txBody>
      </p:sp>
      <p:sp>
        <p:nvSpPr>
          <p:cNvPr id="2" name="Footer Placeholder 1"/>
          <p:cNvSpPr>
            <a:spLocks noGrp="1"/>
          </p:cNvSpPr>
          <p:nvPr>
            <p:ph type="ftr" sz="quarter" idx="3"/>
          </p:nvPr>
        </p:nvSpPr>
        <p:spPr/>
        <p:txBody>
          <a:bodyPr/>
          <a:lstStyle/>
          <a:p>
            <a:r>
              <a:rPr lang="pt-BR" smtClean="0">
                <a:solidFill>
                  <a:srgbClr val="0055A0">
                    <a:tint val="75000"/>
                  </a:srgbClr>
                </a:solidFill>
              </a:rPr>
              <a:t>ECLOUD18, Elba Island, 3-7 June 2018</a:t>
            </a:r>
            <a:endParaRPr lang="en-US" dirty="0">
              <a:solidFill>
                <a:srgbClr val="0055A0">
                  <a:tint val="75000"/>
                </a:srgbClr>
              </a:solidFill>
            </a:endParaRPr>
          </a:p>
        </p:txBody>
      </p:sp>
      <p:sp>
        <p:nvSpPr>
          <p:cNvPr id="3" name="Title 2"/>
          <p:cNvSpPr>
            <a:spLocks noGrp="1"/>
          </p:cNvSpPr>
          <p:nvPr>
            <p:ph type="title"/>
          </p:nvPr>
        </p:nvSpPr>
        <p:spPr/>
        <p:txBody>
          <a:bodyPr/>
          <a:lstStyle/>
          <a:p>
            <a:r>
              <a:rPr lang="en-US" dirty="0" smtClean="0"/>
              <a:t>Electron cloud in the LHC: the future</a:t>
            </a:r>
            <a:endParaRPr lang="en-US" dirty="0"/>
          </a:p>
        </p:txBody>
      </p:sp>
      <p:grpSp>
        <p:nvGrpSpPr>
          <p:cNvPr id="18" name="Group 17"/>
          <p:cNvGrpSpPr/>
          <p:nvPr/>
        </p:nvGrpSpPr>
        <p:grpSpPr>
          <a:xfrm>
            <a:off x="581340" y="3205528"/>
            <a:ext cx="9580781" cy="3369404"/>
            <a:chOff x="219456" y="2525885"/>
            <a:chExt cx="8689686" cy="3056020"/>
          </a:xfrm>
        </p:grpSpPr>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t="10448" r="22801"/>
            <a:stretch/>
          </p:blipFill>
          <p:spPr>
            <a:xfrm>
              <a:off x="219456" y="2525885"/>
              <a:ext cx="4395669" cy="3056020"/>
            </a:xfrm>
            <a:prstGeom prst="rect">
              <a:avLst/>
            </a:prstGeom>
          </p:spPr>
        </p:pic>
        <p:grpSp>
          <p:nvGrpSpPr>
            <p:cNvPr id="20" name="Group 19"/>
            <p:cNvGrpSpPr/>
            <p:nvPr/>
          </p:nvGrpSpPr>
          <p:grpSpPr>
            <a:xfrm>
              <a:off x="4523589" y="2525885"/>
              <a:ext cx="4385553" cy="3054125"/>
              <a:chOff x="56092" y="2664381"/>
              <a:chExt cx="4385553" cy="3054125"/>
            </a:xfrm>
          </p:grpSpPr>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t="10404" r="22893"/>
              <a:stretch/>
            </p:blipFill>
            <p:spPr>
              <a:xfrm>
                <a:off x="56092" y="2664381"/>
                <a:ext cx="4385553" cy="3054125"/>
              </a:xfrm>
              <a:prstGeom prst="rect">
                <a:avLst/>
              </a:prstGeom>
            </p:spPr>
          </p:pic>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79042" t="14610" r="1981" b="29943"/>
              <a:stretch/>
            </p:blipFill>
            <p:spPr>
              <a:xfrm>
                <a:off x="811782" y="2805875"/>
                <a:ext cx="1023504" cy="1792250"/>
              </a:xfrm>
              <a:prstGeom prst="rect">
                <a:avLst/>
              </a:prstGeom>
            </p:spPr>
          </p:pic>
        </p:grpSp>
      </p:grpSp>
      <p:sp>
        <p:nvSpPr>
          <p:cNvPr id="13" name="TextBox 12"/>
          <p:cNvSpPr txBox="1"/>
          <p:nvPr/>
        </p:nvSpPr>
        <p:spPr>
          <a:xfrm>
            <a:off x="7273643" y="2863538"/>
            <a:ext cx="2111489" cy="397801"/>
          </a:xfrm>
          <a:prstGeom prst="rect">
            <a:avLst/>
          </a:prstGeom>
          <a:noFill/>
        </p:spPr>
        <p:txBody>
          <a:bodyPr wrap="square" rtlCol="0">
            <a:spAutoFit/>
          </a:bodyPr>
          <a:lstStyle/>
          <a:p>
            <a:pPr algn="l" defTabSz="504063" eaLnBrk="1" fontAlgn="auto" hangingPunct="1">
              <a:spcBef>
                <a:spcPts val="0"/>
              </a:spcBef>
              <a:spcAft>
                <a:spcPts val="0"/>
              </a:spcAft>
            </a:pPr>
            <a:r>
              <a:rPr lang="en-US" sz="1985" b="0" dirty="0">
                <a:solidFill>
                  <a:srgbClr val="262626"/>
                </a:solidFill>
                <a:latin typeface="Arial"/>
              </a:rPr>
              <a:t>Arc </a:t>
            </a:r>
            <a:r>
              <a:rPr lang="en-US" sz="1985" b="0" dirty="0" err="1">
                <a:solidFill>
                  <a:srgbClr val="262626"/>
                </a:solidFill>
                <a:latin typeface="Arial"/>
              </a:rPr>
              <a:t>quadrupoles</a:t>
            </a:r>
            <a:endParaRPr lang="en-US" sz="1985" b="0" dirty="0">
              <a:solidFill>
                <a:srgbClr val="262626"/>
              </a:solidFill>
              <a:latin typeface="Arial"/>
            </a:endParaRPr>
          </a:p>
        </p:txBody>
      </p:sp>
      <p:sp>
        <p:nvSpPr>
          <p:cNvPr id="8" name="TextBox 7"/>
          <p:cNvSpPr txBox="1"/>
          <p:nvPr/>
        </p:nvSpPr>
        <p:spPr>
          <a:xfrm>
            <a:off x="2452578" y="2863538"/>
            <a:ext cx="1825361" cy="397801"/>
          </a:xfrm>
          <a:prstGeom prst="rect">
            <a:avLst/>
          </a:prstGeom>
          <a:noFill/>
        </p:spPr>
        <p:txBody>
          <a:bodyPr wrap="square" rtlCol="0">
            <a:spAutoFit/>
          </a:bodyPr>
          <a:lstStyle/>
          <a:p>
            <a:pPr algn="l" defTabSz="504063" eaLnBrk="1" fontAlgn="auto" hangingPunct="1">
              <a:spcBef>
                <a:spcPts val="0"/>
              </a:spcBef>
              <a:spcAft>
                <a:spcPts val="0"/>
              </a:spcAft>
            </a:pPr>
            <a:r>
              <a:rPr lang="en-US" sz="1985" b="0" dirty="0">
                <a:solidFill>
                  <a:srgbClr val="4D4D4D">
                    <a:lumMod val="50000"/>
                  </a:srgbClr>
                </a:solidFill>
                <a:latin typeface="Arial"/>
              </a:rPr>
              <a:t>Arc dipoles</a:t>
            </a:r>
          </a:p>
        </p:txBody>
      </p:sp>
      <p:grpSp>
        <p:nvGrpSpPr>
          <p:cNvPr id="34" name="Group 33"/>
          <p:cNvGrpSpPr/>
          <p:nvPr/>
        </p:nvGrpSpPr>
        <p:grpSpPr>
          <a:xfrm>
            <a:off x="3302712" y="2641644"/>
            <a:ext cx="6755268" cy="3933288"/>
            <a:chOff x="2674205" y="2395949"/>
            <a:chExt cx="6126970" cy="3567458"/>
          </a:xfrm>
        </p:grpSpPr>
        <p:grpSp>
          <p:nvGrpSpPr>
            <p:cNvPr id="28" name="Group 27"/>
            <p:cNvGrpSpPr/>
            <p:nvPr/>
          </p:nvGrpSpPr>
          <p:grpSpPr>
            <a:xfrm>
              <a:off x="2674205" y="2395949"/>
              <a:ext cx="2845033" cy="3567458"/>
              <a:chOff x="2674205" y="2395949"/>
              <a:chExt cx="2845033" cy="3567458"/>
            </a:xfrm>
          </p:grpSpPr>
          <p:cxnSp>
            <p:nvCxnSpPr>
              <p:cNvPr id="5" name="Straight Connector 4"/>
              <p:cNvCxnSpPr/>
              <p:nvPr/>
            </p:nvCxnSpPr>
            <p:spPr>
              <a:xfrm>
                <a:off x="2715845" y="2474220"/>
                <a:ext cx="0" cy="3489187"/>
              </a:xfrm>
              <a:prstGeom prst="line">
                <a:avLst/>
              </a:prstGeom>
              <a:ln>
                <a:solidFill>
                  <a:srgbClr val="4F81BD"/>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4473320" y="2474220"/>
                <a:ext cx="0" cy="3489187"/>
              </a:xfrm>
              <a:prstGeom prst="line">
                <a:avLst/>
              </a:prstGeom>
              <a:ln>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674205" y="2972541"/>
                <a:ext cx="1089542" cy="514800"/>
              </a:xfrm>
              <a:prstGeom prst="rect">
                <a:avLst/>
              </a:prstGeom>
              <a:noFill/>
            </p:spPr>
            <p:txBody>
              <a:bodyPr wrap="square" rtlCol="0">
                <a:spAutoFit/>
              </a:bodyPr>
              <a:lstStyle/>
              <a:p>
                <a:pPr algn="l" defTabSz="504063" eaLnBrk="1" fontAlgn="auto" hangingPunct="1">
                  <a:spcBef>
                    <a:spcPts val="0"/>
                  </a:spcBef>
                  <a:spcAft>
                    <a:spcPts val="0"/>
                  </a:spcAft>
                </a:pPr>
                <a:r>
                  <a:rPr lang="en-US" sz="1544" b="0" dirty="0">
                    <a:solidFill>
                      <a:srgbClr val="3F6796"/>
                    </a:solidFill>
                    <a:latin typeface="Arial"/>
                  </a:rPr>
                  <a:t>Current value</a:t>
                </a:r>
              </a:p>
            </p:txBody>
          </p:sp>
          <p:sp>
            <p:nvSpPr>
              <p:cNvPr id="27" name="TextBox 26"/>
              <p:cNvSpPr txBox="1"/>
              <p:nvPr/>
            </p:nvSpPr>
            <p:spPr>
              <a:xfrm>
                <a:off x="4429696" y="2395949"/>
                <a:ext cx="1089542" cy="514800"/>
              </a:xfrm>
              <a:prstGeom prst="rect">
                <a:avLst/>
              </a:prstGeom>
              <a:noFill/>
            </p:spPr>
            <p:txBody>
              <a:bodyPr wrap="square" rtlCol="0">
                <a:spAutoFit/>
              </a:bodyPr>
              <a:lstStyle/>
              <a:p>
                <a:pPr algn="l" defTabSz="504063" eaLnBrk="1" fontAlgn="auto" hangingPunct="1">
                  <a:spcBef>
                    <a:spcPts val="0"/>
                  </a:spcBef>
                  <a:spcAft>
                    <a:spcPts val="0"/>
                  </a:spcAft>
                </a:pPr>
                <a:r>
                  <a:rPr lang="en-US" sz="1544" b="0" dirty="0">
                    <a:solidFill>
                      <a:srgbClr val="008000"/>
                    </a:solidFill>
                    <a:latin typeface="Arial"/>
                  </a:rPr>
                  <a:t>Future value</a:t>
                </a:r>
              </a:p>
            </p:txBody>
          </p:sp>
        </p:grpSp>
        <p:grpSp>
          <p:nvGrpSpPr>
            <p:cNvPr id="29" name="Group 28"/>
            <p:cNvGrpSpPr/>
            <p:nvPr/>
          </p:nvGrpSpPr>
          <p:grpSpPr>
            <a:xfrm>
              <a:off x="6972759" y="2395949"/>
              <a:ext cx="1828416" cy="3567458"/>
              <a:chOff x="2674205" y="2395949"/>
              <a:chExt cx="1828416" cy="3567458"/>
            </a:xfrm>
          </p:grpSpPr>
          <p:cxnSp>
            <p:nvCxnSpPr>
              <p:cNvPr id="30" name="Straight Connector 29"/>
              <p:cNvCxnSpPr/>
              <p:nvPr/>
            </p:nvCxnSpPr>
            <p:spPr>
              <a:xfrm>
                <a:off x="2715845" y="2474220"/>
                <a:ext cx="0" cy="3489187"/>
              </a:xfrm>
              <a:prstGeom prst="line">
                <a:avLst/>
              </a:prstGeom>
              <a:ln>
                <a:solidFill>
                  <a:srgbClr val="4F81BD"/>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473320" y="2474220"/>
                <a:ext cx="0" cy="3489187"/>
              </a:xfrm>
              <a:prstGeom prst="line">
                <a:avLst/>
              </a:prstGeom>
              <a:ln>
                <a:solidFill>
                  <a:srgbClr val="008000"/>
                </a:solidFill>
                <a:prstDash val="dash"/>
              </a:ln>
              <a:effectLst/>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2674205" y="2972541"/>
                <a:ext cx="1089542" cy="514800"/>
              </a:xfrm>
              <a:prstGeom prst="rect">
                <a:avLst/>
              </a:prstGeom>
              <a:noFill/>
            </p:spPr>
            <p:txBody>
              <a:bodyPr wrap="square" rtlCol="0">
                <a:spAutoFit/>
              </a:bodyPr>
              <a:lstStyle/>
              <a:p>
                <a:pPr algn="l" defTabSz="504063" eaLnBrk="1" fontAlgn="auto" hangingPunct="1">
                  <a:spcBef>
                    <a:spcPts val="0"/>
                  </a:spcBef>
                  <a:spcAft>
                    <a:spcPts val="0"/>
                  </a:spcAft>
                </a:pPr>
                <a:r>
                  <a:rPr lang="en-US" sz="1544" b="0" dirty="0">
                    <a:solidFill>
                      <a:srgbClr val="3F6796"/>
                    </a:solidFill>
                    <a:latin typeface="Arial"/>
                  </a:rPr>
                  <a:t>Current value</a:t>
                </a:r>
              </a:p>
            </p:txBody>
          </p:sp>
          <p:sp>
            <p:nvSpPr>
              <p:cNvPr id="33" name="TextBox 32"/>
              <p:cNvSpPr txBox="1"/>
              <p:nvPr/>
            </p:nvSpPr>
            <p:spPr>
              <a:xfrm>
                <a:off x="3716036" y="2395949"/>
                <a:ext cx="786585" cy="514800"/>
              </a:xfrm>
              <a:prstGeom prst="rect">
                <a:avLst/>
              </a:prstGeom>
              <a:noFill/>
            </p:spPr>
            <p:txBody>
              <a:bodyPr wrap="square" rtlCol="0">
                <a:spAutoFit/>
              </a:bodyPr>
              <a:lstStyle/>
              <a:p>
                <a:pPr algn="r" defTabSz="504063" eaLnBrk="1" fontAlgn="auto" hangingPunct="1">
                  <a:spcBef>
                    <a:spcPts val="0"/>
                  </a:spcBef>
                  <a:spcAft>
                    <a:spcPts val="0"/>
                  </a:spcAft>
                </a:pPr>
                <a:r>
                  <a:rPr lang="en-US" sz="1544" b="0" dirty="0">
                    <a:solidFill>
                      <a:srgbClr val="008000"/>
                    </a:solidFill>
                    <a:latin typeface="Arial"/>
                  </a:rPr>
                  <a:t>Future value</a:t>
                </a:r>
              </a:p>
            </p:txBody>
          </p:sp>
        </p:grpSp>
      </p:grpSp>
    </p:spTree>
    <p:extLst>
      <p:ext uri="{BB962C8B-B14F-4D97-AF65-F5344CB8AC3E}">
        <p14:creationId xmlns:p14="http://schemas.microsoft.com/office/powerpoint/2010/main" val="413446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7656" y="231146"/>
            <a:ext cx="2254583" cy="458106"/>
          </a:xfrm>
          <a:prstGeom prst="rect">
            <a:avLst/>
          </a:prstGeom>
        </p:spPr>
        <p:txBody>
          <a:bodyPr wrap="none">
            <a:spAutoFit/>
          </a:bodyPr>
          <a:lstStyle/>
          <a:p>
            <a:pPr algn="l">
              <a:spcBef>
                <a:spcPct val="0"/>
              </a:spcBef>
            </a:pPr>
            <a:r>
              <a:rPr lang="en-GB" sz="2382" dirty="0">
                <a:solidFill>
                  <a:srgbClr val="0066FF"/>
                </a:solidFill>
                <a:latin typeface="Calibri Light" panose="020F0302020204030204" pitchFamily="34" charset="0"/>
              </a:rPr>
              <a:t>Energy spectrum</a:t>
            </a:r>
            <a:endParaRPr lang="fr-CH" sz="2382" dirty="0">
              <a:solidFill>
                <a:srgbClr val="0066FF"/>
              </a:solidFill>
              <a:latin typeface="Calibri Light" panose="020F0302020204030204" pitchFamily="34" charset="0"/>
            </a:endParaRPr>
          </a:p>
        </p:txBody>
      </p:sp>
      <p:pic>
        <p:nvPicPr>
          <p:cNvPr id="8" name="Picture 7"/>
          <p:cNvPicPr/>
          <p:nvPr/>
        </p:nvPicPr>
        <p:blipFill rotWithShape="1">
          <a:blip r:embed="rId2" cstate="print">
            <a:extLst>
              <a:ext uri="{28A0092B-C50C-407E-A947-70E740481C1C}">
                <a14:useLocalDpi xmlns:a14="http://schemas.microsoft.com/office/drawing/2010/main"/>
              </a:ext>
            </a:extLst>
          </a:blip>
          <a:srcRect/>
          <a:stretch/>
        </p:blipFill>
        <p:spPr bwMode="auto">
          <a:xfrm rot="10800000">
            <a:off x="5658425" y="854467"/>
            <a:ext cx="4501115" cy="2506617"/>
          </a:xfrm>
          <a:prstGeom prst="rect">
            <a:avLst/>
          </a:prstGeom>
          <a:noFill/>
          <a:ln>
            <a:noFill/>
          </a:ln>
          <a:extLst/>
        </p:spPr>
      </p:pic>
      <p:pic>
        <p:nvPicPr>
          <p:cNvPr id="9" name="Picture 8"/>
          <p:cNvPicPr/>
          <p:nvPr/>
        </p:nvPicPr>
        <p:blipFill>
          <a:blip r:embed="rId3"/>
          <a:stretch>
            <a:fillRect/>
          </a:stretch>
        </p:blipFill>
        <p:spPr>
          <a:xfrm>
            <a:off x="975472" y="2777894"/>
            <a:ext cx="4114140" cy="2262129"/>
          </a:xfrm>
          <a:prstGeom prst="rect">
            <a:avLst/>
          </a:prstGeom>
        </p:spPr>
      </p:pic>
      <p:sp>
        <p:nvSpPr>
          <p:cNvPr id="10" name="Rectangle 9"/>
          <p:cNvSpPr/>
          <p:nvPr/>
        </p:nvSpPr>
        <p:spPr>
          <a:xfrm>
            <a:off x="787076" y="1133272"/>
            <a:ext cx="5040842" cy="1007834"/>
          </a:xfrm>
          <a:prstGeom prst="rect">
            <a:avLst/>
          </a:prstGeom>
        </p:spPr>
        <p:txBody>
          <a:bodyPr>
            <a:spAutoFit/>
          </a:bodyPr>
          <a:lstStyle/>
          <a:p>
            <a:pPr algn="l">
              <a:spcBef>
                <a:spcPct val="0"/>
              </a:spcBef>
            </a:pPr>
            <a:r>
              <a:rPr lang="en-GB" sz="1985" dirty="0">
                <a:solidFill>
                  <a:srgbClr val="FF3399"/>
                </a:solidFill>
                <a:latin typeface="Calibri Light" panose="020F0302020204030204" pitchFamily="34" charset="0"/>
              </a:rPr>
              <a:t>- Electron kicker detector:</a:t>
            </a:r>
          </a:p>
          <a:p>
            <a:pPr algn="l">
              <a:spcBef>
                <a:spcPct val="0"/>
              </a:spcBef>
            </a:pPr>
            <a:r>
              <a:rPr lang="en-GB" sz="1985" b="0" dirty="0">
                <a:solidFill>
                  <a:srgbClr val="000000"/>
                </a:solidFill>
                <a:latin typeface="Calibri Light" panose="020F0302020204030204" pitchFamily="34" charset="0"/>
              </a:rPr>
              <a:t>Analyser of the energy spectrum of the electrons </a:t>
            </a:r>
          </a:p>
        </p:txBody>
      </p:sp>
      <p:sp>
        <p:nvSpPr>
          <p:cNvPr id="12" name="Footer Placeholder 4"/>
          <p:cNvSpPr txBox="1">
            <a:spLocks/>
          </p:cNvSpPr>
          <p:nvPr/>
        </p:nvSpPr>
        <p:spPr>
          <a:xfrm>
            <a:off x="6690585" y="7032133"/>
            <a:ext cx="3192533" cy="365938"/>
          </a:xfrm>
          <a:prstGeom prst="rect">
            <a:avLst/>
          </a:prstGeom>
        </p:spPr>
        <p:txBody>
          <a:bodyPr vert="horz" lIns="100817" tIns="50408" rIns="100817" bIns="50408" rtlCol="0" anchor="ctr"/>
          <a:lstStyle>
            <a:defPPr>
              <a:defRPr lang="en-US"/>
            </a:defPPr>
            <a:lvl1pPr marL="0" algn="ctr" defTabSz="914400" rtl="0" eaLnBrk="1" latinLnBrk="0" hangingPunct="1">
              <a:defRPr sz="900" kern="12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pPr>
            <a:r>
              <a:rPr lang="en-US" sz="992" b="0" dirty="0">
                <a:solidFill>
                  <a:srgbClr val="FFFFFF"/>
                </a:solidFill>
              </a:rPr>
              <a:t>Elena Buratin</a:t>
            </a: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567" y="3908960"/>
            <a:ext cx="4794972" cy="2487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914111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p:nvPr/>
        </p:nvSpPr>
        <p:spPr>
          <a:xfrm rot="10800000">
            <a:off x="-3133" y="747186"/>
            <a:ext cx="10796504" cy="852161"/>
          </a:xfrm>
          <a:prstGeom prst="rect">
            <a:avLst/>
          </a:prstGeom>
          <a:solidFill>
            <a:srgbClr val="22529E"/>
          </a:solidFill>
          <a:ln w="12700">
            <a:miter lim="400000"/>
          </a:ln>
        </p:spPr>
        <p:txBody>
          <a:bodyPr lIns="31610" tIns="31610" rIns="31610" bIns="31610" anchor="ctr"/>
          <a:lstStyle/>
          <a:p>
            <a:pPr algn="l" defTabSz="569000" eaLnBrk="1" fontAlgn="auto" hangingPunct="1">
              <a:spcBef>
                <a:spcPts val="0"/>
              </a:spcBef>
              <a:spcAft>
                <a:spcPts val="0"/>
              </a:spcAft>
              <a:defRPr sz="1800">
                <a:solidFill>
                  <a:srgbClr val="FFFFFF"/>
                </a:solidFill>
                <a:latin typeface="Calibri"/>
                <a:ea typeface="Calibri"/>
                <a:cs typeface="Calibri"/>
                <a:sym typeface="Calibri"/>
              </a:defRPr>
            </a:pPr>
            <a:endParaRPr sz="797" b="0">
              <a:solidFill>
                <a:srgbClr val="FFFFFF"/>
              </a:solidFill>
              <a:latin typeface="Calibri"/>
              <a:ea typeface="Calibri"/>
              <a:cs typeface="Calibri"/>
              <a:sym typeface="Calibri"/>
            </a:endParaRPr>
          </a:p>
        </p:txBody>
      </p:sp>
      <p:sp>
        <p:nvSpPr>
          <p:cNvPr id="15" name="Shape 148"/>
          <p:cNvSpPr>
            <a:spLocks noGrp="1"/>
          </p:cNvSpPr>
          <p:nvPr>
            <p:ph type="title"/>
          </p:nvPr>
        </p:nvSpPr>
        <p:spPr>
          <a:xfrm>
            <a:off x="371830" y="904584"/>
            <a:ext cx="6187499" cy="557424"/>
          </a:xfrm>
          <a:prstGeom prst="rect">
            <a:avLst/>
          </a:prstGeom>
        </p:spPr>
        <p:txBody>
          <a:bodyPr anchor="t">
            <a:normAutofit fontScale="90000"/>
          </a:bodyPr>
          <a:lstStyle>
            <a:lvl1pPr algn="l">
              <a:defRPr sz="8400">
                <a:solidFill>
                  <a:srgbClr val="FFFFFF"/>
                </a:solidFill>
              </a:defRPr>
            </a:lvl1pPr>
          </a:lstStyle>
          <a:p>
            <a:r>
              <a:rPr lang="en-GB" sz="3894" b="1" dirty="0"/>
              <a:t>LE-SEY Cu, Ag, Au</a:t>
            </a:r>
            <a:endParaRPr sz="3894" b="1" dirty="0"/>
          </a:p>
        </p:txBody>
      </p:sp>
      <p:grpSp>
        <p:nvGrpSpPr>
          <p:cNvPr id="26" name="Group 130"/>
          <p:cNvGrpSpPr/>
          <p:nvPr/>
        </p:nvGrpSpPr>
        <p:grpSpPr>
          <a:xfrm>
            <a:off x="-568" y="6277128"/>
            <a:ext cx="10791377" cy="544440"/>
            <a:chOff x="-1" y="0"/>
            <a:chExt cx="24386572" cy="1230334"/>
          </a:xfrm>
          <a:solidFill>
            <a:srgbClr val="22529E"/>
          </a:solidFill>
        </p:grpSpPr>
        <p:sp>
          <p:nvSpPr>
            <p:cNvPr id="27" name="Shape 124"/>
            <p:cNvSpPr/>
            <p:nvPr/>
          </p:nvSpPr>
          <p:spPr>
            <a:xfrm rot="10800000">
              <a:off x="-1" y="0"/>
              <a:ext cx="24386572" cy="1230334"/>
            </a:xfrm>
            <a:prstGeom prst="rect">
              <a:avLst/>
            </a:prstGeom>
            <a:grpFill/>
            <a:ln w="12700" cap="flat">
              <a:noFill/>
              <a:miter lim="400000"/>
            </a:ln>
            <a:effectLst/>
          </p:spPr>
          <p:txBody>
            <a:bodyPr wrap="square" lIns="31610" tIns="31610" rIns="31610" bIns="31610" numCol="1" anchor="ctr">
              <a:noAutofit/>
            </a:bodyPr>
            <a:lstStyle/>
            <a:p>
              <a:pPr algn="l" defTabSz="569000" eaLnBrk="1" fontAlgn="auto" hangingPunct="1">
                <a:spcBef>
                  <a:spcPts val="0"/>
                </a:spcBef>
                <a:spcAft>
                  <a:spcPts val="0"/>
                </a:spcAft>
                <a:defRPr sz="1800">
                  <a:solidFill>
                    <a:srgbClr val="FFFFFF"/>
                  </a:solidFill>
                  <a:latin typeface="Calibri"/>
                  <a:ea typeface="Calibri"/>
                  <a:cs typeface="Calibri"/>
                  <a:sym typeface="Calibri"/>
                </a:defRPr>
              </a:pPr>
              <a:endParaRPr sz="797" b="0">
                <a:solidFill>
                  <a:srgbClr val="FFFFFF"/>
                </a:solidFill>
                <a:latin typeface="Calibri"/>
                <a:ea typeface="Calibri"/>
                <a:cs typeface="Calibri"/>
                <a:sym typeface="Calibri"/>
              </a:endParaRPr>
            </a:p>
          </p:txBody>
        </p:sp>
        <p:sp>
          <p:nvSpPr>
            <p:cNvPr id="28" name="Shape 125"/>
            <p:cNvSpPr/>
            <p:nvPr/>
          </p:nvSpPr>
          <p:spPr>
            <a:xfrm>
              <a:off x="18734379" y="161975"/>
              <a:ext cx="5488735" cy="930264"/>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8450" tIns="28450" rIns="28450" bIns="28450" numCol="1" anchor="t">
              <a:spAutoFit/>
            </a:bodyPr>
            <a:lstStyle/>
            <a:p>
              <a:pPr algn="r" defTabSz="569000" eaLnBrk="1" fontAlgn="auto" hangingPunct="1">
                <a:spcBef>
                  <a:spcPts val="0"/>
                </a:spcBef>
                <a:spcAft>
                  <a:spcPts val="0"/>
                </a:spcAft>
                <a:defRPr sz="2600" b="1">
                  <a:solidFill>
                    <a:srgbClr val="FFFFFF"/>
                  </a:solidFill>
                  <a:latin typeface="Calibri"/>
                  <a:ea typeface="Calibri"/>
                  <a:cs typeface="Calibri"/>
                  <a:sym typeface="Calibri"/>
                </a:defRPr>
              </a:pPr>
              <a:r>
                <a:rPr sz="1151" dirty="0">
                  <a:solidFill>
                    <a:srgbClr val="FFFFFF"/>
                  </a:solidFill>
                  <a:latin typeface="Calibri"/>
                  <a:ea typeface="Calibri"/>
                  <a:cs typeface="Calibri"/>
                  <a:sym typeface="Calibri"/>
                </a:rPr>
                <a:t>Luis Gonzalez</a:t>
              </a:r>
            </a:p>
            <a:p>
              <a:pPr algn="r" defTabSz="569000" eaLnBrk="1" fontAlgn="auto" hangingPunct="1">
                <a:spcBef>
                  <a:spcPts val="0"/>
                </a:spcBef>
                <a:spcAft>
                  <a:spcPts val="0"/>
                </a:spcAft>
                <a:defRPr sz="2600" b="1">
                  <a:solidFill>
                    <a:srgbClr val="FFFFFF"/>
                  </a:solidFill>
                  <a:latin typeface="Calibri"/>
                  <a:ea typeface="Calibri"/>
                  <a:cs typeface="Calibri"/>
                  <a:sym typeface="Calibri"/>
                </a:defRPr>
              </a:pPr>
              <a:r>
                <a:rPr sz="1151" dirty="0">
                  <a:solidFill>
                    <a:srgbClr val="FFFFFF"/>
                  </a:solidFill>
                  <a:latin typeface="Calibri"/>
                  <a:ea typeface="Calibri"/>
                  <a:cs typeface="Calibri"/>
                  <a:sym typeface="Calibri"/>
                </a:rPr>
                <a:t>LNF-INFN     </a:t>
              </a:r>
            </a:p>
          </p:txBody>
        </p:sp>
        <p:sp>
          <p:nvSpPr>
            <p:cNvPr id="30" name="Shape 128"/>
            <p:cNvSpPr/>
            <p:nvPr/>
          </p:nvSpPr>
          <p:spPr>
            <a:xfrm>
              <a:off x="1700351" y="601459"/>
              <a:ext cx="5488739" cy="530051"/>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28450" tIns="28450" rIns="28450" bIns="28450" numCol="1" anchor="t">
              <a:spAutoFit/>
            </a:bodyPr>
            <a:lstStyle/>
            <a:p>
              <a:pPr algn="l" defTabSz="569000" eaLnBrk="1" fontAlgn="auto" hangingPunct="1">
                <a:spcBef>
                  <a:spcPts val="0"/>
                </a:spcBef>
                <a:spcAft>
                  <a:spcPts val="0"/>
                </a:spcAft>
                <a:defRPr sz="2600" b="1">
                  <a:solidFill>
                    <a:srgbClr val="FFFFFF"/>
                  </a:solidFill>
                  <a:latin typeface="Calibri"/>
                  <a:ea typeface="Calibri"/>
                  <a:cs typeface="Calibri"/>
                  <a:sym typeface="Calibri"/>
                </a:defRPr>
              </a:pPr>
              <a:r>
                <a:rPr lang="en-GB" sz="1151" dirty="0">
                  <a:solidFill>
                    <a:srgbClr val="FFFFFF"/>
                  </a:solidFill>
                  <a:latin typeface="Calibri"/>
                  <a:ea typeface="Calibri"/>
                  <a:cs typeface="Calibri"/>
                  <a:sym typeface="Calibri"/>
                </a:rPr>
                <a:t>E-Cloud’18 June 5</a:t>
              </a:r>
              <a:r>
                <a:rPr lang="en-GB" sz="1151" baseline="30000" dirty="0">
                  <a:solidFill>
                    <a:srgbClr val="FFFFFF"/>
                  </a:solidFill>
                  <a:latin typeface="Calibri"/>
                  <a:ea typeface="Calibri"/>
                  <a:cs typeface="Calibri"/>
                  <a:sym typeface="Calibri"/>
                </a:rPr>
                <a:t>th</a:t>
              </a:r>
              <a:r>
                <a:rPr lang="en-GB" sz="1151" dirty="0">
                  <a:solidFill>
                    <a:srgbClr val="FFFFFF"/>
                  </a:solidFill>
                  <a:latin typeface="Calibri"/>
                  <a:ea typeface="Calibri"/>
                  <a:cs typeface="Calibri"/>
                  <a:sym typeface="Calibri"/>
                </a:rPr>
                <a:t> 2018</a:t>
              </a:r>
              <a:endParaRPr sz="1151" dirty="0">
                <a:solidFill>
                  <a:srgbClr val="FFFFFF"/>
                </a:solidFill>
                <a:latin typeface="Calibri"/>
                <a:ea typeface="Calibri"/>
                <a:cs typeface="Calibri"/>
                <a:sym typeface="Calibri"/>
              </a:endParaRPr>
            </a:p>
          </p:txBody>
        </p:sp>
      </p:grpSp>
      <p:sp>
        <p:nvSpPr>
          <p:cNvPr id="16" name="TextBox 15"/>
          <p:cNvSpPr txBox="1"/>
          <p:nvPr/>
        </p:nvSpPr>
        <p:spPr>
          <a:xfrm>
            <a:off x="420133" y="1768856"/>
            <a:ext cx="4358243" cy="2053383"/>
          </a:xfrm>
          <a:prstGeom prst="rect">
            <a:avLst/>
          </a:prstGeom>
          <a:noFill/>
        </p:spPr>
        <p:txBody>
          <a:bodyPr wrap="square" rtlCol="0">
            <a:spAutoFit/>
          </a:bodyPr>
          <a:lstStyle/>
          <a:p>
            <a:pPr algn="l" eaLnBrk="1" fontAlgn="auto" hangingPunct="1">
              <a:spcBef>
                <a:spcPts val="0"/>
              </a:spcBef>
              <a:spcAft>
                <a:spcPts val="0"/>
              </a:spcAft>
            </a:pPr>
            <a:r>
              <a:rPr lang="en-GB" sz="1593" dirty="0">
                <a:solidFill>
                  <a:prstClr val="black"/>
                </a:solidFill>
                <a:latin typeface="Calibri" panose="020F0502020204030204"/>
              </a:rPr>
              <a:t>CLEAN SURFACES</a:t>
            </a:r>
          </a:p>
          <a:p>
            <a:pPr algn="l" eaLnBrk="1" fontAlgn="auto" hangingPunct="1">
              <a:spcBef>
                <a:spcPts val="0"/>
              </a:spcBef>
              <a:spcAft>
                <a:spcPts val="0"/>
              </a:spcAft>
            </a:pPr>
            <a:r>
              <a:rPr lang="en-GB" sz="1593" b="0" dirty="0">
                <a:solidFill>
                  <a:prstClr val="black"/>
                </a:solidFill>
                <a:latin typeface="Calibri" panose="020F0502020204030204"/>
              </a:rPr>
              <a:t>-SEY drastically decreases at impinging energies close to zero.</a:t>
            </a:r>
          </a:p>
          <a:p>
            <a:pPr algn="l" eaLnBrk="1" fontAlgn="auto" hangingPunct="1">
              <a:spcBef>
                <a:spcPts val="0"/>
              </a:spcBef>
              <a:spcAft>
                <a:spcPts val="0"/>
              </a:spcAft>
            </a:pPr>
            <a:endParaRPr lang="en-GB" sz="1593" b="0" dirty="0">
              <a:solidFill>
                <a:prstClr val="black"/>
              </a:solidFill>
              <a:latin typeface="Calibri" panose="020F0502020204030204"/>
            </a:endParaRPr>
          </a:p>
          <a:p>
            <a:pPr algn="l" eaLnBrk="1" fontAlgn="auto" hangingPunct="1">
              <a:spcBef>
                <a:spcPts val="0"/>
              </a:spcBef>
              <a:spcAft>
                <a:spcPts val="0"/>
              </a:spcAft>
            </a:pPr>
            <a:r>
              <a:rPr lang="en-GB" sz="1593" b="0" dirty="0">
                <a:solidFill>
                  <a:srgbClr val="0070C0"/>
                </a:solidFill>
                <a:latin typeface="Calibri" panose="020F0502020204030204"/>
              </a:rPr>
              <a:t>-Different work functions were measured for each clean surface, in good agreement with literature results*</a:t>
            </a:r>
          </a:p>
          <a:p>
            <a:pPr algn="l" eaLnBrk="1" fontAlgn="auto" hangingPunct="1">
              <a:spcBef>
                <a:spcPts val="0"/>
              </a:spcBef>
              <a:spcAft>
                <a:spcPts val="0"/>
              </a:spcAft>
            </a:pPr>
            <a:endParaRPr lang="en-GB" sz="1593" b="0" dirty="0">
              <a:solidFill>
                <a:prstClr val="black"/>
              </a:solidFill>
              <a:latin typeface="Calibri" panose="020F0502020204030204"/>
            </a:endParaRPr>
          </a:p>
        </p:txBody>
      </p:sp>
      <p:sp>
        <p:nvSpPr>
          <p:cNvPr id="17" name="Rectangle 16"/>
          <p:cNvSpPr/>
          <p:nvPr/>
        </p:nvSpPr>
        <p:spPr>
          <a:xfrm>
            <a:off x="5153088" y="1728161"/>
            <a:ext cx="5290380" cy="184142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593" b="0">
              <a:solidFill>
                <a:prstClr val="white"/>
              </a:solidFill>
            </a:endParaRPr>
          </a:p>
        </p:txBody>
      </p:sp>
      <p:sp>
        <p:nvSpPr>
          <p:cNvPr id="18" name="TextBox 17"/>
          <p:cNvSpPr txBox="1"/>
          <p:nvPr/>
        </p:nvSpPr>
        <p:spPr>
          <a:xfrm>
            <a:off x="5153088" y="1771808"/>
            <a:ext cx="5131358" cy="1808252"/>
          </a:xfrm>
          <a:prstGeom prst="rect">
            <a:avLst/>
          </a:prstGeom>
          <a:noFill/>
        </p:spPr>
        <p:txBody>
          <a:bodyPr wrap="square" rtlCol="0">
            <a:spAutoFit/>
          </a:bodyPr>
          <a:lstStyle/>
          <a:p>
            <a:pPr algn="l" eaLnBrk="1" fontAlgn="auto" hangingPunct="1">
              <a:spcBef>
                <a:spcPts val="0"/>
              </a:spcBef>
              <a:spcAft>
                <a:spcPts val="0"/>
              </a:spcAft>
            </a:pPr>
            <a:r>
              <a:rPr lang="en-GB" sz="1593" dirty="0">
                <a:solidFill>
                  <a:prstClr val="black"/>
                </a:solidFill>
                <a:latin typeface="Calibri" panose="020F0502020204030204"/>
              </a:rPr>
              <a:t>“AS RECEIVED” SURFACES</a:t>
            </a:r>
          </a:p>
          <a:p>
            <a:pPr algn="l" eaLnBrk="1" fontAlgn="auto" hangingPunct="1">
              <a:spcBef>
                <a:spcPts val="0"/>
              </a:spcBef>
              <a:spcAft>
                <a:spcPts val="0"/>
              </a:spcAft>
            </a:pPr>
            <a:r>
              <a:rPr lang="en-GB" sz="1593" b="0" dirty="0">
                <a:solidFill>
                  <a:prstClr val="black"/>
                </a:solidFill>
                <a:latin typeface="Calibri" panose="020F0502020204030204"/>
              </a:rPr>
              <a:t>-LE-SEY remain above 0.5 for all “as received” surfaces.</a:t>
            </a:r>
          </a:p>
          <a:p>
            <a:pPr algn="l" eaLnBrk="1" fontAlgn="auto" hangingPunct="1">
              <a:spcBef>
                <a:spcPts val="0"/>
              </a:spcBef>
              <a:spcAft>
                <a:spcPts val="0"/>
              </a:spcAft>
            </a:pPr>
            <a:endParaRPr lang="en-GB" sz="1593" b="0" dirty="0">
              <a:solidFill>
                <a:prstClr val="black"/>
              </a:solidFill>
              <a:latin typeface="Calibri" panose="020F0502020204030204"/>
            </a:endParaRPr>
          </a:p>
          <a:p>
            <a:pPr algn="l" eaLnBrk="1" fontAlgn="auto" hangingPunct="1">
              <a:spcBef>
                <a:spcPts val="0"/>
              </a:spcBef>
              <a:spcAft>
                <a:spcPts val="0"/>
              </a:spcAft>
            </a:pPr>
            <a:r>
              <a:rPr lang="en-GB" sz="1593" b="0" dirty="0">
                <a:solidFill>
                  <a:prstClr val="black"/>
                </a:solidFill>
                <a:latin typeface="Calibri" panose="020F0502020204030204"/>
              </a:rPr>
              <a:t>-Similar behaviour of Ag and Au – Including WF does not change with respect CLEAN.</a:t>
            </a:r>
          </a:p>
          <a:p>
            <a:pPr algn="l" eaLnBrk="1" fontAlgn="auto" hangingPunct="1">
              <a:spcBef>
                <a:spcPts val="0"/>
              </a:spcBef>
              <a:spcAft>
                <a:spcPts val="0"/>
              </a:spcAft>
            </a:pPr>
            <a:endParaRPr lang="en-GB" sz="1593" b="0" dirty="0">
              <a:solidFill>
                <a:prstClr val="black"/>
              </a:solidFill>
              <a:latin typeface="Calibri" panose="020F0502020204030204"/>
            </a:endParaRPr>
          </a:p>
          <a:p>
            <a:pPr algn="l" eaLnBrk="1" fontAlgn="auto" hangingPunct="1">
              <a:spcBef>
                <a:spcPts val="0"/>
              </a:spcBef>
              <a:spcAft>
                <a:spcPts val="0"/>
              </a:spcAft>
            </a:pPr>
            <a:r>
              <a:rPr lang="en-GB" sz="1593" b="0" dirty="0">
                <a:solidFill>
                  <a:srgbClr val="00B050"/>
                </a:solidFill>
                <a:latin typeface="Calibri" panose="020F0502020204030204"/>
              </a:rPr>
              <a:t>-Cu shows a different trend and an increase in the WF </a:t>
            </a:r>
          </a:p>
        </p:txBody>
      </p:sp>
      <p:grpSp>
        <p:nvGrpSpPr>
          <p:cNvPr id="2" name="Group 1"/>
          <p:cNvGrpSpPr/>
          <p:nvPr/>
        </p:nvGrpSpPr>
        <p:grpSpPr>
          <a:xfrm>
            <a:off x="902454" y="3610280"/>
            <a:ext cx="8977358" cy="2460188"/>
            <a:chOff x="1019691" y="2992894"/>
            <a:chExt cx="10152616" cy="3023416"/>
          </a:xfrm>
        </p:grpSpPr>
        <p:pic>
          <p:nvPicPr>
            <p:cNvPr id="3" name="Picture 2"/>
            <p:cNvPicPr>
              <a:picLocks noChangeAspect="1"/>
            </p:cNvPicPr>
            <p:nvPr/>
          </p:nvPicPr>
          <p:blipFill rotWithShape="1">
            <a:blip r:embed="rId2"/>
            <a:srcRect l="50206" t="31871" r="940" b="21572"/>
            <a:stretch/>
          </p:blipFill>
          <p:spPr>
            <a:xfrm>
              <a:off x="1019691" y="2992894"/>
              <a:ext cx="10152616" cy="3023416"/>
            </a:xfrm>
            <a:prstGeom prst="rect">
              <a:avLst/>
            </a:prstGeom>
          </p:spPr>
        </p:pic>
        <p:cxnSp>
          <p:nvCxnSpPr>
            <p:cNvPr id="4" name="Straight Connector 3"/>
            <p:cNvCxnSpPr/>
            <p:nvPr/>
          </p:nvCxnSpPr>
          <p:spPr>
            <a:xfrm flipV="1">
              <a:off x="1762125" y="3143250"/>
              <a:ext cx="0" cy="24003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257800" y="3171825"/>
              <a:ext cx="0" cy="240030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952625" y="4591050"/>
              <a:ext cx="1088078" cy="381232"/>
            </a:xfrm>
            <a:prstGeom prst="rect">
              <a:avLst/>
            </a:prstGeom>
            <a:noFill/>
          </p:spPr>
          <p:txBody>
            <a:bodyPr wrap="none" rtlCol="0">
              <a:spAutoFit/>
            </a:bodyPr>
            <a:lstStyle/>
            <a:p>
              <a:pPr algn="l" eaLnBrk="1" fontAlgn="auto" hangingPunct="1">
                <a:spcBef>
                  <a:spcPts val="0"/>
                </a:spcBef>
                <a:spcAft>
                  <a:spcPts val="0"/>
                </a:spcAft>
              </a:pPr>
              <a:r>
                <a:rPr lang="en-GB" sz="1416" dirty="0">
                  <a:solidFill>
                    <a:srgbClr val="0070C0"/>
                  </a:solidFill>
                  <a:latin typeface="Calibri" panose="020F0502020204030204"/>
                </a:rPr>
                <a:t>WF    = 4.4</a:t>
              </a:r>
            </a:p>
          </p:txBody>
        </p:sp>
        <p:sp>
          <p:nvSpPr>
            <p:cNvPr id="22" name="TextBox 21"/>
            <p:cNvSpPr txBox="1"/>
            <p:nvPr/>
          </p:nvSpPr>
          <p:spPr>
            <a:xfrm>
              <a:off x="5358486" y="4591050"/>
              <a:ext cx="1088078" cy="381232"/>
            </a:xfrm>
            <a:prstGeom prst="rect">
              <a:avLst/>
            </a:prstGeom>
            <a:noFill/>
          </p:spPr>
          <p:txBody>
            <a:bodyPr wrap="none" rtlCol="0">
              <a:spAutoFit/>
            </a:bodyPr>
            <a:lstStyle/>
            <a:p>
              <a:pPr algn="l" eaLnBrk="1" fontAlgn="auto" hangingPunct="1">
                <a:spcBef>
                  <a:spcPts val="0"/>
                </a:spcBef>
                <a:spcAft>
                  <a:spcPts val="0"/>
                </a:spcAft>
              </a:pPr>
              <a:r>
                <a:rPr lang="en-GB" sz="1416" dirty="0">
                  <a:solidFill>
                    <a:srgbClr val="0070C0"/>
                  </a:solidFill>
                  <a:latin typeface="Calibri" panose="020F0502020204030204"/>
                </a:rPr>
                <a:t>WF    = 5.3</a:t>
              </a:r>
            </a:p>
          </p:txBody>
        </p:sp>
        <p:sp>
          <p:nvSpPr>
            <p:cNvPr id="23" name="TextBox 22"/>
            <p:cNvSpPr txBox="1"/>
            <p:nvPr/>
          </p:nvSpPr>
          <p:spPr>
            <a:xfrm>
              <a:off x="8511259" y="4591050"/>
              <a:ext cx="1088078" cy="381232"/>
            </a:xfrm>
            <a:prstGeom prst="rect">
              <a:avLst/>
            </a:prstGeom>
            <a:noFill/>
          </p:spPr>
          <p:txBody>
            <a:bodyPr wrap="none" rtlCol="0">
              <a:spAutoFit/>
            </a:bodyPr>
            <a:lstStyle/>
            <a:p>
              <a:pPr algn="l" eaLnBrk="1" fontAlgn="auto" hangingPunct="1">
                <a:spcBef>
                  <a:spcPts val="0"/>
                </a:spcBef>
                <a:spcAft>
                  <a:spcPts val="0"/>
                </a:spcAft>
              </a:pPr>
              <a:r>
                <a:rPr lang="en-GB" sz="1416" dirty="0">
                  <a:solidFill>
                    <a:srgbClr val="0070C0"/>
                  </a:solidFill>
                  <a:latin typeface="Calibri" panose="020F0502020204030204"/>
                </a:rPr>
                <a:t>WF    = 4.6</a:t>
              </a:r>
            </a:p>
          </p:txBody>
        </p:sp>
        <p:sp>
          <p:nvSpPr>
            <p:cNvPr id="24" name="TextBox 23"/>
            <p:cNvSpPr txBox="1"/>
            <p:nvPr/>
          </p:nvSpPr>
          <p:spPr>
            <a:xfrm>
              <a:off x="2221719" y="4704591"/>
              <a:ext cx="402818" cy="347821"/>
            </a:xfrm>
            <a:prstGeom prst="rect">
              <a:avLst/>
            </a:prstGeom>
            <a:noFill/>
          </p:spPr>
          <p:txBody>
            <a:bodyPr wrap="none" rtlCol="0">
              <a:spAutoFit/>
            </a:bodyPr>
            <a:lstStyle/>
            <a:p>
              <a:pPr algn="l" eaLnBrk="1" fontAlgn="auto" hangingPunct="1">
                <a:spcBef>
                  <a:spcPts val="0"/>
                </a:spcBef>
                <a:spcAft>
                  <a:spcPts val="0"/>
                </a:spcAft>
              </a:pPr>
              <a:r>
                <a:rPr lang="en-GB" sz="1239" dirty="0">
                  <a:solidFill>
                    <a:srgbClr val="0070C0"/>
                  </a:solidFill>
                  <a:latin typeface="Calibri" panose="020F0502020204030204"/>
                </a:rPr>
                <a:t>Ag</a:t>
              </a:r>
            </a:p>
          </p:txBody>
        </p:sp>
        <p:sp>
          <p:nvSpPr>
            <p:cNvPr id="25" name="TextBox 24"/>
            <p:cNvSpPr txBox="1"/>
            <p:nvPr/>
          </p:nvSpPr>
          <p:spPr>
            <a:xfrm>
              <a:off x="5621605" y="4704591"/>
              <a:ext cx="413695" cy="347821"/>
            </a:xfrm>
            <a:prstGeom prst="rect">
              <a:avLst/>
            </a:prstGeom>
            <a:noFill/>
          </p:spPr>
          <p:txBody>
            <a:bodyPr wrap="none" rtlCol="0">
              <a:spAutoFit/>
            </a:bodyPr>
            <a:lstStyle/>
            <a:p>
              <a:pPr algn="l" eaLnBrk="1" fontAlgn="auto" hangingPunct="1">
                <a:spcBef>
                  <a:spcPts val="0"/>
                </a:spcBef>
                <a:spcAft>
                  <a:spcPts val="0"/>
                </a:spcAft>
              </a:pPr>
              <a:r>
                <a:rPr lang="en-GB" sz="1239" dirty="0">
                  <a:solidFill>
                    <a:srgbClr val="0070C0"/>
                  </a:solidFill>
                  <a:latin typeface="Calibri" panose="020F0502020204030204"/>
                </a:rPr>
                <a:t>Au</a:t>
              </a:r>
            </a:p>
          </p:txBody>
        </p:sp>
        <p:sp>
          <p:nvSpPr>
            <p:cNvPr id="32" name="TextBox 31"/>
            <p:cNvSpPr txBox="1"/>
            <p:nvPr/>
          </p:nvSpPr>
          <p:spPr>
            <a:xfrm>
              <a:off x="8753475" y="4704591"/>
              <a:ext cx="399192" cy="347821"/>
            </a:xfrm>
            <a:prstGeom prst="rect">
              <a:avLst/>
            </a:prstGeom>
            <a:noFill/>
          </p:spPr>
          <p:txBody>
            <a:bodyPr wrap="none" rtlCol="0">
              <a:spAutoFit/>
            </a:bodyPr>
            <a:lstStyle/>
            <a:p>
              <a:pPr algn="l" eaLnBrk="1" fontAlgn="auto" hangingPunct="1">
                <a:spcBef>
                  <a:spcPts val="0"/>
                </a:spcBef>
                <a:spcAft>
                  <a:spcPts val="0"/>
                </a:spcAft>
              </a:pPr>
              <a:r>
                <a:rPr lang="en-GB" sz="1239" dirty="0">
                  <a:solidFill>
                    <a:srgbClr val="0070C0"/>
                  </a:solidFill>
                  <a:latin typeface="Calibri" panose="020F0502020204030204"/>
                </a:rPr>
                <a:t>Cu</a:t>
              </a:r>
            </a:p>
          </p:txBody>
        </p:sp>
        <p:cxnSp>
          <p:nvCxnSpPr>
            <p:cNvPr id="5" name="Straight Arrow Connector 4"/>
            <p:cNvCxnSpPr/>
            <p:nvPr/>
          </p:nvCxnSpPr>
          <p:spPr>
            <a:xfrm>
              <a:off x="8432800" y="3791971"/>
              <a:ext cx="403225" cy="1"/>
            </a:xfrm>
            <a:prstGeom prst="straightConnector1">
              <a:avLst/>
            </a:prstGeom>
            <a:ln w="28575">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04600" y="3794931"/>
              <a:ext cx="587729" cy="414723"/>
            </a:xfrm>
            <a:prstGeom prst="rect">
              <a:avLst/>
            </a:prstGeom>
            <a:noFill/>
          </p:spPr>
          <p:txBody>
            <a:bodyPr wrap="none" rtlCol="0">
              <a:spAutoFit/>
            </a:bodyPr>
            <a:lstStyle/>
            <a:p>
              <a:pPr algn="l" eaLnBrk="1" fontAlgn="auto" hangingPunct="1">
                <a:spcBef>
                  <a:spcPts val="0"/>
                </a:spcBef>
                <a:spcAft>
                  <a:spcPts val="0"/>
                </a:spcAft>
              </a:pPr>
              <a:r>
                <a:rPr lang="el-GR" sz="1593" dirty="0">
                  <a:solidFill>
                    <a:srgbClr val="00B050"/>
                  </a:solidFill>
                  <a:latin typeface="Calibri" panose="020F0502020204030204"/>
                </a:rPr>
                <a:t>Δ</a:t>
              </a:r>
              <a:r>
                <a:rPr lang="en-GB" sz="1239" dirty="0">
                  <a:solidFill>
                    <a:srgbClr val="00B050"/>
                  </a:solidFill>
                  <a:latin typeface="Calibri" panose="020F0502020204030204"/>
                </a:rPr>
                <a:t>WF</a:t>
              </a:r>
            </a:p>
          </p:txBody>
        </p:sp>
      </p:grpSp>
      <p:sp>
        <p:nvSpPr>
          <p:cNvPr id="33" name="Rectangle 32"/>
          <p:cNvSpPr/>
          <p:nvPr/>
        </p:nvSpPr>
        <p:spPr>
          <a:xfrm>
            <a:off x="5153088" y="6348805"/>
            <a:ext cx="288862" cy="337465"/>
          </a:xfrm>
          <a:prstGeom prst="rect">
            <a:avLst/>
          </a:prstGeom>
        </p:spPr>
        <p:txBody>
          <a:bodyPr wrap="none">
            <a:spAutoFit/>
          </a:bodyPr>
          <a:lstStyle/>
          <a:p>
            <a:pPr algn="l" eaLnBrk="1" fontAlgn="auto" hangingPunct="1">
              <a:spcBef>
                <a:spcPts val="0"/>
              </a:spcBef>
              <a:spcAft>
                <a:spcPts val="0"/>
              </a:spcAft>
            </a:pPr>
            <a:r>
              <a:rPr lang="en-GB" sz="1593" dirty="0">
                <a:solidFill>
                  <a:prstClr val="white"/>
                </a:solidFill>
                <a:latin typeface="Calibri" panose="020F0502020204030204"/>
              </a:rPr>
              <a:t>3</a:t>
            </a:r>
          </a:p>
        </p:txBody>
      </p:sp>
      <p:grpSp>
        <p:nvGrpSpPr>
          <p:cNvPr id="34" name="Group 33"/>
          <p:cNvGrpSpPr/>
          <p:nvPr/>
        </p:nvGrpSpPr>
        <p:grpSpPr>
          <a:xfrm>
            <a:off x="-26761" y="5981048"/>
            <a:ext cx="2479832" cy="337465"/>
            <a:chOff x="-30238" y="5915264"/>
            <a:chExt cx="2801988" cy="381305"/>
          </a:xfrm>
        </p:grpSpPr>
        <p:sp>
          <p:nvSpPr>
            <p:cNvPr id="35" name="Rectangle 34"/>
            <p:cNvSpPr/>
            <p:nvPr/>
          </p:nvSpPr>
          <p:spPr>
            <a:xfrm>
              <a:off x="69003" y="5992293"/>
              <a:ext cx="2702747" cy="265892"/>
            </a:xfrm>
            <a:prstGeom prst="rect">
              <a:avLst/>
            </a:prstGeom>
          </p:spPr>
          <p:txBody>
            <a:bodyPr wrap="none">
              <a:spAutoFit/>
            </a:bodyPr>
            <a:lstStyle/>
            <a:p>
              <a:pPr algn="l" eaLnBrk="1" fontAlgn="auto" hangingPunct="1">
                <a:spcBef>
                  <a:spcPts val="0"/>
                </a:spcBef>
                <a:spcAft>
                  <a:spcPts val="0"/>
                </a:spcAft>
              </a:pPr>
              <a:r>
                <a:rPr lang="en-GB" sz="929" dirty="0">
                  <a:solidFill>
                    <a:srgbClr val="0070C0"/>
                  </a:solidFill>
                  <a:latin typeface="Calibri" panose="020F0502020204030204"/>
                </a:rPr>
                <a:t>A. Kawano, </a:t>
              </a:r>
              <a:r>
                <a:rPr lang="en-GB" sz="929" dirty="0" err="1">
                  <a:solidFill>
                    <a:srgbClr val="0070C0"/>
                  </a:solidFill>
                  <a:latin typeface="Calibri" panose="020F0502020204030204"/>
                </a:rPr>
                <a:t>Progr</a:t>
              </a:r>
              <a:r>
                <a:rPr lang="en-GB" sz="929" dirty="0">
                  <a:solidFill>
                    <a:srgbClr val="0070C0"/>
                  </a:solidFill>
                  <a:latin typeface="Calibri" panose="020F0502020204030204"/>
                </a:rPr>
                <a:t>. Surf. Sci. 83, 1-165 (2008).</a:t>
              </a:r>
            </a:p>
          </p:txBody>
        </p:sp>
        <p:sp>
          <p:nvSpPr>
            <p:cNvPr id="36" name="Rectangle 35"/>
            <p:cNvSpPr/>
            <p:nvPr/>
          </p:nvSpPr>
          <p:spPr>
            <a:xfrm>
              <a:off x="-30238" y="5915264"/>
              <a:ext cx="322766" cy="381305"/>
            </a:xfrm>
            <a:prstGeom prst="rect">
              <a:avLst/>
            </a:prstGeom>
          </p:spPr>
          <p:txBody>
            <a:bodyPr wrap="none">
              <a:spAutoFit/>
            </a:bodyPr>
            <a:lstStyle/>
            <a:p>
              <a:pPr algn="l" eaLnBrk="1" fontAlgn="auto" hangingPunct="1">
                <a:spcBef>
                  <a:spcPts val="0"/>
                </a:spcBef>
                <a:spcAft>
                  <a:spcPts val="0"/>
                </a:spcAft>
              </a:pPr>
              <a:r>
                <a:rPr lang="en-GB" sz="1593" b="0" dirty="0">
                  <a:solidFill>
                    <a:srgbClr val="0070C0"/>
                  </a:solidFill>
                  <a:latin typeface="Calibri" panose="020F0502020204030204"/>
                </a:rPr>
                <a:t>*</a:t>
              </a:r>
            </a:p>
          </p:txBody>
        </p:sp>
      </p:grpSp>
      <p:sp>
        <p:nvSpPr>
          <p:cNvPr id="37" name="Shape 129"/>
          <p:cNvSpPr/>
          <p:nvPr/>
        </p:nvSpPr>
        <p:spPr>
          <a:xfrm>
            <a:off x="770668" y="6297950"/>
            <a:ext cx="1817074" cy="281718"/>
          </a:xfrm>
          <a:prstGeom prst="rect">
            <a:avLst/>
          </a:prstGeom>
          <a:solidFill>
            <a:srgbClr val="22529E"/>
          </a:solidFill>
          <a:ln w="12700" cap="flat">
            <a:noFill/>
            <a:miter lim="400000"/>
          </a:ln>
          <a:effectLst/>
          <a:extLst>
            <a:ext uri="{C572A759-6A51-4108-AA02-DFA0A04FC94B}">
              <ma14:wrappingTextBoxFlag xmlns="" xmlns:ma14="http://schemas.microsoft.com/office/mac/drawingml/2011/main" val="1"/>
            </a:ext>
          </a:extLst>
        </p:spPr>
        <p:txBody>
          <a:bodyPr wrap="none" lIns="31610" tIns="31610" rIns="31610" bIns="31610" numCol="1" anchor="ctr">
            <a:spAutoFit/>
          </a:bodyPr>
          <a:lstStyle>
            <a:lvl1pPr>
              <a:defRPr sz="2000" b="1">
                <a:solidFill>
                  <a:srgbClr val="FFFFFF"/>
                </a:solidFill>
                <a:latin typeface="+mn-lt"/>
                <a:ea typeface="+mn-ea"/>
                <a:cs typeface="+mn-cs"/>
                <a:sym typeface="Helvetica"/>
              </a:defRPr>
            </a:lvl1pPr>
          </a:lstStyle>
          <a:p>
            <a:pPr algn="l" eaLnBrk="1" fontAlgn="auto" hangingPunct="1">
              <a:spcBef>
                <a:spcPts val="0"/>
              </a:spcBef>
              <a:spcAft>
                <a:spcPts val="0"/>
              </a:spcAft>
            </a:pPr>
            <a:r>
              <a:rPr lang="en-US" sz="1416" dirty="0"/>
              <a:t>SEY From Noble Metals</a:t>
            </a:r>
          </a:p>
        </p:txBody>
      </p:sp>
      <p:pic>
        <p:nvPicPr>
          <p:cNvPr id="39" name="Picture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20" y="6310410"/>
            <a:ext cx="679812" cy="477877"/>
          </a:xfrm>
          <a:prstGeom prst="rect">
            <a:avLst/>
          </a:prstGeom>
          <a:solidFill>
            <a:schemeClr val="bg1"/>
          </a:solidFill>
        </p:spPr>
      </p:pic>
      <p:sp>
        <p:nvSpPr>
          <p:cNvPr id="40" name="Rectangle 39"/>
          <p:cNvSpPr/>
          <p:nvPr/>
        </p:nvSpPr>
        <p:spPr>
          <a:xfrm>
            <a:off x="313353" y="1728161"/>
            <a:ext cx="4541727" cy="182167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593" b="0">
              <a:solidFill>
                <a:prstClr val="white"/>
              </a:solidFill>
            </a:endParaRPr>
          </a:p>
        </p:txBody>
      </p:sp>
      <p:cxnSp>
        <p:nvCxnSpPr>
          <p:cNvPr id="31" name="Straight Connector 40"/>
          <p:cNvCxnSpPr/>
          <p:nvPr/>
        </p:nvCxnSpPr>
        <p:spPr>
          <a:xfrm flipV="1">
            <a:off x="7478238" y="3755878"/>
            <a:ext cx="0" cy="1953152"/>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717027"/>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732326" y="315200"/>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9" name="Rectangle 5"/>
          <p:cNvSpPr>
            <a:spLocks noChangeArrowheads="1"/>
          </p:cNvSpPr>
          <p:nvPr/>
        </p:nvSpPr>
        <p:spPr bwMode="auto">
          <a:xfrm>
            <a:off x="425611" y="811759"/>
            <a:ext cx="9433048" cy="6740307"/>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fontAlgn="auto" hangingPunct="1">
              <a:spcBef>
                <a:spcPts val="0"/>
              </a:spcBef>
              <a:spcAft>
                <a:spcPts val="0"/>
              </a:spcAft>
              <a:tabLst>
                <a:tab pos="504063" algn="l"/>
              </a:tabLst>
            </a:pPr>
            <a:r>
              <a:rPr lang="en-US" altLang="ja-JP" sz="2400" dirty="0" smtClean="0">
                <a:solidFill>
                  <a:srgbClr val="0070C0"/>
                </a:solidFill>
                <a:latin typeface="Calibri"/>
              </a:rPr>
              <a:t>EC driven beam instability</a:t>
            </a:r>
          </a:p>
          <a:p>
            <a:pPr algn="just">
              <a:spcBef>
                <a:spcPts val="0"/>
              </a:spcBef>
            </a:pPr>
            <a:r>
              <a:rPr lang="en-US" sz="2400" b="0" dirty="0" smtClean="0"/>
              <a:t>	The </a:t>
            </a:r>
            <a:r>
              <a:rPr lang="en-US" sz="2400" b="0" dirty="0"/>
              <a:t>first </a:t>
            </a:r>
            <a:r>
              <a:rPr lang="en-US" sz="2400" b="0" dirty="0" smtClean="0"/>
              <a:t>numerical simulation </a:t>
            </a:r>
            <a:r>
              <a:rPr lang="en-US" sz="2400" b="0" dirty="0"/>
              <a:t>of an electron-cloud </a:t>
            </a:r>
            <a:r>
              <a:rPr lang="en-US" sz="2400" b="0" dirty="0" smtClean="0"/>
              <a:t>formation was done by K</a:t>
            </a:r>
            <a:r>
              <a:rPr lang="en-US" sz="2400" b="0" dirty="0"/>
              <a:t>. </a:t>
            </a:r>
            <a:r>
              <a:rPr lang="en-US" sz="2400" b="0" dirty="0" err="1" smtClean="0"/>
              <a:t>Ohmi</a:t>
            </a:r>
            <a:r>
              <a:rPr lang="en-US" sz="2400" b="0" dirty="0" smtClean="0"/>
              <a:t> in 1995. </a:t>
            </a:r>
            <a:r>
              <a:rPr lang="en-US" sz="2400" b="0" dirty="0"/>
              <a:t>It served to explain </a:t>
            </a:r>
            <a:r>
              <a:rPr lang="en-US" sz="2400" b="0" dirty="0">
                <a:solidFill>
                  <a:srgbClr val="800000"/>
                </a:solidFill>
              </a:rPr>
              <a:t>coupled-bunch instabilities</a:t>
            </a:r>
            <a:r>
              <a:rPr lang="en-US" sz="2400" b="0" dirty="0"/>
              <a:t> observed with positron </a:t>
            </a:r>
            <a:r>
              <a:rPr lang="en-US" sz="2400" b="0" dirty="0" smtClean="0"/>
              <a:t>beams at </a:t>
            </a:r>
            <a:r>
              <a:rPr lang="en-US" sz="2400" b="0" dirty="0"/>
              <a:t>the KEK photon </a:t>
            </a:r>
            <a:r>
              <a:rPr lang="en-US" sz="2400" b="0" dirty="0" smtClean="0"/>
              <a:t>factory.</a:t>
            </a:r>
          </a:p>
          <a:p>
            <a:pPr algn="just">
              <a:spcBef>
                <a:spcPts val="0"/>
              </a:spcBef>
            </a:pPr>
            <a:r>
              <a:rPr lang="en-US" altLang="ja-JP" sz="2400" b="0" dirty="0">
                <a:solidFill>
                  <a:srgbClr val="C00000"/>
                </a:solidFill>
                <a:latin typeface="Calibri"/>
              </a:rPr>
              <a:t>	</a:t>
            </a:r>
            <a:r>
              <a:rPr lang="en-US" altLang="ja-JP" sz="2400" dirty="0"/>
              <a:t> </a:t>
            </a:r>
            <a:r>
              <a:rPr lang="en-US" altLang="ja-JP" sz="2400" b="0" dirty="0">
                <a:solidFill>
                  <a:srgbClr val="800000"/>
                </a:solidFill>
              </a:rPr>
              <a:t>Coherent single bunch instability</a:t>
            </a:r>
            <a:r>
              <a:rPr lang="en-US" altLang="ja-JP" sz="2400" b="0" dirty="0"/>
              <a:t> has been observed at KEK and </a:t>
            </a:r>
            <a:r>
              <a:rPr lang="en-US" altLang="ja-JP" sz="2400" b="0" dirty="0" err="1"/>
              <a:t>SuperKEKB</a:t>
            </a:r>
            <a:r>
              <a:rPr lang="en-US" altLang="ja-JP" sz="2400" b="0" dirty="0"/>
              <a:t>. Freq. signal corresponding head-tail motion has been </a:t>
            </a:r>
            <a:r>
              <a:rPr lang="en-US" altLang="ja-JP" sz="2400" b="0" dirty="0" smtClean="0"/>
              <a:t>observed (</a:t>
            </a:r>
            <a:r>
              <a:rPr lang="en-US" altLang="ja-JP" sz="2400" b="0" dirty="0">
                <a:solidFill>
                  <a:srgbClr val="FF0000"/>
                </a:solidFill>
              </a:rPr>
              <a:t>synchro-</a:t>
            </a:r>
            <a:r>
              <a:rPr lang="en-US" altLang="ja-JP" sz="2400" b="0" dirty="0" err="1">
                <a:solidFill>
                  <a:srgbClr val="FF0000"/>
                </a:solidFill>
              </a:rPr>
              <a:t>betatron</a:t>
            </a:r>
            <a:r>
              <a:rPr lang="en-US" altLang="ja-JP" sz="2400" b="0" dirty="0">
                <a:solidFill>
                  <a:srgbClr val="FF0000"/>
                </a:solidFill>
              </a:rPr>
              <a:t> </a:t>
            </a:r>
            <a:r>
              <a:rPr lang="en-US" altLang="ja-JP" sz="2400" b="0" dirty="0" smtClean="0">
                <a:solidFill>
                  <a:srgbClr val="FF0000"/>
                </a:solidFill>
              </a:rPr>
              <a:t>oscillation</a:t>
            </a:r>
            <a:r>
              <a:rPr lang="en-US" altLang="ja-JP" sz="2400" dirty="0" smtClean="0">
                <a:solidFill>
                  <a:srgbClr val="FF0000"/>
                </a:solidFill>
              </a:rPr>
              <a:t>)</a:t>
            </a:r>
            <a:r>
              <a:rPr lang="en-US" altLang="ja-JP" sz="2400" b="0" dirty="0" smtClean="0"/>
              <a:t>. </a:t>
            </a:r>
          </a:p>
          <a:p>
            <a:pPr>
              <a:spcBef>
                <a:spcPts val="0"/>
              </a:spcBef>
            </a:pPr>
            <a:r>
              <a:rPr lang="en-US" altLang="ja-JP" sz="2400" b="0" dirty="0" smtClean="0"/>
              <a:t>For </a:t>
            </a:r>
            <a:r>
              <a:rPr lang="en-US" altLang="ja-JP" sz="2400" b="0" dirty="0" err="1" smtClean="0"/>
              <a:t>SuperKEKB</a:t>
            </a:r>
            <a:r>
              <a:rPr lang="en-US" altLang="ja-JP" sz="2400" b="0" dirty="0" smtClean="0"/>
              <a:t> : </a:t>
            </a:r>
            <a:r>
              <a:rPr lang="en-US" altLang="ja-JP" sz="2400" b="0" dirty="0" smtClean="0">
                <a:solidFill>
                  <a:srgbClr val="C00000"/>
                </a:solidFill>
                <a:latin typeface="Calibri"/>
              </a:rPr>
              <a:t>Estimated threshold of electron density ~ </a:t>
            </a:r>
            <a:r>
              <a:rPr lang="en-US" altLang="ja-JP" sz="2400" dirty="0" smtClean="0">
                <a:solidFill>
                  <a:srgbClr val="141DD0"/>
                </a:solidFill>
                <a:latin typeface="Calibri"/>
              </a:rPr>
              <a:t>2</a:t>
            </a:r>
            <a:r>
              <a:rPr lang="en-US" altLang="ja-JP" sz="2400" dirty="0" smtClean="0">
                <a:solidFill>
                  <a:srgbClr val="141DD0"/>
                </a:solidFill>
                <a:latin typeface="Calibri" panose="020F0502020204030204" pitchFamily="34" charset="0"/>
                <a:cs typeface="Calibri" panose="020F0502020204030204" pitchFamily="34" charset="0"/>
              </a:rPr>
              <a:t>∙10</a:t>
            </a:r>
            <a:r>
              <a:rPr lang="en-US" altLang="ja-JP" sz="2400" baseline="30000" dirty="0" smtClean="0">
                <a:solidFill>
                  <a:srgbClr val="141DD0"/>
                </a:solidFill>
                <a:latin typeface="Calibri" panose="020F0502020204030204" pitchFamily="34" charset="0"/>
                <a:cs typeface="Calibri" panose="020F0502020204030204" pitchFamily="34" charset="0"/>
              </a:rPr>
              <a:t>5</a:t>
            </a:r>
            <a:r>
              <a:rPr lang="en-US" altLang="ja-JP" sz="2400" dirty="0" smtClean="0">
                <a:solidFill>
                  <a:srgbClr val="141DD0"/>
                </a:solidFill>
                <a:latin typeface="Calibri" panose="020F0502020204030204" pitchFamily="34" charset="0"/>
                <a:cs typeface="Calibri" panose="020F0502020204030204" pitchFamily="34" charset="0"/>
              </a:rPr>
              <a:t> cm</a:t>
            </a:r>
            <a:r>
              <a:rPr lang="en-US" altLang="ja-JP" sz="2400" baseline="30000" dirty="0" smtClean="0">
                <a:solidFill>
                  <a:srgbClr val="141DD0"/>
                </a:solidFill>
                <a:latin typeface="Calibri" panose="020F0502020204030204" pitchFamily="34" charset="0"/>
                <a:cs typeface="Calibri" panose="020F0502020204030204" pitchFamily="34" charset="0"/>
              </a:rPr>
              <a:t>-3</a:t>
            </a:r>
            <a:r>
              <a:rPr lang="en-US" altLang="ja-JP" sz="2400" dirty="0" smtClean="0">
                <a:solidFill>
                  <a:srgbClr val="141DD0"/>
                </a:solidFill>
                <a:latin typeface="Calibri" panose="020F0502020204030204" pitchFamily="34" charset="0"/>
                <a:cs typeface="Calibri" panose="020F0502020204030204" pitchFamily="34" charset="0"/>
              </a:rPr>
              <a:t> </a:t>
            </a:r>
          </a:p>
          <a:p>
            <a:pPr>
              <a:spcBef>
                <a:spcPts val="0"/>
              </a:spcBef>
            </a:pPr>
            <a:endParaRPr lang="en-US" altLang="ja-JP" sz="2400" dirty="0">
              <a:solidFill>
                <a:srgbClr val="C00000"/>
              </a:solidFill>
              <a:latin typeface="Calibri" panose="020F0502020204030204" pitchFamily="34" charset="0"/>
              <a:cs typeface="Calibri" panose="020F0502020204030204" pitchFamily="34" charset="0"/>
            </a:endParaRPr>
          </a:p>
          <a:p>
            <a:pPr>
              <a:spcBef>
                <a:spcPts val="0"/>
              </a:spcBef>
            </a:pPr>
            <a:r>
              <a:rPr lang="en-US" altLang="ja-JP" sz="2400" dirty="0" smtClean="0">
                <a:solidFill>
                  <a:srgbClr val="C00000"/>
                </a:solidFill>
                <a:latin typeface="Calibri" panose="020F0502020204030204" pitchFamily="34" charset="0"/>
                <a:cs typeface="Calibri" panose="020F0502020204030204" pitchFamily="34" charset="0"/>
              </a:rPr>
              <a:t>Different types of EC driven instability were observed in</a:t>
            </a:r>
          </a:p>
          <a:p>
            <a:pPr>
              <a:spcBef>
                <a:spcPts val="0"/>
              </a:spcBef>
            </a:pPr>
            <a:r>
              <a:rPr lang="en-US" altLang="ja-JP" sz="2400" dirty="0" smtClean="0">
                <a:solidFill>
                  <a:srgbClr val="C00000"/>
                </a:solidFill>
                <a:latin typeface="Calibri" panose="020F0502020204030204" pitchFamily="34" charset="0"/>
                <a:cs typeface="Calibri" panose="020F0502020204030204" pitchFamily="34" charset="0"/>
              </a:rPr>
              <a:t>ISR, PS, SPS, KEKB, PEP, TEVATRON, RHIC…</a:t>
            </a:r>
          </a:p>
          <a:p>
            <a:pPr>
              <a:spcBef>
                <a:spcPts val="0"/>
              </a:spcBef>
            </a:pPr>
            <a:endParaRPr lang="en-US" altLang="ja-JP" sz="2400" dirty="0">
              <a:solidFill>
                <a:srgbClr val="C00000"/>
              </a:solidFill>
              <a:latin typeface="Calibri" panose="020F0502020204030204" pitchFamily="34" charset="0"/>
              <a:cs typeface="Calibri" panose="020F0502020204030204" pitchFamily="34" charset="0"/>
            </a:endParaRPr>
          </a:p>
          <a:p>
            <a:pPr algn="just">
              <a:spcBef>
                <a:spcPts val="0"/>
              </a:spcBef>
            </a:pPr>
            <a:r>
              <a:rPr lang="en-US" altLang="ja-JP" sz="2400" dirty="0" smtClean="0">
                <a:solidFill>
                  <a:srgbClr val="C00000"/>
                </a:solidFill>
                <a:latin typeface="Calibri" panose="020F0502020204030204" pitchFamily="34" charset="0"/>
                <a:cs typeface="Calibri" panose="020F0502020204030204" pitchFamily="34" charset="0"/>
              </a:rPr>
              <a:t>LHC: Up to now main limiting factor – heating of cold beam pipe by electron bombardment. Cooling capacity about 1.2 W/m, if each electron transmits average energy 350 eV, current must be less than 3 mA/m (or 2E16 e/m/s). Taking into account </a:t>
            </a:r>
            <a:r>
              <a:rPr lang="en-US" altLang="ja-JP" sz="2400" dirty="0" err="1" smtClean="0">
                <a:solidFill>
                  <a:srgbClr val="C00000"/>
                </a:solidFill>
                <a:latin typeface="Calibri" panose="020F0502020204030204" pitchFamily="34" charset="0"/>
                <a:cs typeface="Calibri" panose="020F0502020204030204" pitchFamily="34" charset="0"/>
              </a:rPr>
              <a:t>banch</a:t>
            </a:r>
            <a:r>
              <a:rPr lang="en-US" altLang="ja-JP" sz="2400" dirty="0" smtClean="0">
                <a:solidFill>
                  <a:srgbClr val="C00000"/>
                </a:solidFill>
                <a:latin typeface="Calibri" panose="020F0502020204030204" pitchFamily="34" charset="0"/>
                <a:cs typeface="Calibri" panose="020F0502020204030204" pitchFamily="34" charset="0"/>
              </a:rPr>
              <a:t> spacing 25ns and beam pipe cross-section (about 15 cm</a:t>
            </a:r>
            <a:r>
              <a:rPr lang="en-US" altLang="ja-JP" sz="2400" baseline="30000" dirty="0" smtClean="0">
                <a:solidFill>
                  <a:srgbClr val="C00000"/>
                </a:solidFill>
                <a:latin typeface="Calibri" panose="020F0502020204030204" pitchFamily="34" charset="0"/>
                <a:cs typeface="Calibri" panose="020F0502020204030204" pitchFamily="34" charset="0"/>
              </a:rPr>
              <a:t>2</a:t>
            </a:r>
            <a:r>
              <a:rPr lang="en-US" altLang="ja-JP" sz="2400" dirty="0" smtClean="0">
                <a:solidFill>
                  <a:srgbClr val="C00000"/>
                </a:solidFill>
                <a:latin typeface="Calibri" panose="020F0502020204030204" pitchFamily="34" charset="0"/>
                <a:cs typeface="Calibri" panose="020F0502020204030204" pitchFamily="34" charset="0"/>
              </a:rPr>
              <a:t>) one can obtained density </a:t>
            </a:r>
            <a:r>
              <a:rPr lang="en-US" altLang="ja-JP" sz="2400" b="0" dirty="0">
                <a:solidFill>
                  <a:srgbClr val="C00000"/>
                </a:solidFill>
                <a:latin typeface="Calibri"/>
              </a:rPr>
              <a:t>~ </a:t>
            </a:r>
            <a:r>
              <a:rPr lang="en-US" altLang="ja-JP" sz="2400" dirty="0" smtClean="0">
                <a:solidFill>
                  <a:srgbClr val="141DD0"/>
                </a:solidFill>
                <a:latin typeface="Calibri"/>
              </a:rPr>
              <a:t>3</a:t>
            </a:r>
            <a:r>
              <a:rPr lang="en-US" altLang="ja-JP" sz="2400" dirty="0" smtClean="0">
                <a:solidFill>
                  <a:srgbClr val="141DD0"/>
                </a:solidFill>
                <a:latin typeface="Calibri" panose="020F0502020204030204" pitchFamily="34" charset="0"/>
                <a:cs typeface="Calibri" panose="020F0502020204030204" pitchFamily="34" charset="0"/>
              </a:rPr>
              <a:t>∙</a:t>
            </a:r>
            <a:r>
              <a:rPr lang="en-US" altLang="ja-JP" sz="2400" dirty="0">
                <a:solidFill>
                  <a:srgbClr val="141DD0"/>
                </a:solidFill>
                <a:latin typeface="Calibri" panose="020F0502020204030204" pitchFamily="34" charset="0"/>
                <a:cs typeface="Calibri" panose="020F0502020204030204" pitchFamily="34" charset="0"/>
              </a:rPr>
              <a:t>10</a:t>
            </a:r>
            <a:r>
              <a:rPr lang="en-US" altLang="ja-JP" sz="2400" baseline="30000" dirty="0">
                <a:solidFill>
                  <a:srgbClr val="141DD0"/>
                </a:solidFill>
                <a:latin typeface="Calibri" panose="020F0502020204030204" pitchFamily="34" charset="0"/>
                <a:cs typeface="Calibri" panose="020F0502020204030204" pitchFamily="34" charset="0"/>
              </a:rPr>
              <a:t>5</a:t>
            </a:r>
            <a:r>
              <a:rPr lang="en-US" altLang="ja-JP" sz="2400" dirty="0">
                <a:solidFill>
                  <a:srgbClr val="141DD0"/>
                </a:solidFill>
                <a:latin typeface="Calibri" panose="020F0502020204030204" pitchFamily="34" charset="0"/>
                <a:cs typeface="Calibri" panose="020F0502020204030204" pitchFamily="34" charset="0"/>
              </a:rPr>
              <a:t> cm</a:t>
            </a:r>
            <a:r>
              <a:rPr lang="en-US" altLang="ja-JP" sz="2400" baseline="30000" dirty="0">
                <a:solidFill>
                  <a:srgbClr val="141DD0"/>
                </a:solidFill>
                <a:latin typeface="Calibri" panose="020F0502020204030204" pitchFamily="34" charset="0"/>
                <a:cs typeface="Calibri" panose="020F0502020204030204" pitchFamily="34" charset="0"/>
              </a:rPr>
              <a:t>-3</a:t>
            </a:r>
            <a:r>
              <a:rPr lang="en-US" altLang="ja-JP" sz="2400" dirty="0">
                <a:solidFill>
                  <a:srgbClr val="141DD0"/>
                </a:solidFill>
                <a:latin typeface="Calibri" panose="020F0502020204030204" pitchFamily="34" charset="0"/>
                <a:cs typeface="Calibri" panose="020F0502020204030204" pitchFamily="34" charset="0"/>
              </a:rPr>
              <a:t> </a:t>
            </a:r>
            <a:endParaRPr lang="en-US" altLang="ja-JP" sz="2400" dirty="0" smtClean="0">
              <a:solidFill>
                <a:srgbClr val="141DD0"/>
              </a:solidFill>
              <a:latin typeface="Calibri" panose="020F0502020204030204" pitchFamily="34" charset="0"/>
              <a:cs typeface="Calibri" panose="020F0502020204030204" pitchFamily="34" charset="0"/>
            </a:endParaRPr>
          </a:p>
          <a:p>
            <a:pPr>
              <a:spcBef>
                <a:spcPts val="0"/>
              </a:spcBef>
            </a:pPr>
            <a:endParaRPr lang="en-US" altLang="ja-JP" sz="2400" b="0" dirty="0">
              <a:solidFill>
                <a:srgbClr val="C00000"/>
              </a:solidFill>
              <a:latin typeface="Calibri"/>
            </a:endParaRPr>
          </a:p>
        </p:txBody>
      </p:sp>
      <p:sp>
        <p:nvSpPr>
          <p:cNvPr id="6" name="Rectangle 5"/>
          <p:cNvSpPr>
            <a:spLocks noChangeArrowheads="1"/>
          </p:cNvSpPr>
          <p:nvPr/>
        </p:nvSpPr>
        <p:spPr bwMode="auto">
          <a:xfrm>
            <a:off x="534579" y="288539"/>
            <a:ext cx="8177392" cy="5232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ts val="600"/>
              </a:spcBef>
              <a:spcAft>
                <a:spcPts val="600"/>
              </a:spcAft>
            </a:pPr>
            <a:r>
              <a:rPr lang="en-US" sz="2800" dirty="0">
                <a:solidFill>
                  <a:srgbClr val="800000"/>
                </a:solidFill>
              </a:rPr>
              <a:t>EC influence on an accelerator performance</a:t>
            </a:r>
            <a:endParaRPr lang="ru-RU" sz="2800" dirty="0">
              <a:solidFill>
                <a:srgbClr val="141DD0"/>
              </a:solidFill>
            </a:endParaRPr>
          </a:p>
        </p:txBody>
      </p:sp>
      <p:sp>
        <p:nvSpPr>
          <p:cNvPr id="2" name="Номер слайда 1"/>
          <p:cNvSpPr>
            <a:spLocks noGrp="1"/>
          </p:cNvSpPr>
          <p:nvPr>
            <p:ph type="sldNum" sz="quarter" idx="12"/>
          </p:nvPr>
        </p:nvSpPr>
        <p:spPr/>
        <p:txBody>
          <a:bodyPr/>
          <a:lstStyle/>
          <a:p>
            <a:fld id="{7393162D-8679-4CDD-AA25-1419BBAB4693}" type="slidenum">
              <a:rPr lang="ru-RU" smtClean="0">
                <a:solidFill>
                  <a:prstClr val="black">
                    <a:tint val="75000"/>
                  </a:prstClr>
                </a:solidFill>
              </a:rPr>
              <a:pPr/>
              <a:t>5</a:t>
            </a:fld>
            <a:endParaRPr lang="ru-RU">
              <a:solidFill>
                <a:prstClr val="black">
                  <a:tint val="75000"/>
                </a:prstClr>
              </a:solidFill>
            </a:endParaRPr>
          </a:p>
        </p:txBody>
      </p:sp>
    </p:spTree>
    <p:extLst>
      <p:ext uri="{BB962C8B-B14F-4D97-AF65-F5344CB8AC3E}">
        <p14:creationId xmlns:p14="http://schemas.microsoft.com/office/powerpoint/2010/main" val="30378952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732326" y="315200"/>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p:sp>
        <p:nvSpPr>
          <p:cNvPr id="9" name="Rectangle 5"/>
          <p:cNvSpPr>
            <a:spLocks noChangeArrowheads="1"/>
          </p:cNvSpPr>
          <p:nvPr/>
        </p:nvSpPr>
        <p:spPr bwMode="auto">
          <a:xfrm>
            <a:off x="354278" y="858624"/>
            <a:ext cx="10081401" cy="5491824"/>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fontAlgn="auto" hangingPunct="1">
              <a:spcBef>
                <a:spcPts val="0"/>
              </a:spcBef>
              <a:spcAft>
                <a:spcPts val="0"/>
              </a:spcAft>
              <a:tabLst>
                <a:tab pos="504063" algn="l"/>
              </a:tabLst>
            </a:pPr>
            <a:r>
              <a:rPr lang="en-US" altLang="ja-JP" sz="3087" b="0" dirty="0" smtClean="0">
                <a:solidFill>
                  <a:srgbClr val="0070C0"/>
                </a:solidFill>
                <a:latin typeface="Calibri"/>
              </a:rPr>
              <a:t>Surface</a:t>
            </a:r>
          </a:p>
          <a:p>
            <a:pPr eaLnBrk="1" fontAlgn="auto" hangingPunct="1">
              <a:spcBef>
                <a:spcPts val="0"/>
              </a:spcBef>
              <a:spcAft>
                <a:spcPts val="0"/>
              </a:spcAft>
              <a:tabLst>
                <a:tab pos="504063" algn="l"/>
              </a:tabLst>
            </a:pPr>
            <a:r>
              <a:rPr lang="en-US" altLang="ja-JP" dirty="0" smtClean="0">
                <a:solidFill>
                  <a:srgbClr val="0070C0"/>
                </a:solidFill>
                <a:latin typeface="Calibri"/>
              </a:rPr>
              <a:t>Metallic surface contains 10 </a:t>
            </a:r>
            <a:r>
              <a:rPr lang="en-US" altLang="ja-JP" dirty="0">
                <a:solidFill>
                  <a:srgbClr val="0070C0"/>
                </a:solidFill>
                <a:latin typeface="Calibri"/>
              </a:rPr>
              <a:t>÷ </a:t>
            </a:r>
            <a:r>
              <a:rPr lang="en-US" altLang="ja-JP" dirty="0" smtClean="0">
                <a:solidFill>
                  <a:srgbClr val="0070C0"/>
                </a:solidFill>
                <a:latin typeface="Calibri"/>
              </a:rPr>
              <a:t>100 </a:t>
            </a:r>
            <a:r>
              <a:rPr lang="en-US" altLang="ja-JP" dirty="0">
                <a:solidFill>
                  <a:srgbClr val="0070C0"/>
                </a:solidFill>
                <a:latin typeface="Calibri"/>
              </a:rPr>
              <a:t>ML </a:t>
            </a:r>
            <a:r>
              <a:rPr lang="en-US" altLang="ja-JP" dirty="0" smtClean="0">
                <a:solidFill>
                  <a:srgbClr val="0070C0"/>
                </a:solidFill>
                <a:latin typeface="Calibri"/>
              </a:rPr>
              <a:t>(1 ML ≈ </a:t>
            </a:r>
            <a:r>
              <a:rPr lang="en-US" altLang="ja-JP" b="0" dirty="0" smtClean="0">
                <a:solidFill>
                  <a:srgbClr val="0070C0"/>
                </a:solidFill>
                <a:latin typeface="Calibri"/>
              </a:rPr>
              <a:t>10</a:t>
            </a:r>
            <a:r>
              <a:rPr lang="en-US" altLang="ja-JP" b="0" baseline="30000" dirty="0" smtClean="0">
                <a:solidFill>
                  <a:srgbClr val="0070C0"/>
                </a:solidFill>
                <a:latin typeface="Calibri"/>
              </a:rPr>
              <a:t>15</a:t>
            </a:r>
            <a:r>
              <a:rPr lang="en-US" altLang="ja-JP" dirty="0" smtClean="0">
                <a:solidFill>
                  <a:srgbClr val="0070C0"/>
                </a:solidFill>
                <a:latin typeface="Calibri"/>
              </a:rPr>
              <a:t>  cm</a:t>
            </a:r>
            <a:r>
              <a:rPr lang="en-US" altLang="ja-JP" baseline="30000" dirty="0" smtClean="0">
                <a:solidFill>
                  <a:srgbClr val="0070C0"/>
                </a:solidFill>
                <a:latin typeface="Calibri"/>
              </a:rPr>
              <a:t>-2</a:t>
            </a:r>
            <a:r>
              <a:rPr lang="en-US" altLang="ja-JP" dirty="0" smtClean="0">
                <a:solidFill>
                  <a:srgbClr val="0070C0"/>
                </a:solidFill>
                <a:latin typeface="Calibri"/>
              </a:rPr>
              <a:t> ) of</a:t>
            </a:r>
            <a:r>
              <a:rPr lang="en-US" altLang="ja-JP" b="0" dirty="0" smtClean="0">
                <a:solidFill>
                  <a:srgbClr val="0070C0"/>
                </a:solidFill>
                <a:latin typeface="Calibri"/>
              </a:rPr>
              <a:t> </a:t>
            </a:r>
            <a:endParaRPr lang="en-US" altLang="ja-JP" b="0" dirty="0">
              <a:solidFill>
                <a:srgbClr val="0070C0"/>
              </a:solidFill>
              <a:latin typeface="Calibri"/>
            </a:endParaRPr>
          </a:p>
          <a:p>
            <a:pPr marL="504063" indent="-504063" algn="just" eaLnBrk="1" fontAlgn="auto" hangingPunct="1">
              <a:spcBef>
                <a:spcPts val="0"/>
              </a:spcBef>
              <a:spcAft>
                <a:spcPts val="0"/>
              </a:spcAft>
              <a:buFontTx/>
              <a:buChar char="-"/>
              <a:tabLst>
                <a:tab pos="504063" algn="l"/>
              </a:tabLst>
            </a:pPr>
            <a:r>
              <a:rPr lang="en-US" altLang="ja-JP" b="0" dirty="0">
                <a:solidFill>
                  <a:srgbClr val="0070C0"/>
                </a:solidFill>
                <a:latin typeface="Calibri"/>
              </a:rPr>
              <a:t>Chemically bound: </a:t>
            </a:r>
            <a:r>
              <a:rPr lang="en-US" altLang="ja-JP" b="0" dirty="0" err="1">
                <a:solidFill>
                  <a:srgbClr val="C00000"/>
                </a:solidFill>
                <a:latin typeface="Calibri"/>
              </a:rPr>
              <a:t>MxOy</a:t>
            </a:r>
            <a:r>
              <a:rPr lang="en-US" altLang="ja-JP" b="0" dirty="0">
                <a:solidFill>
                  <a:srgbClr val="C00000"/>
                </a:solidFill>
                <a:latin typeface="Calibri"/>
              </a:rPr>
              <a:t>, </a:t>
            </a:r>
            <a:r>
              <a:rPr lang="en-US" altLang="ja-JP" b="0" dirty="0" err="1">
                <a:solidFill>
                  <a:srgbClr val="C00000"/>
                </a:solidFill>
                <a:latin typeface="Calibri"/>
              </a:rPr>
              <a:t>Mx</a:t>
            </a:r>
            <a:r>
              <a:rPr lang="en-US" altLang="ja-JP" b="0" dirty="0">
                <a:solidFill>
                  <a:srgbClr val="C00000"/>
                </a:solidFill>
                <a:latin typeface="Calibri"/>
              </a:rPr>
              <a:t>(OH)y, </a:t>
            </a:r>
            <a:r>
              <a:rPr lang="en-US" altLang="ja-JP" b="0" dirty="0" err="1" smtClean="0">
                <a:solidFill>
                  <a:srgbClr val="C00000"/>
                </a:solidFill>
                <a:latin typeface="Calibri"/>
              </a:rPr>
              <a:t>Mx</a:t>
            </a:r>
            <a:r>
              <a:rPr lang="en-US" altLang="ja-JP" b="0" dirty="0" smtClean="0">
                <a:solidFill>
                  <a:srgbClr val="C00000"/>
                </a:solidFill>
                <a:latin typeface="Calibri"/>
              </a:rPr>
              <a:t>(HCO</a:t>
            </a:r>
            <a:r>
              <a:rPr lang="en-US" altLang="ja-JP" b="0" baseline="-25000" dirty="0" smtClean="0">
                <a:solidFill>
                  <a:srgbClr val="C00000"/>
                </a:solidFill>
                <a:latin typeface="Calibri"/>
              </a:rPr>
              <a:t>3</a:t>
            </a:r>
            <a:r>
              <a:rPr lang="en-US" altLang="ja-JP" b="0" dirty="0" smtClean="0">
                <a:solidFill>
                  <a:srgbClr val="C00000"/>
                </a:solidFill>
                <a:latin typeface="Calibri"/>
              </a:rPr>
              <a:t>)y</a:t>
            </a:r>
            <a:r>
              <a:rPr lang="en-US" altLang="ja-JP" b="0" dirty="0">
                <a:solidFill>
                  <a:srgbClr val="C00000"/>
                </a:solidFill>
                <a:latin typeface="Calibri"/>
              </a:rPr>
              <a:t>, carbon clusters </a:t>
            </a:r>
          </a:p>
          <a:p>
            <a:pPr marL="504063" indent="-504063" algn="just" eaLnBrk="1" fontAlgn="auto" hangingPunct="1">
              <a:spcBef>
                <a:spcPts val="0"/>
              </a:spcBef>
              <a:spcAft>
                <a:spcPts val="0"/>
              </a:spcAft>
              <a:buFontTx/>
              <a:buChar char="-"/>
              <a:tabLst>
                <a:tab pos="504063" algn="l"/>
              </a:tabLst>
            </a:pPr>
            <a:r>
              <a:rPr lang="en-US" altLang="ja-JP" b="0" dirty="0">
                <a:solidFill>
                  <a:srgbClr val="0070C0"/>
                </a:solidFill>
                <a:latin typeface="Calibri"/>
              </a:rPr>
              <a:t>Physically adsorbed: </a:t>
            </a:r>
            <a:r>
              <a:rPr lang="en-US" altLang="ja-JP" b="0" dirty="0">
                <a:solidFill>
                  <a:srgbClr val="C00000"/>
                </a:solidFill>
                <a:latin typeface="Calibri"/>
              </a:rPr>
              <a:t>H</a:t>
            </a:r>
            <a:r>
              <a:rPr lang="en-US" altLang="ja-JP" b="0" baseline="-25000" dirty="0">
                <a:solidFill>
                  <a:srgbClr val="C00000"/>
                </a:solidFill>
                <a:latin typeface="Calibri"/>
              </a:rPr>
              <a:t>2</a:t>
            </a:r>
            <a:r>
              <a:rPr lang="en-US" altLang="ja-JP" b="0" dirty="0">
                <a:solidFill>
                  <a:srgbClr val="C00000"/>
                </a:solidFill>
                <a:latin typeface="Calibri"/>
              </a:rPr>
              <a:t>O, </a:t>
            </a:r>
            <a:r>
              <a:rPr lang="en-US" altLang="ja-JP" b="0" dirty="0" smtClean="0">
                <a:solidFill>
                  <a:srgbClr val="C00000"/>
                </a:solidFill>
                <a:latin typeface="Calibri"/>
              </a:rPr>
              <a:t>organics</a:t>
            </a:r>
          </a:p>
          <a:p>
            <a:pPr algn="just" eaLnBrk="1" fontAlgn="auto" hangingPunct="1">
              <a:spcBef>
                <a:spcPts val="0"/>
              </a:spcBef>
              <a:spcAft>
                <a:spcPts val="0"/>
              </a:spcAft>
              <a:tabLst>
                <a:tab pos="504063" algn="l"/>
              </a:tabLst>
            </a:pPr>
            <a:endParaRPr lang="en-US" altLang="ja-JP" b="0" dirty="0">
              <a:solidFill>
                <a:srgbClr val="C00000"/>
              </a:solidFill>
              <a:latin typeface="Calibri"/>
            </a:endParaRPr>
          </a:p>
          <a:p>
            <a:pPr algn="just" eaLnBrk="1" fontAlgn="auto" hangingPunct="1">
              <a:spcBef>
                <a:spcPts val="0"/>
              </a:spcBef>
              <a:spcAft>
                <a:spcPts val="0"/>
              </a:spcAft>
              <a:tabLst>
                <a:tab pos="504063" algn="l"/>
              </a:tabLst>
            </a:pPr>
            <a:r>
              <a:rPr lang="en-US" altLang="ja-JP" b="0" dirty="0" smtClean="0">
                <a:solidFill>
                  <a:srgbClr val="141DD0"/>
                </a:solidFill>
                <a:latin typeface="Calibri"/>
              </a:rPr>
              <a:t>Example: Internal surface of a tube with </a:t>
            </a:r>
            <a:r>
              <a:rPr lang="en-US" altLang="ja-JP" b="0" dirty="0" smtClean="0">
                <a:solidFill>
                  <a:srgbClr val="C00000"/>
                </a:solidFill>
                <a:latin typeface="Calibri"/>
              </a:rPr>
              <a:t>D=5 cm </a:t>
            </a:r>
            <a:r>
              <a:rPr lang="en-US" altLang="ja-JP" b="0" dirty="0" smtClean="0">
                <a:solidFill>
                  <a:srgbClr val="141DD0"/>
                </a:solidFill>
                <a:latin typeface="Calibri"/>
              </a:rPr>
              <a:t>contains </a:t>
            </a:r>
            <a:r>
              <a:rPr lang="en-US" altLang="ja-JP" b="0" dirty="0" smtClean="0">
                <a:solidFill>
                  <a:srgbClr val="C00000"/>
                </a:solidFill>
                <a:latin typeface="Calibri"/>
              </a:rPr>
              <a:t>10</a:t>
            </a:r>
            <a:r>
              <a:rPr lang="en-US" altLang="ja-JP" b="0" baseline="30000" dirty="0" smtClean="0">
                <a:solidFill>
                  <a:srgbClr val="C00000"/>
                </a:solidFill>
                <a:latin typeface="Calibri"/>
              </a:rPr>
              <a:t>8</a:t>
            </a:r>
            <a:r>
              <a:rPr lang="en-US" altLang="ja-JP" b="0" dirty="0" smtClean="0">
                <a:solidFill>
                  <a:srgbClr val="C00000"/>
                </a:solidFill>
                <a:latin typeface="Calibri"/>
              </a:rPr>
              <a:t> </a:t>
            </a:r>
            <a:r>
              <a:rPr lang="en-US" altLang="ja-JP" b="0" dirty="0">
                <a:solidFill>
                  <a:srgbClr val="C00000"/>
                </a:solidFill>
                <a:latin typeface="Calibri"/>
              </a:rPr>
              <a:t>÷ </a:t>
            </a:r>
            <a:r>
              <a:rPr lang="en-US" altLang="ja-JP" b="0" dirty="0" smtClean="0">
                <a:solidFill>
                  <a:srgbClr val="C00000"/>
                </a:solidFill>
                <a:latin typeface="Calibri"/>
              </a:rPr>
              <a:t>10</a:t>
            </a:r>
            <a:r>
              <a:rPr lang="en-US" altLang="ja-JP" b="0" baseline="30000" dirty="0" smtClean="0">
                <a:solidFill>
                  <a:srgbClr val="C00000"/>
                </a:solidFill>
                <a:latin typeface="Calibri"/>
              </a:rPr>
              <a:t>9</a:t>
            </a:r>
            <a:r>
              <a:rPr lang="en-US" altLang="ja-JP" b="0" baseline="30000" dirty="0" smtClean="0">
                <a:solidFill>
                  <a:srgbClr val="0070C0"/>
                </a:solidFill>
                <a:latin typeface="Calibri"/>
              </a:rPr>
              <a:t> </a:t>
            </a:r>
            <a:r>
              <a:rPr lang="en-US" altLang="ja-JP" b="0" dirty="0" smtClean="0">
                <a:solidFill>
                  <a:srgbClr val="0070C0"/>
                </a:solidFill>
                <a:latin typeface="Calibri"/>
              </a:rPr>
              <a:t>times more molecules than ones inside the tube in gas phase at density </a:t>
            </a:r>
            <a:r>
              <a:rPr lang="en-US" altLang="ja-JP" b="0" dirty="0" smtClean="0">
                <a:solidFill>
                  <a:srgbClr val="C00000"/>
                </a:solidFill>
                <a:latin typeface="Calibri"/>
              </a:rPr>
              <a:t>3</a:t>
            </a:r>
            <a:r>
              <a:rPr lang="en-US" altLang="ja-JP" b="0" dirty="0" smtClean="0">
                <a:solidFill>
                  <a:srgbClr val="C00000"/>
                </a:solidFill>
                <a:latin typeface="Calibri" panose="020F0502020204030204" pitchFamily="34" charset="0"/>
                <a:cs typeface="Calibri" panose="020F0502020204030204" pitchFamily="34" charset="0"/>
              </a:rPr>
              <a:t>∙</a:t>
            </a:r>
            <a:r>
              <a:rPr lang="en-US" altLang="ja-JP" b="0" dirty="0" smtClean="0">
                <a:solidFill>
                  <a:srgbClr val="C00000"/>
                </a:solidFill>
                <a:latin typeface="Calibri"/>
              </a:rPr>
              <a:t>10</a:t>
            </a:r>
            <a:r>
              <a:rPr lang="en-US" altLang="ja-JP" b="0" baseline="30000" dirty="0" smtClean="0">
                <a:solidFill>
                  <a:srgbClr val="C00000"/>
                </a:solidFill>
                <a:latin typeface="Calibri"/>
              </a:rPr>
              <a:t>7 </a:t>
            </a:r>
            <a:r>
              <a:rPr lang="en-US" altLang="ja-JP" b="0" dirty="0" smtClean="0">
                <a:solidFill>
                  <a:srgbClr val="C00000"/>
                </a:solidFill>
                <a:latin typeface="Calibri"/>
              </a:rPr>
              <a:t>cm</a:t>
            </a:r>
            <a:r>
              <a:rPr lang="en-US" altLang="ja-JP" b="0" baseline="30000" dirty="0" smtClean="0">
                <a:solidFill>
                  <a:srgbClr val="C00000"/>
                </a:solidFill>
                <a:latin typeface="Calibri"/>
              </a:rPr>
              <a:t>-3</a:t>
            </a:r>
            <a:r>
              <a:rPr lang="en-US" altLang="ja-JP" b="0" dirty="0">
                <a:solidFill>
                  <a:srgbClr val="0070C0"/>
                </a:solidFill>
                <a:latin typeface="Calibri"/>
              </a:rPr>
              <a:t> </a:t>
            </a:r>
            <a:r>
              <a:rPr lang="en-US" altLang="ja-JP" b="0" dirty="0" smtClean="0">
                <a:solidFill>
                  <a:srgbClr val="0070C0"/>
                </a:solidFill>
                <a:latin typeface="Calibri"/>
              </a:rPr>
              <a:t>(10</a:t>
            </a:r>
            <a:r>
              <a:rPr lang="en-US" altLang="ja-JP" b="0" baseline="30000" dirty="0" smtClean="0">
                <a:solidFill>
                  <a:srgbClr val="0070C0"/>
                </a:solidFill>
                <a:latin typeface="Calibri"/>
              </a:rPr>
              <a:t>-7</a:t>
            </a:r>
            <a:r>
              <a:rPr lang="en-US" altLang="ja-JP" b="0" dirty="0" smtClean="0">
                <a:solidFill>
                  <a:srgbClr val="0070C0"/>
                </a:solidFill>
                <a:latin typeface="Calibri"/>
              </a:rPr>
              <a:t> Pa – requirement for </a:t>
            </a:r>
            <a:r>
              <a:rPr lang="en-US" altLang="ja-JP" b="0" dirty="0" err="1" smtClean="0">
                <a:solidFill>
                  <a:srgbClr val="0070C0"/>
                </a:solidFill>
                <a:latin typeface="Calibri"/>
              </a:rPr>
              <a:t>SuperKEKB</a:t>
            </a:r>
            <a:r>
              <a:rPr lang="en-US" altLang="ja-JP" b="0" dirty="0" smtClean="0">
                <a:solidFill>
                  <a:srgbClr val="0070C0"/>
                </a:solidFill>
                <a:latin typeface="Calibri"/>
              </a:rPr>
              <a:t>)!</a:t>
            </a:r>
          </a:p>
          <a:p>
            <a:pPr algn="just" eaLnBrk="1" fontAlgn="auto" hangingPunct="1">
              <a:spcBef>
                <a:spcPts val="0"/>
              </a:spcBef>
              <a:spcAft>
                <a:spcPts val="0"/>
              </a:spcAft>
              <a:tabLst>
                <a:tab pos="504063" algn="l"/>
              </a:tabLst>
            </a:pPr>
            <a:endParaRPr lang="en-US" altLang="ja-JP" b="0" dirty="0">
              <a:solidFill>
                <a:srgbClr val="0070C0"/>
              </a:solidFill>
              <a:latin typeface="Calibri"/>
            </a:endParaRPr>
          </a:p>
          <a:p>
            <a:pPr algn="just" eaLnBrk="1" fontAlgn="auto" hangingPunct="1">
              <a:spcBef>
                <a:spcPts val="0"/>
              </a:spcBef>
              <a:spcAft>
                <a:spcPts val="0"/>
              </a:spcAft>
              <a:tabLst>
                <a:tab pos="504063" algn="l"/>
              </a:tabLst>
            </a:pPr>
            <a:r>
              <a:rPr lang="en-US" altLang="ja-JP" b="0" dirty="0" smtClean="0">
                <a:solidFill>
                  <a:srgbClr val="C00000"/>
                </a:solidFill>
                <a:latin typeface="Calibri"/>
              </a:rPr>
              <a:t>Electrons can provoke </a:t>
            </a:r>
            <a:r>
              <a:rPr lang="en-US" altLang="ja-JP" b="0" dirty="0">
                <a:solidFill>
                  <a:srgbClr val="C00000"/>
                </a:solidFill>
                <a:latin typeface="Calibri"/>
              </a:rPr>
              <a:t>dissociation of the </a:t>
            </a:r>
            <a:r>
              <a:rPr lang="en-US" altLang="ja-JP" b="0" dirty="0" smtClean="0">
                <a:solidFill>
                  <a:srgbClr val="C00000"/>
                </a:solidFill>
                <a:latin typeface="Calibri"/>
              </a:rPr>
              <a:t>molecules which causes desorption of:</a:t>
            </a:r>
          </a:p>
          <a:p>
            <a:pPr marL="342900" indent="-342900" algn="just" eaLnBrk="1" fontAlgn="auto" hangingPunct="1">
              <a:spcBef>
                <a:spcPts val="0"/>
              </a:spcBef>
              <a:spcAft>
                <a:spcPts val="0"/>
              </a:spcAft>
              <a:buFontTx/>
              <a:buChar char="-"/>
              <a:tabLst>
                <a:tab pos="504063" algn="l"/>
              </a:tabLst>
            </a:pPr>
            <a:r>
              <a:rPr lang="en-US" altLang="ja-JP" b="0" dirty="0" smtClean="0">
                <a:solidFill>
                  <a:srgbClr val="141DD0"/>
                </a:solidFill>
                <a:latin typeface="Calibri"/>
              </a:rPr>
              <a:t>H</a:t>
            </a:r>
            <a:r>
              <a:rPr lang="en-US" altLang="ja-JP" b="0" baseline="-25000" dirty="0" smtClean="0">
                <a:solidFill>
                  <a:srgbClr val="141DD0"/>
                </a:solidFill>
                <a:latin typeface="Calibri"/>
              </a:rPr>
              <a:t>2</a:t>
            </a:r>
            <a:r>
              <a:rPr lang="en-US" altLang="ja-JP" b="0" dirty="0" smtClean="0">
                <a:solidFill>
                  <a:srgbClr val="C00000"/>
                </a:solidFill>
                <a:latin typeface="Calibri"/>
              </a:rPr>
              <a:t>  - most critical for cryogenic beam pipe (LHC) because H</a:t>
            </a:r>
            <a:r>
              <a:rPr lang="en-US" altLang="ja-JP" b="0" baseline="-25000" dirty="0" smtClean="0">
                <a:solidFill>
                  <a:srgbClr val="C00000"/>
                </a:solidFill>
                <a:latin typeface="Calibri"/>
              </a:rPr>
              <a:t>2</a:t>
            </a:r>
            <a:r>
              <a:rPr lang="en-US" altLang="ja-JP" b="0" dirty="0" smtClean="0">
                <a:solidFill>
                  <a:srgbClr val="C00000"/>
                </a:solidFill>
                <a:latin typeface="Calibri"/>
              </a:rPr>
              <a:t> can re-desorb on surface with very low binding energy</a:t>
            </a:r>
          </a:p>
          <a:p>
            <a:pPr marL="342900" indent="-342900" algn="just" eaLnBrk="1" fontAlgn="auto" hangingPunct="1">
              <a:spcBef>
                <a:spcPts val="0"/>
              </a:spcBef>
              <a:spcAft>
                <a:spcPts val="0"/>
              </a:spcAft>
              <a:buFontTx/>
              <a:buChar char="-"/>
              <a:tabLst>
                <a:tab pos="504063" algn="l"/>
              </a:tabLst>
            </a:pPr>
            <a:r>
              <a:rPr lang="en-US" altLang="ja-JP" b="0" dirty="0" smtClean="0">
                <a:solidFill>
                  <a:srgbClr val="141DD0"/>
                </a:solidFill>
                <a:latin typeface="Calibri"/>
              </a:rPr>
              <a:t>CO, CO</a:t>
            </a:r>
            <a:r>
              <a:rPr lang="en-US" altLang="ja-JP" b="0" baseline="-25000" dirty="0" smtClean="0">
                <a:solidFill>
                  <a:srgbClr val="141DD0"/>
                </a:solidFill>
                <a:latin typeface="Calibri"/>
              </a:rPr>
              <a:t>2</a:t>
            </a:r>
            <a:r>
              <a:rPr lang="en-US" altLang="ja-JP" b="0" dirty="0" smtClean="0">
                <a:solidFill>
                  <a:srgbClr val="141DD0"/>
                </a:solidFill>
                <a:latin typeface="Calibri"/>
              </a:rPr>
              <a:t> and saturated hydrocarbons </a:t>
            </a:r>
            <a:r>
              <a:rPr lang="en-US" altLang="ja-JP" b="0" dirty="0" err="1" smtClean="0">
                <a:solidFill>
                  <a:srgbClr val="141DD0"/>
                </a:solidFill>
                <a:latin typeface="Calibri"/>
              </a:rPr>
              <a:t>CxHy</a:t>
            </a:r>
            <a:r>
              <a:rPr lang="en-US" altLang="ja-JP" b="0" dirty="0" smtClean="0">
                <a:solidFill>
                  <a:srgbClr val="141DD0"/>
                </a:solidFill>
                <a:latin typeface="Calibri"/>
              </a:rPr>
              <a:t> (due to catalytic reactions on surface)</a:t>
            </a:r>
            <a:r>
              <a:rPr lang="en-US" altLang="ja-JP" b="0" dirty="0" smtClean="0">
                <a:solidFill>
                  <a:srgbClr val="C00000"/>
                </a:solidFill>
                <a:latin typeface="Calibri"/>
              </a:rPr>
              <a:t>  - defines “vacuum” beam lifetime. </a:t>
            </a:r>
          </a:p>
          <a:p>
            <a:pPr marL="342900" indent="-342900" algn="just" eaLnBrk="1" fontAlgn="auto" hangingPunct="1">
              <a:spcBef>
                <a:spcPts val="0"/>
              </a:spcBef>
              <a:spcAft>
                <a:spcPts val="0"/>
              </a:spcAft>
              <a:buFontTx/>
              <a:buChar char="-"/>
              <a:tabLst>
                <a:tab pos="504063" algn="l"/>
              </a:tabLst>
            </a:pPr>
            <a:endParaRPr lang="en-US" altLang="ja-JP" b="0" dirty="0">
              <a:solidFill>
                <a:srgbClr val="C00000"/>
              </a:solidFill>
              <a:latin typeface="Calibri"/>
            </a:endParaRPr>
          </a:p>
          <a:p>
            <a:pPr algn="just" eaLnBrk="1" fontAlgn="auto" hangingPunct="1">
              <a:spcBef>
                <a:spcPts val="0"/>
              </a:spcBef>
              <a:spcAft>
                <a:spcPts val="0"/>
              </a:spcAft>
              <a:tabLst>
                <a:tab pos="504063" algn="l"/>
              </a:tabLst>
            </a:pPr>
            <a:r>
              <a:rPr lang="en-US" altLang="ja-JP" b="0" dirty="0" smtClean="0">
                <a:solidFill>
                  <a:srgbClr val="C00000"/>
                </a:solidFill>
                <a:latin typeface="Calibri"/>
              </a:rPr>
              <a:t>Exercise: Which pumping speed is sufficient to provide gas density at </a:t>
            </a:r>
            <a:r>
              <a:rPr lang="en-US" altLang="ja-JP" b="0" dirty="0">
                <a:solidFill>
                  <a:srgbClr val="C00000"/>
                </a:solidFill>
                <a:latin typeface="Calibri"/>
              </a:rPr>
              <a:t>level 3</a:t>
            </a:r>
            <a:r>
              <a:rPr lang="en-US" altLang="ja-JP" b="0" dirty="0">
                <a:solidFill>
                  <a:srgbClr val="C00000"/>
                </a:solidFill>
                <a:latin typeface="Calibri" panose="020F0502020204030204" pitchFamily="34" charset="0"/>
                <a:cs typeface="Calibri" panose="020F0502020204030204" pitchFamily="34" charset="0"/>
              </a:rPr>
              <a:t>∙</a:t>
            </a:r>
            <a:r>
              <a:rPr lang="en-US" altLang="ja-JP" b="0" dirty="0">
                <a:solidFill>
                  <a:srgbClr val="C00000"/>
                </a:solidFill>
                <a:latin typeface="Calibri"/>
              </a:rPr>
              <a:t>10</a:t>
            </a:r>
            <a:r>
              <a:rPr lang="en-US" altLang="ja-JP" b="0" baseline="30000" dirty="0">
                <a:solidFill>
                  <a:srgbClr val="C00000"/>
                </a:solidFill>
                <a:latin typeface="Calibri"/>
              </a:rPr>
              <a:t>8 </a:t>
            </a:r>
            <a:r>
              <a:rPr lang="en-US" altLang="ja-JP" b="0" dirty="0">
                <a:solidFill>
                  <a:srgbClr val="C00000"/>
                </a:solidFill>
                <a:latin typeface="Calibri"/>
              </a:rPr>
              <a:t>cm</a:t>
            </a:r>
            <a:r>
              <a:rPr lang="en-US" altLang="ja-JP" b="0" baseline="30000" dirty="0">
                <a:solidFill>
                  <a:srgbClr val="C00000"/>
                </a:solidFill>
                <a:latin typeface="Calibri"/>
              </a:rPr>
              <a:t>-3</a:t>
            </a:r>
            <a:r>
              <a:rPr lang="en-US" altLang="ja-JP" b="0" dirty="0">
                <a:solidFill>
                  <a:srgbClr val="0070C0"/>
                </a:solidFill>
                <a:latin typeface="Calibri"/>
              </a:rPr>
              <a:t> </a:t>
            </a:r>
            <a:r>
              <a:rPr lang="en-US" altLang="ja-JP" b="0" dirty="0" smtClean="0">
                <a:solidFill>
                  <a:srgbClr val="0070C0"/>
                </a:solidFill>
                <a:latin typeface="Calibri"/>
              </a:rPr>
              <a:t>in presence of electron stimulated desorption by electron current 1 mA and efficiency 0,01 molecule/electron?</a:t>
            </a:r>
            <a:endParaRPr lang="en-US" altLang="ja-JP" b="0" dirty="0">
              <a:solidFill>
                <a:srgbClr val="C00000"/>
              </a:solidFill>
              <a:latin typeface="Calibri"/>
            </a:endParaRPr>
          </a:p>
        </p:txBody>
      </p:sp>
      <p:sp>
        <p:nvSpPr>
          <p:cNvPr id="6" name="Rectangle 5"/>
          <p:cNvSpPr>
            <a:spLocks noChangeArrowheads="1"/>
          </p:cNvSpPr>
          <p:nvPr/>
        </p:nvSpPr>
        <p:spPr bwMode="auto">
          <a:xfrm>
            <a:off x="534579" y="300401"/>
            <a:ext cx="8177392" cy="49949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eaLnBrk="1" fontAlgn="auto" hangingPunct="1">
              <a:spcBef>
                <a:spcPts val="0"/>
              </a:spcBef>
              <a:spcAft>
                <a:spcPts val="0"/>
              </a:spcAft>
              <a:tabLst>
                <a:tab pos="504063" algn="l"/>
              </a:tabLst>
            </a:pPr>
            <a:r>
              <a:rPr lang="en-US" altLang="ja-JP" sz="2646" b="0" i="1" dirty="0" smtClean="0">
                <a:solidFill>
                  <a:srgbClr val="C00000"/>
                </a:solidFill>
                <a:latin typeface="Calibri"/>
              </a:rPr>
              <a:t>EC influence on dynamic gas density</a:t>
            </a:r>
            <a:endParaRPr lang="en-US" altLang="ja-JP" sz="2646" b="0" i="1" dirty="0">
              <a:solidFill>
                <a:srgbClr val="C00000"/>
              </a:solidFill>
              <a:latin typeface="Calibri"/>
            </a:endParaRPr>
          </a:p>
        </p:txBody>
      </p:sp>
      <p:sp>
        <p:nvSpPr>
          <p:cNvPr id="2" name="Номер слайда 1"/>
          <p:cNvSpPr>
            <a:spLocks noGrp="1"/>
          </p:cNvSpPr>
          <p:nvPr>
            <p:ph type="sldNum" sz="quarter" idx="12"/>
          </p:nvPr>
        </p:nvSpPr>
        <p:spPr/>
        <p:txBody>
          <a:bodyPr/>
          <a:lstStyle/>
          <a:p>
            <a:fld id="{7393162D-8679-4CDD-AA25-1419BBAB4693}" type="slidenum">
              <a:rPr lang="ru-RU" smtClean="0">
                <a:solidFill>
                  <a:prstClr val="black">
                    <a:tint val="75000"/>
                  </a:prstClr>
                </a:solidFill>
              </a:rPr>
              <a:pPr/>
              <a:t>6</a:t>
            </a:fld>
            <a:endParaRPr lang="ru-RU">
              <a:solidFill>
                <a:prstClr val="black">
                  <a:tint val="75000"/>
                </a:prstClr>
              </a:solidFill>
            </a:endParaRPr>
          </a:p>
        </p:txBody>
      </p:sp>
    </p:spTree>
    <p:extLst>
      <p:ext uri="{BB962C8B-B14F-4D97-AF65-F5344CB8AC3E}">
        <p14:creationId xmlns:p14="http://schemas.microsoft.com/office/powerpoint/2010/main" val="15776666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658" name="Rectangle 87"/>
          <p:cNvSpPr>
            <a:spLocks noChangeArrowheads="1"/>
          </p:cNvSpPr>
          <p:nvPr/>
        </p:nvSpPr>
        <p:spPr bwMode="auto">
          <a:xfrm>
            <a:off x="9732326" y="315200"/>
            <a:ext cx="941913" cy="40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61390" eaLnBrk="1" fontAlgn="auto" hangingPunct="1">
              <a:spcBef>
                <a:spcPct val="0"/>
              </a:spcBef>
              <a:spcAft>
                <a:spcPts val="0"/>
              </a:spcAft>
            </a:pPr>
            <a:r>
              <a:rPr lang="en-US" sz="1323" b="0" dirty="0">
                <a:solidFill>
                  <a:srgbClr val="000000"/>
                </a:solidFill>
                <a:latin typeface="Arial" charset="0"/>
              </a:rPr>
              <a:t>BINP</a:t>
            </a:r>
            <a:endParaRPr lang="ru-RU" sz="1323" b="0" dirty="0">
              <a:solidFill>
                <a:srgbClr val="000000"/>
              </a:solidFill>
              <a:latin typeface="Arial" charset="0"/>
            </a:endParaRPr>
          </a:p>
          <a:p>
            <a:pPr algn="l" defTabSz="961390" eaLnBrk="1" fontAlgn="auto" hangingPunct="1">
              <a:spcBef>
                <a:spcPct val="0"/>
              </a:spcBef>
              <a:spcAft>
                <a:spcPts val="0"/>
              </a:spcAft>
            </a:pPr>
            <a:endParaRPr lang="ru-RU" sz="1323" b="0" dirty="0">
              <a:solidFill>
                <a:srgbClr val="000000"/>
              </a:solidFill>
              <a:latin typeface="Arial" charset="0"/>
            </a:endParaRPr>
          </a:p>
        </p:txBody>
      </p:sp>
      <p:sp>
        <p:nvSpPr>
          <p:cNvPr id="1094659" name="Freeform 92"/>
          <p:cNvSpPr>
            <a:spLocks noEditPoints="1"/>
          </p:cNvSpPr>
          <p:nvPr/>
        </p:nvSpPr>
        <p:spPr bwMode="auto">
          <a:xfrm>
            <a:off x="9142516" y="0"/>
            <a:ext cx="703063" cy="904875"/>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87903" tIns="43951" rIns="87903" bIns="43951"/>
          <a:lstStyle/>
          <a:p>
            <a:pPr algn="l" eaLnBrk="1" fontAlgn="auto" hangingPunct="1">
              <a:spcBef>
                <a:spcPct val="0"/>
              </a:spcBef>
              <a:spcAft>
                <a:spcPts val="0"/>
              </a:spcAft>
            </a:pPr>
            <a:endParaRPr lang="ru-RU" sz="1874" b="0">
              <a:solidFill>
                <a:prstClr val="black"/>
              </a:solidFill>
              <a:latin typeface="Arial" charset="0"/>
            </a:endParaRPr>
          </a:p>
        </p:txBody>
      </p:sp>
      <mc:AlternateContent xmlns:mc="http://schemas.openxmlformats.org/markup-compatibility/2006" xmlns:a14="http://schemas.microsoft.com/office/drawing/2010/main">
        <mc:Choice Requires="a14">
          <p:sp>
            <p:nvSpPr>
              <p:cNvPr id="9" name="Rectangle 5"/>
              <p:cNvSpPr>
                <a:spLocks noChangeArrowheads="1"/>
              </p:cNvSpPr>
              <p:nvPr/>
            </p:nvSpPr>
            <p:spPr bwMode="auto">
              <a:xfrm>
                <a:off x="138535" y="840388"/>
                <a:ext cx="10225136" cy="2489015"/>
              </a:xfrm>
              <a:prstGeom prst="rect">
                <a:avLst/>
              </a:prstGeom>
              <a:noFill/>
              <a:ln>
                <a:noFill/>
              </a:ln>
              <a:effectLst/>
              <a:extLst>
                <a:ext uri="{909E8E84-426E-40DD-AFC4-6F175D3DCCD1}">
                  <a14:hiddenFill>
                    <a:solidFill>
                      <a:schemeClr val="tx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nchor="ctr">
                <a:spAutoFit/>
              </a:bodyPr>
              <a:lstStyle/>
              <a:p>
                <a:pPr marL="457200" indent="-457200" eaLnBrk="1" fontAlgn="auto" hangingPunct="1">
                  <a:spcBef>
                    <a:spcPts val="0"/>
                  </a:spcBef>
                  <a:spcAft>
                    <a:spcPts val="0"/>
                  </a:spcAft>
                  <a:buAutoNum type="arabicPeriod"/>
                  <a:tabLst>
                    <a:tab pos="504063" algn="l"/>
                  </a:tabLst>
                </a:pPr>
                <a:r>
                  <a:rPr lang="en-US" altLang="ja-JP" sz="2400" dirty="0" smtClean="0">
                    <a:solidFill>
                      <a:srgbClr val="0070C0"/>
                    </a:solidFill>
                    <a:latin typeface="Calibri"/>
                  </a:rPr>
                  <a:t>Residual gas ionization:  </a:t>
                </a:r>
                <a14:m>
                  <m:oMath xmlns:m="http://schemas.openxmlformats.org/officeDocument/2006/math">
                    <m:sSub>
                      <m:sSubPr>
                        <m:ctrlPr>
                          <a:rPr lang="en-US" altLang="ja-JP" sz="2400" b="1" i="1" smtClean="0">
                            <a:solidFill>
                              <a:srgbClr val="0070C0"/>
                            </a:solidFill>
                            <a:latin typeface="Cambria Math" panose="02040503050406030204" pitchFamily="18" charset="0"/>
                          </a:rPr>
                        </m:ctrlPr>
                      </m:sSubPr>
                      <m:e>
                        <m:r>
                          <a:rPr lang="ja-JP" altLang="en-US" sz="2400" b="1" i="1" smtClean="0">
                            <a:solidFill>
                              <a:srgbClr val="0070C0"/>
                            </a:solidFill>
                            <a:latin typeface="Cambria Math" panose="02040503050406030204" pitchFamily="18" charset="0"/>
                          </a:rPr>
                          <m:t>𝝆</m:t>
                        </m:r>
                      </m:e>
                      <m:sub>
                        <m:r>
                          <a:rPr lang="en-US" altLang="ja-JP" sz="2400" b="1" i="1" smtClean="0">
                            <a:solidFill>
                              <a:srgbClr val="0070C0"/>
                            </a:solidFill>
                            <a:latin typeface="Cambria Math" panose="02040503050406030204" pitchFamily="18" charset="0"/>
                          </a:rPr>
                          <m:t>𝒆</m:t>
                        </m:r>
                      </m:sub>
                    </m:sSub>
                    <m:d>
                      <m:dPr>
                        <m:begChr m:val="["/>
                        <m:endChr m:val="]"/>
                        <m:ctrlPr>
                          <a:rPr lang="en-US" altLang="ja-JP" sz="2400" b="1" i="1" smtClean="0">
                            <a:solidFill>
                              <a:srgbClr val="0070C0"/>
                            </a:solidFill>
                            <a:latin typeface="Cambria Math" panose="02040503050406030204" pitchFamily="18" charset="0"/>
                          </a:rPr>
                        </m:ctrlPr>
                      </m:dPr>
                      <m:e>
                        <m:f>
                          <m:fPr>
                            <m:ctrlPr>
                              <a:rPr lang="en-US" altLang="ja-JP" sz="2400" b="1" i="1" smtClean="0">
                                <a:solidFill>
                                  <a:srgbClr val="0070C0"/>
                                </a:solidFill>
                                <a:latin typeface="Cambria Math" panose="02040503050406030204" pitchFamily="18" charset="0"/>
                              </a:rPr>
                            </m:ctrlPr>
                          </m:fPr>
                          <m:num>
                            <m:r>
                              <a:rPr lang="en-US" altLang="ja-JP" sz="2400" b="1" i="1" smtClean="0">
                                <a:solidFill>
                                  <a:srgbClr val="0070C0"/>
                                </a:solidFill>
                                <a:latin typeface="Cambria Math" panose="02040503050406030204" pitchFamily="18" charset="0"/>
                              </a:rPr>
                              <m:t>𝒆𝒍𝒆𝒄𝒕𝒓𝒐𝒏</m:t>
                            </m:r>
                          </m:num>
                          <m:den>
                            <m:r>
                              <a:rPr lang="en-US" altLang="ja-JP" sz="2400" b="1" i="1" smtClean="0">
                                <a:solidFill>
                                  <a:srgbClr val="0070C0"/>
                                </a:solidFill>
                                <a:latin typeface="Cambria Math" panose="02040503050406030204" pitchFamily="18" charset="0"/>
                              </a:rPr>
                              <m:t>𝒄𝒎</m:t>
                            </m:r>
                          </m:den>
                        </m:f>
                      </m:e>
                    </m:d>
                    <m:r>
                      <a:rPr lang="en-US" altLang="ja-JP" sz="2400" b="1" i="1" smtClean="0">
                        <a:solidFill>
                          <a:srgbClr val="0070C0"/>
                        </a:solidFill>
                        <a:latin typeface="Cambria Math" panose="02040503050406030204" pitchFamily="18" charset="0"/>
                      </a:rPr>
                      <m:t>=</m:t>
                    </m:r>
                    <m:f>
                      <m:fPr>
                        <m:ctrlPr>
                          <a:rPr lang="en-US" altLang="ja-JP" sz="2400" b="1" i="1" smtClean="0">
                            <a:solidFill>
                              <a:srgbClr val="0070C0"/>
                            </a:solidFill>
                            <a:latin typeface="Cambria Math" panose="02040503050406030204" pitchFamily="18" charset="0"/>
                          </a:rPr>
                        </m:ctrlPr>
                      </m:fPr>
                      <m:num>
                        <m:r>
                          <a:rPr lang="en-US" altLang="ja-JP" sz="2400" b="1" i="1" smtClean="0">
                            <a:solidFill>
                              <a:srgbClr val="0070C0"/>
                            </a:solidFill>
                            <a:latin typeface="Cambria Math" panose="02040503050406030204" pitchFamily="18" charset="0"/>
                          </a:rPr>
                          <m:t>𝑰</m:t>
                        </m:r>
                      </m:num>
                      <m:den>
                        <m:r>
                          <a:rPr lang="en-US" altLang="ja-JP" sz="2400" b="1" i="1" smtClean="0">
                            <a:solidFill>
                              <a:srgbClr val="0070C0"/>
                            </a:solidFill>
                            <a:latin typeface="Cambria Math" panose="02040503050406030204" pitchFamily="18" charset="0"/>
                          </a:rPr>
                          <m:t>𝒆</m:t>
                        </m:r>
                      </m:den>
                    </m:f>
                    <m:r>
                      <a:rPr lang="en-US" altLang="ja-JP" sz="2400" b="1" i="1" smtClean="0">
                        <a:solidFill>
                          <a:srgbClr val="0070C0"/>
                        </a:solidFill>
                        <a:latin typeface="Cambria Math" panose="02040503050406030204" pitchFamily="18" charset="0"/>
                      </a:rPr>
                      <m:t> </m:t>
                    </m:r>
                    <m:r>
                      <a:rPr lang="ja-JP" altLang="en-US" sz="2400" b="1" i="1" smtClean="0">
                        <a:solidFill>
                          <a:srgbClr val="0070C0"/>
                        </a:solidFill>
                        <a:latin typeface="Cambria Math" panose="02040503050406030204" pitchFamily="18" charset="0"/>
                      </a:rPr>
                      <m:t>𝝈</m:t>
                    </m:r>
                    <m:sSub>
                      <m:sSubPr>
                        <m:ctrlPr>
                          <a:rPr lang="en-US" altLang="ja-JP" sz="2400" b="1" i="1" smtClean="0">
                            <a:solidFill>
                              <a:srgbClr val="0070C0"/>
                            </a:solidFill>
                            <a:latin typeface="Cambria Math" panose="02040503050406030204" pitchFamily="18" charset="0"/>
                          </a:rPr>
                        </m:ctrlPr>
                      </m:sSubPr>
                      <m:e>
                        <m:r>
                          <a:rPr lang="en-US" altLang="ja-JP" sz="2400" b="1" i="1" smtClean="0">
                            <a:solidFill>
                              <a:srgbClr val="0070C0"/>
                            </a:solidFill>
                            <a:latin typeface="Cambria Math" panose="02040503050406030204" pitchFamily="18" charset="0"/>
                          </a:rPr>
                          <m:t>𝒏</m:t>
                        </m:r>
                      </m:e>
                      <m:sub>
                        <m:r>
                          <a:rPr lang="en-US" altLang="ja-JP" sz="2400" b="1" i="1" smtClean="0">
                            <a:solidFill>
                              <a:srgbClr val="0070C0"/>
                            </a:solidFill>
                            <a:latin typeface="Cambria Math" panose="02040503050406030204" pitchFamily="18" charset="0"/>
                          </a:rPr>
                          <m:t>𝒈</m:t>
                        </m:r>
                      </m:sub>
                    </m:sSub>
                    <m:r>
                      <a:rPr lang="ja-JP" altLang="en-US" sz="2400" b="1" i="1" smtClean="0">
                        <a:solidFill>
                          <a:srgbClr val="0070C0"/>
                        </a:solidFill>
                        <a:latin typeface="Cambria Math" panose="02040503050406030204" pitchFamily="18" charset="0"/>
                      </a:rPr>
                      <m:t>𝝉</m:t>
                    </m:r>
                  </m:oMath>
                </a14:m>
                <a:endParaRPr lang="en-US" altLang="ja-JP" sz="2400" dirty="0" smtClean="0">
                  <a:solidFill>
                    <a:srgbClr val="C00000"/>
                  </a:solidFill>
                  <a:latin typeface="Calibri" panose="020F0502020204030204" pitchFamily="34" charset="0"/>
                  <a:cs typeface="Calibri" panose="020F0502020204030204" pitchFamily="34" charset="0"/>
                </a:endParaRPr>
              </a:p>
              <a:p>
                <a:pPr eaLnBrk="1" fontAlgn="auto" hangingPunct="1">
                  <a:spcBef>
                    <a:spcPts val="0"/>
                  </a:spcBef>
                  <a:spcAft>
                    <a:spcPts val="0"/>
                  </a:spcAft>
                  <a:tabLst>
                    <a:tab pos="504063" algn="l"/>
                  </a:tabLst>
                </a:pPr>
                <a:r>
                  <a:rPr lang="en-US" altLang="ja-JP" sz="2400" dirty="0" smtClean="0">
                    <a:solidFill>
                      <a:srgbClr val="C00000"/>
                    </a:solidFill>
                    <a:latin typeface="Calibri" panose="020F0502020204030204" pitchFamily="34" charset="0"/>
                    <a:cs typeface="Calibri" panose="020F0502020204030204" pitchFamily="34" charset="0"/>
                  </a:rPr>
                  <a:t>For CO and relativistic beam the </a:t>
                </a:r>
                <a:r>
                  <a:rPr lang="el-GR" altLang="ja-JP" sz="2400" dirty="0" smtClean="0">
                    <a:solidFill>
                      <a:srgbClr val="C00000"/>
                    </a:solidFill>
                    <a:latin typeface="Calibri" panose="020F0502020204030204" pitchFamily="34" charset="0"/>
                    <a:cs typeface="Calibri" panose="020F0502020204030204" pitchFamily="34" charset="0"/>
                  </a:rPr>
                  <a:t>σ</a:t>
                </a:r>
                <a:r>
                  <a:rPr lang="en-US" altLang="ja-JP" sz="2400" dirty="0" smtClean="0">
                    <a:solidFill>
                      <a:srgbClr val="C00000"/>
                    </a:solidFill>
                    <a:latin typeface="Calibri" panose="020F0502020204030204" pitchFamily="34" charset="0"/>
                    <a:cs typeface="Calibri" panose="020F0502020204030204" pitchFamily="34" charset="0"/>
                  </a:rPr>
                  <a:t> ~ 10</a:t>
                </a:r>
                <a:r>
                  <a:rPr lang="en-US" altLang="ja-JP" sz="2400" baseline="30000" dirty="0" smtClean="0">
                    <a:solidFill>
                      <a:srgbClr val="C00000"/>
                    </a:solidFill>
                    <a:latin typeface="Calibri" panose="020F0502020204030204" pitchFamily="34" charset="0"/>
                    <a:cs typeface="Calibri" panose="020F0502020204030204" pitchFamily="34" charset="0"/>
                  </a:rPr>
                  <a:t>-18</a:t>
                </a:r>
                <a:r>
                  <a:rPr lang="en-US" altLang="ja-JP" sz="2400" dirty="0" smtClean="0">
                    <a:solidFill>
                      <a:srgbClr val="C00000"/>
                    </a:solidFill>
                    <a:latin typeface="Calibri" panose="020F0502020204030204" pitchFamily="34" charset="0"/>
                    <a:cs typeface="Calibri" panose="020F0502020204030204" pitchFamily="34" charset="0"/>
                  </a:rPr>
                  <a:t> cm</a:t>
                </a:r>
                <a:r>
                  <a:rPr lang="en-US" altLang="ja-JP" sz="2400" baseline="30000" dirty="0" smtClean="0">
                    <a:solidFill>
                      <a:srgbClr val="C00000"/>
                    </a:solidFill>
                    <a:latin typeface="Calibri" panose="020F0502020204030204" pitchFamily="34" charset="0"/>
                    <a:cs typeface="Calibri" panose="020F0502020204030204" pitchFamily="34" charset="0"/>
                  </a:rPr>
                  <a:t>2</a:t>
                </a:r>
                <a:r>
                  <a:rPr lang="en-US" altLang="ja-JP" sz="2400" dirty="0" smtClean="0">
                    <a:solidFill>
                      <a:srgbClr val="C00000"/>
                    </a:solidFill>
                    <a:latin typeface="Calibri" panose="020F0502020204030204" pitchFamily="34" charset="0"/>
                    <a:cs typeface="Calibri" panose="020F0502020204030204" pitchFamily="34" charset="0"/>
                  </a:rPr>
                  <a:t>. The average electron lifetime are equal to bunch spacing (25 ns in LHC) roughly. If the </a:t>
                </a:r>
                <a:r>
                  <a:rPr lang="en-US" altLang="ja-JP" sz="2400" i="1" dirty="0" smtClean="0">
                    <a:solidFill>
                      <a:srgbClr val="C00000"/>
                    </a:solidFill>
                    <a:latin typeface="Calibri" panose="020F0502020204030204" pitchFamily="34" charset="0"/>
                    <a:cs typeface="Calibri" panose="020F0502020204030204" pitchFamily="34" charset="0"/>
                  </a:rPr>
                  <a:t>I=1 A</a:t>
                </a:r>
                <a:r>
                  <a:rPr lang="en-US" altLang="ja-JP" sz="2400" dirty="0" smtClean="0">
                    <a:solidFill>
                      <a:srgbClr val="C00000"/>
                    </a:solidFill>
                    <a:latin typeface="Calibri" panose="020F0502020204030204" pitchFamily="34" charset="0"/>
                    <a:cs typeface="Calibri" panose="020F0502020204030204" pitchFamily="34" charset="0"/>
                  </a:rPr>
                  <a:t> and </a:t>
                </a:r>
                <a:r>
                  <a:rPr lang="en-US" altLang="ja-JP" sz="2400" i="1" dirty="0" smtClean="0">
                    <a:solidFill>
                      <a:srgbClr val="C00000"/>
                    </a:solidFill>
                    <a:latin typeface="Calibri" panose="020F0502020204030204" pitchFamily="34" charset="0"/>
                    <a:cs typeface="Calibri" panose="020F0502020204030204" pitchFamily="34" charset="0"/>
                  </a:rPr>
                  <a:t>n</a:t>
                </a:r>
                <a:r>
                  <a:rPr lang="en-US" altLang="ja-JP" sz="2400" i="1" baseline="-25000" dirty="0" smtClean="0">
                    <a:solidFill>
                      <a:srgbClr val="C00000"/>
                    </a:solidFill>
                    <a:latin typeface="Calibri" panose="020F0502020204030204" pitchFamily="34" charset="0"/>
                    <a:cs typeface="Calibri" panose="020F0502020204030204" pitchFamily="34" charset="0"/>
                  </a:rPr>
                  <a:t>g</a:t>
                </a:r>
                <a:r>
                  <a:rPr lang="en-US" altLang="ja-JP" sz="2400" i="1" dirty="0" smtClean="0">
                    <a:solidFill>
                      <a:srgbClr val="C00000"/>
                    </a:solidFill>
                    <a:latin typeface="Calibri" panose="020F0502020204030204" pitchFamily="34" charset="0"/>
                    <a:cs typeface="Calibri" panose="020F0502020204030204" pitchFamily="34" charset="0"/>
                  </a:rPr>
                  <a:t>=10</a:t>
                </a:r>
                <a:r>
                  <a:rPr lang="en-US" altLang="ja-JP" sz="2400" i="1" baseline="30000" dirty="0" smtClean="0">
                    <a:solidFill>
                      <a:srgbClr val="C00000"/>
                    </a:solidFill>
                    <a:latin typeface="Calibri" panose="020F0502020204030204" pitchFamily="34" charset="0"/>
                    <a:cs typeface="Calibri" panose="020F0502020204030204" pitchFamily="34" charset="0"/>
                  </a:rPr>
                  <a:t>9</a:t>
                </a:r>
                <a:r>
                  <a:rPr lang="en-US" altLang="ja-JP" sz="2400" dirty="0" smtClean="0">
                    <a:solidFill>
                      <a:srgbClr val="C00000"/>
                    </a:solidFill>
                    <a:latin typeface="Calibri" panose="020F0502020204030204" pitchFamily="34" charset="0"/>
                    <a:cs typeface="Calibri" panose="020F0502020204030204" pitchFamily="34" charset="0"/>
                  </a:rPr>
                  <a:t> </a:t>
                </a:r>
                <a:r>
                  <a:rPr lang="en-US" altLang="ja-JP" sz="2400" dirty="0">
                    <a:solidFill>
                      <a:srgbClr val="C00000"/>
                    </a:solidFill>
                    <a:latin typeface="Calibri" panose="020F0502020204030204" pitchFamily="34" charset="0"/>
                    <a:cs typeface="Calibri" panose="020F0502020204030204" pitchFamily="34" charset="0"/>
                  </a:rPr>
                  <a:t>cm</a:t>
                </a:r>
                <a:r>
                  <a:rPr lang="en-US" altLang="ja-JP" sz="2400" baseline="30000" dirty="0">
                    <a:solidFill>
                      <a:srgbClr val="C00000"/>
                    </a:solidFill>
                    <a:latin typeface="Calibri" panose="020F0502020204030204" pitchFamily="34" charset="0"/>
                    <a:cs typeface="Calibri" panose="020F0502020204030204" pitchFamily="34" charset="0"/>
                  </a:rPr>
                  <a:t>2</a:t>
                </a:r>
                <a:r>
                  <a:rPr lang="en-US" altLang="ja-JP" sz="2400" dirty="0" smtClean="0">
                    <a:solidFill>
                      <a:srgbClr val="C00000"/>
                    </a:solidFill>
                    <a:latin typeface="Calibri" panose="020F0502020204030204" pitchFamily="34" charset="0"/>
                    <a:cs typeface="Calibri" panose="020F0502020204030204" pitchFamily="34" charset="0"/>
                  </a:rPr>
                  <a:t>, the </a:t>
                </a:r>
                <a:r>
                  <a:rPr lang="en-US" altLang="ja-JP" sz="2400" i="1" dirty="0" smtClean="0">
                    <a:solidFill>
                      <a:srgbClr val="C00000"/>
                    </a:solidFill>
                    <a:latin typeface="Calibri" panose="020F0502020204030204" pitchFamily="34" charset="0"/>
                    <a:cs typeface="Calibri" panose="020F0502020204030204" pitchFamily="34" charset="0"/>
                  </a:rPr>
                  <a:t>N</a:t>
                </a:r>
                <a:r>
                  <a:rPr lang="en-US" altLang="ja-JP" sz="2400" i="1" baseline="-25000" dirty="0" smtClean="0">
                    <a:solidFill>
                      <a:srgbClr val="C00000"/>
                    </a:solidFill>
                    <a:latin typeface="Calibri" panose="020F0502020204030204" pitchFamily="34" charset="0"/>
                    <a:cs typeface="Calibri" panose="020F0502020204030204" pitchFamily="34" charset="0"/>
                  </a:rPr>
                  <a:t>e </a:t>
                </a:r>
                <a:r>
                  <a:rPr lang="en-US" altLang="ja-JP" sz="2400" dirty="0" smtClean="0">
                    <a:solidFill>
                      <a:srgbClr val="C00000"/>
                    </a:solidFill>
                    <a:latin typeface="Calibri"/>
                  </a:rPr>
                  <a:t>is estimated as 150 electron/cm or just 10 electrons/</a:t>
                </a:r>
                <a:r>
                  <a:rPr lang="en-US" altLang="ja-JP" sz="2400" dirty="0" smtClean="0">
                    <a:solidFill>
                      <a:srgbClr val="C00000"/>
                    </a:solidFill>
                    <a:latin typeface="Calibri" panose="020F0502020204030204" pitchFamily="34" charset="0"/>
                    <a:cs typeface="Calibri" panose="020F0502020204030204" pitchFamily="34" charset="0"/>
                  </a:rPr>
                  <a:t>cm</a:t>
                </a:r>
                <a:r>
                  <a:rPr lang="en-US" altLang="ja-JP" sz="2400" baseline="30000" dirty="0" smtClean="0">
                    <a:solidFill>
                      <a:srgbClr val="C00000"/>
                    </a:solidFill>
                    <a:latin typeface="Calibri" panose="020F0502020204030204" pitchFamily="34" charset="0"/>
                    <a:cs typeface="Calibri" panose="020F0502020204030204" pitchFamily="34" charset="0"/>
                  </a:rPr>
                  <a:t>3</a:t>
                </a:r>
                <a:r>
                  <a:rPr lang="en-US" altLang="ja-JP" sz="2400" dirty="0" smtClean="0">
                    <a:solidFill>
                      <a:srgbClr val="C00000"/>
                    </a:solidFill>
                    <a:latin typeface="Calibri"/>
                  </a:rPr>
                  <a:t> </a:t>
                </a:r>
              </a:p>
              <a:p>
                <a:pPr eaLnBrk="1" fontAlgn="auto" hangingPunct="1">
                  <a:spcBef>
                    <a:spcPts val="0"/>
                  </a:spcBef>
                  <a:spcAft>
                    <a:spcPts val="0"/>
                  </a:spcAft>
                  <a:tabLst>
                    <a:tab pos="504063" algn="l"/>
                  </a:tabLst>
                </a:pPr>
                <a:endParaRPr lang="en-US" altLang="ja-JP" sz="2400" dirty="0">
                  <a:solidFill>
                    <a:srgbClr val="C00000"/>
                  </a:solidFill>
                  <a:latin typeface="Calibri"/>
                </a:endParaRPr>
              </a:p>
              <a:p>
                <a:pPr eaLnBrk="1" fontAlgn="auto" hangingPunct="1">
                  <a:spcBef>
                    <a:spcPts val="0"/>
                  </a:spcBef>
                  <a:spcAft>
                    <a:spcPts val="0"/>
                  </a:spcAft>
                  <a:tabLst>
                    <a:tab pos="504063" algn="l"/>
                  </a:tabLst>
                </a:pPr>
                <a:r>
                  <a:rPr lang="en-US" altLang="ja-JP" sz="2400" dirty="0" smtClean="0">
                    <a:solidFill>
                      <a:srgbClr val="141DD0"/>
                    </a:solidFill>
                    <a:latin typeface="Calibri"/>
                  </a:rPr>
                  <a:t>2. Photoelectrons</a:t>
                </a:r>
                <a:endParaRPr lang="en-US" altLang="ja-JP" sz="2400" dirty="0">
                  <a:solidFill>
                    <a:srgbClr val="141DD0"/>
                  </a:solidFill>
                  <a:latin typeface="Calibri"/>
                </a:endParaRPr>
              </a:p>
            </p:txBody>
          </p:sp>
        </mc:Choice>
        <mc:Fallback xmlns="">
          <p:sp>
            <p:nvSpPr>
              <p:cNvPr id="9" name="Rectangle 5"/>
              <p:cNvSpPr>
                <a:spLocks noRot="1" noChangeAspect="1" noMove="1" noResize="1" noEditPoints="1" noAdjustHandles="1" noChangeArrowheads="1" noChangeShapeType="1" noTextEdit="1"/>
              </p:cNvSpPr>
              <p:nvPr/>
            </p:nvSpPr>
            <p:spPr bwMode="auto">
              <a:xfrm>
                <a:off x="138535" y="840388"/>
                <a:ext cx="10225136" cy="2489015"/>
              </a:xfrm>
              <a:prstGeom prst="rect">
                <a:avLst/>
              </a:prstGeom>
              <a:blipFill rotWithShape="0">
                <a:blip r:embed="rId2"/>
                <a:stretch>
                  <a:fillRect l="-775" r="-1312" b="-5147"/>
                </a:stretch>
              </a:blip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p:sp>
        <p:nvSpPr>
          <p:cNvPr id="6" name="Rectangle 5"/>
          <p:cNvSpPr>
            <a:spLocks noChangeArrowheads="1"/>
          </p:cNvSpPr>
          <p:nvPr/>
        </p:nvSpPr>
        <p:spPr bwMode="auto">
          <a:xfrm>
            <a:off x="534579" y="288539"/>
            <a:ext cx="8177392" cy="5232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spcBef>
                <a:spcPts val="600"/>
              </a:spcBef>
              <a:spcAft>
                <a:spcPts val="600"/>
              </a:spcAft>
            </a:pPr>
            <a:r>
              <a:rPr lang="en-US" sz="2800" dirty="0">
                <a:solidFill>
                  <a:srgbClr val="800000"/>
                </a:solidFill>
              </a:rPr>
              <a:t>EC </a:t>
            </a:r>
            <a:r>
              <a:rPr lang="en-US" sz="2800" dirty="0" smtClean="0">
                <a:solidFill>
                  <a:srgbClr val="800000"/>
                </a:solidFill>
              </a:rPr>
              <a:t>sources</a:t>
            </a:r>
            <a:endParaRPr lang="ru-RU" sz="2800" dirty="0">
              <a:solidFill>
                <a:srgbClr val="141DD0"/>
              </a:solidFill>
            </a:endParaRPr>
          </a:p>
        </p:txBody>
      </p:sp>
      <p:sp>
        <p:nvSpPr>
          <p:cNvPr id="2" name="Номер слайда 1"/>
          <p:cNvSpPr>
            <a:spLocks noGrp="1"/>
          </p:cNvSpPr>
          <p:nvPr>
            <p:ph type="sldNum" sz="quarter" idx="12"/>
          </p:nvPr>
        </p:nvSpPr>
        <p:spPr/>
        <p:txBody>
          <a:bodyPr/>
          <a:lstStyle/>
          <a:p>
            <a:fld id="{7393162D-8679-4CDD-AA25-1419BBAB4693}" type="slidenum">
              <a:rPr lang="ru-RU" smtClean="0">
                <a:solidFill>
                  <a:prstClr val="black">
                    <a:tint val="75000"/>
                  </a:prstClr>
                </a:solidFill>
              </a:rPr>
              <a:pPr/>
              <a:t>7</a:t>
            </a:fld>
            <a:endParaRPr lang="ru-RU">
              <a:solidFill>
                <a:prstClr val="black">
                  <a:tint val="75000"/>
                </a:prstClr>
              </a:solidFill>
            </a:endParaRPr>
          </a:p>
        </p:txBody>
      </p:sp>
      <p:pic>
        <p:nvPicPr>
          <p:cNvPr id="3" name="Рисунок 2"/>
          <p:cNvPicPr>
            <a:picLocks noChangeAspect="1"/>
          </p:cNvPicPr>
          <p:nvPr/>
        </p:nvPicPr>
        <p:blipFill>
          <a:blip r:embed="rId3"/>
          <a:stretch>
            <a:fillRect/>
          </a:stretch>
        </p:blipFill>
        <p:spPr>
          <a:xfrm>
            <a:off x="1182651" y="3256743"/>
            <a:ext cx="8446905" cy="2930869"/>
          </a:xfrm>
          <a:prstGeom prst="rect">
            <a:avLst/>
          </a:prstGeom>
        </p:spPr>
      </p:pic>
      <p:sp>
        <p:nvSpPr>
          <p:cNvPr id="4" name="Прямоугольник 3"/>
          <p:cNvSpPr/>
          <p:nvPr/>
        </p:nvSpPr>
        <p:spPr>
          <a:xfrm>
            <a:off x="4360884" y="6809344"/>
            <a:ext cx="1927131" cy="400110"/>
          </a:xfrm>
          <a:prstGeom prst="rect">
            <a:avLst/>
          </a:prstGeom>
        </p:spPr>
        <p:txBody>
          <a:bodyPr wrap="none">
            <a:spAutoFit/>
          </a:bodyPr>
          <a:lstStyle/>
          <a:p>
            <a:pPr>
              <a:spcBef>
                <a:spcPts val="600"/>
              </a:spcBef>
              <a:spcAft>
                <a:spcPts val="600"/>
              </a:spcAft>
            </a:pPr>
            <a:r>
              <a:rPr lang="en-US" dirty="0" smtClean="0">
                <a:solidFill>
                  <a:srgbClr val="800000"/>
                </a:solidFill>
              </a:rPr>
              <a:t>3. </a:t>
            </a:r>
            <a:r>
              <a:rPr lang="en-US" dirty="0" err="1" smtClean="0"/>
              <a:t>Multipacting</a:t>
            </a:r>
            <a:r>
              <a:rPr lang="en-US" dirty="0" smtClean="0">
                <a:solidFill>
                  <a:srgbClr val="800000"/>
                </a:solidFill>
              </a:rPr>
              <a:t> </a:t>
            </a:r>
            <a:endParaRPr lang="ru-RU" dirty="0">
              <a:solidFill>
                <a:srgbClr val="141DD0"/>
              </a:solidFill>
            </a:endParaRPr>
          </a:p>
        </p:txBody>
      </p:sp>
      <p:sp>
        <p:nvSpPr>
          <p:cNvPr id="10" name="Прямоугольник 9"/>
          <p:cNvSpPr/>
          <p:nvPr/>
        </p:nvSpPr>
        <p:spPr>
          <a:xfrm>
            <a:off x="298686" y="6187612"/>
            <a:ext cx="10051534" cy="400110"/>
          </a:xfrm>
          <a:prstGeom prst="rect">
            <a:avLst/>
          </a:prstGeom>
        </p:spPr>
        <p:txBody>
          <a:bodyPr wrap="none">
            <a:spAutoFit/>
          </a:bodyPr>
          <a:lstStyle/>
          <a:p>
            <a:pPr>
              <a:spcBef>
                <a:spcPts val="600"/>
              </a:spcBef>
              <a:spcAft>
                <a:spcPts val="600"/>
              </a:spcAft>
            </a:pPr>
            <a:r>
              <a:rPr lang="en-US" dirty="0" smtClean="0">
                <a:solidFill>
                  <a:srgbClr val="800000"/>
                </a:solidFill>
              </a:rPr>
              <a:t>For LHC SR photon flux ~1E17 </a:t>
            </a:r>
            <a:r>
              <a:rPr lang="en-US" dirty="0" err="1" smtClean="0">
                <a:solidFill>
                  <a:srgbClr val="800000"/>
                </a:solidFill>
              </a:rPr>
              <a:t>ph</a:t>
            </a:r>
            <a:r>
              <a:rPr lang="en-US" dirty="0" smtClean="0">
                <a:solidFill>
                  <a:srgbClr val="800000"/>
                </a:solidFill>
              </a:rPr>
              <a:t>/m/s and estimated </a:t>
            </a:r>
            <a:r>
              <a:rPr lang="en-US" dirty="0" smtClean="0">
                <a:solidFill>
                  <a:srgbClr val="800000"/>
                </a:solidFill>
              </a:rPr>
              <a:t>photo-electron </a:t>
            </a:r>
            <a:r>
              <a:rPr lang="en-US" dirty="0" smtClean="0">
                <a:solidFill>
                  <a:srgbClr val="800000"/>
                </a:solidFill>
              </a:rPr>
              <a:t>density </a:t>
            </a:r>
            <a:r>
              <a:rPr lang="en-US" altLang="ja-JP" b="0" dirty="0">
                <a:solidFill>
                  <a:srgbClr val="C00000"/>
                </a:solidFill>
                <a:latin typeface="Calibri"/>
              </a:rPr>
              <a:t>~ </a:t>
            </a:r>
            <a:r>
              <a:rPr lang="en-US" altLang="ja-JP" dirty="0" smtClean="0">
                <a:solidFill>
                  <a:srgbClr val="C00000"/>
                </a:solidFill>
                <a:latin typeface="Calibri"/>
              </a:rPr>
              <a:t>1.5</a:t>
            </a:r>
            <a:r>
              <a:rPr lang="en-US" altLang="ja-JP" dirty="0" smtClean="0">
                <a:solidFill>
                  <a:srgbClr val="C00000"/>
                </a:solidFill>
                <a:latin typeface="Calibri" panose="020F0502020204030204" pitchFamily="34" charset="0"/>
                <a:cs typeface="Calibri" panose="020F0502020204030204" pitchFamily="34" charset="0"/>
              </a:rPr>
              <a:t>∙</a:t>
            </a:r>
            <a:r>
              <a:rPr lang="en-US" altLang="ja-JP" dirty="0">
                <a:solidFill>
                  <a:srgbClr val="C00000"/>
                </a:solidFill>
                <a:latin typeface="Calibri" panose="020F0502020204030204" pitchFamily="34" charset="0"/>
                <a:cs typeface="Calibri" panose="020F0502020204030204" pitchFamily="34" charset="0"/>
              </a:rPr>
              <a:t>10</a:t>
            </a:r>
            <a:r>
              <a:rPr lang="en-US" altLang="ja-JP" baseline="30000" dirty="0">
                <a:solidFill>
                  <a:srgbClr val="C00000"/>
                </a:solidFill>
                <a:latin typeface="Calibri" panose="020F0502020204030204" pitchFamily="34" charset="0"/>
                <a:cs typeface="Calibri" panose="020F0502020204030204" pitchFamily="34" charset="0"/>
              </a:rPr>
              <a:t>5</a:t>
            </a:r>
            <a:r>
              <a:rPr lang="en-US" altLang="ja-JP" dirty="0">
                <a:solidFill>
                  <a:srgbClr val="C00000"/>
                </a:solidFill>
                <a:latin typeface="Calibri" panose="020F0502020204030204" pitchFamily="34" charset="0"/>
                <a:cs typeface="Calibri" panose="020F0502020204030204" pitchFamily="34" charset="0"/>
              </a:rPr>
              <a:t> cm</a:t>
            </a:r>
            <a:r>
              <a:rPr lang="en-US" altLang="ja-JP" baseline="30000" dirty="0">
                <a:solidFill>
                  <a:srgbClr val="C00000"/>
                </a:solidFill>
                <a:latin typeface="Calibri" panose="020F0502020204030204" pitchFamily="34" charset="0"/>
                <a:cs typeface="Calibri" panose="020F0502020204030204" pitchFamily="34" charset="0"/>
              </a:rPr>
              <a:t>-3</a:t>
            </a:r>
            <a:r>
              <a:rPr lang="en-US" dirty="0" smtClean="0">
                <a:solidFill>
                  <a:srgbClr val="800000"/>
                </a:solidFill>
              </a:rPr>
              <a:t> </a:t>
            </a:r>
            <a:endParaRPr lang="ru-RU" dirty="0">
              <a:solidFill>
                <a:srgbClr val="141DD0"/>
              </a:solidFill>
            </a:endParaRPr>
          </a:p>
        </p:txBody>
      </p:sp>
    </p:spTree>
    <p:extLst>
      <p:ext uri="{BB962C8B-B14F-4D97-AF65-F5344CB8AC3E}">
        <p14:creationId xmlns:p14="http://schemas.microsoft.com/office/powerpoint/2010/main" val="31397160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87"/>
          <p:cNvSpPr>
            <a:spLocks noChangeArrowheads="1"/>
          </p:cNvSpPr>
          <p:nvPr/>
        </p:nvSpPr>
        <p:spPr bwMode="auto">
          <a:xfrm>
            <a:off x="354278" y="619603"/>
            <a:ext cx="2544925"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ru-RU" sz="1308">
                <a:solidFill>
                  <a:srgbClr val="000000"/>
                </a:solidFill>
                <a:latin typeface="Arial" panose="020B0604020202020204" pitchFamily="34" charset="0"/>
                <a:ea typeface="MS PGothic" panose="020B0600070205080204" pitchFamily="34" charset="-128"/>
              </a:rPr>
              <a:t>BINP</a:t>
            </a:r>
            <a:endParaRPr lang="ru-RU" altLang="ru-RU" sz="1308">
              <a:solidFill>
                <a:srgbClr val="000000"/>
              </a:solidFill>
              <a:latin typeface="Arial" panose="020B0604020202020204" pitchFamily="34" charset="0"/>
              <a:ea typeface="MS PGothic" panose="020B0600070205080204" pitchFamily="34" charset="-128"/>
            </a:endParaRPr>
          </a:p>
          <a:p>
            <a:pPr algn="ctr" eaLnBrk="1" hangingPunct="1">
              <a:defRPr/>
            </a:pPr>
            <a:endParaRPr lang="ru-RU" altLang="ru-RU" sz="1308">
              <a:solidFill>
                <a:srgbClr val="000000"/>
              </a:solidFill>
              <a:latin typeface="Arial" panose="020B0604020202020204" pitchFamily="34" charset="0"/>
              <a:ea typeface="MS PGothic" panose="020B0600070205080204" pitchFamily="34" charset="-128"/>
            </a:endParaRPr>
          </a:p>
        </p:txBody>
      </p:sp>
      <p:sp>
        <p:nvSpPr>
          <p:cNvPr id="1102851" name="Freeform 92"/>
          <p:cNvSpPr>
            <a:spLocks noEditPoints="1"/>
          </p:cNvSpPr>
          <p:nvPr/>
        </p:nvSpPr>
        <p:spPr bwMode="auto">
          <a:xfrm>
            <a:off x="753345" y="248542"/>
            <a:ext cx="703617" cy="845392"/>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ru-RU" altLang="ru-RU" sz="1869">
              <a:latin typeface="Arial" panose="020B0604020202020204" pitchFamily="34" charset="0"/>
              <a:ea typeface="MS PGothic" panose="020B0600070205080204" pitchFamily="34" charset="-128"/>
            </a:endParaRPr>
          </a:p>
        </p:txBody>
      </p:sp>
      <p:graphicFrame>
        <p:nvGraphicFramePr>
          <p:cNvPr id="160772" name="Object 5"/>
          <p:cNvGraphicFramePr>
            <a:graphicFrameLocks noChangeAspect="1"/>
          </p:cNvGraphicFramePr>
          <p:nvPr>
            <p:extLst>
              <p:ext uri="{D42A27DB-BD31-4B8C-83A1-F6EECF244321}">
                <p14:modId xmlns:p14="http://schemas.microsoft.com/office/powerpoint/2010/main" val="4069720200"/>
              </p:ext>
            </p:extLst>
          </p:nvPr>
        </p:nvGraphicFramePr>
        <p:xfrm>
          <a:off x="3162871" y="1229735"/>
          <a:ext cx="2562428" cy="2725206"/>
        </p:xfrm>
        <a:graphic>
          <a:graphicData uri="http://schemas.openxmlformats.org/presentationml/2006/ole">
            <mc:AlternateContent xmlns:mc="http://schemas.openxmlformats.org/markup-compatibility/2006">
              <mc:Choice xmlns:v="urn:schemas-microsoft-com:vml" Requires="v">
                <p:oleObj spid="_x0000_s1178750" name="Рисунок" r:id="rId3" imgW="2290194" imgH="2315361" progId="Word.Picture.8">
                  <p:embed/>
                </p:oleObj>
              </mc:Choice>
              <mc:Fallback>
                <p:oleObj name="Рисунок" r:id="rId3" imgW="2290194" imgH="2315361"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2871" y="1229735"/>
                        <a:ext cx="2562428" cy="2725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0773" name="Object 6"/>
          <p:cNvGraphicFramePr>
            <a:graphicFrameLocks noChangeAspect="1"/>
          </p:cNvGraphicFramePr>
          <p:nvPr>
            <p:extLst>
              <p:ext uri="{D42A27DB-BD31-4B8C-83A1-F6EECF244321}">
                <p14:modId xmlns:p14="http://schemas.microsoft.com/office/powerpoint/2010/main" val="716989606"/>
              </p:ext>
            </p:extLst>
          </p:nvPr>
        </p:nvGraphicFramePr>
        <p:xfrm>
          <a:off x="1830723" y="4103150"/>
          <a:ext cx="5987749" cy="3089265"/>
        </p:xfrm>
        <a:graphic>
          <a:graphicData uri="http://schemas.openxmlformats.org/presentationml/2006/ole">
            <mc:AlternateContent xmlns:mc="http://schemas.openxmlformats.org/markup-compatibility/2006">
              <mc:Choice xmlns:v="urn:schemas-microsoft-com:vml" Requires="v">
                <p:oleObj spid="_x0000_s1178751" name="Рисунок" r:id="rId5" imgW="4848837" imgH="2516697" progId="Word.Picture.8">
                  <p:embed/>
                </p:oleObj>
              </mc:Choice>
              <mc:Fallback>
                <p:oleObj name="Рисунок" r:id="rId5" imgW="4848837" imgH="2516697"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0723" y="4103150"/>
                        <a:ext cx="5987749" cy="3089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02855" name="Text Box 7"/>
          <p:cNvSpPr txBox="1">
            <a:spLocks noChangeArrowheads="1"/>
          </p:cNvSpPr>
          <p:nvPr/>
        </p:nvSpPr>
        <p:spPr bwMode="auto">
          <a:xfrm>
            <a:off x="3696273" y="90244"/>
            <a:ext cx="3280064"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n-US" sz="2000" dirty="0" smtClean="0"/>
              <a:t>EC formation</a:t>
            </a:r>
          </a:p>
          <a:p>
            <a:pPr algn="ctr">
              <a:spcBef>
                <a:spcPct val="50000"/>
              </a:spcBef>
              <a:defRPr/>
            </a:pPr>
            <a:r>
              <a:rPr lang="en-US" sz="2000" dirty="0" smtClean="0"/>
              <a:t>Beam-Induced </a:t>
            </a:r>
            <a:r>
              <a:rPr lang="en-US" sz="2000" dirty="0" err="1"/>
              <a:t>Multipacting</a:t>
            </a:r>
            <a:endParaRPr lang="ru-RU" altLang="ru-RU" sz="2242" dirty="0">
              <a:solidFill>
                <a:srgbClr val="4F3EF2"/>
              </a:solidFill>
              <a:ea typeface="MS PGothic" panose="020B0600070205080204" pitchFamily="34" charset="-128"/>
            </a:endParaRPr>
          </a:p>
        </p:txBody>
      </p:sp>
      <p:sp>
        <p:nvSpPr>
          <p:cNvPr id="2" name="Номер слайда 1"/>
          <p:cNvSpPr>
            <a:spLocks noGrp="1"/>
          </p:cNvSpPr>
          <p:nvPr>
            <p:ph type="sldNum" sz="quarter" idx="12"/>
          </p:nvPr>
        </p:nvSpPr>
        <p:spPr/>
        <p:txBody>
          <a:bodyPr/>
          <a:lstStyle/>
          <a:p>
            <a:pPr>
              <a:defRPr/>
            </a:pPr>
            <a:fld id="{2450A78A-3BE1-4F58-AE54-B3FA0713086F}" type="slidenum">
              <a:rPr lang="ru-RU"/>
              <a:pPr>
                <a:defRPr/>
              </a:pPr>
              <a:t>8</a:t>
            </a:fld>
            <a:endParaRPr lang="ru-RU"/>
          </a:p>
        </p:txBody>
      </p:sp>
    </p:spTree>
    <p:extLst>
      <p:ext uri="{BB962C8B-B14F-4D97-AF65-F5344CB8AC3E}">
        <p14:creationId xmlns:p14="http://schemas.microsoft.com/office/powerpoint/2010/main" val="332840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50" name="Rectangle 87"/>
          <p:cNvSpPr>
            <a:spLocks noChangeArrowheads="1"/>
          </p:cNvSpPr>
          <p:nvPr/>
        </p:nvSpPr>
        <p:spPr bwMode="auto">
          <a:xfrm>
            <a:off x="-221505" y="465021"/>
            <a:ext cx="2544925"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gn="l" defTabSz="1000125">
              <a:spcBef>
                <a:spcPct val="0"/>
              </a:spcBef>
              <a:defRPr sz="2400">
                <a:solidFill>
                  <a:schemeClr val="tx1"/>
                </a:solidFill>
                <a:latin typeface="Times New Roman" panose="02020603050405020304" pitchFamily="18" charset="0"/>
              </a:defRPr>
            </a:lvl1pPr>
            <a:lvl2pPr marL="742950" indent="-285750" algn="l" defTabSz="1000125">
              <a:spcBef>
                <a:spcPct val="0"/>
              </a:spcBef>
              <a:defRPr sz="2400">
                <a:solidFill>
                  <a:schemeClr val="tx1"/>
                </a:solidFill>
                <a:latin typeface="Times New Roman" panose="02020603050405020304" pitchFamily="18" charset="0"/>
              </a:defRPr>
            </a:lvl2pPr>
            <a:lvl3pPr marL="1143000" indent="-228600" algn="l" defTabSz="1000125">
              <a:spcBef>
                <a:spcPct val="0"/>
              </a:spcBef>
              <a:defRPr sz="2400">
                <a:solidFill>
                  <a:schemeClr val="tx1"/>
                </a:solidFill>
                <a:latin typeface="Times New Roman" panose="02020603050405020304" pitchFamily="18" charset="0"/>
              </a:defRPr>
            </a:lvl3pPr>
            <a:lvl4pPr marL="1600200" indent="-228600" algn="l" defTabSz="1000125">
              <a:spcBef>
                <a:spcPct val="0"/>
              </a:spcBef>
              <a:defRPr sz="2400">
                <a:solidFill>
                  <a:schemeClr val="tx1"/>
                </a:solidFill>
                <a:latin typeface="Times New Roman" panose="02020603050405020304" pitchFamily="18" charset="0"/>
              </a:defRPr>
            </a:lvl4pPr>
            <a:lvl5pPr marL="2057400" indent="-228600" algn="l" defTabSz="1000125">
              <a:spcBef>
                <a:spcPct val="0"/>
              </a:spcBef>
              <a:defRPr sz="2400">
                <a:solidFill>
                  <a:schemeClr val="tx1"/>
                </a:solidFill>
                <a:latin typeface="Times New Roman" panose="02020603050405020304" pitchFamily="18" charset="0"/>
              </a:defRPr>
            </a:lvl5pPr>
            <a:lvl6pPr marL="2514600" indent="-228600" defTabSz="1000125"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1000125"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1000125"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1000125"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ru-RU" sz="1308" dirty="0">
                <a:solidFill>
                  <a:srgbClr val="000000"/>
                </a:solidFill>
                <a:latin typeface="Arial" panose="020B0604020202020204" pitchFamily="34" charset="0"/>
                <a:ea typeface="MS PGothic" panose="020B0600070205080204" pitchFamily="34" charset="-128"/>
              </a:rPr>
              <a:t>BINP</a:t>
            </a:r>
            <a:endParaRPr lang="ru-RU" altLang="ru-RU" sz="1308" dirty="0">
              <a:solidFill>
                <a:srgbClr val="000000"/>
              </a:solidFill>
              <a:latin typeface="Arial" panose="020B0604020202020204" pitchFamily="34" charset="0"/>
              <a:ea typeface="MS PGothic" panose="020B0600070205080204" pitchFamily="34" charset="-128"/>
            </a:endParaRPr>
          </a:p>
          <a:p>
            <a:pPr algn="ctr" eaLnBrk="1" hangingPunct="1">
              <a:defRPr/>
            </a:pPr>
            <a:endParaRPr lang="ru-RU" altLang="ru-RU" sz="1308" dirty="0">
              <a:solidFill>
                <a:srgbClr val="000000"/>
              </a:solidFill>
              <a:latin typeface="Arial" panose="020B0604020202020204" pitchFamily="34" charset="0"/>
              <a:ea typeface="MS PGothic" panose="020B0600070205080204" pitchFamily="34" charset="-128"/>
            </a:endParaRPr>
          </a:p>
        </p:txBody>
      </p:sp>
      <p:sp>
        <p:nvSpPr>
          <p:cNvPr id="1102851" name="Freeform 92"/>
          <p:cNvSpPr>
            <a:spLocks noEditPoints="1"/>
          </p:cNvSpPr>
          <p:nvPr/>
        </p:nvSpPr>
        <p:spPr bwMode="auto">
          <a:xfrm>
            <a:off x="102531" y="58293"/>
            <a:ext cx="703617" cy="845392"/>
          </a:xfrm>
          <a:custGeom>
            <a:avLst/>
            <a:gdLst>
              <a:gd name="T0" fmla="*/ 333375 w 79"/>
              <a:gd name="T1" fmla="*/ 504825 h 95"/>
              <a:gd name="T2" fmla="*/ 38100 w 79"/>
              <a:gd name="T3" fmla="*/ 285750 h 95"/>
              <a:gd name="T4" fmla="*/ 314325 w 79"/>
              <a:gd name="T5" fmla="*/ 428625 h 95"/>
              <a:gd name="T6" fmla="*/ 285750 w 79"/>
              <a:gd name="T7" fmla="*/ 323850 h 95"/>
              <a:gd name="T8" fmla="*/ 352425 w 79"/>
              <a:gd name="T9" fmla="*/ 400050 h 95"/>
              <a:gd name="T10" fmla="*/ 371475 w 79"/>
              <a:gd name="T11" fmla="*/ 0 h 95"/>
              <a:gd name="T12" fmla="*/ 409575 w 79"/>
              <a:gd name="T13" fmla="*/ 390525 h 95"/>
              <a:gd name="T14" fmla="*/ 523875 w 79"/>
              <a:gd name="T15" fmla="*/ 238125 h 95"/>
              <a:gd name="T16" fmla="*/ 447675 w 79"/>
              <a:gd name="T17" fmla="*/ 419100 h 95"/>
              <a:gd name="T18" fmla="*/ 695325 w 79"/>
              <a:gd name="T19" fmla="*/ 257175 h 95"/>
              <a:gd name="T20" fmla="*/ 428625 w 79"/>
              <a:gd name="T21" fmla="*/ 504825 h 95"/>
              <a:gd name="T22" fmla="*/ 333375 w 79"/>
              <a:gd name="T23" fmla="*/ 504825 h 95"/>
              <a:gd name="T24" fmla="*/ 752475 w 79"/>
              <a:gd name="T25" fmla="*/ 800100 h 95"/>
              <a:gd name="T26" fmla="*/ 590550 w 79"/>
              <a:gd name="T27" fmla="*/ 542925 h 95"/>
              <a:gd name="T28" fmla="*/ 628650 w 79"/>
              <a:gd name="T29" fmla="*/ 542925 h 95"/>
              <a:gd name="T30" fmla="*/ 752475 w 79"/>
              <a:gd name="T31" fmla="*/ 742950 h 95"/>
              <a:gd name="T32" fmla="*/ 752475 w 79"/>
              <a:gd name="T33" fmla="*/ 800100 h 95"/>
              <a:gd name="T34" fmla="*/ 723900 w 79"/>
              <a:gd name="T35" fmla="*/ 895350 h 95"/>
              <a:gd name="T36" fmla="*/ 523875 w 79"/>
              <a:gd name="T37" fmla="*/ 590550 h 95"/>
              <a:gd name="T38" fmla="*/ 161925 w 79"/>
              <a:gd name="T39" fmla="*/ 590550 h 95"/>
              <a:gd name="T40" fmla="*/ 0 w 79"/>
              <a:gd name="T41" fmla="*/ 333375 h 95"/>
              <a:gd name="T42" fmla="*/ 28575 w 79"/>
              <a:gd name="T43" fmla="*/ 333375 h 95"/>
              <a:gd name="T44" fmla="*/ 200025 w 79"/>
              <a:gd name="T45" fmla="*/ 533400 h 95"/>
              <a:gd name="T46" fmla="*/ 552450 w 79"/>
              <a:gd name="T47" fmla="*/ 533400 h 95"/>
              <a:gd name="T48" fmla="*/ 752475 w 79"/>
              <a:gd name="T49" fmla="*/ 847725 h 95"/>
              <a:gd name="T50" fmla="*/ 752475 w 79"/>
              <a:gd name="T51" fmla="*/ 895350 h 95"/>
              <a:gd name="T52" fmla="*/ 723900 w 79"/>
              <a:gd name="T53" fmla="*/ 895350 h 95"/>
              <a:gd name="T54" fmla="*/ 638175 w 79"/>
              <a:gd name="T55" fmla="*/ 895350 h 95"/>
              <a:gd name="T56" fmla="*/ 495300 w 79"/>
              <a:gd name="T57" fmla="*/ 657225 h 95"/>
              <a:gd name="T58" fmla="*/ 200025 w 79"/>
              <a:gd name="T59" fmla="*/ 657225 h 95"/>
              <a:gd name="T60" fmla="*/ 171450 w 79"/>
              <a:gd name="T61" fmla="*/ 628650 h 95"/>
              <a:gd name="T62" fmla="*/ 504825 w 79"/>
              <a:gd name="T63" fmla="*/ 628650 h 95"/>
              <a:gd name="T64" fmla="*/ 676275 w 79"/>
              <a:gd name="T65" fmla="*/ 895350 h 95"/>
              <a:gd name="T66" fmla="*/ 638175 w 79"/>
              <a:gd name="T67" fmla="*/ 895350 h 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9"/>
              <a:gd name="T103" fmla="*/ 0 h 95"/>
              <a:gd name="T104" fmla="*/ 79 w 79"/>
              <a:gd name="T105" fmla="*/ 95 h 9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9" h="95">
                <a:moveTo>
                  <a:pt x="35" y="53"/>
                </a:moveTo>
                <a:lnTo>
                  <a:pt x="4" y="30"/>
                </a:lnTo>
                <a:lnTo>
                  <a:pt x="33" y="45"/>
                </a:lnTo>
                <a:lnTo>
                  <a:pt x="30" y="34"/>
                </a:lnTo>
                <a:lnTo>
                  <a:pt x="37" y="42"/>
                </a:lnTo>
                <a:lnTo>
                  <a:pt x="39" y="0"/>
                </a:lnTo>
                <a:lnTo>
                  <a:pt x="43" y="41"/>
                </a:lnTo>
                <a:lnTo>
                  <a:pt x="55" y="25"/>
                </a:lnTo>
                <a:lnTo>
                  <a:pt x="47" y="44"/>
                </a:lnTo>
                <a:lnTo>
                  <a:pt x="73" y="27"/>
                </a:lnTo>
                <a:lnTo>
                  <a:pt x="45" y="53"/>
                </a:lnTo>
                <a:cubicBezTo>
                  <a:pt x="42" y="53"/>
                  <a:pt x="38" y="53"/>
                  <a:pt x="35" y="53"/>
                </a:cubicBezTo>
                <a:close/>
                <a:moveTo>
                  <a:pt x="79" y="84"/>
                </a:moveTo>
                <a:lnTo>
                  <a:pt x="62" y="57"/>
                </a:lnTo>
                <a:lnTo>
                  <a:pt x="66" y="57"/>
                </a:lnTo>
                <a:lnTo>
                  <a:pt x="79" y="78"/>
                </a:lnTo>
                <a:lnTo>
                  <a:pt x="79" y="84"/>
                </a:lnTo>
                <a:close/>
                <a:moveTo>
                  <a:pt x="76" y="94"/>
                </a:moveTo>
                <a:lnTo>
                  <a:pt x="55" y="62"/>
                </a:lnTo>
                <a:lnTo>
                  <a:pt x="17" y="62"/>
                </a:lnTo>
                <a:lnTo>
                  <a:pt x="0" y="35"/>
                </a:lnTo>
                <a:lnTo>
                  <a:pt x="3" y="35"/>
                </a:lnTo>
                <a:lnTo>
                  <a:pt x="21" y="56"/>
                </a:lnTo>
                <a:lnTo>
                  <a:pt x="58" y="56"/>
                </a:lnTo>
                <a:lnTo>
                  <a:pt x="79" y="89"/>
                </a:lnTo>
                <a:lnTo>
                  <a:pt x="79" y="94"/>
                </a:lnTo>
                <a:cubicBezTo>
                  <a:pt x="79" y="95"/>
                  <a:pt x="76" y="94"/>
                  <a:pt x="76" y="94"/>
                </a:cubicBezTo>
                <a:close/>
                <a:moveTo>
                  <a:pt x="67" y="94"/>
                </a:moveTo>
                <a:lnTo>
                  <a:pt x="52" y="69"/>
                </a:lnTo>
                <a:lnTo>
                  <a:pt x="21" y="69"/>
                </a:lnTo>
                <a:lnTo>
                  <a:pt x="18" y="66"/>
                </a:lnTo>
                <a:lnTo>
                  <a:pt x="53" y="66"/>
                </a:lnTo>
                <a:lnTo>
                  <a:pt x="71" y="94"/>
                </a:lnTo>
                <a:cubicBezTo>
                  <a:pt x="70" y="94"/>
                  <a:pt x="69" y="94"/>
                  <a:pt x="67" y="94"/>
                </a:cubicBez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lgn="l">
              <a:spcBef>
                <a:spcPct val="0"/>
              </a:spcBef>
              <a:defRPr sz="2400">
                <a:solidFill>
                  <a:schemeClr val="tx1"/>
                </a:solidFill>
                <a:latin typeface="Times New Roman" panose="02020603050405020304" pitchFamily="18" charset="0"/>
              </a:defRPr>
            </a:lvl1pPr>
            <a:lvl2pPr marL="742950" indent="-285750" algn="l">
              <a:spcBef>
                <a:spcPct val="0"/>
              </a:spcBef>
              <a:defRPr sz="2400">
                <a:solidFill>
                  <a:schemeClr val="tx1"/>
                </a:solidFill>
                <a:latin typeface="Times New Roman" panose="02020603050405020304" pitchFamily="18" charset="0"/>
              </a:defRPr>
            </a:lvl2pPr>
            <a:lvl3pPr marL="1143000" indent="-228600" algn="l">
              <a:spcBef>
                <a:spcPct val="0"/>
              </a:spcBef>
              <a:defRPr sz="2400">
                <a:solidFill>
                  <a:schemeClr val="tx1"/>
                </a:solidFill>
                <a:latin typeface="Times New Roman" panose="02020603050405020304" pitchFamily="18" charset="0"/>
              </a:defRPr>
            </a:lvl3pPr>
            <a:lvl4pPr marL="1600200" indent="-228600" algn="l">
              <a:spcBef>
                <a:spcPct val="0"/>
              </a:spcBef>
              <a:defRPr sz="2400">
                <a:solidFill>
                  <a:schemeClr val="tx1"/>
                </a:solidFill>
                <a:latin typeface="Times New Roman" panose="02020603050405020304" pitchFamily="18" charset="0"/>
              </a:defRPr>
            </a:lvl4pPr>
            <a:lvl5pPr marL="2057400" indent="-228600" algn="l">
              <a:spcBef>
                <a:spcPct val="0"/>
              </a:spcBef>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endParaRPr lang="ru-RU" altLang="ru-RU" sz="1869">
              <a:latin typeface="Arial" panose="020B0604020202020204" pitchFamily="34" charset="0"/>
              <a:ea typeface="MS PGothic" panose="020B0600070205080204" pitchFamily="34" charset="-128"/>
            </a:endParaRPr>
          </a:p>
        </p:txBody>
      </p:sp>
      <p:sp>
        <p:nvSpPr>
          <p:cNvPr id="1102855" name="Text Box 7"/>
          <p:cNvSpPr txBox="1">
            <a:spLocks noChangeArrowheads="1"/>
          </p:cNvSpPr>
          <p:nvPr/>
        </p:nvSpPr>
        <p:spPr bwMode="auto">
          <a:xfrm>
            <a:off x="969085" y="5793"/>
            <a:ext cx="9646613" cy="2092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defRPr/>
            </a:pPr>
            <a:r>
              <a:rPr lang="en-US" sz="2000" dirty="0" smtClean="0"/>
              <a:t>EC formation</a:t>
            </a:r>
          </a:p>
          <a:p>
            <a:pPr algn="ctr">
              <a:spcBef>
                <a:spcPct val="50000"/>
              </a:spcBef>
              <a:defRPr/>
            </a:pPr>
            <a:r>
              <a:rPr lang="en-US" altLang="ru-RU" sz="2000" dirty="0" smtClean="0">
                <a:solidFill>
                  <a:srgbClr val="4F3EF2"/>
                </a:solidFill>
                <a:ea typeface="MS PGothic" panose="020B0600070205080204" pitchFamily="34" charset="-128"/>
              </a:rPr>
              <a:t>Saturation</a:t>
            </a:r>
          </a:p>
          <a:p>
            <a:pPr algn="just"/>
            <a:r>
              <a:rPr lang="en-US" sz="2000" b="0" dirty="0" smtClean="0"/>
              <a:t>	The </a:t>
            </a:r>
            <a:r>
              <a:rPr lang="en-US" sz="2000" b="0" dirty="0"/>
              <a:t>electron-cloud </a:t>
            </a:r>
            <a:r>
              <a:rPr lang="en-US" sz="2000" b="0" dirty="0" smtClean="0"/>
              <a:t>density saturates </a:t>
            </a:r>
            <a:r>
              <a:rPr lang="en-US" sz="2000" b="0" dirty="0"/>
              <a:t>when the electron losses balance the </a:t>
            </a:r>
            <a:r>
              <a:rPr lang="en-US" sz="2000" b="0" dirty="0" smtClean="0"/>
              <a:t>electron generation </a:t>
            </a:r>
            <a:r>
              <a:rPr lang="en-US" sz="2000" b="0" dirty="0"/>
              <a:t>rate. This can happen </a:t>
            </a:r>
            <a:r>
              <a:rPr lang="en-US" sz="2000" b="0" dirty="0" smtClean="0"/>
              <a:t>when EC screens beam electric field in average or, </a:t>
            </a:r>
            <a:r>
              <a:rPr lang="en-US" sz="2000" b="0" dirty="0"/>
              <a:t>at high bunch </a:t>
            </a:r>
            <a:r>
              <a:rPr lang="en-US" sz="2000" b="0" dirty="0" smtClean="0"/>
              <a:t>population, </a:t>
            </a:r>
            <a:r>
              <a:rPr lang="en-US" sz="2000" b="0" dirty="0"/>
              <a:t>when </a:t>
            </a:r>
            <a:r>
              <a:rPr lang="en-US" sz="2000" b="0" dirty="0" smtClean="0"/>
              <a:t>the kinetic </a:t>
            </a:r>
            <a:r>
              <a:rPr lang="en-US" sz="2000" b="0" dirty="0"/>
              <a:t>energy at emission is too low to penetrate into the space-charge field of </a:t>
            </a:r>
            <a:r>
              <a:rPr lang="en-US" sz="2000" b="0" dirty="0" smtClean="0"/>
              <a:t>the cloud:</a:t>
            </a:r>
            <a:endParaRPr lang="ru-RU" altLang="ru-RU" sz="2242" dirty="0">
              <a:solidFill>
                <a:srgbClr val="4F3EF2"/>
              </a:solidFill>
              <a:ea typeface="MS PGothic" panose="020B0600070205080204" pitchFamily="34" charset="-128"/>
            </a:endParaRPr>
          </a:p>
        </p:txBody>
      </p:sp>
      <p:sp>
        <p:nvSpPr>
          <p:cNvPr id="2" name="Номер слайда 1"/>
          <p:cNvSpPr>
            <a:spLocks noGrp="1"/>
          </p:cNvSpPr>
          <p:nvPr>
            <p:ph type="sldNum" sz="quarter" idx="12"/>
          </p:nvPr>
        </p:nvSpPr>
        <p:spPr/>
        <p:txBody>
          <a:bodyPr/>
          <a:lstStyle/>
          <a:p>
            <a:pPr>
              <a:defRPr/>
            </a:pPr>
            <a:fld id="{2450A78A-3BE1-4F58-AE54-B3FA0713086F}" type="slidenum">
              <a:rPr lang="ru-RU"/>
              <a:pPr>
                <a:defRPr/>
              </a:pPr>
              <a:t>9</a:t>
            </a:fld>
            <a:endParaRPr lang="ru-RU"/>
          </a:p>
        </p:txBody>
      </p:sp>
      <p:pic>
        <p:nvPicPr>
          <p:cNvPr id="3" name="Рисунок 2"/>
          <p:cNvPicPr>
            <a:picLocks noChangeAspect="1"/>
          </p:cNvPicPr>
          <p:nvPr/>
        </p:nvPicPr>
        <p:blipFill>
          <a:blip r:embed="rId2"/>
          <a:stretch>
            <a:fillRect/>
          </a:stretch>
        </p:blipFill>
        <p:spPr>
          <a:xfrm>
            <a:off x="2788375" y="2208676"/>
            <a:ext cx="4943000" cy="2008473"/>
          </a:xfrm>
          <a:prstGeom prst="rect">
            <a:avLst/>
          </a:prstGeom>
        </p:spPr>
      </p:pic>
      <p:pic>
        <p:nvPicPr>
          <p:cNvPr id="4" name="Рисунок 3"/>
          <p:cNvPicPr>
            <a:picLocks noChangeAspect="1"/>
          </p:cNvPicPr>
          <p:nvPr/>
        </p:nvPicPr>
        <p:blipFill>
          <a:blip r:embed="rId3"/>
          <a:stretch>
            <a:fillRect/>
          </a:stretch>
        </p:blipFill>
        <p:spPr>
          <a:xfrm>
            <a:off x="2640847" y="5523317"/>
            <a:ext cx="2619028" cy="979917"/>
          </a:xfrm>
          <a:prstGeom prst="rect">
            <a:avLst/>
          </a:prstGeom>
        </p:spPr>
      </p:pic>
      <p:sp>
        <p:nvSpPr>
          <p:cNvPr id="10" name="Text Box 7"/>
          <p:cNvSpPr txBox="1">
            <a:spLocks noChangeArrowheads="1"/>
          </p:cNvSpPr>
          <p:nvPr/>
        </p:nvSpPr>
        <p:spPr bwMode="auto">
          <a:xfrm>
            <a:off x="519700" y="4500444"/>
            <a:ext cx="98290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defTabSz="1049338">
              <a:spcBef>
                <a:spcPct val="0"/>
              </a:spcBef>
              <a:defRPr sz="2400">
                <a:solidFill>
                  <a:schemeClr val="tx1"/>
                </a:solidFill>
                <a:latin typeface="Times New Roman" panose="02020603050405020304" pitchFamily="18" charset="0"/>
              </a:defRPr>
            </a:lvl1pPr>
            <a:lvl2pPr algn="l" defTabSz="1049338">
              <a:spcBef>
                <a:spcPct val="0"/>
              </a:spcBef>
              <a:defRPr sz="2400">
                <a:solidFill>
                  <a:schemeClr val="tx1"/>
                </a:solidFill>
                <a:latin typeface="Times New Roman" panose="02020603050405020304" pitchFamily="18" charset="0"/>
              </a:defRPr>
            </a:lvl2pPr>
            <a:lvl3pPr algn="l" defTabSz="1049338">
              <a:spcBef>
                <a:spcPct val="0"/>
              </a:spcBef>
              <a:defRPr sz="2400">
                <a:solidFill>
                  <a:schemeClr val="tx1"/>
                </a:solidFill>
                <a:latin typeface="Times New Roman" panose="02020603050405020304" pitchFamily="18" charset="0"/>
              </a:defRPr>
            </a:lvl3pPr>
            <a:lvl4pPr algn="l" defTabSz="1049338">
              <a:spcBef>
                <a:spcPct val="0"/>
              </a:spcBef>
              <a:defRPr sz="2400">
                <a:solidFill>
                  <a:schemeClr val="tx1"/>
                </a:solidFill>
                <a:latin typeface="Times New Roman" panose="02020603050405020304" pitchFamily="18" charset="0"/>
              </a:defRPr>
            </a:lvl4pPr>
            <a:lvl5pPr algn="l" defTabSz="1049338">
              <a:spcBef>
                <a:spcPct val="0"/>
              </a:spcBef>
              <a:defRPr sz="2400">
                <a:solidFill>
                  <a:schemeClr val="tx1"/>
                </a:solidFill>
                <a:latin typeface="Times New Roman" panose="02020603050405020304" pitchFamily="18" charset="0"/>
              </a:defRPr>
            </a:lvl5pPr>
            <a:lvl6pPr defTabSz="1049338" eaLnBrk="0" fontAlgn="base" hangingPunct="0">
              <a:spcBef>
                <a:spcPct val="0"/>
              </a:spcBef>
              <a:spcAft>
                <a:spcPct val="0"/>
              </a:spcAft>
              <a:defRPr sz="2400">
                <a:solidFill>
                  <a:schemeClr val="tx1"/>
                </a:solidFill>
                <a:latin typeface="Times New Roman" panose="02020603050405020304" pitchFamily="18" charset="0"/>
              </a:defRPr>
            </a:lvl6pPr>
            <a:lvl7pPr defTabSz="1049338" eaLnBrk="0" fontAlgn="base" hangingPunct="0">
              <a:spcBef>
                <a:spcPct val="0"/>
              </a:spcBef>
              <a:spcAft>
                <a:spcPct val="0"/>
              </a:spcAft>
              <a:defRPr sz="2400">
                <a:solidFill>
                  <a:schemeClr val="tx1"/>
                </a:solidFill>
                <a:latin typeface="Times New Roman" panose="02020603050405020304" pitchFamily="18" charset="0"/>
              </a:defRPr>
            </a:lvl7pPr>
            <a:lvl8pPr defTabSz="1049338" eaLnBrk="0" fontAlgn="base" hangingPunct="0">
              <a:spcBef>
                <a:spcPct val="0"/>
              </a:spcBef>
              <a:spcAft>
                <a:spcPct val="0"/>
              </a:spcAft>
              <a:defRPr sz="2400">
                <a:solidFill>
                  <a:schemeClr val="tx1"/>
                </a:solidFill>
                <a:latin typeface="Times New Roman" panose="02020603050405020304" pitchFamily="18" charset="0"/>
              </a:defRPr>
            </a:lvl8pPr>
            <a:lvl9pPr defTabSz="1049338"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US" sz="2000" b="0" dirty="0"/>
              <a:t>where </a:t>
            </a:r>
            <a:r>
              <a:rPr lang="en-US" sz="2000" b="0" i="1" dirty="0"/>
              <a:t>b </a:t>
            </a:r>
            <a:r>
              <a:rPr lang="en-US" sz="2000" b="0" dirty="0"/>
              <a:t>denotes the chamber radius (for simplicity we consider a round chamber), </a:t>
            </a:r>
            <a:r>
              <a:rPr lang="en-US" sz="2000" b="0" i="1" dirty="0" err="1"/>
              <a:t>E</a:t>
            </a:r>
            <a:r>
              <a:rPr lang="en-US" sz="2000" b="0" i="1" baseline="-25000" dirty="0" err="1"/>
              <a:t>s</a:t>
            </a:r>
            <a:r>
              <a:rPr lang="en-US" sz="2000" b="0" i="1" dirty="0"/>
              <a:t> </a:t>
            </a:r>
            <a:r>
              <a:rPr lang="en-US" sz="2000" b="0" dirty="0" smtClean="0"/>
              <a:t>is the </a:t>
            </a:r>
            <a:r>
              <a:rPr lang="en-US" sz="2000" b="0" dirty="0"/>
              <a:t>average energy of the emitted secondary </a:t>
            </a:r>
            <a:r>
              <a:rPr lang="en-US" sz="2000" b="0" dirty="0" smtClean="0"/>
              <a:t>electrons, </a:t>
            </a:r>
            <a:r>
              <a:rPr lang="en-US" sz="2000" b="0" i="1" dirty="0"/>
              <a:t>r</a:t>
            </a:r>
            <a:r>
              <a:rPr lang="en-US" sz="2000" b="0" i="1" baseline="-25000" dirty="0"/>
              <a:t>e</a:t>
            </a:r>
            <a:r>
              <a:rPr lang="en-US" sz="2000" b="0" i="1" dirty="0"/>
              <a:t> </a:t>
            </a:r>
            <a:r>
              <a:rPr lang="en-US" sz="2000" b="0" dirty="0"/>
              <a:t>is the classical </a:t>
            </a:r>
            <a:r>
              <a:rPr lang="en-US" sz="2000" b="0" dirty="0" smtClean="0"/>
              <a:t>electron radius, </a:t>
            </a:r>
            <a:r>
              <a:rPr lang="en-US" sz="2000" b="0" i="1" dirty="0" err="1" smtClean="0"/>
              <a:t>N</a:t>
            </a:r>
            <a:r>
              <a:rPr lang="en-US" sz="2000" b="0" i="1" baseline="-25000" dirty="0" err="1" smtClean="0"/>
              <a:t>b</a:t>
            </a:r>
            <a:r>
              <a:rPr lang="en-US" sz="2000" b="0" dirty="0" smtClean="0"/>
              <a:t> is bunch population. </a:t>
            </a:r>
            <a:r>
              <a:rPr lang="en-US" sz="2000" b="0" dirty="0"/>
              <a:t>The transition occurs at a bunch population of about</a:t>
            </a:r>
            <a:endParaRPr lang="ru-RU" altLang="ru-RU" sz="2242" dirty="0">
              <a:solidFill>
                <a:srgbClr val="4F3EF2"/>
              </a:solidFill>
              <a:ea typeface="MS PGothic" panose="020B0600070205080204" pitchFamily="34" charset="-128"/>
            </a:endParaRPr>
          </a:p>
        </p:txBody>
      </p:sp>
      <p:grpSp>
        <p:nvGrpSpPr>
          <p:cNvPr id="6" name="Группа 5"/>
          <p:cNvGrpSpPr/>
          <p:nvPr/>
        </p:nvGrpSpPr>
        <p:grpSpPr>
          <a:xfrm>
            <a:off x="453828" y="2189296"/>
            <a:ext cx="2252625" cy="2220526"/>
            <a:chOff x="6583251" y="4218148"/>
            <a:chExt cx="2880320" cy="2790023"/>
          </a:xfrm>
        </p:grpSpPr>
        <p:sp>
          <p:nvSpPr>
            <p:cNvPr id="5" name="Овал 4"/>
            <p:cNvSpPr/>
            <p:nvPr/>
          </p:nvSpPr>
          <p:spPr>
            <a:xfrm>
              <a:off x="6583251" y="4218148"/>
              <a:ext cx="2880320" cy="2790023"/>
            </a:xfrm>
            <a:prstGeom prst="ellipse">
              <a:avLst/>
            </a:prstGeom>
            <a:noFill/>
            <a:ln w="4445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6673261" y="4295382"/>
              <a:ext cx="2700300" cy="2635553"/>
            </a:xfrm>
            <a:prstGeom prst="ellipse">
              <a:avLst/>
            </a:prstGeom>
            <a:gradFill flip="none" rotWithShape="1">
              <a:gsLst>
                <a:gs pos="74000">
                  <a:schemeClr val="accent1">
                    <a:lumMod val="5000"/>
                    <a:lumOff val="95000"/>
                  </a:schemeClr>
                </a:gs>
                <a:gs pos="31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50000" t="50000" r="50000" b="50000"/>
              </a:path>
              <a:tileRect/>
            </a:gradFill>
            <a:ln w="444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олилиния 8"/>
            <p:cNvSpPr/>
            <p:nvPr/>
          </p:nvSpPr>
          <p:spPr>
            <a:xfrm>
              <a:off x="6838122" y="4472609"/>
              <a:ext cx="646043" cy="715617"/>
            </a:xfrm>
            <a:custGeom>
              <a:avLst/>
              <a:gdLst>
                <a:gd name="connsiteX0" fmla="*/ 0 w 646043"/>
                <a:gd name="connsiteY0" fmla="*/ 357809 h 685800"/>
                <a:gd name="connsiteX1" fmla="*/ 99391 w 646043"/>
                <a:gd name="connsiteY1" fmla="*/ 447261 h 685800"/>
                <a:gd name="connsiteX2" fmla="*/ 149087 w 646043"/>
                <a:gd name="connsiteY2" fmla="*/ 506896 h 685800"/>
                <a:gd name="connsiteX3" fmla="*/ 178904 w 646043"/>
                <a:gd name="connsiteY3" fmla="*/ 526774 h 685800"/>
                <a:gd name="connsiteX4" fmla="*/ 198782 w 646043"/>
                <a:gd name="connsiteY4" fmla="*/ 556591 h 685800"/>
                <a:gd name="connsiteX5" fmla="*/ 248478 w 646043"/>
                <a:gd name="connsiteY5" fmla="*/ 606287 h 685800"/>
                <a:gd name="connsiteX6" fmla="*/ 298174 w 646043"/>
                <a:gd name="connsiteY6" fmla="*/ 655983 h 685800"/>
                <a:gd name="connsiteX7" fmla="*/ 357808 w 646043"/>
                <a:gd name="connsiteY7" fmla="*/ 675861 h 685800"/>
                <a:gd name="connsiteX8" fmla="*/ 387626 w 646043"/>
                <a:gd name="connsiteY8" fmla="*/ 685800 h 685800"/>
                <a:gd name="connsiteX9" fmla="*/ 516835 w 646043"/>
                <a:gd name="connsiteY9" fmla="*/ 675861 h 685800"/>
                <a:gd name="connsiteX10" fmla="*/ 566530 w 646043"/>
                <a:gd name="connsiteY10" fmla="*/ 636104 h 685800"/>
                <a:gd name="connsiteX11" fmla="*/ 596348 w 646043"/>
                <a:gd name="connsiteY11" fmla="*/ 616226 h 685800"/>
                <a:gd name="connsiteX12" fmla="*/ 646043 w 646043"/>
                <a:gd name="connsiteY12" fmla="*/ 526774 h 685800"/>
                <a:gd name="connsiteX13" fmla="*/ 616226 w 646043"/>
                <a:gd name="connsiteY13" fmla="*/ 367748 h 685800"/>
                <a:gd name="connsiteX14" fmla="*/ 596348 w 646043"/>
                <a:gd name="connsiteY14" fmla="*/ 337931 h 685800"/>
                <a:gd name="connsiteX15" fmla="*/ 586408 w 646043"/>
                <a:gd name="connsiteY15" fmla="*/ 308113 h 685800"/>
                <a:gd name="connsiteX16" fmla="*/ 546652 w 646043"/>
                <a:gd name="connsiteY16" fmla="*/ 258417 h 685800"/>
                <a:gd name="connsiteX17" fmla="*/ 536713 w 646043"/>
                <a:gd name="connsiteY17" fmla="*/ 228600 h 685800"/>
                <a:gd name="connsiteX18" fmla="*/ 496956 w 646043"/>
                <a:gd name="connsiteY18" fmla="*/ 178904 h 685800"/>
                <a:gd name="connsiteX19" fmla="*/ 457200 w 646043"/>
                <a:gd name="connsiteY19" fmla="*/ 129209 h 685800"/>
                <a:gd name="connsiteX20" fmla="*/ 437321 w 646043"/>
                <a:gd name="connsiteY20" fmla="*/ 109331 h 685800"/>
                <a:gd name="connsiteX21" fmla="*/ 407504 w 646043"/>
                <a:gd name="connsiteY21" fmla="*/ 99391 h 685800"/>
                <a:gd name="connsiteX22" fmla="*/ 407504 w 646043"/>
                <a:gd name="connsiteY22"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6043" h="685800">
                  <a:moveTo>
                    <a:pt x="0" y="357809"/>
                  </a:moveTo>
                  <a:cubicBezTo>
                    <a:pt x="26143" y="378723"/>
                    <a:pt x="80906" y="419534"/>
                    <a:pt x="99391" y="447261"/>
                  </a:cubicBezTo>
                  <a:cubicBezTo>
                    <a:pt x="118937" y="476580"/>
                    <a:pt x="120388" y="482980"/>
                    <a:pt x="149087" y="506896"/>
                  </a:cubicBezTo>
                  <a:cubicBezTo>
                    <a:pt x="158264" y="514543"/>
                    <a:pt x="168965" y="520148"/>
                    <a:pt x="178904" y="526774"/>
                  </a:cubicBezTo>
                  <a:cubicBezTo>
                    <a:pt x="185530" y="536713"/>
                    <a:pt x="190916" y="547601"/>
                    <a:pt x="198782" y="556591"/>
                  </a:cubicBezTo>
                  <a:cubicBezTo>
                    <a:pt x="214209" y="574222"/>
                    <a:pt x="235483" y="586795"/>
                    <a:pt x="248478" y="606287"/>
                  </a:cubicBezTo>
                  <a:cubicBezTo>
                    <a:pt x="266612" y="633489"/>
                    <a:pt x="266787" y="642033"/>
                    <a:pt x="298174" y="655983"/>
                  </a:cubicBezTo>
                  <a:cubicBezTo>
                    <a:pt x="317321" y="664493"/>
                    <a:pt x="337930" y="669235"/>
                    <a:pt x="357808" y="675861"/>
                  </a:cubicBezTo>
                  <a:lnTo>
                    <a:pt x="387626" y="685800"/>
                  </a:lnTo>
                  <a:cubicBezTo>
                    <a:pt x="430696" y="682487"/>
                    <a:pt x="474378" y="683822"/>
                    <a:pt x="516835" y="675861"/>
                  </a:cubicBezTo>
                  <a:cubicBezTo>
                    <a:pt x="536815" y="672115"/>
                    <a:pt x="552039" y="647697"/>
                    <a:pt x="566530" y="636104"/>
                  </a:cubicBezTo>
                  <a:cubicBezTo>
                    <a:pt x="575858" y="628642"/>
                    <a:pt x="586409" y="622852"/>
                    <a:pt x="596348" y="616226"/>
                  </a:cubicBezTo>
                  <a:cubicBezTo>
                    <a:pt x="641915" y="547874"/>
                    <a:pt x="628549" y="579256"/>
                    <a:pt x="646043" y="526774"/>
                  </a:cubicBezTo>
                  <a:cubicBezTo>
                    <a:pt x="642546" y="491801"/>
                    <a:pt x="641267" y="405309"/>
                    <a:pt x="616226" y="367748"/>
                  </a:cubicBezTo>
                  <a:cubicBezTo>
                    <a:pt x="609600" y="357809"/>
                    <a:pt x="601690" y="348615"/>
                    <a:pt x="596348" y="337931"/>
                  </a:cubicBezTo>
                  <a:cubicBezTo>
                    <a:pt x="591662" y="328560"/>
                    <a:pt x="591094" y="317484"/>
                    <a:pt x="586408" y="308113"/>
                  </a:cubicBezTo>
                  <a:cubicBezTo>
                    <a:pt x="573870" y="283038"/>
                    <a:pt x="565140" y="276906"/>
                    <a:pt x="546652" y="258417"/>
                  </a:cubicBezTo>
                  <a:cubicBezTo>
                    <a:pt x="543339" y="248478"/>
                    <a:pt x="541398" y="237971"/>
                    <a:pt x="536713" y="228600"/>
                  </a:cubicBezTo>
                  <a:cubicBezTo>
                    <a:pt x="524175" y="203524"/>
                    <a:pt x="515445" y="197393"/>
                    <a:pt x="496956" y="178904"/>
                  </a:cubicBezTo>
                  <a:cubicBezTo>
                    <a:pt x="481192" y="131611"/>
                    <a:pt x="498069" y="161904"/>
                    <a:pt x="457200" y="129209"/>
                  </a:cubicBezTo>
                  <a:cubicBezTo>
                    <a:pt x="449883" y="123355"/>
                    <a:pt x="445356" y="114152"/>
                    <a:pt x="437321" y="109331"/>
                  </a:cubicBezTo>
                  <a:cubicBezTo>
                    <a:pt x="428337" y="103941"/>
                    <a:pt x="410261" y="109499"/>
                    <a:pt x="407504" y="99391"/>
                  </a:cubicBezTo>
                  <a:cubicBezTo>
                    <a:pt x="398787" y="67428"/>
                    <a:pt x="407504" y="33130"/>
                    <a:pt x="407504" y="0"/>
                  </a:cubicBezTo>
                </a:path>
              </a:pathLst>
            </a:custGeom>
            <a:noFill/>
            <a:ln>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TextBox 10"/>
          <p:cNvSpPr txBox="1"/>
          <p:nvPr/>
        </p:nvSpPr>
        <p:spPr>
          <a:xfrm>
            <a:off x="5107087" y="5749385"/>
            <a:ext cx="2713854" cy="461665"/>
          </a:xfrm>
          <a:prstGeom prst="rect">
            <a:avLst/>
          </a:prstGeom>
          <a:noFill/>
        </p:spPr>
        <p:txBody>
          <a:bodyPr wrap="square" rtlCol="0">
            <a:spAutoFit/>
          </a:bodyPr>
          <a:lstStyle/>
          <a:p>
            <a:r>
              <a:rPr lang="en-US" sz="2400" dirty="0" smtClean="0"/>
              <a:t>~10</a:t>
            </a:r>
            <a:r>
              <a:rPr lang="en-US" sz="2400" baseline="30000" dirty="0" smtClean="0"/>
              <a:t>10</a:t>
            </a:r>
            <a:r>
              <a:rPr lang="en-US" sz="2400" dirty="0" smtClean="0"/>
              <a:t>  </a:t>
            </a:r>
            <a:r>
              <a:rPr lang="en-US" sz="2400" dirty="0" smtClean="0"/>
              <a:t>for LHC</a:t>
            </a:r>
            <a:endParaRPr lang="ru-RU" sz="2400" baseline="30000" dirty="0"/>
          </a:p>
        </p:txBody>
      </p:sp>
      <p:sp>
        <p:nvSpPr>
          <p:cNvPr id="18" name="TextBox 17"/>
          <p:cNvSpPr txBox="1"/>
          <p:nvPr/>
        </p:nvSpPr>
        <p:spPr>
          <a:xfrm>
            <a:off x="7731375" y="2438088"/>
            <a:ext cx="2713854" cy="830997"/>
          </a:xfrm>
          <a:prstGeom prst="rect">
            <a:avLst/>
          </a:prstGeom>
          <a:noFill/>
        </p:spPr>
        <p:txBody>
          <a:bodyPr wrap="square" rtlCol="0">
            <a:spAutoFit/>
          </a:bodyPr>
          <a:lstStyle/>
          <a:p>
            <a:r>
              <a:rPr lang="en-US" sz="2400" dirty="0" smtClean="0"/>
              <a:t>up to 10</a:t>
            </a:r>
            <a:r>
              <a:rPr lang="en-US" sz="2400" baseline="30000" dirty="0" smtClean="0"/>
              <a:t>6</a:t>
            </a:r>
            <a:r>
              <a:rPr lang="en-US" sz="2400" dirty="0" smtClean="0"/>
              <a:t> </a:t>
            </a:r>
            <a:r>
              <a:rPr lang="en-US" sz="2400" dirty="0" smtClean="0"/>
              <a:t>cm</a:t>
            </a:r>
            <a:r>
              <a:rPr lang="en-US" sz="2400" baseline="30000" dirty="0" smtClean="0"/>
              <a:t>-3</a:t>
            </a:r>
            <a:r>
              <a:rPr lang="en-US" sz="2400" dirty="0" smtClean="0"/>
              <a:t> for LHC</a:t>
            </a:r>
            <a:endParaRPr lang="ru-RU" sz="2400" baseline="30000" dirty="0"/>
          </a:p>
        </p:txBody>
      </p:sp>
      <p:sp>
        <p:nvSpPr>
          <p:cNvPr id="19" name="TextBox 18"/>
          <p:cNvSpPr txBox="1"/>
          <p:nvPr/>
        </p:nvSpPr>
        <p:spPr>
          <a:xfrm>
            <a:off x="7679739" y="3568091"/>
            <a:ext cx="2935959" cy="830997"/>
          </a:xfrm>
          <a:prstGeom prst="rect">
            <a:avLst/>
          </a:prstGeom>
          <a:noFill/>
        </p:spPr>
        <p:txBody>
          <a:bodyPr wrap="square" rtlCol="0">
            <a:spAutoFit/>
          </a:bodyPr>
          <a:lstStyle/>
          <a:p>
            <a:r>
              <a:rPr lang="en-US" sz="2400" dirty="0" smtClean="0"/>
              <a:t>~3.6</a:t>
            </a:r>
            <a:r>
              <a:rPr lang="en-US" sz="2400" dirty="0" smtClean="0">
                <a:latin typeface="Calibri" panose="020F0502020204030204" pitchFamily="34" charset="0"/>
                <a:cs typeface="Calibri" panose="020F0502020204030204" pitchFamily="34" charset="0"/>
              </a:rPr>
              <a:t>∙</a:t>
            </a:r>
            <a:r>
              <a:rPr lang="en-US" sz="2400" dirty="0" smtClean="0"/>
              <a:t>10</a:t>
            </a:r>
            <a:r>
              <a:rPr lang="en-US" sz="2400" baseline="30000" dirty="0" smtClean="0"/>
              <a:t>6</a:t>
            </a:r>
            <a:r>
              <a:rPr lang="en-US" sz="2400" dirty="0" smtClean="0"/>
              <a:t> cm</a:t>
            </a:r>
            <a:r>
              <a:rPr lang="en-US" sz="2400" baseline="30000" dirty="0" smtClean="0"/>
              <a:t>-3</a:t>
            </a:r>
            <a:r>
              <a:rPr lang="en-US" sz="2400" dirty="0" smtClean="0"/>
              <a:t> for LHC</a:t>
            </a:r>
            <a:endParaRPr lang="ru-RU" sz="2400" baseline="30000" dirty="0"/>
          </a:p>
        </p:txBody>
      </p:sp>
      <p:sp>
        <p:nvSpPr>
          <p:cNvPr id="16" name="TextBox 15"/>
          <p:cNvSpPr txBox="1"/>
          <p:nvPr/>
        </p:nvSpPr>
        <p:spPr>
          <a:xfrm>
            <a:off x="653156" y="2514009"/>
            <a:ext cx="697975" cy="461665"/>
          </a:xfrm>
          <a:prstGeom prst="rect">
            <a:avLst/>
          </a:prstGeom>
          <a:noFill/>
        </p:spPr>
        <p:txBody>
          <a:bodyPr wrap="square" rtlCol="0">
            <a:spAutoFit/>
          </a:bodyPr>
          <a:lstStyle/>
          <a:p>
            <a:r>
              <a:rPr lang="en-US" sz="2400" dirty="0" smtClean="0"/>
              <a:t>e</a:t>
            </a:r>
            <a:r>
              <a:rPr lang="en-US" sz="2400" baseline="30000" dirty="0" smtClean="0"/>
              <a:t>-</a:t>
            </a:r>
            <a:endParaRPr lang="ru-RU" sz="2400" baseline="30000" dirty="0"/>
          </a:p>
        </p:txBody>
      </p:sp>
      <p:sp>
        <p:nvSpPr>
          <p:cNvPr id="17" name="TextBox 16"/>
          <p:cNvSpPr txBox="1"/>
          <p:nvPr/>
        </p:nvSpPr>
        <p:spPr>
          <a:xfrm>
            <a:off x="1023406" y="6579741"/>
            <a:ext cx="8064896" cy="830997"/>
          </a:xfrm>
          <a:prstGeom prst="rect">
            <a:avLst/>
          </a:prstGeom>
          <a:noFill/>
        </p:spPr>
        <p:txBody>
          <a:bodyPr wrap="square" rtlCol="0">
            <a:spAutoFit/>
          </a:bodyPr>
          <a:lstStyle/>
          <a:p>
            <a:r>
              <a:rPr lang="en-US" sz="2400" dirty="0" smtClean="0"/>
              <a:t>Note, if acceptable density several times less than saturated value, we can simulate EC neglecting space charge</a:t>
            </a:r>
            <a:endParaRPr lang="ru-RU" sz="2400" baseline="30000" dirty="0"/>
          </a:p>
        </p:txBody>
      </p:sp>
    </p:spTree>
    <p:extLst>
      <p:ext uri="{BB962C8B-B14F-4D97-AF65-F5344CB8AC3E}">
        <p14:creationId xmlns:p14="http://schemas.microsoft.com/office/powerpoint/2010/main" val="2112322857"/>
      </p:ext>
    </p:extLst>
  </p:cSld>
  <p:clrMapOvr>
    <a:masterClrMapping/>
  </p:clrMapOvr>
  <p:timing>
    <p:tnLst>
      <p:par>
        <p:cTn id="1" dur="indefinite" restart="never" nodeType="tmRoot"/>
      </p:par>
    </p:tnLst>
  </p:timing>
</p:sld>
</file>

<file path=ppt/theme/theme1.xml><?xml version="1.0" encoding="utf-8"?>
<a:theme xmlns:a="http://schemas.openxmlformats.org/drawingml/2006/main" name="Новая презентация">
  <a:themeElements>
    <a:clrScheme name="Новая презентация 1">
      <a:dk1>
        <a:srgbClr val="FFFF66"/>
      </a:dk1>
      <a:lt1>
        <a:srgbClr val="FFFFFF"/>
      </a:lt1>
      <a:dk2>
        <a:srgbClr val="66FF66"/>
      </a:dk2>
      <a:lt2>
        <a:srgbClr val="808080"/>
      </a:lt2>
      <a:accent1>
        <a:srgbClr val="0033CC"/>
      </a:accent1>
      <a:accent2>
        <a:srgbClr val="3333CC"/>
      </a:accent2>
      <a:accent3>
        <a:srgbClr val="FFFFFF"/>
      </a:accent3>
      <a:accent4>
        <a:srgbClr val="DADA56"/>
      </a:accent4>
      <a:accent5>
        <a:srgbClr val="AAADE2"/>
      </a:accent5>
      <a:accent6>
        <a:srgbClr val="2D2DB9"/>
      </a:accent6>
      <a:hlink>
        <a:srgbClr val="66CCFF"/>
      </a:hlink>
      <a:folHlink>
        <a:srgbClr val="66CCFF"/>
      </a:folHlink>
    </a:clrScheme>
    <a:fontScheme name="Новая презентация">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1049338" rtl="0" eaLnBrk="0" fontAlgn="base" latinLnBrk="0" hangingPunct="0">
          <a:lnSpc>
            <a:spcPct val="100000"/>
          </a:lnSpc>
          <a:spcBef>
            <a:spcPct val="50000"/>
          </a:spcBef>
          <a:spcAft>
            <a:spcPct val="0"/>
          </a:spcAft>
          <a:buClrTx/>
          <a:buSzTx/>
          <a:buFontTx/>
          <a:buNone/>
          <a:tabLst/>
          <a:defRPr kumimoji="0" lang="en-US" sz="2000" b="1" i="0" u="none" strike="noStrike" cap="none" normalizeH="0" baseline="0" smtClean="0">
            <a:ln>
              <a:noFill/>
            </a:ln>
            <a:solidFill>
              <a:srgbClr val="4F3EF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1049338" rtl="0" eaLnBrk="0" fontAlgn="base" latinLnBrk="0" hangingPunct="0">
          <a:lnSpc>
            <a:spcPct val="100000"/>
          </a:lnSpc>
          <a:spcBef>
            <a:spcPct val="50000"/>
          </a:spcBef>
          <a:spcAft>
            <a:spcPct val="0"/>
          </a:spcAft>
          <a:buClrTx/>
          <a:buSzTx/>
          <a:buFontTx/>
          <a:buNone/>
          <a:tabLst/>
          <a:defRPr kumimoji="0" lang="en-US" sz="2000" b="1" i="0" u="none" strike="noStrike" cap="none" normalizeH="0" baseline="0" smtClean="0">
            <a:ln>
              <a:noFill/>
            </a:ln>
            <a:solidFill>
              <a:srgbClr val="4F3EF2"/>
            </a:solidFill>
            <a:effectLst/>
            <a:latin typeface="Times New Roman" pitchFamily="18" charset="0"/>
          </a:defRPr>
        </a:defPPr>
      </a:lstStyle>
    </a:lnDef>
  </a:objectDefaults>
  <a:extraClrSchemeLst>
    <a:extraClrScheme>
      <a:clrScheme name="Новая презентация 1">
        <a:dk1>
          <a:srgbClr val="FFFF66"/>
        </a:dk1>
        <a:lt1>
          <a:srgbClr val="FFFFFF"/>
        </a:lt1>
        <a:dk2>
          <a:srgbClr val="66FF66"/>
        </a:dk2>
        <a:lt2>
          <a:srgbClr val="808080"/>
        </a:lt2>
        <a:accent1>
          <a:srgbClr val="0033CC"/>
        </a:accent1>
        <a:accent2>
          <a:srgbClr val="3333CC"/>
        </a:accent2>
        <a:accent3>
          <a:srgbClr val="FFFFFF"/>
        </a:accent3>
        <a:accent4>
          <a:srgbClr val="DADA56"/>
        </a:accent4>
        <a:accent5>
          <a:srgbClr val="AAADE2"/>
        </a:accent5>
        <a:accent6>
          <a:srgbClr val="2D2DB9"/>
        </a:accent6>
        <a:hlink>
          <a:srgbClr val="66CCFF"/>
        </a:hlink>
        <a:folHlink>
          <a:srgbClr val="66CCFF"/>
        </a:folHlink>
      </a:clrScheme>
      <a:clrMap bg1="lt1" tx1="dk1" bg2="lt2" tx2="dk2" accent1="accent1" accent2="accent2" accent3="accent3" accent4="accent4" accent5="accent5" accent6="accent6" hlink="hlink" folHlink="folHlink"/>
    </a:extraClrScheme>
    <a:extraClrScheme>
      <a:clrScheme name="Новая презентация 2">
        <a:dk1>
          <a:srgbClr val="000000"/>
        </a:dk1>
        <a:lt1>
          <a:srgbClr val="FFFFFF"/>
        </a:lt1>
        <a:dk2>
          <a:srgbClr val="000000"/>
        </a:dk2>
        <a:lt2>
          <a:srgbClr val="808080"/>
        </a:lt2>
        <a:accent1>
          <a:srgbClr val="0033CC"/>
        </a:accent1>
        <a:accent2>
          <a:srgbClr val="3333CC"/>
        </a:accent2>
        <a:accent3>
          <a:srgbClr val="FFFFFF"/>
        </a:accent3>
        <a:accent4>
          <a:srgbClr val="000000"/>
        </a:accent4>
        <a:accent5>
          <a:srgbClr val="AAADE2"/>
        </a:accent5>
        <a:accent6>
          <a:srgbClr val="2D2DB9"/>
        </a:accent6>
        <a:hlink>
          <a:srgbClr val="66CCFF"/>
        </a:hlink>
        <a:folHlink>
          <a:srgbClr val="66CCFF"/>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300" b="0" i="0" u="none" strike="noStrike" cap="none" normalizeH="0" baseline="0" smtClean="0">
            <a:ln>
              <a:noFill/>
            </a:ln>
            <a:solidFill>
              <a:schemeClr val="tx1"/>
            </a:solidFill>
            <a:effectLst/>
            <a:latin typeface="Times New Roman" pitchFamily="1"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ERNCorporate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31088</TotalTime>
  <Words>3525</Words>
  <Application>Microsoft Office PowerPoint</Application>
  <PresentationFormat>Произвольный</PresentationFormat>
  <Paragraphs>657</Paragraphs>
  <Slides>43</Slides>
  <Notes>9</Notes>
  <HiddenSlides>0</HiddenSlides>
  <MMClips>0</MMClips>
  <ScaleCrop>false</ScaleCrop>
  <HeadingPairs>
    <vt:vector size="8" baseType="variant">
      <vt:variant>
        <vt:lpstr>Использованные шрифты</vt:lpstr>
      </vt:variant>
      <vt:variant>
        <vt:i4>17</vt:i4>
      </vt:variant>
      <vt:variant>
        <vt:lpstr>Тема</vt:lpstr>
      </vt:variant>
      <vt:variant>
        <vt:i4>12</vt:i4>
      </vt:variant>
      <vt:variant>
        <vt:lpstr>Внедренные серверы OLE</vt:lpstr>
      </vt:variant>
      <vt:variant>
        <vt:i4>5</vt:i4>
      </vt:variant>
      <vt:variant>
        <vt:lpstr>Заголовки слайдов</vt:lpstr>
      </vt:variant>
      <vt:variant>
        <vt:i4>43</vt:i4>
      </vt:variant>
    </vt:vector>
  </HeadingPairs>
  <TitlesOfParts>
    <vt:vector size="77" baseType="lpstr">
      <vt:lpstr>ＭＳ Ｐゴシック</vt:lpstr>
      <vt:lpstr>ＭＳ Ｐゴシック</vt:lpstr>
      <vt:lpstr>Arial</vt:lpstr>
      <vt:lpstr>Calibri</vt:lpstr>
      <vt:lpstr>Calibri Light</vt:lpstr>
      <vt:lpstr>Cambria Math</vt:lpstr>
      <vt:lpstr>Comic Sans MS</vt:lpstr>
      <vt:lpstr>Courier New</vt:lpstr>
      <vt:lpstr>Helvetica</vt:lpstr>
      <vt:lpstr>Lucida Grande</vt:lpstr>
      <vt:lpstr>Symbol</vt:lpstr>
      <vt:lpstr>Times New Roman</vt:lpstr>
      <vt:lpstr>Times-Bold</vt:lpstr>
      <vt:lpstr>Times-Italic</vt:lpstr>
      <vt:lpstr>Times-Roman</vt:lpstr>
      <vt:lpstr>Verdana</vt:lpstr>
      <vt:lpstr>Wingdings</vt:lpstr>
      <vt:lpstr>Новая презентация</vt:lpstr>
      <vt:lpstr>Тема Office</vt:lpstr>
      <vt:lpstr>2_Тема Office</vt:lpstr>
      <vt:lpstr>Default Design</vt:lpstr>
      <vt:lpstr>Tema de Office</vt:lpstr>
      <vt:lpstr>1_CERNCorporate4-3</vt:lpstr>
      <vt:lpstr>2_CERNCorporate4-3</vt:lpstr>
      <vt:lpstr>Thème Office</vt:lpstr>
      <vt:lpstr>1_Thème Office</vt:lpstr>
      <vt:lpstr>2_Thème Office</vt:lpstr>
      <vt:lpstr>3_Thème Office</vt:lpstr>
      <vt:lpstr>1_Тема Office</vt:lpstr>
      <vt:lpstr>Рисунок</vt:lpstr>
      <vt:lpstr>Формула</vt:lpstr>
      <vt:lpstr>Уравнение</vt:lpstr>
      <vt:lpstr>Equation.3</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Thanks for your attention</vt:lpstr>
      <vt:lpstr>SEY model</vt:lpstr>
      <vt:lpstr>Electron cloud in the LHC</vt:lpstr>
      <vt:lpstr>Electron cloud in the LHC: the future</vt:lpstr>
      <vt:lpstr>Презентация PowerPoint</vt:lpstr>
      <vt:lpstr>LE-SEY Cu, Ag, Au</vt:lpstr>
    </vt:vector>
  </TitlesOfParts>
  <Company>Budker INP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Budker INP Products Presentation</dc:title>
  <dc:creator>Иванов Михаил Петрович \ Ivanov Michael</dc:creator>
  <cp:lastModifiedBy>BINP User</cp:lastModifiedBy>
  <cp:revision>1559</cp:revision>
  <dcterms:created xsi:type="dcterms:W3CDTF">2001-08-03T11:39:17Z</dcterms:created>
  <dcterms:modified xsi:type="dcterms:W3CDTF">2019-11-04T07:52:40Z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true</vt:bool>
  </property>
  <property fmtid="{D5CDD505-2E9C-101B-9397-08002B2CF9AE}" pid="20" name="NavBtnPos">
    <vt:i4>1</vt:i4>
  </property>
  <property fmtid="{D5CDD505-2E9C-101B-9397-08002B2CF9AE}" pid="21" name="OutputDir">
    <vt:lpwstr>D:\Work\Презентац. в хтмл</vt:lpwstr>
  </property>
</Properties>
</file>