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9" r:id="rId2"/>
    <p:sldMasterId id="2147483721" r:id="rId3"/>
    <p:sldMasterId id="2147483733" r:id="rId4"/>
    <p:sldMasterId id="2147483746" r:id="rId5"/>
    <p:sldMasterId id="2147483761" r:id="rId6"/>
    <p:sldMasterId id="2147483775" r:id="rId7"/>
  </p:sldMasterIdLst>
  <p:notesMasterIdLst>
    <p:notesMasterId r:id="rId19"/>
  </p:notesMasterIdLst>
  <p:sldIdLst>
    <p:sldId id="257" r:id="rId8"/>
    <p:sldId id="283" r:id="rId9"/>
    <p:sldId id="284" r:id="rId10"/>
    <p:sldId id="285" r:id="rId11"/>
    <p:sldId id="286" r:id="rId12"/>
    <p:sldId id="291" r:id="rId13"/>
    <p:sldId id="292" r:id="rId14"/>
    <p:sldId id="287" r:id="rId15"/>
    <p:sldId id="289" r:id="rId16"/>
    <p:sldId id="293" r:id="rId17"/>
    <p:sldId id="290" r:id="rId18"/>
  </p:sldIdLst>
  <p:sldSz cx="24384000" cy="13716000"/>
  <p:notesSz cx="6858000" cy="9144000"/>
  <p:defaultTextStyle>
    <a:defPPr marL="0" marR="0" indent="0" algn="l" defTabSz="91435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5590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2768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69948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7129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895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073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253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431" algn="l" defTabSz="18255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>
              <a:lumOff val="16666"/>
            </a:schemeClr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2E2"/>
          </a:solidFill>
        </a:fill>
      </a:tcStyle>
    </a:wholeTbl>
    <a:band2H>
      <a:tcTxStyle/>
      <a:tcStyle>
        <a:tcBdr/>
        <a:fill>
          <a:solidFill>
            <a:srgbClr val="F1F1F1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E6"/>
          </a:solidFill>
        </a:fill>
      </a:tcStyle>
    </a:wholeTbl>
    <a:band2H>
      <a:tcTxStyle/>
      <a:tcStyle>
        <a:tcBdr/>
        <a:fill>
          <a:solidFill>
            <a:srgbClr val="E6E7F3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C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800000"/>
              </a:solidFill>
              <a:prstDash val="solid"/>
              <a:round/>
            </a:ln>
          </a:top>
          <a:bottom>
            <a:ln w="50800" cap="flat">
              <a:solidFill>
                <a:srgbClr val="8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800000"/>
              </a:solidFill>
              <a:prstDash val="solid"/>
              <a:round/>
            </a:ln>
          </a:top>
          <a:bottom>
            <a:ln w="50800" cap="flat">
              <a:solidFill>
                <a:srgbClr val="8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8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A"/>
          </a:solidFill>
        </a:fill>
      </a:tcStyle>
    </a:wholeTbl>
    <a:band2H>
      <a:tcTxStyle/>
      <a:tcStyle>
        <a:tcBdr/>
        <a:fill>
          <a:solidFill>
            <a:srgbClr val="EC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-756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5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629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1pPr>
    <a:lvl2pPr indent="228590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2pPr>
    <a:lvl3pPr indent="457180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3pPr>
    <a:lvl4pPr indent="685768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4pPr>
    <a:lvl5pPr indent="914358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5pPr>
    <a:lvl6pPr indent="1142949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6pPr>
    <a:lvl7pPr indent="1371539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7pPr>
    <a:lvl8pPr indent="1600127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8pPr>
    <a:lvl9pPr indent="1828715" defTabSz="1825541" latinLnBrk="0">
      <a:spcBef>
        <a:spcPts val="800"/>
      </a:spcBef>
      <a:defRPr sz="26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275" y="8684899"/>
            <a:ext cx="2971092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53CECD9-38B7-4D48-8424-C85F9B981BA1}" type="slidenum">
              <a:rPr lang="ru-RU" altLang="ru-R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ru-RU" altLang="ru-RU" sz="16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38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  <p:sp>
        <p:nvSpPr>
          <p:cNvPr id="293892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5275" y="8684899"/>
            <a:ext cx="2971092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92DE173-303C-4A5C-985C-C0584961AD3E}" type="slidenum">
              <a:rPr lang="ru-RU" altLang="ru-R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3892" y="8685559"/>
            <a:ext cx="2972498" cy="456981"/>
          </a:xfrm>
          <a:prstGeom prst="rect">
            <a:avLst/>
          </a:prstGeom>
        </p:spPr>
        <p:txBody>
          <a:bodyPr/>
          <a:lstStyle/>
          <a:p>
            <a:fld id="{41987E39-E168-4215-B78A-6896CACCEF98}" type="slidenum">
              <a:rPr lang="ru-RU" altLang="ru-RU" smtClean="0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75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047736" y="1685926"/>
            <a:ext cx="5794645" cy="1203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1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00000">
                <a:schemeClr val="accent2"/>
              </a:gs>
            </a:gsLst>
            <a:lin ang="5400000"/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686800" y="1219200"/>
            <a:ext cx="12192000" cy="2286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8686800" y="3962400"/>
            <a:ext cx="12192000" cy="8229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92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6" y="3209927"/>
            <a:ext cx="10524067" cy="87661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49670" y="3209927"/>
            <a:ext cx="10524067" cy="87661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16A99C78-FBE9-436D-B81F-A111D55C790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09900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48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48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2444D948-1507-4A19-A0D2-DD219A312B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73143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515D60C2-9C00-4CF0-BBA5-2F6F7A4B1B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40381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85D77DA-2160-47B1-913B-71C643859DC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14510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9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67" y="546105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9" y="2870205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232733F9-3A67-48A2-9EEF-7476037D1A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52984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A392C6B5-2217-44EE-BD5A-274EEDB74E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30989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AD7D8D5C-0912-47AE-86B6-2B10871DCE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61064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310101" y="546100"/>
            <a:ext cx="5363632" cy="11430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6100"/>
            <a:ext cx="15684501" cy="11430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3AFFCFAB-14CD-405B-BAC1-F9AEB187F24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0687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8872" y="546100"/>
            <a:ext cx="12886267" cy="1714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152ADDDE-099E-42DC-BB3C-98800415BC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99816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8872" y="546100"/>
            <a:ext cx="12886267" cy="1714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19206" y="3209926"/>
            <a:ext cx="10524067" cy="4229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219206" y="7743839"/>
            <a:ext cx="10524067" cy="42322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2149670" y="3209927"/>
            <a:ext cx="10524067" cy="87661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8A78EAB5-3458-4D78-90AD-926B38D7B90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348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81" tIns="91381" rIns="91381" bIns="91381" anchor="t">
            <a:normAutofit/>
          </a:bodyPr>
          <a:lstStyle>
            <a:lvl1pPr>
              <a:lnSpc>
                <a:spcPct val="100000"/>
              </a:lnSpc>
              <a:defRPr sz="8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3962400" y="3200409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81" tIns="91381" rIns="91381" bIns="91381">
            <a:normAutofit/>
          </a:bodyPr>
          <a:lstStyle>
            <a:lvl1pPr>
              <a:spcBef>
                <a:spcPts val="1500"/>
              </a:spcBef>
              <a:buClr>
                <a:srgbClr val="00007D"/>
              </a:buClr>
              <a:buSzPct val="75000"/>
              <a:defRPr sz="6400">
                <a:solidFill>
                  <a:srgbClr val="000000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00007D"/>
              </a:buClr>
              <a:buSzPct val="80000"/>
              <a:buChar char="◻"/>
              <a:defRPr sz="6400">
                <a:solidFill>
                  <a:srgbClr val="000000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00007D"/>
              </a:buClr>
              <a:buChar char="■"/>
              <a:defRPr sz="6400">
                <a:solidFill>
                  <a:srgbClr val="000000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00007D"/>
              </a:buClr>
              <a:buSzPct val="70000"/>
              <a:buChar char="◻"/>
              <a:defRPr sz="6400">
                <a:solidFill>
                  <a:srgbClr val="000000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00007D"/>
              </a:buClr>
              <a:buChar char="▪"/>
              <a:defRPr sz="6400">
                <a:solidFill>
                  <a:srgbClr val="000000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19796228" y="12826547"/>
            <a:ext cx="625372" cy="584656"/>
          </a:xfrm>
          <a:prstGeom prst="rect">
            <a:avLst/>
          </a:prstGeom>
        </p:spPr>
        <p:txBody>
          <a:bodyPr lIns="91381" tIns="91381" rIns="91381" bIns="91381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1004837" indent="0" algn="ctr">
              <a:buNone/>
              <a:defRPr/>
            </a:lvl2pPr>
            <a:lvl3pPr marL="2009677" indent="0" algn="ctr">
              <a:buNone/>
              <a:defRPr/>
            </a:lvl3pPr>
            <a:lvl4pPr marL="3014515" indent="0" algn="ctr">
              <a:buNone/>
              <a:defRPr/>
            </a:lvl4pPr>
            <a:lvl5pPr marL="4019352" indent="0" algn="ctr">
              <a:buNone/>
              <a:defRPr/>
            </a:lvl5pPr>
            <a:lvl6pPr marL="5024192" indent="0" algn="ctr">
              <a:buNone/>
              <a:defRPr/>
            </a:lvl6pPr>
            <a:lvl7pPr marL="6029029" indent="0" algn="ctr">
              <a:buNone/>
              <a:defRPr/>
            </a:lvl7pPr>
            <a:lvl8pPr marL="7033867" indent="0" algn="ctr">
              <a:buNone/>
              <a:defRPr/>
            </a:lvl8pPr>
            <a:lvl9pPr marL="803870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23132A-BDC1-40F6-B749-02E880415DB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891456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22" y="546100"/>
            <a:ext cx="23050661" cy="17145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3" y="3209927"/>
            <a:ext cx="21831376" cy="8766174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A19D9B-3A85-4BAD-B7D5-194726935AE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85584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8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400"/>
            </a:lvl1pPr>
            <a:lvl2pPr marL="1004837" indent="0">
              <a:buNone/>
              <a:defRPr sz="4000"/>
            </a:lvl2pPr>
            <a:lvl3pPr marL="2009677" indent="0">
              <a:buNone/>
              <a:defRPr sz="3500"/>
            </a:lvl3pPr>
            <a:lvl4pPr marL="3014515" indent="0">
              <a:buNone/>
              <a:defRPr sz="3100"/>
            </a:lvl4pPr>
            <a:lvl5pPr marL="4019352" indent="0">
              <a:buNone/>
              <a:defRPr sz="3100"/>
            </a:lvl5pPr>
            <a:lvl6pPr marL="5024192" indent="0">
              <a:buNone/>
              <a:defRPr sz="3100"/>
            </a:lvl6pPr>
            <a:lvl7pPr marL="6029029" indent="0">
              <a:buNone/>
              <a:defRPr sz="3100"/>
            </a:lvl7pPr>
            <a:lvl8pPr marL="7033867" indent="0">
              <a:buNone/>
              <a:defRPr sz="3100"/>
            </a:lvl8pPr>
            <a:lvl9pPr marL="8038706" indent="0">
              <a:buNone/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57A384-3B71-4E44-8576-EAACD2AC59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13037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4" y="3209927"/>
            <a:ext cx="10524067" cy="8766174"/>
          </a:xfrm>
        </p:spPr>
        <p:txBody>
          <a:bodyPr/>
          <a:lstStyle>
            <a:lvl1pPr>
              <a:defRPr sz="6200"/>
            </a:lvl1pPr>
            <a:lvl2pPr>
              <a:defRPr sz="53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49670" y="3209927"/>
            <a:ext cx="10524067" cy="8766174"/>
          </a:xfrm>
        </p:spPr>
        <p:txBody>
          <a:bodyPr/>
          <a:lstStyle>
            <a:lvl1pPr>
              <a:defRPr sz="6200"/>
            </a:lvl1pPr>
            <a:lvl2pPr>
              <a:defRPr sz="53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204E05-F5C6-4EDD-AAD5-FF3AC53225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0941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04837" indent="0">
              <a:buNone/>
              <a:defRPr sz="4400" b="1"/>
            </a:lvl2pPr>
            <a:lvl3pPr marL="2009677" indent="0">
              <a:buNone/>
              <a:defRPr sz="4000" b="1"/>
            </a:lvl3pPr>
            <a:lvl4pPr marL="3014515" indent="0">
              <a:buNone/>
              <a:defRPr sz="3500" b="1"/>
            </a:lvl4pPr>
            <a:lvl5pPr marL="4019352" indent="0">
              <a:buNone/>
              <a:defRPr sz="3500" b="1"/>
            </a:lvl5pPr>
            <a:lvl6pPr marL="5024192" indent="0">
              <a:buNone/>
              <a:defRPr sz="3500" b="1"/>
            </a:lvl6pPr>
            <a:lvl7pPr marL="6029029" indent="0">
              <a:buNone/>
              <a:defRPr sz="3500" b="1"/>
            </a:lvl7pPr>
            <a:lvl8pPr marL="7033867" indent="0">
              <a:buNone/>
              <a:defRPr sz="3500" b="1"/>
            </a:lvl8pPr>
            <a:lvl9pPr marL="8038706" indent="0">
              <a:buNone/>
              <a:defRPr sz="3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300"/>
            </a:lvl1pPr>
            <a:lvl2pPr>
              <a:defRPr sz="4400"/>
            </a:lvl2pPr>
            <a:lvl3pPr>
              <a:defRPr sz="40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04837" indent="0">
              <a:buNone/>
              <a:defRPr sz="4400" b="1"/>
            </a:lvl2pPr>
            <a:lvl3pPr marL="2009677" indent="0">
              <a:buNone/>
              <a:defRPr sz="4000" b="1"/>
            </a:lvl3pPr>
            <a:lvl4pPr marL="3014515" indent="0">
              <a:buNone/>
              <a:defRPr sz="3500" b="1"/>
            </a:lvl4pPr>
            <a:lvl5pPr marL="4019352" indent="0">
              <a:buNone/>
              <a:defRPr sz="3500" b="1"/>
            </a:lvl5pPr>
            <a:lvl6pPr marL="5024192" indent="0">
              <a:buNone/>
              <a:defRPr sz="3500" b="1"/>
            </a:lvl6pPr>
            <a:lvl7pPr marL="6029029" indent="0">
              <a:buNone/>
              <a:defRPr sz="3500" b="1"/>
            </a:lvl7pPr>
            <a:lvl8pPr marL="7033867" indent="0">
              <a:buNone/>
              <a:defRPr sz="3500" b="1"/>
            </a:lvl8pPr>
            <a:lvl9pPr marL="8038706" indent="0">
              <a:buNone/>
              <a:defRPr sz="3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300"/>
            </a:lvl1pPr>
            <a:lvl2pPr>
              <a:defRPr sz="4400"/>
            </a:lvl2pPr>
            <a:lvl3pPr>
              <a:defRPr sz="40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0A2377-7262-420B-81FB-4FBB1774CEF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1768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7339BF-D6E6-4881-838E-94660A041C8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22748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3408D2-CE95-42CF-A048-44D73C7A52C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684020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0" y="546105"/>
            <a:ext cx="13631333" cy="11706226"/>
          </a:xfrm>
        </p:spPr>
        <p:txBody>
          <a:bodyPr/>
          <a:lstStyle>
            <a:lvl1pPr>
              <a:defRPr sz="7000"/>
            </a:lvl1pPr>
            <a:lvl2pPr>
              <a:defRPr sz="6200"/>
            </a:lvl2pPr>
            <a:lvl3pPr>
              <a:defRPr sz="53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5"/>
            <a:ext cx="8022168" cy="9382126"/>
          </a:xfrm>
        </p:spPr>
        <p:txBody>
          <a:bodyPr/>
          <a:lstStyle>
            <a:lvl1pPr marL="0" indent="0">
              <a:buNone/>
              <a:defRPr sz="3100"/>
            </a:lvl1pPr>
            <a:lvl2pPr marL="1004837" indent="0">
              <a:buNone/>
              <a:defRPr sz="2600"/>
            </a:lvl2pPr>
            <a:lvl3pPr marL="2009677" indent="0">
              <a:buNone/>
              <a:defRPr sz="2200"/>
            </a:lvl3pPr>
            <a:lvl4pPr marL="3014515" indent="0">
              <a:buNone/>
              <a:defRPr sz="2000"/>
            </a:lvl4pPr>
            <a:lvl5pPr marL="4019352" indent="0">
              <a:buNone/>
              <a:defRPr sz="2000"/>
            </a:lvl5pPr>
            <a:lvl6pPr marL="5024192" indent="0">
              <a:buNone/>
              <a:defRPr sz="2000"/>
            </a:lvl6pPr>
            <a:lvl7pPr marL="6029029" indent="0">
              <a:buNone/>
              <a:defRPr sz="2000"/>
            </a:lvl7pPr>
            <a:lvl8pPr marL="7033867" indent="0">
              <a:buNone/>
              <a:defRPr sz="2000"/>
            </a:lvl8pPr>
            <a:lvl9pPr marL="8038706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76331C-049C-4221-AC1E-10DE670892B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07732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000"/>
            </a:lvl1pPr>
            <a:lvl2pPr marL="1004837" indent="0">
              <a:buNone/>
              <a:defRPr sz="6200"/>
            </a:lvl2pPr>
            <a:lvl3pPr marL="2009677" indent="0">
              <a:buNone/>
              <a:defRPr sz="5300"/>
            </a:lvl3pPr>
            <a:lvl4pPr marL="3014515" indent="0">
              <a:buNone/>
              <a:defRPr sz="4400"/>
            </a:lvl4pPr>
            <a:lvl5pPr marL="4019352" indent="0">
              <a:buNone/>
              <a:defRPr sz="4400"/>
            </a:lvl5pPr>
            <a:lvl6pPr marL="5024192" indent="0">
              <a:buNone/>
              <a:defRPr sz="4400"/>
            </a:lvl6pPr>
            <a:lvl7pPr marL="6029029" indent="0">
              <a:buNone/>
              <a:defRPr sz="4400"/>
            </a:lvl7pPr>
            <a:lvl8pPr marL="7033867" indent="0">
              <a:buNone/>
              <a:defRPr sz="4400"/>
            </a:lvl8pPr>
            <a:lvl9pPr marL="8038706" indent="0">
              <a:buNone/>
              <a:defRPr sz="44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100"/>
            </a:lvl1pPr>
            <a:lvl2pPr marL="1004837" indent="0">
              <a:buNone/>
              <a:defRPr sz="2600"/>
            </a:lvl2pPr>
            <a:lvl3pPr marL="2009677" indent="0">
              <a:buNone/>
              <a:defRPr sz="2200"/>
            </a:lvl3pPr>
            <a:lvl4pPr marL="3014515" indent="0">
              <a:buNone/>
              <a:defRPr sz="2000"/>
            </a:lvl4pPr>
            <a:lvl5pPr marL="4019352" indent="0">
              <a:buNone/>
              <a:defRPr sz="2000"/>
            </a:lvl5pPr>
            <a:lvl6pPr marL="5024192" indent="0">
              <a:buNone/>
              <a:defRPr sz="2000"/>
            </a:lvl6pPr>
            <a:lvl7pPr marL="6029029" indent="0">
              <a:buNone/>
              <a:defRPr sz="2000"/>
            </a:lvl7pPr>
            <a:lvl8pPr marL="7033867" indent="0">
              <a:buNone/>
              <a:defRPr sz="2000"/>
            </a:lvl8pPr>
            <a:lvl9pPr marL="8038706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729202-49A5-4AF1-9C94-B1A4E9EE774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39657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7BDC1F-61D1-481F-B77F-93F45AF32A8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62714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20008276" y="12493631"/>
            <a:ext cx="387927" cy="372090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>
              <a:lnSpc>
                <a:spcPct val="93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310101" y="546100"/>
            <a:ext cx="5363632" cy="11430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3" y="546100"/>
            <a:ext cx="15684501" cy="11430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EB4D0D-60DA-42DD-A69B-9846A1AB94C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7423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8867" y="546100"/>
            <a:ext cx="12886267" cy="1714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B7CDDB-91E4-41C0-8B7C-D7B0617127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33987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8867" y="546100"/>
            <a:ext cx="12886267" cy="1714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19204" y="3209926"/>
            <a:ext cx="10524067" cy="4229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219204" y="7743831"/>
            <a:ext cx="10524067" cy="42322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2149670" y="3209927"/>
            <a:ext cx="10524067" cy="87661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CC7F51-40F4-4346-A1D7-56828543760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61308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419603" y="4260855"/>
            <a:ext cx="15544800" cy="2940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 algn="ctr">
              <a:spcBef>
                <a:spcPts val="1500"/>
              </a:spcBef>
              <a:buClrTx/>
              <a:buSzTx/>
              <a:buFontTx/>
              <a:buNone/>
              <a:defRPr sz="6400">
                <a:solidFill>
                  <a:srgbClr val="000000"/>
                </a:solidFill>
              </a:defRPr>
            </a:lvl1pPr>
          </a:lstStyle>
          <a:p>
            <a:r>
              <a:t>Образец подзаголовка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19829775" y="12490451"/>
            <a:ext cx="591825" cy="584767"/>
          </a:xfrm>
          <a:prstGeom prst="rect">
            <a:avLst/>
          </a:prstGeom>
        </p:spPr>
        <p:txBody>
          <a:bodyPr anchor="t"/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 defTabSz="1828715">
              <a:defRPr baseline="-15500"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 defTabSz="1828715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254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072" tIns="92072" rIns="92072" bIns="92072"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half" idx="1"/>
          </p:nvPr>
        </p:nvSpPr>
        <p:spPr>
          <a:xfrm>
            <a:off x="4848227" y="2682876"/>
            <a:ext cx="8013701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2072" tIns="92072" rIns="92072" bIns="92072">
            <a:normAutofit/>
          </a:bodyPr>
          <a:lstStyle>
            <a:lvl1pPr marL="685768" indent="-685768">
              <a:buClr>
                <a:srgbClr val="6699FF"/>
              </a:buClr>
              <a:buSzPct val="100000"/>
              <a:buFontTx/>
              <a:buChar char="•"/>
              <a:defRPr>
                <a:solidFill>
                  <a:srgbClr val="EAEAEA"/>
                </a:solidFill>
              </a:defRPr>
            </a:lvl1pPr>
            <a:lvl2pPr marL="1123899" indent="-666719">
              <a:buClr>
                <a:srgbClr val="6699FF"/>
              </a:buClr>
              <a:buSzPct val="100000"/>
              <a:buFontTx/>
              <a:buChar char="–"/>
              <a:defRPr>
                <a:solidFill>
                  <a:srgbClr val="EAEAEA"/>
                </a:solidFill>
              </a:defRPr>
            </a:lvl2pPr>
            <a:lvl3pPr marL="1554409" indent="-640050">
              <a:buClr>
                <a:srgbClr val="6699FF"/>
              </a:buClr>
              <a:buSzPct val="100000"/>
              <a:buFontTx/>
              <a:buChar char="•"/>
              <a:defRPr>
                <a:solidFill>
                  <a:srgbClr val="EAEAEA"/>
                </a:solidFill>
              </a:defRPr>
            </a:lvl3pPr>
            <a:lvl4pPr marL="2082704" indent="-711165">
              <a:buClr>
                <a:srgbClr val="6699FF"/>
              </a:buClr>
              <a:buFontTx/>
              <a:buChar char="–"/>
              <a:defRPr>
                <a:solidFill>
                  <a:srgbClr val="EAEAEA"/>
                </a:solidFill>
              </a:defRPr>
            </a:lvl4pPr>
            <a:lvl5pPr marL="2539885" indent="-711165">
              <a:buClr>
                <a:srgbClr val="6699FF"/>
              </a:buClr>
              <a:buFontTx/>
              <a:buChar char="•"/>
              <a:defRPr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17087851" y="13049271"/>
            <a:ext cx="748919" cy="738656"/>
          </a:xfrm>
          <a:prstGeom prst="rect">
            <a:avLst/>
          </a:prstGeom>
        </p:spPr>
        <p:txBody>
          <a:bodyPr anchor="t"/>
          <a:lstStyle>
            <a:lvl1pPr algn="l">
              <a:defRPr sz="3600">
                <a:solidFill>
                  <a:srgbClr val="EAEAEA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3048000" y="13195300"/>
            <a:ext cx="18288000" cy="520700"/>
          </a:xfrm>
          <a:prstGeom prst="rect">
            <a:avLst/>
          </a:prstGeom>
          <a:solidFill>
            <a:srgbClr val="224568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pPr defTabSz="1828715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3048000" y="3"/>
            <a:ext cx="18288000" cy="1530350"/>
          </a:xfrm>
          <a:prstGeom prst="rect">
            <a:avLst/>
          </a:prstGeom>
          <a:solidFill>
            <a:srgbClr val="224568"/>
          </a:solidFill>
          <a:ln w="25400">
            <a:miter lim="400000"/>
          </a:ln>
          <a:effectLst>
            <a:outerShdw dist="203200" dir="2700000" rotWithShape="0">
              <a:srgbClr val="808080">
                <a:alpha val="50000"/>
              </a:srgbClr>
            </a:outerShdw>
          </a:effectLst>
        </p:spPr>
        <p:txBody>
          <a:bodyPr lIns="91438" tIns="91436" rIns="91438" bIns="91436" anchor="ctr"/>
          <a:lstStyle/>
          <a:p>
            <a:pPr defTabSz="1828715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20688074" y="13106401"/>
            <a:ext cx="647929" cy="584767"/>
          </a:xfrm>
          <a:prstGeom prst="rect">
            <a:avLst/>
          </a:prstGeom>
        </p:spPr>
        <p:txBody>
          <a:bodyPr anchor="t"/>
          <a:lstStyle>
            <a:lvl1pPr>
              <a:defRPr sz="2600">
                <a:solidFill>
                  <a:srgbClr val="FF000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3048000" y="13195300"/>
            <a:ext cx="18288000" cy="520700"/>
          </a:xfrm>
          <a:prstGeom prst="rect">
            <a:avLst/>
          </a:prstGeom>
          <a:solidFill>
            <a:srgbClr val="224568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pPr defTabSz="1828715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048000" y="3"/>
            <a:ext cx="18288000" cy="1530350"/>
          </a:xfrm>
          <a:prstGeom prst="rect">
            <a:avLst/>
          </a:prstGeom>
          <a:solidFill>
            <a:srgbClr val="224568"/>
          </a:solidFill>
          <a:ln w="25400">
            <a:miter lim="400000"/>
          </a:ln>
          <a:effectLst>
            <a:outerShdw dist="203200" dir="2700000" rotWithShape="0">
              <a:srgbClr val="808080">
                <a:alpha val="50000"/>
              </a:srgbClr>
            </a:outerShdw>
          </a:effectLst>
        </p:spPr>
        <p:txBody>
          <a:bodyPr lIns="91438" tIns="91436" rIns="91438" bIns="91436" anchor="ctr"/>
          <a:lstStyle/>
          <a:p>
            <a:pPr defTabSz="1828715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20688074" y="13106401"/>
            <a:ext cx="647929" cy="584767"/>
          </a:xfrm>
          <a:prstGeom prst="rect">
            <a:avLst/>
          </a:prstGeom>
        </p:spPr>
        <p:txBody>
          <a:bodyPr anchor="t"/>
          <a:lstStyle>
            <a:lvl1pPr>
              <a:defRPr sz="2600">
                <a:solidFill>
                  <a:srgbClr val="FF000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3048000" y="0"/>
            <a:ext cx="18288000" cy="13338176"/>
          </a:xfrm>
          <a:prstGeom prst="rect">
            <a:avLst/>
          </a:prstGeom>
          <a:gradFill>
            <a:gsLst>
              <a:gs pos="0">
                <a:srgbClr val="EEB000"/>
              </a:gs>
              <a:gs pos="100000">
                <a:srgbClr val="FFFF66"/>
              </a:gs>
            </a:gsLst>
            <a:lin ang="5400000"/>
          </a:gradFill>
          <a:ln w="12700">
            <a:miter lim="400000"/>
          </a:ln>
        </p:spPr>
        <p:txBody>
          <a:bodyPr lIns="91438" tIns="91436" rIns="91438" bIns="91436" anchor="ctr"/>
          <a:lstStyle/>
          <a:p>
            <a:pPr algn="ctr" defTabSz="1828715">
              <a:defRPr sz="4800">
                <a:solidFill>
                  <a:srgbClr val="224568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3048000" y="13195300"/>
            <a:ext cx="18288000" cy="520700"/>
          </a:xfrm>
          <a:prstGeom prst="rect">
            <a:avLst/>
          </a:prstGeom>
          <a:solidFill>
            <a:srgbClr val="224568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pPr defTabSz="1828715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3048000" y="-2"/>
            <a:ext cx="18288000" cy="1241428"/>
          </a:xfrm>
          <a:prstGeom prst="rect">
            <a:avLst/>
          </a:prstGeom>
          <a:solidFill>
            <a:srgbClr val="224568"/>
          </a:solidFill>
          <a:ln w="25400">
            <a:miter lim="400000"/>
          </a:ln>
          <a:effectLst>
            <a:outerShdw dist="203200" dir="2700000" rotWithShape="0">
              <a:srgbClr val="808080">
                <a:alpha val="50000"/>
              </a:srgbClr>
            </a:outerShdw>
          </a:effectLst>
        </p:spPr>
        <p:txBody>
          <a:bodyPr lIns="91438" tIns="91436" rIns="91438" bIns="91436" anchor="ctr"/>
          <a:lstStyle/>
          <a:p>
            <a:pPr defTabSz="1828715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762583" y="1371564"/>
            <a:ext cx="12858840" cy="2940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70C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xfrm>
            <a:off x="3048001" y="10210800"/>
            <a:ext cx="12858840" cy="3505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 algn="ctr">
              <a:spcBef>
                <a:spcPts val="1500"/>
              </a:spcBef>
              <a:buClrTx/>
              <a:buSzTx/>
              <a:buFontTx/>
              <a:buNone/>
              <a:defRPr sz="6400" b="1">
                <a:solidFill>
                  <a:schemeClr val="accent3">
                    <a:lumOff val="-13333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подзаголовка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3962400" y="549288"/>
            <a:ext cx="164592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81" tIns="91381" rIns="91381" bIns="91381">
            <a:normAutofit/>
          </a:bodyPr>
          <a:lstStyle>
            <a:lvl1pPr>
              <a:spcBef>
                <a:spcPts val="1500"/>
              </a:spcBef>
              <a:buClrTx/>
              <a:buSzPct val="100000"/>
              <a:buFontTx/>
              <a:buChar char="•"/>
              <a:defRPr sz="6400">
                <a:solidFill>
                  <a:srgbClr val="000000"/>
                </a:solidFill>
              </a:defRPr>
            </a:lvl1pPr>
            <a:lvl2pPr marL="1106664" indent="-649486">
              <a:spcBef>
                <a:spcPts val="1500"/>
              </a:spcBef>
              <a:buClrTx/>
              <a:buSzPct val="100000"/>
              <a:buFontTx/>
              <a:buChar char="–"/>
              <a:defRPr sz="6400">
                <a:solidFill>
                  <a:srgbClr val="000000"/>
                </a:solidFill>
              </a:defRPr>
            </a:lvl2pPr>
            <a:lvl3pPr marL="1519695" indent="-605339">
              <a:spcBef>
                <a:spcPts val="1500"/>
              </a:spcBef>
              <a:buClrTx/>
              <a:buSzPct val="100000"/>
              <a:buFontTx/>
              <a:buChar char="•"/>
              <a:defRPr sz="6400">
                <a:solidFill>
                  <a:srgbClr val="000000"/>
                </a:solidFill>
              </a:defRPr>
            </a:lvl3pPr>
            <a:lvl4pPr marL="2097944" indent="-726408">
              <a:spcBef>
                <a:spcPts val="1500"/>
              </a:spcBef>
              <a:buClrTx/>
              <a:buFontTx/>
              <a:buChar char="–"/>
              <a:defRPr sz="6400">
                <a:solidFill>
                  <a:srgbClr val="000000"/>
                </a:solidFill>
              </a:defRPr>
            </a:lvl4pPr>
            <a:lvl5pPr marL="2555122" indent="-726408">
              <a:spcBef>
                <a:spcPts val="1500"/>
              </a:spcBef>
              <a:buClrTx/>
              <a:buFontTx/>
              <a:buChar char="»"/>
              <a:defRPr sz="6400">
                <a:solidFill>
                  <a:srgbClr val="000000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19829891" y="12490455"/>
            <a:ext cx="591710" cy="584656"/>
          </a:xfrm>
          <a:prstGeom prst="rect">
            <a:avLst/>
          </a:prstGeom>
        </p:spPr>
        <p:txBody>
          <a:bodyPr lIns="91381" tIns="91381" rIns="91381" bIns="91381" anchor="t"/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4492627" y="8813807"/>
            <a:ext cx="15544800" cy="272415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8100" cap="all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xfrm>
            <a:off x="4492627" y="5813426"/>
            <a:ext cx="15544800" cy="30003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900"/>
              </a:spcBef>
              <a:buClrTx/>
              <a:buSzTx/>
              <a:buFontTx/>
              <a:buNone/>
              <a:defRPr sz="4000" b="1">
                <a:solidFill>
                  <a:schemeClr val="accent3">
                    <a:lumOff val="-13333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текста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sz="half" idx="1"/>
          </p:nvPr>
        </p:nvSpPr>
        <p:spPr>
          <a:xfrm>
            <a:off x="3962405" y="3200405"/>
            <a:ext cx="8077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buClrTx/>
              <a:buSzPct val="100000"/>
              <a:buFont typeface="Arial"/>
              <a:buChar char="•"/>
              <a:defRPr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  <a:lvl2pPr marL="1123899" indent="-666719">
              <a:buClrTx/>
              <a:buSzPct val="100000"/>
              <a:buFont typeface="Arial"/>
              <a:buChar char="–"/>
              <a:defRPr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2pPr>
            <a:lvl3pPr marL="1554409" indent="-640050">
              <a:buClrTx/>
              <a:buSzPct val="100000"/>
              <a:buFont typeface="Arial"/>
              <a:buChar char="•"/>
              <a:defRPr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3pPr>
            <a:lvl4pPr marL="2082704" indent="-711165">
              <a:buClrTx/>
              <a:buFont typeface="Arial"/>
              <a:buChar char="–"/>
              <a:defRPr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4pPr>
            <a:lvl5pPr marL="2539885" indent="-711165">
              <a:buClrTx/>
              <a:buFont typeface="Arial"/>
              <a:buChar char="»"/>
              <a:defRPr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xfrm>
            <a:off x="3962407" y="3070233"/>
            <a:ext cx="8080376" cy="12795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текста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3"/>
          </p:nvPr>
        </p:nvSpPr>
        <p:spPr>
          <a:xfrm>
            <a:off x="12338053" y="3070233"/>
            <a:ext cx="8083552" cy="1279526"/>
          </a:xfrm>
          <a:prstGeom prst="rect">
            <a:avLst/>
          </a:prstGeom>
          <a:ln w="12700"/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2619"/>
              </a:spcBef>
              <a:buClrTx/>
              <a:buSzTx/>
              <a:buFontTx/>
              <a:buNone/>
              <a:defRPr sz="48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xfrm>
            <a:off x="3962406" y="546107"/>
            <a:ext cx="6016629" cy="23241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sz="half" idx="1"/>
          </p:nvPr>
        </p:nvSpPr>
        <p:spPr>
          <a:xfrm>
            <a:off x="10198103" y="546105"/>
            <a:ext cx="10223501" cy="117062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3"/>
          </p:nvPr>
        </p:nvSpPr>
        <p:spPr>
          <a:xfrm>
            <a:off x="3962406" y="2870205"/>
            <a:ext cx="6016629" cy="9382126"/>
          </a:xfrm>
          <a:prstGeom prst="rect">
            <a:avLst/>
          </a:prstGeom>
          <a:ln w="12700"/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1429"/>
              </a:spcBef>
              <a:buClrTx/>
              <a:buSzTx/>
              <a:buFontTx/>
              <a:buNone/>
              <a:defRPr sz="28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8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0" cy="11334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1" name="Shape 371"/>
          <p:cNvSpPr>
            <a:spLocks noGrp="1"/>
          </p:cNvSpPr>
          <p:nvPr>
            <p:ph type="pic" sz="half" idx="13"/>
          </p:nvPr>
        </p:nvSpPr>
        <p:spPr>
          <a:xfrm>
            <a:off x="6632576" y="1225550"/>
            <a:ext cx="10972800" cy="8229600"/>
          </a:xfrm>
          <a:prstGeom prst="rect">
            <a:avLst/>
          </a:prstGeom>
          <a:ln w="12700"/>
        </p:spPr>
        <p:txBody>
          <a:bodyPr lIns="91436" tIns="45718" rIns="91436" bIns="45718"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xfrm>
            <a:off x="6632576" y="10734681"/>
            <a:ext cx="10972800" cy="16097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текста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16306800" y="549278"/>
            <a:ext cx="41148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3962400" y="549278"/>
            <a:ext cx="120396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 b="1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4419603" y="4260855"/>
            <a:ext cx="15544800" cy="2940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 algn="ctr">
              <a:spcBef>
                <a:spcPts val="1500"/>
              </a:spcBef>
              <a:buClrTx/>
              <a:buSzTx/>
              <a:buFontTx/>
              <a:buNone/>
              <a:defRPr sz="6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06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4492627" y="8813805"/>
            <a:ext cx="15544800" cy="27241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81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xfrm>
            <a:off x="4492627" y="5813426"/>
            <a:ext cx="15544800" cy="30003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900"/>
              </a:spcBef>
              <a:buClrTx/>
              <a:buSzTx/>
              <a:buFontTx/>
              <a:buNone/>
              <a:defRPr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half" idx="1"/>
          </p:nvPr>
        </p:nvSpPr>
        <p:spPr>
          <a:xfrm>
            <a:off x="3962405" y="3200405"/>
            <a:ext cx="8077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buClrTx/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1123899" indent="-666719">
              <a:buClrTx/>
              <a:buSzPct val="100000"/>
              <a:buFont typeface="Arial"/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554409" indent="-640050">
              <a:buClrTx/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2082704" indent="-711165">
              <a:buClrTx/>
              <a:buFont typeface="Arial"/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539885" indent="-711165">
              <a:buClrTx/>
              <a:buFont typeface="Arial"/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27" name="Shape 427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35" name="Shape 435"/>
          <p:cNvSpPr>
            <a:spLocks noGrp="1"/>
          </p:cNvSpPr>
          <p:nvPr>
            <p:ph type="body" sz="quarter" idx="1"/>
          </p:nvPr>
        </p:nvSpPr>
        <p:spPr>
          <a:xfrm>
            <a:off x="3962407" y="3070225"/>
            <a:ext cx="8080376" cy="12795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3"/>
          </p:nvPr>
        </p:nvSpPr>
        <p:spPr>
          <a:xfrm>
            <a:off x="12338052" y="3070225"/>
            <a:ext cx="8083549" cy="1279526"/>
          </a:xfrm>
          <a:prstGeom prst="rect">
            <a:avLst/>
          </a:prstGeom>
          <a:ln w="12700"/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2619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45" name="Shape 445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3962400" y="546100"/>
            <a:ext cx="6016629" cy="23241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sz="half" idx="1"/>
          </p:nvPr>
        </p:nvSpPr>
        <p:spPr>
          <a:xfrm>
            <a:off x="10198103" y="546105"/>
            <a:ext cx="10223501" cy="117062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3"/>
          </p:nvPr>
        </p:nvSpPr>
        <p:spPr>
          <a:xfrm>
            <a:off x="3962400" y="2870205"/>
            <a:ext cx="6016629" cy="9382126"/>
          </a:xfrm>
          <a:prstGeom prst="rect">
            <a:avLst/>
          </a:prstGeom>
          <a:ln w="12700"/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1429"/>
              </a:spcBef>
              <a:buClrTx/>
              <a:buSzTx/>
              <a:buFontTx/>
              <a:buNone/>
              <a:defRPr sz="2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8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sldNum" sz="quarter" idx="2"/>
          </p:nvPr>
        </p:nvSpPr>
        <p:spPr>
          <a:xfrm>
            <a:off x="3391263" y="12969249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0" cy="11334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70" name="Shape 470"/>
          <p:cNvSpPr>
            <a:spLocks noGrp="1"/>
          </p:cNvSpPr>
          <p:nvPr>
            <p:ph type="pic" sz="half" idx="13"/>
          </p:nvPr>
        </p:nvSpPr>
        <p:spPr>
          <a:xfrm>
            <a:off x="6632576" y="1225550"/>
            <a:ext cx="10972800" cy="8229600"/>
          </a:xfrm>
          <a:prstGeom prst="rect">
            <a:avLst/>
          </a:prstGeom>
          <a:ln w="12700"/>
        </p:spPr>
        <p:txBody>
          <a:bodyPr lIns="91436" tIns="45718" rIns="91436" bIns="45718"/>
          <a:lstStyle/>
          <a:p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"/>
          </p:nvPr>
        </p:nvSpPr>
        <p:spPr>
          <a:xfrm>
            <a:off x="6632576" y="10734681"/>
            <a:ext cx="10972800" cy="16097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xfrm>
            <a:off x="16306800" y="549276"/>
            <a:ext cx="41148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4419603" y="4260855"/>
            <a:ext cx="15544800" cy="2940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 algn="ctr">
              <a:spcBef>
                <a:spcPts val="1500"/>
              </a:spcBef>
              <a:buClrTx/>
              <a:buSzTx/>
              <a:buFontTx/>
              <a:buNone/>
              <a:defRPr sz="6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499" name="Shape 499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18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/>
          </p:cNvSpPr>
          <p:nvPr>
            <p:ph type="title"/>
          </p:nvPr>
        </p:nvSpPr>
        <p:spPr>
          <a:xfrm>
            <a:off x="4492627" y="8813805"/>
            <a:ext cx="15544800" cy="27241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t">
            <a:normAutofit/>
          </a:bodyPr>
          <a:lstStyle>
            <a:lvl1pPr>
              <a:lnSpc>
                <a:spcPct val="100000"/>
              </a:lnSpc>
              <a:defRPr sz="81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16" name="Shape 516"/>
          <p:cNvSpPr>
            <a:spLocks noGrp="1"/>
          </p:cNvSpPr>
          <p:nvPr>
            <p:ph type="body" sz="quarter" idx="1"/>
          </p:nvPr>
        </p:nvSpPr>
        <p:spPr>
          <a:xfrm>
            <a:off x="4492627" y="5813426"/>
            <a:ext cx="15544800" cy="30003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900"/>
              </a:spcBef>
              <a:buClrTx/>
              <a:buSzTx/>
              <a:buFontTx/>
              <a:buNone/>
              <a:defRPr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sz="half" idx="1"/>
          </p:nvPr>
        </p:nvSpPr>
        <p:spPr>
          <a:xfrm>
            <a:off x="3962405" y="3200405"/>
            <a:ext cx="8077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buClrTx/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1123899" indent="-666719">
              <a:buClrTx/>
              <a:buSzPct val="100000"/>
              <a:buFont typeface="Arial"/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554409" indent="-640050">
              <a:buClrTx/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2082704" indent="-711165">
              <a:buClrTx/>
              <a:buFont typeface="Arial"/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539885" indent="-711165">
              <a:buClrTx/>
              <a:buFont typeface="Arial"/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xfrm>
            <a:off x="3962407" y="3070225"/>
            <a:ext cx="8080376" cy="12795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535" name="Shape 535"/>
          <p:cNvSpPr>
            <a:spLocks noGrp="1"/>
          </p:cNvSpPr>
          <p:nvPr>
            <p:ph type="body" sz="quarter" idx="13"/>
          </p:nvPr>
        </p:nvSpPr>
        <p:spPr>
          <a:xfrm>
            <a:off x="12338052" y="3070225"/>
            <a:ext cx="8083549" cy="1279526"/>
          </a:xfrm>
          <a:prstGeom prst="rect">
            <a:avLst/>
          </a:prstGeom>
          <a:ln w="12700"/>
        </p:spPr>
        <p:txBody>
          <a:bodyPr lIns="91436" tIns="91436" rIns="91436" bIns="91436" anchor="b">
            <a:normAutofit/>
          </a:bodyPr>
          <a:lstStyle>
            <a:lvl1pPr marL="0" indent="0">
              <a:spcBef>
                <a:spcPts val="2619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1100"/>
              </a:spcBef>
              <a:buClrTx/>
              <a:buSzTx/>
              <a:buFontTx/>
              <a:buNone/>
              <a:defRPr sz="4800"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/>
          </p:cNvSpPr>
          <p:nvPr>
            <p:ph type="title"/>
          </p:nvPr>
        </p:nvSpPr>
        <p:spPr>
          <a:xfrm>
            <a:off x="3962400" y="546100"/>
            <a:ext cx="6016629" cy="23241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59" name="Shape 559"/>
          <p:cNvSpPr>
            <a:spLocks noGrp="1"/>
          </p:cNvSpPr>
          <p:nvPr>
            <p:ph type="body" sz="half" idx="1"/>
          </p:nvPr>
        </p:nvSpPr>
        <p:spPr>
          <a:xfrm>
            <a:off x="10198103" y="546105"/>
            <a:ext cx="10223501" cy="117062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60" name="Shape 560"/>
          <p:cNvSpPr>
            <a:spLocks noGrp="1"/>
          </p:cNvSpPr>
          <p:nvPr>
            <p:ph type="body" sz="quarter" idx="13"/>
          </p:nvPr>
        </p:nvSpPr>
        <p:spPr>
          <a:xfrm>
            <a:off x="3962400" y="2870205"/>
            <a:ext cx="6016629" cy="9382126"/>
          </a:xfrm>
          <a:prstGeom prst="rect">
            <a:avLst/>
          </a:prstGeom>
          <a:ln w="12700"/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1429"/>
              </a:spcBef>
              <a:buClrTx/>
              <a:buSzTx/>
              <a:buFontTx/>
              <a:buNone/>
              <a:defRPr sz="2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8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61" name="Shape 561"/>
          <p:cNvSpPr>
            <a:spLocks noGrp="1"/>
          </p:cNvSpPr>
          <p:nvPr>
            <p:ph type="sldNum" sz="quarter" idx="2"/>
          </p:nvPr>
        </p:nvSpPr>
        <p:spPr>
          <a:xfrm>
            <a:off x="3391263" y="12969249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0" cy="11334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69" name="Shape 569"/>
          <p:cNvSpPr>
            <a:spLocks noGrp="1"/>
          </p:cNvSpPr>
          <p:nvPr>
            <p:ph type="pic" sz="half" idx="13"/>
          </p:nvPr>
        </p:nvSpPr>
        <p:spPr>
          <a:xfrm>
            <a:off x="6632576" y="1225550"/>
            <a:ext cx="10972800" cy="8229600"/>
          </a:xfrm>
          <a:prstGeom prst="rect">
            <a:avLst/>
          </a:prstGeom>
          <a:ln w="12700"/>
        </p:spPr>
        <p:txBody>
          <a:bodyPr lIns="91436" tIns="45718" rIns="91436" bIns="45718"/>
          <a:lstStyle/>
          <a:p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sz="quarter" idx="1"/>
          </p:nvPr>
        </p:nvSpPr>
        <p:spPr>
          <a:xfrm>
            <a:off x="6632576" y="10734681"/>
            <a:ext cx="10972800" cy="16097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/>
          </p:cNvSpPr>
          <p:nvPr>
            <p:ph type="title"/>
          </p:nvPr>
        </p:nvSpPr>
        <p:spPr>
          <a:xfrm>
            <a:off x="3962400" y="549281"/>
            <a:ext cx="16459200" cy="22860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79" name="Shape 579"/>
          <p:cNvSpPr>
            <a:spLocks noGrp="1"/>
          </p:cNvSpPr>
          <p:nvPr>
            <p:ph type="body" idx="1"/>
          </p:nvPr>
        </p:nvSpPr>
        <p:spPr>
          <a:xfrm>
            <a:off x="3962400" y="3200405"/>
            <a:ext cx="16459200" cy="90519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xfrm>
            <a:off x="16306800" y="549276"/>
            <a:ext cx="41148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algn="ctr">
              <a:lnSpc>
                <a:spcPct val="100000"/>
              </a:lnSpc>
              <a:defRPr sz="8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91436" rIns="91436" bIns="91436">
            <a:normAutofit/>
          </a:bodyPr>
          <a:lstStyle>
            <a:lvl1pPr marL="685768" indent="-685768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1pPr>
            <a:lvl2pPr marL="1110290" indent="-653112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2pPr>
            <a:lvl3pPr marL="1523931" indent="-609572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latin typeface="+mj-lt"/>
                <a:ea typeface="+mj-ea"/>
                <a:cs typeface="+mj-cs"/>
                <a:sym typeface="Calibri"/>
              </a:defRPr>
            </a:lvl3pPr>
            <a:lvl4pPr marL="2103023" indent="-731486">
              <a:spcBef>
                <a:spcPts val="1500"/>
              </a:spcBef>
              <a:buClrTx/>
              <a:buFont typeface="Arial"/>
              <a:buChar char="–"/>
              <a:defRPr sz="6400">
                <a:latin typeface="+mj-lt"/>
                <a:ea typeface="+mj-ea"/>
                <a:cs typeface="+mj-cs"/>
                <a:sym typeface="Calibri"/>
              </a:defRPr>
            </a:lvl4pPr>
            <a:lvl5pPr marL="2560203" indent="-731486">
              <a:spcBef>
                <a:spcPts val="1500"/>
              </a:spcBef>
              <a:buClrTx/>
              <a:buFont typeface="Arial"/>
              <a:buChar char="»"/>
              <a:defRPr sz="6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89" name="Shape 589"/>
          <p:cNvSpPr>
            <a:spLocks noGrp="1"/>
          </p:cNvSpPr>
          <p:nvPr>
            <p:ph type="sldNum" sz="quarter" idx="2"/>
          </p:nvPr>
        </p:nvSpPr>
        <p:spPr>
          <a:xfrm>
            <a:off x="19829775" y="12785447"/>
            <a:ext cx="591825" cy="5847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24395725" cy="1370330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271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3384559"/>
            <a:ext cx="20726400" cy="3473450"/>
          </a:xfrm>
          <a:noFill/>
        </p:spPr>
        <p:txBody>
          <a:bodyPr anchor="b"/>
          <a:lstStyle>
            <a:lvl1pPr>
              <a:defRPr sz="110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3271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1219200" y="12487276"/>
            <a:ext cx="5689600" cy="914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4420-F74E-4902-BAF7-CE48BDE6EA61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200" y="12496800"/>
            <a:ext cx="7721600" cy="914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5200" y="12487276"/>
            <a:ext cx="5689600" cy="914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896D13-8D79-4D5D-920D-84487DAD33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860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4572000" y="2286005"/>
            <a:ext cx="16760827" cy="250826"/>
          </a:xfrm>
          <a:prstGeom prst="rect">
            <a:avLst/>
          </a:prstGeom>
          <a:solidFill>
            <a:srgbClr val="6699FF">
              <a:alpha val="50195"/>
            </a:srgbClr>
          </a:soli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 sz="48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31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3952-D419-4C08-9EC5-ADD9E571BB03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008A0-4AF8-4F6F-80AC-45CFDC0A1CA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6414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9"/>
            <a:ext cx="20726400" cy="2724150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500"/>
            </a:lvl1pPr>
            <a:lvl2pPr marL="1039030" indent="0">
              <a:buNone/>
              <a:defRPr sz="4000"/>
            </a:lvl2pPr>
            <a:lvl3pPr marL="2078061" indent="0">
              <a:buNone/>
              <a:defRPr sz="3600"/>
            </a:lvl3pPr>
            <a:lvl4pPr marL="3117091" indent="0">
              <a:buNone/>
              <a:defRPr sz="3100"/>
            </a:lvl4pPr>
            <a:lvl5pPr marL="4156123" indent="0">
              <a:buNone/>
              <a:defRPr sz="3100"/>
            </a:lvl5pPr>
            <a:lvl6pPr marL="5195152" indent="0">
              <a:buNone/>
              <a:defRPr sz="3100"/>
            </a:lvl6pPr>
            <a:lvl7pPr marL="6234184" indent="0">
              <a:buNone/>
              <a:defRPr sz="3100"/>
            </a:lvl7pPr>
            <a:lvl8pPr marL="7273216" indent="0">
              <a:buNone/>
              <a:defRPr sz="3100"/>
            </a:lvl8pPr>
            <a:lvl9pPr marL="8312246" indent="0">
              <a:buNone/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8CCC-E0DF-485D-825E-0DF48E615DB4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435A2A-9226-4A1E-9057-40B4AC39075D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2958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9"/>
            <a:ext cx="10769600" cy="9061450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9"/>
            <a:ext cx="10769600" cy="9061450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CDC-CC34-40CC-83A3-BDA0AC8F4CF3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949A7-7944-4499-86DD-870EC57C94F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1840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39030" indent="0">
              <a:buNone/>
              <a:defRPr sz="4500" b="1"/>
            </a:lvl2pPr>
            <a:lvl3pPr marL="2078061" indent="0">
              <a:buNone/>
              <a:defRPr sz="4000" b="1"/>
            </a:lvl3pPr>
            <a:lvl4pPr marL="3117091" indent="0">
              <a:buNone/>
              <a:defRPr sz="3600" b="1"/>
            </a:lvl4pPr>
            <a:lvl5pPr marL="4156123" indent="0">
              <a:buNone/>
              <a:defRPr sz="3600" b="1"/>
            </a:lvl5pPr>
            <a:lvl6pPr marL="5195152" indent="0">
              <a:buNone/>
              <a:defRPr sz="3600" b="1"/>
            </a:lvl6pPr>
            <a:lvl7pPr marL="6234184" indent="0">
              <a:buNone/>
              <a:defRPr sz="3600" b="1"/>
            </a:lvl7pPr>
            <a:lvl8pPr marL="7273216" indent="0">
              <a:buNone/>
              <a:defRPr sz="3600" b="1"/>
            </a:lvl8pPr>
            <a:lvl9pPr marL="83122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4" y="3070226"/>
            <a:ext cx="10778069" cy="127952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39030" indent="0">
              <a:buNone/>
              <a:defRPr sz="4500" b="1"/>
            </a:lvl2pPr>
            <a:lvl3pPr marL="2078061" indent="0">
              <a:buNone/>
              <a:defRPr sz="4000" b="1"/>
            </a:lvl3pPr>
            <a:lvl4pPr marL="3117091" indent="0">
              <a:buNone/>
              <a:defRPr sz="3600" b="1"/>
            </a:lvl4pPr>
            <a:lvl5pPr marL="4156123" indent="0">
              <a:buNone/>
              <a:defRPr sz="3600" b="1"/>
            </a:lvl5pPr>
            <a:lvl6pPr marL="5195152" indent="0">
              <a:buNone/>
              <a:defRPr sz="3600" b="1"/>
            </a:lvl6pPr>
            <a:lvl7pPr marL="6234184" indent="0">
              <a:buNone/>
              <a:defRPr sz="3600" b="1"/>
            </a:lvl7pPr>
            <a:lvl8pPr marL="7273216" indent="0">
              <a:buNone/>
              <a:defRPr sz="3600" b="1"/>
            </a:lvl8pPr>
            <a:lvl9pPr marL="83122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4" y="4349750"/>
            <a:ext cx="10778069" cy="7902576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33F2-422A-480B-AB04-3B6403FB190B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E04D5A-3735-4074-A4E8-217F1A3A0F67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10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85FB-E045-4AEE-B626-777D28039AE0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535C6E-BEDE-4782-93E6-88876AFAEBF6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807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D86-EB0A-43AE-96D7-85EA71691E6D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8C52E8-F7CE-4F67-8193-AEC59637F0D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57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2" y="546107"/>
            <a:ext cx="13631333" cy="11706226"/>
          </a:xfrm>
        </p:spPr>
        <p:txBody>
          <a:bodyPr/>
          <a:lstStyle>
            <a:lvl1pPr>
              <a:defRPr sz="7400"/>
            </a:lvl1pPr>
            <a:lvl2pPr>
              <a:defRPr sz="6400"/>
            </a:lvl2pPr>
            <a:lvl3pPr>
              <a:defRPr sz="55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7"/>
            <a:ext cx="8022168" cy="9382126"/>
          </a:xfrm>
        </p:spPr>
        <p:txBody>
          <a:bodyPr/>
          <a:lstStyle>
            <a:lvl1pPr marL="0" indent="0">
              <a:buNone/>
              <a:defRPr sz="3100"/>
            </a:lvl1pPr>
            <a:lvl2pPr marL="1039030" indent="0">
              <a:buNone/>
              <a:defRPr sz="2600"/>
            </a:lvl2pPr>
            <a:lvl3pPr marL="2078061" indent="0">
              <a:buNone/>
              <a:defRPr sz="2400"/>
            </a:lvl3pPr>
            <a:lvl4pPr marL="3117091" indent="0">
              <a:buNone/>
              <a:defRPr sz="1900"/>
            </a:lvl4pPr>
            <a:lvl5pPr marL="4156123" indent="0">
              <a:buNone/>
              <a:defRPr sz="1900"/>
            </a:lvl5pPr>
            <a:lvl6pPr marL="5195152" indent="0">
              <a:buNone/>
              <a:defRPr sz="1900"/>
            </a:lvl6pPr>
            <a:lvl7pPr marL="6234184" indent="0">
              <a:buNone/>
              <a:defRPr sz="1900"/>
            </a:lvl7pPr>
            <a:lvl8pPr marL="7273216" indent="0">
              <a:buNone/>
              <a:defRPr sz="1900"/>
            </a:lvl8pPr>
            <a:lvl9pPr marL="83122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7E6B4-4F86-4680-9DB7-23B78B65EC06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1DC4BF-7D92-448F-BB1D-10387ED8A4E9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3739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400"/>
            </a:lvl1pPr>
            <a:lvl2pPr marL="1039030" indent="0">
              <a:buNone/>
              <a:defRPr sz="6400"/>
            </a:lvl2pPr>
            <a:lvl3pPr marL="2078061" indent="0">
              <a:buNone/>
              <a:defRPr sz="5500"/>
            </a:lvl3pPr>
            <a:lvl4pPr marL="3117091" indent="0">
              <a:buNone/>
              <a:defRPr sz="4500"/>
            </a:lvl4pPr>
            <a:lvl5pPr marL="4156123" indent="0">
              <a:buNone/>
              <a:defRPr sz="4500"/>
            </a:lvl5pPr>
            <a:lvl6pPr marL="5195152" indent="0">
              <a:buNone/>
              <a:defRPr sz="4500"/>
            </a:lvl6pPr>
            <a:lvl7pPr marL="6234184" indent="0">
              <a:buNone/>
              <a:defRPr sz="4500"/>
            </a:lvl7pPr>
            <a:lvl8pPr marL="7273216" indent="0">
              <a:buNone/>
              <a:defRPr sz="4500"/>
            </a:lvl8pPr>
            <a:lvl9pPr marL="8312246" indent="0">
              <a:buNone/>
              <a:defRPr sz="4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100"/>
            </a:lvl1pPr>
            <a:lvl2pPr marL="1039030" indent="0">
              <a:buNone/>
              <a:defRPr sz="2600"/>
            </a:lvl2pPr>
            <a:lvl3pPr marL="2078061" indent="0">
              <a:buNone/>
              <a:defRPr sz="2400"/>
            </a:lvl3pPr>
            <a:lvl4pPr marL="3117091" indent="0">
              <a:buNone/>
              <a:defRPr sz="1900"/>
            </a:lvl4pPr>
            <a:lvl5pPr marL="4156123" indent="0">
              <a:buNone/>
              <a:defRPr sz="1900"/>
            </a:lvl5pPr>
            <a:lvl6pPr marL="5195152" indent="0">
              <a:buNone/>
              <a:defRPr sz="1900"/>
            </a:lvl6pPr>
            <a:lvl7pPr marL="6234184" indent="0">
              <a:buNone/>
              <a:defRPr sz="1900"/>
            </a:lvl7pPr>
            <a:lvl8pPr marL="7273216" indent="0">
              <a:buNone/>
              <a:defRPr sz="1900"/>
            </a:lvl8pPr>
            <a:lvl9pPr marL="83122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52CB-6687-4BBB-91FD-4CC803F47C95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86EF0F-E643-4049-A267-0A857927BC48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7396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2B693-687E-456B-8A01-FD808DB82407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1C157E-6357-4A1B-B1A0-08CE62202758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9230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8050935" y="555626"/>
            <a:ext cx="5854701" cy="1170622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8368" y="555626"/>
            <a:ext cx="17166165" cy="117062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ECE8-A9FB-4B0B-837A-FD3A39B62965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724F21-F942-40B7-9159-24C9D3830E1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303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43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24395725" cy="1370330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271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3384555"/>
            <a:ext cx="20726400" cy="3473450"/>
          </a:xfrm>
          <a:noFill/>
        </p:spPr>
        <p:txBody>
          <a:bodyPr anchor="b"/>
          <a:lstStyle>
            <a:lvl1pPr>
              <a:defRPr sz="110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3271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1219200" y="12487276"/>
            <a:ext cx="5689600" cy="914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4420-F74E-4902-BAF7-CE48BDE6EA61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200" y="12496800"/>
            <a:ext cx="7721600" cy="914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5200" y="12487276"/>
            <a:ext cx="5689600" cy="914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896D13-8D79-4D5D-920D-84487DAD33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4794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3952-D419-4C08-9EC5-ADD9E571BB03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008A0-4AF8-4F6F-80AC-45CFDC0A1CA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0598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500"/>
            </a:lvl1pPr>
            <a:lvl2pPr marL="1039056" indent="0">
              <a:buNone/>
              <a:defRPr sz="4000"/>
            </a:lvl2pPr>
            <a:lvl3pPr marL="2078111" indent="0">
              <a:buNone/>
              <a:defRPr sz="3600"/>
            </a:lvl3pPr>
            <a:lvl4pPr marL="3117167" indent="0">
              <a:buNone/>
              <a:defRPr sz="3100"/>
            </a:lvl4pPr>
            <a:lvl5pPr marL="4156223" indent="0">
              <a:buNone/>
              <a:defRPr sz="3100"/>
            </a:lvl5pPr>
            <a:lvl6pPr marL="5195279" indent="0">
              <a:buNone/>
              <a:defRPr sz="3100"/>
            </a:lvl6pPr>
            <a:lvl7pPr marL="6234334" indent="0">
              <a:buNone/>
              <a:defRPr sz="3100"/>
            </a:lvl7pPr>
            <a:lvl8pPr marL="7273390" indent="0">
              <a:buNone/>
              <a:defRPr sz="3100"/>
            </a:lvl8pPr>
            <a:lvl9pPr marL="8312446" indent="0">
              <a:buNone/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8CCC-E0DF-485D-825E-0DF48E615DB4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435A2A-9226-4A1E-9057-40B4AC39075D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1452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5"/>
            <a:ext cx="10769600" cy="9061450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5"/>
            <a:ext cx="10769600" cy="9061450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CDC-CC34-40CC-83A3-BDA0AC8F4CF3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949A7-7944-4499-86DD-870EC57C94F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6930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39056" indent="0">
              <a:buNone/>
              <a:defRPr sz="4500" b="1"/>
            </a:lvl2pPr>
            <a:lvl3pPr marL="2078111" indent="0">
              <a:buNone/>
              <a:defRPr sz="4000" b="1"/>
            </a:lvl3pPr>
            <a:lvl4pPr marL="3117167" indent="0">
              <a:buNone/>
              <a:defRPr sz="3600" b="1"/>
            </a:lvl4pPr>
            <a:lvl5pPr marL="4156223" indent="0">
              <a:buNone/>
              <a:defRPr sz="3600" b="1"/>
            </a:lvl5pPr>
            <a:lvl6pPr marL="5195279" indent="0">
              <a:buNone/>
              <a:defRPr sz="3600" b="1"/>
            </a:lvl6pPr>
            <a:lvl7pPr marL="6234334" indent="0">
              <a:buNone/>
              <a:defRPr sz="3600" b="1"/>
            </a:lvl7pPr>
            <a:lvl8pPr marL="7273390" indent="0">
              <a:buNone/>
              <a:defRPr sz="3600" b="1"/>
            </a:lvl8pPr>
            <a:lvl9pPr marL="83124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4" y="3070226"/>
            <a:ext cx="10778069" cy="127952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39056" indent="0">
              <a:buNone/>
              <a:defRPr sz="4500" b="1"/>
            </a:lvl2pPr>
            <a:lvl3pPr marL="2078111" indent="0">
              <a:buNone/>
              <a:defRPr sz="4000" b="1"/>
            </a:lvl3pPr>
            <a:lvl4pPr marL="3117167" indent="0">
              <a:buNone/>
              <a:defRPr sz="3600" b="1"/>
            </a:lvl4pPr>
            <a:lvl5pPr marL="4156223" indent="0">
              <a:buNone/>
              <a:defRPr sz="3600" b="1"/>
            </a:lvl5pPr>
            <a:lvl6pPr marL="5195279" indent="0">
              <a:buNone/>
              <a:defRPr sz="3600" b="1"/>
            </a:lvl6pPr>
            <a:lvl7pPr marL="6234334" indent="0">
              <a:buNone/>
              <a:defRPr sz="3600" b="1"/>
            </a:lvl7pPr>
            <a:lvl8pPr marL="7273390" indent="0">
              <a:buNone/>
              <a:defRPr sz="3600" b="1"/>
            </a:lvl8pPr>
            <a:lvl9pPr marL="83124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4" y="4349750"/>
            <a:ext cx="10778069" cy="7902576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33F2-422A-480B-AB04-3B6403FB190B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E04D5A-3735-4074-A4E8-217F1A3A0F67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8055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85FB-E045-4AEE-B626-777D28039AE0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535C6E-BEDE-4782-93E6-88876AFAEBF6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49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D86-EB0A-43AE-96D7-85EA71691E6D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8C52E8-F7CE-4F67-8193-AEC59637F0D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1021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0" y="546105"/>
            <a:ext cx="13631333" cy="11706226"/>
          </a:xfrm>
        </p:spPr>
        <p:txBody>
          <a:bodyPr/>
          <a:lstStyle>
            <a:lvl1pPr>
              <a:defRPr sz="7400"/>
            </a:lvl1pPr>
            <a:lvl2pPr>
              <a:defRPr sz="6400"/>
            </a:lvl2pPr>
            <a:lvl3pPr>
              <a:defRPr sz="55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5"/>
            <a:ext cx="8022168" cy="9382126"/>
          </a:xfrm>
        </p:spPr>
        <p:txBody>
          <a:bodyPr/>
          <a:lstStyle>
            <a:lvl1pPr marL="0" indent="0">
              <a:buNone/>
              <a:defRPr sz="3100"/>
            </a:lvl1pPr>
            <a:lvl2pPr marL="1039056" indent="0">
              <a:buNone/>
              <a:defRPr sz="2600"/>
            </a:lvl2pPr>
            <a:lvl3pPr marL="2078111" indent="0">
              <a:buNone/>
              <a:defRPr sz="2400"/>
            </a:lvl3pPr>
            <a:lvl4pPr marL="3117167" indent="0">
              <a:buNone/>
              <a:defRPr sz="1900"/>
            </a:lvl4pPr>
            <a:lvl5pPr marL="4156223" indent="0">
              <a:buNone/>
              <a:defRPr sz="1900"/>
            </a:lvl5pPr>
            <a:lvl6pPr marL="5195279" indent="0">
              <a:buNone/>
              <a:defRPr sz="1900"/>
            </a:lvl6pPr>
            <a:lvl7pPr marL="6234334" indent="0">
              <a:buNone/>
              <a:defRPr sz="1900"/>
            </a:lvl7pPr>
            <a:lvl8pPr marL="7273390" indent="0">
              <a:buNone/>
              <a:defRPr sz="1900"/>
            </a:lvl8pPr>
            <a:lvl9pPr marL="83124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7E6B4-4F86-4680-9DB7-23B78B65EC06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1DC4BF-7D92-448F-BB1D-10387ED8A4E9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216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400"/>
            </a:lvl1pPr>
            <a:lvl2pPr marL="1039056" indent="0">
              <a:buNone/>
              <a:defRPr sz="6400"/>
            </a:lvl2pPr>
            <a:lvl3pPr marL="2078111" indent="0">
              <a:buNone/>
              <a:defRPr sz="5500"/>
            </a:lvl3pPr>
            <a:lvl4pPr marL="3117167" indent="0">
              <a:buNone/>
              <a:defRPr sz="4500"/>
            </a:lvl4pPr>
            <a:lvl5pPr marL="4156223" indent="0">
              <a:buNone/>
              <a:defRPr sz="4500"/>
            </a:lvl5pPr>
            <a:lvl6pPr marL="5195279" indent="0">
              <a:buNone/>
              <a:defRPr sz="4500"/>
            </a:lvl6pPr>
            <a:lvl7pPr marL="6234334" indent="0">
              <a:buNone/>
              <a:defRPr sz="4500"/>
            </a:lvl7pPr>
            <a:lvl8pPr marL="7273390" indent="0">
              <a:buNone/>
              <a:defRPr sz="4500"/>
            </a:lvl8pPr>
            <a:lvl9pPr marL="8312446" indent="0">
              <a:buNone/>
              <a:defRPr sz="4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100"/>
            </a:lvl1pPr>
            <a:lvl2pPr marL="1039056" indent="0">
              <a:buNone/>
              <a:defRPr sz="2600"/>
            </a:lvl2pPr>
            <a:lvl3pPr marL="2078111" indent="0">
              <a:buNone/>
              <a:defRPr sz="2400"/>
            </a:lvl3pPr>
            <a:lvl4pPr marL="3117167" indent="0">
              <a:buNone/>
              <a:defRPr sz="1900"/>
            </a:lvl4pPr>
            <a:lvl5pPr marL="4156223" indent="0">
              <a:buNone/>
              <a:defRPr sz="1900"/>
            </a:lvl5pPr>
            <a:lvl6pPr marL="5195279" indent="0">
              <a:buNone/>
              <a:defRPr sz="1900"/>
            </a:lvl6pPr>
            <a:lvl7pPr marL="6234334" indent="0">
              <a:buNone/>
              <a:defRPr sz="1900"/>
            </a:lvl7pPr>
            <a:lvl8pPr marL="7273390" indent="0">
              <a:buNone/>
              <a:defRPr sz="1900"/>
            </a:lvl8pPr>
            <a:lvl9pPr marL="83124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52CB-6687-4BBB-91FD-4CC803F47C95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86EF0F-E643-4049-A267-0A857927BC48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384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2B693-687E-456B-8A01-FD808DB82407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1C157E-6357-4A1B-B1A0-08CE62202758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498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4572000" y="2286005"/>
            <a:ext cx="16760827" cy="250826"/>
          </a:xfrm>
          <a:prstGeom prst="rect">
            <a:avLst/>
          </a:prstGeom>
          <a:solidFill>
            <a:srgbClr val="6699FF">
              <a:alpha val="50195"/>
            </a:srgbClr>
          </a:soli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 sz="48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56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8050935" y="555626"/>
            <a:ext cx="5854701" cy="1170622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8368" y="555626"/>
            <a:ext cx="17166165" cy="117062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ECE8-A9FB-4B0B-837A-FD3A39B62965}" type="datetime1">
              <a:rPr lang="ru-RU">
                <a:solidFill>
                  <a:srgbClr val="FFFFFF"/>
                </a:solidFill>
              </a:rPr>
              <a:pPr>
                <a:defRPr/>
              </a:pPr>
              <a:t>02.10.2016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724F21-F942-40B7-9159-24C9D3830E1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6528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7"/>
            <a:ext cx="20726400" cy="2940050"/>
          </a:xfrm>
          <a:prstGeom prst="rect">
            <a:avLst/>
          </a:prstGeom>
        </p:spPr>
        <p:txBody>
          <a:bodyPr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lIns="207807" tIns="103905" rIns="207807" bIns="103905"/>
          <a:lstStyle>
            <a:lvl1pPr marL="0" indent="0" algn="ctr">
              <a:buNone/>
              <a:defRPr/>
            </a:lvl1pPr>
            <a:lvl2pPr marL="1039041" indent="0" algn="ctr">
              <a:buNone/>
              <a:defRPr/>
            </a:lvl2pPr>
            <a:lvl3pPr marL="2078085" indent="0" algn="ctr">
              <a:buNone/>
              <a:defRPr/>
            </a:lvl3pPr>
            <a:lvl4pPr marL="3117129" indent="0" algn="ctr">
              <a:buNone/>
              <a:defRPr/>
            </a:lvl4pPr>
            <a:lvl5pPr marL="4156173" indent="0" algn="ctr">
              <a:buNone/>
              <a:defRPr/>
            </a:lvl5pPr>
            <a:lvl6pPr marL="5195214" indent="0" algn="ctr">
              <a:buNone/>
              <a:defRPr/>
            </a:lvl6pPr>
            <a:lvl7pPr marL="6234258" indent="0" algn="ctr">
              <a:buNone/>
              <a:defRPr/>
            </a:lvl7pPr>
            <a:lvl8pPr marL="7273302" indent="0" algn="ctr">
              <a:buNone/>
              <a:defRPr/>
            </a:lvl8pPr>
            <a:lvl9pPr marL="831234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7B2E26-6627-4759-ACE9-0065A006BBA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426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200407"/>
            <a:ext cx="21945600" cy="9051926"/>
          </a:xfrm>
          <a:prstGeom prst="rect">
            <a:avLst/>
          </a:prstGeom>
        </p:spPr>
        <p:txBody>
          <a:bodyPr lIns="207807" tIns="103905" rIns="207807" bIns="10390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51E62-C7DC-4EEB-A1F5-0E6C6DF1D71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177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7"/>
            <a:ext cx="20726400" cy="2724150"/>
          </a:xfrm>
          <a:prstGeom prst="rect">
            <a:avLst/>
          </a:prstGeom>
        </p:spPr>
        <p:txBody>
          <a:bodyPr lIns="207807" tIns="103905" rIns="207807" bIns="103905" anchor="t"/>
          <a:lstStyle>
            <a:lvl1pPr algn="l">
              <a:defRPr sz="9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  <a:prstGeom prst="rect">
            <a:avLst/>
          </a:prstGeom>
        </p:spPr>
        <p:txBody>
          <a:bodyPr lIns="207807" tIns="103905" rIns="207807" bIns="103905" anchor="b"/>
          <a:lstStyle>
            <a:lvl1pPr marL="0" indent="0">
              <a:buNone/>
              <a:defRPr sz="4500"/>
            </a:lvl1pPr>
            <a:lvl2pPr marL="1039041" indent="0">
              <a:buNone/>
              <a:defRPr sz="4000"/>
            </a:lvl2pPr>
            <a:lvl3pPr marL="2078085" indent="0">
              <a:buNone/>
              <a:defRPr sz="3600"/>
            </a:lvl3pPr>
            <a:lvl4pPr marL="3117129" indent="0">
              <a:buNone/>
              <a:defRPr sz="3100"/>
            </a:lvl4pPr>
            <a:lvl5pPr marL="4156173" indent="0">
              <a:buNone/>
              <a:defRPr sz="3100"/>
            </a:lvl5pPr>
            <a:lvl6pPr marL="5195214" indent="0">
              <a:buNone/>
              <a:defRPr sz="3100"/>
            </a:lvl6pPr>
            <a:lvl7pPr marL="6234258" indent="0">
              <a:buNone/>
              <a:defRPr sz="3100"/>
            </a:lvl7pPr>
            <a:lvl8pPr marL="7273302" indent="0">
              <a:buNone/>
              <a:defRPr sz="3100"/>
            </a:lvl8pPr>
            <a:lvl9pPr marL="8312346" indent="0">
              <a:buNone/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8EA5B-86C7-46EC-8FFD-DDADF36E41F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2485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7"/>
            <a:ext cx="10769600" cy="9051926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7"/>
            <a:ext cx="10769600" cy="9051926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 sz="6400"/>
            </a:lvl1pPr>
            <a:lvl2pPr>
              <a:defRPr sz="55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FD0B21-65DA-4E80-BF0B-7218B2E4BB4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3831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lIns="207807" tIns="103905" rIns="207807" bIns="103905" anchor="b"/>
          <a:lstStyle>
            <a:lvl1pPr marL="0" indent="0">
              <a:buNone/>
              <a:defRPr sz="5500" b="1"/>
            </a:lvl1pPr>
            <a:lvl2pPr marL="1039041" indent="0">
              <a:buNone/>
              <a:defRPr sz="4500" b="1"/>
            </a:lvl2pPr>
            <a:lvl3pPr marL="2078085" indent="0">
              <a:buNone/>
              <a:defRPr sz="4000" b="1"/>
            </a:lvl3pPr>
            <a:lvl4pPr marL="3117129" indent="0">
              <a:buNone/>
              <a:defRPr sz="3600" b="1"/>
            </a:lvl4pPr>
            <a:lvl5pPr marL="4156173" indent="0">
              <a:buNone/>
              <a:defRPr sz="3600" b="1"/>
            </a:lvl5pPr>
            <a:lvl6pPr marL="5195214" indent="0">
              <a:buNone/>
              <a:defRPr sz="3600" b="1"/>
            </a:lvl6pPr>
            <a:lvl7pPr marL="6234258" indent="0">
              <a:buNone/>
              <a:defRPr sz="3600" b="1"/>
            </a:lvl7pPr>
            <a:lvl8pPr marL="7273302" indent="0">
              <a:buNone/>
              <a:defRPr sz="3600" b="1"/>
            </a:lvl8pPr>
            <a:lvl9pPr marL="83123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4" y="3070226"/>
            <a:ext cx="10778069" cy="1279524"/>
          </a:xfrm>
          <a:prstGeom prst="rect">
            <a:avLst/>
          </a:prstGeom>
        </p:spPr>
        <p:txBody>
          <a:bodyPr lIns="207807" tIns="103905" rIns="207807" bIns="103905" anchor="b"/>
          <a:lstStyle>
            <a:lvl1pPr marL="0" indent="0">
              <a:buNone/>
              <a:defRPr sz="5500" b="1"/>
            </a:lvl1pPr>
            <a:lvl2pPr marL="1039041" indent="0">
              <a:buNone/>
              <a:defRPr sz="4500" b="1"/>
            </a:lvl2pPr>
            <a:lvl3pPr marL="2078085" indent="0">
              <a:buNone/>
              <a:defRPr sz="4000" b="1"/>
            </a:lvl3pPr>
            <a:lvl4pPr marL="3117129" indent="0">
              <a:buNone/>
              <a:defRPr sz="3600" b="1"/>
            </a:lvl4pPr>
            <a:lvl5pPr marL="4156173" indent="0">
              <a:buNone/>
              <a:defRPr sz="3600" b="1"/>
            </a:lvl5pPr>
            <a:lvl6pPr marL="5195214" indent="0">
              <a:buNone/>
              <a:defRPr sz="3600" b="1"/>
            </a:lvl6pPr>
            <a:lvl7pPr marL="6234258" indent="0">
              <a:buNone/>
              <a:defRPr sz="3600" b="1"/>
            </a:lvl7pPr>
            <a:lvl8pPr marL="7273302" indent="0">
              <a:buNone/>
              <a:defRPr sz="3600" b="1"/>
            </a:lvl8pPr>
            <a:lvl9pPr marL="83123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4" y="4349750"/>
            <a:ext cx="10778069" cy="7902576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 sz="55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FD4BA4-5380-46B0-9F19-6CF754E93A9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5088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C0721A-FEC8-4473-B072-9CA9B90B65A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0238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034C15-8560-4869-9E6A-4CBCFDECF18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5352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  <a:prstGeom prst="rect">
            <a:avLst/>
          </a:prstGeom>
        </p:spPr>
        <p:txBody>
          <a:bodyPr lIns="207807" tIns="103905" rIns="207807" bIns="103905"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2" y="546105"/>
            <a:ext cx="13631333" cy="11706226"/>
          </a:xfrm>
          <a:prstGeom prst="rect">
            <a:avLst/>
          </a:prstGeom>
        </p:spPr>
        <p:txBody>
          <a:bodyPr lIns="207807" tIns="103905" rIns="207807" bIns="103905"/>
          <a:lstStyle>
            <a:lvl1pPr>
              <a:defRPr sz="7400"/>
            </a:lvl1pPr>
            <a:lvl2pPr>
              <a:defRPr sz="6400"/>
            </a:lvl2pPr>
            <a:lvl3pPr>
              <a:defRPr sz="55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5"/>
            <a:ext cx="8022168" cy="9382126"/>
          </a:xfrm>
          <a:prstGeom prst="rect">
            <a:avLst/>
          </a:prstGeom>
        </p:spPr>
        <p:txBody>
          <a:bodyPr lIns="207807" tIns="103905" rIns="207807" bIns="103905"/>
          <a:lstStyle>
            <a:lvl1pPr marL="0" indent="0">
              <a:buNone/>
              <a:defRPr sz="3100"/>
            </a:lvl1pPr>
            <a:lvl2pPr marL="1039041" indent="0">
              <a:buNone/>
              <a:defRPr sz="2600"/>
            </a:lvl2pPr>
            <a:lvl3pPr marL="2078085" indent="0">
              <a:buNone/>
              <a:defRPr sz="2400"/>
            </a:lvl3pPr>
            <a:lvl4pPr marL="3117129" indent="0">
              <a:buNone/>
              <a:defRPr sz="1900"/>
            </a:lvl4pPr>
            <a:lvl5pPr marL="4156173" indent="0">
              <a:buNone/>
              <a:defRPr sz="1900"/>
            </a:lvl5pPr>
            <a:lvl6pPr marL="5195214" indent="0">
              <a:buNone/>
              <a:defRPr sz="1900"/>
            </a:lvl6pPr>
            <a:lvl7pPr marL="6234258" indent="0">
              <a:buNone/>
              <a:defRPr sz="1900"/>
            </a:lvl7pPr>
            <a:lvl8pPr marL="7273302" indent="0">
              <a:buNone/>
              <a:defRPr sz="1900"/>
            </a:lvl8pPr>
            <a:lvl9pPr marL="83123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CED6ED-40D8-423F-8F4D-C2289BBF042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8789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lIns="207807" tIns="103905" rIns="207807" bIns="103905"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 lIns="207807" tIns="103905" rIns="207807" bIns="103905"/>
          <a:lstStyle>
            <a:lvl1pPr marL="0" indent="0">
              <a:buNone/>
              <a:defRPr sz="7400"/>
            </a:lvl1pPr>
            <a:lvl2pPr marL="1039041" indent="0">
              <a:buNone/>
              <a:defRPr sz="6400"/>
            </a:lvl2pPr>
            <a:lvl3pPr marL="2078085" indent="0">
              <a:buNone/>
              <a:defRPr sz="5500"/>
            </a:lvl3pPr>
            <a:lvl4pPr marL="3117129" indent="0">
              <a:buNone/>
              <a:defRPr sz="4500"/>
            </a:lvl4pPr>
            <a:lvl5pPr marL="4156173" indent="0">
              <a:buNone/>
              <a:defRPr sz="4500"/>
            </a:lvl5pPr>
            <a:lvl6pPr marL="5195214" indent="0">
              <a:buNone/>
              <a:defRPr sz="4500"/>
            </a:lvl6pPr>
            <a:lvl7pPr marL="6234258" indent="0">
              <a:buNone/>
              <a:defRPr sz="4500"/>
            </a:lvl7pPr>
            <a:lvl8pPr marL="7273302" indent="0">
              <a:buNone/>
              <a:defRPr sz="4500"/>
            </a:lvl8pPr>
            <a:lvl9pPr marL="8312346" indent="0">
              <a:buNone/>
              <a:defRPr sz="4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 lIns="207807" tIns="103905" rIns="207807" bIns="103905"/>
          <a:lstStyle>
            <a:lvl1pPr marL="0" indent="0">
              <a:buNone/>
              <a:defRPr sz="3100"/>
            </a:lvl1pPr>
            <a:lvl2pPr marL="1039041" indent="0">
              <a:buNone/>
              <a:defRPr sz="2600"/>
            </a:lvl2pPr>
            <a:lvl3pPr marL="2078085" indent="0">
              <a:buNone/>
              <a:defRPr sz="2400"/>
            </a:lvl3pPr>
            <a:lvl4pPr marL="3117129" indent="0">
              <a:buNone/>
              <a:defRPr sz="1900"/>
            </a:lvl4pPr>
            <a:lvl5pPr marL="4156173" indent="0">
              <a:buNone/>
              <a:defRPr sz="1900"/>
            </a:lvl5pPr>
            <a:lvl6pPr marL="5195214" indent="0">
              <a:buNone/>
              <a:defRPr sz="1900"/>
            </a:lvl6pPr>
            <a:lvl7pPr marL="6234258" indent="0">
              <a:buNone/>
              <a:defRPr sz="1900"/>
            </a:lvl7pPr>
            <a:lvl8pPr marL="7273302" indent="0">
              <a:buNone/>
              <a:defRPr sz="1900"/>
            </a:lvl8pPr>
            <a:lvl9pPr marL="83123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8144F3-96EF-42B3-8547-C182F47CF94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742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68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200407"/>
            <a:ext cx="21945600" cy="9051926"/>
          </a:xfrm>
          <a:prstGeom prst="rect">
            <a:avLst/>
          </a:prstGeom>
        </p:spPr>
        <p:txBody>
          <a:bodyPr vert="eaVert" lIns="207807" tIns="103905" rIns="207807" bIns="10390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D087A7-B916-4F98-94BA-16A3992D726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26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81"/>
            <a:ext cx="5486400" cy="11703050"/>
          </a:xfrm>
          <a:prstGeom prst="rect">
            <a:avLst/>
          </a:prstGeom>
        </p:spPr>
        <p:txBody>
          <a:bodyPr vert="eaVert" lIns="207807" tIns="103905" rIns="207807" bIns="1039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281"/>
            <a:ext cx="16052800" cy="11703050"/>
          </a:xfrm>
          <a:prstGeom prst="rect">
            <a:avLst/>
          </a:prstGeom>
        </p:spPr>
        <p:txBody>
          <a:bodyPr vert="eaVert" lIns="207807" tIns="103905" rIns="207807" bIns="10390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BA4282-5239-4149-963D-E5FFFA27DC9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59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549281"/>
            <a:ext cx="21945600" cy="11703050"/>
          </a:xfrm>
          <a:prstGeom prst="rect">
            <a:avLst/>
          </a:prstGeom>
        </p:spPr>
        <p:txBody>
          <a:bodyPr lIns="207807" tIns="103905" rIns="207807" bIns="10390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10 лет МИРЕА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3A2999-ACD8-4C42-B741-0713B3E2306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8167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6347"/>
            <a:ext cx="24384000" cy="104076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003" y="2898303"/>
            <a:ext cx="21144000" cy="5942102"/>
          </a:xfrm>
        </p:spPr>
        <p:txBody>
          <a:bodyPr/>
          <a:lstStyle>
            <a:lvl1pPr>
              <a:defRPr sz="1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03" y="10561694"/>
            <a:ext cx="21144000" cy="869948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103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7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17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5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95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3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273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12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58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894376"/>
            <a:ext cx="21143995" cy="1940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432" y="4444575"/>
            <a:ext cx="21109147" cy="72730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03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1"/>
            <a:ext cx="24384000" cy="104076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5902792"/>
            <a:ext cx="21122837" cy="2937600"/>
          </a:xfrm>
        </p:spPr>
        <p:txBody>
          <a:bodyPr anchor="b"/>
          <a:lstStyle>
            <a:lvl1pPr algn="r">
              <a:defRPr sz="110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000" y="10562411"/>
            <a:ext cx="21122837" cy="867910"/>
          </a:xfrm>
        </p:spPr>
        <p:txBody>
          <a:bodyPr anchor="t">
            <a:noAutofit/>
          </a:bodyPr>
          <a:lstStyle>
            <a:lvl1pPr marL="0" indent="0" algn="r">
              <a:buNone/>
              <a:defRPr sz="4000">
                <a:solidFill>
                  <a:schemeClr val="tx1"/>
                </a:solidFill>
              </a:defRPr>
            </a:lvl1pPr>
            <a:lvl2pPr marL="103903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7806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11709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15612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95152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23418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27321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31224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5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7425" y="4444583"/>
            <a:ext cx="10371747" cy="727752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74837" y="4444574"/>
            <a:ext cx="10389168" cy="72775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315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463" y="4349750"/>
            <a:ext cx="10379715" cy="1152524"/>
          </a:xfrm>
        </p:spPr>
        <p:txBody>
          <a:bodyPr anchor="b">
            <a:noAutofit/>
          </a:bodyPr>
          <a:lstStyle>
            <a:lvl1pPr marL="0" indent="0" algn="ctr">
              <a:buNone/>
              <a:defRPr sz="4500" b="0"/>
            </a:lvl1pPr>
            <a:lvl2pPr marL="1039030" indent="0">
              <a:buNone/>
              <a:defRPr sz="4500" b="1"/>
            </a:lvl2pPr>
            <a:lvl3pPr marL="2078061" indent="0">
              <a:buNone/>
              <a:defRPr sz="4000" b="1"/>
            </a:lvl3pPr>
            <a:lvl4pPr marL="3117091" indent="0">
              <a:buNone/>
              <a:defRPr sz="3600" b="1"/>
            </a:lvl4pPr>
            <a:lvl5pPr marL="4156123" indent="0">
              <a:buNone/>
              <a:defRPr sz="3600" b="1"/>
            </a:lvl5pPr>
            <a:lvl6pPr marL="5195152" indent="0">
              <a:buNone/>
              <a:defRPr sz="3600" b="1"/>
            </a:lvl6pPr>
            <a:lvl7pPr marL="6234184" indent="0">
              <a:buNone/>
              <a:defRPr sz="3600" b="1"/>
            </a:lvl7pPr>
            <a:lvl8pPr marL="7273216" indent="0">
              <a:buNone/>
              <a:defRPr sz="3600" b="1"/>
            </a:lvl8pPr>
            <a:lvl9pPr marL="83122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9456" y="5502285"/>
            <a:ext cx="10379712" cy="62198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74837" y="4349750"/>
            <a:ext cx="10389168" cy="1152524"/>
          </a:xfrm>
        </p:spPr>
        <p:txBody>
          <a:bodyPr anchor="b">
            <a:noAutofit/>
          </a:bodyPr>
          <a:lstStyle>
            <a:lvl1pPr marL="0" indent="0" algn="ctr">
              <a:buNone/>
              <a:defRPr sz="4500" b="0"/>
            </a:lvl1pPr>
            <a:lvl2pPr marL="1039030" indent="0">
              <a:buNone/>
              <a:defRPr sz="4500" b="1"/>
            </a:lvl2pPr>
            <a:lvl3pPr marL="2078061" indent="0">
              <a:buNone/>
              <a:defRPr sz="4000" b="1"/>
            </a:lvl3pPr>
            <a:lvl4pPr marL="3117091" indent="0">
              <a:buNone/>
              <a:defRPr sz="3600" b="1"/>
            </a:lvl4pPr>
            <a:lvl5pPr marL="4156123" indent="0">
              <a:buNone/>
              <a:defRPr sz="3600" b="1"/>
            </a:lvl5pPr>
            <a:lvl6pPr marL="5195152" indent="0">
              <a:buNone/>
              <a:defRPr sz="3600" b="1"/>
            </a:lvl6pPr>
            <a:lvl7pPr marL="6234184" indent="0">
              <a:buNone/>
              <a:defRPr sz="3600" b="1"/>
            </a:lvl7pPr>
            <a:lvl8pPr marL="7273216" indent="0">
              <a:buNone/>
              <a:defRPr sz="3600" b="1"/>
            </a:lvl8pPr>
            <a:lvl9pPr marL="8312246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74837" y="5502285"/>
            <a:ext cx="10389168" cy="62198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90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13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4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559303" y="3"/>
            <a:ext cx="288925" cy="13712826"/>
          </a:xfrm>
          <a:prstGeom prst="rect">
            <a:avLst/>
          </a:prstGeom>
          <a:gradFill>
            <a:gsLst>
              <a:gs pos="0">
                <a:srgbClr val="00354E"/>
              </a:gs>
              <a:gs pos="100000">
                <a:srgbClr val="006699"/>
              </a:gs>
            </a:gsLst>
          </a:gradFill>
          <a:ln w="12700">
            <a:miter lim="400000"/>
          </a:ln>
        </p:spPr>
        <p:txBody>
          <a:bodyPr lIns="91438" tIns="91436" rIns="91438" bIns="91436"/>
          <a:lstStyle/>
          <a:p>
            <a:pPr>
              <a:defRPr>
                <a:solidFill>
                  <a:srgbClr val="EAEAEA"/>
                </a:solidFill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3270455" y="117478"/>
            <a:ext cx="910823" cy="13480605"/>
          </a:xfrm>
          <a:prstGeom prst="rect">
            <a:avLst/>
          </a:prstGeom>
          <a:ln w="25400">
            <a:miter lim="400000"/>
          </a:ln>
          <a:effectLst>
            <a:outerShdw dist="63500" dir="2700000" rotWithShape="0">
              <a:srgbClr val="00354E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8" tIns="91436" rIns="91438" bIns="91436">
            <a:spAutoFit/>
          </a:bodyPr>
          <a:lstStyle/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О</a:t>
            </a:r>
            <a:br/>
            <a:r>
              <a:t>И</a:t>
            </a:r>
            <a:br/>
            <a:r>
              <a:t>Я</a:t>
            </a:r>
            <a:br/>
            <a:r>
              <a:t>И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Д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у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б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н</a:t>
            </a:r>
          </a:p>
          <a:p>
            <a:pPr algn="ctr">
              <a:defRPr sz="7200">
                <a:solidFill>
                  <a:srgbClr val="EAEAE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а</a:t>
            </a:r>
          </a:p>
        </p:txBody>
      </p:sp>
      <p:pic>
        <p:nvPicPr>
          <p:cNvPr id="180" name="image2.png" descr="JINR_whit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27379" y="6296026"/>
            <a:ext cx="1289051" cy="85725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4848224" y="231776"/>
            <a:ext cx="16487776" cy="19367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7400" b="0">
                <a:solidFill>
                  <a:srgbClr val="CCE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4848227" y="2682876"/>
            <a:ext cx="16335376" cy="99345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1pPr>
            <a:lvl2pPr marL="1106664" indent="-649486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–"/>
              <a:defRPr sz="6400">
                <a:solidFill>
                  <a:srgbClr val="EAEAEA"/>
                </a:solidFill>
              </a:defRPr>
            </a:lvl2pPr>
            <a:lvl3pPr marL="1519695" indent="-605339">
              <a:spcBef>
                <a:spcPts val="1500"/>
              </a:spcBef>
              <a:buClr>
                <a:srgbClr val="6699FF"/>
              </a:buClr>
              <a:buSzPct val="100000"/>
              <a:buFontTx/>
              <a:buChar char="•"/>
              <a:defRPr sz="6400">
                <a:solidFill>
                  <a:srgbClr val="EAEAEA"/>
                </a:solidFill>
              </a:defRPr>
            </a:lvl3pPr>
            <a:lvl4pPr marL="2097944" indent="-726408">
              <a:spcBef>
                <a:spcPts val="1500"/>
              </a:spcBef>
              <a:buClr>
                <a:srgbClr val="6699FF"/>
              </a:buClr>
              <a:buFontTx/>
              <a:buChar char="–"/>
              <a:defRPr sz="6400">
                <a:solidFill>
                  <a:srgbClr val="EAEAEA"/>
                </a:solidFill>
              </a:defRPr>
            </a:lvl4pPr>
            <a:lvl5pPr marL="2555122" indent="-726408">
              <a:spcBef>
                <a:spcPts val="1500"/>
              </a:spcBef>
              <a:buClr>
                <a:srgbClr val="6699FF"/>
              </a:buClr>
              <a:buFontTx/>
              <a:buChar char="•"/>
              <a:defRPr sz="6400">
                <a:solidFill>
                  <a:srgbClr val="EAEAEA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xfrm>
            <a:off x="20762253" y="12965839"/>
            <a:ext cx="573748" cy="585931"/>
          </a:xfrm>
          <a:prstGeom prst="rect">
            <a:avLst/>
          </a:prstGeom>
        </p:spPr>
        <p:txBody>
          <a:bodyPr lIns="92012" tIns="92012" rIns="92012" bIns="92012"/>
          <a:lstStyle>
            <a:lvl1pPr>
              <a:defRPr sz="2600">
                <a:solidFill>
                  <a:srgbClr val="EAEA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2146309" y="892181"/>
            <a:ext cx="7095067" cy="362930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9" y="892176"/>
            <a:ext cx="7095067" cy="3236792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1269" y="892185"/>
            <a:ext cx="12505264" cy="1082992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6309" y="4521485"/>
            <a:ext cx="7095067" cy="7200622"/>
          </a:xfrm>
        </p:spPr>
        <p:txBody>
          <a:bodyPr/>
          <a:lstStyle>
            <a:lvl1pPr marL="0" indent="0">
              <a:buNone/>
              <a:defRPr sz="3100"/>
            </a:lvl1pPr>
            <a:lvl2pPr marL="1039030" indent="0">
              <a:buNone/>
              <a:defRPr sz="2600"/>
            </a:lvl2pPr>
            <a:lvl3pPr marL="2078061" indent="0">
              <a:buNone/>
              <a:defRPr sz="2400"/>
            </a:lvl3pPr>
            <a:lvl4pPr marL="3117091" indent="0">
              <a:buNone/>
              <a:defRPr sz="1900"/>
            </a:lvl4pPr>
            <a:lvl5pPr marL="4156123" indent="0">
              <a:buNone/>
              <a:defRPr sz="1900"/>
            </a:lvl5pPr>
            <a:lvl6pPr marL="5195152" indent="0">
              <a:buNone/>
              <a:defRPr sz="1900"/>
            </a:lvl6pPr>
            <a:lvl7pPr marL="6234184" indent="0">
              <a:buNone/>
              <a:defRPr sz="1900"/>
            </a:lvl7pPr>
            <a:lvl8pPr marL="7273216" indent="0">
              <a:buNone/>
              <a:defRPr sz="1900"/>
            </a:lvl8pPr>
            <a:lvl9pPr marL="83122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41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463" y="1455053"/>
            <a:ext cx="9705976" cy="3234326"/>
          </a:xfrm>
        </p:spPr>
        <p:txBody>
          <a:bodyPr anchor="b">
            <a:normAutofit/>
          </a:bodyPr>
          <a:lstStyle>
            <a:lvl1pPr algn="l">
              <a:defRPr sz="5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2196235" y="0"/>
            <a:ext cx="12187765" cy="13716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31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463" y="4689369"/>
            <a:ext cx="9705976" cy="7032730"/>
          </a:xfrm>
        </p:spPr>
        <p:txBody>
          <a:bodyPr anchor="t">
            <a:normAutofit/>
          </a:bodyPr>
          <a:lstStyle>
            <a:lvl1pPr marL="0" indent="0">
              <a:buNone/>
              <a:defRPr sz="2600"/>
            </a:lvl1pPr>
            <a:lvl2pPr marL="1039030" indent="0">
              <a:buNone/>
              <a:defRPr sz="2600"/>
            </a:lvl2pPr>
            <a:lvl3pPr marL="2078061" indent="0">
              <a:buNone/>
              <a:defRPr sz="2400"/>
            </a:lvl3pPr>
            <a:lvl4pPr marL="3117091" indent="0">
              <a:buNone/>
              <a:defRPr sz="1900"/>
            </a:lvl4pPr>
            <a:lvl5pPr marL="4156123" indent="0">
              <a:buNone/>
              <a:defRPr sz="1900"/>
            </a:lvl5pPr>
            <a:lvl6pPr marL="5195152" indent="0">
              <a:buNone/>
              <a:defRPr sz="1900"/>
            </a:lvl6pPr>
            <a:lvl7pPr marL="6234184" indent="0">
              <a:buNone/>
              <a:defRPr sz="1900"/>
            </a:lvl7pPr>
            <a:lvl8pPr marL="7273216" indent="0">
              <a:buNone/>
              <a:defRPr sz="1900"/>
            </a:lvl8pPr>
            <a:lvl9pPr marL="83122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1623" y="12082733"/>
            <a:ext cx="1953757" cy="730250"/>
          </a:xfrm>
        </p:spPr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0795" y="12082733"/>
            <a:ext cx="6590827" cy="730250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25382" y="11831785"/>
            <a:ext cx="2124309" cy="981198"/>
          </a:xfrm>
        </p:spPr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28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9601200"/>
            <a:ext cx="21122837" cy="1133476"/>
          </a:xfrm>
        </p:spPr>
        <p:txBody>
          <a:bodyPr anchor="b">
            <a:normAutofit/>
          </a:bodyPr>
          <a:lstStyle>
            <a:lvl1pPr algn="l">
              <a:defRPr sz="5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24384000" cy="96012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00" y="10734676"/>
            <a:ext cx="21122837" cy="987424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1039030" indent="0">
              <a:buNone/>
              <a:defRPr sz="2600"/>
            </a:lvl2pPr>
            <a:lvl3pPr marL="2078061" indent="0">
              <a:buNone/>
              <a:defRPr sz="2400"/>
            </a:lvl3pPr>
            <a:lvl4pPr marL="3117091" indent="0">
              <a:buNone/>
              <a:defRPr sz="1900"/>
            </a:lvl4pPr>
            <a:lvl5pPr marL="4156123" indent="0">
              <a:buNone/>
              <a:defRPr sz="1900"/>
            </a:lvl5pPr>
            <a:lvl6pPr marL="5195152" indent="0">
              <a:buNone/>
              <a:defRPr sz="1900"/>
            </a:lvl6pPr>
            <a:lvl7pPr marL="6234184" indent="0">
              <a:buNone/>
              <a:defRPr sz="1900"/>
            </a:lvl7pPr>
            <a:lvl8pPr marL="7273216" indent="0">
              <a:buNone/>
              <a:defRPr sz="1900"/>
            </a:lvl8pPr>
            <a:lvl9pPr marL="831224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30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1263395" y="2162912"/>
            <a:ext cx="12664832" cy="6478376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971" y="2477004"/>
            <a:ext cx="11787680" cy="5291824"/>
          </a:xfrm>
        </p:spPr>
        <p:txBody>
          <a:bodyPr anchor="b"/>
          <a:lstStyle>
            <a:lvl1pPr algn="l">
              <a:defRPr sz="95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383" y="8887369"/>
            <a:ext cx="11783272" cy="1426482"/>
          </a:xfrm>
        </p:spPr>
        <p:txBody>
          <a:bodyPr anchor="t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103903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7806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11709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15612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95152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23418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27321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31224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149287" y="2162921"/>
            <a:ext cx="7620003" cy="815093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41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2281771" y="4573170"/>
            <a:ext cx="9790229" cy="500794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714179" y="4871923"/>
            <a:ext cx="8765040" cy="4015578"/>
          </a:xfrm>
        </p:spPr>
        <p:txBody>
          <a:bodyPr/>
          <a:lstStyle>
            <a:lvl1pPr>
              <a:defRPr sz="7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2312001" y="4572007"/>
            <a:ext cx="9760600" cy="459105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73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73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5339312" y="892178"/>
            <a:ext cx="9044699" cy="10829924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67083" y="1172342"/>
            <a:ext cx="4989584" cy="1026959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0004" y="892178"/>
            <a:ext cx="13223080" cy="1082992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AEE9-0A6C-4069-B23D-62333CF39FA9}" type="datetimeFigureOut">
              <a:rPr lang="ru-RU" smtClean="0">
                <a:solidFill>
                  <a:prstClr val="white"/>
                </a:solidFill>
              </a:rPr>
              <a:pPr/>
              <a:t>02.10.2016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9C60-57AD-4CB1-A3E0-95EEF12F9B65}" type="slidenum">
              <a:rPr lang="ru-RU" smtClean="0">
                <a:solidFill>
                  <a:srgbClr val="4E67C8"/>
                </a:solidFill>
              </a:rPr>
              <a:pPr/>
              <a:t>‹#›</a:t>
            </a:fld>
            <a:endParaRPr lang="ru-RU">
              <a:solidFill>
                <a:srgbClr val="4E67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1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69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1088524" indent="0" algn="ctr">
              <a:buNone/>
              <a:defRPr/>
            </a:lvl2pPr>
            <a:lvl3pPr marL="2177047" indent="0" algn="ctr">
              <a:buNone/>
              <a:defRPr/>
            </a:lvl3pPr>
            <a:lvl4pPr marL="3265571" indent="0" algn="ctr">
              <a:buNone/>
              <a:defRPr/>
            </a:lvl4pPr>
            <a:lvl5pPr marL="4354095" indent="0" algn="ctr">
              <a:buNone/>
              <a:defRPr/>
            </a:lvl5pPr>
            <a:lvl6pPr marL="5442618" indent="0" algn="ctr">
              <a:buNone/>
              <a:defRPr/>
            </a:lvl6pPr>
            <a:lvl7pPr marL="6531142" indent="0" algn="ctr">
              <a:buNone/>
              <a:defRPr/>
            </a:lvl7pPr>
            <a:lvl8pPr marL="7619663" indent="0" algn="ctr">
              <a:buNone/>
              <a:defRPr/>
            </a:lvl8pPr>
            <a:lvl9pPr marL="870818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00315CD4-105E-4F00-BAD3-8156D481B9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29603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3F0663ED-1102-4A5C-A7C1-45404D709F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15639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19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/>
            </a:lvl1pPr>
            <a:lvl2pPr marL="1088524" indent="0">
              <a:buNone/>
              <a:defRPr sz="4300"/>
            </a:lvl2pPr>
            <a:lvl3pPr marL="2177047" indent="0">
              <a:buNone/>
              <a:defRPr sz="3800"/>
            </a:lvl3pPr>
            <a:lvl4pPr marL="3265571" indent="0">
              <a:buNone/>
              <a:defRPr sz="3300"/>
            </a:lvl4pPr>
            <a:lvl5pPr marL="4354095" indent="0">
              <a:buNone/>
              <a:defRPr sz="3300"/>
            </a:lvl5pPr>
            <a:lvl6pPr marL="5442618" indent="0">
              <a:buNone/>
              <a:defRPr sz="3300"/>
            </a:lvl6pPr>
            <a:lvl7pPr marL="6531142" indent="0">
              <a:buNone/>
              <a:defRPr sz="3300"/>
            </a:lvl7pPr>
            <a:lvl8pPr marL="7619663" indent="0">
              <a:buNone/>
              <a:defRPr sz="3300"/>
            </a:lvl8pPr>
            <a:lvl9pPr marL="8708189" indent="0">
              <a:buNone/>
              <a:defRPr sz="3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tabLst>
                <a:tab pos="1069626" algn="l"/>
                <a:tab pos="2139251" algn="l"/>
                <a:tab pos="3208877" algn="l"/>
                <a:tab pos="4278501" algn="l"/>
                <a:tab pos="5348130" algn="l"/>
                <a:tab pos="6417754" algn="l"/>
              </a:tabLst>
              <a:defRPr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E6C4E42-1CAE-4FCC-A795-62C1BAA98C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371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184150"/>
            <a:ext cx="16459200" cy="3016252"/>
          </a:xfrm>
          <a:prstGeom prst="rect">
            <a:avLst/>
          </a:prstGeom>
          <a:ln w="25400">
            <a:miter lim="400000"/>
          </a:ln>
        </p:spPr>
        <p:txBody>
          <a:bodyPr lIns="92012" tIns="92012" rIns="92012" bIns="92012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</p:spPr>
        <p:txBody>
          <a:bodyPr lIns="92012" tIns="92012" rIns="92012" bIns="92012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5562578" y="12420323"/>
            <a:ext cx="591825" cy="584767"/>
          </a:xfrm>
          <a:prstGeom prst="rect">
            <a:avLst/>
          </a:prstGeom>
          <a:ln w="25400">
            <a:miter lim="400000"/>
          </a:ln>
        </p:spPr>
        <p:txBody>
          <a:bodyPr wrap="none" lIns="91438" tIns="91436" rIns="91438" bIns="91436" anchor="ctr">
            <a:spAutoFit/>
          </a:bodyPr>
          <a:lstStyle>
            <a:lvl1pPr algn="r">
              <a:defRPr sz="2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4" r:id="rId45"/>
    <p:sldLayoutId id="2147483705" r:id="rId46"/>
    <p:sldLayoutId id="2147483706" r:id="rId47"/>
    <p:sldLayoutId id="2147483707" r:id="rId48"/>
  </p:sldLayoutIdLst>
  <p:transition spd="med"/>
  <p:txStyles>
    <p:titleStyle>
      <a:lvl1pPr marL="0" marR="0" indent="0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0" marR="0" indent="0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0" marR="0" indent="0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0" marR="0" indent="0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0" marR="0" indent="0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0" marR="0" indent="456895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0" marR="0" indent="913789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0" marR="0" indent="1370684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0" marR="0" indent="1827576" algn="l" defTabSz="1828715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500" b="1" i="0" u="none" strike="noStrike" cap="none" spc="0" baseline="0">
          <a:ln>
            <a:noFill/>
          </a:ln>
          <a:solidFill>
            <a:srgbClr val="FFFFCC"/>
          </a:solidFill>
          <a:uFillTx/>
          <a:latin typeface="Arial Narrow"/>
          <a:ea typeface="Arial Narrow"/>
          <a:cs typeface="Arial Narrow"/>
          <a:sym typeface="Arial Narrow"/>
        </a:defRPr>
      </a:lvl9pPr>
    </p:titleStyle>
    <p:bodyStyle>
      <a:lvl1pPr marL="682592" marR="0" indent="-682592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60000"/>
        <a:buFont typeface="Wingdings"/>
        <a:buChar char="■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9193" marR="0" indent="-612015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65000"/>
        <a:buFont typeface="Wingdings"/>
        <a:buChar char="◆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444028" marR="0" indent="-529669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65000"/>
        <a:buFont typeface="Wingdings"/>
        <a:buChar char="★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007144" marR="0" indent="-635607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•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464322" marR="0" indent="-635607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–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2924126" marR="0" indent="-639653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–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3381021" marR="0" indent="-639653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–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3837918" marR="0" indent="-639653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–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4294813" marR="0" indent="-639653" algn="l" defTabSz="1828715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800000"/>
        </a:buClr>
        <a:buSzPct val="100000"/>
        <a:buFont typeface="Wingdings"/>
        <a:buChar char="–"/>
        <a:tabLst/>
        <a:defRPr sz="57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5590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2768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69948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7129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895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073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253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431" algn="r" defTabSz="1825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3B76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909" y="0"/>
            <a:ext cx="24395723" cy="13703300"/>
            <a:chOff x="1" y="0"/>
            <a:chExt cx="5763" cy="4316"/>
          </a:xfrm>
        </p:grpSpPr>
        <p:sp>
          <p:nvSpPr>
            <p:cNvPr id="132608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08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08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2608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88" name="Freeform 8"/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8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6" name="Freeform 16"/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8" name="Freeform 18"/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58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2610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10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10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2610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58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8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261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76739" y="555633"/>
            <a:ext cx="23430523" cy="2279650"/>
          </a:xfrm>
          <a:prstGeom prst="rect">
            <a:avLst/>
          </a:prstGeom>
          <a:gradFill rotWithShape="1">
            <a:gsLst>
              <a:gs pos="0">
                <a:srgbClr val="0066FF">
                  <a:gamma/>
                  <a:shade val="46275"/>
                  <a:invGamma/>
                </a:srgbClr>
              </a:gs>
              <a:gs pos="50000">
                <a:srgbClr val="0066FF"/>
              </a:gs>
              <a:gs pos="100000">
                <a:srgbClr val="0066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32612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771" y="13027033"/>
            <a:ext cx="5689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358" fontAlgn="base">
              <a:spcBef>
                <a:spcPct val="0"/>
              </a:spcBef>
              <a:spcAft>
                <a:spcPct val="0"/>
              </a:spcAft>
              <a:defRPr/>
            </a:pPr>
            <a:fld id="{D2600F05-6C0B-4379-81D4-92F5E3B20B4E}" type="datetime1">
              <a:rPr lang="ru-RU" kern="1200" smtClean="0">
                <a:solidFill>
                  <a:srgbClr val="FFFFFF"/>
                </a:solidFill>
                <a:ea typeface="+mn-ea"/>
                <a:cs typeface="+mn-cs"/>
              </a:rPr>
              <a:pPr defTabSz="914358" fontAlgn="base">
                <a:spcBef>
                  <a:spcPct val="0"/>
                </a:spcBef>
                <a:spcAft>
                  <a:spcPct val="0"/>
                </a:spcAft>
                <a:defRPr/>
              </a:pPr>
              <a:t>02.10.2016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31200" y="13027033"/>
            <a:ext cx="7721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35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200" smtClean="0">
                <a:solidFill>
                  <a:srgbClr val="FFFFFF"/>
                </a:solidFill>
                <a:ea typeface="+mn-ea"/>
                <a:cs typeface="+mn-cs"/>
              </a:rPr>
              <a:t>10 лет МИРЕА</a:t>
            </a: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475200" y="13027033"/>
            <a:ext cx="5689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defTabSz="914358" fontAlgn="base">
              <a:spcBef>
                <a:spcPct val="0"/>
              </a:spcBef>
              <a:spcAft>
                <a:spcPct val="0"/>
              </a:spcAft>
              <a:defRPr/>
            </a:pPr>
            <a:fld id="{BC029DD4-896A-474F-958D-9D276A674D68}" type="slidenum">
              <a:rPr lang="en-US" altLang="ru-RU" kern="1200" smtClean="0">
                <a:solidFill>
                  <a:srgbClr val="FFFFFF"/>
                </a:solidFill>
                <a:ea typeface="+mn-ea"/>
                <a:cs typeface="+mn-cs"/>
              </a:rPr>
              <a:pPr defTabSz="91435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00407"/>
            <a:ext cx="21945600" cy="906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88948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1039030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2078061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117091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4156123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779273" indent="-77927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7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688425" indent="-6493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6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2597574" indent="-51951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5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3636608" indent="-51951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4675635" indent="-51951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5714670" indent="-51951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6753697" indent="-51951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7792731" indent="-51951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8831758" indent="-51951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030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061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091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123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152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184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3216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2246" algn="l" defTabSz="207806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3B76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909" y="0"/>
            <a:ext cx="24395723" cy="13703300"/>
            <a:chOff x="1" y="0"/>
            <a:chExt cx="5763" cy="4316"/>
          </a:xfrm>
        </p:grpSpPr>
        <p:sp>
          <p:nvSpPr>
            <p:cNvPr id="132608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08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08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2608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8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88" name="Freeform 8"/>
              <p:cNvSpPr>
                <a:spLocks/>
              </p:cNvSpPr>
              <p:nvPr userDrawn="1"/>
            </p:nvSpPr>
            <p:spPr bwMode="hidden">
              <a:xfrm>
                <a:off x="3093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8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6" name="Freeform 16"/>
              <p:cNvSpPr>
                <a:spLocks/>
              </p:cNvSpPr>
              <p:nvPr userDrawn="1"/>
            </p:nvSpPr>
            <p:spPr bwMode="hidden">
              <a:xfrm>
                <a:off x="1568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8" name="Freeform 18"/>
              <p:cNvSpPr>
                <a:spLocks/>
              </p:cNvSpPr>
              <p:nvPr userDrawn="1"/>
            </p:nvSpPr>
            <p:spPr bwMode="hidden">
              <a:xfrm>
                <a:off x="703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2609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38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9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2610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10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610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2610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8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8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9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80"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19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261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76739" y="555627"/>
            <a:ext cx="23430523" cy="2279650"/>
          </a:xfrm>
          <a:prstGeom prst="rect">
            <a:avLst/>
          </a:prstGeom>
          <a:gradFill rotWithShape="1">
            <a:gsLst>
              <a:gs pos="0">
                <a:srgbClr val="0066FF">
                  <a:gamma/>
                  <a:shade val="46275"/>
                  <a:invGamma/>
                </a:srgbClr>
              </a:gs>
              <a:gs pos="50000">
                <a:srgbClr val="0066FF"/>
              </a:gs>
              <a:gs pos="100000">
                <a:srgbClr val="0066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207812" tIns="103905" rIns="207812" bIns="10390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32612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771" y="13027029"/>
            <a:ext cx="5689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12" tIns="103905" rIns="207812" bIns="1039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fld id="{D2600F05-6C0B-4379-81D4-92F5E3B20B4E}" type="datetime1">
              <a:rPr lang="ru-RU" kern="1200" smtClean="0">
                <a:solidFill>
                  <a:srgbClr val="FFFFFF"/>
                </a:solidFill>
                <a:ea typeface="+mn-ea"/>
                <a:cs typeface="+mn-cs"/>
              </a:rPr>
              <a:pPr defTabSz="914380" fontAlgn="base">
                <a:spcBef>
                  <a:spcPct val="0"/>
                </a:spcBef>
                <a:spcAft>
                  <a:spcPct val="0"/>
                </a:spcAft>
                <a:defRPr/>
              </a:pPr>
              <a:t>02.10.2016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31200" y="13027029"/>
            <a:ext cx="7721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12" tIns="103905" rIns="207812" bIns="10390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200" smtClean="0">
                <a:solidFill>
                  <a:srgbClr val="FFFFFF"/>
                </a:solidFill>
                <a:ea typeface="+mn-ea"/>
                <a:cs typeface="+mn-cs"/>
              </a:rPr>
              <a:t>10 лет МИРЕА</a:t>
            </a: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475200" y="13027029"/>
            <a:ext cx="5689600" cy="3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12" tIns="103905" rIns="207812" bIns="1039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fld id="{BC029DD4-896A-474F-958D-9D276A674D68}" type="slidenum">
              <a:rPr lang="en-US" altLang="ru-RU" kern="1200" smtClean="0">
                <a:solidFill>
                  <a:srgbClr val="FFFFFF"/>
                </a:solidFill>
                <a:ea typeface="+mn-ea"/>
                <a:cs typeface="+mn-cs"/>
              </a:rPr>
              <a:pPr defTabSz="9143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3261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00403"/>
            <a:ext cx="21945600" cy="906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12" tIns="103905" rIns="207812" bIns="10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090802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1039056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2078111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117167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4156223" algn="ctr" rtl="0" fontAlgn="base">
        <a:spcBef>
          <a:spcPct val="0"/>
        </a:spcBef>
        <a:spcAft>
          <a:spcPct val="0"/>
        </a:spcAft>
        <a:defRPr sz="9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779292" indent="-7792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7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688465" indent="-64941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6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2597638" indent="-51952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5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3636696" indent="-51952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4675750" indent="-51952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5714805" indent="-51952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6753861" indent="-51952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7792917" indent="-51952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8831972" indent="-51952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056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111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167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223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279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334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3390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2446" algn="l" defTabSz="207811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808080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n-2 copy"/>
          <p:cNvPicPr>
            <a:picLocks noChangeAspect="1" noChangeArrowheads="1"/>
          </p:cNvPicPr>
          <p:nvPr userDrawn="1"/>
        </p:nvPicPr>
        <p:blipFill>
          <a:blip r:embed="rId1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ChangeArrowheads="1"/>
          </p:cNvSpPr>
          <p:nvPr userDrawn="1"/>
        </p:nvSpPr>
        <p:spPr bwMode="auto">
          <a:xfrm>
            <a:off x="0" y="13049255"/>
            <a:ext cx="24384000" cy="666750"/>
          </a:xfrm>
          <a:prstGeom prst="rect">
            <a:avLst/>
          </a:prstGeom>
          <a:gradFill rotWithShape="1">
            <a:gsLst>
              <a:gs pos="0">
                <a:srgbClr val="DDDDDD">
                  <a:alpha val="46999"/>
                </a:srgbClr>
              </a:gs>
              <a:gs pos="100000">
                <a:srgbClr val="666666">
                  <a:alpha val="46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8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900" kern="12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31200" y="13179431"/>
            <a:ext cx="7721600" cy="53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200" smtClean="0">
                <a:solidFill>
                  <a:srgbClr val="FFFFFF"/>
                </a:solidFill>
                <a:ea typeface="+mn-ea"/>
                <a:cs typeface="+mn-cs"/>
              </a:rPr>
              <a:t>10 лет МИРЕА</a:t>
            </a:r>
            <a:endParaRPr lang="ru-RU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8721755" y="13049255"/>
            <a:ext cx="5689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fld id="{E105995A-1F31-46DC-AA61-409A207F814F}" type="slidenum">
              <a:rPr lang="ru-RU" altLang="ru-RU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defTabSz="9143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4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5pPr>
      <a:lvl6pPr marL="1039041" algn="ctr" rtl="0" fontAlgn="base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6pPr>
      <a:lvl7pPr marL="2078085" algn="ctr" rtl="0" fontAlgn="base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7pPr>
      <a:lvl8pPr marL="3117129" algn="ctr" rtl="0" fontAlgn="base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8pPr>
      <a:lvl9pPr marL="4156173" algn="ctr" rtl="0" fontAlgn="base">
        <a:spcBef>
          <a:spcPct val="0"/>
        </a:spcBef>
        <a:spcAft>
          <a:spcPct val="0"/>
        </a:spcAft>
        <a:defRPr sz="10000">
          <a:solidFill>
            <a:schemeClr val="tx2"/>
          </a:solidFill>
          <a:latin typeface="Arial" charset="0"/>
        </a:defRPr>
      </a:lvl9pPr>
    </p:titleStyle>
    <p:bodyStyle>
      <a:lvl1pPr marL="779283" indent="-779283" algn="l" rtl="0" eaLnBrk="0" fontAlgn="base" hangingPunct="0">
        <a:spcBef>
          <a:spcPct val="20000"/>
        </a:spcBef>
        <a:spcAft>
          <a:spcPct val="0"/>
        </a:spcAft>
        <a:buChar char="•"/>
        <a:defRPr sz="7400">
          <a:solidFill>
            <a:schemeClr val="tx1"/>
          </a:solidFill>
          <a:latin typeface="+mn-lt"/>
          <a:ea typeface="+mn-ea"/>
          <a:cs typeface="+mn-cs"/>
        </a:defRPr>
      </a:lvl1pPr>
      <a:lvl2pPr marL="1688444" indent="-649402" algn="l" rtl="0" eaLnBrk="0" fontAlgn="base" hangingPunct="0">
        <a:spcBef>
          <a:spcPct val="20000"/>
        </a:spcBef>
        <a:spcAft>
          <a:spcPct val="0"/>
        </a:spcAft>
        <a:buChar char="–"/>
        <a:defRPr sz="6400">
          <a:solidFill>
            <a:schemeClr val="tx1"/>
          </a:solidFill>
          <a:latin typeface="+mn-lt"/>
        </a:defRPr>
      </a:lvl2pPr>
      <a:lvl3pPr marL="2597607" indent="-519520" algn="l" rtl="0" eaLnBrk="0" fontAlgn="base" hangingPunct="0">
        <a:spcBef>
          <a:spcPct val="20000"/>
        </a:spcBef>
        <a:spcAft>
          <a:spcPct val="0"/>
        </a:spcAft>
        <a:buChar char="•"/>
        <a:defRPr sz="5500">
          <a:solidFill>
            <a:schemeClr val="tx1"/>
          </a:solidFill>
          <a:latin typeface="+mn-lt"/>
        </a:defRPr>
      </a:lvl3pPr>
      <a:lvl4pPr marL="3636651" indent="-519520" algn="l" rtl="0" eaLnBrk="0" fontAlgn="base" hangingPunct="0">
        <a:spcBef>
          <a:spcPct val="20000"/>
        </a:spcBef>
        <a:spcAft>
          <a:spcPct val="0"/>
        </a:spcAft>
        <a:buChar char="–"/>
        <a:defRPr sz="4500">
          <a:solidFill>
            <a:schemeClr val="tx1"/>
          </a:solidFill>
          <a:latin typeface="+mn-lt"/>
        </a:defRPr>
      </a:lvl4pPr>
      <a:lvl5pPr marL="4675692" indent="-519520" algn="l" rtl="0" eaLnBrk="0" fontAlgn="base" hangingPunct="0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</a:defRPr>
      </a:lvl5pPr>
      <a:lvl6pPr marL="5714736" indent="-519520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</a:defRPr>
      </a:lvl6pPr>
      <a:lvl7pPr marL="6753780" indent="-519520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</a:defRPr>
      </a:lvl7pPr>
      <a:lvl8pPr marL="7792824" indent="-519520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</a:defRPr>
      </a:lvl8pPr>
      <a:lvl9pPr marL="8831865" indent="-519520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041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085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129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173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214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258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3302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2346" algn="l" defTabSz="2078085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000" y="894376"/>
            <a:ext cx="21143995" cy="19409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207807" tIns="103905" rIns="207807" bIns="103905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000" y="4368809"/>
            <a:ext cx="21126571" cy="73487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207807" tIns="103905" rIns="207807" bIns="103905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027" y="12082733"/>
            <a:ext cx="17288640" cy="730250"/>
          </a:xfrm>
          <a:prstGeom prst="rect">
            <a:avLst/>
          </a:prstGeom>
        </p:spPr>
        <p:txBody>
          <a:bodyPr vert="horz" lIns="207807" tIns="103905" rIns="207807" bIns="103905" rtlCol="0" anchor="b"/>
          <a:lstStyle>
            <a:lvl1pPr algn="l">
              <a:defRPr sz="1900">
                <a:solidFill>
                  <a:schemeClr val="tx1"/>
                </a:solidFill>
              </a:defRPr>
            </a:lvl1pPr>
          </a:lstStyle>
          <a:p>
            <a:pPr defTabSz="914380" hangingPunct="1"/>
            <a:endParaRPr lang="ru-RU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669256" y="12082733"/>
            <a:ext cx="2687413" cy="730250"/>
          </a:xfrm>
          <a:prstGeom prst="rect">
            <a:avLst/>
          </a:prstGeom>
        </p:spPr>
        <p:txBody>
          <a:bodyPr vert="horz" lIns="207807" tIns="103905" rIns="207807" bIns="103905" rtlCol="0" anchor="b"/>
          <a:lstStyle>
            <a:lvl1pPr algn="r">
              <a:defRPr sz="1900">
                <a:solidFill>
                  <a:schemeClr val="tx1"/>
                </a:solidFill>
              </a:defRPr>
            </a:lvl1pPr>
          </a:lstStyle>
          <a:p>
            <a:pPr defTabSz="914380" hangingPunct="1"/>
            <a:fld id="{633CAEE9-0A6C-4069-B23D-62333CF39FA9}" type="datetimeFigureOut">
              <a:rPr lang="ru-RU" kern="1200" smtClea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pPr defTabSz="914380" hangingPunct="1"/>
              <a:t>02.10.2016</a:t>
            </a:fld>
            <a:endParaRPr lang="ru-RU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6664" y="11831785"/>
            <a:ext cx="2124309" cy="981198"/>
          </a:xfrm>
          <a:prstGeom prst="rect">
            <a:avLst/>
          </a:prstGeom>
        </p:spPr>
        <p:txBody>
          <a:bodyPr vert="horz" lIns="207807" tIns="103905" rIns="207807" bIns="24545" rtlCol="0" anchor="b"/>
          <a:lstStyle>
            <a:lvl1pPr algn="r">
              <a:defRPr sz="4500">
                <a:solidFill>
                  <a:schemeClr val="accent1"/>
                </a:solidFill>
              </a:defRPr>
            </a:lvl1pPr>
          </a:lstStyle>
          <a:p>
            <a:pPr defTabSz="914380" hangingPunct="1"/>
            <a:fld id="{A99C9C60-57AD-4CB1-A3E0-95EEF12F9B65}" type="slidenum">
              <a:rPr lang="ru-RU" kern="1200" smtClean="0">
                <a:solidFill>
                  <a:srgbClr val="4E67C8"/>
                </a:solidFill>
                <a:latin typeface="Century Gothic" panose="020B0502020202020204"/>
                <a:ea typeface="+mn-ea"/>
                <a:cs typeface="+mn-cs"/>
              </a:rPr>
              <a:pPr defTabSz="914380" hangingPunct="1"/>
              <a:t>‹#›</a:t>
            </a:fld>
            <a:endParaRPr lang="ru-RU" kern="1200">
              <a:solidFill>
                <a:srgbClr val="4E67C8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1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l" defTabSz="1039030" rtl="0" eaLnBrk="1" latinLnBrk="0" hangingPunct="1">
        <a:spcBef>
          <a:spcPct val="0"/>
        </a:spcBef>
        <a:buNone/>
        <a:defRPr sz="9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779273" indent="-779273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688425" indent="-649393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2597574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3636608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4675635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5454228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6363267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7272307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8181346" indent="-519515" algn="l" defTabSz="1039030" rtl="0" eaLnBrk="1" latinLnBrk="0" hangingPunct="1">
        <a:spcBef>
          <a:spcPct val="20000"/>
        </a:spcBef>
        <a:spcAft>
          <a:spcPts val="1364"/>
        </a:spcAft>
        <a:buClr>
          <a:schemeClr val="accent1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030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061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091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123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152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184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3216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2246" algn="l" defTabSz="103903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8872" y="546100"/>
            <a:ext cx="1288626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3" y="3209927"/>
            <a:ext cx="21454533" cy="87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089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1219203" y="12493645"/>
            <a:ext cx="5676901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33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Droid Sans Fallback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8339672" y="12493645"/>
            <a:ext cx="7725835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33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Droid Sans Fallback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17483667" y="12493645"/>
            <a:ext cx="5676901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3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defTabSz="914380" fontAlgn="base">
              <a:spcBef>
                <a:spcPct val="0"/>
              </a:spcBef>
              <a:spcAft>
                <a:spcPct val="0"/>
              </a:spcAft>
            </a:pPr>
            <a:fld id="{7CDECFF1-231F-477B-9F8F-43A5112FF79B}" type="slidenum">
              <a:rPr lang="en-US" altLang="ru-RU" kern="1200" smtClean="0"/>
              <a:pPr defTabSz="914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kern="1200"/>
          </a:p>
        </p:txBody>
      </p:sp>
    </p:spTree>
    <p:extLst>
      <p:ext uri="{BB962C8B-B14F-4D97-AF65-F5344CB8AC3E}">
        <p14:creationId xmlns:p14="http://schemas.microsoft.com/office/powerpoint/2010/main" val="399655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10696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500">
          <a:solidFill>
            <a:srgbClr val="FFFFFF"/>
          </a:solidFill>
          <a:latin typeface="+mj-lt"/>
          <a:ea typeface="ＭＳ Ｐゴシック" pitchFamily="34" charset="-128"/>
          <a:cs typeface="+mj-cs"/>
        </a:defRPr>
      </a:lvl1pPr>
      <a:lvl2pPr algn="ctr" defTabSz="10696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500">
          <a:solidFill>
            <a:srgbClr val="FFFFFF"/>
          </a:solidFill>
          <a:latin typeface="Arial" charset="0"/>
          <a:ea typeface="ＭＳ Ｐゴシック" pitchFamily="34" charset="-128"/>
          <a:cs typeface="Droid Sans Fallback" charset="0"/>
        </a:defRPr>
      </a:lvl2pPr>
      <a:lvl3pPr algn="ctr" defTabSz="10696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500">
          <a:solidFill>
            <a:srgbClr val="FFFFFF"/>
          </a:solidFill>
          <a:latin typeface="Arial" charset="0"/>
          <a:ea typeface="ＭＳ Ｐゴシック" pitchFamily="34" charset="-128"/>
          <a:cs typeface="Droid Sans Fallback" charset="0"/>
        </a:defRPr>
      </a:lvl3pPr>
      <a:lvl4pPr algn="ctr" defTabSz="10696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500">
          <a:solidFill>
            <a:srgbClr val="FFFFFF"/>
          </a:solidFill>
          <a:latin typeface="Arial" charset="0"/>
          <a:ea typeface="ＭＳ Ｐゴシック" pitchFamily="34" charset="-128"/>
          <a:cs typeface="Droid Sans Fallback" charset="0"/>
        </a:defRPr>
      </a:lvl4pPr>
      <a:lvl5pPr algn="ctr" defTabSz="10696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9500">
          <a:solidFill>
            <a:srgbClr val="FFFFFF"/>
          </a:solidFill>
          <a:latin typeface="Arial" charset="0"/>
          <a:ea typeface="ＭＳ Ｐゴシック" pitchFamily="34" charset="-128"/>
          <a:cs typeface="Droid Sans Fallback" charset="0"/>
        </a:defRPr>
      </a:lvl5pPr>
      <a:lvl6pPr marL="5986880" indent="-544262" algn="ctr" defTabSz="10696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6pPr>
      <a:lvl7pPr marL="7075404" indent="-544262" algn="ctr" defTabSz="10696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7pPr>
      <a:lvl8pPr marL="8163928" indent="-544262" algn="ctr" defTabSz="10696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8pPr>
      <a:lvl9pPr marL="9252451" indent="-544262" algn="ctr" defTabSz="10696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95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816394" indent="-816394" algn="l" defTabSz="1069626" rtl="0" eaLnBrk="0" fontAlgn="base" hangingPunct="0">
        <a:lnSpc>
          <a:spcPct val="93000"/>
        </a:lnSpc>
        <a:spcBef>
          <a:spcPct val="0"/>
        </a:spcBef>
        <a:spcAft>
          <a:spcPts val="3067"/>
        </a:spcAft>
        <a:buClr>
          <a:srgbClr val="000000"/>
        </a:buClr>
        <a:buSzPct val="100000"/>
        <a:buFont typeface="Times New Roman" pitchFamily="18" charset="0"/>
        <a:defRPr sz="6900">
          <a:solidFill>
            <a:srgbClr val="FFFFFF"/>
          </a:solidFill>
          <a:latin typeface="+mn-lt"/>
          <a:ea typeface="ＭＳ Ｐゴシック" pitchFamily="34" charset="-128"/>
          <a:cs typeface="+mn-cs"/>
        </a:defRPr>
      </a:lvl1pPr>
      <a:lvl2pPr marL="1768852" indent="-680328" algn="l" defTabSz="1069626" rtl="0" eaLnBrk="0" fontAlgn="base" hangingPunct="0">
        <a:lnSpc>
          <a:spcPct val="93000"/>
        </a:lnSpc>
        <a:spcBef>
          <a:spcPct val="0"/>
        </a:spcBef>
        <a:spcAft>
          <a:spcPts val="2440"/>
        </a:spcAft>
        <a:buClr>
          <a:srgbClr val="000000"/>
        </a:buClr>
        <a:buSzPct val="100000"/>
        <a:buFont typeface="Times New Roman" pitchFamily="18" charset="0"/>
        <a:defRPr sz="6000">
          <a:solidFill>
            <a:srgbClr val="FFFFFF"/>
          </a:solidFill>
          <a:latin typeface="+mn-lt"/>
          <a:ea typeface="+mn-ea"/>
          <a:cs typeface="+mn-cs"/>
        </a:defRPr>
      </a:lvl2pPr>
      <a:lvl3pPr marL="2721309" indent="-544262" algn="l" defTabSz="1069626" rtl="0" eaLnBrk="0" fontAlgn="base" hangingPunct="0">
        <a:lnSpc>
          <a:spcPct val="93000"/>
        </a:lnSpc>
        <a:spcBef>
          <a:spcPct val="0"/>
        </a:spcBef>
        <a:spcAft>
          <a:spcPts val="1845"/>
        </a:spcAft>
        <a:buClr>
          <a:srgbClr val="000000"/>
        </a:buClr>
        <a:buSzPct val="100000"/>
        <a:buFont typeface="Times New Roman" pitchFamily="18" charset="0"/>
        <a:defRPr sz="5200">
          <a:solidFill>
            <a:srgbClr val="FFFFFF"/>
          </a:solidFill>
          <a:latin typeface="+mn-lt"/>
          <a:ea typeface="+mn-ea"/>
          <a:cs typeface="+mn-cs"/>
        </a:defRPr>
      </a:lvl3pPr>
      <a:lvl4pPr marL="3809833" indent="-544262" algn="l" defTabSz="1069626" rtl="0" eaLnBrk="0" fontAlgn="base" hangingPunct="0">
        <a:lnSpc>
          <a:spcPct val="93000"/>
        </a:lnSpc>
        <a:spcBef>
          <a:spcPct val="0"/>
        </a:spcBef>
        <a:spcAft>
          <a:spcPts val="1221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4898357" indent="-544262" algn="l" defTabSz="1069626" rtl="0" eaLnBrk="0" fontAlgn="base" hangingPunct="0">
        <a:lnSpc>
          <a:spcPct val="93000"/>
        </a:lnSpc>
        <a:spcBef>
          <a:spcPct val="0"/>
        </a:spcBef>
        <a:spcAft>
          <a:spcPts val="595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5986880" indent="-544262" algn="l" defTabSz="1069626" rtl="0" fontAlgn="base" hangingPunct="0">
        <a:lnSpc>
          <a:spcPct val="93000"/>
        </a:lnSpc>
        <a:spcBef>
          <a:spcPct val="0"/>
        </a:spcBef>
        <a:spcAft>
          <a:spcPts val="595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7075404" indent="-544262" algn="l" defTabSz="1069626" rtl="0" fontAlgn="base" hangingPunct="0">
        <a:lnSpc>
          <a:spcPct val="93000"/>
        </a:lnSpc>
        <a:spcBef>
          <a:spcPct val="0"/>
        </a:spcBef>
        <a:spcAft>
          <a:spcPts val="595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8163928" indent="-544262" algn="l" defTabSz="1069626" rtl="0" fontAlgn="base" hangingPunct="0">
        <a:lnSpc>
          <a:spcPct val="93000"/>
        </a:lnSpc>
        <a:spcBef>
          <a:spcPct val="0"/>
        </a:spcBef>
        <a:spcAft>
          <a:spcPts val="595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9252451" indent="-544262" algn="l" defTabSz="1069626" rtl="0" fontAlgn="base" hangingPunct="0">
        <a:lnSpc>
          <a:spcPct val="93000"/>
        </a:lnSpc>
        <a:spcBef>
          <a:spcPct val="0"/>
        </a:spcBef>
        <a:spcAft>
          <a:spcPts val="595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8219" y="546100"/>
            <a:ext cx="1288756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09927"/>
            <a:ext cx="21453232" cy="87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089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1219200" y="12493629"/>
            <a:ext cx="5677877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itchFamily="16" charset="0"/>
              <a:buNone/>
              <a:tabLst>
                <a:tab pos="987395" algn="l"/>
                <a:tab pos="1974785" algn="l"/>
                <a:tab pos="2962180" algn="l"/>
                <a:tab pos="3949573" algn="l"/>
              </a:tabLst>
              <a:defRPr sz="31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8339016" y="12493629"/>
            <a:ext cx="7725509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Times New Roman" pitchFamily="16" charset="0"/>
              <a:buNone/>
              <a:tabLst>
                <a:tab pos="987395" algn="l"/>
                <a:tab pos="1974785" algn="l"/>
                <a:tab pos="2962180" algn="l"/>
                <a:tab pos="3949573" algn="l"/>
                <a:tab pos="4936968" algn="l"/>
                <a:tab pos="5924358" algn="l"/>
              </a:tabLst>
              <a:defRPr sz="31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17483016" y="12493629"/>
            <a:ext cx="5677877" cy="942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Times New Roman" panose="02020603050405020304" pitchFamily="18" charset="0"/>
              <a:buNone/>
              <a:defRPr sz="3100">
                <a:solidFill>
                  <a:srgbClr val="FFFFFF"/>
                </a:solidFill>
                <a:latin typeface="Times New Roman" panose="02020603050405020304" pitchFamily="18" charset="0"/>
                <a:ea typeface="Droid Sans Fallback"/>
                <a:cs typeface="Droid Sans Fallback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72A0BD-EEA7-4A43-9DF1-57480006EC5B}" type="slidenum">
              <a:rPr lang="en-US" altLang="ru-RU" kern="120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kern="1200"/>
          </a:p>
        </p:txBody>
      </p:sp>
    </p:spTree>
    <p:extLst>
      <p:ext uri="{BB962C8B-B14F-4D97-AF65-F5344CB8AC3E}">
        <p14:creationId xmlns:p14="http://schemas.microsoft.com/office/powerpoint/2010/main" val="341478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ctr" defTabSz="9873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9873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2pPr>
      <a:lvl3pPr algn="ctr" defTabSz="9873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3pPr>
      <a:lvl4pPr algn="ctr" defTabSz="9873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4pPr>
      <a:lvl5pPr algn="ctr" defTabSz="9873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5pPr>
      <a:lvl6pPr marL="5526609" indent="-502420" algn="ctr" defTabSz="98739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6pPr>
      <a:lvl7pPr marL="6531449" indent="-502420" algn="ctr" defTabSz="98739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7pPr>
      <a:lvl8pPr marL="7536287" indent="-502420" algn="ctr" defTabSz="98739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8pPr>
      <a:lvl9pPr marL="8541124" indent="-502420" algn="ctr" defTabSz="98739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88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753629" indent="-753629" algn="l" defTabSz="987395" rtl="0" eaLnBrk="0" fontAlgn="base" hangingPunct="0">
        <a:lnSpc>
          <a:spcPct val="93000"/>
        </a:lnSpc>
        <a:spcBef>
          <a:spcPct val="0"/>
        </a:spcBef>
        <a:spcAft>
          <a:spcPts val="2831"/>
        </a:spcAft>
        <a:buClr>
          <a:srgbClr val="000000"/>
        </a:buClr>
        <a:buSzPct val="100000"/>
        <a:buFont typeface="Times New Roman" pitchFamily="18" charset="0"/>
        <a:buChar char="•"/>
        <a:defRPr sz="6400">
          <a:solidFill>
            <a:srgbClr val="FFFFFF"/>
          </a:solidFill>
          <a:latin typeface="+mn-lt"/>
          <a:ea typeface="+mn-ea"/>
          <a:cs typeface="+mn-cs"/>
        </a:defRPr>
      </a:lvl1pPr>
      <a:lvl2pPr marL="1632862" indent="-628024" algn="l" defTabSz="987395" rtl="0" eaLnBrk="0" fontAlgn="base" hangingPunct="0">
        <a:lnSpc>
          <a:spcPct val="93000"/>
        </a:lnSpc>
        <a:spcBef>
          <a:spcPct val="0"/>
        </a:spcBef>
        <a:spcAft>
          <a:spcPts val="2252"/>
        </a:spcAft>
        <a:buClr>
          <a:srgbClr val="000000"/>
        </a:buClr>
        <a:buSzPct val="100000"/>
        <a:buFont typeface="Times New Roman" pitchFamily="18" charset="0"/>
        <a:buChar char="–"/>
        <a:defRPr sz="5500">
          <a:solidFill>
            <a:srgbClr val="FFFFFF"/>
          </a:solidFill>
          <a:latin typeface="+mn-lt"/>
          <a:ea typeface="+mn-ea"/>
          <a:cs typeface="+mn-cs"/>
        </a:defRPr>
      </a:lvl2pPr>
      <a:lvl3pPr marL="2512095" indent="-502420" algn="l" defTabSz="987395" rtl="0" eaLnBrk="0" fontAlgn="base" hangingPunct="0">
        <a:lnSpc>
          <a:spcPct val="93000"/>
        </a:lnSpc>
        <a:spcBef>
          <a:spcPct val="0"/>
        </a:spcBef>
        <a:spcAft>
          <a:spcPts val="1702"/>
        </a:spcAft>
        <a:buClr>
          <a:srgbClr val="000000"/>
        </a:buClr>
        <a:buSzPct val="100000"/>
        <a:buFont typeface="Times New Roman" pitchFamily="18" charset="0"/>
        <a:buChar char="•"/>
        <a:defRPr sz="4800">
          <a:solidFill>
            <a:srgbClr val="FFFFFF"/>
          </a:solidFill>
          <a:latin typeface="+mn-lt"/>
          <a:ea typeface="+mn-ea"/>
          <a:cs typeface="+mn-cs"/>
        </a:defRPr>
      </a:lvl3pPr>
      <a:lvl4pPr marL="3516935" indent="-502420" algn="l" defTabSz="987395" rtl="0" eaLnBrk="0" fontAlgn="base" hangingPunct="0">
        <a:lnSpc>
          <a:spcPct val="93000"/>
        </a:lnSpc>
        <a:spcBef>
          <a:spcPct val="0"/>
        </a:spcBef>
        <a:spcAft>
          <a:spcPts val="1129"/>
        </a:spcAft>
        <a:buClr>
          <a:srgbClr val="000000"/>
        </a:buClr>
        <a:buSzPct val="100000"/>
        <a:buFont typeface="Times New Roman" pitchFamily="18" charset="0"/>
        <a:buChar char="–"/>
        <a:defRPr sz="4400">
          <a:solidFill>
            <a:srgbClr val="FFFFFF"/>
          </a:solidFill>
          <a:latin typeface="+mn-lt"/>
          <a:ea typeface="+mn-ea"/>
          <a:cs typeface="+mn-cs"/>
        </a:defRPr>
      </a:lvl4pPr>
      <a:lvl5pPr marL="4521772" indent="-502420" algn="l" defTabSz="987395" rtl="0" eaLnBrk="0" fontAlgn="base" hangingPunct="0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8" charset="0"/>
        <a:buChar char="»"/>
        <a:defRPr sz="4400">
          <a:solidFill>
            <a:srgbClr val="FFFFFF"/>
          </a:solidFill>
          <a:latin typeface="+mn-lt"/>
          <a:ea typeface="+mn-ea"/>
          <a:cs typeface="+mn-cs"/>
        </a:defRPr>
      </a:lvl5pPr>
      <a:lvl6pPr marL="5526609" indent="-502420" algn="l" defTabSz="987395" rtl="0" eaLnBrk="1" fontAlgn="base" hangingPunct="1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6531449" indent="-502420" algn="l" defTabSz="987395" rtl="0" eaLnBrk="1" fontAlgn="base" hangingPunct="1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7536287" indent="-502420" algn="l" defTabSz="987395" rtl="0" eaLnBrk="1" fontAlgn="base" hangingPunct="1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8541124" indent="-502420" algn="l" defTabSz="987395" rtl="0" eaLnBrk="1" fontAlgn="base" hangingPunct="1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04837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09677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14515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19352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4192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029029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033867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038706" algn="l" defTabSz="200967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1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77795" y="6139"/>
            <a:ext cx="24613973" cy="1383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age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7499" y="1727475"/>
            <a:ext cx="6626224" cy="496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age9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083838" y="4676464"/>
            <a:ext cx="4413251" cy="441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1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010072" y="9243391"/>
            <a:ext cx="5330827" cy="4178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11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8053" y="7524531"/>
            <a:ext cx="5006976" cy="2743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age6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4892135" y="8525836"/>
            <a:ext cx="9175752" cy="489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age7.jp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4677096" y="1341125"/>
            <a:ext cx="5480053" cy="42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age8.jp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19942107" y="3466788"/>
            <a:ext cx="4032251" cy="5619752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hape 617"/>
          <p:cNvSpPr/>
          <p:nvPr/>
        </p:nvSpPr>
        <p:spPr>
          <a:xfrm>
            <a:off x="8147230" y="809328"/>
            <a:ext cx="6230597" cy="3139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6" rIns="91438" bIns="91436">
            <a:spAutoFit/>
          </a:bodyPr>
          <a:lstStyle>
            <a:lvl1pPr algn="ctr">
              <a:defRPr sz="4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 dirty="0" smtClean="0"/>
              <a:t>The Joint Institute for </a:t>
            </a:r>
            <a:r>
              <a:rPr lang="en-US" smtClean="0"/>
              <a:t>Nuclear Research is 60!</a:t>
            </a:r>
            <a:r>
              <a:rPr smtClean="0"/>
              <a:t>  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Объект 2"/>
          <p:cNvSpPr>
            <a:spLocks noGrp="1"/>
          </p:cNvSpPr>
          <p:nvPr>
            <p:ph idx="1"/>
          </p:nvPr>
        </p:nvSpPr>
        <p:spPr>
          <a:xfrm>
            <a:off x="1379419" y="876300"/>
            <a:ext cx="21449323" cy="11696700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altLang="ru-RU" i="1" dirty="0" smtClean="0"/>
              <a:t>          </a:t>
            </a:r>
            <a:endParaRPr lang="ru-RU" altLang="ru-RU" b="1" dirty="0" smtClean="0">
              <a:solidFill>
                <a:schemeClr val="bg1"/>
              </a:solidFill>
            </a:endParaRPr>
          </a:p>
        </p:txBody>
      </p:sp>
      <p:pic>
        <p:nvPicPr>
          <p:cNvPr id="551940" name="Picture 2" descr="C:\Users\Вадим\Desktop\Current-Work\120606-JINR-Director-talk\Photo_dlya_raskladushki\IMG_5195a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5" y="6734289"/>
            <a:ext cx="14672333" cy="659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1" name="TextBox 4"/>
          <p:cNvSpPr txBox="1">
            <a:spLocks noChangeArrowheads="1"/>
          </p:cNvSpPr>
          <p:nvPr/>
        </p:nvSpPr>
        <p:spPr bwMode="auto">
          <a:xfrm>
            <a:off x="1735016" y="8587159"/>
            <a:ext cx="10101387" cy="77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5" tIns="108852" rIns="217705" bIns="108852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9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742950" indent="-285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5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marL="1143000" indent="-22860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2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marL="1600200" indent="-22860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marL="2057400" indent="-22860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3600" kern="1200">
                <a:solidFill>
                  <a:srgbClr val="000000"/>
                </a:solidFill>
              </a:rPr>
              <a:t> </a:t>
            </a:r>
            <a:endParaRPr lang="ru-RU" altLang="ru-RU" sz="3600" kern="1200">
              <a:solidFill>
                <a:srgbClr val="000000"/>
              </a:solidFill>
            </a:endParaRPr>
          </a:p>
        </p:txBody>
      </p:sp>
      <p:sp>
        <p:nvSpPr>
          <p:cNvPr id="551942" name="TextBox 5"/>
          <p:cNvSpPr txBox="1">
            <a:spLocks noChangeArrowheads="1"/>
          </p:cNvSpPr>
          <p:nvPr/>
        </p:nvSpPr>
        <p:spPr bwMode="auto">
          <a:xfrm>
            <a:off x="315661" y="2391662"/>
            <a:ext cx="10812587" cy="391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5" tIns="108852" rIns="217705" bIns="108852">
            <a:spAutoFit/>
          </a:bodyPr>
          <a:lstStyle>
            <a:lvl1pPr marL="182563" indent="-46038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9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742950" indent="-285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5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marL="1143000" indent="-22860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2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marL="1600200" indent="-228600"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marL="2057400" indent="-22860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GB" altLang="ru-RU" sz="4000" b="1" i="1" kern="1200" dirty="0">
                <a:ea typeface="SimSun" panose="02010600030101010101" pitchFamily="2" charset="-122"/>
                <a:cs typeface="Arial" panose="020B0604020202020204" pitchFamily="34" charset="0"/>
              </a:rPr>
              <a:t>mean power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2 MW</a:t>
            </a:r>
          </a:p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GB" altLang="ru-RU" sz="4000" b="1" i="1" kern="1200" dirty="0">
                <a:ea typeface="SimSun" panose="02010600030101010101" pitchFamily="2" charset="-122"/>
                <a:cs typeface="Arial" panose="020B0604020202020204" pitchFamily="34" charset="0"/>
              </a:rPr>
              <a:t>pulse frequency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5 Hz</a:t>
            </a:r>
          </a:p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GB" altLang="ru-RU" sz="4000" b="1" i="1" kern="1200" dirty="0">
                <a:ea typeface="SimSun" panose="02010600030101010101" pitchFamily="2" charset="-122"/>
                <a:cs typeface="Arial" panose="020B0604020202020204" pitchFamily="34" charset="0"/>
              </a:rPr>
              <a:t>pulse width for fast neutrons</a:t>
            </a:r>
            <a:r>
              <a:rPr lang="en-GB" altLang="ru-RU" sz="4000" b="1" i="1" kern="1200" dirty="0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 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200 </a:t>
            </a:r>
            <a:r>
              <a:rPr lang="en-GB" altLang="ru-RU" sz="4000" b="1" i="1" kern="1200" dirty="0" err="1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μs</a:t>
            </a:r>
            <a:endParaRPr lang="en-GB" altLang="ru-RU" sz="4000" b="1" i="1" kern="1200" dirty="0">
              <a:solidFill>
                <a:srgbClr val="FFFF00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GB" altLang="ru-RU" sz="4000" b="1" i="1" kern="1200" dirty="0">
                <a:ea typeface="SimSun" panose="02010600030101010101" pitchFamily="2" charset="-122"/>
                <a:cs typeface="Arial" panose="020B0604020202020204" pitchFamily="34" charset="0"/>
              </a:rPr>
              <a:t>thermal neutrons flux density on the moderator surface:  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r>
              <a:rPr lang="en-GB" altLang="ru-RU" sz="4000" b="1" i="1" kern="1200" baseline="300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13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n/cm</a:t>
            </a:r>
            <a:r>
              <a:rPr lang="en-GB" altLang="ru-RU" sz="4000" b="1" i="1" kern="1200" baseline="300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2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/s</a:t>
            </a:r>
          </a:p>
          <a:p>
            <a:pPr defTabSz="217709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GB" altLang="ru-RU" sz="4000" b="1" i="1" kern="1200" dirty="0">
                <a:ea typeface="SimSun" panose="02010600030101010101" pitchFamily="2" charset="-122"/>
                <a:cs typeface="Arial" panose="020B0604020202020204" pitchFamily="34" charset="0"/>
              </a:rPr>
              <a:t>maximum in pulse: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r>
              <a:rPr lang="en-GB" altLang="ru-RU" sz="4000" b="1" i="1" kern="1200" baseline="300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16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n/cm</a:t>
            </a:r>
            <a:r>
              <a:rPr lang="en-GB" altLang="ru-RU" sz="4000" b="1" i="1" kern="1200" baseline="300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2 </a:t>
            </a:r>
            <a:r>
              <a:rPr lang="en-GB" altLang="ru-RU" sz="4000" b="1" i="1" kern="1200" dirty="0">
                <a:solidFill>
                  <a:srgbClr val="FFFF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/s</a:t>
            </a:r>
            <a:endParaRPr lang="ru-RU" altLang="ru-RU" sz="4000" kern="1200" dirty="0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862745" y="860833"/>
            <a:ext cx="10265507" cy="1535999"/>
          </a:xfrm>
          <a:prstGeom prst="rect">
            <a:avLst/>
          </a:prstGeom>
          <a:noFill/>
          <a:ln>
            <a:noFill/>
          </a:ln>
          <a:extLst/>
        </p:spPr>
        <p:txBody>
          <a:bodyPr lIns="210507" tIns="105252" rIns="210507" bIns="1052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2177095" hangingPunct="1">
              <a:defRPr/>
            </a:pPr>
            <a:r>
              <a:rPr lang="en-US" altLang="ru-RU" sz="4300" b="1" dirty="0">
                <a:solidFill>
                  <a:srgbClr val="FFFFFF"/>
                </a:solidFill>
              </a:rPr>
              <a:t>iBR-2: one of the best sources in the world for thermal neutrons</a:t>
            </a:r>
            <a:endParaRPr lang="ru-RU" altLang="ru-RU" sz="4300" b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525" y="476401"/>
            <a:ext cx="11397129" cy="849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3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73" y="2181799"/>
            <a:ext cx="8472272" cy="56419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3" r="27932"/>
          <a:stretch/>
        </p:blipFill>
        <p:spPr bwMode="auto">
          <a:xfrm>
            <a:off x="14146220" y="2524896"/>
            <a:ext cx="9144173" cy="1059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2965" y="1364196"/>
            <a:ext cx="11376213" cy="825393"/>
          </a:xfrm>
          <a:prstGeom prst="rect">
            <a:avLst/>
          </a:prstGeom>
          <a:noFill/>
        </p:spPr>
        <p:txBody>
          <a:bodyPr wrap="square" lIns="207805" tIns="103905" rIns="207805" bIns="103905" rtlCol="0">
            <a:spAutoFit/>
          </a:bodyPr>
          <a:lstStyle/>
          <a:p>
            <a:pPr defTabSz="2078111" hangingPunct="1"/>
            <a:endParaRPr lang="ru-RU" sz="400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0173" y="208971"/>
            <a:ext cx="20977404" cy="1748722"/>
          </a:xfrm>
          <a:prstGeom prst="rect">
            <a:avLst/>
          </a:prstGeom>
          <a:noFill/>
        </p:spPr>
        <p:txBody>
          <a:bodyPr wrap="square" lIns="207805" tIns="103905" rIns="207805" bIns="103905" rtlCol="0">
            <a:spAutoFit/>
          </a:bodyPr>
          <a:lstStyle/>
          <a:p>
            <a:pPr defTabSz="2078111" hangingPunct="1"/>
            <a:r>
              <a:rPr lang="en-US" sz="10000" b="1" i="1" kern="1200" dirty="0">
                <a:solidFill>
                  <a:prstClr val="white"/>
                </a:solidFill>
                <a:latin typeface="Georgia" panose="02040502050405020303" pitchFamily="18" charset="0"/>
                <a:ea typeface="+mn-ea"/>
                <a:cs typeface="AngsanaUPC" panose="02020603050405020304" pitchFamily="18" charset="-34"/>
              </a:rPr>
              <a:t>60th Anniversary</a:t>
            </a:r>
            <a:r>
              <a:rPr lang="en-US" sz="10000" i="1" kern="1200" dirty="0">
                <a:solidFill>
                  <a:prstClr val="white"/>
                </a:solidFill>
                <a:latin typeface="Georgia" panose="02040502050405020303" pitchFamily="18" charset="0"/>
                <a:ea typeface="+mn-ea"/>
                <a:cs typeface="AngsanaUPC" panose="02020603050405020304" pitchFamily="18" charset="-34"/>
              </a:rPr>
              <a:t> of the </a:t>
            </a:r>
            <a:r>
              <a:rPr lang="en-US" sz="10000" b="1" i="1" kern="1200" dirty="0">
                <a:solidFill>
                  <a:prstClr val="white"/>
                </a:solidFill>
                <a:latin typeface="Georgia" panose="02040502050405020303" pitchFamily="18" charset="0"/>
                <a:ea typeface="+mn-ea"/>
                <a:cs typeface="AngsanaUPC" panose="02020603050405020304" pitchFamily="18" charset="-34"/>
              </a:rPr>
              <a:t>JINR</a:t>
            </a:r>
            <a:endParaRPr lang="ru-RU" sz="10000" i="1" kern="1200" dirty="0">
              <a:solidFill>
                <a:prstClr val="white"/>
              </a:solidFill>
              <a:latin typeface="Georgia" panose="02040502050405020303" pitchFamily="18" charset="0"/>
              <a:ea typeface="+mn-ea"/>
              <a:cs typeface="AngsanaUPC" panose="02020603050405020304" pitchFamily="18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69" y="8681460"/>
            <a:ext cx="10031509" cy="441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1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31200" y="13027035"/>
            <a:ext cx="7721600" cy="358774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7400">
                <a:solidFill>
                  <a:schemeClr val="tx1"/>
                </a:solidFill>
                <a:latin typeface="Verdana" pitchFamily="34" charset="0"/>
              </a:defRPr>
            </a:lvl1pPr>
            <a:lvl2pPr marL="1688403" indent="-649386">
              <a:spcBef>
                <a:spcPct val="20000"/>
              </a:spcBef>
              <a:buClr>
                <a:schemeClr val="tx1"/>
              </a:buClr>
              <a:buChar char="•"/>
              <a:defRPr sz="6400">
                <a:solidFill>
                  <a:schemeClr val="tx1"/>
                </a:solidFill>
                <a:latin typeface="Verdana" pitchFamily="34" charset="0"/>
              </a:defRPr>
            </a:lvl2pPr>
            <a:lvl3pPr marL="2597543" indent="-51950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5500">
                <a:solidFill>
                  <a:schemeClr val="tx1"/>
                </a:solidFill>
                <a:latin typeface="Verdana" pitchFamily="34" charset="0"/>
              </a:defRPr>
            </a:lvl3pPr>
            <a:lvl4pPr marL="3636565" indent="-519508">
              <a:spcBef>
                <a:spcPct val="20000"/>
              </a:spcBef>
              <a:buClr>
                <a:schemeClr val="tx2"/>
              </a:buClr>
              <a:buChar char="•"/>
              <a:defRPr sz="4500">
                <a:solidFill>
                  <a:schemeClr val="tx1"/>
                </a:solidFill>
                <a:latin typeface="Verdana" pitchFamily="34" charset="0"/>
              </a:defRPr>
            </a:lvl4pPr>
            <a:lvl5pPr marL="4675580" indent="-51950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5pPr>
            <a:lvl6pPr marL="5714600" indent="-51950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6pPr>
            <a:lvl7pPr marL="6753616" indent="-51950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7pPr>
            <a:lvl8pPr marL="7792638" indent="-51950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8pPr>
            <a:lvl9pPr marL="8831651" indent="-51950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fld id="{FF8BB28F-4593-4482-AF2C-83096F81D250}" type="slidenum">
              <a:rPr lang="ru-RU" altLang="ru-RU" sz="24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ru-RU" altLang="ru-RU" sz="2400">
              <a:solidFill>
                <a:srgbClr val="FFFFFF"/>
              </a:solidFill>
            </a:endParaRPr>
          </a:p>
        </p:txBody>
      </p:sp>
      <p:sp>
        <p:nvSpPr>
          <p:cNvPr id="251907" name="Rectangle 83"/>
          <p:cNvSpPr>
            <a:spLocks noChangeArrowheads="1"/>
          </p:cNvSpPr>
          <p:nvPr/>
        </p:nvSpPr>
        <p:spPr bwMode="auto">
          <a:xfrm>
            <a:off x="0" y="3400435"/>
            <a:ext cx="9503509" cy="9163050"/>
          </a:xfrm>
          <a:prstGeom prst="rect">
            <a:avLst/>
          </a:prstGeom>
          <a:solidFill>
            <a:srgbClr val="76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7805" tIns="103905" rIns="207805" bIns="103905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207806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40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51908" name="Picture 4" descr="f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4" y="8442326"/>
            <a:ext cx="8452341" cy="3873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4" y="3689350"/>
            <a:ext cx="8452341" cy="39624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1910" name="Group 84"/>
          <p:cNvGrpSpPr>
            <a:grpSpLocks/>
          </p:cNvGrpSpPr>
          <p:nvPr/>
        </p:nvGrpSpPr>
        <p:grpSpPr bwMode="auto">
          <a:xfrm>
            <a:off x="11426093" y="4841879"/>
            <a:ext cx="11519877" cy="4752974"/>
            <a:chOff x="5940" y="2574"/>
            <a:chExt cx="5040" cy="2880"/>
          </a:xfrm>
        </p:grpSpPr>
        <p:sp>
          <p:nvSpPr>
            <p:cNvPr id="251920" name="Rectangle 85"/>
            <p:cNvSpPr>
              <a:spLocks noChangeArrowheads="1"/>
            </p:cNvSpPr>
            <p:nvPr/>
          </p:nvSpPr>
          <p:spPr bwMode="auto">
            <a:xfrm>
              <a:off x="9766" y="4927"/>
              <a:ext cx="939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Vietnam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21" name="Rectangle 86"/>
            <p:cNvSpPr>
              <a:spLocks noChangeArrowheads="1"/>
            </p:cNvSpPr>
            <p:nvPr/>
          </p:nvSpPr>
          <p:spPr bwMode="auto">
            <a:xfrm>
              <a:off x="6027" y="4927"/>
              <a:ext cx="805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Poland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22" name="Rectangle 87"/>
            <p:cNvSpPr>
              <a:spLocks noChangeArrowheads="1"/>
            </p:cNvSpPr>
            <p:nvPr/>
          </p:nvSpPr>
          <p:spPr bwMode="auto">
            <a:xfrm>
              <a:off x="7194" y="4927"/>
              <a:ext cx="1019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Romania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23" name="Rectangle 88"/>
            <p:cNvSpPr>
              <a:spLocks noChangeArrowheads="1"/>
            </p:cNvSpPr>
            <p:nvPr/>
          </p:nvSpPr>
          <p:spPr bwMode="auto">
            <a:xfrm>
              <a:off x="8609" y="4927"/>
              <a:ext cx="672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U</a:t>
              </a: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SSR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grpSp>
          <p:nvGrpSpPr>
            <p:cNvPr id="251924" name="Group 89"/>
            <p:cNvGrpSpPr>
              <a:grpSpLocks/>
            </p:cNvGrpSpPr>
            <p:nvPr/>
          </p:nvGrpSpPr>
          <p:grpSpPr bwMode="auto">
            <a:xfrm>
              <a:off x="8457" y="2574"/>
              <a:ext cx="973" cy="502"/>
              <a:chOff x="4268" y="2563"/>
              <a:chExt cx="516" cy="280"/>
            </a:xfrm>
          </p:grpSpPr>
          <p:sp>
            <p:nvSpPr>
              <p:cNvPr id="252077" name="Rectangle 90"/>
              <p:cNvSpPr>
                <a:spLocks noChangeArrowheads="1"/>
              </p:cNvSpPr>
              <p:nvPr/>
            </p:nvSpPr>
            <p:spPr bwMode="auto">
              <a:xfrm>
                <a:off x="4268" y="2563"/>
                <a:ext cx="516" cy="280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8" name="Rectangle 91"/>
              <p:cNvSpPr>
                <a:spLocks noChangeArrowheads="1"/>
              </p:cNvSpPr>
              <p:nvPr/>
            </p:nvSpPr>
            <p:spPr bwMode="auto">
              <a:xfrm>
                <a:off x="4268" y="2563"/>
                <a:ext cx="516" cy="28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9" name="Freeform 92"/>
              <p:cNvSpPr>
                <a:spLocks noEditPoints="1"/>
              </p:cNvSpPr>
              <p:nvPr/>
            </p:nvSpPr>
            <p:spPr bwMode="auto">
              <a:xfrm>
                <a:off x="4322" y="2584"/>
                <a:ext cx="118" cy="119"/>
              </a:xfrm>
              <a:custGeom>
                <a:avLst/>
                <a:gdLst>
                  <a:gd name="T0" fmla="*/ 2147483647 w 11"/>
                  <a:gd name="T1" fmla="*/ 2147483647 h 11"/>
                  <a:gd name="T2" fmla="*/ 2147483647 w 11"/>
                  <a:gd name="T3" fmla="*/ 2147483647 h 11"/>
                  <a:gd name="T4" fmla="*/ 0 w 11"/>
                  <a:gd name="T5" fmla="*/ 2147483647 h 11"/>
                  <a:gd name="T6" fmla="*/ 2147483647 w 11"/>
                  <a:gd name="T7" fmla="*/ 2147483647 h 11"/>
                  <a:gd name="T8" fmla="*/ 2147483647 w 11"/>
                  <a:gd name="T9" fmla="*/ 2147483647 h 11"/>
                  <a:gd name="T10" fmla="*/ 2147483647 w 11"/>
                  <a:gd name="T11" fmla="*/ 2147483647 h 11"/>
                  <a:gd name="T12" fmla="*/ 2147483647 w 11"/>
                  <a:gd name="T13" fmla="*/ 2147483647 h 11"/>
                  <a:gd name="T14" fmla="*/ 2147483647 w 11"/>
                  <a:gd name="T15" fmla="*/ 2147483647 h 11"/>
                  <a:gd name="T16" fmla="*/ 2147483647 w 11"/>
                  <a:gd name="T17" fmla="*/ 2147483647 h 11"/>
                  <a:gd name="T18" fmla="*/ 2147483647 w 11"/>
                  <a:gd name="T19" fmla="*/ 2147483647 h 11"/>
                  <a:gd name="T20" fmla="*/ 2147483647 w 11"/>
                  <a:gd name="T21" fmla="*/ 2147483647 h 11"/>
                  <a:gd name="T22" fmla="*/ 2147483647 w 11"/>
                  <a:gd name="T23" fmla="*/ 2147483647 h 11"/>
                  <a:gd name="T24" fmla="*/ 2147483647 w 11"/>
                  <a:gd name="T25" fmla="*/ 2147483647 h 11"/>
                  <a:gd name="T26" fmla="*/ 2147483647 w 11"/>
                  <a:gd name="T27" fmla="*/ 2147483647 h 11"/>
                  <a:gd name="T28" fmla="*/ 2147483647 w 11"/>
                  <a:gd name="T29" fmla="*/ 2147483647 h 11"/>
                  <a:gd name="T30" fmla="*/ 2147483647 w 11"/>
                  <a:gd name="T31" fmla="*/ 0 h 11"/>
                  <a:gd name="T32" fmla="*/ 2147483647 w 11"/>
                  <a:gd name="T33" fmla="*/ 2147483647 h 11"/>
                  <a:gd name="T34" fmla="*/ 2147483647 w 11"/>
                  <a:gd name="T35" fmla="*/ 2147483647 h 11"/>
                  <a:gd name="T36" fmla="*/ 2147483647 w 11"/>
                  <a:gd name="T37" fmla="*/ 2147483647 h 11"/>
                  <a:gd name="T38" fmla="*/ 2147483647 w 11"/>
                  <a:gd name="T39" fmla="*/ 2147483647 h 11"/>
                  <a:gd name="T40" fmla="*/ 2147483647 w 11"/>
                  <a:gd name="T41" fmla="*/ 2147483647 h 11"/>
                  <a:gd name="T42" fmla="*/ 2147483647 w 11"/>
                  <a:gd name="T43" fmla="*/ 2147483647 h 11"/>
                  <a:gd name="T44" fmla="*/ 2147483647 w 11"/>
                  <a:gd name="T45" fmla="*/ 2147483647 h 11"/>
                  <a:gd name="T46" fmla="*/ 2147483647 w 11"/>
                  <a:gd name="T47" fmla="*/ 2147483647 h 11"/>
                  <a:gd name="T48" fmla="*/ 2147483647 w 11"/>
                  <a:gd name="T49" fmla="*/ 2147483647 h 11"/>
                  <a:gd name="T50" fmla="*/ 2147483647 w 11"/>
                  <a:gd name="T51" fmla="*/ 2147483647 h 11"/>
                  <a:gd name="T52" fmla="*/ 2147483647 w 11"/>
                  <a:gd name="T53" fmla="*/ 2147483647 h 11"/>
                  <a:gd name="T54" fmla="*/ 2147483647 w 11"/>
                  <a:gd name="T55" fmla="*/ 2147483647 h 11"/>
                  <a:gd name="T56" fmla="*/ 2147483647 w 11"/>
                  <a:gd name="T57" fmla="*/ 2147483647 h 11"/>
                  <a:gd name="T58" fmla="*/ 2147483647 w 11"/>
                  <a:gd name="T59" fmla="*/ 2147483647 h 11"/>
                  <a:gd name="T60" fmla="*/ 2147483647 w 11"/>
                  <a:gd name="T61" fmla="*/ 2147483647 h 11"/>
                  <a:gd name="T62" fmla="*/ 2147483647 w 11"/>
                  <a:gd name="T63" fmla="*/ 2147483647 h 11"/>
                  <a:gd name="T64" fmla="*/ 2147483647 w 11"/>
                  <a:gd name="T65" fmla="*/ 2147483647 h 11"/>
                  <a:gd name="T66" fmla="*/ 2147483647 w 11"/>
                  <a:gd name="T67" fmla="*/ 2147483647 h 11"/>
                  <a:gd name="T68" fmla="*/ 2147483647 w 11"/>
                  <a:gd name="T69" fmla="*/ 2147483647 h 11"/>
                  <a:gd name="T70" fmla="*/ 2147483647 w 11"/>
                  <a:gd name="T71" fmla="*/ 2147483647 h 11"/>
                  <a:gd name="T72" fmla="*/ 2147483647 w 11"/>
                  <a:gd name="T73" fmla="*/ 2147483647 h 11"/>
                  <a:gd name="T74" fmla="*/ 2147483647 w 11"/>
                  <a:gd name="T75" fmla="*/ 2147483647 h 11"/>
                  <a:gd name="T76" fmla="*/ 2147483647 w 11"/>
                  <a:gd name="T77" fmla="*/ 2147483647 h 11"/>
                  <a:gd name="T78" fmla="*/ 2147483647 w 11"/>
                  <a:gd name="T79" fmla="*/ 2147483647 h 11"/>
                  <a:gd name="T80" fmla="*/ 2147483647 w 11"/>
                  <a:gd name="T81" fmla="*/ 2147483647 h 11"/>
                  <a:gd name="T82" fmla="*/ 2147483647 w 11"/>
                  <a:gd name="T83" fmla="*/ 2147483647 h 11"/>
                  <a:gd name="T84" fmla="*/ 2147483647 w 11"/>
                  <a:gd name="T85" fmla="*/ 2147483647 h 11"/>
                  <a:gd name="T86" fmla="*/ 2147483647 w 11"/>
                  <a:gd name="T87" fmla="*/ 2147483647 h 11"/>
                  <a:gd name="T88" fmla="*/ 2147483647 w 11"/>
                  <a:gd name="T89" fmla="*/ 2147483647 h 11"/>
                  <a:gd name="T90" fmla="*/ 2147483647 w 11"/>
                  <a:gd name="T91" fmla="*/ 2147483647 h 11"/>
                  <a:gd name="T92" fmla="*/ 2147483647 w 11"/>
                  <a:gd name="T93" fmla="*/ 2147483647 h 11"/>
                  <a:gd name="T94" fmla="*/ 2147483647 w 11"/>
                  <a:gd name="T95" fmla="*/ 2147483647 h 11"/>
                  <a:gd name="T96" fmla="*/ 2147483647 w 11"/>
                  <a:gd name="T97" fmla="*/ 2147483647 h 11"/>
                  <a:gd name="T98" fmla="*/ 2147483647 w 11"/>
                  <a:gd name="T99" fmla="*/ 2147483647 h 11"/>
                  <a:gd name="T100" fmla="*/ 2147483647 w 11"/>
                  <a:gd name="T101" fmla="*/ 2147483647 h 11"/>
                  <a:gd name="T102" fmla="*/ 2147483647 w 11"/>
                  <a:gd name="T103" fmla="*/ 2147483647 h 11"/>
                  <a:gd name="T104" fmla="*/ 2147483647 w 11"/>
                  <a:gd name="T105" fmla="*/ 2147483647 h 11"/>
                  <a:gd name="T106" fmla="*/ 2147483647 w 11"/>
                  <a:gd name="T107" fmla="*/ 2147483647 h 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"/>
                  <a:gd name="T163" fmla="*/ 0 h 11"/>
                  <a:gd name="T164" fmla="*/ 11 w 11"/>
                  <a:gd name="T165" fmla="*/ 11 h 1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" h="11">
                    <a:moveTo>
                      <a:pt x="1" y="8"/>
                    </a:moveTo>
                    <a:lnTo>
                      <a:pt x="2" y="6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3" y="7"/>
                    </a:lnTo>
                    <a:lnTo>
                      <a:pt x="1" y="8"/>
                    </a:lnTo>
                    <a:close/>
                    <a:moveTo>
                      <a:pt x="6" y="2"/>
                    </a:moveTo>
                    <a:lnTo>
                      <a:pt x="7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2"/>
                    </a:lnTo>
                    <a:close/>
                    <a:moveTo>
                      <a:pt x="10" y="5"/>
                    </a:move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10" y="5"/>
                    </a:lnTo>
                    <a:close/>
                    <a:moveTo>
                      <a:pt x="10" y="8"/>
                    </a:moveTo>
                    <a:lnTo>
                      <a:pt x="10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1" y="6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0" y="8"/>
                    </a:lnTo>
                    <a:close/>
                    <a:moveTo>
                      <a:pt x="8" y="11"/>
                    </a:moveTo>
                    <a:lnTo>
                      <a:pt x="7" y="10"/>
                    </a:lnTo>
                    <a:lnTo>
                      <a:pt x="6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25" name="Group 96"/>
            <p:cNvGrpSpPr>
              <a:grpSpLocks/>
            </p:cNvGrpSpPr>
            <p:nvPr/>
          </p:nvGrpSpPr>
          <p:grpSpPr bwMode="auto">
            <a:xfrm>
              <a:off x="9747" y="4383"/>
              <a:ext cx="975" cy="502"/>
              <a:chOff x="4913" y="3672"/>
              <a:chExt cx="517" cy="280"/>
            </a:xfrm>
          </p:grpSpPr>
          <p:sp>
            <p:nvSpPr>
              <p:cNvPr id="252073" name="Rectangle 97"/>
              <p:cNvSpPr>
                <a:spLocks noChangeArrowheads="1"/>
              </p:cNvSpPr>
              <p:nvPr/>
            </p:nvSpPr>
            <p:spPr bwMode="auto">
              <a:xfrm>
                <a:off x="4913" y="3672"/>
                <a:ext cx="517" cy="280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4" name="Rectangle 98"/>
              <p:cNvSpPr>
                <a:spLocks noChangeArrowheads="1"/>
              </p:cNvSpPr>
              <p:nvPr/>
            </p:nvSpPr>
            <p:spPr bwMode="auto">
              <a:xfrm>
                <a:off x="4913" y="3672"/>
                <a:ext cx="517" cy="280"/>
              </a:xfrm>
              <a:prstGeom prst="rect">
                <a:avLst/>
              </a:prstGeom>
              <a:noFill/>
              <a:ln w="0">
                <a:solidFill>
                  <a:srgbClr val="25221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5" name="Freeform 99"/>
              <p:cNvSpPr>
                <a:spLocks/>
              </p:cNvSpPr>
              <p:nvPr/>
            </p:nvSpPr>
            <p:spPr bwMode="auto">
              <a:xfrm>
                <a:off x="5086" y="3736"/>
                <a:ext cx="172" cy="140"/>
              </a:xfrm>
              <a:custGeom>
                <a:avLst/>
                <a:gdLst>
                  <a:gd name="T0" fmla="*/ 2147483647 w 16"/>
                  <a:gd name="T1" fmla="*/ 2147483647 h 13"/>
                  <a:gd name="T2" fmla="*/ 2147483647 w 16"/>
                  <a:gd name="T3" fmla="*/ 2147483647 h 13"/>
                  <a:gd name="T4" fmla="*/ 2147483647 w 16"/>
                  <a:gd name="T5" fmla="*/ 2147483647 h 13"/>
                  <a:gd name="T6" fmla="*/ 2147483647 w 16"/>
                  <a:gd name="T7" fmla="*/ 2147483647 h 13"/>
                  <a:gd name="T8" fmla="*/ 2147483647 w 16"/>
                  <a:gd name="T9" fmla="*/ 2147483647 h 13"/>
                  <a:gd name="T10" fmla="*/ 2147483647 w 16"/>
                  <a:gd name="T11" fmla="*/ 0 h 13"/>
                  <a:gd name="T12" fmla="*/ 2147483647 w 16"/>
                  <a:gd name="T13" fmla="*/ 2147483647 h 13"/>
                  <a:gd name="T14" fmla="*/ 0 w 16"/>
                  <a:gd name="T15" fmla="*/ 2147483647 h 13"/>
                  <a:gd name="T16" fmla="*/ 2147483647 w 16"/>
                  <a:gd name="T17" fmla="*/ 2147483647 h 13"/>
                  <a:gd name="T18" fmla="*/ 2147483647 w 16"/>
                  <a:gd name="T19" fmla="*/ 2147483647 h 13"/>
                  <a:gd name="T20" fmla="*/ 2147483647 w 16"/>
                  <a:gd name="T21" fmla="*/ 2147483647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3"/>
                  <a:gd name="T35" fmla="*/ 16 w 16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3">
                    <a:moveTo>
                      <a:pt x="8" y="10"/>
                    </a:moveTo>
                    <a:lnTo>
                      <a:pt x="13" y="13"/>
                    </a:lnTo>
                    <a:lnTo>
                      <a:pt x="11" y="8"/>
                    </a:lnTo>
                    <a:lnTo>
                      <a:pt x="16" y="6"/>
                    </a:lnTo>
                    <a:lnTo>
                      <a:pt x="10" y="6"/>
                    </a:lnTo>
                    <a:lnTo>
                      <a:pt x="8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5" y="8"/>
                    </a:lnTo>
                    <a:lnTo>
                      <a:pt x="3" y="13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6" name="Freeform 100"/>
              <p:cNvSpPr>
                <a:spLocks/>
              </p:cNvSpPr>
              <p:nvPr/>
            </p:nvSpPr>
            <p:spPr bwMode="auto">
              <a:xfrm>
                <a:off x="5086" y="3736"/>
                <a:ext cx="172" cy="140"/>
              </a:xfrm>
              <a:custGeom>
                <a:avLst/>
                <a:gdLst>
                  <a:gd name="T0" fmla="*/ 2147483647 w 16"/>
                  <a:gd name="T1" fmla="*/ 2147483647 h 13"/>
                  <a:gd name="T2" fmla="*/ 2147483647 w 16"/>
                  <a:gd name="T3" fmla="*/ 2147483647 h 13"/>
                  <a:gd name="T4" fmla="*/ 2147483647 w 16"/>
                  <a:gd name="T5" fmla="*/ 2147483647 h 13"/>
                  <a:gd name="T6" fmla="*/ 2147483647 w 16"/>
                  <a:gd name="T7" fmla="*/ 2147483647 h 13"/>
                  <a:gd name="T8" fmla="*/ 2147483647 w 16"/>
                  <a:gd name="T9" fmla="*/ 2147483647 h 13"/>
                  <a:gd name="T10" fmla="*/ 2147483647 w 16"/>
                  <a:gd name="T11" fmla="*/ 0 h 13"/>
                  <a:gd name="T12" fmla="*/ 2147483647 w 16"/>
                  <a:gd name="T13" fmla="*/ 2147483647 h 13"/>
                  <a:gd name="T14" fmla="*/ 0 w 16"/>
                  <a:gd name="T15" fmla="*/ 2147483647 h 13"/>
                  <a:gd name="T16" fmla="*/ 2147483647 w 16"/>
                  <a:gd name="T17" fmla="*/ 2147483647 h 13"/>
                  <a:gd name="T18" fmla="*/ 2147483647 w 16"/>
                  <a:gd name="T19" fmla="*/ 2147483647 h 13"/>
                  <a:gd name="T20" fmla="*/ 2147483647 w 16"/>
                  <a:gd name="T21" fmla="*/ 2147483647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3"/>
                  <a:gd name="T35" fmla="*/ 16 w 16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3">
                    <a:moveTo>
                      <a:pt x="8" y="10"/>
                    </a:moveTo>
                    <a:lnTo>
                      <a:pt x="13" y="13"/>
                    </a:lnTo>
                    <a:lnTo>
                      <a:pt x="11" y="8"/>
                    </a:lnTo>
                    <a:lnTo>
                      <a:pt x="16" y="6"/>
                    </a:lnTo>
                    <a:lnTo>
                      <a:pt x="10" y="6"/>
                    </a:lnTo>
                    <a:lnTo>
                      <a:pt x="8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5" y="8"/>
                    </a:lnTo>
                    <a:lnTo>
                      <a:pt x="3" y="13"/>
                    </a:lnTo>
                    <a:lnTo>
                      <a:pt x="8" y="10"/>
                    </a:lnTo>
                    <a:close/>
                  </a:path>
                </a:pathLst>
              </a:custGeom>
              <a:noFill/>
              <a:ln w="0">
                <a:solidFill>
                  <a:srgbClr val="2522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26" name="Group 101"/>
            <p:cNvGrpSpPr>
              <a:grpSpLocks/>
            </p:cNvGrpSpPr>
            <p:nvPr/>
          </p:nvGrpSpPr>
          <p:grpSpPr bwMode="auto">
            <a:xfrm>
              <a:off x="5940" y="2594"/>
              <a:ext cx="972" cy="482"/>
              <a:chOff x="2902" y="2574"/>
              <a:chExt cx="516" cy="269"/>
            </a:xfrm>
          </p:grpSpPr>
          <p:sp>
            <p:nvSpPr>
              <p:cNvPr id="252071" name="Rectangle 102"/>
              <p:cNvSpPr>
                <a:spLocks noChangeArrowheads="1"/>
              </p:cNvSpPr>
              <p:nvPr/>
            </p:nvSpPr>
            <p:spPr bwMode="auto">
              <a:xfrm>
                <a:off x="2902" y="2574"/>
                <a:ext cx="516" cy="269"/>
              </a:xfrm>
              <a:prstGeom prst="rect">
                <a:avLst/>
              </a:prstGeom>
              <a:solidFill>
                <a:srgbClr val="EB3D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2" name="Freeform 103"/>
              <p:cNvSpPr>
                <a:spLocks/>
              </p:cNvSpPr>
              <p:nvPr/>
            </p:nvSpPr>
            <p:spPr bwMode="auto">
              <a:xfrm>
                <a:off x="3041" y="2617"/>
                <a:ext cx="237" cy="183"/>
              </a:xfrm>
              <a:custGeom>
                <a:avLst/>
                <a:gdLst>
                  <a:gd name="T0" fmla="*/ 2147483647 w 22"/>
                  <a:gd name="T1" fmla="*/ 2147483647 h 17"/>
                  <a:gd name="T2" fmla="*/ 2147483647 w 22"/>
                  <a:gd name="T3" fmla="*/ 2147483647 h 17"/>
                  <a:gd name="T4" fmla="*/ 2147483647 w 22"/>
                  <a:gd name="T5" fmla="*/ 2147483647 h 17"/>
                  <a:gd name="T6" fmla="*/ 2147483647 w 22"/>
                  <a:gd name="T7" fmla="*/ 2147483647 h 17"/>
                  <a:gd name="T8" fmla="*/ 2147483647 w 22"/>
                  <a:gd name="T9" fmla="*/ 2147483647 h 17"/>
                  <a:gd name="T10" fmla="*/ 2147483647 w 22"/>
                  <a:gd name="T11" fmla="*/ 2147483647 h 17"/>
                  <a:gd name="T12" fmla="*/ 2147483647 w 22"/>
                  <a:gd name="T13" fmla="*/ 2147483647 h 17"/>
                  <a:gd name="T14" fmla="*/ 2147483647 w 22"/>
                  <a:gd name="T15" fmla="*/ 2147483647 h 17"/>
                  <a:gd name="T16" fmla="*/ 2147483647 w 22"/>
                  <a:gd name="T17" fmla="*/ 2147483647 h 17"/>
                  <a:gd name="T18" fmla="*/ 2147483647 w 22"/>
                  <a:gd name="T19" fmla="*/ 2147483647 h 17"/>
                  <a:gd name="T20" fmla="*/ 2147483647 w 22"/>
                  <a:gd name="T21" fmla="*/ 2147483647 h 17"/>
                  <a:gd name="T22" fmla="*/ 2147483647 w 22"/>
                  <a:gd name="T23" fmla="*/ 2147483647 h 17"/>
                  <a:gd name="T24" fmla="*/ 2147483647 w 22"/>
                  <a:gd name="T25" fmla="*/ 2147483647 h 17"/>
                  <a:gd name="T26" fmla="*/ 2147483647 w 22"/>
                  <a:gd name="T27" fmla="*/ 2147483647 h 17"/>
                  <a:gd name="T28" fmla="*/ 2147483647 w 22"/>
                  <a:gd name="T29" fmla="*/ 2147483647 h 17"/>
                  <a:gd name="T30" fmla="*/ 2147483647 w 22"/>
                  <a:gd name="T31" fmla="*/ 2147483647 h 17"/>
                  <a:gd name="T32" fmla="*/ 2147483647 w 22"/>
                  <a:gd name="T33" fmla="*/ 2147483647 h 17"/>
                  <a:gd name="T34" fmla="*/ 2147483647 w 22"/>
                  <a:gd name="T35" fmla="*/ 2147483647 h 17"/>
                  <a:gd name="T36" fmla="*/ 2147483647 w 22"/>
                  <a:gd name="T37" fmla="*/ 2147483647 h 17"/>
                  <a:gd name="T38" fmla="*/ 2147483647 w 22"/>
                  <a:gd name="T39" fmla="*/ 2147483647 h 17"/>
                  <a:gd name="T40" fmla="*/ 2147483647 w 22"/>
                  <a:gd name="T41" fmla="*/ 2147483647 h 17"/>
                  <a:gd name="T42" fmla="*/ 2147483647 w 22"/>
                  <a:gd name="T43" fmla="*/ 2147483647 h 17"/>
                  <a:gd name="T44" fmla="*/ 2147483647 w 22"/>
                  <a:gd name="T45" fmla="*/ 2147483647 h 17"/>
                  <a:gd name="T46" fmla="*/ 2147483647 w 22"/>
                  <a:gd name="T47" fmla="*/ 2147483647 h 17"/>
                  <a:gd name="T48" fmla="*/ 2147483647 w 22"/>
                  <a:gd name="T49" fmla="*/ 2147483647 h 17"/>
                  <a:gd name="T50" fmla="*/ 2147483647 w 22"/>
                  <a:gd name="T51" fmla="*/ 2147483647 h 17"/>
                  <a:gd name="T52" fmla="*/ 2147483647 w 22"/>
                  <a:gd name="T53" fmla="*/ 2147483647 h 17"/>
                  <a:gd name="T54" fmla="*/ 2147483647 w 22"/>
                  <a:gd name="T55" fmla="*/ 2147483647 h 17"/>
                  <a:gd name="T56" fmla="*/ 2147483647 w 22"/>
                  <a:gd name="T57" fmla="*/ 0 h 17"/>
                  <a:gd name="T58" fmla="*/ 2147483647 w 22"/>
                  <a:gd name="T59" fmla="*/ 2147483647 h 17"/>
                  <a:gd name="T60" fmla="*/ 2147483647 w 22"/>
                  <a:gd name="T61" fmla="*/ 2147483647 h 17"/>
                  <a:gd name="T62" fmla="*/ 2147483647 w 22"/>
                  <a:gd name="T63" fmla="*/ 0 h 17"/>
                  <a:gd name="T64" fmla="*/ 2147483647 w 22"/>
                  <a:gd name="T65" fmla="*/ 0 h 17"/>
                  <a:gd name="T66" fmla="*/ 2147483647 w 22"/>
                  <a:gd name="T67" fmla="*/ 0 h 17"/>
                  <a:gd name="T68" fmla="*/ 2147483647 w 22"/>
                  <a:gd name="T69" fmla="*/ 2147483647 h 17"/>
                  <a:gd name="T70" fmla="*/ 2147483647 w 22"/>
                  <a:gd name="T71" fmla="*/ 2147483647 h 17"/>
                  <a:gd name="T72" fmla="*/ 2147483647 w 22"/>
                  <a:gd name="T73" fmla="*/ 0 h 17"/>
                  <a:gd name="T74" fmla="*/ 2147483647 w 22"/>
                  <a:gd name="T75" fmla="*/ 2147483647 h 17"/>
                  <a:gd name="T76" fmla="*/ 2147483647 w 22"/>
                  <a:gd name="T77" fmla="*/ 2147483647 h 17"/>
                  <a:gd name="T78" fmla="*/ 2147483647 w 22"/>
                  <a:gd name="T79" fmla="*/ 2147483647 h 17"/>
                  <a:gd name="T80" fmla="*/ 2147483647 w 22"/>
                  <a:gd name="T81" fmla="*/ 2147483647 h 17"/>
                  <a:gd name="T82" fmla="*/ 2147483647 w 22"/>
                  <a:gd name="T83" fmla="*/ 2147483647 h 17"/>
                  <a:gd name="T84" fmla="*/ 2147483647 w 22"/>
                  <a:gd name="T85" fmla="*/ 2147483647 h 17"/>
                  <a:gd name="T86" fmla="*/ 2147483647 w 22"/>
                  <a:gd name="T87" fmla="*/ 2147483647 h 17"/>
                  <a:gd name="T88" fmla="*/ 2147483647 w 22"/>
                  <a:gd name="T89" fmla="*/ 2147483647 h 17"/>
                  <a:gd name="T90" fmla="*/ 2147483647 w 22"/>
                  <a:gd name="T91" fmla="*/ 2147483647 h 17"/>
                  <a:gd name="T92" fmla="*/ 2147483647 w 22"/>
                  <a:gd name="T93" fmla="*/ 2147483647 h 17"/>
                  <a:gd name="T94" fmla="*/ 2147483647 w 22"/>
                  <a:gd name="T95" fmla="*/ 2147483647 h 17"/>
                  <a:gd name="T96" fmla="*/ 2147483647 w 22"/>
                  <a:gd name="T97" fmla="*/ 2147483647 h 17"/>
                  <a:gd name="T98" fmla="*/ 2147483647 w 22"/>
                  <a:gd name="T99" fmla="*/ 2147483647 h 17"/>
                  <a:gd name="T100" fmla="*/ 2147483647 w 22"/>
                  <a:gd name="T101" fmla="*/ 2147483647 h 17"/>
                  <a:gd name="T102" fmla="*/ 2147483647 w 22"/>
                  <a:gd name="T103" fmla="*/ 2147483647 h 17"/>
                  <a:gd name="T104" fmla="*/ 2147483647 w 22"/>
                  <a:gd name="T105" fmla="*/ 2147483647 h 17"/>
                  <a:gd name="T106" fmla="*/ 2147483647 w 22"/>
                  <a:gd name="T107" fmla="*/ 2147483647 h 17"/>
                  <a:gd name="T108" fmla="*/ 2147483647 w 22"/>
                  <a:gd name="T109" fmla="*/ 2147483647 h 17"/>
                  <a:gd name="T110" fmla="*/ 2147483647 w 22"/>
                  <a:gd name="T111" fmla="*/ 2147483647 h 17"/>
                  <a:gd name="T112" fmla="*/ 2147483647 w 22"/>
                  <a:gd name="T113" fmla="*/ 2147483647 h 17"/>
                  <a:gd name="T114" fmla="*/ 2147483647 w 22"/>
                  <a:gd name="T115" fmla="*/ 2147483647 h 17"/>
                  <a:gd name="T116" fmla="*/ 2147483647 w 22"/>
                  <a:gd name="T117" fmla="*/ 2147483647 h 17"/>
                  <a:gd name="T118" fmla="*/ 2147483647 w 22"/>
                  <a:gd name="T119" fmla="*/ 2147483647 h 17"/>
                  <a:gd name="T120" fmla="*/ 2147483647 w 22"/>
                  <a:gd name="T121" fmla="*/ 2147483647 h 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"/>
                  <a:gd name="T184" fmla="*/ 0 h 17"/>
                  <a:gd name="T185" fmla="*/ 22 w 22"/>
                  <a:gd name="T186" fmla="*/ 17 h 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" h="17">
                    <a:moveTo>
                      <a:pt x="11" y="17"/>
                    </a:moveTo>
                    <a:lnTo>
                      <a:pt x="12" y="17"/>
                    </a:lnTo>
                    <a:lnTo>
                      <a:pt x="12" y="16"/>
                    </a:lnTo>
                    <a:lnTo>
                      <a:pt x="12" y="15"/>
                    </a:lnTo>
                    <a:cubicBezTo>
                      <a:pt x="12" y="15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4" y="15"/>
                      <a:pt x="13" y="15"/>
                      <a:pt x="13" y="15"/>
                    </a:cubicBezTo>
                    <a:cubicBezTo>
                      <a:pt x="13" y="15"/>
                      <a:pt x="12" y="14"/>
                      <a:pt x="12" y="14"/>
                    </a:cubicBezTo>
                    <a:cubicBezTo>
                      <a:pt x="13" y="14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4" y="13"/>
                      <a:pt x="15" y="13"/>
                      <a:pt x="15" y="12"/>
                    </a:cubicBezTo>
                    <a:cubicBezTo>
                      <a:pt x="16" y="13"/>
                      <a:pt x="16" y="13"/>
                      <a:pt x="17" y="13"/>
                    </a:cubicBezTo>
                    <a:cubicBezTo>
                      <a:pt x="17" y="13"/>
                      <a:pt x="16" y="14"/>
                      <a:pt x="16" y="14"/>
                    </a:cubicBezTo>
                    <a:cubicBezTo>
                      <a:pt x="16" y="14"/>
                      <a:pt x="16" y="15"/>
                      <a:pt x="16" y="15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4"/>
                      <a:pt x="18" y="14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20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20" y="13"/>
                      <a:pt x="20" y="13"/>
                      <a:pt x="20" y="12"/>
                    </a:cubicBezTo>
                    <a:cubicBezTo>
                      <a:pt x="20" y="12"/>
                      <a:pt x="19" y="12"/>
                      <a:pt x="18" y="12"/>
                    </a:cubicBezTo>
                    <a:cubicBezTo>
                      <a:pt x="18" y="12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5" y="9"/>
                      <a:pt x="15" y="9"/>
                    </a:cubicBezTo>
                    <a:cubicBezTo>
                      <a:pt x="15" y="9"/>
                      <a:pt x="15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1"/>
                      <a:pt x="17" y="11"/>
                      <a:pt x="17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8"/>
                      <a:pt x="16" y="9"/>
                      <a:pt x="17" y="10"/>
                    </a:cubicBezTo>
                    <a:cubicBezTo>
                      <a:pt x="17" y="10"/>
                      <a:pt x="18" y="11"/>
                      <a:pt x="18" y="11"/>
                    </a:cubicBezTo>
                    <a:cubicBezTo>
                      <a:pt x="19" y="11"/>
                      <a:pt x="19" y="12"/>
                      <a:pt x="19" y="12"/>
                    </a:cubicBezTo>
                    <a:cubicBezTo>
                      <a:pt x="19" y="12"/>
                      <a:pt x="22" y="12"/>
                      <a:pt x="21" y="10"/>
                    </a:cubicBezTo>
                    <a:cubicBezTo>
                      <a:pt x="21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8" y="10"/>
                      <a:pt x="18" y="9"/>
                    </a:cubicBezTo>
                    <a:cubicBezTo>
                      <a:pt x="18" y="9"/>
                      <a:pt x="17" y="8"/>
                      <a:pt x="17" y="8"/>
                    </a:cubicBezTo>
                    <a:cubicBezTo>
                      <a:pt x="16" y="8"/>
                      <a:pt x="16" y="7"/>
                      <a:pt x="16" y="7"/>
                    </a:cubicBezTo>
                    <a:cubicBezTo>
                      <a:pt x="17" y="8"/>
                      <a:pt x="18" y="9"/>
                      <a:pt x="18" y="9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0" y="10"/>
                      <a:pt x="20" y="10"/>
                      <a:pt x="21" y="10"/>
                    </a:cubicBezTo>
                    <a:cubicBezTo>
                      <a:pt x="21" y="9"/>
                      <a:pt x="21" y="9"/>
                      <a:pt x="21" y="8"/>
                    </a:cubicBezTo>
                    <a:cubicBezTo>
                      <a:pt x="21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9"/>
                    </a:cubicBezTo>
                    <a:cubicBezTo>
                      <a:pt x="20" y="9"/>
                      <a:pt x="20" y="9"/>
                      <a:pt x="19" y="8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8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9"/>
                      <a:pt x="20" y="8"/>
                      <a:pt x="21" y="8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20" y="7"/>
                      <a:pt x="20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0" y="5"/>
                      <a:pt x="20" y="5"/>
                      <a:pt x="20" y="6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9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3"/>
                      <a:pt x="20" y="4"/>
                      <a:pt x="20" y="4"/>
                    </a:cubicBezTo>
                    <a:cubicBezTo>
                      <a:pt x="19" y="4"/>
                      <a:pt x="18" y="5"/>
                      <a:pt x="17" y="4"/>
                    </a:cubicBezTo>
                    <a:cubicBezTo>
                      <a:pt x="18" y="4"/>
                      <a:pt x="20" y="5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3"/>
                      <a:pt x="20" y="3"/>
                      <a:pt x="21" y="2"/>
                    </a:cubicBezTo>
                    <a:cubicBezTo>
                      <a:pt x="21" y="1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2"/>
                      <a:pt x="17" y="2"/>
                      <a:pt x="17" y="2"/>
                    </a:cubicBezTo>
                    <a:lnTo>
                      <a:pt x="16" y="2"/>
                    </a:lnTo>
                    <a:cubicBezTo>
                      <a:pt x="15" y="2"/>
                      <a:pt x="14" y="2"/>
                      <a:pt x="14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8" y="1"/>
                      <a:pt x="18" y="0"/>
                    </a:cubicBezTo>
                    <a:cubicBezTo>
                      <a:pt x="18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1" y="2"/>
                      <a:pt x="10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lnTo>
                      <a:pt x="4" y="1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9" y="2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6" y="2"/>
                      <a:pt x="6" y="2"/>
                    </a:cubicBezTo>
                    <a:lnTo>
                      <a:pt x="5" y="2"/>
                    </a:lnTo>
                    <a:cubicBezTo>
                      <a:pt x="4" y="2"/>
                      <a:pt x="3" y="2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2" y="3"/>
                      <a:pt x="3" y="3"/>
                      <a:pt x="4" y="3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3" y="5"/>
                      <a:pt x="2" y="4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0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2" y="9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9"/>
                      <a:pt x="2" y="9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1" y="9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9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0" y="12"/>
                      <a:pt x="2" y="12"/>
                      <a:pt x="2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4" y="11"/>
                      <a:pt x="4" y="10"/>
                      <a:pt x="5" y="10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3"/>
                      <a:pt x="3" y="12"/>
                      <a:pt x="3" y="12"/>
                    </a:cubicBezTo>
                    <a:cubicBezTo>
                      <a:pt x="3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4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5"/>
                      <a:pt x="8" y="15"/>
                      <a:pt x="8" y="15"/>
                    </a:cubicBezTo>
                    <a:cubicBezTo>
                      <a:pt x="8" y="15"/>
                      <a:pt x="9" y="14"/>
                      <a:pt x="9" y="14"/>
                    </a:cubicBezTo>
                    <a:cubicBezTo>
                      <a:pt x="9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9" y="16"/>
                      <a:pt x="9" y="15"/>
                      <a:pt x="10" y="15"/>
                    </a:cubicBezTo>
                    <a:lnTo>
                      <a:pt x="9" y="16"/>
                    </a:lnTo>
                    <a:lnTo>
                      <a:pt x="9" y="17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25221E"/>
              </a:solidFill>
              <a:ln w="0">
                <a:solidFill>
                  <a:srgbClr val="EB3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27" name="Group 104"/>
            <p:cNvGrpSpPr>
              <a:grpSpLocks/>
            </p:cNvGrpSpPr>
            <p:nvPr/>
          </p:nvGrpSpPr>
          <p:grpSpPr bwMode="auto">
            <a:xfrm>
              <a:off x="7215" y="2574"/>
              <a:ext cx="974" cy="502"/>
              <a:chOff x="3579" y="2563"/>
              <a:chExt cx="517" cy="280"/>
            </a:xfrm>
          </p:grpSpPr>
          <p:sp>
            <p:nvSpPr>
              <p:cNvPr id="252068" name="Rectangle 105"/>
              <p:cNvSpPr>
                <a:spLocks noChangeArrowheads="1"/>
              </p:cNvSpPr>
              <p:nvPr/>
            </p:nvSpPr>
            <p:spPr bwMode="auto">
              <a:xfrm>
                <a:off x="3579" y="2563"/>
                <a:ext cx="517" cy="28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25221E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9" name="Rectangle 106"/>
              <p:cNvSpPr>
                <a:spLocks noChangeArrowheads="1"/>
              </p:cNvSpPr>
              <p:nvPr/>
            </p:nvSpPr>
            <p:spPr bwMode="auto">
              <a:xfrm>
                <a:off x="3579" y="2660"/>
                <a:ext cx="517" cy="183"/>
              </a:xfrm>
              <a:prstGeom prst="rect">
                <a:avLst/>
              </a:prstGeom>
              <a:solidFill>
                <a:srgbClr val="25755B"/>
              </a:solidFill>
              <a:ln w="0">
                <a:solidFill>
                  <a:srgbClr val="25221E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70" name="Rectangle 107"/>
              <p:cNvSpPr>
                <a:spLocks noChangeArrowheads="1"/>
              </p:cNvSpPr>
              <p:nvPr/>
            </p:nvSpPr>
            <p:spPr bwMode="auto">
              <a:xfrm>
                <a:off x="3579" y="2757"/>
                <a:ext cx="517" cy="86"/>
              </a:xfrm>
              <a:prstGeom prst="rect">
                <a:avLst/>
              </a:prstGeom>
              <a:solidFill>
                <a:srgbClr val="DE4800"/>
              </a:solidFill>
              <a:ln w="0">
                <a:solidFill>
                  <a:srgbClr val="25221E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28" name="Group 108"/>
            <p:cNvGrpSpPr>
              <a:grpSpLocks/>
            </p:cNvGrpSpPr>
            <p:nvPr/>
          </p:nvGrpSpPr>
          <p:grpSpPr bwMode="auto">
            <a:xfrm>
              <a:off x="7215" y="3498"/>
              <a:ext cx="974" cy="483"/>
              <a:chOff x="3579" y="3112"/>
              <a:chExt cx="517" cy="269"/>
            </a:xfrm>
          </p:grpSpPr>
          <p:sp>
            <p:nvSpPr>
              <p:cNvPr id="252064" name="Rectangle 109"/>
              <p:cNvSpPr>
                <a:spLocks noChangeArrowheads="1"/>
              </p:cNvSpPr>
              <p:nvPr/>
            </p:nvSpPr>
            <p:spPr bwMode="auto">
              <a:xfrm>
                <a:off x="3579" y="3112"/>
                <a:ext cx="517" cy="2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5" name="Rectangle 110"/>
              <p:cNvSpPr>
                <a:spLocks noChangeArrowheads="1"/>
              </p:cNvSpPr>
              <p:nvPr/>
            </p:nvSpPr>
            <p:spPr bwMode="auto">
              <a:xfrm>
                <a:off x="3579" y="3112"/>
                <a:ext cx="517" cy="86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6" name="Rectangle 111"/>
              <p:cNvSpPr>
                <a:spLocks noChangeArrowheads="1"/>
              </p:cNvSpPr>
              <p:nvPr/>
            </p:nvSpPr>
            <p:spPr bwMode="auto">
              <a:xfrm>
                <a:off x="3579" y="3295"/>
                <a:ext cx="517" cy="86"/>
              </a:xfrm>
              <a:prstGeom prst="rect">
                <a:avLst/>
              </a:prstGeom>
              <a:solidFill>
                <a:srgbClr val="0077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7" name="Rectangle 112"/>
              <p:cNvSpPr>
                <a:spLocks noChangeArrowheads="1"/>
              </p:cNvSpPr>
              <p:nvPr/>
            </p:nvSpPr>
            <p:spPr bwMode="auto">
              <a:xfrm>
                <a:off x="3579" y="3112"/>
                <a:ext cx="517" cy="269"/>
              </a:xfrm>
              <a:prstGeom prst="rect">
                <a:avLst/>
              </a:prstGeom>
              <a:noFill/>
              <a:ln w="0">
                <a:solidFill>
                  <a:srgbClr val="25221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29" name="Group 113"/>
            <p:cNvGrpSpPr>
              <a:grpSpLocks/>
            </p:cNvGrpSpPr>
            <p:nvPr/>
          </p:nvGrpSpPr>
          <p:grpSpPr bwMode="auto">
            <a:xfrm>
              <a:off x="8455" y="3498"/>
              <a:ext cx="975" cy="483"/>
              <a:chOff x="4257" y="3112"/>
              <a:chExt cx="517" cy="269"/>
            </a:xfrm>
          </p:grpSpPr>
          <p:sp>
            <p:nvSpPr>
              <p:cNvPr id="252058" name="Rectangle 114"/>
              <p:cNvSpPr>
                <a:spLocks noChangeArrowheads="1"/>
              </p:cNvSpPr>
              <p:nvPr/>
            </p:nvSpPr>
            <p:spPr bwMode="auto">
              <a:xfrm>
                <a:off x="4257" y="3112"/>
                <a:ext cx="517" cy="269"/>
              </a:xfrm>
              <a:prstGeom prst="rect">
                <a:avLst/>
              </a:prstGeom>
              <a:solidFill>
                <a:srgbClr val="5952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9" name="Rectangle 115"/>
              <p:cNvSpPr>
                <a:spLocks noChangeArrowheads="1"/>
              </p:cNvSpPr>
              <p:nvPr/>
            </p:nvSpPr>
            <p:spPr bwMode="auto">
              <a:xfrm>
                <a:off x="4257" y="3166"/>
                <a:ext cx="517" cy="16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0" name="Rectangle 116"/>
              <p:cNvSpPr>
                <a:spLocks noChangeArrowheads="1"/>
              </p:cNvSpPr>
              <p:nvPr/>
            </p:nvSpPr>
            <p:spPr bwMode="auto">
              <a:xfrm>
                <a:off x="4257" y="3177"/>
                <a:ext cx="517" cy="140"/>
              </a:xfrm>
              <a:prstGeom prst="rect">
                <a:avLst/>
              </a:prstGeom>
              <a:solidFill>
                <a:srgbClr val="CF4D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1" name="Oval 117"/>
              <p:cNvSpPr>
                <a:spLocks noChangeArrowheads="1"/>
              </p:cNvSpPr>
              <p:nvPr/>
            </p:nvSpPr>
            <p:spPr bwMode="auto">
              <a:xfrm>
                <a:off x="4311" y="3187"/>
                <a:ext cx="129" cy="1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2" name="Freeform 118"/>
              <p:cNvSpPr>
                <a:spLocks/>
              </p:cNvSpPr>
              <p:nvPr/>
            </p:nvSpPr>
            <p:spPr bwMode="auto">
              <a:xfrm>
                <a:off x="4322" y="3187"/>
                <a:ext cx="118" cy="108"/>
              </a:xfrm>
              <a:custGeom>
                <a:avLst/>
                <a:gdLst>
                  <a:gd name="T0" fmla="*/ 2147483647 w 11"/>
                  <a:gd name="T1" fmla="*/ 2147483647 h 10"/>
                  <a:gd name="T2" fmla="*/ 2147483647 w 11"/>
                  <a:gd name="T3" fmla="*/ 2147483647 h 10"/>
                  <a:gd name="T4" fmla="*/ 2147483647 w 11"/>
                  <a:gd name="T5" fmla="*/ 2147483647 h 10"/>
                  <a:gd name="T6" fmla="*/ 2147483647 w 11"/>
                  <a:gd name="T7" fmla="*/ 2147483647 h 10"/>
                  <a:gd name="T8" fmla="*/ 0 w 11"/>
                  <a:gd name="T9" fmla="*/ 2147483647 h 10"/>
                  <a:gd name="T10" fmla="*/ 2147483647 w 11"/>
                  <a:gd name="T11" fmla="*/ 2147483647 h 10"/>
                  <a:gd name="T12" fmla="*/ 2147483647 w 11"/>
                  <a:gd name="T13" fmla="*/ 0 h 10"/>
                  <a:gd name="T14" fmla="*/ 2147483647 w 11"/>
                  <a:gd name="T15" fmla="*/ 2147483647 h 10"/>
                  <a:gd name="T16" fmla="*/ 2147483647 w 11"/>
                  <a:gd name="T17" fmla="*/ 2147483647 h 10"/>
                  <a:gd name="T18" fmla="*/ 2147483647 w 11"/>
                  <a:gd name="T19" fmla="*/ 2147483647 h 10"/>
                  <a:gd name="T20" fmla="*/ 2147483647 w 11"/>
                  <a:gd name="T21" fmla="*/ 2147483647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"/>
                  <a:gd name="T34" fmla="*/ 0 h 10"/>
                  <a:gd name="T35" fmla="*/ 11 w 11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" h="10">
                    <a:moveTo>
                      <a:pt x="9" y="10"/>
                    </a:moveTo>
                    <a:lnTo>
                      <a:pt x="5" y="8"/>
                    </a:lnTo>
                    <a:lnTo>
                      <a:pt x="2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5" y="0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8" y="6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CF4D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63" name="Rectangle 119"/>
              <p:cNvSpPr>
                <a:spLocks noChangeArrowheads="1"/>
              </p:cNvSpPr>
              <p:nvPr/>
            </p:nvSpPr>
            <p:spPr bwMode="auto">
              <a:xfrm>
                <a:off x="4257" y="3112"/>
                <a:ext cx="517" cy="269"/>
              </a:xfrm>
              <a:prstGeom prst="rect">
                <a:avLst/>
              </a:prstGeom>
              <a:noFill/>
              <a:ln w="0">
                <a:solidFill>
                  <a:srgbClr val="25221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30" name="Group 120"/>
            <p:cNvGrpSpPr>
              <a:grpSpLocks/>
            </p:cNvGrpSpPr>
            <p:nvPr/>
          </p:nvGrpSpPr>
          <p:grpSpPr bwMode="auto">
            <a:xfrm>
              <a:off x="9738" y="2594"/>
              <a:ext cx="995" cy="482"/>
              <a:chOff x="4913" y="2574"/>
              <a:chExt cx="528" cy="269"/>
            </a:xfrm>
          </p:grpSpPr>
          <p:sp>
            <p:nvSpPr>
              <p:cNvPr id="252054" name="Freeform 121"/>
              <p:cNvSpPr>
                <a:spLocks noEditPoints="1"/>
              </p:cNvSpPr>
              <p:nvPr/>
            </p:nvSpPr>
            <p:spPr bwMode="auto">
              <a:xfrm>
                <a:off x="4913" y="2574"/>
                <a:ext cx="528" cy="269"/>
              </a:xfrm>
              <a:custGeom>
                <a:avLst/>
                <a:gdLst>
                  <a:gd name="T0" fmla="*/ 0 w 49"/>
                  <a:gd name="T1" fmla="*/ 0 h 25"/>
                  <a:gd name="T2" fmla="*/ 2147483647 w 49"/>
                  <a:gd name="T3" fmla="*/ 0 h 25"/>
                  <a:gd name="T4" fmla="*/ 2147483647 w 49"/>
                  <a:gd name="T5" fmla="*/ 2147483647 h 25"/>
                  <a:gd name="T6" fmla="*/ 0 w 49"/>
                  <a:gd name="T7" fmla="*/ 2147483647 h 25"/>
                  <a:gd name="T8" fmla="*/ 0 w 49"/>
                  <a:gd name="T9" fmla="*/ 0 h 25"/>
                  <a:gd name="T10" fmla="*/ 0 w 49"/>
                  <a:gd name="T11" fmla="*/ 2147483647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25"/>
                  <a:gd name="T20" fmla="*/ 49 w 49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25">
                    <a:moveTo>
                      <a:pt x="0" y="0"/>
                    </a:moveTo>
                    <a:lnTo>
                      <a:pt x="49" y="0"/>
                    </a:lnTo>
                    <a:lnTo>
                      <a:pt x="49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1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5" name="Rectangle 122"/>
              <p:cNvSpPr>
                <a:spLocks noChangeArrowheads="1"/>
              </p:cNvSpPr>
              <p:nvPr/>
            </p:nvSpPr>
            <p:spPr bwMode="auto">
              <a:xfrm>
                <a:off x="4913" y="2703"/>
                <a:ext cx="528" cy="140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6" name="Freeform 123"/>
              <p:cNvSpPr>
                <a:spLocks/>
              </p:cNvSpPr>
              <p:nvPr/>
            </p:nvSpPr>
            <p:spPr bwMode="auto">
              <a:xfrm>
                <a:off x="4913" y="2574"/>
                <a:ext cx="226" cy="269"/>
              </a:xfrm>
              <a:custGeom>
                <a:avLst/>
                <a:gdLst>
                  <a:gd name="T0" fmla="*/ 0 w 21"/>
                  <a:gd name="T1" fmla="*/ 2147483647 h 25"/>
                  <a:gd name="T2" fmla="*/ 2147483647 w 21"/>
                  <a:gd name="T3" fmla="*/ 2147483647 h 25"/>
                  <a:gd name="T4" fmla="*/ 0 w 21"/>
                  <a:gd name="T5" fmla="*/ 0 h 25"/>
                  <a:gd name="T6" fmla="*/ 0 w 21"/>
                  <a:gd name="T7" fmla="*/ 2147483647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25"/>
                  <a:gd name="T14" fmla="*/ 21 w 21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25">
                    <a:moveTo>
                      <a:pt x="0" y="25"/>
                    </a:moveTo>
                    <a:lnTo>
                      <a:pt x="21" y="12"/>
                    </a:lnTo>
                    <a:lnTo>
                      <a:pt x="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4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7" name="Freeform 124"/>
              <p:cNvSpPr>
                <a:spLocks noEditPoints="1"/>
              </p:cNvSpPr>
              <p:nvPr/>
            </p:nvSpPr>
            <p:spPr bwMode="auto">
              <a:xfrm>
                <a:off x="4913" y="2574"/>
                <a:ext cx="528" cy="269"/>
              </a:xfrm>
              <a:custGeom>
                <a:avLst/>
                <a:gdLst>
                  <a:gd name="T0" fmla="*/ 0 w 49"/>
                  <a:gd name="T1" fmla="*/ 0 h 25"/>
                  <a:gd name="T2" fmla="*/ 2147483647 w 49"/>
                  <a:gd name="T3" fmla="*/ 0 h 25"/>
                  <a:gd name="T4" fmla="*/ 2147483647 w 49"/>
                  <a:gd name="T5" fmla="*/ 2147483647 h 25"/>
                  <a:gd name="T6" fmla="*/ 0 w 49"/>
                  <a:gd name="T7" fmla="*/ 2147483647 h 25"/>
                  <a:gd name="T8" fmla="*/ 0 w 49"/>
                  <a:gd name="T9" fmla="*/ 0 h 25"/>
                  <a:gd name="T10" fmla="*/ 0 w 49"/>
                  <a:gd name="T11" fmla="*/ 2147483647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25"/>
                  <a:gd name="T20" fmla="*/ 49 w 49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25">
                    <a:moveTo>
                      <a:pt x="0" y="0"/>
                    </a:moveTo>
                    <a:lnTo>
                      <a:pt x="49" y="0"/>
                    </a:lnTo>
                    <a:lnTo>
                      <a:pt x="49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12"/>
                    </a:moveTo>
                  </a:path>
                </a:pathLst>
              </a:custGeom>
              <a:noFill/>
              <a:ln w="0">
                <a:solidFill>
                  <a:srgbClr val="2522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31" name="Group 125"/>
            <p:cNvGrpSpPr>
              <a:grpSpLocks/>
            </p:cNvGrpSpPr>
            <p:nvPr/>
          </p:nvGrpSpPr>
          <p:grpSpPr bwMode="auto">
            <a:xfrm>
              <a:off x="7215" y="4383"/>
              <a:ext cx="974" cy="502"/>
              <a:chOff x="3579" y="3672"/>
              <a:chExt cx="517" cy="280"/>
            </a:xfrm>
          </p:grpSpPr>
          <p:sp>
            <p:nvSpPr>
              <p:cNvPr id="252051" name="Rectangle 126"/>
              <p:cNvSpPr>
                <a:spLocks noChangeArrowheads="1"/>
              </p:cNvSpPr>
              <p:nvPr/>
            </p:nvSpPr>
            <p:spPr bwMode="auto">
              <a:xfrm>
                <a:off x="3579" y="3672"/>
                <a:ext cx="517" cy="280"/>
              </a:xfrm>
              <a:prstGeom prst="rect">
                <a:avLst/>
              </a:prstGeom>
              <a:solidFill>
                <a:srgbClr val="FDFA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2" name="Rectangle 127"/>
              <p:cNvSpPr>
                <a:spLocks noChangeArrowheads="1"/>
              </p:cNvSpPr>
              <p:nvPr/>
            </p:nvSpPr>
            <p:spPr bwMode="auto">
              <a:xfrm>
                <a:off x="3579" y="3672"/>
                <a:ext cx="172" cy="280"/>
              </a:xfrm>
              <a:prstGeom prst="rect">
                <a:avLst/>
              </a:prstGeom>
              <a:solidFill>
                <a:srgbClr val="340D71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3" name="Rectangle 128"/>
              <p:cNvSpPr>
                <a:spLocks noChangeArrowheads="1"/>
              </p:cNvSpPr>
              <p:nvPr/>
            </p:nvSpPr>
            <p:spPr bwMode="auto">
              <a:xfrm>
                <a:off x="3924" y="3672"/>
                <a:ext cx="172" cy="280"/>
              </a:xfrm>
              <a:prstGeom prst="rect">
                <a:avLst/>
              </a:prstGeom>
              <a:solidFill>
                <a:srgbClr val="EB3D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32" name="Group 129"/>
            <p:cNvGrpSpPr>
              <a:grpSpLocks/>
            </p:cNvGrpSpPr>
            <p:nvPr/>
          </p:nvGrpSpPr>
          <p:grpSpPr bwMode="auto">
            <a:xfrm>
              <a:off x="5940" y="4383"/>
              <a:ext cx="975" cy="502"/>
              <a:chOff x="2912" y="3672"/>
              <a:chExt cx="517" cy="280"/>
            </a:xfrm>
          </p:grpSpPr>
          <p:sp>
            <p:nvSpPr>
              <p:cNvPr id="252048" name="Freeform 130"/>
              <p:cNvSpPr>
                <a:spLocks noEditPoints="1"/>
              </p:cNvSpPr>
              <p:nvPr/>
            </p:nvSpPr>
            <p:spPr bwMode="auto">
              <a:xfrm>
                <a:off x="2912" y="3672"/>
                <a:ext cx="517" cy="280"/>
              </a:xfrm>
              <a:custGeom>
                <a:avLst/>
                <a:gdLst>
                  <a:gd name="T0" fmla="*/ 2147483647 w 48"/>
                  <a:gd name="T1" fmla="*/ 2147483647 h 26"/>
                  <a:gd name="T2" fmla="*/ 0 w 48"/>
                  <a:gd name="T3" fmla="*/ 2147483647 h 26"/>
                  <a:gd name="T4" fmla="*/ 0 w 48"/>
                  <a:gd name="T5" fmla="*/ 0 h 26"/>
                  <a:gd name="T6" fmla="*/ 2147483647 w 48"/>
                  <a:gd name="T7" fmla="*/ 0 h 26"/>
                  <a:gd name="T8" fmla="*/ 2147483647 w 48"/>
                  <a:gd name="T9" fmla="*/ 2147483647 h 26"/>
                  <a:gd name="T10" fmla="*/ 2147483647 w 48"/>
                  <a:gd name="T11" fmla="*/ 2147483647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6"/>
                  <a:gd name="T20" fmla="*/ 48 w 4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6">
                    <a:moveTo>
                      <a:pt x="48" y="26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6"/>
                    </a:lnTo>
                    <a:close/>
                    <a:moveTo>
                      <a:pt x="48" y="1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9" name="Rectangle 131"/>
              <p:cNvSpPr>
                <a:spLocks noChangeArrowheads="1"/>
              </p:cNvSpPr>
              <p:nvPr/>
            </p:nvSpPr>
            <p:spPr bwMode="auto">
              <a:xfrm>
                <a:off x="2912" y="3812"/>
                <a:ext cx="517" cy="140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50" name="Freeform 132"/>
              <p:cNvSpPr>
                <a:spLocks noEditPoints="1"/>
              </p:cNvSpPr>
              <p:nvPr/>
            </p:nvSpPr>
            <p:spPr bwMode="auto">
              <a:xfrm>
                <a:off x="2912" y="3672"/>
                <a:ext cx="517" cy="280"/>
              </a:xfrm>
              <a:custGeom>
                <a:avLst/>
                <a:gdLst>
                  <a:gd name="T0" fmla="*/ 2147483647 w 48"/>
                  <a:gd name="T1" fmla="*/ 2147483647 h 26"/>
                  <a:gd name="T2" fmla="*/ 0 w 48"/>
                  <a:gd name="T3" fmla="*/ 2147483647 h 26"/>
                  <a:gd name="T4" fmla="*/ 0 w 48"/>
                  <a:gd name="T5" fmla="*/ 0 h 26"/>
                  <a:gd name="T6" fmla="*/ 2147483647 w 48"/>
                  <a:gd name="T7" fmla="*/ 0 h 26"/>
                  <a:gd name="T8" fmla="*/ 2147483647 w 48"/>
                  <a:gd name="T9" fmla="*/ 2147483647 h 26"/>
                  <a:gd name="T10" fmla="*/ 2147483647 w 48"/>
                  <a:gd name="T11" fmla="*/ 2147483647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6"/>
                  <a:gd name="T20" fmla="*/ 48 w 4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6">
                    <a:moveTo>
                      <a:pt x="48" y="26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6"/>
                    </a:lnTo>
                    <a:close/>
                    <a:moveTo>
                      <a:pt x="48" y="13"/>
                    </a:moveTo>
                  </a:path>
                </a:pathLst>
              </a:custGeom>
              <a:noFill/>
              <a:ln w="0">
                <a:solidFill>
                  <a:srgbClr val="2522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33" name="Group 133"/>
            <p:cNvGrpSpPr>
              <a:grpSpLocks/>
            </p:cNvGrpSpPr>
            <p:nvPr/>
          </p:nvGrpSpPr>
          <p:grpSpPr bwMode="auto">
            <a:xfrm>
              <a:off x="8457" y="4383"/>
              <a:ext cx="973" cy="502"/>
              <a:chOff x="4268" y="3672"/>
              <a:chExt cx="516" cy="280"/>
            </a:xfrm>
          </p:grpSpPr>
          <p:sp>
            <p:nvSpPr>
              <p:cNvPr id="252042" name="Rectangle 134"/>
              <p:cNvSpPr>
                <a:spLocks noChangeArrowheads="1"/>
              </p:cNvSpPr>
              <p:nvPr/>
            </p:nvSpPr>
            <p:spPr bwMode="auto">
              <a:xfrm>
                <a:off x="4268" y="3672"/>
                <a:ext cx="516" cy="280"/>
              </a:xfrm>
              <a:prstGeom prst="rect">
                <a:avLst/>
              </a:prstGeom>
              <a:solidFill>
                <a:srgbClr val="EB3D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3" name="Freeform 135"/>
              <p:cNvSpPr>
                <a:spLocks/>
              </p:cNvSpPr>
              <p:nvPr/>
            </p:nvSpPr>
            <p:spPr bwMode="auto">
              <a:xfrm>
                <a:off x="4300" y="3747"/>
                <a:ext cx="86" cy="65"/>
              </a:xfrm>
              <a:custGeom>
                <a:avLst/>
                <a:gdLst>
                  <a:gd name="T0" fmla="*/ 2147483647 w 8"/>
                  <a:gd name="T1" fmla="*/ 2147483647 h 6"/>
                  <a:gd name="T2" fmla="*/ 2147483647 w 8"/>
                  <a:gd name="T3" fmla="*/ 2147483647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0 w 8"/>
                  <a:gd name="T9" fmla="*/ 2147483647 h 6"/>
                  <a:gd name="T10" fmla="*/ 2147483647 w 8"/>
                  <a:gd name="T11" fmla="*/ 0 h 6"/>
                  <a:gd name="T12" fmla="*/ 2147483647 w 8"/>
                  <a:gd name="T13" fmla="*/ 0 h 6"/>
                  <a:gd name="T14" fmla="*/ 2147483647 w 8"/>
                  <a:gd name="T15" fmla="*/ 0 h 6"/>
                  <a:gd name="T16" fmla="*/ 2147483647 w 8"/>
                  <a:gd name="T17" fmla="*/ 2147483647 h 6"/>
                  <a:gd name="T18" fmla="*/ 2147483647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8" y="5"/>
                    </a:moveTo>
                    <a:lnTo>
                      <a:pt x="8" y="6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4" name="Freeform 136"/>
              <p:cNvSpPr>
                <a:spLocks/>
              </p:cNvSpPr>
              <p:nvPr/>
            </p:nvSpPr>
            <p:spPr bwMode="auto">
              <a:xfrm>
                <a:off x="4300" y="3747"/>
                <a:ext cx="86" cy="65"/>
              </a:xfrm>
              <a:custGeom>
                <a:avLst/>
                <a:gdLst>
                  <a:gd name="T0" fmla="*/ 2147483647 w 8"/>
                  <a:gd name="T1" fmla="*/ 2147483647 h 6"/>
                  <a:gd name="T2" fmla="*/ 2147483647 w 8"/>
                  <a:gd name="T3" fmla="*/ 2147483647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0 w 8"/>
                  <a:gd name="T9" fmla="*/ 2147483647 h 6"/>
                  <a:gd name="T10" fmla="*/ 2147483647 w 8"/>
                  <a:gd name="T11" fmla="*/ 0 h 6"/>
                  <a:gd name="T12" fmla="*/ 2147483647 w 8"/>
                  <a:gd name="T13" fmla="*/ 0 h 6"/>
                  <a:gd name="T14" fmla="*/ 2147483647 w 8"/>
                  <a:gd name="T15" fmla="*/ 0 h 6"/>
                  <a:gd name="T16" fmla="*/ 2147483647 w 8"/>
                  <a:gd name="T17" fmla="*/ 2147483647 h 6"/>
                  <a:gd name="T18" fmla="*/ 2147483647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8" y="5"/>
                    </a:moveTo>
                    <a:lnTo>
                      <a:pt x="8" y="6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8" y="5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5" name="Freeform 137"/>
              <p:cNvSpPr>
                <a:spLocks/>
              </p:cNvSpPr>
              <p:nvPr/>
            </p:nvSpPr>
            <p:spPr bwMode="auto">
              <a:xfrm>
                <a:off x="4332" y="3693"/>
                <a:ext cx="33" cy="22"/>
              </a:xfrm>
              <a:custGeom>
                <a:avLst/>
                <a:gdLst>
                  <a:gd name="T0" fmla="*/ 2147483647 w 3"/>
                  <a:gd name="T1" fmla="*/ 2147483647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0 w 3"/>
                  <a:gd name="T7" fmla="*/ 2147483647 h 2"/>
                  <a:gd name="T8" fmla="*/ 2147483647 w 3"/>
                  <a:gd name="T9" fmla="*/ 0 h 2"/>
                  <a:gd name="T10" fmla="*/ 2147483647 w 3"/>
                  <a:gd name="T11" fmla="*/ 0 h 2"/>
                  <a:gd name="T12" fmla="*/ 2147483647 w 3"/>
                  <a:gd name="T13" fmla="*/ 0 h 2"/>
                  <a:gd name="T14" fmla="*/ 2147483647 w 3"/>
                  <a:gd name="T15" fmla="*/ 0 h 2"/>
                  <a:gd name="T16" fmla="*/ 2147483647 w 3"/>
                  <a:gd name="T17" fmla="*/ 2147483647 h 2"/>
                  <a:gd name="T18" fmla="*/ 2147483647 w 3"/>
                  <a:gd name="T19" fmla="*/ 2147483647 h 2"/>
                  <a:gd name="T20" fmla="*/ 2147483647 w 3"/>
                  <a:gd name="T21" fmla="*/ 2147483647 h 2"/>
                  <a:gd name="T22" fmla="*/ 2147483647 w 3"/>
                  <a:gd name="T23" fmla="*/ 2147483647 h 2"/>
                  <a:gd name="T24" fmla="*/ 2147483647 w 3"/>
                  <a:gd name="T25" fmla="*/ 2147483647 h 2"/>
                  <a:gd name="T26" fmla="*/ 2147483647 w 3"/>
                  <a:gd name="T27" fmla="*/ 2147483647 h 2"/>
                  <a:gd name="T28" fmla="*/ 2147483647 w 3"/>
                  <a:gd name="T29" fmla="*/ 2147483647 h 2"/>
                  <a:gd name="T30" fmla="*/ 2147483647 w 3"/>
                  <a:gd name="T31" fmla="*/ 2147483647 h 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"/>
                  <a:gd name="T49" fmla="*/ 0 h 2"/>
                  <a:gd name="T50" fmla="*/ 3 w 3"/>
                  <a:gd name="T51" fmla="*/ 2 h 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ubicBezTo>
                      <a:pt x="1" y="0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3" y="1"/>
                      <a:pt x="3" y="1"/>
                      <a:pt x="3" y="1"/>
                    </a:cubicBezTo>
                    <a:lnTo>
                      <a:pt x="2" y="1"/>
                    </a:lnTo>
                    <a:lnTo>
                      <a:pt x="2" y="2"/>
                    </a:ln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lnTo>
                      <a:pt x="1" y="2"/>
                    </a:ln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6" name="Freeform 138"/>
              <p:cNvSpPr>
                <a:spLocks/>
              </p:cNvSpPr>
              <p:nvPr/>
            </p:nvSpPr>
            <p:spPr bwMode="auto">
              <a:xfrm>
                <a:off x="4289" y="3715"/>
                <a:ext cx="97" cy="97"/>
              </a:xfrm>
              <a:custGeom>
                <a:avLst/>
                <a:gdLst>
                  <a:gd name="T0" fmla="*/ 2147483647 w 9"/>
                  <a:gd name="T1" fmla="*/ 2147483647 h 9"/>
                  <a:gd name="T2" fmla="*/ 0 w 9"/>
                  <a:gd name="T3" fmla="*/ 2147483647 h 9"/>
                  <a:gd name="T4" fmla="*/ 2147483647 w 9"/>
                  <a:gd name="T5" fmla="*/ 2147483647 h 9"/>
                  <a:gd name="T6" fmla="*/ 2147483647 w 9"/>
                  <a:gd name="T7" fmla="*/ 2147483647 h 9"/>
                  <a:gd name="T8" fmla="*/ 2147483647 w 9"/>
                  <a:gd name="T9" fmla="*/ 2147483647 h 9"/>
                  <a:gd name="T10" fmla="*/ 2147483647 w 9"/>
                  <a:gd name="T11" fmla="*/ 2147483647 h 9"/>
                  <a:gd name="T12" fmla="*/ 2147483647 w 9"/>
                  <a:gd name="T13" fmla="*/ 2147483647 h 9"/>
                  <a:gd name="T14" fmla="*/ 2147483647 w 9"/>
                  <a:gd name="T15" fmla="*/ 2147483647 h 9"/>
                  <a:gd name="T16" fmla="*/ 2147483647 w 9"/>
                  <a:gd name="T17" fmla="*/ 0 h 9"/>
                  <a:gd name="T18" fmla="*/ 2147483647 w 9"/>
                  <a:gd name="T19" fmla="*/ 2147483647 h 9"/>
                  <a:gd name="T20" fmla="*/ 2147483647 w 9"/>
                  <a:gd name="T21" fmla="*/ 2147483647 h 9"/>
                  <a:gd name="T22" fmla="*/ 2147483647 w 9"/>
                  <a:gd name="T23" fmla="*/ 2147483647 h 9"/>
                  <a:gd name="T24" fmla="*/ 2147483647 w 9"/>
                  <a:gd name="T25" fmla="*/ 2147483647 h 9"/>
                  <a:gd name="T26" fmla="*/ 2147483647 w 9"/>
                  <a:gd name="T27" fmla="*/ 2147483647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9"/>
                  <a:gd name="T44" fmla="*/ 9 w 9"/>
                  <a:gd name="T45" fmla="*/ 9 h 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9">
                    <a:moveTo>
                      <a:pt x="2" y="7"/>
                    </a:moveTo>
                    <a:cubicBezTo>
                      <a:pt x="1" y="7"/>
                      <a:pt x="1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2" y="8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lnTo>
                      <a:pt x="3" y="6"/>
                    </a:lnTo>
                    <a:cubicBezTo>
                      <a:pt x="4" y="8"/>
                      <a:pt x="8" y="8"/>
                      <a:pt x="8" y="6"/>
                    </a:cubicBezTo>
                    <a:cubicBezTo>
                      <a:pt x="9" y="4"/>
                      <a:pt x="9" y="1"/>
                      <a:pt x="6" y="0"/>
                    </a:cubicBezTo>
                    <a:cubicBezTo>
                      <a:pt x="8" y="2"/>
                      <a:pt x="8" y="5"/>
                      <a:pt x="7" y="6"/>
                    </a:cubicBezTo>
                    <a:cubicBezTo>
                      <a:pt x="6" y="7"/>
                      <a:pt x="5" y="7"/>
                      <a:pt x="3" y="6"/>
                    </a:cubicBezTo>
                    <a:lnTo>
                      <a:pt x="2" y="7"/>
                    </a:ln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7" name="Freeform 139"/>
              <p:cNvSpPr>
                <a:spLocks/>
              </p:cNvSpPr>
              <p:nvPr/>
            </p:nvSpPr>
            <p:spPr bwMode="auto">
              <a:xfrm>
                <a:off x="4289" y="3715"/>
                <a:ext cx="97" cy="97"/>
              </a:xfrm>
              <a:custGeom>
                <a:avLst/>
                <a:gdLst>
                  <a:gd name="T0" fmla="*/ 2147483647 w 9"/>
                  <a:gd name="T1" fmla="*/ 2147483647 h 9"/>
                  <a:gd name="T2" fmla="*/ 0 w 9"/>
                  <a:gd name="T3" fmla="*/ 2147483647 h 9"/>
                  <a:gd name="T4" fmla="*/ 2147483647 w 9"/>
                  <a:gd name="T5" fmla="*/ 2147483647 h 9"/>
                  <a:gd name="T6" fmla="*/ 2147483647 w 9"/>
                  <a:gd name="T7" fmla="*/ 2147483647 h 9"/>
                  <a:gd name="T8" fmla="*/ 2147483647 w 9"/>
                  <a:gd name="T9" fmla="*/ 2147483647 h 9"/>
                  <a:gd name="T10" fmla="*/ 2147483647 w 9"/>
                  <a:gd name="T11" fmla="*/ 2147483647 h 9"/>
                  <a:gd name="T12" fmla="*/ 2147483647 w 9"/>
                  <a:gd name="T13" fmla="*/ 2147483647 h 9"/>
                  <a:gd name="T14" fmla="*/ 2147483647 w 9"/>
                  <a:gd name="T15" fmla="*/ 2147483647 h 9"/>
                  <a:gd name="T16" fmla="*/ 2147483647 w 9"/>
                  <a:gd name="T17" fmla="*/ 0 h 9"/>
                  <a:gd name="T18" fmla="*/ 2147483647 w 9"/>
                  <a:gd name="T19" fmla="*/ 2147483647 h 9"/>
                  <a:gd name="T20" fmla="*/ 2147483647 w 9"/>
                  <a:gd name="T21" fmla="*/ 2147483647 h 9"/>
                  <a:gd name="T22" fmla="*/ 2147483647 w 9"/>
                  <a:gd name="T23" fmla="*/ 2147483647 h 9"/>
                  <a:gd name="T24" fmla="*/ 2147483647 w 9"/>
                  <a:gd name="T25" fmla="*/ 2147483647 h 9"/>
                  <a:gd name="T26" fmla="*/ 2147483647 w 9"/>
                  <a:gd name="T27" fmla="*/ 2147483647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9"/>
                  <a:gd name="T44" fmla="*/ 9 w 9"/>
                  <a:gd name="T45" fmla="*/ 9 h 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9">
                    <a:moveTo>
                      <a:pt x="2" y="7"/>
                    </a:moveTo>
                    <a:cubicBezTo>
                      <a:pt x="1" y="7"/>
                      <a:pt x="1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2" y="8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lnTo>
                      <a:pt x="3" y="6"/>
                    </a:lnTo>
                    <a:cubicBezTo>
                      <a:pt x="4" y="8"/>
                      <a:pt x="8" y="8"/>
                      <a:pt x="8" y="6"/>
                    </a:cubicBezTo>
                    <a:cubicBezTo>
                      <a:pt x="9" y="4"/>
                      <a:pt x="9" y="1"/>
                      <a:pt x="6" y="0"/>
                    </a:cubicBezTo>
                    <a:cubicBezTo>
                      <a:pt x="8" y="2"/>
                      <a:pt x="8" y="5"/>
                      <a:pt x="7" y="6"/>
                    </a:cubicBezTo>
                    <a:cubicBezTo>
                      <a:pt x="6" y="7"/>
                      <a:pt x="5" y="7"/>
                      <a:pt x="3" y="6"/>
                    </a:cubicBezTo>
                    <a:lnTo>
                      <a:pt x="2" y="7"/>
                    </a:ln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1934" name="Group 140"/>
            <p:cNvGrpSpPr>
              <a:grpSpLocks/>
            </p:cNvGrpSpPr>
            <p:nvPr/>
          </p:nvGrpSpPr>
          <p:grpSpPr bwMode="auto">
            <a:xfrm>
              <a:off x="5940" y="3498"/>
              <a:ext cx="975" cy="483"/>
              <a:chOff x="2912" y="3112"/>
              <a:chExt cx="517" cy="269"/>
            </a:xfrm>
          </p:grpSpPr>
          <p:sp>
            <p:nvSpPr>
              <p:cNvPr id="251943" name="Rectangle 141"/>
              <p:cNvSpPr>
                <a:spLocks noChangeArrowheads="1"/>
              </p:cNvSpPr>
              <p:nvPr/>
            </p:nvSpPr>
            <p:spPr bwMode="auto">
              <a:xfrm>
                <a:off x="2912" y="3112"/>
                <a:ext cx="517" cy="269"/>
              </a:xfrm>
              <a:prstGeom prst="rect">
                <a:avLst/>
              </a:prstGeom>
              <a:solidFill>
                <a:srgbClr val="EB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4" name="Rectangle 142"/>
              <p:cNvSpPr>
                <a:spLocks noChangeArrowheads="1"/>
              </p:cNvSpPr>
              <p:nvPr/>
            </p:nvSpPr>
            <p:spPr bwMode="auto">
              <a:xfrm>
                <a:off x="2912" y="3112"/>
                <a:ext cx="517" cy="86"/>
              </a:xfrm>
              <a:prstGeom prst="rect">
                <a:avLst/>
              </a:prstGeom>
              <a:solidFill>
                <a:srgbClr val="252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5" name="Rectangle 143"/>
              <p:cNvSpPr>
                <a:spLocks noChangeArrowheads="1"/>
              </p:cNvSpPr>
              <p:nvPr/>
            </p:nvSpPr>
            <p:spPr bwMode="auto">
              <a:xfrm>
                <a:off x="2912" y="3295"/>
                <a:ext cx="517" cy="86"/>
              </a:xfrm>
              <a:prstGeom prst="rect">
                <a:avLst/>
              </a:prstGeom>
              <a:solidFill>
                <a:srgbClr val="FDC900"/>
              </a:solidFill>
              <a:ln w="0">
                <a:solidFill>
                  <a:srgbClr val="FDC9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6" name="Rectangle 144"/>
              <p:cNvSpPr>
                <a:spLocks noChangeArrowheads="1"/>
              </p:cNvSpPr>
              <p:nvPr/>
            </p:nvSpPr>
            <p:spPr bwMode="auto">
              <a:xfrm>
                <a:off x="2912" y="3112"/>
                <a:ext cx="517" cy="269"/>
              </a:xfrm>
              <a:prstGeom prst="rect">
                <a:avLst/>
              </a:prstGeom>
              <a:noFill/>
              <a:ln w="0">
                <a:solidFill>
                  <a:srgbClr val="25221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defTabSz="207806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alt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7" name="Freeform 145"/>
              <p:cNvSpPr>
                <a:spLocks noEditPoints="1"/>
              </p:cNvSpPr>
              <p:nvPr/>
            </p:nvSpPr>
            <p:spPr bwMode="auto">
              <a:xfrm>
                <a:off x="3063" y="3144"/>
                <a:ext cx="215" cy="194"/>
              </a:xfrm>
              <a:custGeom>
                <a:avLst/>
                <a:gdLst>
                  <a:gd name="T0" fmla="*/ 2147483647 w 20"/>
                  <a:gd name="T1" fmla="*/ 2147483647 h 18"/>
                  <a:gd name="T2" fmla="*/ 2147483647 w 20"/>
                  <a:gd name="T3" fmla="*/ 2147483647 h 18"/>
                  <a:gd name="T4" fmla="*/ 2147483647 w 20"/>
                  <a:gd name="T5" fmla="*/ 2147483647 h 18"/>
                  <a:gd name="T6" fmla="*/ 2147483647 w 20"/>
                  <a:gd name="T7" fmla="*/ 2147483647 h 18"/>
                  <a:gd name="T8" fmla="*/ 2147483647 w 20"/>
                  <a:gd name="T9" fmla="*/ 2147483647 h 18"/>
                  <a:gd name="T10" fmla="*/ 2147483647 w 20"/>
                  <a:gd name="T11" fmla="*/ 2147483647 h 18"/>
                  <a:gd name="T12" fmla="*/ 2147483647 w 20"/>
                  <a:gd name="T13" fmla="*/ 2147483647 h 18"/>
                  <a:gd name="T14" fmla="*/ 2147483647 w 20"/>
                  <a:gd name="T15" fmla="*/ 2147483647 h 18"/>
                  <a:gd name="T16" fmla="*/ 0 w 20"/>
                  <a:gd name="T17" fmla="*/ 2147483647 h 18"/>
                  <a:gd name="T18" fmla="*/ 2147483647 w 20"/>
                  <a:gd name="T19" fmla="*/ 2147483647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8"/>
                  <a:gd name="T32" fmla="*/ 20 w 20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8">
                    <a:moveTo>
                      <a:pt x="10" y="4"/>
                    </a:moveTo>
                    <a:cubicBezTo>
                      <a:pt x="13" y="4"/>
                      <a:pt x="16" y="6"/>
                      <a:pt x="16" y="9"/>
                    </a:cubicBezTo>
                    <a:cubicBezTo>
                      <a:pt x="16" y="12"/>
                      <a:pt x="13" y="15"/>
                      <a:pt x="10" y="15"/>
                    </a:cubicBezTo>
                    <a:cubicBezTo>
                      <a:pt x="7" y="15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lose/>
                    <a:moveTo>
                      <a:pt x="9" y="1"/>
                    </a:moveTo>
                    <a:cubicBezTo>
                      <a:pt x="15" y="0"/>
                      <a:pt x="19" y="4"/>
                      <a:pt x="20" y="9"/>
                    </a:cubicBezTo>
                    <a:cubicBezTo>
                      <a:pt x="20" y="16"/>
                      <a:pt x="13" y="18"/>
                      <a:pt x="10" y="18"/>
                    </a:cubicBezTo>
                    <a:cubicBezTo>
                      <a:pt x="8" y="17"/>
                      <a:pt x="1" y="18"/>
                      <a:pt x="0" y="10"/>
                    </a:cubicBezTo>
                    <a:cubicBezTo>
                      <a:pt x="0" y="5"/>
                      <a:pt x="4" y="1"/>
                      <a:pt x="9" y="1"/>
                    </a:cubicBezTo>
                    <a:close/>
                  </a:path>
                </a:pathLst>
              </a:custGeom>
              <a:solidFill>
                <a:srgbClr val="FCBE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8" name="Freeform 146"/>
              <p:cNvSpPr>
                <a:spLocks noEditPoints="1"/>
              </p:cNvSpPr>
              <p:nvPr/>
            </p:nvSpPr>
            <p:spPr bwMode="auto">
              <a:xfrm>
                <a:off x="3063" y="3155"/>
                <a:ext cx="215" cy="172"/>
              </a:xfrm>
              <a:custGeom>
                <a:avLst/>
                <a:gdLst>
                  <a:gd name="T0" fmla="*/ 2147483647 w 20"/>
                  <a:gd name="T1" fmla="*/ 2147483647 h 16"/>
                  <a:gd name="T2" fmla="*/ 2147483647 w 20"/>
                  <a:gd name="T3" fmla="*/ 2147483647 h 16"/>
                  <a:gd name="T4" fmla="*/ 2147483647 w 20"/>
                  <a:gd name="T5" fmla="*/ 2147483647 h 16"/>
                  <a:gd name="T6" fmla="*/ 2147483647 w 20"/>
                  <a:gd name="T7" fmla="*/ 2147483647 h 16"/>
                  <a:gd name="T8" fmla="*/ 2147483647 w 20"/>
                  <a:gd name="T9" fmla="*/ 2147483647 h 16"/>
                  <a:gd name="T10" fmla="*/ 2147483647 w 20"/>
                  <a:gd name="T11" fmla="*/ 2147483647 h 16"/>
                  <a:gd name="T12" fmla="*/ 2147483647 w 20"/>
                  <a:gd name="T13" fmla="*/ 2147483647 h 16"/>
                  <a:gd name="T14" fmla="*/ 2147483647 w 20"/>
                  <a:gd name="T15" fmla="*/ 2147483647 h 16"/>
                  <a:gd name="T16" fmla="*/ 2147483647 w 20"/>
                  <a:gd name="T17" fmla="*/ 2147483647 h 16"/>
                  <a:gd name="T18" fmla="*/ 2147483647 w 20"/>
                  <a:gd name="T19" fmla="*/ 2147483647 h 16"/>
                  <a:gd name="T20" fmla="*/ 2147483647 w 20"/>
                  <a:gd name="T21" fmla="*/ 2147483647 h 16"/>
                  <a:gd name="T22" fmla="*/ 2147483647 w 20"/>
                  <a:gd name="T23" fmla="*/ 2147483647 h 16"/>
                  <a:gd name="T24" fmla="*/ 2147483647 w 20"/>
                  <a:gd name="T25" fmla="*/ 2147483647 h 16"/>
                  <a:gd name="T26" fmla="*/ 2147483647 w 20"/>
                  <a:gd name="T27" fmla="*/ 2147483647 h 16"/>
                  <a:gd name="T28" fmla="*/ 2147483647 w 20"/>
                  <a:gd name="T29" fmla="*/ 2147483647 h 16"/>
                  <a:gd name="T30" fmla="*/ 2147483647 w 20"/>
                  <a:gd name="T31" fmla="*/ 2147483647 h 16"/>
                  <a:gd name="T32" fmla="*/ 2147483647 w 20"/>
                  <a:gd name="T33" fmla="*/ 2147483647 h 16"/>
                  <a:gd name="T34" fmla="*/ 2147483647 w 20"/>
                  <a:gd name="T35" fmla="*/ 2147483647 h 16"/>
                  <a:gd name="T36" fmla="*/ 2147483647 w 20"/>
                  <a:gd name="T37" fmla="*/ 2147483647 h 16"/>
                  <a:gd name="T38" fmla="*/ 2147483647 w 20"/>
                  <a:gd name="T39" fmla="*/ 2147483647 h 16"/>
                  <a:gd name="T40" fmla="*/ 2147483647 w 20"/>
                  <a:gd name="T41" fmla="*/ 2147483647 h 16"/>
                  <a:gd name="T42" fmla="*/ 2147483647 w 20"/>
                  <a:gd name="T43" fmla="*/ 2147483647 h 16"/>
                  <a:gd name="T44" fmla="*/ 2147483647 w 20"/>
                  <a:gd name="T45" fmla="*/ 2147483647 h 16"/>
                  <a:gd name="T46" fmla="*/ 2147483647 w 20"/>
                  <a:gd name="T47" fmla="*/ 2147483647 h 16"/>
                  <a:gd name="T48" fmla="*/ 2147483647 w 20"/>
                  <a:gd name="T49" fmla="*/ 2147483647 h 16"/>
                  <a:gd name="T50" fmla="*/ 2147483647 w 20"/>
                  <a:gd name="T51" fmla="*/ 2147483647 h 16"/>
                  <a:gd name="T52" fmla="*/ 2147483647 w 20"/>
                  <a:gd name="T53" fmla="*/ 2147483647 h 16"/>
                  <a:gd name="T54" fmla="*/ 2147483647 w 20"/>
                  <a:gd name="T55" fmla="*/ 2147483647 h 16"/>
                  <a:gd name="T56" fmla="*/ 2147483647 w 20"/>
                  <a:gd name="T57" fmla="*/ 2147483647 h 16"/>
                  <a:gd name="T58" fmla="*/ 2147483647 w 20"/>
                  <a:gd name="T59" fmla="*/ 2147483647 h 16"/>
                  <a:gd name="T60" fmla="*/ 2147483647 w 20"/>
                  <a:gd name="T61" fmla="*/ 2147483647 h 16"/>
                  <a:gd name="T62" fmla="*/ 2147483647 w 20"/>
                  <a:gd name="T63" fmla="*/ 2147483647 h 16"/>
                  <a:gd name="T64" fmla="*/ 2147483647 w 20"/>
                  <a:gd name="T65" fmla="*/ 2147483647 h 16"/>
                  <a:gd name="T66" fmla="*/ 2147483647 w 20"/>
                  <a:gd name="T67" fmla="*/ 2147483647 h 16"/>
                  <a:gd name="T68" fmla="*/ 2147483647 w 20"/>
                  <a:gd name="T69" fmla="*/ 2147483647 h 16"/>
                  <a:gd name="T70" fmla="*/ 2147483647 w 20"/>
                  <a:gd name="T71" fmla="*/ 2147483647 h 16"/>
                  <a:gd name="T72" fmla="*/ 2147483647 w 20"/>
                  <a:gd name="T73" fmla="*/ 2147483647 h 16"/>
                  <a:gd name="T74" fmla="*/ 2147483647 w 20"/>
                  <a:gd name="T75" fmla="*/ 2147483647 h 16"/>
                  <a:gd name="T76" fmla="*/ 2147483647 w 20"/>
                  <a:gd name="T77" fmla="*/ 2147483647 h 16"/>
                  <a:gd name="T78" fmla="*/ 2147483647 w 20"/>
                  <a:gd name="T79" fmla="*/ 2147483647 h 16"/>
                  <a:gd name="T80" fmla="*/ 2147483647 w 20"/>
                  <a:gd name="T81" fmla="*/ 0 h 16"/>
                  <a:gd name="T82" fmla="*/ 2147483647 w 20"/>
                  <a:gd name="T83" fmla="*/ 2147483647 h 16"/>
                  <a:gd name="T84" fmla="*/ 2147483647 w 20"/>
                  <a:gd name="T85" fmla="*/ 2147483647 h 16"/>
                  <a:gd name="T86" fmla="*/ 2147483647 w 20"/>
                  <a:gd name="T87" fmla="*/ 2147483647 h 16"/>
                  <a:gd name="T88" fmla="*/ 2147483647 w 20"/>
                  <a:gd name="T89" fmla="*/ 0 h 16"/>
                  <a:gd name="T90" fmla="*/ 2147483647 w 20"/>
                  <a:gd name="T91" fmla="*/ 0 h 16"/>
                  <a:gd name="T92" fmla="*/ 2147483647 w 20"/>
                  <a:gd name="T93" fmla="*/ 2147483647 h 16"/>
                  <a:gd name="T94" fmla="*/ 2147483647 w 20"/>
                  <a:gd name="T95" fmla="*/ 2147483647 h 16"/>
                  <a:gd name="T96" fmla="*/ 0 w 20"/>
                  <a:gd name="T97" fmla="*/ 2147483647 h 16"/>
                  <a:gd name="T98" fmla="*/ 2147483647 w 20"/>
                  <a:gd name="T99" fmla="*/ 0 h 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"/>
                  <a:gd name="T151" fmla="*/ 0 h 16"/>
                  <a:gd name="T152" fmla="*/ 20 w 20"/>
                  <a:gd name="T153" fmla="*/ 16 h 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" h="16">
                    <a:moveTo>
                      <a:pt x="10" y="3"/>
                    </a:moveTo>
                    <a:cubicBezTo>
                      <a:pt x="13" y="3"/>
                      <a:pt x="16" y="5"/>
                      <a:pt x="16" y="8"/>
                    </a:cubicBezTo>
                    <a:cubicBezTo>
                      <a:pt x="16" y="11"/>
                      <a:pt x="14" y="14"/>
                      <a:pt x="10" y="14"/>
                    </a:cubicBezTo>
                    <a:cubicBezTo>
                      <a:pt x="7" y="14"/>
                      <a:pt x="4" y="12"/>
                      <a:pt x="4" y="9"/>
                    </a:cubicBezTo>
                    <a:cubicBezTo>
                      <a:pt x="4" y="6"/>
                      <a:pt x="6" y="3"/>
                      <a:pt x="10" y="3"/>
                    </a:cubicBezTo>
                    <a:close/>
                    <a:moveTo>
                      <a:pt x="10" y="3"/>
                    </a:moveTo>
                    <a:cubicBezTo>
                      <a:pt x="13" y="2"/>
                      <a:pt x="16" y="5"/>
                      <a:pt x="17" y="8"/>
                    </a:cubicBezTo>
                    <a:cubicBezTo>
                      <a:pt x="17" y="12"/>
                      <a:pt x="14" y="15"/>
                      <a:pt x="10" y="15"/>
                    </a:cubicBezTo>
                    <a:cubicBezTo>
                      <a:pt x="7" y="15"/>
                      <a:pt x="3" y="12"/>
                      <a:pt x="3" y="9"/>
                    </a:cubicBezTo>
                    <a:cubicBezTo>
                      <a:pt x="3" y="6"/>
                      <a:pt x="6" y="3"/>
                      <a:pt x="10" y="3"/>
                    </a:cubicBezTo>
                    <a:close/>
                    <a:moveTo>
                      <a:pt x="10" y="2"/>
                    </a:moveTo>
                    <a:cubicBezTo>
                      <a:pt x="13" y="2"/>
                      <a:pt x="17" y="5"/>
                      <a:pt x="17" y="8"/>
                    </a:cubicBezTo>
                    <a:cubicBezTo>
                      <a:pt x="17" y="12"/>
                      <a:pt x="14" y="15"/>
                      <a:pt x="10" y="15"/>
                    </a:cubicBezTo>
                    <a:cubicBezTo>
                      <a:pt x="6" y="15"/>
                      <a:pt x="3" y="13"/>
                      <a:pt x="3" y="9"/>
                    </a:cubicBezTo>
                    <a:cubicBezTo>
                      <a:pt x="3" y="5"/>
                      <a:pt x="6" y="2"/>
                      <a:pt x="10" y="2"/>
                    </a:cubicBezTo>
                    <a:close/>
                    <a:moveTo>
                      <a:pt x="10" y="2"/>
                    </a:moveTo>
                    <a:cubicBezTo>
                      <a:pt x="14" y="2"/>
                      <a:pt x="17" y="5"/>
                      <a:pt x="17" y="8"/>
                    </a:cubicBezTo>
                    <a:cubicBezTo>
                      <a:pt x="18" y="12"/>
                      <a:pt x="14" y="14"/>
                      <a:pt x="10" y="14"/>
                    </a:cubicBezTo>
                    <a:cubicBezTo>
                      <a:pt x="6" y="15"/>
                      <a:pt x="3" y="13"/>
                      <a:pt x="2" y="9"/>
                    </a:cubicBezTo>
                    <a:cubicBezTo>
                      <a:pt x="2" y="5"/>
                      <a:pt x="5" y="2"/>
                      <a:pt x="10" y="2"/>
                    </a:cubicBezTo>
                    <a:close/>
                    <a:moveTo>
                      <a:pt x="10" y="1"/>
                    </a:moveTo>
                    <a:cubicBezTo>
                      <a:pt x="14" y="1"/>
                      <a:pt x="18" y="4"/>
                      <a:pt x="18" y="8"/>
                    </a:cubicBezTo>
                    <a:cubicBezTo>
                      <a:pt x="18" y="12"/>
                      <a:pt x="15" y="15"/>
                      <a:pt x="10" y="15"/>
                    </a:cubicBezTo>
                    <a:cubicBezTo>
                      <a:pt x="6" y="15"/>
                      <a:pt x="2" y="13"/>
                      <a:pt x="2" y="9"/>
                    </a:cubicBezTo>
                    <a:cubicBezTo>
                      <a:pt x="2" y="5"/>
                      <a:pt x="5" y="2"/>
                      <a:pt x="10" y="1"/>
                    </a:cubicBezTo>
                    <a:close/>
                    <a:moveTo>
                      <a:pt x="9" y="1"/>
                    </a:moveTo>
                    <a:cubicBezTo>
                      <a:pt x="14" y="1"/>
                      <a:pt x="18" y="4"/>
                      <a:pt x="18" y="8"/>
                    </a:cubicBezTo>
                    <a:cubicBezTo>
                      <a:pt x="18" y="12"/>
                      <a:pt x="15" y="15"/>
                      <a:pt x="10" y="15"/>
                    </a:cubicBezTo>
                    <a:cubicBezTo>
                      <a:pt x="6" y="15"/>
                      <a:pt x="2" y="13"/>
                      <a:pt x="2" y="9"/>
                    </a:cubicBezTo>
                    <a:cubicBezTo>
                      <a:pt x="1" y="5"/>
                      <a:pt x="5" y="1"/>
                      <a:pt x="9" y="1"/>
                    </a:cubicBezTo>
                    <a:close/>
                    <a:moveTo>
                      <a:pt x="9" y="1"/>
                    </a:moveTo>
                    <a:cubicBezTo>
                      <a:pt x="14" y="1"/>
                      <a:pt x="18" y="4"/>
                      <a:pt x="19" y="8"/>
                    </a:cubicBezTo>
                    <a:cubicBezTo>
                      <a:pt x="19" y="13"/>
                      <a:pt x="15" y="15"/>
                      <a:pt x="10" y="15"/>
                    </a:cubicBezTo>
                    <a:cubicBezTo>
                      <a:pt x="6" y="16"/>
                      <a:pt x="2" y="13"/>
                      <a:pt x="1" y="9"/>
                    </a:cubicBezTo>
                    <a:cubicBezTo>
                      <a:pt x="1" y="5"/>
                      <a:pt x="5" y="1"/>
                      <a:pt x="9" y="1"/>
                    </a:cubicBezTo>
                    <a:close/>
                    <a:moveTo>
                      <a:pt x="9" y="1"/>
                    </a:moveTo>
                    <a:cubicBezTo>
                      <a:pt x="14" y="0"/>
                      <a:pt x="19" y="4"/>
                      <a:pt x="19" y="8"/>
                    </a:cubicBezTo>
                    <a:cubicBezTo>
                      <a:pt x="19" y="13"/>
                      <a:pt x="15" y="15"/>
                      <a:pt x="10" y="16"/>
                    </a:cubicBezTo>
                    <a:cubicBezTo>
                      <a:pt x="5" y="16"/>
                      <a:pt x="1" y="14"/>
                      <a:pt x="1" y="9"/>
                    </a:cubicBezTo>
                    <a:cubicBezTo>
                      <a:pt x="1" y="5"/>
                      <a:pt x="5" y="1"/>
                      <a:pt x="9" y="1"/>
                    </a:cubicBezTo>
                    <a:close/>
                    <a:moveTo>
                      <a:pt x="9" y="0"/>
                    </a:moveTo>
                    <a:cubicBezTo>
                      <a:pt x="15" y="0"/>
                      <a:pt x="19" y="4"/>
                      <a:pt x="19" y="8"/>
                    </a:cubicBezTo>
                    <a:cubicBezTo>
                      <a:pt x="20" y="13"/>
                      <a:pt x="15" y="16"/>
                      <a:pt x="10" y="16"/>
                    </a:cubicBezTo>
                    <a:cubicBezTo>
                      <a:pt x="5" y="16"/>
                      <a:pt x="1" y="14"/>
                      <a:pt x="1" y="9"/>
                    </a:cubicBezTo>
                    <a:cubicBezTo>
                      <a:pt x="0" y="4"/>
                      <a:pt x="4" y="0"/>
                      <a:pt x="9" y="0"/>
                    </a:cubicBezTo>
                    <a:close/>
                    <a:moveTo>
                      <a:pt x="9" y="0"/>
                    </a:moveTo>
                    <a:cubicBezTo>
                      <a:pt x="15" y="0"/>
                      <a:pt x="19" y="3"/>
                      <a:pt x="20" y="8"/>
                    </a:cubicBezTo>
                    <a:cubicBezTo>
                      <a:pt x="20" y="13"/>
                      <a:pt x="15" y="16"/>
                      <a:pt x="10" y="16"/>
                    </a:cubicBezTo>
                    <a:cubicBezTo>
                      <a:pt x="5" y="16"/>
                      <a:pt x="1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lose/>
                  </a:path>
                </a:pathLst>
              </a:custGeom>
              <a:noFill/>
              <a:ln w="0">
                <a:solidFill>
                  <a:srgbClr val="2522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49" name="Freeform 147"/>
              <p:cNvSpPr>
                <a:spLocks/>
              </p:cNvSpPr>
              <p:nvPr/>
            </p:nvSpPr>
            <p:spPr bwMode="auto">
              <a:xfrm>
                <a:off x="3224" y="3284"/>
                <a:ext cx="11" cy="11"/>
              </a:xfrm>
              <a:custGeom>
                <a:avLst/>
                <a:gdLst>
                  <a:gd name="T0" fmla="*/ 2147483647 w 1"/>
                  <a:gd name="T1" fmla="*/ 2147483647 h 1"/>
                  <a:gd name="T2" fmla="*/ 2147483647 w 1"/>
                  <a:gd name="T3" fmla="*/ 0 h 1"/>
                  <a:gd name="T4" fmla="*/ 2147483647 w 1"/>
                  <a:gd name="T5" fmla="*/ 2147483647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0" name="Freeform 148"/>
              <p:cNvSpPr>
                <a:spLocks/>
              </p:cNvSpPr>
              <p:nvPr/>
            </p:nvSpPr>
            <p:spPr bwMode="auto">
              <a:xfrm>
                <a:off x="3214" y="3284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1" name="Freeform 149"/>
              <p:cNvSpPr>
                <a:spLocks/>
              </p:cNvSpPr>
              <p:nvPr/>
            </p:nvSpPr>
            <p:spPr bwMode="auto">
              <a:xfrm>
                <a:off x="3214" y="3284"/>
                <a:ext cx="10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2" name="Freeform 150"/>
              <p:cNvSpPr>
                <a:spLocks/>
              </p:cNvSpPr>
              <p:nvPr/>
            </p:nvSpPr>
            <p:spPr bwMode="auto">
              <a:xfrm>
                <a:off x="3084" y="3284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3" name="Freeform 151"/>
              <p:cNvSpPr>
                <a:spLocks/>
              </p:cNvSpPr>
              <p:nvPr/>
            </p:nvSpPr>
            <p:spPr bwMode="auto">
              <a:xfrm>
                <a:off x="3095" y="3284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4" name="Freeform 152"/>
              <p:cNvSpPr>
                <a:spLocks/>
              </p:cNvSpPr>
              <p:nvPr/>
            </p:nvSpPr>
            <p:spPr bwMode="auto">
              <a:xfrm>
                <a:off x="3095" y="3284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5" name="Freeform 153"/>
              <p:cNvSpPr>
                <a:spLocks/>
              </p:cNvSpPr>
              <p:nvPr/>
            </p:nvSpPr>
            <p:spPr bwMode="auto">
              <a:xfrm>
                <a:off x="3117" y="3284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6" name="Freeform 154"/>
              <p:cNvSpPr>
                <a:spLocks/>
              </p:cNvSpPr>
              <p:nvPr/>
            </p:nvSpPr>
            <p:spPr bwMode="auto">
              <a:xfrm>
                <a:off x="3106" y="3284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7" name="Freeform 155"/>
              <p:cNvSpPr>
                <a:spLocks/>
              </p:cNvSpPr>
              <p:nvPr/>
            </p:nvSpPr>
            <p:spPr bwMode="auto">
              <a:xfrm>
                <a:off x="3257" y="3252"/>
                <a:ext cx="1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8" name="Freeform 156"/>
              <p:cNvSpPr>
                <a:spLocks/>
              </p:cNvSpPr>
              <p:nvPr/>
            </p:nvSpPr>
            <p:spPr bwMode="auto">
              <a:xfrm>
                <a:off x="3246" y="32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59" name="Freeform 157"/>
              <p:cNvSpPr>
                <a:spLocks/>
              </p:cNvSpPr>
              <p:nvPr/>
            </p:nvSpPr>
            <p:spPr bwMode="auto">
              <a:xfrm>
                <a:off x="3235" y="3252"/>
                <a:ext cx="1" cy="11"/>
              </a:xfrm>
              <a:custGeom>
                <a:avLst/>
                <a:gdLst>
                  <a:gd name="T0" fmla="*/ 0 w 1"/>
                  <a:gd name="T1" fmla="*/ 2147483647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0" name="Freeform 158"/>
              <p:cNvSpPr>
                <a:spLocks/>
              </p:cNvSpPr>
              <p:nvPr/>
            </p:nvSpPr>
            <p:spPr bwMode="auto">
              <a:xfrm>
                <a:off x="3246" y="3252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1" name="Freeform 159"/>
              <p:cNvSpPr>
                <a:spLocks/>
              </p:cNvSpPr>
              <p:nvPr/>
            </p:nvSpPr>
            <p:spPr bwMode="auto">
              <a:xfrm>
                <a:off x="3235" y="3230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2" name="Freeform 160"/>
              <p:cNvSpPr>
                <a:spLocks/>
              </p:cNvSpPr>
              <p:nvPr/>
            </p:nvSpPr>
            <p:spPr bwMode="auto">
              <a:xfrm>
                <a:off x="3235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3" name="Freeform 161"/>
              <p:cNvSpPr>
                <a:spLocks/>
              </p:cNvSpPr>
              <p:nvPr/>
            </p:nvSpPr>
            <p:spPr bwMode="auto">
              <a:xfrm>
                <a:off x="3246" y="3230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4" name="Freeform 162"/>
              <p:cNvSpPr>
                <a:spLocks/>
              </p:cNvSpPr>
              <p:nvPr/>
            </p:nvSpPr>
            <p:spPr bwMode="auto">
              <a:xfrm>
                <a:off x="3235" y="3220"/>
                <a:ext cx="11" cy="10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5" name="Freeform 163"/>
              <p:cNvSpPr>
                <a:spLocks/>
              </p:cNvSpPr>
              <p:nvPr/>
            </p:nvSpPr>
            <p:spPr bwMode="auto">
              <a:xfrm>
                <a:off x="3235" y="322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6" name="Freeform 164"/>
              <p:cNvSpPr>
                <a:spLocks/>
              </p:cNvSpPr>
              <p:nvPr/>
            </p:nvSpPr>
            <p:spPr bwMode="auto">
              <a:xfrm>
                <a:off x="3224" y="3220"/>
                <a:ext cx="11" cy="10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7" name="Freeform 165"/>
              <p:cNvSpPr>
                <a:spLocks/>
              </p:cNvSpPr>
              <p:nvPr/>
            </p:nvSpPr>
            <p:spPr bwMode="auto">
              <a:xfrm>
                <a:off x="3224" y="3209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8" name="Freeform 166"/>
              <p:cNvSpPr>
                <a:spLocks/>
              </p:cNvSpPr>
              <p:nvPr/>
            </p:nvSpPr>
            <p:spPr bwMode="auto">
              <a:xfrm>
                <a:off x="3235" y="3209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69" name="Freeform 167"/>
              <p:cNvSpPr>
                <a:spLocks/>
              </p:cNvSpPr>
              <p:nvPr/>
            </p:nvSpPr>
            <p:spPr bwMode="auto">
              <a:xfrm>
                <a:off x="3224" y="3209"/>
                <a:ext cx="11" cy="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0" name="Freeform 168"/>
              <p:cNvSpPr>
                <a:spLocks/>
              </p:cNvSpPr>
              <p:nvPr/>
            </p:nvSpPr>
            <p:spPr bwMode="auto">
              <a:xfrm>
                <a:off x="3246" y="3230"/>
                <a:ext cx="11" cy="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1" name="Freeform 169"/>
              <p:cNvSpPr>
                <a:spLocks/>
              </p:cNvSpPr>
              <p:nvPr/>
            </p:nvSpPr>
            <p:spPr bwMode="auto">
              <a:xfrm>
                <a:off x="3246" y="3220"/>
                <a:ext cx="11" cy="10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2" name="Freeform 170"/>
              <p:cNvSpPr>
                <a:spLocks/>
              </p:cNvSpPr>
              <p:nvPr/>
            </p:nvSpPr>
            <p:spPr bwMode="auto">
              <a:xfrm>
                <a:off x="3246" y="322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3" name="Freeform 171"/>
              <p:cNvSpPr>
                <a:spLocks/>
              </p:cNvSpPr>
              <p:nvPr/>
            </p:nvSpPr>
            <p:spPr bwMode="auto">
              <a:xfrm>
                <a:off x="3235" y="3209"/>
                <a:ext cx="11" cy="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4" name="Freeform 172"/>
              <p:cNvSpPr>
                <a:spLocks/>
              </p:cNvSpPr>
              <p:nvPr/>
            </p:nvSpPr>
            <p:spPr bwMode="auto">
              <a:xfrm>
                <a:off x="3267" y="3230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5" name="Freeform 173"/>
              <p:cNvSpPr>
                <a:spLocks/>
              </p:cNvSpPr>
              <p:nvPr/>
            </p:nvSpPr>
            <p:spPr bwMode="auto">
              <a:xfrm>
                <a:off x="3267" y="3230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6" name="Freeform 174"/>
              <p:cNvSpPr>
                <a:spLocks/>
              </p:cNvSpPr>
              <p:nvPr/>
            </p:nvSpPr>
            <p:spPr bwMode="auto">
              <a:xfrm>
                <a:off x="3267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7" name="Freeform 175"/>
              <p:cNvSpPr>
                <a:spLocks/>
              </p:cNvSpPr>
              <p:nvPr/>
            </p:nvSpPr>
            <p:spPr bwMode="auto">
              <a:xfrm>
                <a:off x="3257" y="3230"/>
                <a:ext cx="10" cy="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8" name="Freeform 176"/>
              <p:cNvSpPr>
                <a:spLocks/>
              </p:cNvSpPr>
              <p:nvPr/>
            </p:nvSpPr>
            <p:spPr bwMode="auto">
              <a:xfrm>
                <a:off x="3257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79" name="Freeform 177"/>
              <p:cNvSpPr>
                <a:spLocks/>
              </p:cNvSpPr>
              <p:nvPr/>
            </p:nvSpPr>
            <p:spPr bwMode="auto">
              <a:xfrm>
                <a:off x="3246" y="3220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0" name="Freeform 178"/>
              <p:cNvSpPr>
                <a:spLocks/>
              </p:cNvSpPr>
              <p:nvPr/>
            </p:nvSpPr>
            <p:spPr bwMode="auto">
              <a:xfrm>
                <a:off x="3246" y="3209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1" name="Freeform 179"/>
              <p:cNvSpPr>
                <a:spLocks/>
              </p:cNvSpPr>
              <p:nvPr/>
            </p:nvSpPr>
            <p:spPr bwMode="auto">
              <a:xfrm>
                <a:off x="3246" y="3198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2" name="Freeform 180"/>
              <p:cNvSpPr>
                <a:spLocks/>
              </p:cNvSpPr>
              <p:nvPr/>
            </p:nvSpPr>
            <p:spPr bwMode="auto">
              <a:xfrm>
                <a:off x="3257" y="3220"/>
                <a:ext cx="10" cy="10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3" name="Freeform 181"/>
              <p:cNvSpPr>
                <a:spLocks/>
              </p:cNvSpPr>
              <p:nvPr/>
            </p:nvSpPr>
            <p:spPr bwMode="auto">
              <a:xfrm>
                <a:off x="3267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4" name="Freeform 182"/>
              <p:cNvSpPr>
                <a:spLocks/>
              </p:cNvSpPr>
              <p:nvPr/>
            </p:nvSpPr>
            <p:spPr bwMode="auto">
              <a:xfrm>
                <a:off x="3257" y="3209"/>
                <a:ext cx="10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5" name="Freeform 183"/>
              <p:cNvSpPr>
                <a:spLocks/>
              </p:cNvSpPr>
              <p:nvPr/>
            </p:nvSpPr>
            <p:spPr bwMode="auto">
              <a:xfrm>
                <a:off x="3257" y="3209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6" name="Freeform 184"/>
              <p:cNvSpPr>
                <a:spLocks/>
              </p:cNvSpPr>
              <p:nvPr/>
            </p:nvSpPr>
            <p:spPr bwMode="auto">
              <a:xfrm>
                <a:off x="3257" y="3198"/>
                <a:ext cx="1" cy="11"/>
              </a:xfrm>
              <a:custGeom>
                <a:avLst/>
                <a:gdLst>
                  <a:gd name="T0" fmla="*/ 0 w 1"/>
                  <a:gd name="T1" fmla="*/ 2147483647 h 1"/>
                  <a:gd name="T2" fmla="*/ 0 w 1"/>
                  <a:gd name="T3" fmla="*/ 2147483647 h 1"/>
                  <a:gd name="T4" fmla="*/ 0 w 1"/>
                  <a:gd name="T5" fmla="*/ 2147483647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7" name="Freeform 185"/>
              <p:cNvSpPr>
                <a:spLocks/>
              </p:cNvSpPr>
              <p:nvPr/>
            </p:nvSpPr>
            <p:spPr bwMode="auto">
              <a:xfrm>
                <a:off x="3257" y="3198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8" name="Freeform 186"/>
              <p:cNvSpPr>
                <a:spLocks/>
              </p:cNvSpPr>
              <p:nvPr/>
            </p:nvSpPr>
            <p:spPr bwMode="auto">
              <a:xfrm>
                <a:off x="3257" y="3198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89" name="Freeform 187"/>
              <p:cNvSpPr>
                <a:spLocks/>
              </p:cNvSpPr>
              <p:nvPr/>
            </p:nvSpPr>
            <p:spPr bwMode="auto">
              <a:xfrm>
                <a:off x="3235" y="3198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0" name="Freeform 188"/>
              <p:cNvSpPr>
                <a:spLocks/>
              </p:cNvSpPr>
              <p:nvPr/>
            </p:nvSpPr>
            <p:spPr bwMode="auto">
              <a:xfrm>
                <a:off x="3235" y="3198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1" name="Freeform 189"/>
              <p:cNvSpPr>
                <a:spLocks/>
              </p:cNvSpPr>
              <p:nvPr/>
            </p:nvSpPr>
            <p:spPr bwMode="auto">
              <a:xfrm>
                <a:off x="3235" y="319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2" name="Freeform 190"/>
              <p:cNvSpPr>
                <a:spLocks/>
              </p:cNvSpPr>
              <p:nvPr/>
            </p:nvSpPr>
            <p:spPr bwMode="auto">
              <a:xfrm>
                <a:off x="3214" y="3198"/>
                <a:ext cx="10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3" name="Freeform 191"/>
              <p:cNvSpPr>
                <a:spLocks/>
              </p:cNvSpPr>
              <p:nvPr/>
            </p:nvSpPr>
            <p:spPr bwMode="auto">
              <a:xfrm>
                <a:off x="3214" y="3187"/>
                <a:ext cx="10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4" name="Freeform 192"/>
              <p:cNvSpPr>
                <a:spLocks/>
              </p:cNvSpPr>
              <p:nvPr/>
            </p:nvSpPr>
            <p:spPr bwMode="auto">
              <a:xfrm>
                <a:off x="3203" y="3187"/>
                <a:ext cx="11" cy="11"/>
              </a:xfrm>
              <a:custGeom>
                <a:avLst/>
                <a:gdLst>
                  <a:gd name="T0" fmla="*/ 2147483647 w 1"/>
                  <a:gd name="T1" fmla="*/ 2147483647 h 1"/>
                  <a:gd name="T2" fmla="*/ 0 w 1"/>
                  <a:gd name="T3" fmla="*/ 2147483647 h 1"/>
                  <a:gd name="T4" fmla="*/ 2147483647 w 1"/>
                  <a:gd name="T5" fmla="*/ 2147483647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5" name="Freeform 193"/>
              <p:cNvSpPr>
                <a:spLocks/>
              </p:cNvSpPr>
              <p:nvPr/>
            </p:nvSpPr>
            <p:spPr bwMode="auto">
              <a:xfrm>
                <a:off x="3203" y="3187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6" name="Freeform 194"/>
              <p:cNvSpPr>
                <a:spLocks/>
              </p:cNvSpPr>
              <p:nvPr/>
            </p:nvSpPr>
            <p:spPr bwMode="auto">
              <a:xfrm>
                <a:off x="3192" y="3187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7" name="Freeform 195"/>
              <p:cNvSpPr>
                <a:spLocks/>
              </p:cNvSpPr>
              <p:nvPr/>
            </p:nvSpPr>
            <p:spPr bwMode="auto">
              <a:xfrm>
                <a:off x="3074" y="3252"/>
                <a:ext cx="10" cy="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8" name="Freeform 196"/>
              <p:cNvSpPr>
                <a:spLocks/>
              </p:cNvSpPr>
              <p:nvPr/>
            </p:nvSpPr>
            <p:spPr bwMode="auto">
              <a:xfrm>
                <a:off x="3074" y="3241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999" name="Freeform 197"/>
              <p:cNvSpPr>
                <a:spLocks/>
              </p:cNvSpPr>
              <p:nvPr/>
            </p:nvSpPr>
            <p:spPr bwMode="auto">
              <a:xfrm>
                <a:off x="3084" y="3252"/>
                <a:ext cx="1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0" name="Freeform 198"/>
              <p:cNvSpPr>
                <a:spLocks/>
              </p:cNvSpPr>
              <p:nvPr/>
            </p:nvSpPr>
            <p:spPr bwMode="auto">
              <a:xfrm>
                <a:off x="3095" y="3252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2147483647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1" name="Freeform 199"/>
              <p:cNvSpPr>
                <a:spLocks/>
              </p:cNvSpPr>
              <p:nvPr/>
            </p:nvSpPr>
            <p:spPr bwMode="auto">
              <a:xfrm>
                <a:off x="3063" y="3230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2" name="Freeform 200"/>
              <p:cNvSpPr>
                <a:spLocks/>
              </p:cNvSpPr>
              <p:nvPr/>
            </p:nvSpPr>
            <p:spPr bwMode="auto">
              <a:xfrm>
                <a:off x="3074" y="3230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3" name="Freeform 201"/>
              <p:cNvSpPr>
                <a:spLocks/>
              </p:cNvSpPr>
              <p:nvPr/>
            </p:nvSpPr>
            <p:spPr bwMode="auto">
              <a:xfrm>
                <a:off x="3063" y="3220"/>
                <a:ext cx="1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4" name="Freeform 202"/>
              <p:cNvSpPr>
                <a:spLocks/>
              </p:cNvSpPr>
              <p:nvPr/>
            </p:nvSpPr>
            <p:spPr bwMode="auto">
              <a:xfrm>
                <a:off x="3074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5" name="Freeform 203"/>
              <p:cNvSpPr>
                <a:spLocks/>
              </p:cNvSpPr>
              <p:nvPr/>
            </p:nvSpPr>
            <p:spPr bwMode="auto">
              <a:xfrm>
                <a:off x="3084" y="3209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6" name="Freeform 204"/>
              <p:cNvSpPr>
                <a:spLocks/>
              </p:cNvSpPr>
              <p:nvPr/>
            </p:nvSpPr>
            <p:spPr bwMode="auto">
              <a:xfrm>
                <a:off x="3084" y="3220"/>
                <a:ext cx="11" cy="10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7" name="Freeform 205"/>
              <p:cNvSpPr>
                <a:spLocks/>
              </p:cNvSpPr>
              <p:nvPr/>
            </p:nvSpPr>
            <p:spPr bwMode="auto">
              <a:xfrm>
                <a:off x="3074" y="3220"/>
                <a:ext cx="10" cy="10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8" name="Freeform 206"/>
              <p:cNvSpPr>
                <a:spLocks/>
              </p:cNvSpPr>
              <p:nvPr/>
            </p:nvSpPr>
            <p:spPr bwMode="auto">
              <a:xfrm>
                <a:off x="3084" y="3230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09" name="Freeform 207"/>
              <p:cNvSpPr>
                <a:spLocks/>
              </p:cNvSpPr>
              <p:nvPr/>
            </p:nvSpPr>
            <p:spPr bwMode="auto">
              <a:xfrm>
                <a:off x="3095" y="3220"/>
                <a:ext cx="1" cy="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0" name="Freeform 208"/>
              <p:cNvSpPr>
                <a:spLocks/>
              </p:cNvSpPr>
              <p:nvPr/>
            </p:nvSpPr>
            <p:spPr bwMode="auto">
              <a:xfrm>
                <a:off x="3095" y="323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1" name="Freeform 209"/>
              <p:cNvSpPr>
                <a:spLocks/>
              </p:cNvSpPr>
              <p:nvPr/>
            </p:nvSpPr>
            <p:spPr bwMode="auto">
              <a:xfrm>
                <a:off x="3095" y="3230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2" name="Freeform 210"/>
              <p:cNvSpPr>
                <a:spLocks/>
              </p:cNvSpPr>
              <p:nvPr/>
            </p:nvSpPr>
            <p:spPr bwMode="auto">
              <a:xfrm>
                <a:off x="3095" y="3220"/>
                <a:ext cx="11" cy="10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3" name="Freeform 211"/>
              <p:cNvSpPr>
                <a:spLocks/>
              </p:cNvSpPr>
              <p:nvPr/>
            </p:nvSpPr>
            <p:spPr bwMode="auto">
              <a:xfrm>
                <a:off x="3106" y="3220"/>
                <a:ext cx="1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4" name="Freeform 212"/>
              <p:cNvSpPr>
                <a:spLocks/>
              </p:cNvSpPr>
              <p:nvPr/>
            </p:nvSpPr>
            <p:spPr bwMode="auto">
              <a:xfrm>
                <a:off x="3106" y="3209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5" name="Freeform 213"/>
              <p:cNvSpPr>
                <a:spLocks/>
              </p:cNvSpPr>
              <p:nvPr/>
            </p:nvSpPr>
            <p:spPr bwMode="auto">
              <a:xfrm>
                <a:off x="3095" y="3209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2147483647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6" name="Freeform 214"/>
              <p:cNvSpPr>
                <a:spLocks/>
              </p:cNvSpPr>
              <p:nvPr/>
            </p:nvSpPr>
            <p:spPr bwMode="auto">
              <a:xfrm>
                <a:off x="3095" y="3209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7" name="Freeform 215"/>
              <p:cNvSpPr>
                <a:spLocks/>
              </p:cNvSpPr>
              <p:nvPr/>
            </p:nvSpPr>
            <p:spPr bwMode="auto">
              <a:xfrm>
                <a:off x="3095" y="3209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8" name="Freeform 216"/>
              <p:cNvSpPr>
                <a:spLocks/>
              </p:cNvSpPr>
              <p:nvPr/>
            </p:nvSpPr>
            <p:spPr bwMode="auto">
              <a:xfrm>
                <a:off x="3095" y="3198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19" name="Freeform 217"/>
              <p:cNvSpPr>
                <a:spLocks/>
              </p:cNvSpPr>
              <p:nvPr/>
            </p:nvSpPr>
            <p:spPr bwMode="auto">
              <a:xfrm>
                <a:off x="3084" y="3198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0" name="Freeform 218"/>
              <p:cNvSpPr>
                <a:spLocks/>
              </p:cNvSpPr>
              <p:nvPr/>
            </p:nvSpPr>
            <p:spPr bwMode="auto">
              <a:xfrm>
                <a:off x="3084" y="3209"/>
                <a:ext cx="1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1" name="Freeform 219"/>
              <p:cNvSpPr>
                <a:spLocks/>
              </p:cNvSpPr>
              <p:nvPr/>
            </p:nvSpPr>
            <p:spPr bwMode="auto">
              <a:xfrm>
                <a:off x="3084" y="3209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2" name="Freeform 220"/>
              <p:cNvSpPr>
                <a:spLocks/>
              </p:cNvSpPr>
              <p:nvPr/>
            </p:nvSpPr>
            <p:spPr bwMode="auto">
              <a:xfrm>
                <a:off x="3074" y="322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3" name="Freeform 221"/>
              <p:cNvSpPr>
                <a:spLocks/>
              </p:cNvSpPr>
              <p:nvPr/>
            </p:nvSpPr>
            <p:spPr bwMode="auto">
              <a:xfrm>
                <a:off x="3074" y="3209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4" name="Freeform 222"/>
              <p:cNvSpPr>
                <a:spLocks/>
              </p:cNvSpPr>
              <p:nvPr/>
            </p:nvSpPr>
            <p:spPr bwMode="auto">
              <a:xfrm>
                <a:off x="3074" y="3209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5" name="Freeform 223"/>
              <p:cNvSpPr>
                <a:spLocks/>
              </p:cNvSpPr>
              <p:nvPr/>
            </p:nvSpPr>
            <p:spPr bwMode="auto">
              <a:xfrm>
                <a:off x="3074" y="3198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6" name="Freeform 224"/>
              <p:cNvSpPr>
                <a:spLocks/>
              </p:cNvSpPr>
              <p:nvPr/>
            </p:nvSpPr>
            <p:spPr bwMode="auto">
              <a:xfrm>
                <a:off x="3074" y="320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7" name="Freeform 225"/>
              <p:cNvSpPr>
                <a:spLocks/>
              </p:cNvSpPr>
              <p:nvPr/>
            </p:nvSpPr>
            <p:spPr bwMode="auto">
              <a:xfrm>
                <a:off x="3074" y="3198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8" name="Freeform 226"/>
              <p:cNvSpPr>
                <a:spLocks/>
              </p:cNvSpPr>
              <p:nvPr/>
            </p:nvSpPr>
            <p:spPr bwMode="auto">
              <a:xfrm>
                <a:off x="3084" y="319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29" name="Freeform 227"/>
              <p:cNvSpPr>
                <a:spLocks/>
              </p:cNvSpPr>
              <p:nvPr/>
            </p:nvSpPr>
            <p:spPr bwMode="auto">
              <a:xfrm>
                <a:off x="3095" y="3198"/>
                <a:ext cx="1" cy="1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2147483647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0" name="Freeform 228"/>
              <p:cNvSpPr>
                <a:spLocks/>
              </p:cNvSpPr>
              <p:nvPr/>
            </p:nvSpPr>
            <p:spPr bwMode="auto">
              <a:xfrm>
                <a:off x="3095" y="3187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1" name="Freeform 229"/>
              <p:cNvSpPr>
                <a:spLocks/>
              </p:cNvSpPr>
              <p:nvPr/>
            </p:nvSpPr>
            <p:spPr bwMode="auto">
              <a:xfrm>
                <a:off x="3106" y="3198"/>
                <a:ext cx="11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2" name="Freeform 230"/>
              <p:cNvSpPr>
                <a:spLocks/>
              </p:cNvSpPr>
              <p:nvPr/>
            </p:nvSpPr>
            <p:spPr bwMode="auto">
              <a:xfrm>
                <a:off x="3117" y="3198"/>
                <a:ext cx="10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3" name="Freeform 231"/>
              <p:cNvSpPr>
                <a:spLocks/>
              </p:cNvSpPr>
              <p:nvPr/>
            </p:nvSpPr>
            <p:spPr bwMode="auto">
              <a:xfrm>
                <a:off x="3117" y="3187"/>
                <a:ext cx="10" cy="1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2147483647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4" name="Freeform 232"/>
              <p:cNvSpPr>
                <a:spLocks/>
              </p:cNvSpPr>
              <p:nvPr/>
            </p:nvSpPr>
            <p:spPr bwMode="auto">
              <a:xfrm>
                <a:off x="3127" y="3187"/>
                <a:ext cx="11" cy="11"/>
              </a:xfrm>
              <a:custGeom>
                <a:avLst/>
                <a:gdLst>
                  <a:gd name="T0" fmla="*/ 2147483647 w 1"/>
                  <a:gd name="T1" fmla="*/ 2147483647 h 1"/>
                  <a:gd name="T2" fmla="*/ 0 w 1"/>
                  <a:gd name="T3" fmla="*/ 2147483647 h 1"/>
                  <a:gd name="T4" fmla="*/ 2147483647 w 1"/>
                  <a:gd name="T5" fmla="*/ 2147483647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5" name="Freeform 233"/>
              <p:cNvSpPr>
                <a:spLocks/>
              </p:cNvSpPr>
              <p:nvPr/>
            </p:nvSpPr>
            <p:spPr bwMode="auto">
              <a:xfrm>
                <a:off x="3138" y="3187"/>
                <a:ext cx="11" cy="1"/>
              </a:xfrm>
              <a:custGeom>
                <a:avLst/>
                <a:gdLst>
                  <a:gd name="T0" fmla="*/ 2147483647 w 1"/>
                  <a:gd name="T1" fmla="*/ 0 h 1"/>
                  <a:gd name="T2" fmla="*/ 0 w 1"/>
                  <a:gd name="T3" fmla="*/ 0 h 1"/>
                  <a:gd name="T4" fmla="*/ 2147483647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18A5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6" name="Freeform 234"/>
              <p:cNvSpPr>
                <a:spLocks noEditPoints="1"/>
              </p:cNvSpPr>
              <p:nvPr/>
            </p:nvSpPr>
            <p:spPr bwMode="auto">
              <a:xfrm>
                <a:off x="3063" y="3263"/>
                <a:ext cx="215" cy="64"/>
              </a:xfrm>
              <a:custGeom>
                <a:avLst/>
                <a:gdLst>
                  <a:gd name="T0" fmla="*/ 2147483647 w 20"/>
                  <a:gd name="T1" fmla="*/ 2147483647 h 6"/>
                  <a:gd name="T2" fmla="*/ 2147483647 w 20"/>
                  <a:gd name="T3" fmla="*/ 2147483647 h 6"/>
                  <a:gd name="T4" fmla="*/ 2147483647 w 20"/>
                  <a:gd name="T5" fmla="*/ 2147483647 h 6"/>
                  <a:gd name="T6" fmla="*/ 2147483647 w 20"/>
                  <a:gd name="T7" fmla="*/ 2147483647 h 6"/>
                  <a:gd name="T8" fmla="*/ 2147483647 w 20"/>
                  <a:gd name="T9" fmla="*/ 2147483647 h 6"/>
                  <a:gd name="T10" fmla="*/ 2147483647 w 20"/>
                  <a:gd name="T11" fmla="*/ 2147483647 h 6"/>
                  <a:gd name="T12" fmla="*/ 2147483647 w 20"/>
                  <a:gd name="T13" fmla="*/ 2147483647 h 6"/>
                  <a:gd name="T14" fmla="*/ 2147483647 w 20"/>
                  <a:gd name="T15" fmla="*/ 2147483647 h 6"/>
                  <a:gd name="T16" fmla="*/ 2147483647 w 20"/>
                  <a:gd name="T17" fmla="*/ 2147483647 h 6"/>
                  <a:gd name="T18" fmla="*/ 2147483647 w 20"/>
                  <a:gd name="T19" fmla="*/ 2147483647 h 6"/>
                  <a:gd name="T20" fmla="*/ 2147483647 w 20"/>
                  <a:gd name="T21" fmla="*/ 2147483647 h 6"/>
                  <a:gd name="T22" fmla="*/ 2147483647 w 20"/>
                  <a:gd name="T23" fmla="*/ 2147483647 h 6"/>
                  <a:gd name="T24" fmla="*/ 2147483647 w 20"/>
                  <a:gd name="T25" fmla="*/ 2147483647 h 6"/>
                  <a:gd name="T26" fmla="*/ 2147483647 w 20"/>
                  <a:gd name="T27" fmla="*/ 2147483647 h 6"/>
                  <a:gd name="T28" fmla="*/ 2147483647 w 20"/>
                  <a:gd name="T29" fmla="*/ 2147483647 h 6"/>
                  <a:gd name="T30" fmla="*/ 2147483647 w 20"/>
                  <a:gd name="T31" fmla="*/ 2147483647 h 6"/>
                  <a:gd name="T32" fmla="*/ 2147483647 w 20"/>
                  <a:gd name="T33" fmla="*/ 2147483647 h 6"/>
                  <a:gd name="T34" fmla="*/ 2147483647 w 20"/>
                  <a:gd name="T35" fmla="*/ 2147483647 h 6"/>
                  <a:gd name="T36" fmla="*/ 2147483647 w 20"/>
                  <a:gd name="T37" fmla="*/ 2147483647 h 6"/>
                  <a:gd name="T38" fmla="*/ 2147483647 w 20"/>
                  <a:gd name="T39" fmla="*/ 2147483647 h 6"/>
                  <a:gd name="T40" fmla="*/ 2147483647 w 20"/>
                  <a:gd name="T41" fmla="*/ 2147483647 h 6"/>
                  <a:gd name="T42" fmla="*/ 2147483647 w 20"/>
                  <a:gd name="T43" fmla="*/ 2147483647 h 6"/>
                  <a:gd name="T44" fmla="*/ 2147483647 w 20"/>
                  <a:gd name="T45" fmla="*/ 2147483647 h 6"/>
                  <a:gd name="T46" fmla="*/ 2147483647 w 20"/>
                  <a:gd name="T47" fmla="*/ 0 h 6"/>
                  <a:gd name="T48" fmla="*/ 2147483647 w 20"/>
                  <a:gd name="T49" fmla="*/ 2147483647 h 6"/>
                  <a:gd name="T50" fmla="*/ 2147483647 w 20"/>
                  <a:gd name="T51" fmla="*/ 2147483647 h 6"/>
                  <a:gd name="T52" fmla="*/ 2147483647 w 20"/>
                  <a:gd name="T53" fmla="*/ 2147483647 h 6"/>
                  <a:gd name="T54" fmla="*/ 2147483647 w 20"/>
                  <a:gd name="T55" fmla="*/ 0 h 6"/>
                  <a:gd name="T56" fmla="*/ 0 w 20"/>
                  <a:gd name="T57" fmla="*/ 0 h 6"/>
                  <a:gd name="T58" fmla="*/ 2147483647 w 20"/>
                  <a:gd name="T59" fmla="*/ 2147483647 h 6"/>
                  <a:gd name="T60" fmla="*/ 2147483647 w 20"/>
                  <a:gd name="T61" fmla="*/ 2147483647 h 6"/>
                  <a:gd name="T62" fmla="*/ 2147483647 w 20"/>
                  <a:gd name="T63" fmla="*/ 2147483647 h 6"/>
                  <a:gd name="T64" fmla="*/ 0 w 20"/>
                  <a:gd name="T65" fmla="*/ 0 h 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"/>
                  <a:gd name="T100" fmla="*/ 0 h 6"/>
                  <a:gd name="T101" fmla="*/ 20 w 20"/>
                  <a:gd name="T102" fmla="*/ 6 h 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" h="6">
                    <a:moveTo>
                      <a:pt x="5" y="5"/>
                    </a:moveTo>
                    <a:cubicBezTo>
                      <a:pt x="5" y="5"/>
                      <a:pt x="5" y="5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1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5" y="5"/>
                      <a:pt x="15" y="4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9" y="5"/>
                      <a:pt x="7" y="5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lose/>
                    <a:moveTo>
                      <a:pt x="20" y="0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8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0"/>
                      <a:pt x="18" y="1"/>
                      <a:pt x="2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2"/>
                      <a:pt x="3" y="1"/>
                      <a:pt x="5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B3D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7" name="Freeform 235"/>
              <p:cNvSpPr>
                <a:spLocks noEditPoints="1"/>
              </p:cNvSpPr>
              <p:nvPr/>
            </p:nvSpPr>
            <p:spPr bwMode="auto">
              <a:xfrm>
                <a:off x="3074" y="3273"/>
                <a:ext cx="193" cy="65"/>
              </a:xfrm>
              <a:custGeom>
                <a:avLst/>
                <a:gdLst>
                  <a:gd name="T0" fmla="*/ 2147483647 w 18"/>
                  <a:gd name="T1" fmla="*/ 2147483647 h 6"/>
                  <a:gd name="T2" fmla="*/ 2147483647 w 18"/>
                  <a:gd name="T3" fmla="*/ 2147483647 h 6"/>
                  <a:gd name="T4" fmla="*/ 2147483647 w 18"/>
                  <a:gd name="T5" fmla="*/ 2147483647 h 6"/>
                  <a:gd name="T6" fmla="*/ 2147483647 w 18"/>
                  <a:gd name="T7" fmla="*/ 2147483647 h 6"/>
                  <a:gd name="T8" fmla="*/ 2147483647 w 18"/>
                  <a:gd name="T9" fmla="*/ 2147483647 h 6"/>
                  <a:gd name="T10" fmla="*/ 2147483647 w 18"/>
                  <a:gd name="T11" fmla="*/ 2147483647 h 6"/>
                  <a:gd name="T12" fmla="*/ 2147483647 w 18"/>
                  <a:gd name="T13" fmla="*/ 2147483647 h 6"/>
                  <a:gd name="T14" fmla="*/ 2147483647 w 18"/>
                  <a:gd name="T15" fmla="*/ 2147483647 h 6"/>
                  <a:gd name="T16" fmla="*/ 2147483647 w 18"/>
                  <a:gd name="T17" fmla="*/ 2147483647 h 6"/>
                  <a:gd name="T18" fmla="*/ 2147483647 w 18"/>
                  <a:gd name="T19" fmla="*/ 2147483647 h 6"/>
                  <a:gd name="T20" fmla="*/ 2147483647 w 18"/>
                  <a:gd name="T21" fmla="*/ 2147483647 h 6"/>
                  <a:gd name="T22" fmla="*/ 2147483647 w 18"/>
                  <a:gd name="T23" fmla="*/ 2147483647 h 6"/>
                  <a:gd name="T24" fmla="*/ 2147483647 w 18"/>
                  <a:gd name="T25" fmla="*/ 2147483647 h 6"/>
                  <a:gd name="T26" fmla="*/ 2147483647 w 18"/>
                  <a:gd name="T27" fmla="*/ 2147483647 h 6"/>
                  <a:gd name="T28" fmla="*/ 2147483647 w 18"/>
                  <a:gd name="T29" fmla="*/ 2147483647 h 6"/>
                  <a:gd name="T30" fmla="*/ 2147483647 w 18"/>
                  <a:gd name="T31" fmla="*/ 2147483647 h 6"/>
                  <a:gd name="T32" fmla="*/ 2147483647 w 18"/>
                  <a:gd name="T33" fmla="*/ 2147483647 h 6"/>
                  <a:gd name="T34" fmla="*/ 2147483647 w 18"/>
                  <a:gd name="T35" fmla="*/ 2147483647 h 6"/>
                  <a:gd name="T36" fmla="*/ 2147483647 w 18"/>
                  <a:gd name="T37" fmla="*/ 2147483647 h 6"/>
                  <a:gd name="T38" fmla="*/ 2147483647 w 18"/>
                  <a:gd name="T39" fmla="*/ 2147483647 h 6"/>
                  <a:gd name="T40" fmla="*/ 2147483647 w 18"/>
                  <a:gd name="T41" fmla="*/ 2147483647 h 6"/>
                  <a:gd name="T42" fmla="*/ 2147483647 w 18"/>
                  <a:gd name="T43" fmla="*/ 2147483647 h 6"/>
                  <a:gd name="T44" fmla="*/ 2147483647 w 18"/>
                  <a:gd name="T45" fmla="*/ 2147483647 h 6"/>
                  <a:gd name="T46" fmla="*/ 2147483647 w 18"/>
                  <a:gd name="T47" fmla="*/ 2147483647 h 6"/>
                  <a:gd name="T48" fmla="*/ 2147483647 w 18"/>
                  <a:gd name="T49" fmla="*/ 2147483647 h 6"/>
                  <a:gd name="T50" fmla="*/ 2147483647 w 18"/>
                  <a:gd name="T51" fmla="*/ 2147483647 h 6"/>
                  <a:gd name="T52" fmla="*/ 2147483647 w 18"/>
                  <a:gd name="T53" fmla="*/ 2147483647 h 6"/>
                  <a:gd name="T54" fmla="*/ 2147483647 w 18"/>
                  <a:gd name="T55" fmla="*/ 2147483647 h 6"/>
                  <a:gd name="T56" fmla="*/ 0 w 18"/>
                  <a:gd name="T57" fmla="*/ 0 h 6"/>
                  <a:gd name="T58" fmla="*/ 0 w 18"/>
                  <a:gd name="T59" fmla="*/ 2147483647 h 6"/>
                  <a:gd name="T60" fmla="*/ 2147483647 w 18"/>
                  <a:gd name="T61" fmla="*/ 2147483647 h 6"/>
                  <a:gd name="T62" fmla="*/ 2147483647 w 18"/>
                  <a:gd name="T63" fmla="*/ 2147483647 h 6"/>
                  <a:gd name="T64" fmla="*/ 0 w 18"/>
                  <a:gd name="T65" fmla="*/ 0 h 6"/>
                  <a:gd name="T66" fmla="*/ 2147483647 w 18"/>
                  <a:gd name="T67" fmla="*/ 0 h 6"/>
                  <a:gd name="T68" fmla="*/ 2147483647 w 18"/>
                  <a:gd name="T69" fmla="*/ 2147483647 h 6"/>
                  <a:gd name="T70" fmla="*/ 2147483647 w 18"/>
                  <a:gd name="T71" fmla="*/ 2147483647 h 6"/>
                  <a:gd name="T72" fmla="*/ 2147483647 w 18"/>
                  <a:gd name="T73" fmla="*/ 0 h 6"/>
                  <a:gd name="T74" fmla="*/ 2147483647 w 18"/>
                  <a:gd name="T75" fmla="*/ 0 h 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"/>
                  <a:gd name="T115" fmla="*/ 0 h 6"/>
                  <a:gd name="T116" fmla="*/ 18 w 18"/>
                  <a:gd name="T117" fmla="*/ 6 h 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" h="6">
                    <a:moveTo>
                      <a:pt x="13" y="4"/>
                    </a:moveTo>
                    <a:cubicBezTo>
                      <a:pt x="13" y="4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4" y="4"/>
                      <a:pt x="14" y="4"/>
                      <a:pt x="13" y="4"/>
                    </a:cubicBezTo>
                    <a:close/>
                    <a:moveTo>
                      <a:pt x="12" y="5"/>
                    </a:moveTo>
                    <a:cubicBezTo>
                      <a:pt x="12" y="6"/>
                      <a:pt x="12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lose/>
                    <a:moveTo>
                      <a:pt x="6" y="5"/>
                    </a:move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8" y="6"/>
                      <a:pt x="9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5"/>
                      <a:pt x="6" y="5"/>
                    </a:cubicBezTo>
                    <a:close/>
                    <a:moveTo>
                      <a:pt x="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lose/>
                    <a:moveTo>
                      <a:pt x="2" y="4"/>
                    </a:move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1" y="1"/>
                      <a:pt x="0" y="0"/>
                    </a:cubicBezTo>
                    <a:close/>
                    <a:moveTo>
                      <a:pt x="14" y="0"/>
                    </a:moveTo>
                    <a:cubicBezTo>
                      <a:pt x="14" y="1"/>
                      <a:pt x="13" y="1"/>
                      <a:pt x="13" y="1"/>
                    </a:cubicBezTo>
                    <a:cubicBezTo>
                      <a:pt x="15" y="1"/>
                      <a:pt x="16" y="2"/>
                      <a:pt x="18" y="1"/>
                    </a:cubicBezTo>
                    <a:cubicBezTo>
                      <a:pt x="18" y="1"/>
                      <a:pt x="18" y="1"/>
                      <a:pt x="18" y="0"/>
                    </a:cubicBezTo>
                    <a:cubicBezTo>
                      <a:pt x="17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FEE0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8" name="Freeform 236"/>
              <p:cNvSpPr>
                <a:spLocks/>
              </p:cNvSpPr>
              <p:nvPr/>
            </p:nvSpPr>
            <p:spPr bwMode="auto">
              <a:xfrm>
                <a:off x="3138" y="3241"/>
                <a:ext cx="76" cy="32"/>
              </a:xfrm>
              <a:custGeom>
                <a:avLst/>
                <a:gdLst>
                  <a:gd name="T0" fmla="*/ 0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0 h 3"/>
                  <a:gd name="T6" fmla="*/ 2147483647 w 7"/>
                  <a:gd name="T7" fmla="*/ 2147483647 h 3"/>
                  <a:gd name="T8" fmla="*/ 0 w 7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0" y="2"/>
                    </a:moveTo>
                    <a:lnTo>
                      <a:pt x="0" y="1"/>
                    </a:lnTo>
                    <a:cubicBezTo>
                      <a:pt x="3" y="2"/>
                      <a:pt x="5" y="2"/>
                      <a:pt x="6" y="0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3"/>
                      <a:pt x="3" y="3"/>
                      <a:pt x="0" y="2"/>
                    </a:cubicBezTo>
                    <a:close/>
                  </a:path>
                </a:pathLst>
              </a:custGeom>
              <a:solidFill>
                <a:srgbClr val="FEDB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39" name="Freeform 237"/>
              <p:cNvSpPr>
                <a:spLocks noEditPoints="1"/>
              </p:cNvSpPr>
              <p:nvPr/>
            </p:nvSpPr>
            <p:spPr bwMode="auto">
              <a:xfrm>
                <a:off x="3117" y="3198"/>
                <a:ext cx="97" cy="97"/>
              </a:xfrm>
              <a:custGeom>
                <a:avLst/>
                <a:gdLst>
                  <a:gd name="T0" fmla="*/ 2147483647 w 9"/>
                  <a:gd name="T1" fmla="*/ 2147483647 h 9"/>
                  <a:gd name="T2" fmla="*/ 2147483647 w 9"/>
                  <a:gd name="T3" fmla="*/ 2147483647 h 9"/>
                  <a:gd name="T4" fmla="*/ 2147483647 w 9"/>
                  <a:gd name="T5" fmla="*/ 2147483647 h 9"/>
                  <a:gd name="T6" fmla="*/ 2147483647 w 9"/>
                  <a:gd name="T7" fmla="*/ 2147483647 h 9"/>
                  <a:gd name="T8" fmla="*/ 2147483647 w 9"/>
                  <a:gd name="T9" fmla="*/ 2147483647 h 9"/>
                  <a:gd name="T10" fmla="*/ 2147483647 w 9"/>
                  <a:gd name="T11" fmla="*/ 2147483647 h 9"/>
                  <a:gd name="T12" fmla="*/ 2147483647 w 9"/>
                  <a:gd name="T13" fmla="*/ 0 h 9"/>
                  <a:gd name="T14" fmla="*/ 2147483647 w 9"/>
                  <a:gd name="T15" fmla="*/ 0 h 9"/>
                  <a:gd name="T16" fmla="*/ 2147483647 w 9"/>
                  <a:gd name="T17" fmla="*/ 2147483647 h 9"/>
                  <a:gd name="T18" fmla="*/ 2147483647 w 9"/>
                  <a:gd name="T19" fmla="*/ 2147483647 h 9"/>
                  <a:gd name="T20" fmla="*/ 2147483647 w 9"/>
                  <a:gd name="T21" fmla="*/ 2147483647 h 9"/>
                  <a:gd name="T22" fmla="*/ 2147483647 w 9"/>
                  <a:gd name="T23" fmla="*/ 2147483647 h 9"/>
                  <a:gd name="T24" fmla="*/ 2147483647 w 9"/>
                  <a:gd name="T25" fmla="*/ 2147483647 h 9"/>
                  <a:gd name="T26" fmla="*/ 0 w 9"/>
                  <a:gd name="T27" fmla="*/ 2147483647 h 9"/>
                  <a:gd name="T28" fmla="*/ 2147483647 w 9"/>
                  <a:gd name="T29" fmla="*/ 2147483647 h 9"/>
                  <a:gd name="T30" fmla="*/ 2147483647 w 9"/>
                  <a:gd name="T31" fmla="*/ 2147483647 h 9"/>
                  <a:gd name="T32" fmla="*/ 2147483647 w 9"/>
                  <a:gd name="T33" fmla="*/ 2147483647 h 9"/>
                  <a:gd name="T34" fmla="*/ 2147483647 w 9"/>
                  <a:gd name="T35" fmla="*/ 2147483647 h 9"/>
                  <a:gd name="T36" fmla="*/ 2147483647 w 9"/>
                  <a:gd name="T37" fmla="*/ 2147483647 h 9"/>
                  <a:gd name="T38" fmla="*/ 2147483647 w 9"/>
                  <a:gd name="T39" fmla="*/ 2147483647 h 9"/>
                  <a:gd name="T40" fmla="*/ 2147483647 w 9"/>
                  <a:gd name="T41" fmla="*/ 2147483647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"/>
                  <a:gd name="T64" fmla="*/ 0 h 9"/>
                  <a:gd name="T65" fmla="*/ 9 w 9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" h="9">
                    <a:moveTo>
                      <a:pt x="5" y="3"/>
                    </a:moveTo>
                    <a:lnTo>
                      <a:pt x="9" y="8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6" y="0"/>
                    </a:lnTo>
                    <a:cubicBezTo>
                      <a:pt x="4" y="0"/>
                      <a:pt x="3" y="0"/>
                      <a:pt x="2" y="0"/>
                    </a:cubicBezTo>
                    <a:lnTo>
                      <a:pt x="2" y="1"/>
                    </a:lnTo>
                    <a:lnTo>
                      <a:pt x="2" y="2"/>
                    </a:lnTo>
                    <a:cubicBezTo>
                      <a:pt x="3" y="2"/>
                      <a:pt x="3" y="2"/>
                      <a:pt x="4" y="2"/>
                    </a:cubicBezTo>
                    <a:lnTo>
                      <a:pt x="0" y="8"/>
                    </a:lnTo>
                    <a:lnTo>
                      <a:pt x="5" y="3"/>
                    </a:lnTo>
                    <a:close/>
                    <a:moveTo>
                      <a:pt x="5" y="9"/>
                    </a:moveTo>
                    <a:cubicBezTo>
                      <a:pt x="5" y="9"/>
                      <a:pt x="4" y="9"/>
                      <a:pt x="4" y="9"/>
                    </a:cubicBezTo>
                    <a:lnTo>
                      <a:pt x="4" y="4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FCBE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0" name="Freeform 238"/>
              <p:cNvSpPr>
                <a:spLocks noEditPoints="1"/>
              </p:cNvSpPr>
              <p:nvPr/>
            </p:nvSpPr>
            <p:spPr bwMode="auto">
              <a:xfrm>
                <a:off x="3160" y="3220"/>
                <a:ext cx="11" cy="10"/>
              </a:xfrm>
              <a:custGeom>
                <a:avLst/>
                <a:gdLst>
                  <a:gd name="T0" fmla="*/ 2147483647 w 1"/>
                  <a:gd name="T1" fmla="*/ 0 h 1"/>
                  <a:gd name="T2" fmla="*/ 2147483647 w 1"/>
                  <a:gd name="T3" fmla="*/ 0 h 1"/>
                  <a:gd name="T4" fmla="*/ 2147483647 w 1"/>
                  <a:gd name="T5" fmla="*/ 2147483647 h 1"/>
                  <a:gd name="T6" fmla="*/ 0 w 1"/>
                  <a:gd name="T7" fmla="*/ 0 h 1"/>
                  <a:gd name="T8" fmla="*/ 2147483647 w 1"/>
                  <a:gd name="T9" fmla="*/ 0 h 1"/>
                  <a:gd name="T10" fmla="*/ 2147483647 w 1"/>
                  <a:gd name="T11" fmla="*/ 0 h 1"/>
                  <a:gd name="T12" fmla="*/ 2147483647 w 1"/>
                  <a:gd name="T13" fmla="*/ 0 h 1"/>
                  <a:gd name="T14" fmla="*/ 2147483647 w 1"/>
                  <a:gd name="T15" fmla="*/ 2147483647 h 1"/>
                  <a:gd name="T16" fmla="*/ 0 w 1"/>
                  <a:gd name="T17" fmla="*/ 0 h 1"/>
                  <a:gd name="T18" fmla="*/ 2147483647 w 1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1"/>
                  <a:gd name="T32" fmla="*/ 1 w 1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0">
                <a:solidFill>
                  <a:srgbClr val="2522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2041" name="Freeform 239"/>
              <p:cNvSpPr>
                <a:spLocks noEditPoints="1"/>
              </p:cNvSpPr>
              <p:nvPr/>
            </p:nvSpPr>
            <p:spPr bwMode="auto">
              <a:xfrm>
                <a:off x="3063" y="3155"/>
                <a:ext cx="215" cy="172"/>
              </a:xfrm>
              <a:custGeom>
                <a:avLst/>
                <a:gdLst>
                  <a:gd name="T0" fmla="*/ 2147483647 w 20"/>
                  <a:gd name="T1" fmla="*/ 0 h 16"/>
                  <a:gd name="T2" fmla="*/ 2147483647 w 20"/>
                  <a:gd name="T3" fmla="*/ 0 h 16"/>
                  <a:gd name="T4" fmla="*/ 2147483647 w 20"/>
                  <a:gd name="T5" fmla="*/ 2147483647 h 16"/>
                  <a:gd name="T6" fmla="*/ 2147483647 w 20"/>
                  <a:gd name="T7" fmla="*/ 2147483647 h 16"/>
                  <a:gd name="T8" fmla="*/ 2147483647 w 20"/>
                  <a:gd name="T9" fmla="*/ 0 h 16"/>
                  <a:gd name="T10" fmla="*/ 2147483647 w 20"/>
                  <a:gd name="T11" fmla="*/ 2147483647 h 16"/>
                  <a:gd name="T12" fmla="*/ 2147483647 w 20"/>
                  <a:gd name="T13" fmla="*/ 2147483647 h 16"/>
                  <a:gd name="T14" fmla="*/ 2147483647 w 20"/>
                  <a:gd name="T15" fmla="*/ 2147483647 h 16"/>
                  <a:gd name="T16" fmla="*/ 2147483647 w 20"/>
                  <a:gd name="T17" fmla="*/ 2147483647 h 16"/>
                  <a:gd name="T18" fmla="*/ 2147483647 w 20"/>
                  <a:gd name="T19" fmla="*/ 2147483647 h 16"/>
                  <a:gd name="T20" fmla="*/ 2147483647 w 20"/>
                  <a:gd name="T21" fmla="*/ 2147483647 h 16"/>
                  <a:gd name="T22" fmla="*/ 2147483647 w 20"/>
                  <a:gd name="T23" fmla="*/ 2147483647 h 16"/>
                  <a:gd name="T24" fmla="*/ 2147483647 w 20"/>
                  <a:gd name="T25" fmla="*/ 2147483647 h 16"/>
                  <a:gd name="T26" fmla="*/ 2147483647 w 20"/>
                  <a:gd name="T27" fmla="*/ 2147483647 h 16"/>
                  <a:gd name="T28" fmla="*/ 2147483647 w 20"/>
                  <a:gd name="T29" fmla="*/ 2147483647 h 16"/>
                  <a:gd name="T30" fmla="*/ 2147483647 w 20"/>
                  <a:gd name="T31" fmla="*/ 2147483647 h 16"/>
                  <a:gd name="T32" fmla="*/ 2147483647 w 20"/>
                  <a:gd name="T33" fmla="*/ 2147483647 h 16"/>
                  <a:gd name="T34" fmla="*/ 2147483647 w 20"/>
                  <a:gd name="T35" fmla="*/ 2147483647 h 16"/>
                  <a:gd name="T36" fmla="*/ 2147483647 w 20"/>
                  <a:gd name="T37" fmla="*/ 2147483647 h 16"/>
                  <a:gd name="T38" fmla="*/ 2147483647 w 20"/>
                  <a:gd name="T39" fmla="*/ 2147483647 h 16"/>
                  <a:gd name="T40" fmla="*/ 2147483647 w 20"/>
                  <a:gd name="T41" fmla="*/ 2147483647 h 16"/>
                  <a:gd name="T42" fmla="*/ 2147483647 w 20"/>
                  <a:gd name="T43" fmla="*/ 2147483647 h 16"/>
                  <a:gd name="T44" fmla="*/ 2147483647 w 20"/>
                  <a:gd name="T45" fmla="*/ 2147483647 h 16"/>
                  <a:gd name="T46" fmla="*/ 2147483647 w 20"/>
                  <a:gd name="T47" fmla="*/ 2147483647 h 16"/>
                  <a:gd name="T48" fmla="*/ 0 w 20"/>
                  <a:gd name="T49" fmla="*/ 2147483647 h 16"/>
                  <a:gd name="T50" fmla="*/ 0 w 20"/>
                  <a:gd name="T51" fmla="*/ 2147483647 h 16"/>
                  <a:gd name="T52" fmla="*/ 2147483647 w 20"/>
                  <a:gd name="T53" fmla="*/ 2147483647 h 16"/>
                  <a:gd name="T54" fmla="*/ 2147483647 w 20"/>
                  <a:gd name="T55" fmla="*/ 2147483647 h 16"/>
                  <a:gd name="T56" fmla="*/ 0 w 20"/>
                  <a:gd name="T57" fmla="*/ 2147483647 h 16"/>
                  <a:gd name="T58" fmla="*/ 2147483647 w 20"/>
                  <a:gd name="T59" fmla="*/ 2147483647 h 16"/>
                  <a:gd name="T60" fmla="*/ 2147483647 w 20"/>
                  <a:gd name="T61" fmla="*/ 2147483647 h 16"/>
                  <a:gd name="T62" fmla="*/ 2147483647 w 20"/>
                  <a:gd name="T63" fmla="*/ 2147483647 h 16"/>
                  <a:gd name="T64" fmla="*/ 2147483647 w 20"/>
                  <a:gd name="T65" fmla="*/ 2147483647 h 16"/>
                  <a:gd name="T66" fmla="*/ 2147483647 w 20"/>
                  <a:gd name="T67" fmla="*/ 2147483647 h 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"/>
                  <a:gd name="T103" fmla="*/ 0 h 16"/>
                  <a:gd name="T104" fmla="*/ 20 w 20"/>
                  <a:gd name="T105" fmla="*/ 16 h 1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" h="16">
                    <a:moveTo>
                      <a:pt x="9" y="0"/>
                    </a:moveTo>
                    <a:cubicBezTo>
                      <a:pt x="10" y="0"/>
                      <a:pt x="10" y="0"/>
                      <a:pt x="11" y="0"/>
                    </a:cubicBezTo>
                    <a:lnTo>
                      <a:pt x="11" y="3"/>
                    </a:lnTo>
                    <a:cubicBezTo>
                      <a:pt x="10" y="3"/>
                      <a:pt x="10" y="3"/>
                      <a:pt x="9" y="3"/>
                    </a:cubicBezTo>
                    <a:lnTo>
                      <a:pt x="9" y="0"/>
                    </a:lnTo>
                    <a:close/>
                    <a:moveTo>
                      <a:pt x="2" y="14"/>
                    </a:moveTo>
                    <a:cubicBezTo>
                      <a:pt x="2" y="14"/>
                      <a:pt x="2" y="14"/>
                      <a:pt x="3" y="15"/>
                    </a:cubicBezTo>
                    <a:cubicBezTo>
                      <a:pt x="3" y="15"/>
                      <a:pt x="4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7" y="15"/>
                      <a:pt x="9" y="15"/>
                      <a:pt x="10" y="15"/>
                    </a:cubicBezTo>
                    <a:cubicBezTo>
                      <a:pt x="11" y="15"/>
                      <a:pt x="12" y="15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5" y="15"/>
                      <a:pt x="16" y="15"/>
                      <a:pt x="17" y="15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6" y="14"/>
                      <a:pt x="14" y="13"/>
                      <a:pt x="13" y="13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1" y="14"/>
                      <a:pt x="11" y="14"/>
                      <a:pt x="10" y="14"/>
                    </a:cubicBezTo>
                    <a:cubicBezTo>
                      <a:pt x="9" y="14"/>
                      <a:pt x="8" y="14"/>
                      <a:pt x="7" y="14"/>
                    </a:cubicBezTo>
                    <a:cubicBezTo>
                      <a:pt x="7" y="14"/>
                      <a:pt x="7" y="13"/>
                      <a:pt x="6" y="13"/>
                    </a:cubicBezTo>
                    <a:cubicBezTo>
                      <a:pt x="5" y="13"/>
                      <a:pt x="3" y="14"/>
                      <a:pt x="2" y="14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10"/>
                      <a:pt x="0" y="10"/>
                    </a:cubicBezTo>
                    <a:cubicBezTo>
                      <a:pt x="2" y="10"/>
                      <a:pt x="3" y="10"/>
                      <a:pt x="4" y="11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3" y="9"/>
                      <a:pt x="1" y="9"/>
                      <a:pt x="0" y="9"/>
                    </a:cubicBezTo>
                    <a:close/>
                    <a:moveTo>
                      <a:pt x="20" y="9"/>
                    </a:moveTo>
                    <a:cubicBezTo>
                      <a:pt x="20" y="9"/>
                      <a:pt x="20" y="10"/>
                      <a:pt x="20" y="10"/>
                    </a:cubicBezTo>
                    <a:cubicBezTo>
                      <a:pt x="18" y="11"/>
                      <a:pt x="17" y="10"/>
                      <a:pt x="15" y="11"/>
                    </a:cubicBezTo>
                    <a:cubicBezTo>
                      <a:pt x="15" y="10"/>
                      <a:pt x="16" y="10"/>
                      <a:pt x="16" y="10"/>
                    </a:cubicBezTo>
                    <a:cubicBezTo>
                      <a:pt x="17" y="9"/>
                      <a:pt x="19" y="10"/>
                      <a:pt x="20" y="9"/>
                    </a:cubicBezTo>
                    <a:close/>
                  </a:path>
                </a:pathLst>
              </a:custGeom>
              <a:solidFill>
                <a:srgbClr val="252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2078061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40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1935" name="Rectangle 240"/>
            <p:cNvSpPr>
              <a:spLocks noChangeArrowheads="1"/>
            </p:cNvSpPr>
            <p:nvPr/>
          </p:nvSpPr>
          <p:spPr bwMode="auto">
            <a:xfrm>
              <a:off x="5993" y="3130"/>
              <a:ext cx="872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Albania</a:t>
              </a:r>
              <a:endParaRPr lang="ru-RU" altLang="ru-RU" sz="3600" b="1" kern="1200" baseline="-250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51936" name="Rectangle 241"/>
            <p:cNvSpPr>
              <a:spLocks noChangeArrowheads="1"/>
            </p:cNvSpPr>
            <p:nvPr/>
          </p:nvSpPr>
          <p:spPr bwMode="auto">
            <a:xfrm>
              <a:off x="7220" y="3130"/>
              <a:ext cx="966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Bulgaria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37" name="Rectangle 242"/>
            <p:cNvSpPr>
              <a:spLocks noChangeArrowheads="1"/>
            </p:cNvSpPr>
            <p:nvPr/>
          </p:nvSpPr>
          <p:spPr bwMode="auto">
            <a:xfrm>
              <a:off x="7215" y="4027"/>
              <a:ext cx="979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Hungary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38" name="Rectangle 243"/>
            <p:cNvSpPr>
              <a:spLocks noChangeArrowheads="1"/>
            </p:cNvSpPr>
            <p:nvPr/>
          </p:nvSpPr>
          <p:spPr bwMode="auto">
            <a:xfrm>
              <a:off x="8608" y="3130"/>
              <a:ext cx="670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China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39" name="Rectangle 244"/>
            <p:cNvSpPr>
              <a:spLocks noChangeArrowheads="1"/>
            </p:cNvSpPr>
            <p:nvPr/>
          </p:nvSpPr>
          <p:spPr bwMode="auto">
            <a:xfrm>
              <a:off x="9705" y="4027"/>
              <a:ext cx="106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Mongolia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40" name="Rectangle 245"/>
            <p:cNvSpPr>
              <a:spLocks noChangeArrowheads="1"/>
            </p:cNvSpPr>
            <p:nvPr/>
          </p:nvSpPr>
          <p:spPr bwMode="auto">
            <a:xfrm>
              <a:off x="9494" y="3130"/>
              <a:ext cx="1486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Czechoslovakia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41" name="Rectangle 246"/>
            <p:cNvSpPr>
              <a:spLocks noChangeArrowheads="1"/>
            </p:cNvSpPr>
            <p:nvPr/>
          </p:nvSpPr>
          <p:spPr bwMode="auto">
            <a:xfrm>
              <a:off x="6160" y="4027"/>
              <a:ext cx="53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GDR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  <p:sp>
          <p:nvSpPr>
            <p:cNvPr id="251942" name="Rectangle 247"/>
            <p:cNvSpPr>
              <a:spLocks noChangeArrowheads="1"/>
            </p:cNvSpPr>
            <p:nvPr/>
          </p:nvSpPr>
          <p:spPr bwMode="auto">
            <a:xfrm>
              <a:off x="8325" y="4027"/>
              <a:ext cx="123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207806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D</a:t>
              </a:r>
              <a:r>
                <a:rPr lang="en-US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.</a:t>
              </a: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P</a:t>
              </a:r>
              <a:r>
                <a:rPr lang="en-US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.</a:t>
              </a: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R</a:t>
              </a:r>
              <a:r>
                <a:rPr lang="en-US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.</a:t>
              </a:r>
              <a:r>
                <a:rPr lang="ru-RU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K</a:t>
              </a:r>
              <a:r>
                <a:rPr lang="en-US" altLang="ja-JP" sz="3600" b="1" kern="1200">
                  <a:solidFill>
                    <a:srgbClr val="25221E"/>
                  </a:solidFill>
                  <a:latin typeface="Arial Narrow" pitchFamily="34" charset="0"/>
                  <a:ea typeface="MS Mincho" pitchFamily="49" charset="-128"/>
                  <a:cs typeface="+mn-cs"/>
                </a:rPr>
                <a:t>orea</a:t>
              </a:r>
              <a:endParaRPr lang="ru-RU" altLang="ru-RU" sz="3600" b="1" kern="1200">
                <a:solidFill>
                  <a:srgbClr val="25221E"/>
                </a:solidFill>
                <a:latin typeface="Arial Narrow" pitchFamily="34" charset="0"/>
                <a:ea typeface="MS Mincho" pitchFamily="49" charset="-128"/>
                <a:cs typeface="+mn-cs"/>
              </a:endParaRPr>
            </a:p>
          </p:txBody>
        </p:sp>
      </p:grpSp>
      <p:sp>
        <p:nvSpPr>
          <p:cNvPr id="236551" name="Text Box 248"/>
          <p:cNvSpPr txBox="1">
            <a:spLocks noChangeArrowheads="1"/>
          </p:cNvSpPr>
          <p:nvPr/>
        </p:nvSpPr>
        <p:spPr bwMode="auto">
          <a:xfrm>
            <a:off x="11424660" y="9883779"/>
            <a:ext cx="11643895" cy="39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7805" tIns="103905" rIns="207805" bIns="103905">
            <a:spAutoFit/>
          </a:bodyPr>
          <a:lstStyle/>
          <a:p>
            <a:pPr algn="ctr"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Convention on the establishment of JINR </a:t>
            </a:r>
            <a:br>
              <a:rPr lang="en-GB" sz="4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GB" sz="4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was signed on 26 March 1956 in Moscow </a:t>
            </a:r>
          </a:p>
          <a:p>
            <a:pPr algn="ctr"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to unite scientific and material potential </a:t>
            </a:r>
          </a:p>
          <a:p>
            <a:pPr algn="ctr"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of its member states in order </a:t>
            </a:r>
          </a:p>
          <a:p>
            <a:pPr algn="ctr"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to study fundamental properties of matter</a:t>
            </a:r>
          </a:p>
          <a:p>
            <a:pPr algn="ctr"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endParaRPr lang="ru-RU" sz="40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6266" name="AutoShape 250"/>
          <p:cNvSpPr>
            <a:spLocks noChangeArrowheads="1"/>
          </p:cNvSpPr>
          <p:nvPr/>
        </p:nvSpPr>
        <p:spPr bwMode="auto">
          <a:xfrm>
            <a:off x="-97692" y="7432681"/>
            <a:ext cx="3247293" cy="1479550"/>
          </a:xfrm>
          <a:prstGeom prst="flowChartPunchedTape">
            <a:avLst/>
          </a:prstGeom>
          <a:gradFill rotWithShape="1">
            <a:gsLst>
              <a:gs pos="0">
                <a:srgbClr val="006699">
                  <a:alpha val="82001"/>
                </a:srgbClr>
              </a:gs>
              <a:gs pos="9500">
                <a:srgbClr val="1170FF">
                  <a:alpha val="66991"/>
                </a:srgbClr>
              </a:gs>
              <a:gs pos="14499">
                <a:srgbClr val="3333CC">
                  <a:alpha val="59091"/>
                </a:srgbClr>
              </a:gs>
              <a:gs pos="20000">
                <a:srgbClr val="2E6792">
                  <a:alpha val="50401"/>
                </a:srgbClr>
              </a:gs>
              <a:gs pos="26500">
                <a:srgbClr val="9999FF">
                  <a:alpha val="40130"/>
                </a:srgbClr>
              </a:gs>
              <a:gs pos="42000">
                <a:srgbClr val="00CCCC">
                  <a:alpha val="15640"/>
                </a:srgbClr>
              </a:gs>
              <a:gs pos="50000">
                <a:srgbClr val="3399FF">
                  <a:alpha val="3000"/>
                </a:srgbClr>
              </a:gs>
              <a:gs pos="58000">
                <a:srgbClr val="00CCCC">
                  <a:alpha val="15640"/>
                </a:srgbClr>
              </a:gs>
              <a:gs pos="73500">
                <a:srgbClr val="9999FF">
                  <a:alpha val="40130"/>
                </a:srgbClr>
              </a:gs>
              <a:gs pos="80001">
                <a:srgbClr val="2E6792">
                  <a:alpha val="50401"/>
                </a:srgbClr>
              </a:gs>
              <a:gs pos="85501">
                <a:srgbClr val="3333CC">
                  <a:alpha val="59091"/>
                </a:srgbClr>
              </a:gs>
              <a:gs pos="90500">
                <a:srgbClr val="1170FF">
                  <a:alpha val="66991"/>
                </a:srgbClr>
              </a:gs>
              <a:gs pos="100000">
                <a:srgbClr val="006699">
                  <a:alpha val="82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lIns="207805" tIns="103905" rIns="207805" bIns="103905" anchor="ctr"/>
          <a:lstStyle/>
          <a:p>
            <a:pPr defTabSz="207806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40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1915" name="WordArt 251"/>
          <p:cNvSpPr>
            <a:spLocks noChangeArrowheads="1" noChangeShapeType="1" noTextEdit="1"/>
          </p:cNvSpPr>
          <p:nvPr/>
        </p:nvSpPr>
        <p:spPr bwMode="auto">
          <a:xfrm rot="-237548">
            <a:off x="371234" y="7635879"/>
            <a:ext cx="2114061" cy="869950"/>
          </a:xfrm>
          <a:prstGeom prst="rect">
            <a:avLst/>
          </a:prstGeom>
        </p:spPr>
        <p:txBody>
          <a:bodyPr wrap="none" lIns="207805" tIns="103905" rIns="207805" bIns="103905" fromWordArt="1">
            <a:prstTxWarp prst="textCurveUp">
              <a:avLst>
                <a:gd name="adj" fmla="val 26477"/>
              </a:avLst>
            </a:prstTxWarp>
          </a:bodyPr>
          <a:lstStyle/>
          <a:p>
            <a:pPr algn="ctr" defTabSz="2078061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45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ea typeface="+mn-ea"/>
              </a:rPr>
              <a:t>1956</a:t>
            </a:r>
          </a:p>
        </p:txBody>
      </p:sp>
      <p:sp>
        <p:nvSpPr>
          <p:cNvPr id="86268" name="Text Box 252"/>
          <p:cNvSpPr txBox="1">
            <a:spLocks noChangeArrowheads="1"/>
          </p:cNvSpPr>
          <p:nvPr/>
        </p:nvSpPr>
        <p:spPr bwMode="auto">
          <a:xfrm>
            <a:off x="476745" y="1241426"/>
            <a:ext cx="23907260" cy="733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07805" tIns="103905" rIns="207805" bIns="103905"/>
          <a:lstStyle/>
          <a:p>
            <a:pPr algn="ctr" defTabSz="207806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JOINT INSTITUTE for NUCLEAR RESEARCH</a:t>
            </a:r>
          </a:p>
          <a:p>
            <a:pPr algn="ctr" defTabSz="207806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</a:rPr>
              <a:t>International Intergovernmental Scientific Research Organization</a:t>
            </a:r>
            <a:r>
              <a:rPr lang="en-US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endParaRPr lang="ru-RU" sz="6400" b="1" kern="1200" dirty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1917" name="Rectangle 173"/>
          <p:cNvSpPr>
            <a:spLocks noChangeArrowheads="1"/>
          </p:cNvSpPr>
          <p:nvPr/>
        </p:nvSpPr>
        <p:spPr bwMode="auto">
          <a:xfrm>
            <a:off x="11805142" y="6489700"/>
            <a:ext cx="705003" cy="8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7805" tIns="103905" rIns="207805" bIns="10390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207806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е</a:t>
            </a:r>
            <a:endParaRPr lang="ru-RU" altLang="ru-RU" sz="40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1918" name="Rectangle 174"/>
          <p:cNvSpPr>
            <a:spLocks noChangeArrowheads="1"/>
          </p:cNvSpPr>
          <p:nvPr/>
        </p:nvSpPr>
        <p:spPr bwMode="auto">
          <a:xfrm>
            <a:off x="11805142" y="6489700"/>
            <a:ext cx="705003" cy="8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7805" tIns="103905" rIns="207805" bIns="10390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207806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е</a:t>
            </a:r>
            <a:endParaRPr lang="ru-RU" altLang="ru-RU" sz="40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5191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441" y="6365876"/>
            <a:ext cx="224301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5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0523" y="406403"/>
            <a:ext cx="23164800" cy="15938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100" dirty="0"/>
              <a:t>JINR has at present 18 Member </a:t>
            </a:r>
            <a:r>
              <a:rPr lang="en-US" sz="8100" dirty="0" smtClean="0"/>
              <a:t>States</a:t>
            </a:r>
            <a:endParaRPr lang="ru-RU" sz="8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7400">
                <a:solidFill>
                  <a:schemeClr val="tx1"/>
                </a:solidFill>
                <a:latin typeface="Verdana" pitchFamily="34" charset="0"/>
              </a:defRPr>
            </a:lvl1pPr>
            <a:lvl2pPr marL="1688444" indent="-649402">
              <a:spcBef>
                <a:spcPct val="20000"/>
              </a:spcBef>
              <a:buClr>
                <a:schemeClr val="tx1"/>
              </a:buClr>
              <a:buChar char="•"/>
              <a:defRPr sz="6400">
                <a:solidFill>
                  <a:schemeClr val="tx1"/>
                </a:solidFill>
                <a:latin typeface="Verdana" pitchFamily="34" charset="0"/>
              </a:defRPr>
            </a:lvl2pPr>
            <a:lvl3pPr marL="2597607" indent="-51952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5500">
                <a:solidFill>
                  <a:schemeClr val="tx1"/>
                </a:solidFill>
                <a:latin typeface="Verdana" pitchFamily="34" charset="0"/>
              </a:defRPr>
            </a:lvl3pPr>
            <a:lvl4pPr marL="3636651" indent="-519520">
              <a:spcBef>
                <a:spcPct val="20000"/>
              </a:spcBef>
              <a:buClr>
                <a:schemeClr val="tx2"/>
              </a:buClr>
              <a:buChar char="•"/>
              <a:defRPr sz="4500">
                <a:solidFill>
                  <a:schemeClr val="tx1"/>
                </a:solidFill>
                <a:latin typeface="Verdana" pitchFamily="34" charset="0"/>
              </a:defRPr>
            </a:lvl4pPr>
            <a:lvl5pPr marL="4675692" indent="-51952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5pPr>
            <a:lvl6pPr marL="5714736" indent="-5195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6pPr>
            <a:lvl7pPr marL="6753780" indent="-5195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7pPr>
            <a:lvl8pPr marL="7792824" indent="-5195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8pPr>
            <a:lvl9pPr marL="8831865" indent="-5195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4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24BFC5C-E324-4564-AD1B-87E060550007}" type="slidenum">
              <a:rPr lang="en-US" altLang="ru-RU" sz="24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ru-RU" sz="2400">
              <a:solidFill>
                <a:srgbClr val="FFFFFF"/>
              </a:solidFill>
            </a:endParaRPr>
          </a:p>
        </p:txBody>
      </p:sp>
      <p:pic>
        <p:nvPicPr>
          <p:cNvPr id="252932" name="Picture 2" descr="C:\Users\Вадим\Desktop\Current-Work\120606-JINR-Director-talk\Photo_dlya_raskladushki\flag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4234" r="3911" b="494"/>
          <a:stretch>
            <a:fillRect/>
          </a:stretch>
        </p:blipFill>
        <p:spPr>
          <a:xfrm>
            <a:off x="1629509" y="2393950"/>
            <a:ext cx="13801968" cy="8956676"/>
          </a:xfrm>
          <a:solidFill>
            <a:srgbClr val="00B0F0"/>
          </a:solidFill>
        </p:spPr>
      </p:pic>
      <p:pic>
        <p:nvPicPr>
          <p:cNvPr id="252933" name="Picture 3" descr="C:\Users\Вадим\Pictures\Others\Логотип ОИЯ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40" y="4984755"/>
            <a:ext cx="4032739" cy="277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002005" y="2105028"/>
            <a:ext cx="8382000" cy="11412906"/>
          </a:xfrm>
          <a:prstGeom prst="rect">
            <a:avLst/>
          </a:prstGeom>
        </p:spPr>
        <p:txBody>
          <a:bodyPr lIns="207807" tIns="103905" rIns="207807" bIns="103905">
            <a:spAutoFit/>
          </a:bodyPr>
          <a:lstStyle/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Armenia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Azerbaijan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Belarus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Bulgaria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Cuba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Czech Republic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Georgia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Kazakhstan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D. P. Republic of Korea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Moldova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Mongolia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Poland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Romania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Russian Federation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Slovakia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Ukraine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Uzbekistan </a:t>
            </a:r>
          </a:p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Vietnam</a:t>
            </a:r>
          </a:p>
          <a:p>
            <a:pPr defTabSz="2078111" hangingPunct="1">
              <a:defRPr/>
            </a:pPr>
            <a:endParaRPr lang="en-US" sz="4000" b="1" kern="1200" dirty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+mn-ea"/>
              <a:cs typeface="+mn-cs"/>
            </a:endParaRPr>
          </a:p>
          <a:p>
            <a:pPr defTabSz="2078111" hangingPunct="1">
              <a:defRPr/>
            </a:pPr>
            <a:r>
              <a:rPr lang="en-US" sz="4000" b="1" kern="1200" dirty="0">
                <a:ln w="6350">
                  <a:noFill/>
                </a:ln>
                <a:solidFill>
                  <a:srgbClr val="FFC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   </a:t>
            </a:r>
            <a:endParaRPr lang="ru-RU" sz="4000" kern="1200" dirty="0">
              <a:solidFill>
                <a:srgbClr val="FFC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222" y="11899903"/>
            <a:ext cx="21699413" cy="1317835"/>
          </a:xfrm>
          <a:prstGeom prst="rect">
            <a:avLst/>
          </a:prstGeom>
          <a:noFill/>
        </p:spPr>
        <p:txBody>
          <a:bodyPr lIns="207807" tIns="103905" rIns="207807" bIns="103905">
            <a:spAutoFit/>
          </a:bodyPr>
          <a:lstStyle/>
          <a:p>
            <a:pPr defTabSz="2078111" hangingPunct="1">
              <a:defRPr/>
            </a:pPr>
            <a:r>
              <a:rPr lang="en-US" b="1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Participation of </a:t>
            </a:r>
            <a:r>
              <a:rPr lang="en-US" b="1" kern="1200" dirty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Egypt, Germany, Hungary, Italy, the Republic of South Africa and Serbia</a:t>
            </a:r>
            <a:r>
              <a:rPr lang="en-US" b="1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in JINR activities is based on bilateral agreements signed on the governmental level.</a:t>
            </a:r>
            <a:endParaRPr lang="ru-RU" kern="1200" dirty="0">
              <a:solidFill>
                <a:srgbClr val="FFFFFF"/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6"/>
            <a:ext cx="24384000" cy="287972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/>
              <a:t>JINR comprises 7 Laboratories, each being</a:t>
            </a:r>
            <a:br>
              <a:rPr lang="en-US" sz="6900" dirty="0"/>
            </a:br>
            <a:r>
              <a:rPr lang="en-US" sz="6900" dirty="0"/>
              <a:t> comparable with a large institute in the scale and scope of investigations performed</a:t>
            </a:r>
            <a:endParaRPr lang="ru-RU" dirty="0"/>
          </a:p>
        </p:txBody>
      </p:sp>
      <p:sp>
        <p:nvSpPr>
          <p:cNvPr id="25702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21132800" y="12833357"/>
            <a:ext cx="2032000" cy="730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88425" indent="-64939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597574" indent="-51951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3636608" indent="-51951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675635" indent="-51951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5714670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6753697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7792731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8831758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285096-B0B4-4CB7-8740-6A7607513779}" type="slidenum">
              <a:rPr lang="en-US" altLang="ru-RU">
                <a:solidFill>
                  <a:srgbClr val="FFFFFF"/>
                </a:solidFill>
              </a:rPr>
              <a:pPr/>
              <a:t>4</a:t>
            </a:fld>
            <a:endParaRPr lang="en-US" altLang="ru-RU">
              <a:solidFill>
                <a:srgbClr val="FFFFFF"/>
              </a:solidFill>
            </a:endParaRPr>
          </a:p>
        </p:txBody>
      </p:sp>
      <p:pic>
        <p:nvPicPr>
          <p:cNvPr id="11268" name="Picture 1" descr="C:\Users\Вадим\Desktop\port2-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1" y="3213100"/>
            <a:ext cx="9456616" cy="36449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257029" name="Picture 2" descr="C:\Users\Вадим\Desktop\IMG_5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r="17543" b="36842"/>
          <a:stretch>
            <a:fillRect/>
          </a:stretch>
        </p:blipFill>
        <p:spPr bwMode="auto">
          <a:xfrm>
            <a:off x="0" y="7912100"/>
            <a:ext cx="7620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0" name="Picture 3" descr="C:\Users\Вадим\Desktop\2009.06.15 ЛРБ корпу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28906" b="10156"/>
          <a:stretch>
            <a:fillRect/>
          </a:stretch>
        </p:blipFill>
        <p:spPr bwMode="auto">
          <a:xfrm>
            <a:off x="7999048" y="10575926"/>
            <a:ext cx="9144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1" name="Picture 4" descr="C:\Users\Вадим\Desktop\IMG_23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7471" r="12500" b="15445"/>
          <a:stretch>
            <a:fillRect/>
          </a:stretch>
        </p:blipFill>
        <p:spPr bwMode="auto">
          <a:xfrm>
            <a:off x="17506468" y="3286126"/>
            <a:ext cx="6498493" cy="328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2" name="Picture 5" descr="C:\Users\Вадим\Desktop\_MG_22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r="22456" b="16196"/>
          <a:stretch>
            <a:fillRect/>
          </a:stretch>
        </p:blipFill>
        <p:spPr bwMode="auto">
          <a:xfrm>
            <a:off x="17908960" y="7715257"/>
            <a:ext cx="6146800" cy="38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3" name="Picture 6" descr="C:\Users\Вадим\Desktop\P112008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4" r="12500" b="14880"/>
          <a:stretch>
            <a:fillRect/>
          </a:stretch>
        </p:blipFill>
        <p:spPr bwMode="auto">
          <a:xfrm>
            <a:off x="8002956" y="7143750"/>
            <a:ext cx="89525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4" name="Picture 7" descr="C:\Users\Вадим\Desktop\IMG_5889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21875" b="23354"/>
          <a:stretch>
            <a:fillRect/>
          </a:stretch>
        </p:blipFill>
        <p:spPr bwMode="auto">
          <a:xfrm>
            <a:off x="191477" y="3143257"/>
            <a:ext cx="6858000" cy="36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5" name="Прямоугольник 13"/>
          <p:cNvSpPr>
            <a:spLocks noChangeArrowheads="1"/>
          </p:cNvSpPr>
          <p:nvPr/>
        </p:nvSpPr>
        <p:spPr bwMode="auto">
          <a:xfrm>
            <a:off x="7967792" y="5848352"/>
            <a:ext cx="8573477" cy="11639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Veksler and Baldin</a:t>
            </a:r>
            <a:b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</a:b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High Energy Physics</a:t>
            </a:r>
          </a:p>
        </p:txBody>
      </p:sp>
      <p:sp>
        <p:nvSpPr>
          <p:cNvPr id="257036" name="Прямоугольник 14"/>
          <p:cNvSpPr>
            <a:spLocks noChangeArrowheads="1"/>
          </p:cNvSpPr>
          <p:nvPr/>
        </p:nvSpPr>
        <p:spPr bwMode="auto">
          <a:xfrm>
            <a:off x="5" y="6429378"/>
            <a:ext cx="7229232" cy="11639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Dzhelepov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Nuclear Problems</a:t>
            </a:r>
            <a:endParaRPr lang="ru-RU" altLang="ru-RU" sz="3100" b="1" kern="1200">
              <a:solidFill>
                <a:srgbClr val="006699"/>
              </a:solidFill>
              <a:ea typeface="+mn-ea"/>
              <a:cs typeface="+mn-cs"/>
            </a:endParaRPr>
          </a:p>
        </p:txBody>
      </p:sp>
      <p:sp>
        <p:nvSpPr>
          <p:cNvPr id="257037" name="Прямоугольник 15"/>
          <p:cNvSpPr>
            <a:spLocks noChangeArrowheads="1"/>
          </p:cNvSpPr>
          <p:nvPr/>
        </p:nvSpPr>
        <p:spPr bwMode="auto">
          <a:xfrm>
            <a:off x="16384955" y="6429378"/>
            <a:ext cx="8190523" cy="11639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Bogoliubov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Theoretical Physics</a:t>
            </a:r>
            <a:endParaRPr lang="en-US" altLang="ru-RU" sz="3100" kern="1200">
              <a:solidFill>
                <a:srgbClr val="006699"/>
              </a:solidFill>
              <a:ea typeface="+mn-ea"/>
              <a:cs typeface="+mn-cs"/>
            </a:endParaRPr>
          </a:p>
        </p:txBody>
      </p:sp>
      <p:sp>
        <p:nvSpPr>
          <p:cNvPr id="257038" name="Прямоугольник 16"/>
          <p:cNvSpPr>
            <a:spLocks noChangeArrowheads="1"/>
          </p:cNvSpPr>
          <p:nvPr/>
        </p:nvSpPr>
        <p:spPr bwMode="auto">
          <a:xfrm>
            <a:off x="8002955" y="9715507"/>
            <a:ext cx="7419987" cy="6868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Frank Laboratory of Neutron Physics</a:t>
            </a:r>
            <a:endParaRPr lang="ru-RU" altLang="ru-RU" sz="3100" b="1" kern="1200">
              <a:solidFill>
                <a:srgbClr val="006699"/>
              </a:solidFill>
              <a:ea typeface="+mn-ea"/>
              <a:cs typeface="+mn-cs"/>
            </a:endParaRPr>
          </a:p>
        </p:txBody>
      </p:sp>
      <p:sp>
        <p:nvSpPr>
          <p:cNvPr id="257039" name="Прямоугольник 19"/>
          <p:cNvSpPr>
            <a:spLocks noChangeArrowheads="1"/>
          </p:cNvSpPr>
          <p:nvPr/>
        </p:nvSpPr>
        <p:spPr bwMode="auto">
          <a:xfrm>
            <a:off x="0" y="11572878"/>
            <a:ext cx="8382000" cy="11639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Flerov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Nuclear  Reactions </a:t>
            </a:r>
          </a:p>
        </p:txBody>
      </p:sp>
      <p:sp>
        <p:nvSpPr>
          <p:cNvPr id="257040" name="Прямоугольник 20"/>
          <p:cNvSpPr>
            <a:spLocks noChangeArrowheads="1"/>
          </p:cNvSpPr>
          <p:nvPr/>
        </p:nvSpPr>
        <p:spPr bwMode="auto">
          <a:xfrm>
            <a:off x="18288000" y="11096628"/>
            <a:ext cx="5245674" cy="11639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Information Technologies</a:t>
            </a:r>
            <a:endParaRPr lang="ru-RU" altLang="ru-RU" sz="3100" b="1" kern="1200">
              <a:solidFill>
                <a:srgbClr val="006699"/>
              </a:solidFill>
              <a:ea typeface="+mn-ea"/>
              <a:cs typeface="+mn-cs"/>
            </a:endParaRPr>
          </a:p>
        </p:txBody>
      </p:sp>
      <p:sp>
        <p:nvSpPr>
          <p:cNvPr id="257041" name="Прямоугольник 21"/>
          <p:cNvSpPr>
            <a:spLocks noChangeArrowheads="1"/>
          </p:cNvSpPr>
          <p:nvPr/>
        </p:nvSpPr>
        <p:spPr bwMode="auto">
          <a:xfrm>
            <a:off x="9714523" y="13100057"/>
            <a:ext cx="8002955" cy="6868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6699"/>
                </a:solidFill>
                <a:ea typeface="+mn-ea"/>
                <a:cs typeface="+mn-cs"/>
              </a:rPr>
              <a:t>Laboratory of Radiation Biology</a:t>
            </a:r>
            <a:endParaRPr lang="ru-RU" altLang="ru-RU" sz="3100" kern="1200">
              <a:solidFill>
                <a:srgbClr val="00669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4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Заголовок 1"/>
          <p:cNvSpPr>
            <a:spLocks noGrp="1"/>
          </p:cNvSpPr>
          <p:nvPr>
            <p:ph type="title"/>
          </p:nvPr>
        </p:nvSpPr>
        <p:spPr bwMode="auto">
          <a:xfrm>
            <a:off x="1055077" y="0"/>
            <a:ext cx="219456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7807" tIns="103905" rIns="207807" bIns="10390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8100"/>
              <a:t>7-Year Plan (20</a:t>
            </a:r>
            <a:r>
              <a:rPr lang="ru-RU" altLang="ru-RU" sz="8100"/>
              <a:t>10</a:t>
            </a:r>
            <a:r>
              <a:rPr lang="en-US" altLang="ru-RU" sz="8100"/>
              <a:t> – 20</a:t>
            </a:r>
            <a:r>
              <a:rPr lang="ru-RU" altLang="ru-RU" sz="8100"/>
              <a:t>16</a:t>
            </a:r>
            <a:r>
              <a:rPr lang="en-US" altLang="ru-RU" sz="8100"/>
              <a:t>)</a:t>
            </a:r>
            <a:endParaRPr lang="ru-RU" altLang="ru-RU" sz="8100"/>
          </a:p>
        </p:txBody>
      </p:sp>
      <p:sp>
        <p:nvSpPr>
          <p:cNvPr id="25805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21132800" y="12833357"/>
            <a:ext cx="2032000" cy="730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88425" indent="-64939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597574" indent="-51951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3636608" indent="-51951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675635" indent="-51951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5714670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6753697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7792731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8831758" indent="-5195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245E39-D11E-4B7C-ADA3-CEA12CD67E9E}" type="slidenum">
              <a:rPr lang="en-US" altLang="ru-RU">
                <a:solidFill>
                  <a:srgbClr val="FFFFFF"/>
                </a:solidFill>
              </a:rPr>
              <a:pPr/>
              <a:t>5</a:t>
            </a:fld>
            <a:endParaRPr lang="en-US" altLang="ru-RU">
              <a:solidFill>
                <a:srgbClr val="FFFFFF"/>
              </a:solidFill>
            </a:endParaRPr>
          </a:p>
        </p:txBody>
      </p:sp>
      <p:pic>
        <p:nvPicPr>
          <p:cNvPr id="258052" name="Picture 2" descr="D:\Users\User\Pictures\cover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9" y="3114683"/>
            <a:ext cx="8850923" cy="941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3" name="TextBox 9"/>
          <p:cNvSpPr txBox="1">
            <a:spLocks noChangeArrowheads="1"/>
          </p:cNvSpPr>
          <p:nvPr/>
        </p:nvSpPr>
        <p:spPr bwMode="auto">
          <a:xfrm>
            <a:off x="10269419" y="1816102"/>
            <a:ext cx="12485077" cy="336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The concept of the Seven-Year Plan is based on the </a:t>
            </a:r>
            <a:r>
              <a:rPr lang="en-US" altLang="ru-RU" sz="4000" b="1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concentration of resources to update the accelerator and reactor base of the Institute</a:t>
            </a:r>
            <a:r>
              <a:rPr lang="en-US" altLang="ru-RU" sz="40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.       The key elements of the qualitative improvement of the research infrastructure are the following basic facilities:</a:t>
            </a:r>
            <a:endParaRPr lang="ru-RU" altLang="ru-RU" sz="4000" b="1" i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8054" name="TextBox 10"/>
          <p:cNvSpPr txBox="1">
            <a:spLocks noChangeArrowheads="1"/>
          </p:cNvSpPr>
          <p:nvPr/>
        </p:nvSpPr>
        <p:spPr bwMode="auto">
          <a:xfrm>
            <a:off x="10464808" y="5562606"/>
            <a:ext cx="12481168" cy="882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– the ion collider </a:t>
            </a:r>
            <a:r>
              <a:rPr lang="en-US" altLang="ru-RU" sz="4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NICA</a:t>
            </a:r>
            <a:r>
              <a:rPr lang="en-US" altLang="ru-RU" sz="4000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 (Nuclotron-based Ion Collider fAcility) for research in the field of high-energy heavy-ion physics ;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40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– the cyclotron complex </a:t>
            </a:r>
            <a:r>
              <a:rPr lang="en-US" altLang="ru-RU" sz="4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DRIBs-III</a:t>
            </a:r>
            <a:r>
              <a:rPr lang="en-US" altLang="ru-RU" sz="4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(Dubna Radioactive Ion Beams) for the search for new superheavy elements of Mendeleev’s Periodic Table and for studies of the properties of radioactive and exotic neutron-rich nuclei;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40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– the modernized reactor </a:t>
            </a:r>
            <a:r>
              <a:rPr lang="en-US" altLang="ru-RU" sz="4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IBR-2M</a:t>
            </a:r>
            <a:r>
              <a:rPr lang="en-US" altLang="ru-RU" sz="4000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 for research in condensed matter physics and particularly in the fields of nanoscience and nanotechnology.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40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720" y="809329"/>
            <a:ext cx="23236768" cy="15870264"/>
          </a:xfrm>
          <a:prstGeom prst="rect">
            <a:avLst/>
          </a:prstGeom>
          <a:noFill/>
        </p:spPr>
        <p:txBody>
          <a:bodyPr lIns="217700" tIns="108850" rIns="217700" bIns="108850">
            <a:spAutoFit/>
          </a:bodyPr>
          <a:lstStyle/>
          <a:p>
            <a:pPr algn="ctr"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7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Major objectives of the plan for the development of JINR in the next 7-years period (2017-2023):</a:t>
            </a:r>
            <a:endParaRPr lang="en-US" sz="43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Focusing on the effective use of new and modernized basic facilities, built up under the current 7-years plan (IBR-2M, SHE factory);</a:t>
            </a: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fixed target facility at NUCLOTRON BM@N (2017);</a:t>
            </a: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First stage of the NICA collider (2020);</a:t>
            </a: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Full scale </a:t>
            </a:r>
            <a:r>
              <a:rPr lang="en-US" sz="43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Gigaton</a:t>
            </a: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Volume Detector at the Baikal lake (2023);</a:t>
            </a: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Extension of the international cooperation around basic facilities of JINR,      further integration of these facilities to European and worldwide research infrastructure;</a:t>
            </a: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Attracting new countries to the JINR family;</a:t>
            </a: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3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Adjusting the general infrastructure and “modus operandi” of JINR accordingly to experience of  best international research centers.</a:t>
            </a:r>
          </a:p>
          <a:p>
            <a:pPr marL="680314" indent="-680314" defTabSz="2177047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43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defTabSz="217704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3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5" y="809627"/>
            <a:ext cx="8525933" cy="893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86" y="5979789"/>
            <a:ext cx="735753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Box 6"/>
          <p:cNvSpPr txBox="1">
            <a:spLocks noChangeArrowheads="1"/>
          </p:cNvSpPr>
          <p:nvPr/>
        </p:nvSpPr>
        <p:spPr bwMode="auto">
          <a:xfrm>
            <a:off x="670720" y="10314397"/>
            <a:ext cx="8832453" cy="15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700" tIns="108850" rIns="217700" bIns="1088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217704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300" i="1" kern="1200" dirty="0">
                <a:solidFill>
                  <a:srgbClr val="FFFFFF"/>
                </a:solidFill>
              </a:rPr>
              <a:t>Last update available at JINR’s INDICO (SC-120 page)</a:t>
            </a:r>
            <a:endParaRPr lang="ru-RU" altLang="ru-RU" sz="4300" i="1" kern="1200" dirty="0">
              <a:solidFill>
                <a:srgbClr val="FFFFFF"/>
              </a:solidFill>
            </a:endParaRPr>
          </a:p>
        </p:txBody>
      </p:sp>
      <p:sp>
        <p:nvSpPr>
          <p:cNvPr id="116742" name="TextBox 5"/>
          <p:cNvSpPr txBox="1">
            <a:spLocks noChangeArrowheads="1"/>
          </p:cNvSpPr>
          <p:nvPr/>
        </p:nvSpPr>
        <p:spPr bwMode="auto">
          <a:xfrm>
            <a:off x="7200905" y="1098550"/>
            <a:ext cx="2493432" cy="8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0" tIns="108850" rIns="217700" bIns="1088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217704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300" kern="1200">
                <a:solidFill>
                  <a:srgbClr val="000000"/>
                </a:solidFill>
              </a:rPr>
              <a:t> </a:t>
            </a:r>
            <a:endParaRPr lang="ru-RU" altLang="ru-RU" sz="4300" kern="12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5619" y="521301"/>
            <a:ext cx="15648384" cy="15531710"/>
          </a:xfrm>
          <a:prstGeom prst="rect">
            <a:avLst/>
          </a:prstGeom>
          <a:noFill/>
        </p:spPr>
        <p:txBody>
          <a:bodyPr wrap="square" lIns="217700" tIns="108850" rIns="217700" bIns="108850" rtlCol="0">
            <a:spAutoFit/>
          </a:bodyPr>
          <a:lstStyle/>
          <a:p>
            <a:pPr indent="1071869" algn="ctr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57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ru-RU" sz="57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-Introduction </a:t>
            </a: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-Development of the JINR facilities </a:t>
            </a: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-Physics: </a:t>
            </a: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Particle and relativistic heavy ion physics</a:t>
            </a:r>
            <a:endParaRPr lang="ru-RU" sz="3800" kern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Nuclear physics </a:t>
            </a:r>
            <a:endParaRPr lang="ru-RU" sz="3800" kern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Condensed matter physics</a:t>
            </a:r>
            <a:endParaRPr lang="ru-RU" sz="3800" kern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Theoretical physics</a:t>
            </a: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-Information Technologies</a:t>
            </a: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-Educational activities </a:t>
            </a: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-Engineering infrastructure</a:t>
            </a: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-Human resources and social policy</a:t>
            </a: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en-US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r>
              <a:rPr lang="en-US" sz="4800" kern="1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Innovations</a:t>
            </a: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4800" kern="1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71869" algn="just" defTabSz="2177047" fontAlgn="base" hangingPunct="1">
              <a:spcBef>
                <a:spcPct val="0"/>
              </a:spcBef>
              <a:tabLst>
                <a:tab pos="12789871" algn="l"/>
              </a:tabLst>
            </a:pPr>
            <a:endParaRPr lang="ru-RU" sz="3800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7" descr="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809" y="1816100"/>
            <a:ext cx="24931080" cy="10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Text Box 9"/>
          <p:cNvSpPr txBox="1">
            <a:spLocks noChangeArrowheads="1"/>
          </p:cNvSpPr>
          <p:nvPr/>
        </p:nvSpPr>
        <p:spPr bwMode="auto">
          <a:xfrm rot="1218566">
            <a:off x="14165387" y="7021156"/>
            <a:ext cx="7502768" cy="1502501"/>
          </a:xfrm>
          <a:prstGeom prst="rect">
            <a:avLst/>
          </a:prstGeom>
          <a:solidFill>
            <a:srgbClr val="FFFFCC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CC0000"/>
                </a:solidFill>
                <a:ea typeface="+mn-ea"/>
                <a:cs typeface="+mn-cs"/>
              </a:rPr>
              <a:t>NICA Collider</a:t>
            </a:r>
          </a:p>
          <a:p>
            <a:pPr algn="ctr" defTabSz="207811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CC0000"/>
                </a:solidFill>
                <a:ea typeface="+mn-ea"/>
                <a:cs typeface="+mn-cs"/>
              </a:rPr>
              <a:t>(1-4,5 GeV/u, C=503 m)</a:t>
            </a:r>
            <a:endParaRPr lang="ru-RU" altLang="ru-RU" sz="4000" b="1" kern="1200">
              <a:solidFill>
                <a:srgbClr val="CC0000"/>
              </a:solidFill>
              <a:ea typeface="+mn-ea"/>
              <a:cs typeface="+mn-cs"/>
            </a:endParaRPr>
          </a:p>
        </p:txBody>
      </p:sp>
      <p:sp>
        <p:nvSpPr>
          <p:cNvPr id="263172" name="Text Box 23"/>
          <p:cNvSpPr txBox="1">
            <a:spLocks noChangeArrowheads="1"/>
          </p:cNvSpPr>
          <p:nvPr/>
        </p:nvSpPr>
        <p:spPr bwMode="auto">
          <a:xfrm>
            <a:off x="375140" y="1946278"/>
            <a:ext cx="6533661" cy="116394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0066"/>
                </a:solidFill>
                <a:ea typeface="+mn-ea"/>
                <a:cs typeface="+mn-cs"/>
              </a:rPr>
              <a:t>KRION-6T+HILac (3MeV/u), SPP and LU-20 (5MeV/u)</a:t>
            </a:r>
            <a:endParaRPr lang="ru-RU" altLang="ru-RU" sz="3100" b="1" kern="1200">
              <a:solidFill>
                <a:srgbClr val="000066"/>
              </a:solidFill>
              <a:ea typeface="+mn-ea"/>
              <a:cs typeface="+mn-cs"/>
            </a:endParaRPr>
          </a:p>
        </p:txBody>
      </p:sp>
      <p:sp>
        <p:nvSpPr>
          <p:cNvPr id="263173" name="AutoShape 24"/>
          <p:cNvSpPr>
            <a:spLocks noChangeArrowheads="1"/>
          </p:cNvSpPr>
          <p:nvPr/>
        </p:nvSpPr>
        <p:spPr bwMode="auto">
          <a:xfrm rot="-4734001" flipH="1" flipV="1">
            <a:off x="1821843" y="3407882"/>
            <a:ext cx="803274" cy="242277"/>
          </a:xfrm>
          <a:prstGeom prst="rightArrow">
            <a:avLst>
              <a:gd name="adj1" fmla="val 50000"/>
              <a:gd name="adj2" fmla="val 200348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 baseline="30000">
              <a:solidFill>
                <a:srgbClr val="0000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63174" name="Text Box 26"/>
          <p:cNvSpPr txBox="1">
            <a:spLocks noChangeArrowheads="1"/>
          </p:cNvSpPr>
          <p:nvPr/>
        </p:nvSpPr>
        <p:spPr bwMode="auto">
          <a:xfrm>
            <a:off x="6275756" y="6696077"/>
            <a:ext cx="3567725" cy="131783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b="1" kern="1200">
                <a:solidFill>
                  <a:srgbClr val="008000"/>
                </a:solidFill>
                <a:ea typeface="+mn-ea"/>
                <a:cs typeface="+mn-cs"/>
              </a:rPr>
              <a:t>Booster (600 MeV/u)</a:t>
            </a:r>
            <a:endParaRPr lang="ru-RU" altLang="ru-RU" b="1" kern="1200">
              <a:solidFill>
                <a:srgbClr val="000066"/>
              </a:solidFill>
              <a:ea typeface="+mn-ea"/>
              <a:cs typeface="+mn-cs"/>
            </a:endParaRPr>
          </a:p>
        </p:txBody>
      </p:sp>
      <p:sp>
        <p:nvSpPr>
          <p:cNvPr id="263175" name="Text Box 40"/>
          <p:cNvSpPr txBox="1">
            <a:spLocks noChangeArrowheads="1"/>
          </p:cNvSpPr>
          <p:nvPr/>
        </p:nvSpPr>
        <p:spPr bwMode="auto">
          <a:xfrm>
            <a:off x="18096531" y="10556878"/>
            <a:ext cx="4368800" cy="11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FF0000"/>
                </a:solidFill>
                <a:ea typeface="SimSun" pitchFamily="2" charset="-122"/>
                <a:cs typeface="+mn-cs"/>
              </a:rPr>
              <a:t>MultiPurpose detector (MPD)</a:t>
            </a:r>
            <a:endParaRPr lang="ru-RU" altLang="ru-RU" sz="3100" b="1" kern="1200">
              <a:solidFill>
                <a:srgbClr val="FF0000"/>
              </a:solidFill>
              <a:ea typeface="SimSun" pitchFamily="2" charset="-122"/>
              <a:cs typeface="+mn-cs"/>
            </a:endParaRPr>
          </a:p>
        </p:txBody>
      </p:sp>
      <p:sp>
        <p:nvSpPr>
          <p:cNvPr id="263176" name="AutoShape 42"/>
          <p:cNvSpPr>
            <a:spLocks noChangeArrowheads="1"/>
          </p:cNvSpPr>
          <p:nvPr/>
        </p:nvSpPr>
        <p:spPr bwMode="auto">
          <a:xfrm rot="2334238" flipH="1">
            <a:off x="16728833" y="9950457"/>
            <a:ext cx="2684584" cy="184150"/>
          </a:xfrm>
          <a:prstGeom prst="rightArrow">
            <a:avLst>
              <a:gd name="adj1" fmla="val 50000"/>
              <a:gd name="adj2" fmla="val 335823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 baseline="30000">
              <a:solidFill>
                <a:srgbClr val="0000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63177" name="Text Box 17"/>
          <p:cNvSpPr txBox="1">
            <a:spLocks noChangeArrowheads="1"/>
          </p:cNvSpPr>
          <p:nvPr/>
        </p:nvSpPr>
        <p:spPr bwMode="auto">
          <a:xfrm rot="1140000">
            <a:off x="17127419" y="5640444"/>
            <a:ext cx="2829168" cy="82539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000066"/>
                </a:solidFill>
                <a:ea typeface="+mn-ea"/>
                <a:cs typeface="+mn-cs"/>
              </a:rPr>
              <a:t>SPD</a:t>
            </a:r>
            <a:endParaRPr lang="ru-RU" altLang="ru-RU" sz="4000" b="1" kern="1200">
              <a:solidFill>
                <a:srgbClr val="000066"/>
              </a:solidFill>
              <a:ea typeface="+mn-ea"/>
              <a:cs typeface="+mn-cs"/>
            </a:endParaRPr>
          </a:p>
        </p:txBody>
      </p:sp>
      <p:sp>
        <p:nvSpPr>
          <p:cNvPr id="263178" name="AutoShape 18"/>
          <p:cNvSpPr>
            <a:spLocks noChangeArrowheads="1"/>
          </p:cNvSpPr>
          <p:nvPr/>
        </p:nvSpPr>
        <p:spPr bwMode="auto">
          <a:xfrm rot="2379261">
            <a:off x="13493265" y="3416307"/>
            <a:ext cx="1289539" cy="171450"/>
          </a:xfrm>
          <a:prstGeom prst="rightArrow">
            <a:avLst>
              <a:gd name="adj1" fmla="val 50000"/>
              <a:gd name="adj2" fmla="val 198300"/>
            </a:avLst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 baseline="30000">
              <a:solidFill>
                <a:srgbClr val="0000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63179" name="Text Box 14"/>
          <p:cNvSpPr txBox="1">
            <a:spLocks noChangeArrowheads="1"/>
          </p:cNvSpPr>
          <p:nvPr/>
        </p:nvSpPr>
        <p:spPr bwMode="auto">
          <a:xfrm rot="-1726498">
            <a:off x="7932617" y="2780358"/>
            <a:ext cx="5443416" cy="11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333399"/>
                </a:solidFill>
                <a:ea typeface="+mn-ea"/>
                <a:cs typeface="+mn-cs"/>
              </a:rPr>
              <a:t>Fixed target experiments area (BM@N, b.205</a:t>
            </a:r>
          </a:p>
        </p:txBody>
      </p:sp>
      <p:sp>
        <p:nvSpPr>
          <p:cNvPr id="263180" name="Text Box 26"/>
          <p:cNvSpPr txBox="1">
            <a:spLocks noChangeArrowheads="1"/>
          </p:cNvSpPr>
          <p:nvPr/>
        </p:nvSpPr>
        <p:spPr bwMode="auto">
          <a:xfrm>
            <a:off x="300894" y="7858128"/>
            <a:ext cx="3528645" cy="116394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0000FF"/>
                </a:solidFill>
                <a:ea typeface="+mn-ea"/>
                <a:cs typeface="+mn-cs"/>
              </a:rPr>
              <a:t>Nuclotron 0,6-4,5 GeV/u</a:t>
            </a:r>
            <a:endParaRPr lang="ru-RU" altLang="ru-RU" sz="310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3181" name="AutoShape 27"/>
          <p:cNvSpPr>
            <a:spLocks noChangeArrowheads="1"/>
          </p:cNvSpPr>
          <p:nvPr/>
        </p:nvSpPr>
        <p:spPr bwMode="auto">
          <a:xfrm rot="8387531" flipH="1" flipV="1">
            <a:off x="1004278" y="6962777"/>
            <a:ext cx="3036277" cy="346074"/>
          </a:xfrm>
          <a:prstGeom prst="rightArrow">
            <a:avLst>
              <a:gd name="adj1" fmla="val 50000"/>
              <a:gd name="adj2" fmla="val 171875"/>
            </a:avLst>
          </a:prstGeom>
          <a:solidFill>
            <a:srgbClr val="DDDDDD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 baseline="30000">
              <a:solidFill>
                <a:srgbClr val="0000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39109" y="4"/>
            <a:ext cx="20151968" cy="15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7807" tIns="103905" rIns="207807" bIns="103905">
            <a:spAutoFit/>
          </a:bodyPr>
          <a:lstStyle/>
          <a:p>
            <a:pPr algn="ctr" defTabSz="207811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Superconducting accelerator complex </a:t>
            </a:r>
            <a:r>
              <a:rPr lang="en-US" sz="55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NICA </a:t>
            </a:r>
          </a:p>
          <a:p>
            <a:pPr algn="ctr" defTabSz="207811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(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N</a:t>
            </a:r>
            <a:r>
              <a:rPr lang="en-US" sz="40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uclotron based 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I</a:t>
            </a:r>
            <a:r>
              <a:rPr lang="en-US" sz="40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on 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C</a:t>
            </a:r>
            <a:r>
              <a:rPr lang="en-US" sz="40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ollider f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A</a:t>
            </a:r>
            <a:r>
              <a:rPr lang="en-US" sz="4000" b="1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cility)</a:t>
            </a:r>
            <a:endParaRPr lang="ru-RU" sz="4000" b="1" kern="12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263183" name="Oval 26"/>
          <p:cNvSpPr>
            <a:spLocks noChangeArrowheads="1"/>
          </p:cNvSpPr>
          <p:nvPr/>
        </p:nvSpPr>
        <p:spPr bwMode="auto">
          <a:xfrm rot="-626842">
            <a:off x="1860061" y="4279907"/>
            <a:ext cx="4458677" cy="1901826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3184" name="Oval 27"/>
          <p:cNvSpPr>
            <a:spLocks noChangeArrowheads="1"/>
          </p:cNvSpPr>
          <p:nvPr/>
        </p:nvSpPr>
        <p:spPr bwMode="auto">
          <a:xfrm rot="-626842">
            <a:off x="1531816" y="4108457"/>
            <a:ext cx="5068277" cy="224472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3185" name="AutoShape 27"/>
          <p:cNvSpPr>
            <a:spLocks noChangeArrowheads="1"/>
          </p:cNvSpPr>
          <p:nvPr/>
        </p:nvSpPr>
        <p:spPr bwMode="auto">
          <a:xfrm rot="-9402121">
            <a:off x="5556740" y="6137276"/>
            <a:ext cx="2344616" cy="161924"/>
          </a:xfrm>
          <a:prstGeom prst="rightArrow">
            <a:avLst>
              <a:gd name="adj1" fmla="val 50000"/>
              <a:gd name="adj2" fmla="val 334261"/>
            </a:avLst>
          </a:prstGeom>
          <a:solidFill>
            <a:srgbClr val="DDDDDD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rot="10800000" wrap="none" lIns="207807" tIns="103905" rIns="207807" bIns="10390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kern="1200" baseline="30000">
              <a:solidFill>
                <a:srgbClr val="0000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63186" name="Text Box 40"/>
          <p:cNvSpPr txBox="1">
            <a:spLocks noChangeArrowheads="1"/>
          </p:cNvSpPr>
          <p:nvPr/>
        </p:nvSpPr>
        <p:spPr bwMode="auto">
          <a:xfrm>
            <a:off x="18502931" y="4699000"/>
            <a:ext cx="4368800" cy="11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3100" b="1" kern="1200">
                <a:solidFill>
                  <a:srgbClr val="FF0000"/>
                </a:solidFill>
                <a:ea typeface="SimSun" pitchFamily="2" charset="-122"/>
                <a:cs typeface="+mn-cs"/>
              </a:rPr>
              <a:t>Spin Physics Detector (SPD)</a:t>
            </a:r>
            <a:endParaRPr lang="ru-RU" altLang="ru-RU" sz="3100" b="1" kern="1200">
              <a:solidFill>
                <a:srgbClr val="FF0000"/>
              </a:solidFill>
              <a:ea typeface="SimSun" pitchFamily="2" charset="-122"/>
              <a:cs typeface="+mn-cs"/>
            </a:endParaRPr>
          </a:p>
        </p:txBody>
      </p:sp>
      <p:sp>
        <p:nvSpPr>
          <p:cNvPr id="263187" name="Text Box 17"/>
          <p:cNvSpPr txBox="1">
            <a:spLocks noChangeArrowheads="1"/>
          </p:cNvSpPr>
          <p:nvPr/>
        </p:nvSpPr>
        <p:spPr bwMode="auto">
          <a:xfrm rot="1320000">
            <a:off x="14849232" y="8301094"/>
            <a:ext cx="2829168" cy="82539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807" tIns="103905" rIns="207807" bIns="1039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207811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000066"/>
                </a:solidFill>
                <a:ea typeface="+mn-ea"/>
                <a:cs typeface="+mn-cs"/>
              </a:rPr>
              <a:t>MPD</a:t>
            </a:r>
            <a:endParaRPr lang="ru-RU" altLang="ru-RU" sz="4000" b="1" kern="1200">
              <a:solidFill>
                <a:srgbClr val="000066"/>
              </a:solidFill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71941" y="10385432"/>
            <a:ext cx="14223662" cy="34414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207784" tIns="103891" rIns="207784" bIns="103891">
            <a:spAutoFit/>
          </a:bodyPr>
          <a:lstStyle/>
          <a:p>
            <a:pPr defTabSz="207811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                         </a:t>
            </a:r>
            <a:r>
              <a:rPr lang="en-US" sz="5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NICA </a:t>
            </a:r>
            <a:r>
              <a:rPr lang="en-US" sz="5000" b="1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parameters:</a:t>
            </a:r>
            <a:endParaRPr lang="en-US" sz="5000" b="1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Energy range 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  <a:sym typeface="SymbolPS" pitchFamily="18" charset="2"/>
              </a:rPr>
              <a:t>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  <a:sym typeface="SymbolPS" pitchFamily="18" charset="2"/>
              </a:rPr>
              <a:t>s</a:t>
            </a:r>
            <a:r>
              <a:rPr lang="en-US" sz="4000" b="1" kern="1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  <a:sym typeface="SymbolPS" pitchFamily="18" charset="2"/>
              </a:rPr>
              <a:t>NN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SymbolPS" pitchFamily="18" charset="2"/>
              </a:rPr>
              <a:t> = 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4-11 </a:t>
            </a:r>
            <a:r>
              <a:rPr lang="en-US" sz="4000" b="1" kern="1200" dirty="0" err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GeV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- highest baryon density</a:t>
            </a:r>
            <a:endParaRPr lang="en-US" sz="4000" b="1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Rich nomenclature of beams : from p to Au 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Highest luminosity : </a:t>
            </a:r>
            <a:r>
              <a:rPr lang="en-US" sz="4000" b="1" kern="1200" dirty="0" err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Au+Au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up to 10</a:t>
            </a:r>
            <a:r>
              <a:rPr lang="en-US" sz="4000" b="1" kern="1200" baseline="300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27</a:t>
            </a:r>
            <a:r>
              <a:rPr lang="en-US" sz="40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lang="en-US" sz="40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4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Polarized proton and deuteron beams</a:t>
            </a:r>
            <a:endParaRPr lang="ru-RU" sz="4000" b="1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345" y="2413000"/>
            <a:ext cx="12266248" cy="524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9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1200151"/>
            <a:ext cx="13540155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5" tIns="98738" rIns="85705" bIns="98738" anchorCtr="1"/>
          <a:lstStyle/>
          <a:p>
            <a:pPr eaLnBrk="1" hangingPunct="1">
              <a:spcBef>
                <a:spcPct val="50000"/>
              </a:spcBef>
            </a:pPr>
            <a:r>
              <a:rPr lang="en-US" altLang="ru-RU" sz="6700" b="1">
                <a:solidFill>
                  <a:srgbClr val="0000FF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DC280-cyclotron – SHE-factory</a:t>
            </a:r>
          </a:p>
        </p:txBody>
      </p:sp>
      <p:sp>
        <p:nvSpPr>
          <p:cNvPr id="275460" name="Объект 2"/>
          <p:cNvSpPr>
            <a:spLocks noGrp="1"/>
          </p:cNvSpPr>
          <p:nvPr>
            <p:ph idx="4294967295"/>
          </p:nvPr>
        </p:nvSpPr>
        <p:spPr bwMode="auto">
          <a:xfrm>
            <a:off x="1" y="8874126"/>
            <a:ext cx="9050216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7477" tIns="98738" rIns="197477" bIns="98738" anchorCtr="1"/>
          <a:lstStyle/>
          <a:p>
            <a:pPr>
              <a:spcAft>
                <a:spcPts val="1307"/>
              </a:spcAft>
              <a:buClr>
                <a:srgbClr val="FF3300"/>
              </a:buClr>
            </a:pPr>
            <a:r>
              <a:rPr lang="en-US" altLang="ru-RU" sz="4300" b="1">
                <a:solidFill>
                  <a:srgbClr val="002060"/>
                </a:solidFill>
                <a:cs typeface="Times New Roman" pitchFamily="18" charset="0"/>
              </a:rPr>
              <a:t>- Synthesis and study of properties of superheavy elements.</a:t>
            </a:r>
          </a:p>
          <a:p>
            <a:pPr>
              <a:spcAft>
                <a:spcPts val="1307"/>
              </a:spcAft>
              <a:buClr>
                <a:srgbClr val="FF3300"/>
              </a:buClr>
            </a:pPr>
            <a:r>
              <a:rPr lang="en-US" altLang="ru-RU" sz="4300" b="1">
                <a:solidFill>
                  <a:srgbClr val="002060"/>
                </a:solidFill>
                <a:cs typeface="Times New Roman" pitchFamily="18" charset="0"/>
              </a:rPr>
              <a:t>- Search for new reactions for SHE-synthesis.</a:t>
            </a:r>
          </a:p>
          <a:p>
            <a:pPr>
              <a:spcAft>
                <a:spcPts val="1307"/>
              </a:spcAft>
              <a:buClr>
                <a:srgbClr val="FF3300"/>
              </a:buClr>
            </a:pPr>
            <a:r>
              <a:rPr lang="en-US" altLang="ru-RU" sz="4300" b="1">
                <a:solidFill>
                  <a:srgbClr val="002060"/>
                </a:solidFill>
                <a:cs typeface="Times New Roman" pitchFamily="18" charset="0"/>
              </a:rPr>
              <a:t>- Chemistry of new elements.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391877" y="288926"/>
            <a:ext cx="19100800" cy="952500"/>
          </a:xfrm>
          <a:prstGeom prst="rect">
            <a:avLst/>
          </a:prstGeom>
        </p:spPr>
        <p:txBody>
          <a:bodyPr lIns="217681" tIns="108838" rIns="217681" bIns="10883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 Element Research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462" name="TextBox 6"/>
          <p:cNvSpPr txBox="1">
            <a:spLocks noChangeArrowheads="1"/>
          </p:cNvSpPr>
          <p:nvPr/>
        </p:nvSpPr>
        <p:spPr bwMode="auto">
          <a:xfrm>
            <a:off x="12367852" y="2266951"/>
            <a:ext cx="5630137" cy="206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681" tIns="108838" rIns="217681" bIns="10883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discovered: 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 superheavy elements</a:t>
            </a:r>
          </a:p>
          <a:p>
            <a:pPr defTabSz="207811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49 transactinide isotope</a:t>
            </a:r>
            <a:endParaRPr lang="ru-RU" altLang="ru-RU" sz="4000" b="1" kern="120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5463" name="Picture 4" descr="u40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91" y="8620126"/>
            <a:ext cx="7662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4" name="Picture 5" descr="u400m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035" y="9559933"/>
            <a:ext cx="687363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5" name="Picture 6" descr="C:\Users\Admin\Documents\Inventor\DC280\Clip for export\DC280 with ion beamlin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2200276"/>
            <a:ext cx="11965355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3_Общий доклад">
  <a:themeElements>
    <a:clrScheme name="3_Общий доклад">
      <a:dk1>
        <a:srgbClr val="808080"/>
      </a:dk1>
      <a:lt1>
        <a:srgbClr val="800000"/>
      </a:lt1>
      <a:dk2>
        <a:srgbClr val="A7A7A7"/>
      </a:dk2>
      <a:lt2>
        <a:srgbClr val="535353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0000FF"/>
      </a:hlink>
      <a:folHlink>
        <a:srgbClr val="FF00FF"/>
      </a:folHlink>
    </a:clrScheme>
    <a:fontScheme name="3_Общий доклад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Общий доклад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56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56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Цитаты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98D1675B-7325-48AD-994B-0DEF3379A98D}"/>
    </a:ext>
  </a:extLst>
</a:theme>
</file>

<file path=ppt/theme/theme6.xml><?xml version="1.0" encoding="utf-8"?>
<a:theme xmlns:a="http://schemas.openxmlformats.org/drawingml/2006/main" name="7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Общий доклад">
  <a:themeElements>
    <a:clrScheme name="3_Общий доклад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0000FF"/>
      </a:hlink>
      <a:folHlink>
        <a:srgbClr val="FF00FF"/>
      </a:folHlink>
    </a:clrScheme>
    <a:fontScheme name="3_Общий доклад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Общий доклад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56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56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636</Words>
  <Application>Microsoft Office PowerPoint</Application>
  <PresentationFormat>Произвольный</PresentationFormat>
  <Paragraphs>144</Paragraphs>
  <Slides>11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3_Общий доклад</vt:lpstr>
      <vt:lpstr>Globe</vt:lpstr>
      <vt:lpstr>1_Globe</vt:lpstr>
      <vt:lpstr>Специальное оформление</vt:lpstr>
      <vt:lpstr>Цитаты</vt:lpstr>
      <vt:lpstr>7_Тема Office</vt:lpstr>
      <vt:lpstr>8_Тема Office</vt:lpstr>
      <vt:lpstr>Презентация PowerPoint</vt:lpstr>
      <vt:lpstr>Презентация PowerPoint</vt:lpstr>
      <vt:lpstr>JINR has at present 18 Member States</vt:lpstr>
      <vt:lpstr>JINR comprises 7 Laboratories, each being  comparable with a large institute in the scale and scope of investigations performed</vt:lpstr>
      <vt:lpstr>7-Year Plan (2010 – 2016)</vt:lpstr>
      <vt:lpstr>Презентация PowerPoint</vt:lpstr>
      <vt:lpstr>Презентация PowerPoint</vt:lpstr>
      <vt:lpstr>Презентация PowerPoint</vt:lpstr>
      <vt:lpstr>DC280-cyclotron – SHE-factory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Nikolai Rusakovich</dc:creator>
  <cp:lastModifiedBy>Rusakovich</cp:lastModifiedBy>
  <cp:revision>107</cp:revision>
  <dcterms:modified xsi:type="dcterms:W3CDTF">2016-10-02T13:59:21Z</dcterms:modified>
</cp:coreProperties>
</file>