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C8DA-A09E-4602-A6E3-C3C5EDF912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A80D-02EA-4435-887C-56712C88D1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4680520" cy="86409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Realization of BURT transportation from VBLHEP to DLNP September </a:t>
            </a:r>
            <a:r>
              <a:rPr lang="ru-RU" sz="1800" dirty="0" smtClean="0">
                <a:solidFill>
                  <a:srgbClr val="0070C0"/>
                </a:solidFill>
              </a:rPr>
              <a:t>2017</a:t>
            </a:r>
            <a:r>
              <a:rPr lang="en-US" sz="1800" dirty="0" smtClean="0">
                <a:solidFill>
                  <a:srgbClr val="0070C0"/>
                </a:solidFill>
              </a:rPr>
              <a:t>, JINR, </a:t>
            </a:r>
            <a:r>
              <a:rPr lang="en-US" sz="1800" dirty="0" err="1" smtClean="0">
                <a:solidFill>
                  <a:srgbClr val="0070C0"/>
                </a:solidFill>
              </a:rPr>
              <a:t>Dubna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Documents and Settings\strekale\Мои документы\Загрузки\20170905_10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89040"/>
            <a:ext cx="2016224" cy="27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Ch\IMG_20171217_155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3636169" cy="279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64088" y="285293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Background measurements, DNLP </a:t>
            </a:r>
            <a:r>
              <a:rPr lang="en-US" dirty="0" err="1" smtClean="0">
                <a:solidFill>
                  <a:srgbClr val="0070C0"/>
                </a:solidFill>
              </a:rPr>
              <a:t>Phasotron</a:t>
            </a:r>
            <a:r>
              <a:rPr lang="en-US" dirty="0" smtClean="0">
                <a:solidFill>
                  <a:srgbClr val="0070C0"/>
                </a:solidFill>
              </a:rPr>
              <a:t>, January 2018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4076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Our project started in </a:t>
            </a:r>
            <a:r>
              <a:rPr lang="en-US" dirty="0" smtClean="0">
                <a:solidFill>
                  <a:srgbClr val="0070C0"/>
                </a:solidFill>
              </a:rPr>
              <a:t>2017 </a:t>
            </a:r>
            <a:r>
              <a:rPr lang="en-US" dirty="0">
                <a:solidFill>
                  <a:srgbClr val="0070C0"/>
                </a:solidFill>
              </a:rPr>
              <a:t>at the Laboratory of </a:t>
            </a:r>
            <a:r>
              <a:rPr lang="en-US" dirty="0" smtClean="0">
                <a:solidFill>
                  <a:srgbClr val="0070C0"/>
                </a:solidFill>
              </a:rPr>
              <a:t>High Energy Physics, </a:t>
            </a:r>
            <a:r>
              <a:rPr lang="en-US" dirty="0">
                <a:solidFill>
                  <a:srgbClr val="0070C0"/>
                </a:solidFill>
              </a:rPr>
              <a:t>topic </a:t>
            </a:r>
            <a:r>
              <a:rPr lang="en-US" dirty="0" smtClean="0">
                <a:solidFill>
                  <a:srgbClr val="0070C0"/>
                </a:solidFill>
              </a:rPr>
              <a:t>1107.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 We participated in the </a:t>
            </a:r>
            <a:r>
              <a:rPr lang="en-GB" dirty="0" smtClean="0">
                <a:solidFill>
                  <a:srgbClr val="0070C0"/>
                </a:solidFill>
              </a:rPr>
              <a:t>First Research Coordination Meeting on Accelerator Driven Systems (ADS) Applications and Use of Low Enriched Uranium in ADS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</a:rPr>
              <a:t>24 to 29 September 2017 </a:t>
            </a:r>
            <a:r>
              <a:rPr lang="en-US" dirty="0" smtClean="0">
                <a:solidFill>
                  <a:srgbClr val="0070C0"/>
                </a:solidFill>
              </a:rPr>
              <a:t>and reported the current results.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33265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Report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E&amp;T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79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Realization of BURT transportation from VBLHEP to DLNP September 2017, JINR, Dubna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проекту «E&amp;T»</dc:title>
  <dc:creator>TSI</dc:creator>
  <cp:lastModifiedBy>TSI</cp:lastModifiedBy>
  <cp:revision>3</cp:revision>
  <dcterms:created xsi:type="dcterms:W3CDTF">2018-01-16T08:41:32Z</dcterms:created>
  <dcterms:modified xsi:type="dcterms:W3CDTF">2018-01-16T09:09:08Z</dcterms:modified>
</cp:coreProperties>
</file>