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67" r:id="rId3"/>
    <p:sldId id="268" r:id="rId4"/>
    <p:sldId id="262" r:id="rId5"/>
    <p:sldId id="297" r:id="rId6"/>
    <p:sldId id="296" r:id="rId7"/>
    <p:sldId id="264" r:id="rId8"/>
    <p:sldId id="263" r:id="rId9"/>
    <p:sldId id="265" r:id="rId10"/>
    <p:sldId id="26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9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4"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28T12:08:56.095" idx="1">
    <p:pos x="10" y="10"/>
    <p:text>I would like to put some more light on the posibility and problems connected to measuring randomnes of spatial distribution hevy metals and radionuclides.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30T10:37:12.066" idx="2">
    <p:pos x="10" y="10"/>
    <p:text>Hamiltonian path (or traceable path) is a path that visits each cell exactly once.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3FEA7-9E69-4ACB-A526-361E8182FC86}" type="datetimeFigureOut">
              <a:rPr lang="en-US" smtClean="0"/>
              <a:pPr/>
              <a:t>7/4/2018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C8842-06F6-4890-9383-DA2855C37F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3DBC8842-06F6-4890-9383-DA2855C37F2A}"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34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C8842-06F6-4890-9383-DA2855C37F2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36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normAutofit/>
          </a:bodyPr>
          <a:lstStyle/>
          <a:p>
            <a:pPr algn="just"/>
            <a:r>
              <a:rPr lang="en-US" sz="1600" dirty="0" smtClean="0"/>
              <a:t>When ever some one try to evaluate randomness the first step is employing entropy as a measure. Here is formula for calculation of Shannon or informational entropy. Pi is probability of occurrence of </a:t>
            </a:r>
            <a:r>
              <a:rPr lang="en-US" sz="1600" dirty="0" err="1" smtClean="0"/>
              <a:t>i-th</a:t>
            </a:r>
            <a:r>
              <a:rPr lang="en-US" sz="1600" dirty="0" smtClean="0"/>
              <a:t> value of series. Entropy as a measure of randomness plays the main role in many scientific areas. Finally, our scientific understandings of functioning of cosmos or existence of life is tightly connected to concept of entropy. But we found that entropy as randomness measure has some drawbacks.</a:t>
            </a:r>
            <a:endParaRPr lang="en-US" sz="1600" dirty="0"/>
          </a:p>
        </p:txBody>
      </p:sp>
      <p:sp>
        <p:nvSpPr>
          <p:cNvPr id="4" name="Slide Number Placeholder 3"/>
          <p:cNvSpPr>
            <a:spLocks noGrp="1"/>
          </p:cNvSpPr>
          <p:nvPr>
            <p:ph type="sldNum" sz="quarter" idx="10"/>
          </p:nvPr>
        </p:nvSpPr>
        <p:spPr/>
        <p:txBody>
          <a:bodyPr/>
          <a:lstStyle/>
          <a:p>
            <a:fld id="{3DBC8842-06F6-4890-9383-DA2855C37F2A}" type="slidenum">
              <a:rPr lang="en-US" smtClean="0"/>
              <a:pPr/>
              <a:t>4</a:t>
            </a:fld>
            <a:endParaRPr lang="en-US"/>
          </a:p>
        </p:txBody>
      </p:sp>
      <p:sp>
        <p:nvSpPr>
          <p:cNvPr id="2150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BC8842-06F6-4890-9383-DA2855C37F2A}" type="slidenum">
              <a:rPr lang="en-US" smtClean="0"/>
              <a:pPr/>
              <a:t>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7/4/2018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650" y="827446"/>
            <a:ext cx="10072730" cy="2421464"/>
          </a:xfrm>
        </p:spPr>
        <p:txBody>
          <a:bodyPr>
            <a:normAutofit fontScale="90000"/>
          </a:bodyPr>
          <a:lstStyle/>
          <a:p>
            <a:pPr algn="ctr"/>
            <a:r>
              <a:rPr lang="en-US" b="1" dirty="0" smtClean="0">
                <a:solidFill>
                  <a:srgbClr val="F8E928"/>
                </a:solidFill>
                <a:latin typeface="Maiandra GD" pitchFamily="34" charset="0"/>
              </a:rPr>
              <a:t>Kolmogorov complexity of heavy metals and radionuclide's spatial distribution</a:t>
            </a:r>
            <a:endParaRPr lang="en-US" dirty="0">
              <a:solidFill>
                <a:srgbClr val="F8E928"/>
              </a:solidFill>
              <a:latin typeface="Maiandra GD" pitchFamily="34" charset="0"/>
            </a:endParaRPr>
          </a:p>
        </p:txBody>
      </p:sp>
      <p:sp>
        <p:nvSpPr>
          <p:cNvPr id="3" name="Subtitle 2"/>
          <p:cNvSpPr>
            <a:spLocks noGrp="1"/>
          </p:cNvSpPr>
          <p:nvPr>
            <p:ph type="subTitle" idx="1"/>
          </p:nvPr>
        </p:nvSpPr>
        <p:spPr>
          <a:xfrm>
            <a:off x="3089189" y="4385732"/>
            <a:ext cx="8070936" cy="1850311"/>
          </a:xfrm>
        </p:spPr>
        <p:txBody>
          <a:bodyPr>
            <a:normAutofit fontScale="32500" lnSpcReduction="20000"/>
          </a:bodyPr>
          <a:lstStyle/>
          <a:p>
            <a:endParaRPr lang="en-US" dirty="0" smtClean="0">
              <a:latin typeface="Maiandra GD" pitchFamily="34" charset="0"/>
            </a:endParaRPr>
          </a:p>
          <a:p>
            <a:r>
              <a:rPr lang="en-US" sz="7400" b="1" i="1" dirty="0" smtClean="0">
                <a:latin typeface="Maiandra GD" pitchFamily="34" charset="0"/>
              </a:rPr>
              <a:t>I. Arsenić</a:t>
            </a:r>
            <a:r>
              <a:rPr lang="en-US" sz="7400" b="1" i="1" baseline="30000" dirty="0" smtClean="0">
                <a:latin typeface="Maiandra GD" pitchFamily="34" charset="0"/>
              </a:rPr>
              <a:t>1</a:t>
            </a:r>
            <a:r>
              <a:rPr lang="en-US" sz="7400" b="1" i="1" dirty="0" smtClean="0">
                <a:latin typeface="Maiandra GD" pitchFamily="34" charset="0"/>
              </a:rPr>
              <a:t>, M. Krmar</a:t>
            </a:r>
            <a:r>
              <a:rPr lang="en-US" sz="7400" b="1" i="1" baseline="30000" dirty="0" smtClean="0">
                <a:latin typeface="Maiandra GD" pitchFamily="34" charset="0"/>
              </a:rPr>
              <a:t>2</a:t>
            </a:r>
            <a:endParaRPr lang="en-US" sz="7400" b="1" i="1" dirty="0" smtClean="0">
              <a:latin typeface="Maiandra GD" pitchFamily="34" charset="0"/>
            </a:endParaRPr>
          </a:p>
          <a:p>
            <a:r>
              <a:rPr lang="en-US" sz="5000" b="1" i="1" baseline="30000" dirty="0" smtClean="0">
                <a:latin typeface="Maiandra GD" pitchFamily="34" charset="0"/>
              </a:rPr>
              <a:t> </a:t>
            </a:r>
            <a:endParaRPr lang="en-US" sz="5000" b="1" i="1" dirty="0" smtClean="0">
              <a:latin typeface="Maiandra GD" pitchFamily="34" charset="0"/>
            </a:endParaRPr>
          </a:p>
          <a:p>
            <a:pPr algn="l"/>
            <a:r>
              <a:rPr lang="en-US" sz="5000" b="1" i="1" baseline="30000" dirty="0" smtClean="0">
                <a:latin typeface="Maiandra GD" pitchFamily="34" charset="0"/>
              </a:rPr>
              <a:t>1</a:t>
            </a:r>
            <a:r>
              <a:rPr lang="en-US" sz="5000" b="1" i="1" dirty="0" smtClean="0">
                <a:latin typeface="Maiandra GD" pitchFamily="34" charset="0"/>
              </a:rPr>
              <a:t>Faculty of Agriculture, University Novi Sad, Serbia</a:t>
            </a:r>
          </a:p>
          <a:p>
            <a:pPr algn="l"/>
            <a:r>
              <a:rPr lang="en-US" sz="5000" b="1" i="1" baseline="30000" dirty="0" smtClean="0">
                <a:latin typeface="Maiandra GD" pitchFamily="34" charset="0"/>
              </a:rPr>
              <a:t>2</a:t>
            </a:r>
            <a:r>
              <a:rPr lang="en-US" sz="5000" b="1" i="1" dirty="0" smtClean="0">
                <a:latin typeface="Maiandra GD" pitchFamily="34" charset="0"/>
              </a:rPr>
              <a:t>Physics Department, Faculty of Science, University Novi Sad, Serbia</a:t>
            </a:r>
          </a:p>
          <a:p>
            <a:endParaRPr lang="en-US" dirty="0"/>
          </a:p>
        </p:txBody>
      </p:sp>
    </p:spTree>
    <p:extLst>
      <p:ext uri="{BB962C8B-B14F-4D97-AF65-F5344CB8AC3E}">
        <p14:creationId xmlns="" xmlns:p14="http://schemas.microsoft.com/office/powerpoint/2010/main" val="252659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4962" y="1658780"/>
          <a:ext cx="4607696" cy="4354844"/>
        </p:xfrm>
        <a:graphic>
          <a:graphicData uri="http://schemas.openxmlformats.org/drawingml/2006/table">
            <a:tbl>
              <a:tblPr firstRow="1" bandRow="1">
                <a:tableStyleId>{5940675A-B579-460E-94D1-54222C63F5DA}</a:tableStyleId>
              </a:tblPr>
              <a:tblGrid>
                <a:gridCol w="1151924"/>
                <a:gridCol w="1151924"/>
                <a:gridCol w="1151924"/>
                <a:gridCol w="1151924"/>
              </a:tblGrid>
              <a:tr h="1088711">
                <a:tc>
                  <a:txBody>
                    <a:bodyPr/>
                    <a:lstStyle/>
                    <a:p>
                      <a:endParaRPr lang="en-US" b="1" dirty="0" smtClean="0">
                        <a:solidFill>
                          <a:srgbClr val="FFFF00"/>
                        </a:solidFill>
                      </a:endParaRPr>
                    </a:p>
                    <a:p>
                      <a:r>
                        <a:rPr lang="en-US" b="1" dirty="0" smtClean="0">
                          <a:solidFill>
                            <a:srgbClr val="FFFF00"/>
                          </a:solidFill>
                        </a:rPr>
                        <a:t>     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2</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4</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6</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7</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8</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9</a:t>
                      </a:r>
                      <a:endParaRPr lang="en-US" b="1" dirty="0">
                        <a:solidFill>
                          <a:srgbClr val="FFFF00"/>
                        </a:solidFill>
                      </a:endParaRPr>
                    </a:p>
                  </a:txBody>
                  <a:tcPr/>
                </a:tc>
                <a:tc>
                  <a:txBody>
                    <a:bodyPr/>
                    <a:lstStyle/>
                    <a:p>
                      <a:r>
                        <a:rPr lang="en-US" b="1" dirty="0" smtClean="0">
                          <a:solidFill>
                            <a:srgbClr val="FFFF00"/>
                          </a:solidFill>
                        </a:rPr>
                        <a:t>  </a:t>
                      </a:r>
                    </a:p>
                    <a:p>
                      <a:r>
                        <a:rPr lang="en-US" b="1" dirty="0" smtClean="0">
                          <a:solidFill>
                            <a:srgbClr val="FFFF00"/>
                          </a:solidFill>
                        </a:rPr>
                        <a:t>    10</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12</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13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14</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16</a:t>
                      </a:r>
                      <a:endParaRPr lang="en-US" b="1" dirty="0">
                        <a:solidFill>
                          <a:srgbClr val="FFFF00"/>
                        </a:solidFill>
                      </a:endParaRPr>
                    </a:p>
                  </a:txBody>
                  <a:tcPr/>
                </a:tc>
              </a:tr>
            </a:tbl>
          </a:graphicData>
        </a:graphic>
      </p:graphicFrame>
      <p:sp>
        <p:nvSpPr>
          <p:cNvPr id="3" name="Freeform 2"/>
          <p:cNvSpPr/>
          <p:nvPr/>
        </p:nvSpPr>
        <p:spPr>
          <a:xfrm>
            <a:off x="329530" y="1927653"/>
            <a:ext cx="4151853" cy="3723503"/>
          </a:xfrm>
          <a:custGeom>
            <a:avLst/>
            <a:gdLst>
              <a:gd name="connsiteX0" fmla="*/ 296545 w 2975564"/>
              <a:gd name="connsiteY0" fmla="*/ 16476 h 2265406"/>
              <a:gd name="connsiteX1" fmla="*/ 782577 w 2975564"/>
              <a:gd name="connsiteY1" fmla="*/ 8238 h 2265406"/>
              <a:gd name="connsiteX2" fmla="*/ 832004 w 2975564"/>
              <a:gd name="connsiteY2" fmla="*/ 0 h 2265406"/>
              <a:gd name="connsiteX3" fmla="*/ 2833799 w 2975564"/>
              <a:gd name="connsiteY3" fmla="*/ 8238 h 2265406"/>
              <a:gd name="connsiteX4" fmla="*/ 2858513 w 2975564"/>
              <a:gd name="connsiteY4" fmla="*/ 16476 h 2265406"/>
              <a:gd name="connsiteX5" fmla="*/ 2883226 w 2975564"/>
              <a:gd name="connsiteY5" fmla="*/ 41190 h 2265406"/>
              <a:gd name="connsiteX6" fmla="*/ 2916177 w 2975564"/>
              <a:gd name="connsiteY6" fmla="*/ 90617 h 2265406"/>
              <a:gd name="connsiteX7" fmla="*/ 2924415 w 2975564"/>
              <a:gd name="connsiteY7" fmla="*/ 115330 h 2265406"/>
              <a:gd name="connsiteX8" fmla="*/ 2940891 w 2975564"/>
              <a:gd name="connsiteY8" fmla="*/ 205946 h 2265406"/>
              <a:gd name="connsiteX9" fmla="*/ 2932653 w 2975564"/>
              <a:gd name="connsiteY9" fmla="*/ 403654 h 2265406"/>
              <a:gd name="connsiteX10" fmla="*/ 2924415 w 2975564"/>
              <a:gd name="connsiteY10" fmla="*/ 453081 h 2265406"/>
              <a:gd name="connsiteX11" fmla="*/ 2899702 w 2975564"/>
              <a:gd name="connsiteY11" fmla="*/ 502508 h 2265406"/>
              <a:gd name="connsiteX12" fmla="*/ 2874988 w 2975564"/>
              <a:gd name="connsiteY12" fmla="*/ 518984 h 2265406"/>
              <a:gd name="connsiteX13" fmla="*/ 2858513 w 2975564"/>
              <a:gd name="connsiteY13" fmla="*/ 543698 h 2265406"/>
              <a:gd name="connsiteX14" fmla="*/ 2809086 w 2975564"/>
              <a:gd name="connsiteY14" fmla="*/ 576649 h 2265406"/>
              <a:gd name="connsiteX15" fmla="*/ 2784372 w 2975564"/>
              <a:gd name="connsiteY15" fmla="*/ 593125 h 2265406"/>
              <a:gd name="connsiteX16" fmla="*/ 2734945 w 2975564"/>
              <a:gd name="connsiteY16" fmla="*/ 609600 h 2265406"/>
              <a:gd name="connsiteX17" fmla="*/ 2685518 w 2975564"/>
              <a:gd name="connsiteY17" fmla="*/ 626076 h 2265406"/>
              <a:gd name="connsiteX18" fmla="*/ 2644329 w 2975564"/>
              <a:gd name="connsiteY18" fmla="*/ 634314 h 2265406"/>
              <a:gd name="connsiteX19" fmla="*/ 2619615 w 2975564"/>
              <a:gd name="connsiteY19" fmla="*/ 642552 h 2265406"/>
              <a:gd name="connsiteX20" fmla="*/ 2487810 w 2975564"/>
              <a:gd name="connsiteY20" fmla="*/ 659027 h 2265406"/>
              <a:gd name="connsiteX21" fmla="*/ 2405431 w 2975564"/>
              <a:gd name="connsiteY21" fmla="*/ 675503 h 2265406"/>
              <a:gd name="connsiteX22" fmla="*/ 2372480 w 2975564"/>
              <a:gd name="connsiteY22" fmla="*/ 683741 h 2265406"/>
              <a:gd name="connsiteX23" fmla="*/ 2323053 w 2975564"/>
              <a:gd name="connsiteY23" fmla="*/ 691979 h 2265406"/>
              <a:gd name="connsiteX24" fmla="*/ 2290102 w 2975564"/>
              <a:gd name="connsiteY24" fmla="*/ 700217 h 2265406"/>
              <a:gd name="connsiteX25" fmla="*/ 2133583 w 2975564"/>
              <a:gd name="connsiteY25" fmla="*/ 708454 h 2265406"/>
              <a:gd name="connsiteX26" fmla="*/ 659010 w 2975564"/>
              <a:gd name="connsiteY26" fmla="*/ 716692 h 2265406"/>
              <a:gd name="connsiteX27" fmla="*/ 568394 w 2975564"/>
              <a:gd name="connsiteY27" fmla="*/ 733168 h 2265406"/>
              <a:gd name="connsiteX28" fmla="*/ 518967 w 2975564"/>
              <a:gd name="connsiteY28" fmla="*/ 749644 h 2265406"/>
              <a:gd name="connsiteX29" fmla="*/ 469540 w 2975564"/>
              <a:gd name="connsiteY29" fmla="*/ 782595 h 2265406"/>
              <a:gd name="connsiteX30" fmla="*/ 444826 w 2975564"/>
              <a:gd name="connsiteY30" fmla="*/ 799071 h 2265406"/>
              <a:gd name="connsiteX31" fmla="*/ 428350 w 2975564"/>
              <a:gd name="connsiteY31" fmla="*/ 823784 h 2265406"/>
              <a:gd name="connsiteX32" fmla="*/ 428350 w 2975564"/>
              <a:gd name="connsiteY32" fmla="*/ 930876 h 2265406"/>
              <a:gd name="connsiteX33" fmla="*/ 436588 w 2975564"/>
              <a:gd name="connsiteY33" fmla="*/ 955590 h 2265406"/>
              <a:gd name="connsiteX34" fmla="*/ 444826 w 2975564"/>
              <a:gd name="connsiteY34" fmla="*/ 1013254 h 2265406"/>
              <a:gd name="connsiteX35" fmla="*/ 453064 w 2975564"/>
              <a:gd name="connsiteY35" fmla="*/ 1046206 h 2265406"/>
              <a:gd name="connsiteX36" fmla="*/ 461302 w 2975564"/>
              <a:gd name="connsiteY36" fmla="*/ 1087395 h 2265406"/>
              <a:gd name="connsiteX37" fmla="*/ 469540 w 2975564"/>
              <a:gd name="connsiteY37" fmla="*/ 1136822 h 2265406"/>
              <a:gd name="connsiteX38" fmla="*/ 494253 w 2975564"/>
              <a:gd name="connsiteY38" fmla="*/ 1210963 h 2265406"/>
              <a:gd name="connsiteX39" fmla="*/ 510729 w 2975564"/>
              <a:gd name="connsiteY39" fmla="*/ 1235676 h 2265406"/>
              <a:gd name="connsiteX40" fmla="*/ 551918 w 2975564"/>
              <a:gd name="connsiteY40" fmla="*/ 1301579 h 2265406"/>
              <a:gd name="connsiteX41" fmla="*/ 584869 w 2975564"/>
              <a:gd name="connsiteY41" fmla="*/ 1359244 h 2265406"/>
              <a:gd name="connsiteX42" fmla="*/ 626059 w 2975564"/>
              <a:gd name="connsiteY42" fmla="*/ 1392195 h 2265406"/>
              <a:gd name="connsiteX43" fmla="*/ 675486 w 2975564"/>
              <a:gd name="connsiteY43" fmla="*/ 1425146 h 2265406"/>
              <a:gd name="connsiteX44" fmla="*/ 700199 w 2975564"/>
              <a:gd name="connsiteY44" fmla="*/ 1441622 h 2265406"/>
              <a:gd name="connsiteX45" fmla="*/ 749626 w 2975564"/>
              <a:gd name="connsiteY45" fmla="*/ 1458098 h 2265406"/>
              <a:gd name="connsiteX46" fmla="*/ 840242 w 2975564"/>
              <a:gd name="connsiteY46" fmla="*/ 1482811 h 2265406"/>
              <a:gd name="connsiteX47" fmla="*/ 922621 w 2975564"/>
              <a:gd name="connsiteY47" fmla="*/ 1491049 h 2265406"/>
              <a:gd name="connsiteX48" fmla="*/ 1021475 w 2975564"/>
              <a:gd name="connsiteY48" fmla="*/ 1507525 h 2265406"/>
              <a:gd name="connsiteX49" fmla="*/ 1219183 w 2975564"/>
              <a:gd name="connsiteY49" fmla="*/ 1515763 h 2265406"/>
              <a:gd name="connsiteX50" fmla="*/ 1350988 w 2975564"/>
              <a:gd name="connsiteY50" fmla="*/ 1524000 h 2265406"/>
              <a:gd name="connsiteX51" fmla="*/ 1795831 w 2975564"/>
              <a:gd name="connsiteY51" fmla="*/ 1540476 h 2265406"/>
              <a:gd name="connsiteX52" fmla="*/ 1878210 w 2975564"/>
              <a:gd name="connsiteY52" fmla="*/ 1548714 h 2265406"/>
              <a:gd name="connsiteX53" fmla="*/ 2240675 w 2975564"/>
              <a:gd name="connsiteY53" fmla="*/ 1556952 h 2265406"/>
              <a:gd name="connsiteX54" fmla="*/ 2331291 w 2975564"/>
              <a:gd name="connsiteY54" fmla="*/ 1565190 h 2265406"/>
              <a:gd name="connsiteX55" fmla="*/ 2809086 w 2975564"/>
              <a:gd name="connsiteY55" fmla="*/ 1573427 h 2265406"/>
              <a:gd name="connsiteX56" fmla="*/ 2891464 w 2975564"/>
              <a:gd name="connsiteY56" fmla="*/ 1589903 h 2265406"/>
              <a:gd name="connsiteX57" fmla="*/ 2916177 w 2975564"/>
              <a:gd name="connsiteY57" fmla="*/ 1598141 h 2265406"/>
              <a:gd name="connsiteX58" fmla="*/ 2940891 w 2975564"/>
              <a:gd name="connsiteY58" fmla="*/ 1614617 h 2265406"/>
              <a:gd name="connsiteX59" fmla="*/ 2949129 w 2975564"/>
              <a:gd name="connsiteY59" fmla="*/ 1647568 h 2265406"/>
              <a:gd name="connsiteX60" fmla="*/ 2965604 w 2975564"/>
              <a:gd name="connsiteY60" fmla="*/ 1738184 h 2265406"/>
              <a:gd name="connsiteX61" fmla="*/ 2949129 w 2975564"/>
              <a:gd name="connsiteY61" fmla="*/ 1944130 h 2265406"/>
              <a:gd name="connsiteX62" fmla="*/ 2932653 w 2975564"/>
              <a:gd name="connsiteY62" fmla="*/ 1977081 h 2265406"/>
              <a:gd name="connsiteX63" fmla="*/ 2916177 w 2975564"/>
              <a:gd name="connsiteY63" fmla="*/ 2001795 h 2265406"/>
              <a:gd name="connsiteX64" fmla="*/ 2891464 w 2975564"/>
              <a:gd name="connsiteY64" fmla="*/ 2059460 h 2265406"/>
              <a:gd name="connsiteX65" fmla="*/ 2874988 w 2975564"/>
              <a:gd name="connsiteY65" fmla="*/ 2084173 h 2265406"/>
              <a:gd name="connsiteX66" fmla="*/ 2842037 w 2975564"/>
              <a:gd name="connsiteY66" fmla="*/ 2117125 h 2265406"/>
              <a:gd name="connsiteX67" fmla="*/ 2833799 w 2975564"/>
              <a:gd name="connsiteY67" fmla="*/ 2141838 h 2265406"/>
              <a:gd name="connsiteX68" fmla="*/ 2809086 w 2975564"/>
              <a:gd name="connsiteY68" fmla="*/ 2174790 h 2265406"/>
              <a:gd name="connsiteX69" fmla="*/ 2710231 w 2975564"/>
              <a:gd name="connsiteY69" fmla="*/ 2224217 h 2265406"/>
              <a:gd name="connsiteX70" fmla="*/ 2660804 w 2975564"/>
              <a:gd name="connsiteY70" fmla="*/ 2240692 h 2265406"/>
              <a:gd name="connsiteX71" fmla="*/ 2619615 w 2975564"/>
              <a:gd name="connsiteY71" fmla="*/ 2248930 h 2265406"/>
              <a:gd name="connsiteX72" fmla="*/ 2561950 w 2975564"/>
              <a:gd name="connsiteY72" fmla="*/ 2257168 h 2265406"/>
              <a:gd name="connsiteX73" fmla="*/ 2512523 w 2975564"/>
              <a:gd name="connsiteY73" fmla="*/ 2265406 h 2265406"/>
              <a:gd name="connsiteX74" fmla="*/ 840242 w 2975564"/>
              <a:gd name="connsiteY74" fmla="*/ 2248930 h 2265406"/>
              <a:gd name="connsiteX75" fmla="*/ 411875 w 2975564"/>
              <a:gd name="connsiteY75" fmla="*/ 2240692 h 22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975564" h="2265406">
                <a:moveTo>
                  <a:pt x="296545" y="16476"/>
                </a:moveTo>
                <a:lnTo>
                  <a:pt x="782577" y="8238"/>
                </a:lnTo>
                <a:cubicBezTo>
                  <a:pt x="799272" y="7724"/>
                  <a:pt x="815301" y="0"/>
                  <a:pt x="832004" y="0"/>
                </a:cubicBezTo>
                <a:lnTo>
                  <a:pt x="2833799" y="8238"/>
                </a:lnTo>
                <a:cubicBezTo>
                  <a:pt x="2842037" y="10984"/>
                  <a:pt x="2851288" y="11659"/>
                  <a:pt x="2858513" y="16476"/>
                </a:cubicBezTo>
                <a:cubicBezTo>
                  <a:pt x="2868206" y="22938"/>
                  <a:pt x="2876074" y="31994"/>
                  <a:pt x="2883226" y="41190"/>
                </a:cubicBezTo>
                <a:cubicBezTo>
                  <a:pt x="2895383" y="56820"/>
                  <a:pt x="2905193" y="74141"/>
                  <a:pt x="2916177" y="90617"/>
                </a:cubicBezTo>
                <a:cubicBezTo>
                  <a:pt x="2920994" y="97842"/>
                  <a:pt x="2922029" y="106981"/>
                  <a:pt x="2924415" y="115330"/>
                </a:cubicBezTo>
                <a:cubicBezTo>
                  <a:pt x="2935513" y="154171"/>
                  <a:pt x="2934224" y="159278"/>
                  <a:pt x="2940891" y="205946"/>
                </a:cubicBezTo>
                <a:cubicBezTo>
                  <a:pt x="2938145" y="271849"/>
                  <a:pt x="2937041" y="337840"/>
                  <a:pt x="2932653" y="403654"/>
                </a:cubicBezTo>
                <a:cubicBezTo>
                  <a:pt x="2931542" y="420320"/>
                  <a:pt x="2928038" y="436776"/>
                  <a:pt x="2924415" y="453081"/>
                </a:cubicBezTo>
                <a:cubicBezTo>
                  <a:pt x="2920587" y="470309"/>
                  <a:pt x="2912397" y="489813"/>
                  <a:pt x="2899702" y="502508"/>
                </a:cubicBezTo>
                <a:cubicBezTo>
                  <a:pt x="2892701" y="509509"/>
                  <a:pt x="2883226" y="513492"/>
                  <a:pt x="2874988" y="518984"/>
                </a:cubicBezTo>
                <a:cubicBezTo>
                  <a:pt x="2869496" y="527222"/>
                  <a:pt x="2865964" y="537178"/>
                  <a:pt x="2858513" y="543698"/>
                </a:cubicBezTo>
                <a:cubicBezTo>
                  <a:pt x="2843611" y="556737"/>
                  <a:pt x="2825562" y="565665"/>
                  <a:pt x="2809086" y="576649"/>
                </a:cubicBezTo>
                <a:cubicBezTo>
                  <a:pt x="2800848" y="582141"/>
                  <a:pt x="2793765" y="589994"/>
                  <a:pt x="2784372" y="593125"/>
                </a:cubicBezTo>
                <a:lnTo>
                  <a:pt x="2734945" y="609600"/>
                </a:lnTo>
                <a:lnTo>
                  <a:pt x="2685518" y="626076"/>
                </a:lnTo>
                <a:cubicBezTo>
                  <a:pt x="2672235" y="630504"/>
                  <a:pt x="2657913" y="630918"/>
                  <a:pt x="2644329" y="634314"/>
                </a:cubicBezTo>
                <a:cubicBezTo>
                  <a:pt x="2635905" y="636420"/>
                  <a:pt x="2628130" y="640849"/>
                  <a:pt x="2619615" y="642552"/>
                </a:cubicBezTo>
                <a:cubicBezTo>
                  <a:pt x="2590221" y="648431"/>
                  <a:pt x="2513521" y="656171"/>
                  <a:pt x="2487810" y="659027"/>
                </a:cubicBezTo>
                <a:cubicBezTo>
                  <a:pt x="2437055" y="675945"/>
                  <a:pt x="2488732" y="660357"/>
                  <a:pt x="2405431" y="675503"/>
                </a:cubicBezTo>
                <a:cubicBezTo>
                  <a:pt x="2394292" y="677528"/>
                  <a:pt x="2383582" y="681521"/>
                  <a:pt x="2372480" y="683741"/>
                </a:cubicBezTo>
                <a:cubicBezTo>
                  <a:pt x="2356101" y="687017"/>
                  <a:pt x="2339432" y="688703"/>
                  <a:pt x="2323053" y="691979"/>
                </a:cubicBezTo>
                <a:cubicBezTo>
                  <a:pt x="2311951" y="694199"/>
                  <a:pt x="2301381" y="699236"/>
                  <a:pt x="2290102" y="700217"/>
                </a:cubicBezTo>
                <a:cubicBezTo>
                  <a:pt x="2238053" y="704743"/>
                  <a:pt x="2185826" y="707926"/>
                  <a:pt x="2133583" y="708454"/>
                </a:cubicBezTo>
                <a:lnTo>
                  <a:pt x="659010" y="716692"/>
                </a:lnTo>
                <a:cubicBezTo>
                  <a:pt x="642862" y="719383"/>
                  <a:pt x="586487" y="728233"/>
                  <a:pt x="568394" y="733168"/>
                </a:cubicBezTo>
                <a:cubicBezTo>
                  <a:pt x="551639" y="737738"/>
                  <a:pt x="533417" y="740011"/>
                  <a:pt x="518967" y="749644"/>
                </a:cubicBezTo>
                <a:lnTo>
                  <a:pt x="469540" y="782595"/>
                </a:lnTo>
                <a:lnTo>
                  <a:pt x="444826" y="799071"/>
                </a:lnTo>
                <a:cubicBezTo>
                  <a:pt x="439334" y="807309"/>
                  <a:pt x="432250" y="814684"/>
                  <a:pt x="428350" y="823784"/>
                </a:cubicBezTo>
                <a:cubicBezTo>
                  <a:pt x="412784" y="860105"/>
                  <a:pt x="421715" y="891064"/>
                  <a:pt x="428350" y="930876"/>
                </a:cubicBezTo>
                <a:cubicBezTo>
                  <a:pt x="429778" y="939441"/>
                  <a:pt x="433842" y="947352"/>
                  <a:pt x="436588" y="955590"/>
                </a:cubicBezTo>
                <a:cubicBezTo>
                  <a:pt x="439334" y="974811"/>
                  <a:pt x="441353" y="994151"/>
                  <a:pt x="444826" y="1013254"/>
                </a:cubicBezTo>
                <a:cubicBezTo>
                  <a:pt x="446851" y="1024393"/>
                  <a:pt x="450608" y="1035154"/>
                  <a:pt x="453064" y="1046206"/>
                </a:cubicBezTo>
                <a:cubicBezTo>
                  <a:pt x="456101" y="1059874"/>
                  <a:pt x="458797" y="1073619"/>
                  <a:pt x="461302" y="1087395"/>
                </a:cubicBezTo>
                <a:cubicBezTo>
                  <a:pt x="464290" y="1103829"/>
                  <a:pt x="465489" y="1120618"/>
                  <a:pt x="469540" y="1136822"/>
                </a:cubicBezTo>
                <a:cubicBezTo>
                  <a:pt x="469542" y="1136831"/>
                  <a:pt x="490133" y="1198602"/>
                  <a:pt x="494253" y="1210963"/>
                </a:cubicBezTo>
                <a:cubicBezTo>
                  <a:pt x="497384" y="1220356"/>
                  <a:pt x="505237" y="1227438"/>
                  <a:pt x="510729" y="1235676"/>
                </a:cubicBezTo>
                <a:cubicBezTo>
                  <a:pt x="530335" y="1294496"/>
                  <a:pt x="512754" y="1275470"/>
                  <a:pt x="551918" y="1301579"/>
                </a:cubicBezTo>
                <a:cubicBezTo>
                  <a:pt x="565253" y="1354915"/>
                  <a:pt x="549814" y="1317178"/>
                  <a:pt x="584869" y="1359244"/>
                </a:cubicBezTo>
                <a:cubicBezTo>
                  <a:pt x="613531" y="1393638"/>
                  <a:pt x="585489" y="1378672"/>
                  <a:pt x="626059" y="1392195"/>
                </a:cubicBezTo>
                <a:cubicBezTo>
                  <a:pt x="672908" y="1439044"/>
                  <a:pt x="627797" y="1401301"/>
                  <a:pt x="675486" y="1425146"/>
                </a:cubicBezTo>
                <a:cubicBezTo>
                  <a:pt x="684341" y="1429574"/>
                  <a:pt x="691152" y="1437601"/>
                  <a:pt x="700199" y="1441622"/>
                </a:cubicBezTo>
                <a:cubicBezTo>
                  <a:pt x="716069" y="1448676"/>
                  <a:pt x="733150" y="1452606"/>
                  <a:pt x="749626" y="1458098"/>
                </a:cubicBezTo>
                <a:cubicBezTo>
                  <a:pt x="777498" y="1467389"/>
                  <a:pt x="813696" y="1480156"/>
                  <a:pt x="840242" y="1482811"/>
                </a:cubicBezTo>
                <a:lnTo>
                  <a:pt x="922621" y="1491049"/>
                </a:lnTo>
                <a:cubicBezTo>
                  <a:pt x="953026" y="1497130"/>
                  <a:pt x="991307" y="1505579"/>
                  <a:pt x="1021475" y="1507525"/>
                </a:cubicBezTo>
                <a:cubicBezTo>
                  <a:pt x="1087298" y="1511772"/>
                  <a:pt x="1153305" y="1512469"/>
                  <a:pt x="1219183" y="1515763"/>
                </a:cubicBezTo>
                <a:cubicBezTo>
                  <a:pt x="1263149" y="1517961"/>
                  <a:pt x="1307053" y="1521254"/>
                  <a:pt x="1350988" y="1524000"/>
                </a:cubicBezTo>
                <a:cubicBezTo>
                  <a:pt x="1553259" y="1549284"/>
                  <a:pt x="1331981" y="1523910"/>
                  <a:pt x="1795831" y="1540476"/>
                </a:cubicBezTo>
                <a:cubicBezTo>
                  <a:pt x="1823410" y="1541461"/>
                  <a:pt x="1850632" y="1547693"/>
                  <a:pt x="1878210" y="1548714"/>
                </a:cubicBezTo>
                <a:cubicBezTo>
                  <a:pt x="1998980" y="1553187"/>
                  <a:pt x="2119853" y="1554206"/>
                  <a:pt x="2240675" y="1556952"/>
                </a:cubicBezTo>
                <a:cubicBezTo>
                  <a:pt x="2270880" y="1559698"/>
                  <a:pt x="2300974" y="1564311"/>
                  <a:pt x="2331291" y="1565190"/>
                </a:cubicBezTo>
                <a:cubicBezTo>
                  <a:pt x="2490513" y="1569805"/>
                  <a:pt x="2649952" y="1566407"/>
                  <a:pt x="2809086" y="1573427"/>
                </a:cubicBezTo>
                <a:cubicBezTo>
                  <a:pt x="2837062" y="1574661"/>
                  <a:pt x="2864005" y="1584411"/>
                  <a:pt x="2891464" y="1589903"/>
                </a:cubicBezTo>
                <a:cubicBezTo>
                  <a:pt x="2899979" y="1591606"/>
                  <a:pt x="2908410" y="1594258"/>
                  <a:pt x="2916177" y="1598141"/>
                </a:cubicBezTo>
                <a:cubicBezTo>
                  <a:pt x="2925033" y="1602569"/>
                  <a:pt x="2932653" y="1609125"/>
                  <a:pt x="2940891" y="1614617"/>
                </a:cubicBezTo>
                <a:cubicBezTo>
                  <a:pt x="2943637" y="1625601"/>
                  <a:pt x="2947268" y="1636400"/>
                  <a:pt x="2949129" y="1647568"/>
                </a:cubicBezTo>
                <a:cubicBezTo>
                  <a:pt x="2964655" y="1740721"/>
                  <a:pt x="2947931" y="1685160"/>
                  <a:pt x="2965604" y="1738184"/>
                </a:cubicBezTo>
                <a:cubicBezTo>
                  <a:pt x="2963431" y="1785991"/>
                  <a:pt x="2975564" y="1882451"/>
                  <a:pt x="2949129" y="1944130"/>
                </a:cubicBezTo>
                <a:cubicBezTo>
                  <a:pt x="2944291" y="1955417"/>
                  <a:pt x="2938746" y="1966419"/>
                  <a:pt x="2932653" y="1977081"/>
                </a:cubicBezTo>
                <a:cubicBezTo>
                  <a:pt x="2927741" y="1985677"/>
                  <a:pt x="2921669" y="1993557"/>
                  <a:pt x="2916177" y="2001795"/>
                </a:cubicBezTo>
                <a:cubicBezTo>
                  <a:pt x="2906936" y="2029521"/>
                  <a:pt x="2907752" y="2030957"/>
                  <a:pt x="2891464" y="2059460"/>
                </a:cubicBezTo>
                <a:cubicBezTo>
                  <a:pt x="2886552" y="2068056"/>
                  <a:pt x="2881431" y="2076656"/>
                  <a:pt x="2874988" y="2084173"/>
                </a:cubicBezTo>
                <a:cubicBezTo>
                  <a:pt x="2864879" y="2095967"/>
                  <a:pt x="2853021" y="2106141"/>
                  <a:pt x="2842037" y="2117125"/>
                </a:cubicBezTo>
                <a:cubicBezTo>
                  <a:pt x="2839291" y="2125363"/>
                  <a:pt x="2838107" y="2134299"/>
                  <a:pt x="2833799" y="2141838"/>
                </a:cubicBezTo>
                <a:cubicBezTo>
                  <a:pt x="2826987" y="2153759"/>
                  <a:pt x="2819348" y="2165668"/>
                  <a:pt x="2809086" y="2174790"/>
                </a:cubicBezTo>
                <a:cubicBezTo>
                  <a:pt x="2770762" y="2208856"/>
                  <a:pt x="2756032" y="2208950"/>
                  <a:pt x="2710231" y="2224217"/>
                </a:cubicBezTo>
                <a:lnTo>
                  <a:pt x="2660804" y="2240692"/>
                </a:lnTo>
                <a:cubicBezTo>
                  <a:pt x="2647521" y="2245120"/>
                  <a:pt x="2633426" y="2246628"/>
                  <a:pt x="2619615" y="2248930"/>
                </a:cubicBezTo>
                <a:cubicBezTo>
                  <a:pt x="2600462" y="2252122"/>
                  <a:pt x="2581141" y="2254215"/>
                  <a:pt x="2561950" y="2257168"/>
                </a:cubicBezTo>
                <a:cubicBezTo>
                  <a:pt x="2545441" y="2259708"/>
                  <a:pt x="2528999" y="2262660"/>
                  <a:pt x="2512523" y="2265406"/>
                </a:cubicBezTo>
                <a:lnTo>
                  <a:pt x="840242" y="2248930"/>
                </a:lnTo>
                <a:cubicBezTo>
                  <a:pt x="0" y="2240038"/>
                  <a:pt x="720726" y="2240692"/>
                  <a:pt x="411875" y="2240692"/>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aphicFrame>
        <p:nvGraphicFramePr>
          <p:cNvPr id="4" name="Table 3"/>
          <p:cNvGraphicFramePr>
            <a:graphicFrameLocks noGrp="1"/>
          </p:cNvGraphicFramePr>
          <p:nvPr/>
        </p:nvGraphicFramePr>
        <p:xfrm>
          <a:off x="186724" y="6255494"/>
          <a:ext cx="4607697" cy="370840"/>
        </p:xfrm>
        <a:graphic>
          <a:graphicData uri="http://schemas.openxmlformats.org/drawingml/2006/table">
            <a:tbl>
              <a:tblPr firstRow="1" bandRow="1">
                <a:tableStyleId>{5940675A-B579-460E-94D1-54222C63F5DA}</a:tableStyleId>
              </a:tblPr>
              <a:tblGrid>
                <a:gridCol w="4607697"/>
              </a:tblGrid>
              <a:tr h="370840">
                <a:tc>
                  <a:txBody>
                    <a:bodyPr/>
                    <a:lstStyle/>
                    <a:p>
                      <a:r>
                        <a:rPr lang="en-US" b="1" dirty="0" smtClean="0">
                          <a:solidFill>
                            <a:srgbClr val="FFFF00"/>
                          </a:solidFill>
                        </a:rPr>
                        <a:t>1, 2, 3,</a:t>
                      </a:r>
                      <a:r>
                        <a:rPr lang="en-US" b="1" baseline="0" dirty="0" smtClean="0">
                          <a:solidFill>
                            <a:srgbClr val="FFFF00"/>
                          </a:solidFill>
                        </a:rPr>
                        <a:t> 4, 5, 6, 7, 8, 9, 10, 11, 12, 13, 14, 15, 16</a:t>
                      </a:r>
                      <a:endParaRPr lang="en-US" b="1" dirty="0">
                        <a:solidFill>
                          <a:srgbClr val="FFFF00"/>
                        </a:solidFill>
                      </a:endParaRPr>
                    </a:p>
                  </a:txBody>
                  <a:tcPr/>
                </a:tc>
              </a:tr>
            </a:tbl>
          </a:graphicData>
        </a:graphic>
      </p:graphicFrame>
      <p:sp>
        <p:nvSpPr>
          <p:cNvPr id="5" name="TextBox 4"/>
          <p:cNvSpPr txBox="1"/>
          <p:nvPr/>
        </p:nvSpPr>
        <p:spPr>
          <a:xfrm>
            <a:off x="7315201" y="0"/>
            <a:ext cx="4876800" cy="707886"/>
          </a:xfrm>
          <a:prstGeom prst="rect">
            <a:avLst/>
          </a:prstGeom>
          <a:noFill/>
        </p:spPr>
        <p:txBody>
          <a:bodyPr wrap="square" rtlCol="0">
            <a:spAutoFit/>
          </a:bodyPr>
          <a:lstStyle/>
          <a:p>
            <a:r>
              <a:rPr lang="en-US" sz="4000" b="1" i="1" dirty="0" smtClean="0">
                <a:solidFill>
                  <a:srgbClr val="FFFF00"/>
                </a:solidFill>
                <a:latin typeface="Maiandra GD" pitchFamily="34" charset="0"/>
              </a:rPr>
              <a:t>Hamiltonian paths</a:t>
            </a:r>
            <a:endParaRPr lang="en-US" sz="4000" b="1" i="1" dirty="0">
              <a:solidFill>
                <a:srgbClr val="FFFF00"/>
              </a:solidFill>
              <a:latin typeface="Maiandra GD" pitchFamily="34" charset="0"/>
            </a:endParaRPr>
          </a:p>
        </p:txBody>
      </p:sp>
      <p:graphicFrame>
        <p:nvGraphicFramePr>
          <p:cNvPr id="6" name="Table 5"/>
          <p:cNvGraphicFramePr>
            <a:graphicFrameLocks noGrp="1"/>
          </p:cNvGraphicFramePr>
          <p:nvPr/>
        </p:nvGraphicFramePr>
        <p:xfrm>
          <a:off x="6702854" y="1675255"/>
          <a:ext cx="4607696" cy="4354844"/>
        </p:xfrm>
        <a:graphic>
          <a:graphicData uri="http://schemas.openxmlformats.org/drawingml/2006/table">
            <a:tbl>
              <a:tblPr firstRow="1" bandRow="1">
                <a:tableStyleId>{5940675A-B579-460E-94D1-54222C63F5DA}</a:tableStyleId>
              </a:tblPr>
              <a:tblGrid>
                <a:gridCol w="1151924"/>
                <a:gridCol w="1151924"/>
                <a:gridCol w="1151924"/>
                <a:gridCol w="1151924"/>
              </a:tblGrid>
              <a:tr h="1088711">
                <a:tc>
                  <a:txBody>
                    <a:bodyPr/>
                    <a:lstStyle/>
                    <a:p>
                      <a:endParaRPr lang="en-US" b="1" dirty="0" smtClean="0">
                        <a:solidFill>
                          <a:srgbClr val="FFFF00"/>
                        </a:solidFill>
                      </a:endParaRPr>
                    </a:p>
                    <a:p>
                      <a:r>
                        <a:rPr lang="en-US" b="1" dirty="0" smtClean="0">
                          <a:solidFill>
                            <a:srgbClr val="FFFF00"/>
                          </a:solidFill>
                        </a:rPr>
                        <a:t>     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2</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4</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6</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7</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8</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9</a:t>
                      </a:r>
                      <a:endParaRPr lang="en-US" b="1" dirty="0">
                        <a:solidFill>
                          <a:srgbClr val="FFFF00"/>
                        </a:solidFill>
                      </a:endParaRPr>
                    </a:p>
                  </a:txBody>
                  <a:tcPr/>
                </a:tc>
                <a:tc>
                  <a:txBody>
                    <a:bodyPr/>
                    <a:lstStyle/>
                    <a:p>
                      <a:r>
                        <a:rPr lang="en-US" b="1" dirty="0" smtClean="0">
                          <a:solidFill>
                            <a:srgbClr val="FFFF00"/>
                          </a:solidFill>
                        </a:rPr>
                        <a:t>  </a:t>
                      </a:r>
                    </a:p>
                    <a:p>
                      <a:r>
                        <a:rPr lang="en-US" b="1" dirty="0" smtClean="0">
                          <a:solidFill>
                            <a:srgbClr val="FFFF00"/>
                          </a:solidFill>
                        </a:rPr>
                        <a:t>    10</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12</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13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14</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16</a:t>
                      </a:r>
                      <a:endParaRPr lang="en-US" b="1" dirty="0">
                        <a:solidFill>
                          <a:srgbClr val="FFFF00"/>
                        </a:solidFill>
                      </a:endParaRPr>
                    </a:p>
                  </a:txBody>
                  <a:tcPr/>
                </a:tc>
              </a:tr>
            </a:tbl>
          </a:graphicData>
        </a:graphic>
      </p:graphicFrame>
      <p:graphicFrame>
        <p:nvGraphicFramePr>
          <p:cNvPr id="7" name="Table 6"/>
          <p:cNvGraphicFramePr>
            <a:graphicFrameLocks noGrp="1"/>
          </p:cNvGraphicFramePr>
          <p:nvPr/>
        </p:nvGraphicFramePr>
        <p:xfrm>
          <a:off x="6694616" y="6239018"/>
          <a:ext cx="4607697" cy="370840"/>
        </p:xfrm>
        <a:graphic>
          <a:graphicData uri="http://schemas.openxmlformats.org/drawingml/2006/table">
            <a:tbl>
              <a:tblPr firstRow="1" bandRow="1">
                <a:tableStyleId>{5940675A-B579-460E-94D1-54222C63F5DA}</a:tableStyleId>
              </a:tblPr>
              <a:tblGrid>
                <a:gridCol w="4607697"/>
              </a:tblGrid>
              <a:tr h="370840">
                <a:tc>
                  <a:txBody>
                    <a:bodyPr/>
                    <a:lstStyle/>
                    <a:p>
                      <a:r>
                        <a:rPr lang="en-US" b="1" dirty="0" smtClean="0">
                          <a:solidFill>
                            <a:srgbClr val="FFFF00"/>
                          </a:solidFill>
                        </a:rPr>
                        <a:t>1, 2, 6, </a:t>
                      </a:r>
                      <a:r>
                        <a:rPr lang="en-US" b="1" baseline="0" dirty="0" smtClean="0">
                          <a:solidFill>
                            <a:srgbClr val="FFFF00"/>
                          </a:solidFill>
                        </a:rPr>
                        <a:t>5, 9, 10, 11, 7, 3, 4, 8, 12, 16, 15, 14, 13</a:t>
                      </a:r>
                      <a:endParaRPr lang="en-US" b="1" dirty="0">
                        <a:solidFill>
                          <a:srgbClr val="FFFF00"/>
                        </a:solidFill>
                      </a:endParaRPr>
                    </a:p>
                  </a:txBody>
                  <a:tcPr/>
                </a:tc>
              </a:tr>
            </a:tbl>
          </a:graphicData>
        </a:graphic>
      </p:graphicFrame>
      <p:sp>
        <p:nvSpPr>
          <p:cNvPr id="8" name="Freeform 7"/>
          <p:cNvSpPr/>
          <p:nvPr/>
        </p:nvSpPr>
        <p:spPr>
          <a:xfrm>
            <a:off x="7356390" y="2323070"/>
            <a:ext cx="3591697" cy="3319849"/>
          </a:xfrm>
          <a:custGeom>
            <a:avLst/>
            <a:gdLst>
              <a:gd name="connsiteX0" fmla="*/ 0 w 3591697"/>
              <a:gd name="connsiteY0" fmla="*/ 24714 h 3319849"/>
              <a:gd name="connsiteX1" fmla="*/ 296562 w 3591697"/>
              <a:gd name="connsiteY1" fmla="*/ 32952 h 3319849"/>
              <a:gd name="connsiteX2" fmla="*/ 395416 w 3591697"/>
              <a:gd name="connsiteY2" fmla="*/ 41189 h 3319849"/>
              <a:gd name="connsiteX3" fmla="*/ 518984 w 3591697"/>
              <a:gd name="connsiteY3" fmla="*/ 57665 h 3319849"/>
              <a:gd name="connsiteX4" fmla="*/ 947351 w 3591697"/>
              <a:gd name="connsiteY4" fmla="*/ 65903 h 3319849"/>
              <a:gd name="connsiteX5" fmla="*/ 1013254 w 3591697"/>
              <a:gd name="connsiteY5" fmla="*/ 74141 h 3319849"/>
              <a:gd name="connsiteX6" fmla="*/ 1046205 w 3591697"/>
              <a:gd name="connsiteY6" fmla="*/ 82379 h 3319849"/>
              <a:gd name="connsiteX7" fmla="*/ 1112108 w 3591697"/>
              <a:gd name="connsiteY7" fmla="*/ 90616 h 3319849"/>
              <a:gd name="connsiteX8" fmla="*/ 1178011 w 3591697"/>
              <a:gd name="connsiteY8" fmla="*/ 115330 h 3319849"/>
              <a:gd name="connsiteX9" fmla="*/ 1235676 w 3591697"/>
              <a:gd name="connsiteY9" fmla="*/ 131806 h 3319849"/>
              <a:gd name="connsiteX10" fmla="*/ 1260389 w 3591697"/>
              <a:gd name="connsiteY10" fmla="*/ 148281 h 3319849"/>
              <a:gd name="connsiteX11" fmla="*/ 1293341 w 3591697"/>
              <a:gd name="connsiteY11" fmla="*/ 197708 h 3319849"/>
              <a:gd name="connsiteX12" fmla="*/ 1309816 w 3591697"/>
              <a:gd name="connsiteY12" fmla="*/ 222422 h 3319849"/>
              <a:gd name="connsiteX13" fmla="*/ 1342768 w 3591697"/>
              <a:gd name="connsiteY13" fmla="*/ 337752 h 3319849"/>
              <a:gd name="connsiteX14" fmla="*/ 1351005 w 3591697"/>
              <a:gd name="connsiteY14" fmla="*/ 395416 h 3319849"/>
              <a:gd name="connsiteX15" fmla="*/ 1359243 w 3591697"/>
              <a:gd name="connsiteY15" fmla="*/ 420130 h 3319849"/>
              <a:gd name="connsiteX16" fmla="*/ 1342768 w 3591697"/>
              <a:gd name="connsiteY16" fmla="*/ 823784 h 3319849"/>
              <a:gd name="connsiteX17" fmla="*/ 1326292 w 3591697"/>
              <a:gd name="connsiteY17" fmla="*/ 889687 h 3319849"/>
              <a:gd name="connsiteX18" fmla="*/ 1318054 w 3591697"/>
              <a:gd name="connsiteY18" fmla="*/ 939114 h 3319849"/>
              <a:gd name="connsiteX19" fmla="*/ 1293341 w 3591697"/>
              <a:gd name="connsiteY19" fmla="*/ 963827 h 3319849"/>
              <a:gd name="connsiteX20" fmla="*/ 1260389 w 3591697"/>
              <a:gd name="connsiteY20" fmla="*/ 1013254 h 3319849"/>
              <a:gd name="connsiteX21" fmla="*/ 1227438 w 3591697"/>
              <a:gd name="connsiteY21" fmla="*/ 1062681 h 3319849"/>
              <a:gd name="connsiteX22" fmla="*/ 1194487 w 3591697"/>
              <a:gd name="connsiteY22" fmla="*/ 1087395 h 3319849"/>
              <a:gd name="connsiteX23" fmla="*/ 1178011 w 3591697"/>
              <a:gd name="connsiteY23" fmla="*/ 1112108 h 3319849"/>
              <a:gd name="connsiteX24" fmla="*/ 1128584 w 3591697"/>
              <a:gd name="connsiteY24" fmla="*/ 1136822 h 3319849"/>
              <a:gd name="connsiteX25" fmla="*/ 1079157 w 3591697"/>
              <a:gd name="connsiteY25" fmla="*/ 1178011 h 3319849"/>
              <a:gd name="connsiteX26" fmla="*/ 1013254 w 3591697"/>
              <a:gd name="connsiteY26" fmla="*/ 1219200 h 3319849"/>
              <a:gd name="connsiteX27" fmla="*/ 955589 w 3591697"/>
              <a:gd name="connsiteY27" fmla="*/ 1235676 h 3319849"/>
              <a:gd name="connsiteX28" fmla="*/ 930876 w 3591697"/>
              <a:gd name="connsiteY28" fmla="*/ 1252152 h 3319849"/>
              <a:gd name="connsiteX29" fmla="*/ 832022 w 3591697"/>
              <a:gd name="connsiteY29" fmla="*/ 1268627 h 3319849"/>
              <a:gd name="connsiteX30" fmla="*/ 782595 w 3591697"/>
              <a:gd name="connsiteY30" fmla="*/ 1276865 h 3319849"/>
              <a:gd name="connsiteX31" fmla="*/ 757881 w 3591697"/>
              <a:gd name="connsiteY31" fmla="*/ 1285103 h 3319849"/>
              <a:gd name="connsiteX32" fmla="*/ 675503 w 3591697"/>
              <a:gd name="connsiteY32" fmla="*/ 1293341 h 3319849"/>
              <a:gd name="connsiteX33" fmla="*/ 642551 w 3591697"/>
              <a:gd name="connsiteY33" fmla="*/ 1301579 h 3319849"/>
              <a:gd name="connsiteX34" fmla="*/ 584887 w 3591697"/>
              <a:gd name="connsiteY34" fmla="*/ 1318054 h 3319849"/>
              <a:gd name="connsiteX35" fmla="*/ 510746 w 3591697"/>
              <a:gd name="connsiteY35" fmla="*/ 1326292 h 3319849"/>
              <a:gd name="connsiteX36" fmla="*/ 461319 w 3591697"/>
              <a:gd name="connsiteY36" fmla="*/ 1342768 h 3319849"/>
              <a:gd name="connsiteX37" fmla="*/ 436605 w 3591697"/>
              <a:gd name="connsiteY37" fmla="*/ 1351006 h 3319849"/>
              <a:gd name="connsiteX38" fmla="*/ 337751 w 3591697"/>
              <a:gd name="connsiteY38" fmla="*/ 1416908 h 3319849"/>
              <a:gd name="connsiteX39" fmla="*/ 296562 w 3591697"/>
              <a:gd name="connsiteY39" fmla="*/ 1466335 h 3319849"/>
              <a:gd name="connsiteX40" fmla="*/ 271849 w 3591697"/>
              <a:gd name="connsiteY40" fmla="*/ 1491049 h 3319849"/>
              <a:gd name="connsiteX41" fmla="*/ 247135 w 3591697"/>
              <a:gd name="connsiteY41" fmla="*/ 1524000 h 3319849"/>
              <a:gd name="connsiteX42" fmla="*/ 214184 w 3591697"/>
              <a:gd name="connsiteY42" fmla="*/ 1589903 h 3319849"/>
              <a:gd name="connsiteX43" fmla="*/ 189470 w 3591697"/>
              <a:gd name="connsiteY43" fmla="*/ 1614616 h 3319849"/>
              <a:gd name="connsiteX44" fmla="*/ 164757 w 3591697"/>
              <a:gd name="connsiteY44" fmla="*/ 1664043 h 3319849"/>
              <a:gd name="connsiteX45" fmla="*/ 140043 w 3591697"/>
              <a:gd name="connsiteY45" fmla="*/ 1754660 h 3319849"/>
              <a:gd name="connsiteX46" fmla="*/ 156519 w 3591697"/>
              <a:gd name="connsiteY46" fmla="*/ 1894703 h 3319849"/>
              <a:gd name="connsiteX47" fmla="*/ 164757 w 3591697"/>
              <a:gd name="connsiteY47" fmla="*/ 1927654 h 3319849"/>
              <a:gd name="connsiteX48" fmla="*/ 189470 w 3591697"/>
              <a:gd name="connsiteY48" fmla="*/ 1944130 h 3319849"/>
              <a:gd name="connsiteX49" fmla="*/ 214184 w 3591697"/>
              <a:gd name="connsiteY49" fmla="*/ 1968843 h 3319849"/>
              <a:gd name="connsiteX50" fmla="*/ 238897 w 3591697"/>
              <a:gd name="connsiteY50" fmla="*/ 2018270 h 3319849"/>
              <a:gd name="connsiteX51" fmla="*/ 263611 w 3591697"/>
              <a:gd name="connsiteY51" fmla="*/ 2034746 h 3319849"/>
              <a:gd name="connsiteX52" fmla="*/ 304800 w 3591697"/>
              <a:gd name="connsiteY52" fmla="*/ 2075935 h 3319849"/>
              <a:gd name="connsiteX53" fmla="*/ 329514 w 3591697"/>
              <a:gd name="connsiteY53" fmla="*/ 2100649 h 3319849"/>
              <a:gd name="connsiteX54" fmla="*/ 378941 w 3591697"/>
              <a:gd name="connsiteY54" fmla="*/ 2125362 h 3319849"/>
              <a:gd name="connsiteX55" fmla="*/ 428368 w 3591697"/>
              <a:gd name="connsiteY55" fmla="*/ 2150076 h 3319849"/>
              <a:gd name="connsiteX56" fmla="*/ 461319 w 3591697"/>
              <a:gd name="connsiteY56" fmla="*/ 2166552 h 3319849"/>
              <a:gd name="connsiteX57" fmla="*/ 510746 w 3591697"/>
              <a:gd name="connsiteY57" fmla="*/ 2183027 h 3319849"/>
              <a:gd name="connsiteX58" fmla="*/ 601362 w 3591697"/>
              <a:gd name="connsiteY58" fmla="*/ 2207741 h 3319849"/>
              <a:gd name="connsiteX59" fmla="*/ 642551 w 3591697"/>
              <a:gd name="connsiteY59" fmla="*/ 2215979 h 3319849"/>
              <a:gd name="connsiteX60" fmla="*/ 691978 w 3591697"/>
              <a:gd name="connsiteY60" fmla="*/ 2224216 h 3319849"/>
              <a:gd name="connsiteX61" fmla="*/ 733168 w 3591697"/>
              <a:gd name="connsiteY61" fmla="*/ 2232454 h 3319849"/>
              <a:gd name="connsiteX62" fmla="*/ 782595 w 3591697"/>
              <a:gd name="connsiteY62" fmla="*/ 2240692 h 3319849"/>
              <a:gd name="connsiteX63" fmla="*/ 823784 w 3591697"/>
              <a:gd name="connsiteY63" fmla="*/ 2248930 h 3319849"/>
              <a:gd name="connsiteX64" fmla="*/ 889687 w 3591697"/>
              <a:gd name="connsiteY64" fmla="*/ 2257168 h 3319849"/>
              <a:gd name="connsiteX65" fmla="*/ 972065 w 3591697"/>
              <a:gd name="connsiteY65" fmla="*/ 2273643 h 3319849"/>
              <a:gd name="connsiteX66" fmla="*/ 1037968 w 3591697"/>
              <a:gd name="connsiteY66" fmla="*/ 2281881 h 3319849"/>
              <a:gd name="connsiteX67" fmla="*/ 1087395 w 3591697"/>
              <a:gd name="connsiteY67" fmla="*/ 2290119 h 3319849"/>
              <a:gd name="connsiteX68" fmla="*/ 1227438 w 3591697"/>
              <a:gd name="connsiteY68" fmla="*/ 2298357 h 3319849"/>
              <a:gd name="connsiteX69" fmla="*/ 1367481 w 3591697"/>
              <a:gd name="connsiteY69" fmla="*/ 2314833 h 3319849"/>
              <a:gd name="connsiteX70" fmla="*/ 2150076 w 3591697"/>
              <a:gd name="connsiteY70" fmla="*/ 2298357 h 3319849"/>
              <a:gd name="connsiteX71" fmla="*/ 2265405 w 3591697"/>
              <a:gd name="connsiteY71" fmla="*/ 2273643 h 3319849"/>
              <a:gd name="connsiteX72" fmla="*/ 2290119 w 3591697"/>
              <a:gd name="connsiteY72" fmla="*/ 2265406 h 3319849"/>
              <a:gd name="connsiteX73" fmla="*/ 2323070 w 3591697"/>
              <a:gd name="connsiteY73" fmla="*/ 2257168 h 3319849"/>
              <a:gd name="connsiteX74" fmla="*/ 2347784 w 3591697"/>
              <a:gd name="connsiteY74" fmla="*/ 2240692 h 3319849"/>
              <a:gd name="connsiteX75" fmla="*/ 2372497 w 3591697"/>
              <a:gd name="connsiteY75" fmla="*/ 2232454 h 3319849"/>
              <a:gd name="connsiteX76" fmla="*/ 2446638 w 3591697"/>
              <a:gd name="connsiteY76" fmla="*/ 2150076 h 3319849"/>
              <a:gd name="connsiteX77" fmla="*/ 2471351 w 3591697"/>
              <a:gd name="connsiteY77" fmla="*/ 2125362 h 3319849"/>
              <a:gd name="connsiteX78" fmla="*/ 2496065 w 3591697"/>
              <a:gd name="connsiteY78" fmla="*/ 2059460 h 3319849"/>
              <a:gd name="connsiteX79" fmla="*/ 2520778 w 3591697"/>
              <a:gd name="connsiteY79" fmla="*/ 1977081 h 3319849"/>
              <a:gd name="connsiteX80" fmla="*/ 2529016 w 3591697"/>
              <a:gd name="connsiteY80" fmla="*/ 1935892 h 3319849"/>
              <a:gd name="connsiteX81" fmla="*/ 2537254 w 3591697"/>
              <a:gd name="connsiteY81" fmla="*/ 1902941 h 3319849"/>
              <a:gd name="connsiteX82" fmla="*/ 2545492 w 3591697"/>
              <a:gd name="connsiteY82" fmla="*/ 1845276 h 3319849"/>
              <a:gd name="connsiteX83" fmla="*/ 2561968 w 3591697"/>
              <a:gd name="connsiteY83" fmla="*/ 1779373 h 3319849"/>
              <a:gd name="connsiteX84" fmla="*/ 2570205 w 3591697"/>
              <a:gd name="connsiteY84" fmla="*/ 1713470 h 3319849"/>
              <a:gd name="connsiteX85" fmla="*/ 2586681 w 3591697"/>
              <a:gd name="connsiteY85" fmla="*/ 1639330 h 3319849"/>
              <a:gd name="connsiteX86" fmla="*/ 2594919 w 3591697"/>
              <a:gd name="connsiteY86" fmla="*/ 1565189 h 3319849"/>
              <a:gd name="connsiteX87" fmla="*/ 2611395 w 3591697"/>
              <a:gd name="connsiteY87" fmla="*/ 1491049 h 3319849"/>
              <a:gd name="connsiteX88" fmla="*/ 2603157 w 3591697"/>
              <a:gd name="connsiteY88" fmla="*/ 996779 h 3319849"/>
              <a:gd name="connsiteX89" fmla="*/ 2578443 w 3591697"/>
              <a:gd name="connsiteY89" fmla="*/ 897925 h 3319849"/>
              <a:gd name="connsiteX90" fmla="*/ 2570205 w 3591697"/>
              <a:gd name="connsiteY90" fmla="*/ 848497 h 3319849"/>
              <a:gd name="connsiteX91" fmla="*/ 2553730 w 3591697"/>
              <a:gd name="connsiteY91" fmla="*/ 807308 h 3319849"/>
              <a:gd name="connsiteX92" fmla="*/ 2545492 w 3591697"/>
              <a:gd name="connsiteY92" fmla="*/ 782595 h 3319849"/>
              <a:gd name="connsiteX93" fmla="*/ 2529016 w 3591697"/>
              <a:gd name="connsiteY93" fmla="*/ 724930 h 3319849"/>
              <a:gd name="connsiteX94" fmla="*/ 2520778 w 3591697"/>
              <a:gd name="connsiteY94" fmla="*/ 675503 h 3319849"/>
              <a:gd name="connsiteX95" fmla="*/ 2504303 w 3591697"/>
              <a:gd name="connsiteY95" fmla="*/ 617838 h 3319849"/>
              <a:gd name="connsiteX96" fmla="*/ 2496065 w 3591697"/>
              <a:gd name="connsiteY96" fmla="*/ 584887 h 3319849"/>
              <a:gd name="connsiteX97" fmla="*/ 2487827 w 3591697"/>
              <a:gd name="connsiteY97" fmla="*/ 560173 h 3319849"/>
              <a:gd name="connsiteX98" fmla="*/ 2479589 w 3591697"/>
              <a:gd name="connsiteY98" fmla="*/ 527222 h 3319849"/>
              <a:gd name="connsiteX99" fmla="*/ 2471351 w 3591697"/>
              <a:gd name="connsiteY99" fmla="*/ 502508 h 3319849"/>
              <a:gd name="connsiteX100" fmla="*/ 2454876 w 3591697"/>
              <a:gd name="connsiteY100" fmla="*/ 436606 h 3319849"/>
              <a:gd name="connsiteX101" fmla="*/ 2446638 w 3591697"/>
              <a:gd name="connsiteY101" fmla="*/ 411892 h 3319849"/>
              <a:gd name="connsiteX102" fmla="*/ 2430162 w 3591697"/>
              <a:gd name="connsiteY102" fmla="*/ 337752 h 3319849"/>
              <a:gd name="connsiteX103" fmla="*/ 2413687 w 3591697"/>
              <a:gd name="connsiteY103" fmla="*/ 313038 h 3319849"/>
              <a:gd name="connsiteX104" fmla="*/ 2405449 w 3591697"/>
              <a:gd name="connsiteY104" fmla="*/ 271849 h 3319849"/>
              <a:gd name="connsiteX105" fmla="*/ 2397211 w 3591697"/>
              <a:gd name="connsiteY105" fmla="*/ 247135 h 3319849"/>
              <a:gd name="connsiteX106" fmla="*/ 2413687 w 3591697"/>
              <a:gd name="connsiteY106" fmla="*/ 222422 h 3319849"/>
              <a:gd name="connsiteX107" fmla="*/ 2405449 w 3591697"/>
              <a:gd name="connsiteY107" fmla="*/ 189470 h 3319849"/>
              <a:gd name="connsiteX108" fmla="*/ 2372497 w 3591697"/>
              <a:gd name="connsiteY108" fmla="*/ 181233 h 3319849"/>
              <a:gd name="connsiteX109" fmla="*/ 2388973 w 3591697"/>
              <a:gd name="connsiteY109" fmla="*/ 148281 h 3319849"/>
              <a:gd name="connsiteX110" fmla="*/ 2430162 w 3591697"/>
              <a:gd name="connsiteY110" fmla="*/ 98854 h 3319849"/>
              <a:gd name="connsiteX111" fmla="*/ 2438400 w 3591697"/>
              <a:gd name="connsiteY111" fmla="*/ 74141 h 3319849"/>
              <a:gd name="connsiteX112" fmla="*/ 2487827 w 3591697"/>
              <a:gd name="connsiteY112" fmla="*/ 24714 h 3319849"/>
              <a:gd name="connsiteX113" fmla="*/ 2520778 w 3591697"/>
              <a:gd name="connsiteY113" fmla="*/ 8238 h 3319849"/>
              <a:gd name="connsiteX114" fmla="*/ 2619632 w 3591697"/>
              <a:gd name="connsiteY114" fmla="*/ 0 h 3319849"/>
              <a:gd name="connsiteX115" fmla="*/ 3179805 w 3591697"/>
              <a:gd name="connsiteY115" fmla="*/ 8238 h 3319849"/>
              <a:gd name="connsiteX116" fmla="*/ 3204519 w 3591697"/>
              <a:gd name="connsiteY116" fmla="*/ 24714 h 3319849"/>
              <a:gd name="connsiteX117" fmla="*/ 3253946 w 3591697"/>
              <a:gd name="connsiteY117" fmla="*/ 49427 h 3319849"/>
              <a:gd name="connsiteX118" fmla="*/ 3270422 w 3591697"/>
              <a:gd name="connsiteY118" fmla="*/ 74141 h 3319849"/>
              <a:gd name="connsiteX119" fmla="*/ 3295135 w 3591697"/>
              <a:gd name="connsiteY119" fmla="*/ 123568 h 3319849"/>
              <a:gd name="connsiteX120" fmla="*/ 3303373 w 3591697"/>
              <a:gd name="connsiteY120" fmla="*/ 156519 h 3319849"/>
              <a:gd name="connsiteX121" fmla="*/ 3336324 w 3591697"/>
              <a:gd name="connsiteY121" fmla="*/ 222422 h 3319849"/>
              <a:gd name="connsiteX122" fmla="*/ 3344562 w 3591697"/>
              <a:gd name="connsiteY122" fmla="*/ 263611 h 3319849"/>
              <a:gd name="connsiteX123" fmla="*/ 3369276 w 3591697"/>
              <a:gd name="connsiteY123" fmla="*/ 321276 h 3319849"/>
              <a:gd name="connsiteX124" fmla="*/ 3377514 w 3591697"/>
              <a:gd name="connsiteY124" fmla="*/ 362465 h 3319849"/>
              <a:gd name="connsiteX125" fmla="*/ 3393989 w 3591697"/>
              <a:gd name="connsiteY125" fmla="*/ 395416 h 3319849"/>
              <a:gd name="connsiteX126" fmla="*/ 3402227 w 3591697"/>
              <a:gd name="connsiteY126" fmla="*/ 420130 h 3319849"/>
              <a:gd name="connsiteX127" fmla="*/ 3418703 w 3591697"/>
              <a:gd name="connsiteY127" fmla="*/ 461319 h 3319849"/>
              <a:gd name="connsiteX128" fmla="*/ 3426941 w 3591697"/>
              <a:gd name="connsiteY128" fmla="*/ 494270 h 3319849"/>
              <a:gd name="connsiteX129" fmla="*/ 3443416 w 3591697"/>
              <a:gd name="connsiteY129" fmla="*/ 527222 h 3319849"/>
              <a:gd name="connsiteX130" fmla="*/ 3459892 w 3591697"/>
              <a:gd name="connsiteY130" fmla="*/ 568411 h 3319849"/>
              <a:gd name="connsiteX131" fmla="*/ 3476368 w 3591697"/>
              <a:gd name="connsiteY131" fmla="*/ 626076 h 3319849"/>
              <a:gd name="connsiteX132" fmla="*/ 3492843 w 3591697"/>
              <a:gd name="connsiteY132" fmla="*/ 667265 h 3319849"/>
              <a:gd name="connsiteX133" fmla="*/ 3501081 w 3591697"/>
              <a:gd name="connsiteY133" fmla="*/ 700216 h 3319849"/>
              <a:gd name="connsiteX134" fmla="*/ 3517557 w 3591697"/>
              <a:gd name="connsiteY134" fmla="*/ 749643 h 3319849"/>
              <a:gd name="connsiteX135" fmla="*/ 3525795 w 3591697"/>
              <a:gd name="connsiteY135" fmla="*/ 774357 h 3319849"/>
              <a:gd name="connsiteX136" fmla="*/ 3542270 w 3591697"/>
              <a:gd name="connsiteY136" fmla="*/ 1120346 h 3319849"/>
              <a:gd name="connsiteX137" fmla="*/ 3550508 w 3591697"/>
              <a:gd name="connsiteY137" fmla="*/ 1194487 h 3319849"/>
              <a:gd name="connsiteX138" fmla="*/ 3566984 w 3591697"/>
              <a:gd name="connsiteY138" fmla="*/ 1276865 h 3319849"/>
              <a:gd name="connsiteX139" fmla="*/ 3575222 w 3591697"/>
              <a:gd name="connsiteY139" fmla="*/ 1474573 h 3319849"/>
              <a:gd name="connsiteX140" fmla="*/ 3583460 w 3591697"/>
              <a:gd name="connsiteY140" fmla="*/ 1507525 h 3319849"/>
              <a:gd name="connsiteX141" fmla="*/ 3591697 w 3591697"/>
              <a:gd name="connsiteY141" fmla="*/ 1565189 h 3319849"/>
              <a:gd name="connsiteX142" fmla="*/ 3583460 w 3591697"/>
              <a:gd name="connsiteY142" fmla="*/ 2347784 h 3319849"/>
              <a:gd name="connsiteX143" fmla="*/ 3575222 w 3591697"/>
              <a:gd name="connsiteY143" fmla="*/ 2561968 h 3319849"/>
              <a:gd name="connsiteX144" fmla="*/ 3566984 w 3591697"/>
              <a:gd name="connsiteY144" fmla="*/ 2603157 h 3319849"/>
              <a:gd name="connsiteX145" fmla="*/ 3558746 w 3591697"/>
              <a:gd name="connsiteY145" fmla="*/ 2652584 h 3319849"/>
              <a:gd name="connsiteX146" fmla="*/ 3542270 w 3591697"/>
              <a:gd name="connsiteY146" fmla="*/ 2726725 h 3319849"/>
              <a:gd name="connsiteX147" fmla="*/ 3534032 w 3591697"/>
              <a:gd name="connsiteY147" fmla="*/ 2784389 h 3319849"/>
              <a:gd name="connsiteX148" fmla="*/ 3517557 w 3591697"/>
              <a:gd name="connsiteY148" fmla="*/ 2825579 h 3319849"/>
              <a:gd name="connsiteX149" fmla="*/ 3509319 w 3591697"/>
              <a:gd name="connsiteY149" fmla="*/ 2858530 h 3319849"/>
              <a:gd name="connsiteX150" fmla="*/ 3492843 w 3591697"/>
              <a:gd name="connsiteY150" fmla="*/ 2899719 h 3319849"/>
              <a:gd name="connsiteX151" fmla="*/ 3468130 w 3591697"/>
              <a:gd name="connsiteY151" fmla="*/ 2973860 h 3319849"/>
              <a:gd name="connsiteX152" fmla="*/ 3443416 w 3591697"/>
              <a:gd name="connsiteY152" fmla="*/ 3006811 h 3319849"/>
              <a:gd name="connsiteX153" fmla="*/ 3435178 w 3591697"/>
              <a:gd name="connsiteY153" fmla="*/ 3031525 h 3319849"/>
              <a:gd name="connsiteX154" fmla="*/ 3402227 w 3591697"/>
              <a:gd name="connsiteY154" fmla="*/ 3080952 h 3319849"/>
              <a:gd name="connsiteX155" fmla="*/ 3393989 w 3591697"/>
              <a:gd name="connsiteY155" fmla="*/ 3105665 h 3319849"/>
              <a:gd name="connsiteX156" fmla="*/ 3311611 w 3591697"/>
              <a:gd name="connsiteY156" fmla="*/ 3155092 h 3319849"/>
              <a:gd name="connsiteX157" fmla="*/ 3262184 w 3591697"/>
              <a:gd name="connsiteY157" fmla="*/ 3163330 h 3319849"/>
              <a:gd name="connsiteX158" fmla="*/ 3237470 w 3591697"/>
              <a:gd name="connsiteY158" fmla="*/ 3171568 h 3319849"/>
              <a:gd name="connsiteX159" fmla="*/ 3171568 w 3591697"/>
              <a:gd name="connsiteY159" fmla="*/ 3188043 h 3319849"/>
              <a:gd name="connsiteX160" fmla="*/ 3122141 w 3591697"/>
              <a:gd name="connsiteY160" fmla="*/ 3196281 h 3319849"/>
              <a:gd name="connsiteX161" fmla="*/ 3097427 w 3591697"/>
              <a:gd name="connsiteY161" fmla="*/ 3204519 h 3319849"/>
              <a:gd name="connsiteX162" fmla="*/ 3023287 w 3591697"/>
              <a:gd name="connsiteY162" fmla="*/ 3212757 h 3319849"/>
              <a:gd name="connsiteX163" fmla="*/ 2949146 w 3591697"/>
              <a:gd name="connsiteY163" fmla="*/ 3229233 h 3319849"/>
              <a:gd name="connsiteX164" fmla="*/ 2842054 w 3591697"/>
              <a:gd name="connsiteY164" fmla="*/ 3245708 h 3319849"/>
              <a:gd name="connsiteX165" fmla="*/ 2570205 w 3591697"/>
              <a:gd name="connsiteY165" fmla="*/ 3262184 h 3319849"/>
              <a:gd name="connsiteX166" fmla="*/ 2487827 w 3591697"/>
              <a:gd name="connsiteY166" fmla="*/ 3270422 h 3319849"/>
              <a:gd name="connsiteX167" fmla="*/ 2347784 w 3591697"/>
              <a:gd name="connsiteY167" fmla="*/ 3278660 h 3319849"/>
              <a:gd name="connsiteX168" fmla="*/ 2298357 w 3591697"/>
              <a:gd name="connsiteY168" fmla="*/ 3286897 h 3319849"/>
              <a:gd name="connsiteX169" fmla="*/ 2265405 w 3591697"/>
              <a:gd name="connsiteY169" fmla="*/ 3295135 h 3319849"/>
              <a:gd name="connsiteX170" fmla="*/ 2174789 w 3591697"/>
              <a:gd name="connsiteY170" fmla="*/ 3303373 h 3319849"/>
              <a:gd name="connsiteX171" fmla="*/ 2108887 w 3591697"/>
              <a:gd name="connsiteY171" fmla="*/ 3319849 h 3319849"/>
              <a:gd name="connsiteX172" fmla="*/ 148281 w 3591697"/>
              <a:gd name="connsiteY172" fmla="*/ 3319849 h 331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591697" h="3319849">
                <a:moveTo>
                  <a:pt x="0" y="24714"/>
                </a:moveTo>
                <a:lnTo>
                  <a:pt x="296562" y="32952"/>
                </a:lnTo>
                <a:cubicBezTo>
                  <a:pt x="329599" y="34328"/>
                  <a:pt x="362553" y="37538"/>
                  <a:pt x="395416" y="41189"/>
                </a:cubicBezTo>
                <a:cubicBezTo>
                  <a:pt x="460879" y="48462"/>
                  <a:pt x="440883" y="55104"/>
                  <a:pt x="518984" y="57665"/>
                </a:cubicBezTo>
                <a:cubicBezTo>
                  <a:pt x="661723" y="62345"/>
                  <a:pt x="804562" y="63157"/>
                  <a:pt x="947351" y="65903"/>
                </a:cubicBezTo>
                <a:cubicBezTo>
                  <a:pt x="969319" y="68649"/>
                  <a:pt x="991417" y="70501"/>
                  <a:pt x="1013254" y="74141"/>
                </a:cubicBezTo>
                <a:cubicBezTo>
                  <a:pt x="1024422" y="76002"/>
                  <a:pt x="1035037" y="80518"/>
                  <a:pt x="1046205" y="82379"/>
                </a:cubicBezTo>
                <a:cubicBezTo>
                  <a:pt x="1068042" y="86018"/>
                  <a:pt x="1090140" y="87870"/>
                  <a:pt x="1112108" y="90616"/>
                </a:cubicBezTo>
                <a:cubicBezTo>
                  <a:pt x="1196688" y="111761"/>
                  <a:pt x="1091858" y="83022"/>
                  <a:pt x="1178011" y="115330"/>
                </a:cubicBezTo>
                <a:cubicBezTo>
                  <a:pt x="1199129" y="123249"/>
                  <a:pt x="1215759" y="121848"/>
                  <a:pt x="1235676" y="131806"/>
                </a:cubicBezTo>
                <a:cubicBezTo>
                  <a:pt x="1244531" y="136234"/>
                  <a:pt x="1252151" y="142789"/>
                  <a:pt x="1260389" y="148281"/>
                </a:cubicBezTo>
                <a:lnTo>
                  <a:pt x="1293341" y="197708"/>
                </a:lnTo>
                <a:cubicBezTo>
                  <a:pt x="1298833" y="205946"/>
                  <a:pt x="1306685" y="213029"/>
                  <a:pt x="1309816" y="222422"/>
                </a:cubicBezTo>
                <a:cubicBezTo>
                  <a:pt x="1333453" y="293331"/>
                  <a:pt x="1322080" y="255001"/>
                  <a:pt x="1342768" y="337752"/>
                </a:cubicBezTo>
                <a:cubicBezTo>
                  <a:pt x="1347477" y="356589"/>
                  <a:pt x="1347197" y="376377"/>
                  <a:pt x="1351005" y="395416"/>
                </a:cubicBezTo>
                <a:cubicBezTo>
                  <a:pt x="1352708" y="403931"/>
                  <a:pt x="1356497" y="411892"/>
                  <a:pt x="1359243" y="420130"/>
                </a:cubicBezTo>
                <a:cubicBezTo>
                  <a:pt x="1359124" y="424886"/>
                  <a:pt x="1361159" y="719566"/>
                  <a:pt x="1342768" y="823784"/>
                </a:cubicBezTo>
                <a:cubicBezTo>
                  <a:pt x="1338833" y="846083"/>
                  <a:pt x="1330015" y="867351"/>
                  <a:pt x="1326292" y="889687"/>
                </a:cubicBezTo>
                <a:cubicBezTo>
                  <a:pt x="1323546" y="906163"/>
                  <a:pt x="1324838" y="923851"/>
                  <a:pt x="1318054" y="939114"/>
                </a:cubicBezTo>
                <a:cubicBezTo>
                  <a:pt x="1313323" y="949760"/>
                  <a:pt x="1300493" y="954631"/>
                  <a:pt x="1293341" y="963827"/>
                </a:cubicBezTo>
                <a:cubicBezTo>
                  <a:pt x="1281184" y="979457"/>
                  <a:pt x="1271373" y="996778"/>
                  <a:pt x="1260389" y="1013254"/>
                </a:cubicBezTo>
                <a:cubicBezTo>
                  <a:pt x="1260386" y="1013258"/>
                  <a:pt x="1227442" y="1062678"/>
                  <a:pt x="1227438" y="1062681"/>
                </a:cubicBezTo>
                <a:cubicBezTo>
                  <a:pt x="1216454" y="1070919"/>
                  <a:pt x="1204195" y="1077687"/>
                  <a:pt x="1194487" y="1087395"/>
                </a:cubicBezTo>
                <a:cubicBezTo>
                  <a:pt x="1187486" y="1094396"/>
                  <a:pt x="1185012" y="1105107"/>
                  <a:pt x="1178011" y="1112108"/>
                </a:cubicBezTo>
                <a:cubicBezTo>
                  <a:pt x="1162041" y="1128077"/>
                  <a:pt x="1148684" y="1130122"/>
                  <a:pt x="1128584" y="1136822"/>
                </a:cubicBezTo>
                <a:cubicBezTo>
                  <a:pt x="1090122" y="1175282"/>
                  <a:pt x="1119297" y="1149339"/>
                  <a:pt x="1079157" y="1178011"/>
                </a:cubicBezTo>
                <a:cubicBezTo>
                  <a:pt x="1043676" y="1203355"/>
                  <a:pt x="1051961" y="1202612"/>
                  <a:pt x="1013254" y="1219200"/>
                </a:cubicBezTo>
                <a:cubicBezTo>
                  <a:pt x="996706" y="1226292"/>
                  <a:pt x="972314" y="1231495"/>
                  <a:pt x="955589" y="1235676"/>
                </a:cubicBezTo>
                <a:cubicBezTo>
                  <a:pt x="947351" y="1241168"/>
                  <a:pt x="939731" y="1247724"/>
                  <a:pt x="930876" y="1252152"/>
                </a:cubicBezTo>
                <a:cubicBezTo>
                  <a:pt x="902781" y="1266199"/>
                  <a:pt x="856923" y="1265307"/>
                  <a:pt x="832022" y="1268627"/>
                </a:cubicBezTo>
                <a:cubicBezTo>
                  <a:pt x="815466" y="1270835"/>
                  <a:pt x="798900" y="1273242"/>
                  <a:pt x="782595" y="1276865"/>
                </a:cubicBezTo>
                <a:cubicBezTo>
                  <a:pt x="774118" y="1278749"/>
                  <a:pt x="766464" y="1283783"/>
                  <a:pt x="757881" y="1285103"/>
                </a:cubicBezTo>
                <a:cubicBezTo>
                  <a:pt x="730606" y="1289299"/>
                  <a:pt x="702962" y="1290595"/>
                  <a:pt x="675503" y="1293341"/>
                </a:cubicBezTo>
                <a:cubicBezTo>
                  <a:pt x="664519" y="1296087"/>
                  <a:pt x="653437" y="1298469"/>
                  <a:pt x="642551" y="1301579"/>
                </a:cubicBezTo>
                <a:cubicBezTo>
                  <a:pt x="617439" y="1308754"/>
                  <a:pt x="612778" y="1313763"/>
                  <a:pt x="584887" y="1318054"/>
                </a:cubicBezTo>
                <a:cubicBezTo>
                  <a:pt x="560310" y="1321835"/>
                  <a:pt x="535460" y="1323546"/>
                  <a:pt x="510746" y="1326292"/>
                </a:cubicBezTo>
                <a:lnTo>
                  <a:pt x="461319" y="1342768"/>
                </a:lnTo>
                <a:cubicBezTo>
                  <a:pt x="453081" y="1345514"/>
                  <a:pt x="443830" y="1346189"/>
                  <a:pt x="436605" y="1351006"/>
                </a:cubicBezTo>
                <a:lnTo>
                  <a:pt x="337751" y="1416908"/>
                </a:lnTo>
                <a:cubicBezTo>
                  <a:pt x="310683" y="1434952"/>
                  <a:pt x="315552" y="1443547"/>
                  <a:pt x="296562" y="1466335"/>
                </a:cubicBezTo>
                <a:cubicBezTo>
                  <a:pt x="289104" y="1475285"/>
                  <a:pt x="279431" y="1482204"/>
                  <a:pt x="271849" y="1491049"/>
                </a:cubicBezTo>
                <a:cubicBezTo>
                  <a:pt x="262914" y="1501473"/>
                  <a:pt x="254053" y="1512141"/>
                  <a:pt x="247135" y="1524000"/>
                </a:cubicBezTo>
                <a:cubicBezTo>
                  <a:pt x="234760" y="1545215"/>
                  <a:pt x="231551" y="1572536"/>
                  <a:pt x="214184" y="1589903"/>
                </a:cubicBezTo>
                <a:lnTo>
                  <a:pt x="189470" y="1614616"/>
                </a:lnTo>
                <a:cubicBezTo>
                  <a:pt x="159427" y="1704746"/>
                  <a:pt x="207340" y="1568231"/>
                  <a:pt x="164757" y="1664043"/>
                </a:cubicBezTo>
                <a:cubicBezTo>
                  <a:pt x="149554" y="1698251"/>
                  <a:pt x="147091" y="1719420"/>
                  <a:pt x="140043" y="1754660"/>
                </a:cubicBezTo>
                <a:cubicBezTo>
                  <a:pt x="153216" y="1939081"/>
                  <a:pt x="135121" y="1819810"/>
                  <a:pt x="156519" y="1894703"/>
                </a:cubicBezTo>
                <a:cubicBezTo>
                  <a:pt x="159629" y="1905589"/>
                  <a:pt x="158477" y="1918234"/>
                  <a:pt x="164757" y="1927654"/>
                </a:cubicBezTo>
                <a:cubicBezTo>
                  <a:pt x="170249" y="1935892"/>
                  <a:pt x="181864" y="1937792"/>
                  <a:pt x="189470" y="1944130"/>
                </a:cubicBezTo>
                <a:cubicBezTo>
                  <a:pt x="198420" y="1951588"/>
                  <a:pt x="205946" y="1960605"/>
                  <a:pt x="214184" y="1968843"/>
                </a:cubicBezTo>
                <a:cubicBezTo>
                  <a:pt x="220884" y="1988942"/>
                  <a:pt x="222929" y="2002302"/>
                  <a:pt x="238897" y="2018270"/>
                </a:cubicBezTo>
                <a:cubicBezTo>
                  <a:pt x="245898" y="2025271"/>
                  <a:pt x="255373" y="2029254"/>
                  <a:pt x="263611" y="2034746"/>
                </a:cubicBezTo>
                <a:cubicBezTo>
                  <a:pt x="293817" y="2080056"/>
                  <a:pt x="263611" y="2041611"/>
                  <a:pt x="304800" y="2075935"/>
                </a:cubicBezTo>
                <a:cubicBezTo>
                  <a:pt x="313750" y="2083393"/>
                  <a:pt x="320564" y="2093191"/>
                  <a:pt x="329514" y="2100649"/>
                </a:cubicBezTo>
                <a:cubicBezTo>
                  <a:pt x="350808" y="2118394"/>
                  <a:pt x="354170" y="2117106"/>
                  <a:pt x="378941" y="2125362"/>
                </a:cubicBezTo>
                <a:cubicBezTo>
                  <a:pt x="426434" y="2157025"/>
                  <a:pt x="380619" y="2129612"/>
                  <a:pt x="428368" y="2150076"/>
                </a:cubicBezTo>
                <a:cubicBezTo>
                  <a:pt x="439655" y="2154913"/>
                  <a:pt x="449917" y="2161991"/>
                  <a:pt x="461319" y="2166552"/>
                </a:cubicBezTo>
                <a:cubicBezTo>
                  <a:pt x="477444" y="2173002"/>
                  <a:pt x="510746" y="2183027"/>
                  <a:pt x="510746" y="2183027"/>
                </a:cubicBezTo>
                <a:cubicBezTo>
                  <a:pt x="555785" y="2213053"/>
                  <a:pt x="521376" y="2195435"/>
                  <a:pt x="601362" y="2207741"/>
                </a:cubicBezTo>
                <a:cubicBezTo>
                  <a:pt x="615201" y="2209870"/>
                  <a:pt x="628775" y="2213474"/>
                  <a:pt x="642551" y="2215979"/>
                </a:cubicBezTo>
                <a:cubicBezTo>
                  <a:pt x="658984" y="2218967"/>
                  <a:pt x="675545" y="2221228"/>
                  <a:pt x="691978" y="2224216"/>
                </a:cubicBezTo>
                <a:cubicBezTo>
                  <a:pt x="705754" y="2226721"/>
                  <a:pt x="719392" y="2229949"/>
                  <a:pt x="733168" y="2232454"/>
                </a:cubicBezTo>
                <a:cubicBezTo>
                  <a:pt x="749602" y="2235442"/>
                  <a:pt x="766161" y="2237704"/>
                  <a:pt x="782595" y="2240692"/>
                </a:cubicBezTo>
                <a:cubicBezTo>
                  <a:pt x="796371" y="2243197"/>
                  <a:pt x="809945" y="2246801"/>
                  <a:pt x="823784" y="2248930"/>
                </a:cubicBezTo>
                <a:cubicBezTo>
                  <a:pt x="845665" y="2252296"/>
                  <a:pt x="867850" y="2253529"/>
                  <a:pt x="889687" y="2257168"/>
                </a:cubicBezTo>
                <a:cubicBezTo>
                  <a:pt x="917309" y="2261772"/>
                  <a:pt x="944278" y="2270170"/>
                  <a:pt x="972065" y="2273643"/>
                </a:cubicBezTo>
                <a:lnTo>
                  <a:pt x="1037968" y="2281881"/>
                </a:lnTo>
                <a:cubicBezTo>
                  <a:pt x="1054503" y="2284243"/>
                  <a:pt x="1070755" y="2288672"/>
                  <a:pt x="1087395" y="2290119"/>
                </a:cubicBezTo>
                <a:cubicBezTo>
                  <a:pt x="1133981" y="2294170"/>
                  <a:pt x="1180814" y="2294770"/>
                  <a:pt x="1227438" y="2298357"/>
                </a:cubicBezTo>
                <a:cubicBezTo>
                  <a:pt x="1255210" y="2300493"/>
                  <a:pt x="1337778" y="2311120"/>
                  <a:pt x="1367481" y="2314833"/>
                </a:cubicBezTo>
                <a:lnTo>
                  <a:pt x="2150076" y="2298357"/>
                </a:lnTo>
                <a:cubicBezTo>
                  <a:pt x="2193134" y="2293573"/>
                  <a:pt x="2222212" y="2284442"/>
                  <a:pt x="2265405" y="2273643"/>
                </a:cubicBezTo>
                <a:cubicBezTo>
                  <a:pt x="2273829" y="2271537"/>
                  <a:pt x="2281770" y="2267791"/>
                  <a:pt x="2290119" y="2265406"/>
                </a:cubicBezTo>
                <a:cubicBezTo>
                  <a:pt x="2301005" y="2262296"/>
                  <a:pt x="2312086" y="2259914"/>
                  <a:pt x="2323070" y="2257168"/>
                </a:cubicBezTo>
                <a:cubicBezTo>
                  <a:pt x="2331308" y="2251676"/>
                  <a:pt x="2338928" y="2245120"/>
                  <a:pt x="2347784" y="2240692"/>
                </a:cubicBezTo>
                <a:cubicBezTo>
                  <a:pt x="2355551" y="2236809"/>
                  <a:pt x="2365643" y="2237785"/>
                  <a:pt x="2372497" y="2232454"/>
                </a:cubicBezTo>
                <a:cubicBezTo>
                  <a:pt x="2425977" y="2190858"/>
                  <a:pt x="2411276" y="2191332"/>
                  <a:pt x="2446638" y="2150076"/>
                </a:cubicBezTo>
                <a:cubicBezTo>
                  <a:pt x="2454220" y="2141231"/>
                  <a:pt x="2464580" y="2134842"/>
                  <a:pt x="2471351" y="2125362"/>
                </a:cubicBezTo>
                <a:cubicBezTo>
                  <a:pt x="2490401" y="2098691"/>
                  <a:pt x="2487143" y="2089198"/>
                  <a:pt x="2496065" y="2059460"/>
                </a:cubicBezTo>
                <a:cubicBezTo>
                  <a:pt x="2513673" y="2000768"/>
                  <a:pt x="2509926" y="2025919"/>
                  <a:pt x="2520778" y="1977081"/>
                </a:cubicBezTo>
                <a:cubicBezTo>
                  <a:pt x="2523815" y="1963413"/>
                  <a:pt x="2525979" y="1949560"/>
                  <a:pt x="2529016" y="1935892"/>
                </a:cubicBezTo>
                <a:cubicBezTo>
                  <a:pt x="2531472" y="1924840"/>
                  <a:pt x="2535229" y="1914080"/>
                  <a:pt x="2537254" y="1902941"/>
                </a:cubicBezTo>
                <a:cubicBezTo>
                  <a:pt x="2540727" y="1883837"/>
                  <a:pt x="2541684" y="1864316"/>
                  <a:pt x="2545492" y="1845276"/>
                </a:cubicBezTo>
                <a:cubicBezTo>
                  <a:pt x="2549933" y="1823072"/>
                  <a:pt x="2561968" y="1779373"/>
                  <a:pt x="2561968" y="1779373"/>
                </a:cubicBezTo>
                <a:cubicBezTo>
                  <a:pt x="2564714" y="1757405"/>
                  <a:pt x="2566566" y="1735307"/>
                  <a:pt x="2570205" y="1713470"/>
                </a:cubicBezTo>
                <a:cubicBezTo>
                  <a:pt x="2588200" y="1605495"/>
                  <a:pt x="2568356" y="1767604"/>
                  <a:pt x="2586681" y="1639330"/>
                </a:cubicBezTo>
                <a:cubicBezTo>
                  <a:pt x="2590198" y="1614714"/>
                  <a:pt x="2591402" y="1589805"/>
                  <a:pt x="2594919" y="1565189"/>
                </a:cubicBezTo>
                <a:cubicBezTo>
                  <a:pt x="2598405" y="1540786"/>
                  <a:pt x="2605399" y="1515033"/>
                  <a:pt x="2611395" y="1491049"/>
                </a:cubicBezTo>
                <a:cubicBezTo>
                  <a:pt x="2608649" y="1326292"/>
                  <a:pt x="2610420" y="1161398"/>
                  <a:pt x="2603157" y="996779"/>
                </a:cubicBezTo>
                <a:cubicBezTo>
                  <a:pt x="2602168" y="974367"/>
                  <a:pt x="2583057" y="925607"/>
                  <a:pt x="2578443" y="897925"/>
                </a:cubicBezTo>
                <a:cubicBezTo>
                  <a:pt x="2575697" y="881449"/>
                  <a:pt x="2574600" y="864612"/>
                  <a:pt x="2570205" y="848497"/>
                </a:cubicBezTo>
                <a:cubicBezTo>
                  <a:pt x="2566314" y="834231"/>
                  <a:pt x="2558922" y="821154"/>
                  <a:pt x="2553730" y="807308"/>
                </a:cubicBezTo>
                <a:cubicBezTo>
                  <a:pt x="2550681" y="799178"/>
                  <a:pt x="2547878" y="790944"/>
                  <a:pt x="2545492" y="782595"/>
                </a:cubicBezTo>
                <a:cubicBezTo>
                  <a:pt x="2524804" y="710188"/>
                  <a:pt x="2548768" y="784183"/>
                  <a:pt x="2529016" y="724930"/>
                </a:cubicBezTo>
                <a:cubicBezTo>
                  <a:pt x="2526270" y="708454"/>
                  <a:pt x="2524054" y="691882"/>
                  <a:pt x="2520778" y="675503"/>
                </a:cubicBezTo>
                <a:cubicBezTo>
                  <a:pt x="2512193" y="632578"/>
                  <a:pt x="2514773" y="654481"/>
                  <a:pt x="2504303" y="617838"/>
                </a:cubicBezTo>
                <a:cubicBezTo>
                  <a:pt x="2501193" y="606952"/>
                  <a:pt x="2499175" y="595773"/>
                  <a:pt x="2496065" y="584887"/>
                </a:cubicBezTo>
                <a:cubicBezTo>
                  <a:pt x="2493679" y="576538"/>
                  <a:pt x="2490213" y="568522"/>
                  <a:pt x="2487827" y="560173"/>
                </a:cubicBezTo>
                <a:cubicBezTo>
                  <a:pt x="2484717" y="549287"/>
                  <a:pt x="2482699" y="538108"/>
                  <a:pt x="2479589" y="527222"/>
                </a:cubicBezTo>
                <a:cubicBezTo>
                  <a:pt x="2477203" y="518873"/>
                  <a:pt x="2473636" y="510886"/>
                  <a:pt x="2471351" y="502508"/>
                </a:cubicBezTo>
                <a:cubicBezTo>
                  <a:pt x="2465393" y="480662"/>
                  <a:pt x="2462036" y="458087"/>
                  <a:pt x="2454876" y="436606"/>
                </a:cubicBezTo>
                <a:cubicBezTo>
                  <a:pt x="2452130" y="428368"/>
                  <a:pt x="2448522" y="420369"/>
                  <a:pt x="2446638" y="411892"/>
                </a:cubicBezTo>
                <a:cubicBezTo>
                  <a:pt x="2441575" y="389107"/>
                  <a:pt x="2441290" y="360008"/>
                  <a:pt x="2430162" y="337752"/>
                </a:cubicBezTo>
                <a:cubicBezTo>
                  <a:pt x="2425734" y="328897"/>
                  <a:pt x="2419179" y="321276"/>
                  <a:pt x="2413687" y="313038"/>
                </a:cubicBezTo>
                <a:cubicBezTo>
                  <a:pt x="2410941" y="299308"/>
                  <a:pt x="2408845" y="285433"/>
                  <a:pt x="2405449" y="271849"/>
                </a:cubicBezTo>
                <a:cubicBezTo>
                  <a:pt x="2403343" y="263425"/>
                  <a:pt x="2395783" y="255700"/>
                  <a:pt x="2397211" y="247135"/>
                </a:cubicBezTo>
                <a:cubicBezTo>
                  <a:pt x="2398839" y="237369"/>
                  <a:pt x="2408195" y="230660"/>
                  <a:pt x="2413687" y="222422"/>
                </a:cubicBezTo>
                <a:cubicBezTo>
                  <a:pt x="2410941" y="211438"/>
                  <a:pt x="2413455" y="197476"/>
                  <a:pt x="2405449" y="189470"/>
                </a:cubicBezTo>
                <a:cubicBezTo>
                  <a:pt x="2397443" y="181464"/>
                  <a:pt x="2376702" y="191745"/>
                  <a:pt x="2372497" y="181233"/>
                </a:cubicBezTo>
                <a:cubicBezTo>
                  <a:pt x="2367936" y="169831"/>
                  <a:pt x="2382880" y="158943"/>
                  <a:pt x="2388973" y="148281"/>
                </a:cubicBezTo>
                <a:cubicBezTo>
                  <a:pt x="2404264" y="121523"/>
                  <a:pt x="2407448" y="121569"/>
                  <a:pt x="2430162" y="98854"/>
                </a:cubicBezTo>
                <a:cubicBezTo>
                  <a:pt x="2432908" y="90616"/>
                  <a:pt x="2434517" y="81908"/>
                  <a:pt x="2438400" y="74141"/>
                </a:cubicBezTo>
                <a:cubicBezTo>
                  <a:pt x="2451052" y="48837"/>
                  <a:pt x="2462819" y="40344"/>
                  <a:pt x="2487827" y="24714"/>
                </a:cubicBezTo>
                <a:cubicBezTo>
                  <a:pt x="2498241" y="18205"/>
                  <a:pt x="2508708" y="10501"/>
                  <a:pt x="2520778" y="8238"/>
                </a:cubicBezTo>
                <a:cubicBezTo>
                  <a:pt x="2553277" y="2144"/>
                  <a:pt x="2586681" y="2746"/>
                  <a:pt x="2619632" y="0"/>
                </a:cubicBezTo>
                <a:cubicBezTo>
                  <a:pt x="2806356" y="2746"/>
                  <a:pt x="2993227" y="354"/>
                  <a:pt x="3179805" y="8238"/>
                </a:cubicBezTo>
                <a:cubicBezTo>
                  <a:pt x="3189697" y="8656"/>
                  <a:pt x="3195663" y="20286"/>
                  <a:pt x="3204519" y="24714"/>
                </a:cubicBezTo>
                <a:cubicBezTo>
                  <a:pt x="3272740" y="58825"/>
                  <a:pt x="3183109" y="2205"/>
                  <a:pt x="3253946" y="49427"/>
                </a:cubicBezTo>
                <a:cubicBezTo>
                  <a:pt x="3259438" y="57665"/>
                  <a:pt x="3265994" y="65285"/>
                  <a:pt x="3270422" y="74141"/>
                </a:cubicBezTo>
                <a:cubicBezTo>
                  <a:pt x="3304533" y="142362"/>
                  <a:pt x="3247913" y="52731"/>
                  <a:pt x="3295135" y="123568"/>
                </a:cubicBezTo>
                <a:cubicBezTo>
                  <a:pt x="3297881" y="134552"/>
                  <a:pt x="3298775" y="146173"/>
                  <a:pt x="3303373" y="156519"/>
                </a:cubicBezTo>
                <a:cubicBezTo>
                  <a:pt x="3328271" y="212539"/>
                  <a:pt x="3325347" y="178513"/>
                  <a:pt x="3336324" y="222422"/>
                </a:cubicBezTo>
                <a:cubicBezTo>
                  <a:pt x="3339720" y="236006"/>
                  <a:pt x="3340134" y="250328"/>
                  <a:pt x="3344562" y="263611"/>
                </a:cubicBezTo>
                <a:cubicBezTo>
                  <a:pt x="3368140" y="334343"/>
                  <a:pt x="3354879" y="263688"/>
                  <a:pt x="3369276" y="321276"/>
                </a:cubicBezTo>
                <a:cubicBezTo>
                  <a:pt x="3372672" y="334860"/>
                  <a:pt x="3373086" y="349182"/>
                  <a:pt x="3377514" y="362465"/>
                </a:cubicBezTo>
                <a:cubicBezTo>
                  <a:pt x="3381397" y="374115"/>
                  <a:pt x="3389152" y="384129"/>
                  <a:pt x="3393989" y="395416"/>
                </a:cubicBezTo>
                <a:cubicBezTo>
                  <a:pt x="3397410" y="403398"/>
                  <a:pt x="3399178" y="411999"/>
                  <a:pt x="3402227" y="420130"/>
                </a:cubicBezTo>
                <a:cubicBezTo>
                  <a:pt x="3407419" y="433976"/>
                  <a:pt x="3414027" y="447291"/>
                  <a:pt x="3418703" y="461319"/>
                </a:cubicBezTo>
                <a:cubicBezTo>
                  <a:pt x="3422283" y="472060"/>
                  <a:pt x="3422966" y="483669"/>
                  <a:pt x="3426941" y="494270"/>
                </a:cubicBezTo>
                <a:cubicBezTo>
                  <a:pt x="3431253" y="505768"/>
                  <a:pt x="3438429" y="516000"/>
                  <a:pt x="3443416" y="527222"/>
                </a:cubicBezTo>
                <a:cubicBezTo>
                  <a:pt x="3449422" y="540735"/>
                  <a:pt x="3454700" y="554565"/>
                  <a:pt x="3459892" y="568411"/>
                </a:cubicBezTo>
                <a:cubicBezTo>
                  <a:pt x="3483685" y="631859"/>
                  <a:pt x="3450411" y="548203"/>
                  <a:pt x="3476368" y="626076"/>
                </a:cubicBezTo>
                <a:cubicBezTo>
                  <a:pt x="3481044" y="640104"/>
                  <a:pt x="3488167" y="653237"/>
                  <a:pt x="3492843" y="667265"/>
                </a:cubicBezTo>
                <a:cubicBezTo>
                  <a:pt x="3496423" y="678006"/>
                  <a:pt x="3497828" y="689372"/>
                  <a:pt x="3501081" y="700216"/>
                </a:cubicBezTo>
                <a:cubicBezTo>
                  <a:pt x="3506071" y="716850"/>
                  <a:pt x="3512065" y="733167"/>
                  <a:pt x="3517557" y="749643"/>
                </a:cubicBezTo>
                <a:lnTo>
                  <a:pt x="3525795" y="774357"/>
                </a:lnTo>
                <a:cubicBezTo>
                  <a:pt x="3538591" y="1222246"/>
                  <a:pt x="3519626" y="939196"/>
                  <a:pt x="3542270" y="1120346"/>
                </a:cubicBezTo>
                <a:cubicBezTo>
                  <a:pt x="3545354" y="1145020"/>
                  <a:pt x="3547222" y="1169839"/>
                  <a:pt x="3550508" y="1194487"/>
                </a:cubicBezTo>
                <a:cubicBezTo>
                  <a:pt x="3556279" y="1237769"/>
                  <a:pt x="3557629" y="1239445"/>
                  <a:pt x="3566984" y="1276865"/>
                </a:cubicBezTo>
                <a:cubicBezTo>
                  <a:pt x="3569730" y="1342768"/>
                  <a:pt x="3570522" y="1408781"/>
                  <a:pt x="3575222" y="1474573"/>
                </a:cubicBezTo>
                <a:cubicBezTo>
                  <a:pt x="3576029" y="1485866"/>
                  <a:pt x="3581435" y="1496386"/>
                  <a:pt x="3583460" y="1507525"/>
                </a:cubicBezTo>
                <a:cubicBezTo>
                  <a:pt x="3586933" y="1526628"/>
                  <a:pt x="3588951" y="1545968"/>
                  <a:pt x="3591697" y="1565189"/>
                </a:cubicBezTo>
                <a:cubicBezTo>
                  <a:pt x="3588951" y="1826054"/>
                  <a:pt x="3587771" y="2086940"/>
                  <a:pt x="3583460" y="2347784"/>
                </a:cubicBezTo>
                <a:cubicBezTo>
                  <a:pt x="3582279" y="2419222"/>
                  <a:pt x="3579822" y="2490669"/>
                  <a:pt x="3575222" y="2561968"/>
                </a:cubicBezTo>
                <a:cubicBezTo>
                  <a:pt x="3574321" y="2575941"/>
                  <a:pt x="3569489" y="2589381"/>
                  <a:pt x="3566984" y="2603157"/>
                </a:cubicBezTo>
                <a:cubicBezTo>
                  <a:pt x="3563996" y="2619591"/>
                  <a:pt x="3562022" y="2636205"/>
                  <a:pt x="3558746" y="2652584"/>
                </a:cubicBezTo>
                <a:cubicBezTo>
                  <a:pt x="3543933" y="2726646"/>
                  <a:pt x="3556659" y="2640390"/>
                  <a:pt x="3542270" y="2726725"/>
                </a:cubicBezTo>
                <a:cubicBezTo>
                  <a:pt x="3539078" y="2745877"/>
                  <a:pt x="3538741" y="2765552"/>
                  <a:pt x="3534032" y="2784389"/>
                </a:cubicBezTo>
                <a:cubicBezTo>
                  <a:pt x="3530446" y="2798735"/>
                  <a:pt x="3522233" y="2811550"/>
                  <a:pt x="3517557" y="2825579"/>
                </a:cubicBezTo>
                <a:cubicBezTo>
                  <a:pt x="3513977" y="2836320"/>
                  <a:pt x="3512899" y="2847789"/>
                  <a:pt x="3509319" y="2858530"/>
                </a:cubicBezTo>
                <a:cubicBezTo>
                  <a:pt x="3504643" y="2872558"/>
                  <a:pt x="3497519" y="2885691"/>
                  <a:pt x="3492843" y="2899719"/>
                </a:cubicBezTo>
                <a:cubicBezTo>
                  <a:pt x="3480402" y="2937040"/>
                  <a:pt x="3489614" y="2935188"/>
                  <a:pt x="3468130" y="2973860"/>
                </a:cubicBezTo>
                <a:cubicBezTo>
                  <a:pt x="3461462" y="2985862"/>
                  <a:pt x="3451654" y="2995827"/>
                  <a:pt x="3443416" y="3006811"/>
                </a:cubicBezTo>
                <a:cubicBezTo>
                  <a:pt x="3440670" y="3015049"/>
                  <a:pt x="3439395" y="3023934"/>
                  <a:pt x="3435178" y="3031525"/>
                </a:cubicBezTo>
                <a:cubicBezTo>
                  <a:pt x="3425562" y="3048834"/>
                  <a:pt x="3408489" y="3062167"/>
                  <a:pt x="3402227" y="3080952"/>
                </a:cubicBezTo>
                <a:cubicBezTo>
                  <a:pt x="3399481" y="3089190"/>
                  <a:pt x="3400129" y="3099525"/>
                  <a:pt x="3393989" y="3105665"/>
                </a:cubicBezTo>
                <a:cubicBezTo>
                  <a:pt x="3386088" y="3113566"/>
                  <a:pt x="3330182" y="3149520"/>
                  <a:pt x="3311611" y="3155092"/>
                </a:cubicBezTo>
                <a:cubicBezTo>
                  <a:pt x="3295613" y="3159892"/>
                  <a:pt x="3278489" y="3159707"/>
                  <a:pt x="3262184" y="3163330"/>
                </a:cubicBezTo>
                <a:cubicBezTo>
                  <a:pt x="3253707" y="3165214"/>
                  <a:pt x="3245848" y="3169283"/>
                  <a:pt x="3237470" y="3171568"/>
                </a:cubicBezTo>
                <a:cubicBezTo>
                  <a:pt x="3215624" y="3177526"/>
                  <a:pt x="3193535" y="3182551"/>
                  <a:pt x="3171568" y="3188043"/>
                </a:cubicBezTo>
                <a:cubicBezTo>
                  <a:pt x="3155364" y="3192094"/>
                  <a:pt x="3138446" y="3192658"/>
                  <a:pt x="3122141" y="3196281"/>
                </a:cubicBezTo>
                <a:cubicBezTo>
                  <a:pt x="3113664" y="3198165"/>
                  <a:pt x="3105992" y="3203091"/>
                  <a:pt x="3097427" y="3204519"/>
                </a:cubicBezTo>
                <a:cubicBezTo>
                  <a:pt x="3072900" y="3208607"/>
                  <a:pt x="3047934" y="3209471"/>
                  <a:pt x="3023287" y="3212757"/>
                </a:cubicBezTo>
                <a:cubicBezTo>
                  <a:pt x="2889500" y="3230596"/>
                  <a:pt x="3029110" y="3211464"/>
                  <a:pt x="2949146" y="3229233"/>
                </a:cubicBezTo>
                <a:cubicBezTo>
                  <a:pt x="2928585" y="3233802"/>
                  <a:pt x="2860433" y="3243082"/>
                  <a:pt x="2842054" y="3245708"/>
                </a:cubicBezTo>
                <a:cubicBezTo>
                  <a:pt x="2737561" y="3280540"/>
                  <a:pt x="2841067" y="3248641"/>
                  <a:pt x="2570205" y="3262184"/>
                </a:cubicBezTo>
                <a:cubicBezTo>
                  <a:pt x="2542643" y="3263562"/>
                  <a:pt x="2515348" y="3268383"/>
                  <a:pt x="2487827" y="3270422"/>
                </a:cubicBezTo>
                <a:cubicBezTo>
                  <a:pt x="2441193" y="3273876"/>
                  <a:pt x="2394465" y="3275914"/>
                  <a:pt x="2347784" y="3278660"/>
                </a:cubicBezTo>
                <a:cubicBezTo>
                  <a:pt x="2331308" y="3281406"/>
                  <a:pt x="2314736" y="3283621"/>
                  <a:pt x="2298357" y="3286897"/>
                </a:cubicBezTo>
                <a:cubicBezTo>
                  <a:pt x="2287255" y="3289117"/>
                  <a:pt x="2276628" y="3293639"/>
                  <a:pt x="2265405" y="3295135"/>
                </a:cubicBezTo>
                <a:cubicBezTo>
                  <a:pt x="2235341" y="3299144"/>
                  <a:pt x="2204994" y="3300627"/>
                  <a:pt x="2174789" y="3303373"/>
                </a:cubicBezTo>
                <a:cubicBezTo>
                  <a:pt x="2155133" y="3309925"/>
                  <a:pt x="2129017" y="3319766"/>
                  <a:pt x="2108887" y="3319849"/>
                </a:cubicBezTo>
                <a:lnTo>
                  <a:pt x="148281" y="3319849"/>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07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927653" y="337752"/>
            <a:ext cx="1993557" cy="923330"/>
          </a:xfrm>
          <a:prstGeom prst="rect">
            <a:avLst/>
          </a:prstGeom>
          <a:noFill/>
        </p:spPr>
        <p:txBody>
          <a:bodyPr wrap="square" rtlCol="0">
            <a:spAutoFit/>
          </a:bodyPr>
          <a:lstStyle/>
          <a:p>
            <a:r>
              <a:rPr lang="en-US" sz="5400" dirty="0" smtClean="0">
                <a:solidFill>
                  <a:srgbClr val="00B0F0"/>
                </a:solidFill>
              </a:rPr>
              <a:t>~ f(n!)</a:t>
            </a:r>
            <a:endParaRPr lang="en-US" sz="5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659395" cy="5597611"/>
            <a:chOff x="893805" y="539578"/>
            <a:chExt cx="5787727" cy="5012725"/>
          </a:xfrm>
          <a:scene3d>
            <a:camera prst="orthographicFront">
              <a:rot lat="0" lon="0" rev="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029730" y="424249"/>
            <a:ext cx="5660040" cy="5597611"/>
            <a:chOff x="893805" y="539578"/>
            <a:chExt cx="5787727" cy="5012725"/>
          </a:xfrm>
          <a:scene3d>
            <a:camera prst="orthographicFront">
              <a:rot lat="0" lon="0" rev="3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054443" y="424249"/>
            <a:ext cx="5635326" cy="5597611"/>
            <a:chOff x="893805" y="539578"/>
            <a:chExt cx="5787727" cy="5012725"/>
          </a:xfrm>
          <a:scene3d>
            <a:camera prst="orthographicFront">
              <a:rot lat="0" lon="0" rev="6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128584" y="424249"/>
            <a:ext cx="5561186" cy="5597611"/>
            <a:chOff x="893805" y="539578"/>
            <a:chExt cx="5787727" cy="5012725"/>
          </a:xfrm>
          <a:scene3d>
            <a:camera prst="orthographicFront">
              <a:rot lat="0" lon="0" rev="9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239795" y="366583"/>
            <a:ext cx="5441091" cy="5597611"/>
            <a:chOff x="893805" y="539578"/>
            <a:chExt cx="5787727" cy="5012725"/>
          </a:xfrm>
          <a:scene3d>
            <a:camera prst="orthographicFront">
              <a:rot lat="0" lon="0" rev="12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400431" y="424249"/>
            <a:ext cx="5214551" cy="5597611"/>
            <a:chOff x="893805" y="539578"/>
            <a:chExt cx="5787727" cy="5012725"/>
          </a:xfrm>
          <a:scene3d>
            <a:camera prst="orthographicFront">
              <a:rot lat="0" lon="0" rev="15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02" name="Rectangle 101"/>
          <p:cNvSpPr/>
          <p:nvPr/>
        </p:nvSpPr>
        <p:spPr>
          <a:xfrm>
            <a:off x="5592496" y="3244334"/>
            <a:ext cx="1007007" cy="369332"/>
          </a:xfrm>
          <a:prstGeom prst="rect">
            <a:avLst/>
          </a:prstGeom>
        </p:spPr>
        <p:txBody>
          <a:bodyPr wrap="none">
            <a:spAutoFit/>
          </a:bodyPr>
          <a:lstStyle/>
          <a:p>
            <a:r>
              <a:rPr lang="en-US" dirty="0" smtClean="0"/>
              <a:t>00:00.50</a:t>
            </a:r>
            <a:endParaRPr lang="en-US" dirty="0"/>
          </a:p>
        </p:txBody>
      </p:sp>
    </p:spTree>
  </p:cSld>
  <p:clrMapOvr>
    <a:masterClrMapping/>
  </p:clrMapOvr>
  <p:transition advClick="0" advTm="5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434516" y="424249"/>
            <a:ext cx="5180467" cy="5597611"/>
            <a:chOff x="893805" y="539578"/>
            <a:chExt cx="5787727" cy="5012725"/>
          </a:xfrm>
          <a:scene3d>
            <a:camera prst="orthographicFront">
              <a:rot lat="0" lon="0" rev="18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593908" y="424249"/>
            <a:ext cx="5021075" cy="5597611"/>
            <a:chOff x="893805" y="539578"/>
            <a:chExt cx="5787727" cy="5012725"/>
          </a:xfrm>
          <a:scene3d>
            <a:camera prst="orthographicFront">
              <a:rot lat="0" lon="0" rev="21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686187" y="424249"/>
            <a:ext cx="4928796" cy="5597611"/>
            <a:chOff x="893805" y="539578"/>
            <a:chExt cx="5787727" cy="5012725"/>
          </a:xfrm>
          <a:scene3d>
            <a:camera prst="orthographicFront">
              <a:rot lat="0" lon="0" rev="24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52" y="123568"/>
            <a:ext cx="10131425" cy="1456267"/>
          </a:xfrm>
        </p:spPr>
        <p:txBody>
          <a:bodyPr/>
          <a:lstStyle/>
          <a:p>
            <a:pPr algn="ctr"/>
            <a:r>
              <a:rPr lang="en-US" b="1" dirty="0" smtClean="0">
                <a:solidFill>
                  <a:srgbClr val="FFC000"/>
                </a:solidFill>
                <a:latin typeface="Maiandra GD" pitchFamily="34" charset="0"/>
              </a:rPr>
              <a:t>The main goal</a:t>
            </a:r>
            <a:endParaRPr lang="en-US" b="1" dirty="0">
              <a:solidFill>
                <a:srgbClr val="FFC000"/>
              </a:solidFill>
              <a:latin typeface="Maiandra GD" pitchFamily="34" charset="0"/>
            </a:endParaRPr>
          </a:p>
        </p:txBody>
      </p:sp>
      <p:pic>
        <p:nvPicPr>
          <p:cNvPr id="4" name="Picture 3"/>
          <p:cNvPicPr/>
          <p:nvPr/>
        </p:nvPicPr>
        <p:blipFill>
          <a:blip r:embed="rId3"/>
          <a:srcRect/>
          <a:stretch>
            <a:fillRect/>
          </a:stretch>
        </p:blipFill>
        <p:spPr bwMode="auto">
          <a:xfrm>
            <a:off x="797254" y="2166552"/>
            <a:ext cx="3988929" cy="3149042"/>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5525773" y="2372497"/>
            <a:ext cx="4054831" cy="333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728132" y="180968"/>
            <a:ext cx="4475789" cy="5597611"/>
            <a:chOff x="893805" y="539578"/>
            <a:chExt cx="5787727" cy="5012725"/>
          </a:xfrm>
          <a:scene3d>
            <a:camera prst="orthographicFront">
              <a:rot lat="0" lon="0" rev="30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845275" y="189470"/>
            <a:ext cx="4044777" cy="5642920"/>
            <a:chOff x="893805" y="539578"/>
            <a:chExt cx="5787727" cy="5012725"/>
          </a:xfrm>
          <a:scene3d>
            <a:camera prst="orthographicFront">
              <a:rot lat="0" lon="0" rev="36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661020" y="293616"/>
            <a:ext cx="4026715" cy="5612234"/>
            <a:chOff x="893805" y="539578"/>
            <a:chExt cx="5787727" cy="5012725"/>
          </a:xfrm>
          <a:scene3d>
            <a:camera prst="orthographicFront">
              <a:rot lat="0" lon="0" rev="42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696993" y="481914"/>
            <a:ext cx="4094205" cy="5597611"/>
            <a:chOff x="893805" y="539578"/>
            <a:chExt cx="5787727" cy="5012725"/>
          </a:xfrm>
          <a:scene3d>
            <a:camera prst="orthographicFront">
              <a:rot lat="0" lon="0" rev="48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655806" y="407774"/>
            <a:ext cx="4399004" cy="5597611"/>
            <a:chOff x="893805" y="539578"/>
            <a:chExt cx="5787727" cy="5012725"/>
          </a:xfrm>
          <a:scene3d>
            <a:camera prst="orthographicFront">
              <a:rot lat="0" lon="0" rev="54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647567" y="407774"/>
            <a:ext cx="4506097" cy="5597611"/>
            <a:chOff x="893805" y="539578"/>
            <a:chExt cx="5787727" cy="5012725"/>
          </a:xfrm>
          <a:scene3d>
            <a:camera prst="orthographicFront">
              <a:rot lat="0" lon="0" rev="60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482811" y="325395"/>
            <a:ext cx="4712043" cy="5597611"/>
            <a:chOff x="893805" y="539578"/>
            <a:chExt cx="5787727" cy="5012725"/>
          </a:xfrm>
          <a:scene3d>
            <a:camera prst="orthographicFront">
              <a:rot lat="0" lon="0" rev="72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507524" y="201827"/>
            <a:ext cx="4687328" cy="5597611"/>
            <a:chOff x="893805" y="539578"/>
            <a:chExt cx="5787727" cy="5012725"/>
          </a:xfrm>
          <a:scene3d>
            <a:camera prst="orthographicFront">
              <a:rot lat="0" lon="0" rev="78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1125862" y="424249"/>
            <a:ext cx="4937185" cy="5597611"/>
            <a:chOff x="893805" y="539578"/>
            <a:chExt cx="5787727" cy="5012725"/>
          </a:xfrm>
          <a:scene3d>
            <a:camera prst="orthographicFront">
              <a:rot lat="0" lon="0" rev="84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269043" cy="5597611"/>
            <a:chOff x="893805" y="539578"/>
            <a:chExt cx="5787727" cy="5012725"/>
          </a:xfrm>
          <a:scene3d>
            <a:camera prst="orthographicFront">
              <a:rot lat="0" lon="0" rev="90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52" y="123568"/>
            <a:ext cx="10131425" cy="1456267"/>
          </a:xfrm>
        </p:spPr>
        <p:txBody>
          <a:bodyPr/>
          <a:lstStyle/>
          <a:p>
            <a:pPr algn="ctr"/>
            <a:r>
              <a:rPr lang="en-US" b="1" dirty="0" smtClean="0">
                <a:solidFill>
                  <a:srgbClr val="FFC000"/>
                </a:solidFill>
                <a:latin typeface="Maiandra GD" pitchFamily="34" charset="0"/>
              </a:rPr>
              <a:t>The main goal</a:t>
            </a:r>
            <a:endParaRPr lang="en-US" b="1" dirty="0">
              <a:solidFill>
                <a:srgbClr val="FFC000"/>
              </a:solidFill>
              <a:latin typeface="Maiandra GD" pitchFamily="34" charset="0"/>
            </a:endParaRPr>
          </a:p>
        </p:txBody>
      </p:sp>
      <p:pic>
        <p:nvPicPr>
          <p:cNvPr id="5" name="Picture 4"/>
          <p:cNvPicPr/>
          <p:nvPr/>
        </p:nvPicPr>
        <p:blipFill>
          <a:blip r:embed="rId3"/>
          <a:srcRect/>
          <a:stretch>
            <a:fillRect/>
          </a:stretch>
        </p:blipFill>
        <p:spPr bwMode="auto">
          <a:xfrm>
            <a:off x="5525773" y="2372497"/>
            <a:ext cx="4054831" cy="3338513"/>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759769" y="2455818"/>
            <a:ext cx="4047362" cy="3329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519353" cy="5597611"/>
            <a:chOff x="893805" y="539578"/>
            <a:chExt cx="5787727" cy="5012725"/>
          </a:xfrm>
          <a:scene3d>
            <a:camera prst="orthographicFront">
              <a:rot lat="0" lon="0" rev="96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609969" cy="5597611"/>
            <a:chOff x="893805" y="539578"/>
            <a:chExt cx="5787727" cy="5012725"/>
          </a:xfrm>
          <a:scene3d>
            <a:camera prst="orthographicFront">
              <a:rot lat="0" lon="0" rev="102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Click="0" advTm="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659395" cy="5597611"/>
            <a:chOff x="893805" y="539578"/>
            <a:chExt cx="5787727" cy="5012725"/>
          </a:xfrm>
          <a:scene3d>
            <a:camera prst="orthographicFront">
              <a:rot lat="0" lon="0" rev="1050000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Tm="5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54443" y="1120347"/>
            <a:ext cx="5494638" cy="4234248"/>
          </a:xfrm>
          <a:custGeom>
            <a:avLst/>
            <a:gdLst>
              <a:gd name="connsiteX0" fmla="*/ 354227 w 5494638"/>
              <a:gd name="connsiteY0" fmla="*/ 2529016 h 4234248"/>
              <a:gd name="connsiteX1" fmla="*/ 329514 w 5494638"/>
              <a:gd name="connsiteY1" fmla="*/ 2463113 h 4234248"/>
              <a:gd name="connsiteX2" fmla="*/ 313038 w 5494638"/>
              <a:gd name="connsiteY2" fmla="*/ 2421924 h 4234248"/>
              <a:gd name="connsiteX3" fmla="*/ 288324 w 5494638"/>
              <a:gd name="connsiteY3" fmla="*/ 2388973 h 4234248"/>
              <a:gd name="connsiteX4" fmla="*/ 271849 w 5494638"/>
              <a:gd name="connsiteY4" fmla="*/ 2364259 h 4234248"/>
              <a:gd name="connsiteX5" fmla="*/ 222422 w 5494638"/>
              <a:gd name="connsiteY5" fmla="*/ 2281881 h 4234248"/>
              <a:gd name="connsiteX6" fmla="*/ 205946 w 5494638"/>
              <a:gd name="connsiteY6" fmla="*/ 2232454 h 4234248"/>
              <a:gd name="connsiteX7" fmla="*/ 197708 w 5494638"/>
              <a:gd name="connsiteY7" fmla="*/ 2207740 h 4234248"/>
              <a:gd name="connsiteX8" fmla="*/ 156519 w 5494638"/>
              <a:gd name="connsiteY8" fmla="*/ 2158313 h 4234248"/>
              <a:gd name="connsiteX9" fmla="*/ 131805 w 5494638"/>
              <a:gd name="connsiteY9" fmla="*/ 2141837 h 4234248"/>
              <a:gd name="connsiteX10" fmla="*/ 123568 w 5494638"/>
              <a:gd name="connsiteY10" fmla="*/ 2117124 h 4234248"/>
              <a:gd name="connsiteX11" fmla="*/ 107092 w 5494638"/>
              <a:gd name="connsiteY11" fmla="*/ 2092410 h 4234248"/>
              <a:gd name="connsiteX12" fmla="*/ 98854 w 5494638"/>
              <a:gd name="connsiteY12" fmla="*/ 2059459 h 4234248"/>
              <a:gd name="connsiteX13" fmla="*/ 65903 w 5494638"/>
              <a:gd name="connsiteY13" fmla="*/ 2010032 h 4234248"/>
              <a:gd name="connsiteX14" fmla="*/ 49427 w 5494638"/>
              <a:gd name="connsiteY14" fmla="*/ 1968843 h 4234248"/>
              <a:gd name="connsiteX15" fmla="*/ 41189 w 5494638"/>
              <a:gd name="connsiteY15" fmla="*/ 1894702 h 4234248"/>
              <a:gd name="connsiteX16" fmla="*/ 32951 w 5494638"/>
              <a:gd name="connsiteY16" fmla="*/ 1861751 h 4234248"/>
              <a:gd name="connsiteX17" fmla="*/ 24714 w 5494638"/>
              <a:gd name="connsiteY17" fmla="*/ 1812324 h 4234248"/>
              <a:gd name="connsiteX18" fmla="*/ 16476 w 5494638"/>
              <a:gd name="connsiteY18" fmla="*/ 1779373 h 4234248"/>
              <a:gd name="connsiteX19" fmla="*/ 0 w 5494638"/>
              <a:gd name="connsiteY19" fmla="*/ 1680518 h 4234248"/>
              <a:gd name="connsiteX20" fmla="*/ 8238 w 5494638"/>
              <a:gd name="connsiteY20" fmla="*/ 1491048 h 4234248"/>
              <a:gd name="connsiteX21" fmla="*/ 24714 w 5494638"/>
              <a:gd name="connsiteY21" fmla="*/ 1433383 h 4234248"/>
              <a:gd name="connsiteX22" fmla="*/ 49427 w 5494638"/>
              <a:gd name="connsiteY22" fmla="*/ 1351005 h 4234248"/>
              <a:gd name="connsiteX23" fmla="*/ 65903 w 5494638"/>
              <a:gd name="connsiteY23" fmla="*/ 1318054 h 4234248"/>
              <a:gd name="connsiteX24" fmla="*/ 74141 w 5494638"/>
              <a:gd name="connsiteY24" fmla="*/ 1293340 h 4234248"/>
              <a:gd name="connsiteX25" fmla="*/ 98854 w 5494638"/>
              <a:gd name="connsiteY25" fmla="*/ 1260389 h 4234248"/>
              <a:gd name="connsiteX26" fmla="*/ 131805 w 5494638"/>
              <a:gd name="connsiteY26" fmla="*/ 1210962 h 4234248"/>
              <a:gd name="connsiteX27" fmla="*/ 156519 w 5494638"/>
              <a:gd name="connsiteY27" fmla="*/ 1186248 h 4234248"/>
              <a:gd name="connsiteX28" fmla="*/ 172995 w 5494638"/>
              <a:gd name="connsiteY28" fmla="*/ 1153297 h 4234248"/>
              <a:gd name="connsiteX29" fmla="*/ 197708 w 5494638"/>
              <a:gd name="connsiteY29" fmla="*/ 1128583 h 4234248"/>
              <a:gd name="connsiteX30" fmla="*/ 214184 w 5494638"/>
              <a:gd name="connsiteY30" fmla="*/ 1103870 h 4234248"/>
              <a:gd name="connsiteX31" fmla="*/ 238897 w 5494638"/>
              <a:gd name="connsiteY31" fmla="*/ 1079156 h 4234248"/>
              <a:gd name="connsiteX32" fmla="*/ 271849 w 5494638"/>
              <a:gd name="connsiteY32" fmla="*/ 1029729 h 4234248"/>
              <a:gd name="connsiteX33" fmla="*/ 304800 w 5494638"/>
              <a:gd name="connsiteY33" fmla="*/ 980302 h 4234248"/>
              <a:gd name="connsiteX34" fmla="*/ 329514 w 5494638"/>
              <a:gd name="connsiteY34" fmla="*/ 955589 h 4234248"/>
              <a:gd name="connsiteX35" fmla="*/ 354227 w 5494638"/>
              <a:gd name="connsiteY35" fmla="*/ 922637 h 4234248"/>
              <a:gd name="connsiteX36" fmla="*/ 403654 w 5494638"/>
              <a:gd name="connsiteY36" fmla="*/ 889686 h 4234248"/>
              <a:gd name="connsiteX37" fmla="*/ 469557 w 5494638"/>
              <a:gd name="connsiteY37" fmla="*/ 840259 h 4234248"/>
              <a:gd name="connsiteX38" fmla="*/ 518984 w 5494638"/>
              <a:gd name="connsiteY38" fmla="*/ 807308 h 4234248"/>
              <a:gd name="connsiteX39" fmla="*/ 568411 w 5494638"/>
              <a:gd name="connsiteY39" fmla="*/ 774356 h 4234248"/>
              <a:gd name="connsiteX40" fmla="*/ 593124 w 5494638"/>
              <a:gd name="connsiteY40" fmla="*/ 749643 h 4234248"/>
              <a:gd name="connsiteX41" fmla="*/ 642551 w 5494638"/>
              <a:gd name="connsiteY41" fmla="*/ 716691 h 4234248"/>
              <a:gd name="connsiteX42" fmla="*/ 691978 w 5494638"/>
              <a:gd name="connsiteY42" fmla="*/ 683740 h 4234248"/>
              <a:gd name="connsiteX43" fmla="*/ 741405 w 5494638"/>
              <a:gd name="connsiteY43" fmla="*/ 634313 h 4234248"/>
              <a:gd name="connsiteX44" fmla="*/ 832022 w 5494638"/>
              <a:gd name="connsiteY44" fmla="*/ 568410 h 4234248"/>
              <a:gd name="connsiteX45" fmla="*/ 864973 w 5494638"/>
              <a:gd name="connsiteY45" fmla="*/ 543697 h 4234248"/>
              <a:gd name="connsiteX46" fmla="*/ 897924 w 5494638"/>
              <a:gd name="connsiteY46" fmla="*/ 518983 h 4234248"/>
              <a:gd name="connsiteX47" fmla="*/ 922638 w 5494638"/>
              <a:gd name="connsiteY47" fmla="*/ 510746 h 4234248"/>
              <a:gd name="connsiteX48" fmla="*/ 947351 w 5494638"/>
              <a:gd name="connsiteY48" fmla="*/ 477794 h 4234248"/>
              <a:gd name="connsiteX49" fmla="*/ 972065 w 5494638"/>
              <a:gd name="connsiteY49" fmla="*/ 461318 h 4234248"/>
              <a:gd name="connsiteX50" fmla="*/ 1029730 w 5494638"/>
              <a:gd name="connsiteY50" fmla="*/ 428367 h 4234248"/>
              <a:gd name="connsiteX51" fmla="*/ 1062681 w 5494638"/>
              <a:gd name="connsiteY51" fmla="*/ 403654 h 4234248"/>
              <a:gd name="connsiteX52" fmla="*/ 1095632 w 5494638"/>
              <a:gd name="connsiteY52" fmla="*/ 370702 h 4234248"/>
              <a:gd name="connsiteX53" fmla="*/ 1136822 w 5494638"/>
              <a:gd name="connsiteY53" fmla="*/ 354227 h 4234248"/>
              <a:gd name="connsiteX54" fmla="*/ 1243914 w 5494638"/>
              <a:gd name="connsiteY54" fmla="*/ 263610 h 4234248"/>
              <a:gd name="connsiteX55" fmla="*/ 1285103 w 5494638"/>
              <a:gd name="connsiteY55" fmla="*/ 238897 h 4234248"/>
              <a:gd name="connsiteX56" fmla="*/ 1309816 w 5494638"/>
              <a:gd name="connsiteY56" fmla="*/ 214183 h 4234248"/>
              <a:gd name="connsiteX57" fmla="*/ 1359243 w 5494638"/>
              <a:gd name="connsiteY57" fmla="*/ 181232 h 4234248"/>
              <a:gd name="connsiteX58" fmla="*/ 1458097 w 5494638"/>
              <a:gd name="connsiteY58" fmla="*/ 107091 h 4234248"/>
              <a:gd name="connsiteX59" fmla="*/ 1491049 w 5494638"/>
              <a:gd name="connsiteY59" fmla="*/ 82378 h 4234248"/>
              <a:gd name="connsiteX60" fmla="*/ 1524000 w 5494638"/>
              <a:gd name="connsiteY60" fmla="*/ 57664 h 4234248"/>
              <a:gd name="connsiteX61" fmla="*/ 1614616 w 5494638"/>
              <a:gd name="connsiteY61" fmla="*/ 32951 h 4234248"/>
              <a:gd name="connsiteX62" fmla="*/ 1639330 w 5494638"/>
              <a:gd name="connsiteY62" fmla="*/ 16475 h 4234248"/>
              <a:gd name="connsiteX63" fmla="*/ 1705232 w 5494638"/>
              <a:gd name="connsiteY63" fmla="*/ 0 h 4234248"/>
              <a:gd name="connsiteX64" fmla="*/ 2026508 w 5494638"/>
              <a:gd name="connsiteY64" fmla="*/ 8237 h 4234248"/>
              <a:gd name="connsiteX65" fmla="*/ 2051222 w 5494638"/>
              <a:gd name="connsiteY65" fmla="*/ 16475 h 4234248"/>
              <a:gd name="connsiteX66" fmla="*/ 2191265 w 5494638"/>
              <a:gd name="connsiteY66" fmla="*/ 32951 h 4234248"/>
              <a:gd name="connsiteX67" fmla="*/ 2273643 w 5494638"/>
              <a:gd name="connsiteY67" fmla="*/ 49427 h 4234248"/>
              <a:gd name="connsiteX68" fmla="*/ 2298357 w 5494638"/>
              <a:gd name="connsiteY68" fmla="*/ 57664 h 4234248"/>
              <a:gd name="connsiteX69" fmla="*/ 2380735 w 5494638"/>
              <a:gd name="connsiteY69" fmla="*/ 65902 h 4234248"/>
              <a:gd name="connsiteX70" fmla="*/ 2421924 w 5494638"/>
              <a:gd name="connsiteY70" fmla="*/ 74140 h 4234248"/>
              <a:gd name="connsiteX71" fmla="*/ 2471351 w 5494638"/>
              <a:gd name="connsiteY71" fmla="*/ 82378 h 4234248"/>
              <a:gd name="connsiteX72" fmla="*/ 2561968 w 5494638"/>
              <a:gd name="connsiteY72" fmla="*/ 98854 h 4234248"/>
              <a:gd name="connsiteX73" fmla="*/ 2644346 w 5494638"/>
              <a:gd name="connsiteY73" fmla="*/ 131805 h 4234248"/>
              <a:gd name="connsiteX74" fmla="*/ 2734962 w 5494638"/>
              <a:gd name="connsiteY74" fmla="*/ 164756 h 4234248"/>
              <a:gd name="connsiteX75" fmla="*/ 2809103 w 5494638"/>
              <a:gd name="connsiteY75" fmla="*/ 205946 h 4234248"/>
              <a:gd name="connsiteX76" fmla="*/ 2866768 w 5494638"/>
              <a:gd name="connsiteY76" fmla="*/ 222421 h 4234248"/>
              <a:gd name="connsiteX77" fmla="*/ 2907957 w 5494638"/>
              <a:gd name="connsiteY77" fmla="*/ 238897 h 4234248"/>
              <a:gd name="connsiteX78" fmla="*/ 2957384 w 5494638"/>
              <a:gd name="connsiteY78" fmla="*/ 255373 h 4234248"/>
              <a:gd name="connsiteX79" fmla="*/ 3039762 w 5494638"/>
              <a:gd name="connsiteY79" fmla="*/ 296562 h 4234248"/>
              <a:gd name="connsiteX80" fmla="*/ 3122141 w 5494638"/>
              <a:gd name="connsiteY80" fmla="*/ 321275 h 4234248"/>
              <a:gd name="connsiteX81" fmla="*/ 3146854 w 5494638"/>
              <a:gd name="connsiteY81" fmla="*/ 337751 h 4234248"/>
              <a:gd name="connsiteX82" fmla="*/ 3229232 w 5494638"/>
              <a:gd name="connsiteY82" fmla="*/ 362464 h 4234248"/>
              <a:gd name="connsiteX83" fmla="*/ 3311611 w 5494638"/>
              <a:gd name="connsiteY83" fmla="*/ 395416 h 4234248"/>
              <a:gd name="connsiteX84" fmla="*/ 3344562 w 5494638"/>
              <a:gd name="connsiteY84" fmla="*/ 411891 h 4234248"/>
              <a:gd name="connsiteX85" fmla="*/ 3410465 w 5494638"/>
              <a:gd name="connsiteY85" fmla="*/ 420129 h 4234248"/>
              <a:gd name="connsiteX86" fmla="*/ 3459892 w 5494638"/>
              <a:gd name="connsiteY86" fmla="*/ 428367 h 4234248"/>
              <a:gd name="connsiteX87" fmla="*/ 3517557 w 5494638"/>
              <a:gd name="connsiteY87" fmla="*/ 436605 h 4234248"/>
              <a:gd name="connsiteX88" fmla="*/ 3566984 w 5494638"/>
              <a:gd name="connsiteY88" fmla="*/ 444843 h 4234248"/>
              <a:gd name="connsiteX89" fmla="*/ 3649362 w 5494638"/>
              <a:gd name="connsiteY89" fmla="*/ 453081 h 4234248"/>
              <a:gd name="connsiteX90" fmla="*/ 3739978 w 5494638"/>
              <a:gd name="connsiteY90" fmla="*/ 469556 h 4234248"/>
              <a:gd name="connsiteX91" fmla="*/ 3781168 w 5494638"/>
              <a:gd name="connsiteY91" fmla="*/ 477794 h 4234248"/>
              <a:gd name="connsiteX92" fmla="*/ 3838832 w 5494638"/>
              <a:gd name="connsiteY92" fmla="*/ 486032 h 4234248"/>
              <a:gd name="connsiteX93" fmla="*/ 3871784 w 5494638"/>
              <a:gd name="connsiteY93" fmla="*/ 494270 h 4234248"/>
              <a:gd name="connsiteX94" fmla="*/ 3929449 w 5494638"/>
              <a:gd name="connsiteY94" fmla="*/ 502508 h 4234248"/>
              <a:gd name="connsiteX95" fmla="*/ 3970638 w 5494638"/>
              <a:gd name="connsiteY95" fmla="*/ 510746 h 4234248"/>
              <a:gd name="connsiteX96" fmla="*/ 4020065 w 5494638"/>
              <a:gd name="connsiteY96" fmla="*/ 518983 h 4234248"/>
              <a:gd name="connsiteX97" fmla="*/ 4094205 w 5494638"/>
              <a:gd name="connsiteY97" fmla="*/ 535459 h 4234248"/>
              <a:gd name="connsiteX98" fmla="*/ 4143632 w 5494638"/>
              <a:gd name="connsiteY98" fmla="*/ 543697 h 4234248"/>
              <a:gd name="connsiteX99" fmla="*/ 4184822 w 5494638"/>
              <a:gd name="connsiteY99" fmla="*/ 551935 h 4234248"/>
              <a:gd name="connsiteX100" fmla="*/ 4308389 w 5494638"/>
              <a:gd name="connsiteY100" fmla="*/ 568410 h 4234248"/>
              <a:gd name="connsiteX101" fmla="*/ 4382530 w 5494638"/>
              <a:gd name="connsiteY101" fmla="*/ 584886 h 4234248"/>
              <a:gd name="connsiteX102" fmla="*/ 4407243 w 5494638"/>
              <a:gd name="connsiteY102" fmla="*/ 593124 h 4234248"/>
              <a:gd name="connsiteX103" fmla="*/ 4456670 w 5494638"/>
              <a:gd name="connsiteY103" fmla="*/ 601362 h 4234248"/>
              <a:gd name="connsiteX104" fmla="*/ 4514335 w 5494638"/>
              <a:gd name="connsiteY104" fmla="*/ 617837 h 4234248"/>
              <a:gd name="connsiteX105" fmla="*/ 4539049 w 5494638"/>
              <a:gd name="connsiteY105" fmla="*/ 626075 h 4234248"/>
              <a:gd name="connsiteX106" fmla="*/ 4572000 w 5494638"/>
              <a:gd name="connsiteY106" fmla="*/ 642551 h 4234248"/>
              <a:gd name="connsiteX107" fmla="*/ 4596714 w 5494638"/>
              <a:gd name="connsiteY107" fmla="*/ 650789 h 4234248"/>
              <a:gd name="connsiteX108" fmla="*/ 4629665 w 5494638"/>
              <a:gd name="connsiteY108" fmla="*/ 667264 h 4234248"/>
              <a:gd name="connsiteX109" fmla="*/ 4703805 w 5494638"/>
              <a:gd name="connsiteY109" fmla="*/ 691978 h 4234248"/>
              <a:gd name="connsiteX110" fmla="*/ 4802660 w 5494638"/>
              <a:gd name="connsiteY110" fmla="*/ 733167 h 4234248"/>
              <a:gd name="connsiteX111" fmla="*/ 4901514 w 5494638"/>
              <a:gd name="connsiteY111" fmla="*/ 766118 h 4234248"/>
              <a:gd name="connsiteX112" fmla="*/ 4950941 w 5494638"/>
              <a:gd name="connsiteY112" fmla="*/ 799070 h 4234248"/>
              <a:gd name="connsiteX113" fmla="*/ 5016843 w 5494638"/>
              <a:gd name="connsiteY113" fmla="*/ 823783 h 4234248"/>
              <a:gd name="connsiteX114" fmla="*/ 5041557 w 5494638"/>
              <a:gd name="connsiteY114" fmla="*/ 832021 h 4234248"/>
              <a:gd name="connsiteX115" fmla="*/ 5099222 w 5494638"/>
              <a:gd name="connsiteY115" fmla="*/ 864973 h 4234248"/>
              <a:gd name="connsiteX116" fmla="*/ 5140411 w 5494638"/>
              <a:gd name="connsiteY116" fmla="*/ 881448 h 4234248"/>
              <a:gd name="connsiteX117" fmla="*/ 5181600 w 5494638"/>
              <a:gd name="connsiteY117" fmla="*/ 914400 h 4234248"/>
              <a:gd name="connsiteX118" fmla="*/ 5206314 w 5494638"/>
              <a:gd name="connsiteY118" fmla="*/ 939113 h 4234248"/>
              <a:gd name="connsiteX119" fmla="*/ 5255741 w 5494638"/>
              <a:gd name="connsiteY119" fmla="*/ 972064 h 4234248"/>
              <a:gd name="connsiteX120" fmla="*/ 5321643 w 5494638"/>
              <a:gd name="connsiteY120" fmla="*/ 1054443 h 4234248"/>
              <a:gd name="connsiteX121" fmla="*/ 5387546 w 5494638"/>
              <a:gd name="connsiteY121" fmla="*/ 1178010 h 4234248"/>
              <a:gd name="connsiteX122" fmla="*/ 5412260 w 5494638"/>
              <a:gd name="connsiteY122" fmla="*/ 1268627 h 4234248"/>
              <a:gd name="connsiteX123" fmla="*/ 5428735 w 5494638"/>
              <a:gd name="connsiteY123" fmla="*/ 1293340 h 4234248"/>
              <a:gd name="connsiteX124" fmla="*/ 5436973 w 5494638"/>
              <a:gd name="connsiteY124" fmla="*/ 1342767 h 4234248"/>
              <a:gd name="connsiteX125" fmla="*/ 5445211 w 5494638"/>
              <a:gd name="connsiteY125" fmla="*/ 1367481 h 4234248"/>
              <a:gd name="connsiteX126" fmla="*/ 5453449 w 5494638"/>
              <a:gd name="connsiteY126" fmla="*/ 1416908 h 4234248"/>
              <a:gd name="connsiteX127" fmla="*/ 5469924 w 5494638"/>
              <a:gd name="connsiteY127" fmla="*/ 1499286 h 4234248"/>
              <a:gd name="connsiteX128" fmla="*/ 5494638 w 5494638"/>
              <a:gd name="connsiteY128" fmla="*/ 1762897 h 4234248"/>
              <a:gd name="connsiteX129" fmla="*/ 5486400 w 5494638"/>
              <a:gd name="connsiteY129" fmla="*/ 2059459 h 4234248"/>
              <a:gd name="connsiteX130" fmla="*/ 5478162 w 5494638"/>
              <a:gd name="connsiteY130" fmla="*/ 2117124 h 4234248"/>
              <a:gd name="connsiteX131" fmla="*/ 5461687 w 5494638"/>
              <a:gd name="connsiteY131" fmla="*/ 2150075 h 4234248"/>
              <a:gd name="connsiteX132" fmla="*/ 5453449 w 5494638"/>
              <a:gd name="connsiteY132" fmla="*/ 2199502 h 4234248"/>
              <a:gd name="connsiteX133" fmla="*/ 5436973 w 5494638"/>
              <a:gd name="connsiteY133" fmla="*/ 2232454 h 4234248"/>
              <a:gd name="connsiteX134" fmla="*/ 5428735 w 5494638"/>
              <a:gd name="connsiteY134" fmla="*/ 2257167 h 4234248"/>
              <a:gd name="connsiteX135" fmla="*/ 5412260 w 5494638"/>
              <a:gd name="connsiteY135" fmla="*/ 2298356 h 4234248"/>
              <a:gd name="connsiteX136" fmla="*/ 5395784 w 5494638"/>
              <a:gd name="connsiteY136" fmla="*/ 2347783 h 4234248"/>
              <a:gd name="connsiteX137" fmla="*/ 5362832 w 5494638"/>
              <a:gd name="connsiteY137" fmla="*/ 2421924 h 4234248"/>
              <a:gd name="connsiteX138" fmla="*/ 5354595 w 5494638"/>
              <a:gd name="connsiteY138" fmla="*/ 2454875 h 4234248"/>
              <a:gd name="connsiteX139" fmla="*/ 5329881 w 5494638"/>
              <a:gd name="connsiteY139" fmla="*/ 2487827 h 4234248"/>
              <a:gd name="connsiteX140" fmla="*/ 5313405 w 5494638"/>
              <a:gd name="connsiteY140" fmla="*/ 2512540 h 4234248"/>
              <a:gd name="connsiteX141" fmla="*/ 5280454 w 5494638"/>
              <a:gd name="connsiteY141" fmla="*/ 2570205 h 4234248"/>
              <a:gd name="connsiteX142" fmla="*/ 5255741 w 5494638"/>
              <a:gd name="connsiteY142" fmla="*/ 2578443 h 4234248"/>
              <a:gd name="connsiteX143" fmla="*/ 5214551 w 5494638"/>
              <a:gd name="connsiteY143" fmla="*/ 2611394 h 4234248"/>
              <a:gd name="connsiteX144" fmla="*/ 5189838 w 5494638"/>
              <a:gd name="connsiteY144" fmla="*/ 2627870 h 4234248"/>
              <a:gd name="connsiteX145" fmla="*/ 5123935 w 5494638"/>
              <a:gd name="connsiteY145" fmla="*/ 2685535 h 4234248"/>
              <a:gd name="connsiteX146" fmla="*/ 5099222 w 5494638"/>
              <a:gd name="connsiteY146" fmla="*/ 2693773 h 4234248"/>
              <a:gd name="connsiteX147" fmla="*/ 5074508 w 5494638"/>
              <a:gd name="connsiteY147" fmla="*/ 2718486 h 4234248"/>
              <a:gd name="connsiteX148" fmla="*/ 5049795 w 5494638"/>
              <a:gd name="connsiteY148" fmla="*/ 2726724 h 4234248"/>
              <a:gd name="connsiteX149" fmla="*/ 5033319 w 5494638"/>
              <a:gd name="connsiteY149" fmla="*/ 2751437 h 4234248"/>
              <a:gd name="connsiteX150" fmla="*/ 4967416 w 5494638"/>
              <a:gd name="connsiteY150" fmla="*/ 2792627 h 4234248"/>
              <a:gd name="connsiteX151" fmla="*/ 4893276 w 5494638"/>
              <a:gd name="connsiteY151" fmla="*/ 2858529 h 4234248"/>
              <a:gd name="connsiteX152" fmla="*/ 4843849 w 5494638"/>
              <a:gd name="connsiteY152" fmla="*/ 2907956 h 4234248"/>
              <a:gd name="connsiteX153" fmla="*/ 4819135 w 5494638"/>
              <a:gd name="connsiteY153" fmla="*/ 2924432 h 4234248"/>
              <a:gd name="connsiteX154" fmla="*/ 4777946 w 5494638"/>
              <a:gd name="connsiteY154" fmla="*/ 2965621 h 4234248"/>
              <a:gd name="connsiteX155" fmla="*/ 4753232 w 5494638"/>
              <a:gd name="connsiteY155" fmla="*/ 2990335 h 4234248"/>
              <a:gd name="connsiteX156" fmla="*/ 4703805 w 5494638"/>
              <a:gd name="connsiteY156" fmla="*/ 3006810 h 4234248"/>
              <a:gd name="connsiteX157" fmla="*/ 4646141 w 5494638"/>
              <a:gd name="connsiteY157" fmla="*/ 3031524 h 4234248"/>
              <a:gd name="connsiteX158" fmla="*/ 4604951 w 5494638"/>
              <a:gd name="connsiteY158" fmla="*/ 3056237 h 4234248"/>
              <a:gd name="connsiteX159" fmla="*/ 4473146 w 5494638"/>
              <a:gd name="connsiteY159" fmla="*/ 3105664 h 4234248"/>
              <a:gd name="connsiteX160" fmla="*/ 4415481 w 5494638"/>
              <a:gd name="connsiteY160" fmla="*/ 3138616 h 4234248"/>
              <a:gd name="connsiteX161" fmla="*/ 4390768 w 5494638"/>
              <a:gd name="connsiteY161" fmla="*/ 3155091 h 4234248"/>
              <a:gd name="connsiteX162" fmla="*/ 4324865 w 5494638"/>
              <a:gd name="connsiteY162" fmla="*/ 3188043 h 4234248"/>
              <a:gd name="connsiteX163" fmla="*/ 4258962 w 5494638"/>
              <a:gd name="connsiteY163" fmla="*/ 3237470 h 4234248"/>
              <a:gd name="connsiteX164" fmla="*/ 4234249 w 5494638"/>
              <a:gd name="connsiteY164" fmla="*/ 3286897 h 4234248"/>
              <a:gd name="connsiteX165" fmla="*/ 4217773 w 5494638"/>
              <a:gd name="connsiteY165" fmla="*/ 3311610 h 4234248"/>
              <a:gd name="connsiteX166" fmla="*/ 4209535 w 5494638"/>
              <a:gd name="connsiteY166" fmla="*/ 3336324 h 4234248"/>
              <a:gd name="connsiteX167" fmla="*/ 4193060 w 5494638"/>
              <a:gd name="connsiteY167" fmla="*/ 3369275 h 4234248"/>
              <a:gd name="connsiteX168" fmla="*/ 4184822 w 5494638"/>
              <a:gd name="connsiteY168" fmla="*/ 3402227 h 4234248"/>
              <a:gd name="connsiteX169" fmla="*/ 4168346 w 5494638"/>
              <a:gd name="connsiteY169" fmla="*/ 3435178 h 4234248"/>
              <a:gd name="connsiteX170" fmla="*/ 4160108 w 5494638"/>
              <a:gd name="connsiteY170" fmla="*/ 3459891 h 4234248"/>
              <a:gd name="connsiteX171" fmla="*/ 4143632 w 5494638"/>
              <a:gd name="connsiteY171" fmla="*/ 3492843 h 4234248"/>
              <a:gd name="connsiteX172" fmla="*/ 4135395 w 5494638"/>
              <a:gd name="connsiteY172" fmla="*/ 3517556 h 4234248"/>
              <a:gd name="connsiteX173" fmla="*/ 4118919 w 5494638"/>
              <a:gd name="connsiteY173" fmla="*/ 3558746 h 4234248"/>
              <a:gd name="connsiteX174" fmla="*/ 4110681 w 5494638"/>
              <a:gd name="connsiteY174" fmla="*/ 3583459 h 4234248"/>
              <a:gd name="connsiteX175" fmla="*/ 4094205 w 5494638"/>
              <a:gd name="connsiteY175" fmla="*/ 3608173 h 4234248"/>
              <a:gd name="connsiteX176" fmla="*/ 4069492 w 5494638"/>
              <a:gd name="connsiteY176" fmla="*/ 3682313 h 4234248"/>
              <a:gd name="connsiteX177" fmla="*/ 4053016 w 5494638"/>
              <a:gd name="connsiteY177" fmla="*/ 3707027 h 4234248"/>
              <a:gd name="connsiteX178" fmla="*/ 4020065 w 5494638"/>
              <a:gd name="connsiteY178" fmla="*/ 3772929 h 4234248"/>
              <a:gd name="connsiteX179" fmla="*/ 3987114 w 5494638"/>
              <a:gd name="connsiteY179" fmla="*/ 3805881 h 4234248"/>
              <a:gd name="connsiteX180" fmla="*/ 3945924 w 5494638"/>
              <a:gd name="connsiteY180" fmla="*/ 3855308 h 4234248"/>
              <a:gd name="connsiteX181" fmla="*/ 3929449 w 5494638"/>
              <a:gd name="connsiteY181" fmla="*/ 3880021 h 4234248"/>
              <a:gd name="connsiteX182" fmla="*/ 3921211 w 5494638"/>
              <a:gd name="connsiteY182" fmla="*/ 3904735 h 4234248"/>
              <a:gd name="connsiteX183" fmla="*/ 3896497 w 5494638"/>
              <a:gd name="connsiteY183" fmla="*/ 3937686 h 4234248"/>
              <a:gd name="connsiteX184" fmla="*/ 3855308 w 5494638"/>
              <a:gd name="connsiteY184" fmla="*/ 4003589 h 4234248"/>
              <a:gd name="connsiteX185" fmla="*/ 3781168 w 5494638"/>
              <a:gd name="connsiteY185" fmla="*/ 4077729 h 4234248"/>
              <a:gd name="connsiteX186" fmla="*/ 3748216 w 5494638"/>
              <a:gd name="connsiteY186" fmla="*/ 4094205 h 4234248"/>
              <a:gd name="connsiteX187" fmla="*/ 3723503 w 5494638"/>
              <a:gd name="connsiteY187" fmla="*/ 4118918 h 4234248"/>
              <a:gd name="connsiteX188" fmla="*/ 3649362 w 5494638"/>
              <a:gd name="connsiteY188" fmla="*/ 4160108 h 4234248"/>
              <a:gd name="connsiteX189" fmla="*/ 3608173 w 5494638"/>
              <a:gd name="connsiteY189" fmla="*/ 4184821 h 4234248"/>
              <a:gd name="connsiteX190" fmla="*/ 3566984 w 5494638"/>
              <a:gd name="connsiteY190" fmla="*/ 4193059 h 4234248"/>
              <a:gd name="connsiteX191" fmla="*/ 3468130 w 5494638"/>
              <a:gd name="connsiteY191" fmla="*/ 4209535 h 4234248"/>
              <a:gd name="connsiteX192" fmla="*/ 3410465 w 5494638"/>
              <a:gd name="connsiteY192" fmla="*/ 4217773 h 4234248"/>
              <a:gd name="connsiteX193" fmla="*/ 3369276 w 5494638"/>
              <a:gd name="connsiteY193" fmla="*/ 4226010 h 4234248"/>
              <a:gd name="connsiteX194" fmla="*/ 3319849 w 5494638"/>
              <a:gd name="connsiteY194" fmla="*/ 4234248 h 4234248"/>
              <a:gd name="connsiteX195" fmla="*/ 3056238 w 5494638"/>
              <a:gd name="connsiteY195" fmla="*/ 4217773 h 4234248"/>
              <a:gd name="connsiteX196" fmla="*/ 3006811 w 5494638"/>
              <a:gd name="connsiteY196" fmla="*/ 4209535 h 4234248"/>
              <a:gd name="connsiteX197" fmla="*/ 2940908 w 5494638"/>
              <a:gd name="connsiteY197" fmla="*/ 4201297 h 4234248"/>
              <a:gd name="connsiteX198" fmla="*/ 2875005 w 5494638"/>
              <a:gd name="connsiteY198" fmla="*/ 4176583 h 4234248"/>
              <a:gd name="connsiteX199" fmla="*/ 2842054 w 5494638"/>
              <a:gd name="connsiteY199" fmla="*/ 4151870 h 4234248"/>
              <a:gd name="connsiteX200" fmla="*/ 2784389 w 5494638"/>
              <a:gd name="connsiteY200" fmla="*/ 4135394 h 4234248"/>
              <a:gd name="connsiteX201" fmla="*/ 2710249 w 5494638"/>
              <a:gd name="connsiteY201" fmla="*/ 4102443 h 4234248"/>
              <a:gd name="connsiteX202" fmla="*/ 2677297 w 5494638"/>
              <a:gd name="connsiteY202" fmla="*/ 4069491 h 4234248"/>
              <a:gd name="connsiteX203" fmla="*/ 2644346 w 5494638"/>
              <a:gd name="connsiteY203" fmla="*/ 4044778 h 4234248"/>
              <a:gd name="connsiteX204" fmla="*/ 2586681 w 5494638"/>
              <a:gd name="connsiteY204" fmla="*/ 3962400 h 4234248"/>
              <a:gd name="connsiteX205" fmla="*/ 2553730 w 5494638"/>
              <a:gd name="connsiteY205" fmla="*/ 3921210 h 4234248"/>
              <a:gd name="connsiteX206" fmla="*/ 2529016 w 5494638"/>
              <a:gd name="connsiteY206" fmla="*/ 3871783 h 4234248"/>
              <a:gd name="connsiteX207" fmla="*/ 2504303 w 5494638"/>
              <a:gd name="connsiteY207" fmla="*/ 3847070 h 4234248"/>
              <a:gd name="connsiteX208" fmla="*/ 2479589 w 5494638"/>
              <a:gd name="connsiteY208" fmla="*/ 3789405 h 4234248"/>
              <a:gd name="connsiteX209" fmla="*/ 2446638 w 5494638"/>
              <a:gd name="connsiteY209" fmla="*/ 3723502 h 4234248"/>
              <a:gd name="connsiteX210" fmla="*/ 2397211 w 5494638"/>
              <a:gd name="connsiteY210" fmla="*/ 3624648 h 4234248"/>
              <a:gd name="connsiteX211" fmla="*/ 2364260 w 5494638"/>
              <a:gd name="connsiteY211" fmla="*/ 3542270 h 4234248"/>
              <a:gd name="connsiteX212" fmla="*/ 2356022 w 5494638"/>
              <a:gd name="connsiteY212" fmla="*/ 3492843 h 4234248"/>
              <a:gd name="connsiteX213" fmla="*/ 2331308 w 5494638"/>
              <a:gd name="connsiteY213" fmla="*/ 3435178 h 4234248"/>
              <a:gd name="connsiteX214" fmla="*/ 2314832 w 5494638"/>
              <a:gd name="connsiteY214" fmla="*/ 3410464 h 4234248"/>
              <a:gd name="connsiteX215" fmla="*/ 2290119 w 5494638"/>
              <a:gd name="connsiteY215" fmla="*/ 3352800 h 4234248"/>
              <a:gd name="connsiteX216" fmla="*/ 2273643 w 5494638"/>
              <a:gd name="connsiteY216" fmla="*/ 3328086 h 4234248"/>
              <a:gd name="connsiteX217" fmla="*/ 2248930 w 5494638"/>
              <a:gd name="connsiteY217" fmla="*/ 3311610 h 4234248"/>
              <a:gd name="connsiteX218" fmla="*/ 2174789 w 5494638"/>
              <a:gd name="connsiteY218" fmla="*/ 3229232 h 4234248"/>
              <a:gd name="connsiteX219" fmla="*/ 2141838 w 5494638"/>
              <a:gd name="connsiteY219" fmla="*/ 3204518 h 4234248"/>
              <a:gd name="connsiteX220" fmla="*/ 2108887 w 5494638"/>
              <a:gd name="connsiteY220" fmla="*/ 3171567 h 4234248"/>
              <a:gd name="connsiteX221" fmla="*/ 2075935 w 5494638"/>
              <a:gd name="connsiteY221" fmla="*/ 3155091 h 4234248"/>
              <a:gd name="connsiteX222" fmla="*/ 1985319 w 5494638"/>
              <a:gd name="connsiteY222" fmla="*/ 3080951 h 4234248"/>
              <a:gd name="connsiteX223" fmla="*/ 1935892 w 5494638"/>
              <a:gd name="connsiteY223" fmla="*/ 3048000 h 4234248"/>
              <a:gd name="connsiteX224" fmla="*/ 1911178 w 5494638"/>
              <a:gd name="connsiteY224" fmla="*/ 3023286 h 4234248"/>
              <a:gd name="connsiteX225" fmla="*/ 1869989 w 5494638"/>
              <a:gd name="connsiteY225" fmla="*/ 2998573 h 4234248"/>
              <a:gd name="connsiteX226" fmla="*/ 1837038 w 5494638"/>
              <a:gd name="connsiteY226" fmla="*/ 2973859 h 4234248"/>
              <a:gd name="connsiteX227" fmla="*/ 1787611 w 5494638"/>
              <a:gd name="connsiteY227" fmla="*/ 2940908 h 4234248"/>
              <a:gd name="connsiteX228" fmla="*/ 1754660 w 5494638"/>
              <a:gd name="connsiteY228" fmla="*/ 2907956 h 4234248"/>
              <a:gd name="connsiteX229" fmla="*/ 1696995 w 5494638"/>
              <a:gd name="connsiteY229" fmla="*/ 2866767 h 4234248"/>
              <a:gd name="connsiteX230" fmla="*/ 1664043 w 5494638"/>
              <a:gd name="connsiteY230" fmla="*/ 2842054 h 4234248"/>
              <a:gd name="connsiteX231" fmla="*/ 1614616 w 5494638"/>
              <a:gd name="connsiteY231" fmla="*/ 2809102 h 4234248"/>
              <a:gd name="connsiteX232" fmla="*/ 1581665 w 5494638"/>
              <a:gd name="connsiteY232" fmla="*/ 2776151 h 4234248"/>
              <a:gd name="connsiteX233" fmla="*/ 1515762 w 5494638"/>
              <a:gd name="connsiteY233" fmla="*/ 2734962 h 4234248"/>
              <a:gd name="connsiteX234" fmla="*/ 1491049 w 5494638"/>
              <a:gd name="connsiteY234" fmla="*/ 2710248 h 4234248"/>
              <a:gd name="connsiteX235" fmla="*/ 1433384 w 5494638"/>
              <a:gd name="connsiteY235" fmla="*/ 2677297 h 4234248"/>
              <a:gd name="connsiteX236" fmla="*/ 1359243 w 5494638"/>
              <a:gd name="connsiteY236" fmla="*/ 2652583 h 4234248"/>
              <a:gd name="connsiteX237" fmla="*/ 1186249 w 5494638"/>
              <a:gd name="connsiteY237" fmla="*/ 2660821 h 4234248"/>
              <a:gd name="connsiteX238" fmla="*/ 1136822 w 5494638"/>
              <a:gd name="connsiteY238" fmla="*/ 2677297 h 4234248"/>
              <a:gd name="connsiteX239" fmla="*/ 1079157 w 5494638"/>
              <a:gd name="connsiteY239" fmla="*/ 2685535 h 4234248"/>
              <a:gd name="connsiteX240" fmla="*/ 1029730 w 5494638"/>
              <a:gd name="connsiteY240" fmla="*/ 2693773 h 4234248"/>
              <a:gd name="connsiteX241" fmla="*/ 996778 w 5494638"/>
              <a:gd name="connsiteY241" fmla="*/ 2702010 h 4234248"/>
              <a:gd name="connsiteX242" fmla="*/ 922638 w 5494638"/>
              <a:gd name="connsiteY242" fmla="*/ 2710248 h 4234248"/>
              <a:gd name="connsiteX243" fmla="*/ 864973 w 5494638"/>
              <a:gd name="connsiteY243" fmla="*/ 2718486 h 4234248"/>
              <a:gd name="connsiteX244" fmla="*/ 757881 w 5494638"/>
              <a:gd name="connsiteY244" fmla="*/ 2734962 h 4234248"/>
              <a:gd name="connsiteX245" fmla="*/ 733168 w 5494638"/>
              <a:gd name="connsiteY245" fmla="*/ 2743200 h 4234248"/>
              <a:gd name="connsiteX246" fmla="*/ 675503 w 5494638"/>
              <a:gd name="connsiteY246" fmla="*/ 2751437 h 4234248"/>
              <a:gd name="connsiteX247" fmla="*/ 518984 w 5494638"/>
              <a:gd name="connsiteY247" fmla="*/ 2710248 h 4234248"/>
              <a:gd name="connsiteX248" fmla="*/ 494270 w 5494638"/>
              <a:gd name="connsiteY248" fmla="*/ 2693773 h 4234248"/>
              <a:gd name="connsiteX249" fmla="*/ 469557 w 5494638"/>
              <a:gd name="connsiteY249" fmla="*/ 2677297 h 4234248"/>
              <a:gd name="connsiteX250" fmla="*/ 453081 w 5494638"/>
              <a:gd name="connsiteY250" fmla="*/ 2652583 h 4234248"/>
              <a:gd name="connsiteX251" fmla="*/ 428368 w 5494638"/>
              <a:gd name="connsiteY251" fmla="*/ 2636108 h 4234248"/>
              <a:gd name="connsiteX252" fmla="*/ 420130 w 5494638"/>
              <a:gd name="connsiteY252" fmla="*/ 2611394 h 4234248"/>
              <a:gd name="connsiteX253" fmla="*/ 395416 w 5494638"/>
              <a:gd name="connsiteY253" fmla="*/ 2586681 h 4234248"/>
              <a:gd name="connsiteX254" fmla="*/ 370703 w 5494638"/>
              <a:gd name="connsiteY254" fmla="*/ 2537254 h 4234248"/>
              <a:gd name="connsiteX255" fmla="*/ 354227 w 5494638"/>
              <a:gd name="connsiteY255" fmla="*/ 2529016 h 423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494638" h="4234248">
                <a:moveTo>
                  <a:pt x="354227" y="2529016"/>
                </a:moveTo>
                <a:cubicBezTo>
                  <a:pt x="347362" y="2516659"/>
                  <a:pt x="354129" y="2518496"/>
                  <a:pt x="329514" y="2463113"/>
                </a:cubicBezTo>
                <a:cubicBezTo>
                  <a:pt x="323508" y="2449600"/>
                  <a:pt x="320220" y="2434850"/>
                  <a:pt x="313038" y="2421924"/>
                </a:cubicBezTo>
                <a:cubicBezTo>
                  <a:pt x="306370" y="2409922"/>
                  <a:pt x="296304" y="2400145"/>
                  <a:pt x="288324" y="2388973"/>
                </a:cubicBezTo>
                <a:cubicBezTo>
                  <a:pt x="282569" y="2380916"/>
                  <a:pt x="276761" y="2372855"/>
                  <a:pt x="271849" y="2364259"/>
                </a:cubicBezTo>
                <a:cubicBezTo>
                  <a:pt x="221195" y="2275613"/>
                  <a:pt x="303016" y="2402773"/>
                  <a:pt x="222422" y="2281881"/>
                </a:cubicBezTo>
                <a:cubicBezTo>
                  <a:pt x="212789" y="2267431"/>
                  <a:pt x="211438" y="2248930"/>
                  <a:pt x="205946" y="2232454"/>
                </a:cubicBezTo>
                <a:cubicBezTo>
                  <a:pt x="203200" y="2224216"/>
                  <a:pt x="202525" y="2214965"/>
                  <a:pt x="197708" y="2207740"/>
                </a:cubicBezTo>
                <a:cubicBezTo>
                  <a:pt x="181509" y="2183443"/>
                  <a:pt x="180302" y="2178133"/>
                  <a:pt x="156519" y="2158313"/>
                </a:cubicBezTo>
                <a:cubicBezTo>
                  <a:pt x="148913" y="2151975"/>
                  <a:pt x="140043" y="2147329"/>
                  <a:pt x="131805" y="2141837"/>
                </a:cubicBezTo>
                <a:cubicBezTo>
                  <a:pt x="129059" y="2133599"/>
                  <a:pt x="127451" y="2124891"/>
                  <a:pt x="123568" y="2117124"/>
                </a:cubicBezTo>
                <a:cubicBezTo>
                  <a:pt x="119140" y="2108268"/>
                  <a:pt x="110992" y="2101510"/>
                  <a:pt x="107092" y="2092410"/>
                </a:cubicBezTo>
                <a:cubicBezTo>
                  <a:pt x="102632" y="2082004"/>
                  <a:pt x="103917" y="2069585"/>
                  <a:pt x="98854" y="2059459"/>
                </a:cubicBezTo>
                <a:cubicBezTo>
                  <a:pt x="89999" y="2041748"/>
                  <a:pt x="73257" y="2028417"/>
                  <a:pt x="65903" y="2010032"/>
                </a:cubicBezTo>
                <a:lnTo>
                  <a:pt x="49427" y="1968843"/>
                </a:lnTo>
                <a:cubicBezTo>
                  <a:pt x="46681" y="1944129"/>
                  <a:pt x="44970" y="1919279"/>
                  <a:pt x="41189" y="1894702"/>
                </a:cubicBezTo>
                <a:cubicBezTo>
                  <a:pt x="39467" y="1883512"/>
                  <a:pt x="35171" y="1872853"/>
                  <a:pt x="32951" y="1861751"/>
                </a:cubicBezTo>
                <a:cubicBezTo>
                  <a:pt x="29675" y="1845372"/>
                  <a:pt x="27990" y="1828703"/>
                  <a:pt x="24714" y="1812324"/>
                </a:cubicBezTo>
                <a:cubicBezTo>
                  <a:pt x="22494" y="1801222"/>
                  <a:pt x="18562" y="1790501"/>
                  <a:pt x="16476" y="1779373"/>
                </a:cubicBezTo>
                <a:cubicBezTo>
                  <a:pt x="10320" y="1746539"/>
                  <a:pt x="0" y="1680518"/>
                  <a:pt x="0" y="1680518"/>
                </a:cubicBezTo>
                <a:cubicBezTo>
                  <a:pt x="2746" y="1617361"/>
                  <a:pt x="3568" y="1554092"/>
                  <a:pt x="8238" y="1491048"/>
                </a:cubicBezTo>
                <a:cubicBezTo>
                  <a:pt x="9526" y="1473665"/>
                  <a:pt x="19842" y="1450436"/>
                  <a:pt x="24714" y="1433383"/>
                </a:cubicBezTo>
                <a:cubicBezTo>
                  <a:pt x="32598" y="1405787"/>
                  <a:pt x="36373" y="1377113"/>
                  <a:pt x="49427" y="1351005"/>
                </a:cubicBezTo>
                <a:cubicBezTo>
                  <a:pt x="54919" y="1340021"/>
                  <a:pt x="61066" y="1329341"/>
                  <a:pt x="65903" y="1318054"/>
                </a:cubicBezTo>
                <a:cubicBezTo>
                  <a:pt x="69324" y="1310073"/>
                  <a:pt x="69833" y="1300880"/>
                  <a:pt x="74141" y="1293340"/>
                </a:cubicBezTo>
                <a:cubicBezTo>
                  <a:pt x="80953" y="1281419"/>
                  <a:pt x="90981" y="1271637"/>
                  <a:pt x="98854" y="1260389"/>
                </a:cubicBezTo>
                <a:cubicBezTo>
                  <a:pt x="110209" y="1244167"/>
                  <a:pt x="120821" y="1227438"/>
                  <a:pt x="131805" y="1210962"/>
                </a:cubicBezTo>
                <a:cubicBezTo>
                  <a:pt x="138267" y="1201268"/>
                  <a:pt x="149747" y="1195728"/>
                  <a:pt x="156519" y="1186248"/>
                </a:cubicBezTo>
                <a:cubicBezTo>
                  <a:pt x="163657" y="1176255"/>
                  <a:pt x="165857" y="1163290"/>
                  <a:pt x="172995" y="1153297"/>
                </a:cubicBezTo>
                <a:cubicBezTo>
                  <a:pt x="179766" y="1143817"/>
                  <a:pt x="190250" y="1137533"/>
                  <a:pt x="197708" y="1128583"/>
                </a:cubicBezTo>
                <a:cubicBezTo>
                  <a:pt x="204046" y="1120977"/>
                  <a:pt x="207846" y="1111476"/>
                  <a:pt x="214184" y="1103870"/>
                </a:cubicBezTo>
                <a:cubicBezTo>
                  <a:pt x="221642" y="1094920"/>
                  <a:pt x="231745" y="1088352"/>
                  <a:pt x="238897" y="1079156"/>
                </a:cubicBezTo>
                <a:cubicBezTo>
                  <a:pt x="251054" y="1063526"/>
                  <a:pt x="260865" y="1046205"/>
                  <a:pt x="271849" y="1029729"/>
                </a:cubicBezTo>
                <a:lnTo>
                  <a:pt x="304800" y="980302"/>
                </a:lnTo>
                <a:cubicBezTo>
                  <a:pt x="311262" y="970609"/>
                  <a:pt x="321932" y="964434"/>
                  <a:pt x="329514" y="955589"/>
                </a:cubicBezTo>
                <a:cubicBezTo>
                  <a:pt x="338449" y="945165"/>
                  <a:pt x="343965" y="931759"/>
                  <a:pt x="354227" y="922637"/>
                </a:cubicBezTo>
                <a:cubicBezTo>
                  <a:pt x="369027" y="909482"/>
                  <a:pt x="387178" y="900670"/>
                  <a:pt x="403654" y="889686"/>
                </a:cubicBezTo>
                <a:cubicBezTo>
                  <a:pt x="426502" y="874454"/>
                  <a:pt x="447589" y="856735"/>
                  <a:pt x="469557" y="840259"/>
                </a:cubicBezTo>
                <a:cubicBezTo>
                  <a:pt x="518923" y="803235"/>
                  <a:pt x="469419" y="823830"/>
                  <a:pt x="518984" y="807308"/>
                </a:cubicBezTo>
                <a:cubicBezTo>
                  <a:pt x="554622" y="753851"/>
                  <a:pt x="511124" y="807092"/>
                  <a:pt x="568411" y="774356"/>
                </a:cubicBezTo>
                <a:cubicBezTo>
                  <a:pt x="578526" y="768576"/>
                  <a:pt x="583928" y="756795"/>
                  <a:pt x="593124" y="749643"/>
                </a:cubicBezTo>
                <a:cubicBezTo>
                  <a:pt x="608754" y="737486"/>
                  <a:pt x="626075" y="727675"/>
                  <a:pt x="642551" y="716691"/>
                </a:cubicBezTo>
                <a:lnTo>
                  <a:pt x="691978" y="683740"/>
                </a:lnTo>
                <a:cubicBezTo>
                  <a:pt x="711365" y="670815"/>
                  <a:pt x="722018" y="647238"/>
                  <a:pt x="741405" y="634313"/>
                </a:cubicBezTo>
                <a:cubicBezTo>
                  <a:pt x="788967" y="602605"/>
                  <a:pt x="758197" y="623778"/>
                  <a:pt x="832022" y="568410"/>
                </a:cubicBezTo>
                <a:lnTo>
                  <a:pt x="864973" y="543697"/>
                </a:lnTo>
                <a:cubicBezTo>
                  <a:pt x="875957" y="535459"/>
                  <a:pt x="884899" y="523324"/>
                  <a:pt x="897924" y="518983"/>
                </a:cubicBezTo>
                <a:lnTo>
                  <a:pt x="922638" y="510746"/>
                </a:lnTo>
                <a:cubicBezTo>
                  <a:pt x="930876" y="499762"/>
                  <a:pt x="937643" y="487503"/>
                  <a:pt x="947351" y="477794"/>
                </a:cubicBezTo>
                <a:cubicBezTo>
                  <a:pt x="954352" y="470793"/>
                  <a:pt x="964008" y="467073"/>
                  <a:pt x="972065" y="461318"/>
                </a:cubicBezTo>
                <a:cubicBezTo>
                  <a:pt x="1015703" y="430148"/>
                  <a:pt x="989625" y="441735"/>
                  <a:pt x="1029730" y="428367"/>
                </a:cubicBezTo>
                <a:cubicBezTo>
                  <a:pt x="1040714" y="420129"/>
                  <a:pt x="1052349" y="412695"/>
                  <a:pt x="1062681" y="403654"/>
                </a:cubicBezTo>
                <a:cubicBezTo>
                  <a:pt x="1074371" y="393425"/>
                  <a:pt x="1082707" y="379318"/>
                  <a:pt x="1095632" y="370702"/>
                </a:cubicBezTo>
                <a:cubicBezTo>
                  <a:pt x="1107936" y="362499"/>
                  <a:pt x="1123092" y="359719"/>
                  <a:pt x="1136822" y="354227"/>
                </a:cubicBezTo>
                <a:cubicBezTo>
                  <a:pt x="1172860" y="318188"/>
                  <a:pt x="1195910" y="292412"/>
                  <a:pt x="1243914" y="263610"/>
                </a:cubicBezTo>
                <a:cubicBezTo>
                  <a:pt x="1257644" y="255372"/>
                  <a:pt x="1272294" y="248504"/>
                  <a:pt x="1285103" y="238897"/>
                </a:cubicBezTo>
                <a:cubicBezTo>
                  <a:pt x="1294423" y="231907"/>
                  <a:pt x="1300620" y="221335"/>
                  <a:pt x="1309816" y="214183"/>
                </a:cubicBezTo>
                <a:cubicBezTo>
                  <a:pt x="1325446" y="202026"/>
                  <a:pt x="1343402" y="193113"/>
                  <a:pt x="1359243" y="181232"/>
                </a:cubicBezTo>
                <a:lnTo>
                  <a:pt x="1458097" y="107091"/>
                </a:lnTo>
                <a:lnTo>
                  <a:pt x="1491049" y="82378"/>
                </a:lnTo>
                <a:cubicBezTo>
                  <a:pt x="1502033" y="74140"/>
                  <a:pt x="1510798" y="61436"/>
                  <a:pt x="1524000" y="57664"/>
                </a:cubicBezTo>
                <a:cubicBezTo>
                  <a:pt x="1592551" y="38079"/>
                  <a:pt x="1562271" y="46038"/>
                  <a:pt x="1614616" y="32951"/>
                </a:cubicBezTo>
                <a:cubicBezTo>
                  <a:pt x="1622854" y="27459"/>
                  <a:pt x="1630474" y="20903"/>
                  <a:pt x="1639330" y="16475"/>
                </a:cubicBezTo>
                <a:cubicBezTo>
                  <a:pt x="1656220" y="8030"/>
                  <a:pt x="1689562" y="3134"/>
                  <a:pt x="1705232" y="0"/>
                </a:cubicBezTo>
                <a:cubicBezTo>
                  <a:pt x="1812324" y="2746"/>
                  <a:pt x="1919502" y="3142"/>
                  <a:pt x="2026508" y="8237"/>
                </a:cubicBezTo>
                <a:cubicBezTo>
                  <a:pt x="2035182" y="8650"/>
                  <a:pt x="2042678" y="14922"/>
                  <a:pt x="2051222" y="16475"/>
                </a:cubicBezTo>
                <a:cubicBezTo>
                  <a:pt x="2069016" y="19710"/>
                  <a:pt x="2176870" y="31351"/>
                  <a:pt x="2191265" y="32951"/>
                </a:cubicBezTo>
                <a:cubicBezTo>
                  <a:pt x="2247093" y="51561"/>
                  <a:pt x="2178995" y="30498"/>
                  <a:pt x="2273643" y="49427"/>
                </a:cubicBezTo>
                <a:cubicBezTo>
                  <a:pt x="2282158" y="51130"/>
                  <a:pt x="2289774" y="56344"/>
                  <a:pt x="2298357" y="57664"/>
                </a:cubicBezTo>
                <a:cubicBezTo>
                  <a:pt x="2325632" y="61860"/>
                  <a:pt x="2353381" y="62255"/>
                  <a:pt x="2380735" y="65902"/>
                </a:cubicBezTo>
                <a:cubicBezTo>
                  <a:pt x="2394614" y="67753"/>
                  <a:pt x="2408148" y="71635"/>
                  <a:pt x="2421924" y="74140"/>
                </a:cubicBezTo>
                <a:cubicBezTo>
                  <a:pt x="2438358" y="77128"/>
                  <a:pt x="2454842" y="79838"/>
                  <a:pt x="2471351" y="82378"/>
                </a:cubicBezTo>
                <a:cubicBezTo>
                  <a:pt x="2515022" y="89097"/>
                  <a:pt x="2524875" y="87726"/>
                  <a:pt x="2561968" y="98854"/>
                </a:cubicBezTo>
                <a:cubicBezTo>
                  <a:pt x="2671251" y="131638"/>
                  <a:pt x="2561775" y="98776"/>
                  <a:pt x="2644346" y="131805"/>
                </a:cubicBezTo>
                <a:cubicBezTo>
                  <a:pt x="2682782" y="147180"/>
                  <a:pt x="2698951" y="146751"/>
                  <a:pt x="2734962" y="164756"/>
                </a:cubicBezTo>
                <a:cubicBezTo>
                  <a:pt x="2762977" y="178763"/>
                  <a:pt x="2780011" y="195367"/>
                  <a:pt x="2809103" y="205946"/>
                </a:cubicBezTo>
                <a:cubicBezTo>
                  <a:pt x="2827890" y="212778"/>
                  <a:pt x="2847803" y="216099"/>
                  <a:pt x="2866768" y="222421"/>
                </a:cubicBezTo>
                <a:cubicBezTo>
                  <a:pt x="2880797" y="227097"/>
                  <a:pt x="2894060" y="233843"/>
                  <a:pt x="2907957" y="238897"/>
                </a:cubicBezTo>
                <a:cubicBezTo>
                  <a:pt x="2924278" y="244832"/>
                  <a:pt x="2941473" y="248412"/>
                  <a:pt x="2957384" y="255373"/>
                </a:cubicBezTo>
                <a:cubicBezTo>
                  <a:pt x="2985510" y="267678"/>
                  <a:pt x="3010243" y="288128"/>
                  <a:pt x="3039762" y="296562"/>
                </a:cubicBezTo>
                <a:cubicBezTo>
                  <a:pt x="3105777" y="315422"/>
                  <a:pt x="3078462" y="306715"/>
                  <a:pt x="3122141" y="321275"/>
                </a:cubicBezTo>
                <a:cubicBezTo>
                  <a:pt x="3130379" y="326767"/>
                  <a:pt x="3137807" y="333730"/>
                  <a:pt x="3146854" y="337751"/>
                </a:cubicBezTo>
                <a:cubicBezTo>
                  <a:pt x="3172645" y="349214"/>
                  <a:pt x="3201843" y="355617"/>
                  <a:pt x="3229232" y="362464"/>
                </a:cubicBezTo>
                <a:cubicBezTo>
                  <a:pt x="3314954" y="413897"/>
                  <a:pt x="3226279" y="366972"/>
                  <a:pt x="3311611" y="395416"/>
                </a:cubicBezTo>
                <a:cubicBezTo>
                  <a:pt x="3323261" y="399299"/>
                  <a:pt x="3332649" y="408913"/>
                  <a:pt x="3344562" y="411891"/>
                </a:cubicBezTo>
                <a:cubicBezTo>
                  <a:pt x="3366040" y="417260"/>
                  <a:pt x="3388549" y="416998"/>
                  <a:pt x="3410465" y="420129"/>
                </a:cubicBezTo>
                <a:cubicBezTo>
                  <a:pt x="3427000" y="422491"/>
                  <a:pt x="3443383" y="425827"/>
                  <a:pt x="3459892" y="428367"/>
                </a:cubicBezTo>
                <a:cubicBezTo>
                  <a:pt x="3479083" y="431320"/>
                  <a:pt x="3498366" y="433652"/>
                  <a:pt x="3517557" y="436605"/>
                </a:cubicBezTo>
                <a:cubicBezTo>
                  <a:pt x="3534066" y="439145"/>
                  <a:pt x="3550410" y="442771"/>
                  <a:pt x="3566984" y="444843"/>
                </a:cubicBezTo>
                <a:cubicBezTo>
                  <a:pt x="3594367" y="448266"/>
                  <a:pt x="3621903" y="450335"/>
                  <a:pt x="3649362" y="453081"/>
                </a:cubicBezTo>
                <a:cubicBezTo>
                  <a:pt x="3712629" y="468896"/>
                  <a:pt x="3651421" y="454796"/>
                  <a:pt x="3739978" y="469556"/>
                </a:cubicBezTo>
                <a:cubicBezTo>
                  <a:pt x="3753789" y="471858"/>
                  <a:pt x="3767357" y="475492"/>
                  <a:pt x="3781168" y="477794"/>
                </a:cubicBezTo>
                <a:cubicBezTo>
                  <a:pt x="3800320" y="480986"/>
                  <a:pt x="3819729" y="482559"/>
                  <a:pt x="3838832" y="486032"/>
                </a:cubicBezTo>
                <a:cubicBezTo>
                  <a:pt x="3849971" y="488057"/>
                  <a:pt x="3860645" y="492245"/>
                  <a:pt x="3871784" y="494270"/>
                </a:cubicBezTo>
                <a:cubicBezTo>
                  <a:pt x="3890888" y="497743"/>
                  <a:pt x="3910296" y="499316"/>
                  <a:pt x="3929449" y="502508"/>
                </a:cubicBezTo>
                <a:cubicBezTo>
                  <a:pt x="3943260" y="504810"/>
                  <a:pt x="3956862" y="508241"/>
                  <a:pt x="3970638" y="510746"/>
                </a:cubicBezTo>
                <a:cubicBezTo>
                  <a:pt x="3987071" y="513734"/>
                  <a:pt x="4003686" y="515707"/>
                  <a:pt x="4020065" y="518983"/>
                </a:cubicBezTo>
                <a:cubicBezTo>
                  <a:pt x="4152376" y="545444"/>
                  <a:pt x="3935834" y="506664"/>
                  <a:pt x="4094205" y="535459"/>
                </a:cubicBezTo>
                <a:cubicBezTo>
                  <a:pt x="4110639" y="538447"/>
                  <a:pt x="4127198" y="540709"/>
                  <a:pt x="4143632" y="543697"/>
                </a:cubicBezTo>
                <a:cubicBezTo>
                  <a:pt x="4157408" y="546202"/>
                  <a:pt x="4171011" y="549633"/>
                  <a:pt x="4184822" y="551935"/>
                </a:cubicBezTo>
                <a:cubicBezTo>
                  <a:pt x="4218944" y="557622"/>
                  <a:pt x="4275050" y="564243"/>
                  <a:pt x="4308389" y="568410"/>
                </a:cubicBezTo>
                <a:cubicBezTo>
                  <a:pt x="4364025" y="586955"/>
                  <a:pt x="4295538" y="565554"/>
                  <a:pt x="4382530" y="584886"/>
                </a:cubicBezTo>
                <a:cubicBezTo>
                  <a:pt x="4391007" y="586770"/>
                  <a:pt x="4398766" y="591240"/>
                  <a:pt x="4407243" y="593124"/>
                </a:cubicBezTo>
                <a:cubicBezTo>
                  <a:pt x="4423548" y="596747"/>
                  <a:pt x="4440395" y="597606"/>
                  <a:pt x="4456670" y="601362"/>
                </a:cubicBezTo>
                <a:cubicBezTo>
                  <a:pt x="4476149" y="605857"/>
                  <a:pt x="4495187" y="612093"/>
                  <a:pt x="4514335" y="617837"/>
                </a:cubicBezTo>
                <a:cubicBezTo>
                  <a:pt x="4522652" y="620332"/>
                  <a:pt x="4531068" y="622654"/>
                  <a:pt x="4539049" y="626075"/>
                </a:cubicBezTo>
                <a:cubicBezTo>
                  <a:pt x="4550336" y="630912"/>
                  <a:pt x="4560713" y="637714"/>
                  <a:pt x="4572000" y="642551"/>
                </a:cubicBezTo>
                <a:cubicBezTo>
                  <a:pt x="4579981" y="645972"/>
                  <a:pt x="4588732" y="647368"/>
                  <a:pt x="4596714" y="650789"/>
                </a:cubicBezTo>
                <a:cubicBezTo>
                  <a:pt x="4608001" y="655626"/>
                  <a:pt x="4618203" y="662856"/>
                  <a:pt x="4629665" y="667264"/>
                </a:cubicBezTo>
                <a:cubicBezTo>
                  <a:pt x="4653979" y="676616"/>
                  <a:pt x="4679759" y="681959"/>
                  <a:pt x="4703805" y="691978"/>
                </a:cubicBezTo>
                <a:lnTo>
                  <a:pt x="4802660" y="733167"/>
                </a:lnTo>
                <a:cubicBezTo>
                  <a:pt x="4834722" y="746526"/>
                  <a:pt x="4901514" y="766118"/>
                  <a:pt x="4901514" y="766118"/>
                </a:cubicBezTo>
                <a:cubicBezTo>
                  <a:pt x="4917990" y="777102"/>
                  <a:pt x="4932400" y="792117"/>
                  <a:pt x="4950941" y="799070"/>
                </a:cubicBezTo>
                <a:lnTo>
                  <a:pt x="5016843" y="823783"/>
                </a:lnTo>
                <a:cubicBezTo>
                  <a:pt x="5025004" y="826751"/>
                  <a:pt x="5033576" y="828600"/>
                  <a:pt x="5041557" y="832021"/>
                </a:cubicBezTo>
                <a:cubicBezTo>
                  <a:pt x="5142665" y="875354"/>
                  <a:pt x="5016479" y="823602"/>
                  <a:pt x="5099222" y="864973"/>
                </a:cubicBezTo>
                <a:cubicBezTo>
                  <a:pt x="5112448" y="871586"/>
                  <a:pt x="5126681" y="875956"/>
                  <a:pt x="5140411" y="881448"/>
                </a:cubicBezTo>
                <a:cubicBezTo>
                  <a:pt x="5177258" y="936718"/>
                  <a:pt x="5133853" y="882569"/>
                  <a:pt x="5181600" y="914400"/>
                </a:cubicBezTo>
                <a:cubicBezTo>
                  <a:pt x="5191293" y="920862"/>
                  <a:pt x="5197118" y="931961"/>
                  <a:pt x="5206314" y="939113"/>
                </a:cubicBezTo>
                <a:cubicBezTo>
                  <a:pt x="5221944" y="951270"/>
                  <a:pt x="5241739" y="958062"/>
                  <a:pt x="5255741" y="972064"/>
                </a:cubicBezTo>
                <a:cubicBezTo>
                  <a:pt x="5280607" y="996930"/>
                  <a:pt x="5305917" y="1022990"/>
                  <a:pt x="5321643" y="1054443"/>
                </a:cubicBezTo>
                <a:cubicBezTo>
                  <a:pt x="5375498" y="1162152"/>
                  <a:pt x="5350634" y="1122644"/>
                  <a:pt x="5387546" y="1178010"/>
                </a:cubicBezTo>
                <a:cubicBezTo>
                  <a:pt x="5393238" y="1200777"/>
                  <a:pt x="5405730" y="1252303"/>
                  <a:pt x="5412260" y="1268627"/>
                </a:cubicBezTo>
                <a:cubicBezTo>
                  <a:pt x="5415937" y="1277819"/>
                  <a:pt x="5423243" y="1285102"/>
                  <a:pt x="5428735" y="1293340"/>
                </a:cubicBezTo>
                <a:cubicBezTo>
                  <a:pt x="5431481" y="1309816"/>
                  <a:pt x="5433350" y="1326462"/>
                  <a:pt x="5436973" y="1342767"/>
                </a:cubicBezTo>
                <a:cubicBezTo>
                  <a:pt x="5438857" y="1351244"/>
                  <a:pt x="5443327" y="1359004"/>
                  <a:pt x="5445211" y="1367481"/>
                </a:cubicBezTo>
                <a:cubicBezTo>
                  <a:pt x="5448834" y="1383786"/>
                  <a:pt x="5450371" y="1400491"/>
                  <a:pt x="5453449" y="1416908"/>
                </a:cubicBezTo>
                <a:cubicBezTo>
                  <a:pt x="5458610" y="1444431"/>
                  <a:pt x="5464432" y="1471827"/>
                  <a:pt x="5469924" y="1499286"/>
                </a:cubicBezTo>
                <a:cubicBezTo>
                  <a:pt x="5478772" y="1543529"/>
                  <a:pt x="5490140" y="1704422"/>
                  <a:pt x="5494638" y="1762897"/>
                </a:cubicBezTo>
                <a:cubicBezTo>
                  <a:pt x="5491892" y="1861751"/>
                  <a:pt x="5490995" y="1960674"/>
                  <a:pt x="5486400" y="2059459"/>
                </a:cubicBezTo>
                <a:cubicBezTo>
                  <a:pt x="5485498" y="2078855"/>
                  <a:pt x="5483271" y="2098391"/>
                  <a:pt x="5478162" y="2117124"/>
                </a:cubicBezTo>
                <a:cubicBezTo>
                  <a:pt x="5474931" y="2128971"/>
                  <a:pt x="5467179" y="2139091"/>
                  <a:pt x="5461687" y="2150075"/>
                </a:cubicBezTo>
                <a:cubicBezTo>
                  <a:pt x="5458941" y="2166551"/>
                  <a:pt x="5458249" y="2183504"/>
                  <a:pt x="5453449" y="2199502"/>
                </a:cubicBezTo>
                <a:cubicBezTo>
                  <a:pt x="5449920" y="2211265"/>
                  <a:pt x="5441811" y="2221166"/>
                  <a:pt x="5436973" y="2232454"/>
                </a:cubicBezTo>
                <a:cubicBezTo>
                  <a:pt x="5433552" y="2240435"/>
                  <a:pt x="5431784" y="2249037"/>
                  <a:pt x="5428735" y="2257167"/>
                </a:cubicBezTo>
                <a:cubicBezTo>
                  <a:pt x="5423543" y="2271013"/>
                  <a:pt x="5417313" y="2284459"/>
                  <a:pt x="5412260" y="2298356"/>
                </a:cubicBezTo>
                <a:cubicBezTo>
                  <a:pt x="5406325" y="2314677"/>
                  <a:pt x="5402234" y="2331658"/>
                  <a:pt x="5395784" y="2347783"/>
                </a:cubicBezTo>
                <a:cubicBezTo>
                  <a:pt x="5367082" y="2419537"/>
                  <a:pt x="5390627" y="2338536"/>
                  <a:pt x="5362832" y="2421924"/>
                </a:cubicBezTo>
                <a:cubicBezTo>
                  <a:pt x="5359252" y="2432665"/>
                  <a:pt x="5359658" y="2444749"/>
                  <a:pt x="5354595" y="2454875"/>
                </a:cubicBezTo>
                <a:cubicBezTo>
                  <a:pt x="5348455" y="2467156"/>
                  <a:pt x="5337861" y="2476655"/>
                  <a:pt x="5329881" y="2487827"/>
                </a:cubicBezTo>
                <a:cubicBezTo>
                  <a:pt x="5324126" y="2495883"/>
                  <a:pt x="5318897" y="2504302"/>
                  <a:pt x="5313405" y="2512540"/>
                </a:cubicBezTo>
                <a:cubicBezTo>
                  <a:pt x="5305193" y="2537178"/>
                  <a:pt x="5303474" y="2551021"/>
                  <a:pt x="5280454" y="2570205"/>
                </a:cubicBezTo>
                <a:cubicBezTo>
                  <a:pt x="5273783" y="2575764"/>
                  <a:pt x="5263979" y="2575697"/>
                  <a:pt x="5255741" y="2578443"/>
                </a:cubicBezTo>
                <a:cubicBezTo>
                  <a:pt x="5242011" y="2589427"/>
                  <a:pt x="5228617" y="2600844"/>
                  <a:pt x="5214551" y="2611394"/>
                </a:cubicBezTo>
                <a:cubicBezTo>
                  <a:pt x="5206631" y="2617334"/>
                  <a:pt x="5197355" y="2621427"/>
                  <a:pt x="5189838" y="2627870"/>
                </a:cubicBezTo>
                <a:cubicBezTo>
                  <a:pt x="5157935" y="2655216"/>
                  <a:pt x="5159806" y="2665037"/>
                  <a:pt x="5123935" y="2685535"/>
                </a:cubicBezTo>
                <a:cubicBezTo>
                  <a:pt x="5116396" y="2689843"/>
                  <a:pt x="5107460" y="2691027"/>
                  <a:pt x="5099222" y="2693773"/>
                </a:cubicBezTo>
                <a:cubicBezTo>
                  <a:pt x="5090984" y="2702011"/>
                  <a:pt x="5084201" y="2712024"/>
                  <a:pt x="5074508" y="2718486"/>
                </a:cubicBezTo>
                <a:cubicBezTo>
                  <a:pt x="5067283" y="2723303"/>
                  <a:pt x="5056576" y="2721300"/>
                  <a:pt x="5049795" y="2726724"/>
                </a:cubicBezTo>
                <a:cubicBezTo>
                  <a:pt x="5042064" y="2732909"/>
                  <a:pt x="5041050" y="2745252"/>
                  <a:pt x="5033319" y="2751437"/>
                </a:cubicBezTo>
                <a:cubicBezTo>
                  <a:pt x="5013090" y="2767620"/>
                  <a:pt x="4967416" y="2792627"/>
                  <a:pt x="4967416" y="2792627"/>
                </a:cubicBezTo>
                <a:cubicBezTo>
                  <a:pt x="4930822" y="2841419"/>
                  <a:pt x="4954127" y="2817962"/>
                  <a:pt x="4893276" y="2858529"/>
                </a:cubicBezTo>
                <a:cubicBezTo>
                  <a:pt x="4873889" y="2871453"/>
                  <a:pt x="4860325" y="2891480"/>
                  <a:pt x="4843849" y="2907956"/>
                </a:cubicBezTo>
                <a:cubicBezTo>
                  <a:pt x="4836848" y="2914957"/>
                  <a:pt x="4827373" y="2918940"/>
                  <a:pt x="4819135" y="2924432"/>
                </a:cubicBezTo>
                <a:cubicBezTo>
                  <a:pt x="4788931" y="2969741"/>
                  <a:pt x="4819136" y="2931297"/>
                  <a:pt x="4777946" y="2965621"/>
                </a:cubicBezTo>
                <a:cubicBezTo>
                  <a:pt x="4768996" y="2973079"/>
                  <a:pt x="4763416" y="2984677"/>
                  <a:pt x="4753232" y="2990335"/>
                </a:cubicBezTo>
                <a:cubicBezTo>
                  <a:pt x="4738051" y="2998769"/>
                  <a:pt x="4720014" y="3000576"/>
                  <a:pt x="4703805" y="3006810"/>
                </a:cubicBezTo>
                <a:cubicBezTo>
                  <a:pt x="4684287" y="3014317"/>
                  <a:pt x="4664846" y="3022172"/>
                  <a:pt x="4646141" y="3031524"/>
                </a:cubicBezTo>
                <a:cubicBezTo>
                  <a:pt x="4631820" y="3038685"/>
                  <a:pt x="4619460" y="3049466"/>
                  <a:pt x="4604951" y="3056237"/>
                </a:cubicBezTo>
                <a:cubicBezTo>
                  <a:pt x="4555687" y="3079227"/>
                  <a:pt x="4521716" y="3089475"/>
                  <a:pt x="4473146" y="3105664"/>
                </a:cubicBezTo>
                <a:cubicBezTo>
                  <a:pt x="4412938" y="3145802"/>
                  <a:pt x="4488638" y="3096812"/>
                  <a:pt x="4415481" y="3138616"/>
                </a:cubicBezTo>
                <a:cubicBezTo>
                  <a:pt x="4406885" y="3143528"/>
                  <a:pt x="4399459" y="3150350"/>
                  <a:pt x="4390768" y="3155091"/>
                </a:cubicBezTo>
                <a:cubicBezTo>
                  <a:pt x="4369206" y="3166852"/>
                  <a:pt x="4344514" y="3173307"/>
                  <a:pt x="4324865" y="3188043"/>
                </a:cubicBezTo>
                <a:lnTo>
                  <a:pt x="4258962" y="3237470"/>
                </a:lnTo>
                <a:cubicBezTo>
                  <a:pt x="4211742" y="3308301"/>
                  <a:pt x="4268359" y="3218677"/>
                  <a:pt x="4234249" y="3286897"/>
                </a:cubicBezTo>
                <a:cubicBezTo>
                  <a:pt x="4229821" y="3295752"/>
                  <a:pt x="4223265" y="3303372"/>
                  <a:pt x="4217773" y="3311610"/>
                </a:cubicBezTo>
                <a:cubicBezTo>
                  <a:pt x="4215027" y="3319848"/>
                  <a:pt x="4212956" y="3328342"/>
                  <a:pt x="4209535" y="3336324"/>
                </a:cubicBezTo>
                <a:cubicBezTo>
                  <a:pt x="4204698" y="3347611"/>
                  <a:pt x="4197372" y="3357777"/>
                  <a:pt x="4193060" y="3369275"/>
                </a:cubicBezTo>
                <a:cubicBezTo>
                  <a:pt x="4189085" y="3379876"/>
                  <a:pt x="4188797" y="3391626"/>
                  <a:pt x="4184822" y="3402227"/>
                </a:cubicBezTo>
                <a:cubicBezTo>
                  <a:pt x="4180510" y="3413725"/>
                  <a:pt x="4173184" y="3423891"/>
                  <a:pt x="4168346" y="3435178"/>
                </a:cubicBezTo>
                <a:cubicBezTo>
                  <a:pt x="4164925" y="3443159"/>
                  <a:pt x="4163529" y="3451910"/>
                  <a:pt x="4160108" y="3459891"/>
                </a:cubicBezTo>
                <a:cubicBezTo>
                  <a:pt x="4155270" y="3471179"/>
                  <a:pt x="4148469" y="3481555"/>
                  <a:pt x="4143632" y="3492843"/>
                </a:cubicBezTo>
                <a:cubicBezTo>
                  <a:pt x="4140212" y="3500824"/>
                  <a:pt x="4138444" y="3509426"/>
                  <a:pt x="4135395" y="3517556"/>
                </a:cubicBezTo>
                <a:cubicBezTo>
                  <a:pt x="4130203" y="3531402"/>
                  <a:pt x="4124111" y="3544900"/>
                  <a:pt x="4118919" y="3558746"/>
                </a:cubicBezTo>
                <a:cubicBezTo>
                  <a:pt x="4115870" y="3566876"/>
                  <a:pt x="4114564" y="3575692"/>
                  <a:pt x="4110681" y="3583459"/>
                </a:cubicBezTo>
                <a:cubicBezTo>
                  <a:pt x="4106253" y="3592315"/>
                  <a:pt x="4099697" y="3599935"/>
                  <a:pt x="4094205" y="3608173"/>
                </a:cubicBezTo>
                <a:lnTo>
                  <a:pt x="4069492" y="3682313"/>
                </a:lnTo>
                <a:cubicBezTo>
                  <a:pt x="4066361" y="3691706"/>
                  <a:pt x="4057444" y="3698171"/>
                  <a:pt x="4053016" y="3707027"/>
                </a:cubicBezTo>
                <a:cubicBezTo>
                  <a:pt x="4029533" y="3753992"/>
                  <a:pt x="4068019" y="3711272"/>
                  <a:pt x="4020065" y="3772929"/>
                </a:cubicBezTo>
                <a:cubicBezTo>
                  <a:pt x="4010528" y="3785190"/>
                  <a:pt x="3996434" y="3793454"/>
                  <a:pt x="3987114" y="3805881"/>
                </a:cubicBezTo>
                <a:cubicBezTo>
                  <a:pt x="3945309" y="3861622"/>
                  <a:pt x="3997708" y="3820786"/>
                  <a:pt x="3945924" y="3855308"/>
                </a:cubicBezTo>
                <a:cubicBezTo>
                  <a:pt x="3940432" y="3863546"/>
                  <a:pt x="3933877" y="3871166"/>
                  <a:pt x="3929449" y="3880021"/>
                </a:cubicBezTo>
                <a:cubicBezTo>
                  <a:pt x="3925566" y="3887788"/>
                  <a:pt x="3925519" y="3897196"/>
                  <a:pt x="3921211" y="3904735"/>
                </a:cubicBezTo>
                <a:cubicBezTo>
                  <a:pt x="3914399" y="3916656"/>
                  <a:pt x="3903774" y="3926043"/>
                  <a:pt x="3896497" y="3937686"/>
                </a:cubicBezTo>
                <a:cubicBezTo>
                  <a:pt x="3870254" y="3979674"/>
                  <a:pt x="3891446" y="3964440"/>
                  <a:pt x="3855308" y="4003589"/>
                </a:cubicBezTo>
                <a:cubicBezTo>
                  <a:pt x="3831602" y="4029270"/>
                  <a:pt x="3812428" y="4062099"/>
                  <a:pt x="3781168" y="4077729"/>
                </a:cubicBezTo>
                <a:cubicBezTo>
                  <a:pt x="3770184" y="4083221"/>
                  <a:pt x="3758209" y="4087067"/>
                  <a:pt x="3748216" y="4094205"/>
                </a:cubicBezTo>
                <a:cubicBezTo>
                  <a:pt x="3738736" y="4100976"/>
                  <a:pt x="3732699" y="4111766"/>
                  <a:pt x="3723503" y="4118918"/>
                </a:cubicBezTo>
                <a:cubicBezTo>
                  <a:pt x="3630000" y="4191643"/>
                  <a:pt x="3709022" y="4130279"/>
                  <a:pt x="3649362" y="4160108"/>
                </a:cubicBezTo>
                <a:cubicBezTo>
                  <a:pt x="3635041" y="4167268"/>
                  <a:pt x="3623039" y="4178875"/>
                  <a:pt x="3608173" y="4184821"/>
                </a:cubicBezTo>
                <a:cubicBezTo>
                  <a:pt x="3595173" y="4190021"/>
                  <a:pt x="3580652" y="4190022"/>
                  <a:pt x="3566984" y="4193059"/>
                </a:cubicBezTo>
                <a:cubicBezTo>
                  <a:pt x="3491849" y="4209756"/>
                  <a:pt x="3585753" y="4193852"/>
                  <a:pt x="3468130" y="4209535"/>
                </a:cubicBezTo>
                <a:cubicBezTo>
                  <a:pt x="3448884" y="4212101"/>
                  <a:pt x="3429618" y="4214581"/>
                  <a:pt x="3410465" y="4217773"/>
                </a:cubicBezTo>
                <a:cubicBezTo>
                  <a:pt x="3396654" y="4220075"/>
                  <a:pt x="3383052" y="4223505"/>
                  <a:pt x="3369276" y="4226010"/>
                </a:cubicBezTo>
                <a:cubicBezTo>
                  <a:pt x="3352842" y="4228998"/>
                  <a:pt x="3336325" y="4231502"/>
                  <a:pt x="3319849" y="4234248"/>
                </a:cubicBezTo>
                <a:lnTo>
                  <a:pt x="3056238" y="4217773"/>
                </a:lnTo>
                <a:cubicBezTo>
                  <a:pt x="3039587" y="4216458"/>
                  <a:pt x="3023346" y="4211897"/>
                  <a:pt x="3006811" y="4209535"/>
                </a:cubicBezTo>
                <a:cubicBezTo>
                  <a:pt x="2984895" y="4206404"/>
                  <a:pt x="2962876" y="4204043"/>
                  <a:pt x="2940908" y="4201297"/>
                </a:cubicBezTo>
                <a:cubicBezTo>
                  <a:pt x="2864964" y="4150665"/>
                  <a:pt x="2981881" y="4224083"/>
                  <a:pt x="2875005" y="4176583"/>
                </a:cubicBezTo>
                <a:cubicBezTo>
                  <a:pt x="2862459" y="4171007"/>
                  <a:pt x="2854553" y="4157551"/>
                  <a:pt x="2842054" y="4151870"/>
                </a:cubicBezTo>
                <a:cubicBezTo>
                  <a:pt x="2823855" y="4143598"/>
                  <a:pt x="2803537" y="4141138"/>
                  <a:pt x="2784389" y="4135394"/>
                </a:cubicBezTo>
                <a:cubicBezTo>
                  <a:pt x="2749234" y="4124847"/>
                  <a:pt x="2752523" y="4123579"/>
                  <a:pt x="2710249" y="4102443"/>
                </a:cubicBezTo>
                <a:cubicBezTo>
                  <a:pt x="2699265" y="4091459"/>
                  <a:pt x="2688987" y="4079720"/>
                  <a:pt x="2677297" y="4069491"/>
                </a:cubicBezTo>
                <a:cubicBezTo>
                  <a:pt x="2666964" y="4060450"/>
                  <a:pt x="2654054" y="4054486"/>
                  <a:pt x="2644346" y="4044778"/>
                </a:cubicBezTo>
                <a:cubicBezTo>
                  <a:pt x="2605858" y="4006290"/>
                  <a:pt x="2616375" y="4004821"/>
                  <a:pt x="2586681" y="3962400"/>
                </a:cubicBezTo>
                <a:cubicBezTo>
                  <a:pt x="2576598" y="3947996"/>
                  <a:pt x="2563170" y="3936044"/>
                  <a:pt x="2553730" y="3921210"/>
                </a:cubicBezTo>
                <a:cubicBezTo>
                  <a:pt x="2543841" y="3905669"/>
                  <a:pt x="2539234" y="3887110"/>
                  <a:pt x="2529016" y="3871783"/>
                </a:cubicBezTo>
                <a:cubicBezTo>
                  <a:pt x="2522554" y="3862090"/>
                  <a:pt x="2511074" y="3856550"/>
                  <a:pt x="2504303" y="3847070"/>
                </a:cubicBezTo>
                <a:cubicBezTo>
                  <a:pt x="2489078" y="3825755"/>
                  <a:pt x="2488080" y="3812048"/>
                  <a:pt x="2479589" y="3789405"/>
                </a:cubicBezTo>
                <a:cubicBezTo>
                  <a:pt x="2446219" y="3700418"/>
                  <a:pt x="2480166" y="3786368"/>
                  <a:pt x="2446638" y="3723502"/>
                </a:cubicBezTo>
                <a:cubicBezTo>
                  <a:pt x="2429301" y="3690995"/>
                  <a:pt x="2397211" y="3624648"/>
                  <a:pt x="2397211" y="3624648"/>
                </a:cubicBezTo>
                <a:cubicBezTo>
                  <a:pt x="2372630" y="3477162"/>
                  <a:pt x="2410573" y="3658054"/>
                  <a:pt x="2364260" y="3542270"/>
                </a:cubicBezTo>
                <a:cubicBezTo>
                  <a:pt x="2358057" y="3526762"/>
                  <a:pt x="2359645" y="3509148"/>
                  <a:pt x="2356022" y="3492843"/>
                </a:cubicBezTo>
                <a:cubicBezTo>
                  <a:pt x="2351821" y="3473938"/>
                  <a:pt x="2340467" y="3451206"/>
                  <a:pt x="2331308" y="3435178"/>
                </a:cubicBezTo>
                <a:cubicBezTo>
                  <a:pt x="2326396" y="3426582"/>
                  <a:pt x="2320324" y="3418702"/>
                  <a:pt x="2314832" y="3410464"/>
                </a:cubicBezTo>
                <a:cubicBezTo>
                  <a:pt x="2305590" y="3382736"/>
                  <a:pt x="2306408" y="3381305"/>
                  <a:pt x="2290119" y="3352800"/>
                </a:cubicBezTo>
                <a:cubicBezTo>
                  <a:pt x="2285207" y="3344204"/>
                  <a:pt x="2280644" y="3335087"/>
                  <a:pt x="2273643" y="3328086"/>
                </a:cubicBezTo>
                <a:cubicBezTo>
                  <a:pt x="2266642" y="3321085"/>
                  <a:pt x="2257168" y="3317102"/>
                  <a:pt x="2248930" y="3311610"/>
                </a:cubicBezTo>
                <a:cubicBezTo>
                  <a:pt x="2217375" y="3264279"/>
                  <a:pt x="2239455" y="3293898"/>
                  <a:pt x="2174789" y="3229232"/>
                </a:cubicBezTo>
                <a:cubicBezTo>
                  <a:pt x="2165081" y="3219524"/>
                  <a:pt x="2152171" y="3213559"/>
                  <a:pt x="2141838" y="3204518"/>
                </a:cubicBezTo>
                <a:cubicBezTo>
                  <a:pt x="2130148" y="3194289"/>
                  <a:pt x="2121314" y="3180887"/>
                  <a:pt x="2108887" y="3171567"/>
                </a:cubicBezTo>
                <a:cubicBezTo>
                  <a:pt x="2099063" y="3164199"/>
                  <a:pt x="2085838" y="3162353"/>
                  <a:pt x="2075935" y="3155091"/>
                </a:cubicBezTo>
                <a:cubicBezTo>
                  <a:pt x="2044463" y="3132012"/>
                  <a:pt x="2015524" y="3105664"/>
                  <a:pt x="1985319" y="3080951"/>
                </a:cubicBezTo>
                <a:cubicBezTo>
                  <a:pt x="1969994" y="3068412"/>
                  <a:pt x="1951522" y="3060157"/>
                  <a:pt x="1935892" y="3048000"/>
                </a:cubicBezTo>
                <a:cubicBezTo>
                  <a:pt x="1926696" y="3040847"/>
                  <a:pt x="1920498" y="3030276"/>
                  <a:pt x="1911178" y="3023286"/>
                </a:cubicBezTo>
                <a:cubicBezTo>
                  <a:pt x="1898369" y="3013679"/>
                  <a:pt x="1883311" y="3007455"/>
                  <a:pt x="1869989" y="2998573"/>
                </a:cubicBezTo>
                <a:cubicBezTo>
                  <a:pt x="1858565" y="2990957"/>
                  <a:pt x="1848286" y="2981733"/>
                  <a:pt x="1837038" y="2973859"/>
                </a:cubicBezTo>
                <a:cubicBezTo>
                  <a:pt x="1820816" y="2962504"/>
                  <a:pt x="1803073" y="2953278"/>
                  <a:pt x="1787611" y="2940908"/>
                </a:cubicBezTo>
                <a:cubicBezTo>
                  <a:pt x="1775481" y="2931204"/>
                  <a:pt x="1766350" y="2918185"/>
                  <a:pt x="1754660" y="2907956"/>
                </a:cubicBezTo>
                <a:cubicBezTo>
                  <a:pt x="1730746" y="2887031"/>
                  <a:pt x="1720903" y="2883844"/>
                  <a:pt x="1696995" y="2866767"/>
                </a:cubicBezTo>
                <a:cubicBezTo>
                  <a:pt x="1685823" y="2858787"/>
                  <a:pt x="1675291" y="2849927"/>
                  <a:pt x="1664043" y="2842054"/>
                </a:cubicBezTo>
                <a:cubicBezTo>
                  <a:pt x="1647821" y="2830699"/>
                  <a:pt x="1630078" y="2821472"/>
                  <a:pt x="1614616" y="2809102"/>
                </a:cubicBezTo>
                <a:cubicBezTo>
                  <a:pt x="1602487" y="2799398"/>
                  <a:pt x="1593926" y="2785688"/>
                  <a:pt x="1581665" y="2776151"/>
                </a:cubicBezTo>
                <a:cubicBezTo>
                  <a:pt x="1557607" y="2757439"/>
                  <a:pt x="1537956" y="2753457"/>
                  <a:pt x="1515762" y="2734962"/>
                </a:cubicBezTo>
                <a:cubicBezTo>
                  <a:pt x="1506812" y="2727504"/>
                  <a:pt x="1499999" y="2717706"/>
                  <a:pt x="1491049" y="2710248"/>
                </a:cubicBezTo>
                <a:cubicBezTo>
                  <a:pt x="1475907" y="2697630"/>
                  <a:pt x="1450644" y="2684968"/>
                  <a:pt x="1433384" y="2677297"/>
                </a:cubicBezTo>
                <a:cubicBezTo>
                  <a:pt x="1393500" y="2659570"/>
                  <a:pt x="1397493" y="2662145"/>
                  <a:pt x="1359243" y="2652583"/>
                </a:cubicBezTo>
                <a:cubicBezTo>
                  <a:pt x="1301578" y="2655329"/>
                  <a:pt x="1243626" y="2654446"/>
                  <a:pt x="1186249" y="2660821"/>
                </a:cubicBezTo>
                <a:cubicBezTo>
                  <a:pt x="1168988" y="2662739"/>
                  <a:pt x="1153744" y="2673392"/>
                  <a:pt x="1136822" y="2677297"/>
                </a:cubicBezTo>
                <a:cubicBezTo>
                  <a:pt x="1117902" y="2681663"/>
                  <a:pt x="1098348" y="2682582"/>
                  <a:pt x="1079157" y="2685535"/>
                </a:cubicBezTo>
                <a:cubicBezTo>
                  <a:pt x="1062648" y="2688075"/>
                  <a:pt x="1046109" y="2690497"/>
                  <a:pt x="1029730" y="2693773"/>
                </a:cubicBezTo>
                <a:cubicBezTo>
                  <a:pt x="1018628" y="2695993"/>
                  <a:pt x="1007968" y="2700288"/>
                  <a:pt x="996778" y="2702010"/>
                </a:cubicBezTo>
                <a:cubicBezTo>
                  <a:pt x="972202" y="2705791"/>
                  <a:pt x="947311" y="2707164"/>
                  <a:pt x="922638" y="2710248"/>
                </a:cubicBezTo>
                <a:cubicBezTo>
                  <a:pt x="903371" y="2712656"/>
                  <a:pt x="884195" y="2715740"/>
                  <a:pt x="864973" y="2718486"/>
                </a:cubicBezTo>
                <a:cubicBezTo>
                  <a:pt x="805488" y="2738315"/>
                  <a:pt x="876205" y="2716758"/>
                  <a:pt x="757881" y="2734962"/>
                </a:cubicBezTo>
                <a:cubicBezTo>
                  <a:pt x="749299" y="2736282"/>
                  <a:pt x="741683" y="2741497"/>
                  <a:pt x="733168" y="2743200"/>
                </a:cubicBezTo>
                <a:cubicBezTo>
                  <a:pt x="714128" y="2747008"/>
                  <a:pt x="694725" y="2748691"/>
                  <a:pt x="675503" y="2751437"/>
                </a:cubicBezTo>
                <a:cubicBezTo>
                  <a:pt x="548664" y="2741681"/>
                  <a:pt x="598203" y="2763060"/>
                  <a:pt x="518984" y="2710248"/>
                </a:cubicBezTo>
                <a:lnTo>
                  <a:pt x="494270" y="2693773"/>
                </a:lnTo>
                <a:lnTo>
                  <a:pt x="469557" y="2677297"/>
                </a:lnTo>
                <a:cubicBezTo>
                  <a:pt x="464065" y="2669059"/>
                  <a:pt x="460082" y="2659584"/>
                  <a:pt x="453081" y="2652583"/>
                </a:cubicBezTo>
                <a:cubicBezTo>
                  <a:pt x="446080" y="2645582"/>
                  <a:pt x="434553" y="2643839"/>
                  <a:pt x="428368" y="2636108"/>
                </a:cubicBezTo>
                <a:cubicBezTo>
                  <a:pt x="422943" y="2629327"/>
                  <a:pt x="424947" y="2618619"/>
                  <a:pt x="420130" y="2611394"/>
                </a:cubicBezTo>
                <a:cubicBezTo>
                  <a:pt x="413668" y="2601701"/>
                  <a:pt x="403654" y="2594919"/>
                  <a:pt x="395416" y="2586681"/>
                </a:cubicBezTo>
                <a:cubicBezTo>
                  <a:pt x="388716" y="2566582"/>
                  <a:pt x="386671" y="2553222"/>
                  <a:pt x="370703" y="2537254"/>
                </a:cubicBezTo>
                <a:cubicBezTo>
                  <a:pt x="368761" y="2535312"/>
                  <a:pt x="361092" y="2541373"/>
                  <a:pt x="354227" y="2529016"/>
                </a:cubicBezTo>
                <a:close/>
              </a:path>
            </a:pathLst>
          </a:custGeom>
          <a:solidFill>
            <a:srgbClr val="FF0000"/>
          </a:solidFill>
          <a:ln>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9"/>
          <p:cNvGrpSpPr/>
          <p:nvPr/>
        </p:nvGrpSpPr>
        <p:grpSpPr>
          <a:xfrm>
            <a:off x="955588" y="424249"/>
            <a:ext cx="5659395" cy="5597611"/>
            <a:chOff x="893805" y="539578"/>
            <a:chExt cx="5787727" cy="5012725"/>
          </a:xfrm>
          <a:scene3d>
            <a:camera prst="orthographicFront">
              <a:rot lat="0" lon="0" rev="0"/>
            </a:camera>
            <a:lightRig rig="threePt" dir="t"/>
          </a:scene3d>
        </p:grpSpPr>
        <p:grpSp>
          <p:nvGrpSpPr>
            <p:cNvPr id="3" name="Group 258"/>
            <p:cNvGrpSpPr/>
            <p:nvPr/>
          </p:nvGrpSpPr>
          <p:grpSpPr>
            <a:xfrm>
              <a:off x="893805" y="539578"/>
              <a:ext cx="5688872" cy="5012725"/>
              <a:chOff x="893805" y="539578"/>
              <a:chExt cx="5688872" cy="5848865"/>
            </a:xfrm>
          </p:grpSpPr>
          <p:grpSp>
            <p:nvGrpSpPr>
              <p:cNvPr id="4" name="Group 197"/>
              <p:cNvGrpSpPr/>
              <p:nvPr/>
            </p:nvGrpSpPr>
            <p:grpSpPr>
              <a:xfrm>
                <a:off x="893805" y="539578"/>
                <a:ext cx="4790304" cy="5848865"/>
                <a:chOff x="313038" y="609600"/>
                <a:chExt cx="4790304" cy="5848865"/>
              </a:xfrm>
            </p:grpSpPr>
            <p:grpSp>
              <p:nvGrpSpPr>
                <p:cNvPr id="5" name="Group 172"/>
                <p:cNvGrpSpPr/>
                <p:nvPr/>
              </p:nvGrpSpPr>
              <p:grpSpPr>
                <a:xfrm>
                  <a:off x="313038" y="613719"/>
                  <a:ext cx="2397212" cy="5844746"/>
                  <a:chOff x="313038" y="613719"/>
                  <a:chExt cx="2397212" cy="5844746"/>
                </a:xfrm>
              </p:grpSpPr>
              <p:grpSp>
                <p:nvGrpSpPr>
                  <p:cNvPr id="6" name="Group 160"/>
                  <p:cNvGrpSpPr/>
                  <p:nvPr/>
                </p:nvGrpSpPr>
                <p:grpSpPr>
                  <a:xfrm>
                    <a:off x="313038" y="617838"/>
                    <a:ext cx="1198606" cy="5840627"/>
                    <a:chOff x="313038" y="617838"/>
                    <a:chExt cx="1198606" cy="5840627"/>
                  </a:xfrm>
                </p:grpSpPr>
                <p:grpSp>
                  <p:nvGrpSpPr>
                    <p:cNvPr id="7" name="Group 152"/>
                    <p:cNvGrpSpPr/>
                    <p:nvPr/>
                  </p:nvGrpSpPr>
                  <p:grpSpPr>
                    <a:xfrm>
                      <a:off x="313038" y="621957"/>
                      <a:ext cx="601362" cy="5836508"/>
                      <a:chOff x="313038" y="621957"/>
                      <a:chExt cx="601362" cy="5836508"/>
                    </a:xfrm>
                  </p:grpSpPr>
                  <p:grpSp>
                    <p:nvGrpSpPr>
                      <p:cNvPr id="8" name="Group 149"/>
                      <p:cNvGrpSpPr/>
                      <p:nvPr/>
                    </p:nvGrpSpPr>
                    <p:grpSpPr>
                      <a:xfrm>
                        <a:off x="313038" y="621957"/>
                        <a:ext cx="399535" cy="5836508"/>
                        <a:chOff x="313038" y="621957"/>
                        <a:chExt cx="399535" cy="5836508"/>
                      </a:xfrm>
                    </p:grpSpPr>
                    <p:sp>
                      <p:nvSpPr>
                        <p:cNvPr id="243" name="Rectangle 24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4"/>
                    <p:cNvGrpSpPr/>
                    <p:nvPr/>
                  </p:nvGrpSpPr>
                  <p:grpSpPr>
                    <a:xfrm>
                      <a:off x="910282" y="617838"/>
                      <a:ext cx="601362" cy="5836508"/>
                      <a:chOff x="313038" y="621957"/>
                      <a:chExt cx="601362" cy="5836508"/>
                    </a:xfrm>
                  </p:grpSpPr>
                  <p:grpSp>
                    <p:nvGrpSpPr>
                      <p:cNvPr id="11" name="Group 149"/>
                      <p:cNvGrpSpPr/>
                      <p:nvPr/>
                    </p:nvGrpSpPr>
                    <p:grpSpPr>
                      <a:xfrm>
                        <a:off x="313038" y="621957"/>
                        <a:ext cx="399535" cy="5836508"/>
                        <a:chOff x="313038" y="621957"/>
                        <a:chExt cx="399535" cy="5836508"/>
                      </a:xfrm>
                    </p:grpSpPr>
                    <p:sp>
                      <p:nvSpPr>
                        <p:cNvPr id="239" name="Rectangle 23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61"/>
                  <p:cNvGrpSpPr/>
                  <p:nvPr/>
                </p:nvGrpSpPr>
                <p:grpSpPr>
                  <a:xfrm>
                    <a:off x="1511644" y="613719"/>
                    <a:ext cx="1198606" cy="5840627"/>
                    <a:chOff x="313038" y="617838"/>
                    <a:chExt cx="1198606" cy="5840627"/>
                  </a:xfrm>
                </p:grpSpPr>
                <p:grpSp>
                  <p:nvGrpSpPr>
                    <p:cNvPr id="13" name="Group 152"/>
                    <p:cNvGrpSpPr/>
                    <p:nvPr/>
                  </p:nvGrpSpPr>
                  <p:grpSpPr>
                    <a:xfrm>
                      <a:off x="313038" y="621957"/>
                      <a:ext cx="601362" cy="5836508"/>
                      <a:chOff x="313038" y="621957"/>
                      <a:chExt cx="601362" cy="5836508"/>
                    </a:xfrm>
                  </p:grpSpPr>
                  <p:grpSp>
                    <p:nvGrpSpPr>
                      <p:cNvPr id="14" name="Group 149"/>
                      <p:cNvGrpSpPr/>
                      <p:nvPr/>
                    </p:nvGrpSpPr>
                    <p:grpSpPr>
                      <a:xfrm>
                        <a:off x="313038" y="621957"/>
                        <a:ext cx="399535" cy="5836508"/>
                        <a:chOff x="313038" y="621957"/>
                        <a:chExt cx="399535" cy="5836508"/>
                      </a:xfrm>
                    </p:grpSpPr>
                    <p:sp>
                      <p:nvSpPr>
                        <p:cNvPr id="233" name="Rectangle 232"/>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4"/>
                    <p:cNvGrpSpPr/>
                    <p:nvPr/>
                  </p:nvGrpSpPr>
                  <p:grpSpPr>
                    <a:xfrm>
                      <a:off x="910282" y="617838"/>
                      <a:ext cx="601362" cy="5836508"/>
                      <a:chOff x="313038" y="621957"/>
                      <a:chExt cx="601362" cy="5836508"/>
                    </a:xfrm>
                  </p:grpSpPr>
                  <p:grpSp>
                    <p:nvGrpSpPr>
                      <p:cNvPr id="16" name="Group 149"/>
                      <p:cNvGrpSpPr/>
                      <p:nvPr/>
                    </p:nvGrpSpPr>
                    <p:grpSpPr>
                      <a:xfrm>
                        <a:off x="313038" y="621957"/>
                        <a:ext cx="399535" cy="5836508"/>
                        <a:chOff x="313038" y="621957"/>
                        <a:chExt cx="399535" cy="5836508"/>
                      </a:xfrm>
                    </p:grpSpPr>
                    <p:sp>
                      <p:nvSpPr>
                        <p:cNvPr id="229" name="Rectangle 228"/>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ectangle 227"/>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3"/>
                <p:cNvGrpSpPr/>
                <p:nvPr/>
              </p:nvGrpSpPr>
              <p:grpSpPr>
                <a:xfrm>
                  <a:off x="2706130" y="609600"/>
                  <a:ext cx="2397212" cy="5844746"/>
                  <a:chOff x="313038" y="613719"/>
                  <a:chExt cx="2397212" cy="5844746"/>
                </a:xfrm>
              </p:grpSpPr>
              <p:grpSp>
                <p:nvGrpSpPr>
                  <p:cNvPr id="18" name="Group 160"/>
                  <p:cNvGrpSpPr/>
                  <p:nvPr/>
                </p:nvGrpSpPr>
                <p:grpSpPr>
                  <a:xfrm>
                    <a:off x="313038" y="617838"/>
                    <a:ext cx="1198606" cy="5840627"/>
                    <a:chOff x="313038" y="617838"/>
                    <a:chExt cx="1198606" cy="5840627"/>
                  </a:xfrm>
                </p:grpSpPr>
                <p:grpSp>
                  <p:nvGrpSpPr>
                    <p:cNvPr id="19" name="Group 152"/>
                    <p:cNvGrpSpPr/>
                    <p:nvPr/>
                  </p:nvGrpSpPr>
                  <p:grpSpPr>
                    <a:xfrm>
                      <a:off x="313038" y="621957"/>
                      <a:ext cx="601362" cy="5836508"/>
                      <a:chOff x="313038" y="621957"/>
                      <a:chExt cx="601362" cy="5836508"/>
                    </a:xfrm>
                  </p:grpSpPr>
                  <p:grpSp>
                    <p:nvGrpSpPr>
                      <p:cNvPr id="20" name="Group 149"/>
                      <p:cNvGrpSpPr/>
                      <p:nvPr/>
                    </p:nvGrpSpPr>
                    <p:grpSpPr>
                      <a:xfrm>
                        <a:off x="313038" y="621957"/>
                        <a:ext cx="399535" cy="5836508"/>
                        <a:chOff x="313038" y="621957"/>
                        <a:chExt cx="399535" cy="5836508"/>
                      </a:xfrm>
                    </p:grpSpPr>
                    <p:sp>
                      <p:nvSpPr>
                        <p:cNvPr id="221" name="Rectangle 22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ectangle 21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54"/>
                    <p:cNvGrpSpPr/>
                    <p:nvPr/>
                  </p:nvGrpSpPr>
                  <p:grpSpPr>
                    <a:xfrm>
                      <a:off x="910282" y="617838"/>
                      <a:ext cx="601362" cy="5836508"/>
                      <a:chOff x="313038" y="621957"/>
                      <a:chExt cx="601362" cy="5836508"/>
                    </a:xfrm>
                  </p:grpSpPr>
                  <p:grpSp>
                    <p:nvGrpSpPr>
                      <p:cNvPr id="22" name="Group 149"/>
                      <p:cNvGrpSpPr/>
                      <p:nvPr/>
                    </p:nvGrpSpPr>
                    <p:grpSpPr>
                      <a:xfrm>
                        <a:off x="313038" y="621957"/>
                        <a:ext cx="399535" cy="5836508"/>
                        <a:chOff x="313038" y="621957"/>
                        <a:chExt cx="399535" cy="5836508"/>
                      </a:xfrm>
                    </p:grpSpPr>
                    <p:sp>
                      <p:nvSpPr>
                        <p:cNvPr id="217" name="Rectangle 21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1"/>
                  <p:cNvGrpSpPr/>
                  <p:nvPr/>
                </p:nvGrpSpPr>
                <p:grpSpPr>
                  <a:xfrm>
                    <a:off x="1511644" y="613719"/>
                    <a:ext cx="1198606" cy="5840627"/>
                    <a:chOff x="313038" y="617838"/>
                    <a:chExt cx="1198606" cy="5840627"/>
                  </a:xfrm>
                </p:grpSpPr>
                <p:grpSp>
                  <p:nvGrpSpPr>
                    <p:cNvPr id="24" name="Group 152"/>
                    <p:cNvGrpSpPr/>
                    <p:nvPr/>
                  </p:nvGrpSpPr>
                  <p:grpSpPr>
                    <a:xfrm>
                      <a:off x="313038" y="621957"/>
                      <a:ext cx="601362" cy="5836508"/>
                      <a:chOff x="313038" y="621957"/>
                      <a:chExt cx="601362" cy="5836508"/>
                    </a:xfrm>
                  </p:grpSpPr>
                  <p:grpSp>
                    <p:nvGrpSpPr>
                      <p:cNvPr id="25" name="Group 149"/>
                      <p:cNvGrpSpPr/>
                      <p:nvPr/>
                    </p:nvGrpSpPr>
                    <p:grpSpPr>
                      <a:xfrm>
                        <a:off x="313038" y="621957"/>
                        <a:ext cx="399535" cy="5836508"/>
                        <a:chOff x="313038" y="621957"/>
                        <a:chExt cx="399535" cy="5836508"/>
                      </a:xfrm>
                    </p:grpSpPr>
                    <p:sp>
                      <p:nvSpPr>
                        <p:cNvPr id="211" name="Rectangle 21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Rectangle 20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4"/>
                    <p:cNvGrpSpPr/>
                    <p:nvPr/>
                  </p:nvGrpSpPr>
                  <p:grpSpPr>
                    <a:xfrm>
                      <a:off x="910282" y="617838"/>
                      <a:ext cx="601362" cy="5836508"/>
                      <a:chOff x="313038" y="621957"/>
                      <a:chExt cx="601362" cy="5836508"/>
                    </a:xfrm>
                  </p:grpSpPr>
                  <p:grpSp>
                    <p:nvGrpSpPr>
                      <p:cNvPr id="27" name="Group 149"/>
                      <p:cNvGrpSpPr/>
                      <p:nvPr/>
                    </p:nvGrpSpPr>
                    <p:grpSpPr>
                      <a:xfrm>
                        <a:off x="313038" y="621957"/>
                        <a:ext cx="399535" cy="5836508"/>
                        <a:chOff x="313038" y="621957"/>
                        <a:chExt cx="399535" cy="5836508"/>
                      </a:xfrm>
                    </p:grpSpPr>
                    <p:sp>
                      <p:nvSpPr>
                        <p:cNvPr id="207" name="Rectangle 20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46" name="Straight Connector 245"/>
              <p:cNvCxnSpPr>
                <a:stCxn id="243" idx="0"/>
                <a:endCxn id="180" idx="0"/>
              </p:cNvCxnSpPr>
              <p:nvPr/>
            </p:nvCxnSpPr>
            <p:spPr>
              <a:xfrm rot="5400000" flipH="1" flipV="1">
                <a:off x="3782800" y="-2243823"/>
                <a:ext cx="9736"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57"/>
            <p:cNvGrpSpPr/>
            <p:nvPr/>
          </p:nvGrpSpPr>
          <p:grpSpPr>
            <a:xfrm>
              <a:off x="1028079" y="542796"/>
              <a:ext cx="5653453" cy="5001270"/>
              <a:chOff x="1028079" y="542795"/>
              <a:chExt cx="5653453" cy="5848865"/>
            </a:xfrm>
          </p:grpSpPr>
          <p:grpSp>
            <p:nvGrpSpPr>
              <p:cNvPr id="29" name="Group 196"/>
              <p:cNvGrpSpPr/>
              <p:nvPr/>
            </p:nvGrpSpPr>
            <p:grpSpPr>
              <a:xfrm>
                <a:off x="1891228" y="542795"/>
                <a:ext cx="4790304" cy="5848865"/>
                <a:chOff x="313038" y="609600"/>
                <a:chExt cx="4790304" cy="5848865"/>
              </a:xfrm>
            </p:grpSpPr>
            <p:grpSp>
              <p:nvGrpSpPr>
                <p:cNvPr id="30" name="Group 172"/>
                <p:cNvGrpSpPr/>
                <p:nvPr/>
              </p:nvGrpSpPr>
              <p:grpSpPr>
                <a:xfrm>
                  <a:off x="313038" y="613719"/>
                  <a:ext cx="2397212" cy="5844746"/>
                  <a:chOff x="313038" y="613719"/>
                  <a:chExt cx="2397212" cy="5844746"/>
                </a:xfrm>
              </p:grpSpPr>
              <p:grpSp>
                <p:nvGrpSpPr>
                  <p:cNvPr id="31" name="Group 160"/>
                  <p:cNvGrpSpPr/>
                  <p:nvPr/>
                </p:nvGrpSpPr>
                <p:grpSpPr>
                  <a:xfrm>
                    <a:off x="313038" y="617838"/>
                    <a:ext cx="1198606" cy="5840627"/>
                    <a:chOff x="313038" y="617838"/>
                    <a:chExt cx="1198606" cy="5840627"/>
                  </a:xfrm>
                </p:grpSpPr>
                <p:grpSp>
                  <p:nvGrpSpPr>
                    <p:cNvPr id="224" name="Group 152"/>
                    <p:cNvGrpSpPr/>
                    <p:nvPr/>
                  </p:nvGrpSpPr>
                  <p:grpSpPr>
                    <a:xfrm>
                      <a:off x="313038" y="621957"/>
                      <a:ext cx="601362" cy="5836508"/>
                      <a:chOff x="313038" y="621957"/>
                      <a:chExt cx="601362" cy="5836508"/>
                    </a:xfrm>
                  </p:grpSpPr>
                  <p:grpSp>
                    <p:nvGrpSpPr>
                      <p:cNvPr id="225" name="Group 149"/>
                      <p:cNvGrpSpPr/>
                      <p:nvPr/>
                    </p:nvGrpSpPr>
                    <p:grpSpPr>
                      <a:xfrm>
                        <a:off x="313038" y="621957"/>
                        <a:ext cx="399535" cy="5836508"/>
                        <a:chOff x="313038" y="621957"/>
                        <a:chExt cx="399535" cy="5836508"/>
                      </a:xfrm>
                    </p:grpSpPr>
                    <p:sp>
                      <p:nvSpPr>
                        <p:cNvPr id="141" name="Rectangle 14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54"/>
                    <p:cNvGrpSpPr/>
                    <p:nvPr/>
                  </p:nvGrpSpPr>
                  <p:grpSpPr>
                    <a:xfrm>
                      <a:off x="910282" y="617838"/>
                      <a:ext cx="601362" cy="5836508"/>
                      <a:chOff x="313038" y="621957"/>
                      <a:chExt cx="601362" cy="5836508"/>
                    </a:xfrm>
                  </p:grpSpPr>
                  <p:grpSp>
                    <p:nvGrpSpPr>
                      <p:cNvPr id="227" name="Group 149"/>
                      <p:cNvGrpSpPr/>
                      <p:nvPr/>
                    </p:nvGrpSpPr>
                    <p:grpSpPr>
                      <a:xfrm>
                        <a:off x="313038" y="621957"/>
                        <a:ext cx="399535" cy="5836508"/>
                        <a:chOff x="313038" y="621957"/>
                        <a:chExt cx="399535" cy="5836508"/>
                      </a:xfrm>
                    </p:grpSpPr>
                    <p:sp>
                      <p:nvSpPr>
                        <p:cNvPr id="158" name="Rectangle 157"/>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61"/>
                  <p:cNvGrpSpPr/>
                  <p:nvPr/>
                </p:nvGrpSpPr>
                <p:grpSpPr>
                  <a:xfrm>
                    <a:off x="1511644" y="613719"/>
                    <a:ext cx="1198606" cy="5840627"/>
                    <a:chOff x="313038" y="617838"/>
                    <a:chExt cx="1198606" cy="5840627"/>
                  </a:xfrm>
                </p:grpSpPr>
                <p:grpSp>
                  <p:nvGrpSpPr>
                    <p:cNvPr id="235" name="Group 152"/>
                    <p:cNvGrpSpPr/>
                    <p:nvPr/>
                  </p:nvGrpSpPr>
                  <p:grpSpPr>
                    <a:xfrm>
                      <a:off x="313038" y="621957"/>
                      <a:ext cx="601362" cy="5836508"/>
                      <a:chOff x="313038" y="621957"/>
                      <a:chExt cx="601362" cy="5836508"/>
                    </a:xfrm>
                  </p:grpSpPr>
                  <p:grpSp>
                    <p:nvGrpSpPr>
                      <p:cNvPr id="236" name="Group 149"/>
                      <p:cNvGrpSpPr/>
                      <p:nvPr/>
                    </p:nvGrpSpPr>
                    <p:grpSpPr>
                      <a:xfrm>
                        <a:off x="313038" y="621957"/>
                        <a:ext cx="399535" cy="5836508"/>
                        <a:chOff x="313038" y="621957"/>
                        <a:chExt cx="399535" cy="5836508"/>
                      </a:xfrm>
                    </p:grpSpPr>
                    <p:sp>
                      <p:nvSpPr>
                        <p:cNvPr id="171" name="Rectangle 17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54"/>
                    <p:cNvGrpSpPr/>
                    <p:nvPr/>
                  </p:nvGrpSpPr>
                  <p:grpSpPr>
                    <a:xfrm>
                      <a:off x="910282" y="617838"/>
                      <a:ext cx="601362" cy="5836508"/>
                      <a:chOff x="313038" y="621957"/>
                      <a:chExt cx="601362" cy="5836508"/>
                    </a:xfrm>
                  </p:grpSpPr>
                  <p:grpSp>
                    <p:nvGrpSpPr>
                      <p:cNvPr id="241" name="Group 149"/>
                      <p:cNvGrpSpPr/>
                      <p:nvPr/>
                    </p:nvGrpSpPr>
                    <p:grpSpPr>
                      <a:xfrm>
                        <a:off x="313038" y="621957"/>
                        <a:ext cx="399535" cy="5836508"/>
                        <a:chOff x="313038" y="621957"/>
                        <a:chExt cx="399535" cy="5836508"/>
                      </a:xfrm>
                    </p:grpSpPr>
                    <p:sp>
                      <p:nvSpPr>
                        <p:cNvPr id="167" name="Rectangle 166"/>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165"/>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173"/>
                <p:cNvGrpSpPr/>
                <p:nvPr/>
              </p:nvGrpSpPr>
              <p:grpSpPr>
                <a:xfrm>
                  <a:off x="2706130" y="609600"/>
                  <a:ext cx="2397212" cy="5844746"/>
                  <a:chOff x="313038" y="613719"/>
                  <a:chExt cx="2397212" cy="5844746"/>
                </a:xfrm>
              </p:grpSpPr>
              <p:grpSp>
                <p:nvGrpSpPr>
                  <p:cNvPr id="247" name="Group 160"/>
                  <p:cNvGrpSpPr/>
                  <p:nvPr/>
                </p:nvGrpSpPr>
                <p:grpSpPr>
                  <a:xfrm>
                    <a:off x="313038" y="617838"/>
                    <a:ext cx="1198606" cy="5840627"/>
                    <a:chOff x="313038" y="617838"/>
                    <a:chExt cx="1198606" cy="5840627"/>
                  </a:xfrm>
                </p:grpSpPr>
                <p:grpSp>
                  <p:nvGrpSpPr>
                    <p:cNvPr id="248" name="Group 152"/>
                    <p:cNvGrpSpPr/>
                    <p:nvPr/>
                  </p:nvGrpSpPr>
                  <p:grpSpPr>
                    <a:xfrm>
                      <a:off x="313038" y="621957"/>
                      <a:ext cx="601362" cy="5836508"/>
                      <a:chOff x="313038" y="621957"/>
                      <a:chExt cx="601362" cy="5836508"/>
                    </a:xfrm>
                  </p:grpSpPr>
                  <p:grpSp>
                    <p:nvGrpSpPr>
                      <p:cNvPr id="249" name="Group 149"/>
                      <p:cNvGrpSpPr/>
                      <p:nvPr/>
                    </p:nvGrpSpPr>
                    <p:grpSpPr>
                      <a:xfrm>
                        <a:off x="313038" y="621957"/>
                        <a:ext cx="399535" cy="5836508"/>
                        <a:chOff x="313038" y="621957"/>
                        <a:chExt cx="399535" cy="5836508"/>
                      </a:xfrm>
                    </p:grpSpPr>
                    <p:sp>
                      <p:nvSpPr>
                        <p:cNvPr id="195" name="Rectangle 19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4"/>
                    <p:cNvGrpSpPr/>
                    <p:nvPr/>
                  </p:nvGrpSpPr>
                  <p:grpSpPr>
                    <a:xfrm>
                      <a:off x="910282" y="617838"/>
                      <a:ext cx="601362" cy="5836508"/>
                      <a:chOff x="313038" y="621957"/>
                      <a:chExt cx="601362" cy="5836508"/>
                    </a:xfrm>
                  </p:grpSpPr>
                  <p:grpSp>
                    <p:nvGrpSpPr>
                      <p:cNvPr id="251" name="Group 149"/>
                      <p:cNvGrpSpPr/>
                      <p:nvPr/>
                    </p:nvGrpSpPr>
                    <p:grpSpPr>
                      <a:xfrm>
                        <a:off x="313038" y="621957"/>
                        <a:ext cx="399535" cy="5836508"/>
                        <a:chOff x="313038" y="621957"/>
                        <a:chExt cx="399535" cy="5836508"/>
                      </a:xfrm>
                    </p:grpSpPr>
                    <p:sp>
                      <p:nvSpPr>
                        <p:cNvPr id="191" name="Rectangle 19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61"/>
                  <p:cNvGrpSpPr/>
                  <p:nvPr/>
                </p:nvGrpSpPr>
                <p:grpSpPr>
                  <a:xfrm>
                    <a:off x="1511644" y="613719"/>
                    <a:ext cx="1198606" cy="5840627"/>
                    <a:chOff x="313038" y="617838"/>
                    <a:chExt cx="1198606" cy="5840627"/>
                  </a:xfrm>
                </p:grpSpPr>
                <p:grpSp>
                  <p:nvGrpSpPr>
                    <p:cNvPr id="253" name="Group 152"/>
                    <p:cNvGrpSpPr/>
                    <p:nvPr/>
                  </p:nvGrpSpPr>
                  <p:grpSpPr>
                    <a:xfrm>
                      <a:off x="313038" y="621957"/>
                      <a:ext cx="601362" cy="5836508"/>
                      <a:chOff x="313038" y="621957"/>
                      <a:chExt cx="601362" cy="5836508"/>
                    </a:xfrm>
                  </p:grpSpPr>
                  <p:grpSp>
                    <p:nvGrpSpPr>
                      <p:cNvPr id="254" name="Group 149"/>
                      <p:cNvGrpSpPr/>
                      <p:nvPr/>
                    </p:nvGrpSpPr>
                    <p:grpSpPr>
                      <a:xfrm>
                        <a:off x="313038" y="621957"/>
                        <a:ext cx="399535" cy="5836508"/>
                        <a:chOff x="313038" y="621957"/>
                        <a:chExt cx="399535" cy="5836508"/>
                      </a:xfrm>
                    </p:grpSpPr>
                    <p:sp>
                      <p:nvSpPr>
                        <p:cNvPr id="185" name="Rectangle 184"/>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4"/>
                    <p:cNvGrpSpPr/>
                    <p:nvPr/>
                  </p:nvGrpSpPr>
                  <p:grpSpPr>
                    <a:xfrm>
                      <a:off x="910282" y="617838"/>
                      <a:ext cx="601362" cy="5836508"/>
                      <a:chOff x="313038" y="621957"/>
                      <a:chExt cx="601362" cy="5836508"/>
                    </a:xfrm>
                  </p:grpSpPr>
                  <p:grpSp>
                    <p:nvGrpSpPr>
                      <p:cNvPr id="256" name="Group 149"/>
                      <p:cNvGrpSpPr/>
                      <p:nvPr/>
                    </p:nvGrpSpPr>
                    <p:grpSpPr>
                      <a:xfrm>
                        <a:off x="313038" y="621957"/>
                        <a:ext cx="399535" cy="5836508"/>
                        <a:chOff x="313038" y="621957"/>
                        <a:chExt cx="399535" cy="5836508"/>
                      </a:xfrm>
                    </p:grpSpPr>
                    <p:sp>
                      <p:nvSpPr>
                        <p:cNvPr id="181" name="Rectangle 180"/>
                        <p:cNvSpPr/>
                        <p:nvPr/>
                      </p:nvSpPr>
                      <p:spPr>
                        <a:xfrm>
                          <a:off x="313038"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4865" y="621957"/>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716692" y="626076"/>
                        <a:ext cx="197708" cy="5832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57" name="Straight Connector 256"/>
              <p:cNvCxnSpPr/>
              <p:nvPr/>
            </p:nvCxnSpPr>
            <p:spPr>
              <a:xfrm rot="5400000" flipH="1" flipV="1">
                <a:off x="3818519" y="3585157"/>
                <a:ext cx="9140" cy="55900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rcRect/>
          <a:stretch>
            <a:fillRect/>
          </a:stretch>
        </p:blipFill>
        <p:spPr bwMode="auto">
          <a:xfrm>
            <a:off x="0" y="379025"/>
            <a:ext cx="4860324" cy="3352716"/>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322091" y="3723503"/>
            <a:ext cx="4118104" cy="2681330"/>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5148648" y="395459"/>
            <a:ext cx="7043351" cy="564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rcRect/>
          <a:stretch>
            <a:fillRect/>
          </a:stretch>
        </p:blipFill>
        <p:spPr bwMode="auto">
          <a:xfrm>
            <a:off x="322091" y="3723503"/>
            <a:ext cx="4118104" cy="2681330"/>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5148648" y="395459"/>
            <a:ext cx="7043351" cy="5642877"/>
          </a:xfrm>
          <a:prstGeom prst="rect">
            <a:avLst/>
          </a:prstGeom>
          <a:noFill/>
          <a:ln w="9525">
            <a:noFill/>
            <a:miter lim="800000"/>
            <a:headEnd/>
            <a:tailEnd/>
          </a:ln>
        </p:spPr>
      </p:pic>
      <p:sp>
        <p:nvSpPr>
          <p:cNvPr id="5" name="Rectangle 4"/>
          <p:cNvSpPr/>
          <p:nvPr/>
        </p:nvSpPr>
        <p:spPr>
          <a:xfrm>
            <a:off x="0" y="0"/>
            <a:ext cx="5107459" cy="2862322"/>
          </a:xfrm>
          <a:prstGeom prst="rect">
            <a:avLst/>
          </a:prstGeom>
        </p:spPr>
        <p:txBody>
          <a:bodyPr wrap="square">
            <a:spAutoFit/>
          </a:bodyPr>
          <a:lstStyle/>
          <a:p>
            <a:r>
              <a:rPr lang="en-US" b="1" dirty="0" smtClean="0">
                <a:solidFill>
                  <a:schemeClr val="accent4">
                    <a:lumMod val="75000"/>
                  </a:schemeClr>
                </a:solidFill>
              </a:rPr>
              <a:t>   ||=====================================||</a:t>
            </a:r>
          </a:p>
          <a:p>
            <a:r>
              <a:rPr lang="en-US" b="1" dirty="0" smtClean="0">
                <a:solidFill>
                  <a:schemeClr val="accent4">
                    <a:lumMod val="75000"/>
                  </a:schemeClr>
                </a:solidFill>
              </a:rPr>
              <a:t>   ||=====================================||</a:t>
            </a:r>
          </a:p>
          <a:p>
            <a:r>
              <a:rPr lang="en-US" b="1" dirty="0" smtClean="0">
                <a:solidFill>
                  <a:schemeClr val="accent4">
                    <a:lumMod val="75000"/>
                  </a:schemeClr>
                </a:solidFill>
              </a:rPr>
              <a:t>   </a:t>
            </a:r>
            <a:r>
              <a:rPr lang="en-US" b="1" dirty="0" smtClean="0">
                <a:solidFill>
                  <a:srgbClr val="FF0000"/>
                </a:solidFill>
              </a:rPr>
              <a:t>|| NORMALIZED SHANON            =    .95209         ||</a:t>
            </a:r>
          </a:p>
          <a:p>
            <a:r>
              <a:rPr lang="en-US" b="1" dirty="0" smtClean="0">
                <a:solidFill>
                  <a:schemeClr val="accent4">
                    <a:lumMod val="75000"/>
                  </a:schemeClr>
                </a:solidFill>
              </a:rPr>
              <a:t>   </a:t>
            </a:r>
            <a:r>
              <a:rPr lang="en-US" b="1" dirty="0" smtClean="0">
                <a:solidFill>
                  <a:srgbClr val="00B050"/>
                </a:solidFill>
              </a:rPr>
              <a:t>||MAX ANGULAR COMPLEXITY  =    .50826        ||</a:t>
            </a:r>
          </a:p>
          <a:p>
            <a:r>
              <a:rPr lang="en-US" b="1" dirty="0" smtClean="0">
                <a:solidFill>
                  <a:schemeClr val="accent4">
                    <a:lumMod val="75000"/>
                  </a:schemeClr>
                </a:solidFill>
              </a:rPr>
              <a:t>   </a:t>
            </a:r>
            <a:r>
              <a:rPr lang="en-US" b="1" dirty="0" smtClean="0">
                <a:solidFill>
                  <a:srgbClr val="FFFF00"/>
                </a:solidFill>
              </a:rPr>
              <a:t>|| PERPENDICULAR COMPL         =    .17938         ||</a:t>
            </a:r>
          </a:p>
          <a:p>
            <a:r>
              <a:rPr lang="en-US" b="1" dirty="0" smtClean="0">
                <a:solidFill>
                  <a:schemeClr val="accent4">
                    <a:lumMod val="75000"/>
                  </a:schemeClr>
                </a:solidFill>
              </a:rPr>
              <a:t>   || SPATIAL COMPLEXITY               =    .38112         ||</a:t>
            </a:r>
          </a:p>
          <a:p>
            <a:r>
              <a:rPr lang="en-US" b="1" dirty="0" smtClean="0">
                <a:solidFill>
                  <a:schemeClr val="accent4">
                    <a:lumMod val="75000"/>
                  </a:schemeClr>
                </a:solidFill>
              </a:rPr>
              <a:t>   || SPATIAL COMP-ENTROPY         =    .36286         ||</a:t>
            </a:r>
          </a:p>
          <a:p>
            <a:r>
              <a:rPr lang="en-US" b="1" dirty="0" smtClean="0">
                <a:solidFill>
                  <a:schemeClr val="accent4">
                    <a:lumMod val="75000"/>
                  </a:schemeClr>
                </a:solidFill>
              </a:rPr>
              <a:t>   || SPATIAL COMP 3D                     =    .63166         ||</a:t>
            </a:r>
          </a:p>
          <a:p>
            <a:r>
              <a:rPr lang="en-US" b="1" dirty="0" smtClean="0">
                <a:solidFill>
                  <a:schemeClr val="accent4">
                    <a:lumMod val="75000"/>
                  </a:schemeClr>
                </a:solidFill>
              </a:rPr>
              <a:t>   ||=====================================||</a:t>
            </a:r>
          </a:p>
          <a:p>
            <a:r>
              <a:rPr lang="en-US" b="1" dirty="0" smtClean="0">
                <a:solidFill>
                  <a:schemeClr val="accent4">
                    <a:lumMod val="75000"/>
                  </a:schemeClr>
                </a:solidFill>
              </a:rPr>
              <a:t>   ||=====================================||</a:t>
            </a:r>
            <a:endParaRPr lang="en-US"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7768" y="2264182"/>
            <a:ext cx="11715717" cy="1569660"/>
          </a:xfrm>
          <a:prstGeom prst="rect">
            <a:avLst/>
          </a:prstGeom>
        </p:spPr>
        <p:txBody>
          <a:bodyPr wrap="square">
            <a:spAutoFit/>
          </a:bodyPr>
          <a:lstStyle/>
          <a:p>
            <a:r>
              <a:rPr lang="en-US" sz="2400" b="1" i="1" dirty="0" smtClean="0">
                <a:solidFill>
                  <a:srgbClr val="FFFF00"/>
                </a:solidFill>
                <a:latin typeface="Maiandra GD" pitchFamily="34" charset="0"/>
              </a:rPr>
              <a:t>In our presentation we omitted to describe our interpolation procedure we apply when there is no enough  measured points.</a:t>
            </a:r>
          </a:p>
          <a:p>
            <a:endParaRPr lang="en-US" sz="2400" b="1" i="1" dirty="0" smtClean="0">
              <a:solidFill>
                <a:srgbClr val="FF0000"/>
              </a:solidFill>
              <a:latin typeface="Maiandra GD" pitchFamily="34" charset="0"/>
            </a:endParaRPr>
          </a:p>
          <a:p>
            <a:r>
              <a:rPr lang="en-US" sz="2400" b="1" i="1" dirty="0" smtClean="0">
                <a:solidFill>
                  <a:srgbClr val="FF0000"/>
                </a:solidFill>
                <a:latin typeface="Maiandra GD" pitchFamily="34" charset="0"/>
              </a:rPr>
              <a:t>How we solve problem of shape of considered  area.</a:t>
            </a:r>
            <a:endParaRPr lang="en-US" sz="2400" b="1" i="1" dirty="0">
              <a:solidFill>
                <a:srgbClr val="FF0000"/>
              </a:solidFill>
              <a:latin typeface="Maiandra G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75" y="2895600"/>
            <a:ext cx="10131425" cy="1456267"/>
          </a:xfrm>
        </p:spPr>
        <p:txBody>
          <a:bodyPr>
            <a:normAutofit/>
          </a:bodyPr>
          <a:lstStyle/>
          <a:p>
            <a:r>
              <a:rPr lang="en-US" sz="6000" dirty="0" smtClean="0">
                <a:solidFill>
                  <a:srgbClr val="FFFF00"/>
                </a:solidFill>
                <a:latin typeface="Bernard MT Condensed" pitchFamily="18" charset="0"/>
              </a:rPr>
              <a:t>Thanks for the attention!</a:t>
            </a:r>
            <a:endParaRPr lang="en-US" sz="6000" dirty="0">
              <a:solidFill>
                <a:srgbClr val="FFFF00"/>
              </a:solidFill>
              <a:latin typeface="Bernard MT Condense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282" y="0"/>
            <a:ext cx="7090718" cy="1456267"/>
          </a:xfrm>
        </p:spPr>
        <p:txBody>
          <a:bodyPr>
            <a:normAutofit/>
          </a:bodyPr>
          <a:lstStyle/>
          <a:p>
            <a:r>
              <a:rPr lang="en-US" b="1" i="1" dirty="0" err="1" smtClean="0">
                <a:solidFill>
                  <a:srgbClr val="F8E928"/>
                </a:solidFill>
                <a:latin typeface="Maiandra GD" pitchFamily="34" charset="0"/>
              </a:rPr>
              <a:t>shannon</a:t>
            </a:r>
            <a:r>
              <a:rPr lang="en-US" b="1" i="1" dirty="0" smtClean="0">
                <a:solidFill>
                  <a:srgbClr val="F8E928"/>
                </a:solidFill>
                <a:latin typeface="Maiandra GD" pitchFamily="34" charset="0"/>
              </a:rPr>
              <a:t>  entropy</a:t>
            </a:r>
            <a:endParaRPr lang="en-US" dirty="0"/>
          </a:p>
        </p:txBody>
      </p:sp>
      <p:sp>
        <p:nvSpPr>
          <p:cNvPr id="15" name="Content Placeholder 2"/>
          <p:cNvSpPr>
            <a:spLocks noGrp="1"/>
          </p:cNvSpPr>
          <p:nvPr>
            <p:ph idx="1"/>
          </p:nvPr>
        </p:nvSpPr>
        <p:spPr>
          <a:xfrm>
            <a:off x="595186" y="1787839"/>
            <a:ext cx="11448533" cy="3649133"/>
          </a:xfrm>
        </p:spPr>
        <p:txBody>
          <a:bodyPr>
            <a:normAutofit/>
          </a:bodyPr>
          <a:lstStyle/>
          <a:p>
            <a:pPr>
              <a:buNone/>
            </a:pPr>
            <a:endParaRPr lang="en-US" sz="2000" b="1" i="1" dirty="0" smtClean="0">
              <a:solidFill>
                <a:srgbClr val="FFFF00"/>
              </a:solidFill>
              <a:latin typeface="Maiandra GD" pitchFamily="34" charset="0"/>
            </a:endParaRPr>
          </a:p>
          <a:p>
            <a:endParaRPr lang="en-US" sz="2000" b="1" i="1" dirty="0">
              <a:solidFill>
                <a:srgbClr val="FFFF00"/>
              </a:solidFill>
              <a:latin typeface="Maiandra GD" pitchFamily="34" charset="0"/>
            </a:endParaRPr>
          </a:p>
        </p:txBody>
      </p:sp>
      <p:sp>
        <p:nvSpPr>
          <p:cNvPr id="399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35086" y="2704012"/>
            <a:ext cx="4781550" cy="17335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62" name="Picture 461"/>
          <p:cNvPicPr/>
          <p:nvPr/>
        </p:nvPicPr>
        <p:blipFill>
          <a:blip r:embed="rId3">
            <a:lum bright="100000"/>
          </a:blip>
          <a:srcRect/>
          <a:stretch>
            <a:fillRect/>
          </a:stretch>
        </p:blipFill>
        <p:spPr bwMode="auto">
          <a:xfrm>
            <a:off x="694953" y="2308034"/>
            <a:ext cx="4511361" cy="4142193"/>
          </a:xfrm>
          <a:prstGeom prst="rect">
            <a:avLst/>
          </a:prstGeom>
          <a:noFill/>
          <a:ln w="9525">
            <a:solidFill>
              <a:schemeClr val="accent1"/>
            </a:solidFill>
            <a:miter lim="800000"/>
            <a:headEnd/>
            <a:tailEnd/>
          </a:ln>
        </p:spPr>
      </p:pic>
      <p:pic>
        <p:nvPicPr>
          <p:cNvPr id="463" name="Picture 462"/>
          <p:cNvPicPr/>
          <p:nvPr/>
        </p:nvPicPr>
        <p:blipFill>
          <a:blip r:embed="rId4">
            <a:lum bright="100000"/>
          </a:blip>
          <a:srcRect/>
          <a:stretch>
            <a:fillRect/>
          </a:stretch>
        </p:blipFill>
        <p:spPr bwMode="auto">
          <a:xfrm>
            <a:off x="5868315" y="2323070"/>
            <a:ext cx="4544312" cy="414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282" y="0"/>
            <a:ext cx="7090718" cy="1456267"/>
          </a:xfrm>
        </p:spPr>
        <p:txBody>
          <a:bodyPr/>
          <a:lstStyle/>
          <a:p>
            <a:r>
              <a:rPr lang="en-US" b="1" i="1" dirty="0" smtClean="0">
                <a:solidFill>
                  <a:srgbClr val="F8E928"/>
                </a:solidFill>
                <a:latin typeface="Maiandra GD" pitchFamily="34" charset="0"/>
              </a:rPr>
              <a:t>Kolmogorov complexity</a:t>
            </a:r>
            <a:endParaRPr lang="en-US" dirty="0"/>
          </a:p>
        </p:txBody>
      </p:sp>
      <p:sp>
        <p:nvSpPr>
          <p:cNvPr id="15" name="Content Placeholder 2"/>
          <p:cNvSpPr>
            <a:spLocks noGrp="1"/>
          </p:cNvSpPr>
          <p:nvPr>
            <p:ph idx="1"/>
          </p:nvPr>
        </p:nvSpPr>
        <p:spPr>
          <a:xfrm>
            <a:off x="595186" y="1787839"/>
            <a:ext cx="11448533" cy="3649133"/>
          </a:xfrm>
        </p:spPr>
        <p:txBody>
          <a:bodyPr>
            <a:normAutofit/>
          </a:bodyPr>
          <a:lstStyle/>
          <a:p>
            <a:r>
              <a:rPr lang="en-US" sz="2000" b="1" i="1" dirty="0" smtClean="0">
                <a:solidFill>
                  <a:srgbClr val="FFFF00"/>
                </a:solidFill>
                <a:latin typeface="Maiandra GD" pitchFamily="34" charset="0"/>
              </a:rPr>
              <a:t>In short, KC of some object is amount of information required to reproduce  that object !</a:t>
            </a:r>
          </a:p>
          <a:p>
            <a:r>
              <a:rPr lang="en-US" sz="2000" b="1" i="1" dirty="0" smtClean="0">
                <a:solidFill>
                  <a:srgbClr val="FF0000"/>
                </a:solidFill>
                <a:latin typeface="Maiandra GD" pitchFamily="34" charset="0"/>
              </a:rPr>
              <a:t>Important, KC can detect existence of  series internal random structure</a:t>
            </a:r>
            <a:r>
              <a:rPr lang="en-US" sz="2000" b="1" i="1" dirty="0" smtClean="0">
                <a:solidFill>
                  <a:srgbClr val="FF0000"/>
                </a:solidFill>
                <a:latin typeface="Maiandra GD" pitchFamily="34" charset="0"/>
              </a:rPr>
              <a:t>.</a:t>
            </a:r>
            <a:endParaRPr lang="en-US" sz="2000" b="1" i="1" dirty="0" smtClean="0">
              <a:solidFill>
                <a:srgbClr val="FF0000"/>
              </a:solidFill>
              <a:latin typeface="Maiandra GD" pitchFamily="34" charset="0"/>
            </a:endParaRPr>
          </a:p>
          <a:p>
            <a:r>
              <a:rPr lang="en-US" sz="2000" b="1" i="1" dirty="0" smtClean="0">
                <a:solidFill>
                  <a:srgbClr val="FFFF00"/>
                </a:solidFill>
                <a:latin typeface="Maiandra GD" pitchFamily="34" charset="0"/>
              </a:rPr>
              <a:t>Originally defined by Andrey Kolmogorov for  an infinite time series (1968). </a:t>
            </a:r>
          </a:p>
          <a:p>
            <a:r>
              <a:rPr lang="en-US" sz="2000" b="1" i="1" dirty="0" smtClean="0">
                <a:solidFill>
                  <a:srgbClr val="FF0000"/>
                </a:solidFill>
                <a:latin typeface="Maiandra GD" pitchFamily="34" charset="0"/>
              </a:rPr>
              <a:t>Lempel and Ziv (LZ) proposed applicable algorithm for estimation of Kolmogorov complexity of a real  and finite series  of binary numbers (1976). </a:t>
            </a:r>
          </a:p>
          <a:p>
            <a:pPr>
              <a:buNone/>
            </a:pPr>
            <a:endParaRPr lang="en-US" sz="2000" b="1" i="1" dirty="0" smtClean="0">
              <a:solidFill>
                <a:srgbClr val="FFFF00"/>
              </a:solidFill>
              <a:latin typeface="Maiandra GD" pitchFamily="34" charset="0"/>
            </a:endParaRPr>
          </a:p>
          <a:p>
            <a:endParaRPr lang="en-US" sz="2000" b="1" i="1" dirty="0">
              <a:solidFill>
                <a:srgbClr val="FFFF00"/>
              </a:solidFill>
              <a:latin typeface="Maiandra G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75" y="0"/>
            <a:ext cx="10131425" cy="1456267"/>
          </a:xfrm>
        </p:spPr>
        <p:txBody>
          <a:bodyPr/>
          <a:lstStyle/>
          <a:p>
            <a:pPr algn="r"/>
            <a:r>
              <a:rPr lang="en-US" b="1" i="1" dirty="0" smtClean="0">
                <a:solidFill>
                  <a:srgbClr val="F8E928"/>
                </a:solidFill>
                <a:latin typeface="Maiandra GD" pitchFamily="34" charset="0"/>
              </a:rPr>
              <a:t>Lempel &amp; </a:t>
            </a:r>
            <a:r>
              <a:rPr lang="en-US" b="1" i="1" dirty="0" err="1" smtClean="0">
                <a:solidFill>
                  <a:srgbClr val="F8E928"/>
                </a:solidFill>
                <a:latin typeface="Maiandra GD" pitchFamily="34" charset="0"/>
              </a:rPr>
              <a:t>ziv</a:t>
            </a:r>
            <a:r>
              <a:rPr lang="en-US" b="1" i="1" dirty="0" smtClean="0">
                <a:solidFill>
                  <a:srgbClr val="F8E928"/>
                </a:solidFill>
                <a:latin typeface="Maiandra GD" pitchFamily="34" charset="0"/>
              </a:rPr>
              <a:t>  algorithm</a:t>
            </a:r>
            <a:endParaRPr lang="en-US" dirty="0"/>
          </a:p>
        </p:txBody>
      </p:sp>
      <p:sp>
        <p:nvSpPr>
          <p:cNvPr id="4" name="Rectangle 3"/>
          <p:cNvSpPr/>
          <p:nvPr/>
        </p:nvSpPr>
        <p:spPr>
          <a:xfrm>
            <a:off x="867768" y="2264182"/>
            <a:ext cx="11715717" cy="461665"/>
          </a:xfrm>
          <a:prstGeom prst="rect">
            <a:avLst/>
          </a:prstGeom>
        </p:spPr>
        <p:txBody>
          <a:bodyPr wrap="square">
            <a:spAutoFit/>
          </a:bodyPr>
          <a:lstStyle/>
          <a:p>
            <a:r>
              <a:rPr lang="en-US" sz="2400" b="1" i="1" dirty="0" smtClean="0">
                <a:solidFill>
                  <a:srgbClr val="FFFF00"/>
                </a:solidFill>
                <a:latin typeface="Maiandra GD" pitchFamily="34" charset="0"/>
              </a:rPr>
              <a:t>0.7   0.8     0.1    0.0   0.9    1.0   0.3    0.2    0.0   0.8   0.2   0.6   0.7    0.3    0.4 </a:t>
            </a:r>
            <a:endParaRPr lang="en-US" sz="2400" b="1" i="1" dirty="0">
              <a:solidFill>
                <a:srgbClr val="FF0000"/>
              </a:solidFill>
              <a:latin typeface="Maiandra GD" pitchFamily="34" charset="0"/>
            </a:endParaRPr>
          </a:p>
        </p:txBody>
      </p:sp>
      <p:sp>
        <p:nvSpPr>
          <p:cNvPr id="5" name="Rectangle 4"/>
          <p:cNvSpPr/>
          <p:nvPr/>
        </p:nvSpPr>
        <p:spPr>
          <a:xfrm>
            <a:off x="825108" y="5558900"/>
            <a:ext cx="11366892" cy="461665"/>
          </a:xfrm>
          <a:prstGeom prst="rect">
            <a:avLst/>
          </a:prstGeom>
        </p:spPr>
        <p:txBody>
          <a:bodyPr wrap="square">
            <a:spAutoFit/>
          </a:bodyPr>
          <a:lstStyle/>
          <a:p>
            <a:r>
              <a:rPr lang="en-US" sz="2000" dirty="0" smtClean="0">
                <a:solidFill>
                  <a:srgbClr val="FFFF00"/>
                </a:solidFill>
              </a:rPr>
              <a:t>  </a:t>
            </a:r>
            <a:r>
              <a:rPr lang="en-US" sz="2400" b="1" i="1" dirty="0" smtClean="0">
                <a:solidFill>
                  <a:srgbClr val="FFFF00"/>
                </a:solidFill>
                <a:latin typeface="Maiandra GD" pitchFamily="34" charset="0"/>
              </a:rPr>
              <a:t>1        1       0      0       1       1       0      0      0       1      0       1       1       0      0 </a:t>
            </a:r>
            <a:endParaRPr lang="en-US" sz="2400" b="1" i="1" dirty="0">
              <a:solidFill>
                <a:srgbClr val="FFFF00"/>
              </a:solidFill>
              <a:latin typeface="Maiandra GD" pitchFamily="34" charset="0"/>
            </a:endParaRPr>
          </a:p>
        </p:txBody>
      </p:sp>
      <p:sp>
        <p:nvSpPr>
          <p:cNvPr id="7" name="Rectangle 6"/>
          <p:cNvSpPr/>
          <p:nvPr/>
        </p:nvSpPr>
        <p:spPr>
          <a:xfrm>
            <a:off x="1878031" y="2925553"/>
            <a:ext cx="6098401" cy="646331"/>
          </a:xfrm>
          <a:prstGeom prst="rect">
            <a:avLst/>
          </a:prstGeom>
        </p:spPr>
        <p:txBody>
          <a:bodyPr wrap="none">
            <a:spAutoFit/>
          </a:bodyPr>
          <a:lstStyle/>
          <a:p>
            <a:r>
              <a:rPr lang="en-US" sz="2400" b="1" i="1" dirty="0" smtClean="0">
                <a:solidFill>
                  <a:srgbClr val="FFFF00"/>
                </a:solidFill>
                <a:latin typeface="Maiandra GD" pitchFamily="34" charset="0"/>
              </a:rPr>
              <a:t>Average = </a:t>
            </a:r>
            <a:r>
              <a:rPr lang="en-US" sz="3600" b="1" i="1" dirty="0" smtClean="0">
                <a:solidFill>
                  <a:srgbClr val="00B0F0"/>
                </a:solidFill>
                <a:latin typeface="Maiandra GD" pitchFamily="34" charset="0"/>
              </a:rPr>
              <a:t>0.5         </a:t>
            </a:r>
            <a:r>
              <a:rPr lang="en-US" sz="2400" b="1" i="1" dirty="0" smtClean="0">
                <a:solidFill>
                  <a:srgbClr val="FF0000"/>
                </a:solidFill>
                <a:latin typeface="Maiandra GD" pitchFamily="34" charset="0"/>
              </a:rPr>
              <a:t>Median</a:t>
            </a:r>
            <a:r>
              <a:rPr lang="en-US" sz="3600" b="1" i="1" dirty="0" smtClean="0">
                <a:solidFill>
                  <a:srgbClr val="00B0F0"/>
                </a:solidFill>
                <a:latin typeface="Maiandra GD" pitchFamily="34" charset="0"/>
              </a:rPr>
              <a:t> = 0.4</a:t>
            </a:r>
            <a:endParaRPr lang="en-US" sz="3600" dirty="0">
              <a:solidFill>
                <a:srgbClr val="00B0F0"/>
              </a:solidFill>
            </a:endParaRPr>
          </a:p>
        </p:txBody>
      </p:sp>
      <p:sp>
        <p:nvSpPr>
          <p:cNvPr id="8" name="Rectangle 7"/>
          <p:cNvSpPr/>
          <p:nvPr/>
        </p:nvSpPr>
        <p:spPr>
          <a:xfrm>
            <a:off x="0" y="1449090"/>
            <a:ext cx="12192000" cy="646331"/>
          </a:xfrm>
          <a:prstGeom prst="rect">
            <a:avLst/>
          </a:prstGeom>
        </p:spPr>
        <p:txBody>
          <a:bodyPr wrap="square">
            <a:spAutoFit/>
          </a:bodyPr>
          <a:lstStyle/>
          <a:p>
            <a:r>
              <a:rPr lang="en-US" b="1" i="1" dirty="0" smtClean="0">
                <a:solidFill>
                  <a:srgbClr val="FFFF00"/>
                </a:solidFill>
                <a:latin typeface="Maiandra GD" pitchFamily="34" charset="0"/>
              </a:rPr>
              <a:t>LZ  is algorithm  dedicated for measuring information in IT sector and consequently operates with series consisted  of binary digits  0 &amp; 1   </a:t>
            </a:r>
          </a:p>
        </p:txBody>
      </p:sp>
      <p:pic>
        <p:nvPicPr>
          <p:cNvPr id="9" name="Picture 8"/>
          <p:cNvPicPr/>
          <p:nvPr/>
        </p:nvPicPr>
        <p:blipFill>
          <a:blip r:embed="rId3"/>
          <a:srcRect/>
          <a:stretch>
            <a:fillRect/>
          </a:stretch>
        </p:blipFill>
        <p:spPr bwMode="auto">
          <a:xfrm>
            <a:off x="0" y="3950346"/>
            <a:ext cx="12499596" cy="1381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75" y="0"/>
            <a:ext cx="10131425" cy="1456267"/>
          </a:xfrm>
        </p:spPr>
        <p:txBody>
          <a:bodyPr/>
          <a:lstStyle/>
          <a:p>
            <a:pPr algn="r"/>
            <a:r>
              <a:rPr lang="en-US" b="1" i="1" dirty="0" smtClean="0">
                <a:solidFill>
                  <a:srgbClr val="F8E928"/>
                </a:solidFill>
                <a:latin typeface="Maiandra GD" pitchFamily="34" charset="0"/>
              </a:rPr>
              <a:t>Lempel &amp; </a:t>
            </a:r>
            <a:r>
              <a:rPr lang="en-US" b="1" i="1" dirty="0" err="1" smtClean="0">
                <a:solidFill>
                  <a:srgbClr val="F8E928"/>
                </a:solidFill>
                <a:latin typeface="Maiandra GD" pitchFamily="34" charset="0"/>
              </a:rPr>
              <a:t>ziv</a:t>
            </a:r>
            <a:r>
              <a:rPr lang="en-US" b="1" i="1" dirty="0" smtClean="0">
                <a:solidFill>
                  <a:srgbClr val="F8E928"/>
                </a:solidFill>
                <a:latin typeface="Maiandra GD" pitchFamily="34" charset="0"/>
              </a:rPr>
              <a:t>  algorithm</a:t>
            </a:r>
            <a:endParaRPr lang="en-US" dirty="0"/>
          </a:p>
        </p:txBody>
      </p:sp>
      <p:sp>
        <p:nvSpPr>
          <p:cNvPr id="6" name="Rectangle 5"/>
          <p:cNvSpPr/>
          <p:nvPr/>
        </p:nvSpPr>
        <p:spPr>
          <a:xfrm>
            <a:off x="574003" y="2714239"/>
            <a:ext cx="3343655" cy="3046988"/>
          </a:xfrm>
          <a:prstGeom prst="rect">
            <a:avLst/>
          </a:prstGeom>
        </p:spPr>
        <p:txBody>
          <a:bodyPr wrap="square">
            <a:spAutoFit/>
          </a:bodyPr>
          <a:lstStyle/>
          <a:p>
            <a:r>
              <a:rPr lang="en-US" sz="2000" dirty="0" smtClean="0">
                <a:solidFill>
                  <a:srgbClr val="FFFF00"/>
                </a:solidFill>
              </a:rPr>
              <a:t>    </a:t>
            </a:r>
            <a:r>
              <a:rPr lang="en-US" sz="2400" b="1" i="1" dirty="0" smtClean="0">
                <a:solidFill>
                  <a:srgbClr val="FFFF00"/>
                </a:solidFill>
                <a:latin typeface="Maiandra GD" pitchFamily="34" charset="0"/>
              </a:rPr>
              <a:t>1     </a:t>
            </a:r>
          </a:p>
          <a:p>
            <a:r>
              <a:rPr lang="en-US" sz="2400" b="1" i="1" dirty="0" smtClean="0">
                <a:solidFill>
                  <a:srgbClr val="FFFF00"/>
                </a:solidFill>
                <a:latin typeface="Maiandra GD" pitchFamily="34" charset="0"/>
              </a:rPr>
              <a:t>  </a:t>
            </a:r>
            <a:r>
              <a:rPr lang="en-US" sz="2400" b="1" i="1" dirty="0" smtClean="0">
                <a:solidFill>
                  <a:srgbClr val="FF0000"/>
                </a:solidFill>
                <a:latin typeface="Maiandra GD" pitchFamily="34" charset="0"/>
              </a:rPr>
              <a:t>1      0</a:t>
            </a:r>
            <a:r>
              <a:rPr lang="en-US" sz="2400" b="1" i="1" dirty="0" smtClean="0">
                <a:solidFill>
                  <a:srgbClr val="FFFF00"/>
                </a:solidFill>
                <a:latin typeface="Maiandra GD" pitchFamily="34" charset="0"/>
              </a:rPr>
              <a:t>  </a:t>
            </a:r>
          </a:p>
          <a:p>
            <a:r>
              <a:rPr lang="en-US" sz="2400" b="1" i="1" dirty="0" smtClean="0">
                <a:solidFill>
                  <a:srgbClr val="FFFF00"/>
                </a:solidFill>
                <a:latin typeface="Maiandra GD" pitchFamily="34" charset="0"/>
              </a:rPr>
              <a:t>  </a:t>
            </a:r>
            <a:r>
              <a:rPr lang="en-US" sz="2400" b="1" i="1" dirty="0" smtClean="0">
                <a:solidFill>
                  <a:srgbClr val="00B050"/>
                </a:solidFill>
                <a:latin typeface="Maiandra GD" pitchFamily="34" charset="0"/>
              </a:rPr>
              <a:t>0      1</a:t>
            </a:r>
            <a:r>
              <a:rPr lang="en-US" sz="2400" b="1" i="1" dirty="0" smtClean="0">
                <a:solidFill>
                  <a:srgbClr val="FFFF00"/>
                </a:solidFill>
                <a:latin typeface="Maiandra GD" pitchFamily="34" charset="0"/>
              </a:rPr>
              <a:t>    </a:t>
            </a:r>
          </a:p>
          <a:p>
            <a:r>
              <a:rPr lang="en-US" sz="2400" b="1" i="1" dirty="0" smtClean="0">
                <a:solidFill>
                  <a:srgbClr val="FFFF00"/>
                </a:solidFill>
                <a:latin typeface="Maiandra GD" pitchFamily="34" charset="0"/>
              </a:rPr>
              <a:t>  1     0      0   </a:t>
            </a:r>
          </a:p>
          <a:p>
            <a:r>
              <a:rPr lang="en-US" sz="2400" b="1" i="1" dirty="0" smtClean="0">
                <a:solidFill>
                  <a:srgbClr val="FFFF00"/>
                </a:solidFill>
                <a:latin typeface="Maiandra GD" pitchFamily="34" charset="0"/>
              </a:rPr>
              <a:t>  </a:t>
            </a:r>
            <a:r>
              <a:rPr lang="en-US" sz="2400" b="1" i="1" dirty="0" smtClean="0">
                <a:solidFill>
                  <a:srgbClr val="FF0000"/>
                </a:solidFill>
                <a:latin typeface="Maiandra GD" pitchFamily="34" charset="0"/>
              </a:rPr>
              <a:t>0     1      0  </a:t>
            </a:r>
          </a:p>
          <a:p>
            <a:r>
              <a:rPr lang="en-US" sz="2400" b="1" i="1" dirty="0" smtClean="0">
                <a:solidFill>
                  <a:srgbClr val="FFFF00"/>
                </a:solidFill>
                <a:latin typeface="Maiandra GD" pitchFamily="34" charset="0"/>
              </a:rPr>
              <a:t>  </a:t>
            </a:r>
            <a:r>
              <a:rPr lang="en-US" sz="2400" b="1" i="1" dirty="0" smtClean="0">
                <a:solidFill>
                  <a:srgbClr val="00B050"/>
                </a:solidFill>
                <a:latin typeface="Maiandra GD" pitchFamily="34" charset="0"/>
              </a:rPr>
              <a:t>1     1      </a:t>
            </a:r>
          </a:p>
          <a:p>
            <a:r>
              <a:rPr lang="en-US" sz="2400" b="1" i="1" dirty="0" smtClean="0">
                <a:solidFill>
                  <a:srgbClr val="00B050"/>
                </a:solidFill>
                <a:latin typeface="Maiandra GD" pitchFamily="34" charset="0"/>
              </a:rPr>
              <a:t> </a:t>
            </a:r>
            <a:r>
              <a:rPr lang="en-US" sz="2400" b="1" i="1" dirty="0" smtClean="0">
                <a:solidFill>
                  <a:srgbClr val="FFFF00"/>
                </a:solidFill>
                <a:latin typeface="Maiandra GD" pitchFamily="34" charset="0"/>
              </a:rPr>
              <a:t>0    0</a:t>
            </a:r>
          </a:p>
          <a:p>
            <a:endParaRPr lang="en-US" sz="2400" b="1" i="1" dirty="0">
              <a:solidFill>
                <a:srgbClr val="FFFF00"/>
              </a:solidFill>
              <a:latin typeface="Maiandra GD" pitchFamily="34" charset="0"/>
            </a:endParaRPr>
          </a:p>
        </p:txBody>
      </p:sp>
      <p:sp>
        <p:nvSpPr>
          <p:cNvPr id="8" name="Rectangle 7"/>
          <p:cNvSpPr/>
          <p:nvPr/>
        </p:nvSpPr>
        <p:spPr>
          <a:xfrm>
            <a:off x="531493" y="1607685"/>
            <a:ext cx="11366892" cy="461665"/>
          </a:xfrm>
          <a:prstGeom prst="rect">
            <a:avLst/>
          </a:prstGeom>
        </p:spPr>
        <p:txBody>
          <a:bodyPr wrap="square">
            <a:spAutoFit/>
          </a:bodyPr>
          <a:lstStyle/>
          <a:p>
            <a:r>
              <a:rPr lang="en-US" sz="2000" dirty="0" smtClean="0">
                <a:solidFill>
                  <a:srgbClr val="FFFF00"/>
                </a:solidFill>
              </a:rPr>
              <a:t>  </a:t>
            </a:r>
            <a:r>
              <a:rPr lang="en-US" sz="2400" b="1" i="1" dirty="0" smtClean="0">
                <a:solidFill>
                  <a:srgbClr val="FFFF00"/>
                </a:solidFill>
                <a:latin typeface="Maiandra GD" pitchFamily="34" charset="0"/>
              </a:rPr>
              <a:t>1        </a:t>
            </a:r>
            <a:r>
              <a:rPr lang="en-US" sz="2400" b="1" i="1" dirty="0" smtClean="0">
                <a:solidFill>
                  <a:srgbClr val="FF0000"/>
                </a:solidFill>
                <a:latin typeface="Maiandra GD" pitchFamily="34" charset="0"/>
              </a:rPr>
              <a:t>1       0</a:t>
            </a:r>
            <a:r>
              <a:rPr lang="en-US" sz="2400" b="1" i="1" dirty="0" smtClean="0">
                <a:solidFill>
                  <a:srgbClr val="FFFF00"/>
                </a:solidFill>
                <a:latin typeface="Maiandra GD" pitchFamily="34" charset="0"/>
              </a:rPr>
              <a:t>      </a:t>
            </a:r>
            <a:r>
              <a:rPr lang="en-US" sz="2400" b="1" i="1" dirty="0" smtClean="0">
                <a:solidFill>
                  <a:srgbClr val="00B050"/>
                </a:solidFill>
                <a:latin typeface="Maiandra GD" pitchFamily="34" charset="0"/>
              </a:rPr>
              <a:t>0       1       </a:t>
            </a:r>
            <a:r>
              <a:rPr lang="en-US" sz="2400" b="1" i="1" dirty="0" smtClean="0">
                <a:solidFill>
                  <a:srgbClr val="FFFF00"/>
                </a:solidFill>
                <a:latin typeface="Maiandra GD" pitchFamily="34" charset="0"/>
              </a:rPr>
              <a:t>1       0      0      </a:t>
            </a:r>
            <a:r>
              <a:rPr lang="en-US" sz="2400" b="1" i="1" dirty="0" smtClean="0">
                <a:solidFill>
                  <a:srgbClr val="FF0000"/>
                </a:solidFill>
                <a:latin typeface="Maiandra GD" pitchFamily="34" charset="0"/>
              </a:rPr>
              <a:t>0       1      0       </a:t>
            </a:r>
            <a:r>
              <a:rPr lang="en-US" sz="2400" b="1" i="1" dirty="0" smtClean="0">
                <a:solidFill>
                  <a:srgbClr val="00B050"/>
                </a:solidFill>
                <a:latin typeface="Maiandra GD" pitchFamily="34" charset="0"/>
              </a:rPr>
              <a:t>1       1       </a:t>
            </a:r>
            <a:r>
              <a:rPr lang="en-US" sz="2400" b="1" i="1" dirty="0" smtClean="0">
                <a:solidFill>
                  <a:srgbClr val="FFFF00"/>
                </a:solidFill>
                <a:latin typeface="Maiandra GD" pitchFamily="34" charset="0"/>
              </a:rPr>
              <a:t>0      0 </a:t>
            </a:r>
            <a:endParaRPr lang="en-US" sz="2400" b="1" i="1" dirty="0">
              <a:solidFill>
                <a:srgbClr val="FFFF00"/>
              </a:solidFill>
              <a:latin typeface="Maiandra GD" pitchFamily="34" charset="0"/>
            </a:endParaRPr>
          </a:p>
        </p:txBody>
      </p:sp>
      <p:sp>
        <p:nvSpPr>
          <p:cNvPr id="409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35772" y="2827090"/>
            <a:ext cx="6050098" cy="992086"/>
          </a:xfrm>
          <a:prstGeom prst="rect">
            <a:avLst/>
          </a:prstGeom>
          <a:noFill/>
        </p:spPr>
      </p:pic>
      <p:sp>
        <p:nvSpPr>
          <p:cNvPr id="409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42078" y="4413376"/>
            <a:ext cx="1300293" cy="11171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5572" cy="1456267"/>
          </a:xfrm>
        </p:spPr>
        <p:txBody>
          <a:bodyPr>
            <a:normAutofit/>
          </a:bodyPr>
          <a:lstStyle/>
          <a:p>
            <a:r>
              <a:rPr lang="en-US" b="1" i="1" dirty="0" smtClean="0">
                <a:solidFill>
                  <a:srgbClr val="F8E928"/>
                </a:solidFill>
                <a:latin typeface="Maiandra GD" pitchFamily="34" charset="0"/>
              </a:rPr>
              <a:t>Spatial coding</a:t>
            </a:r>
            <a:endParaRPr lang="en-US" dirty="0"/>
          </a:p>
        </p:txBody>
      </p:sp>
      <p:graphicFrame>
        <p:nvGraphicFramePr>
          <p:cNvPr id="3" name="Table 2"/>
          <p:cNvGraphicFramePr>
            <a:graphicFrameLocks noGrp="1"/>
          </p:cNvGraphicFramePr>
          <p:nvPr/>
        </p:nvGraphicFramePr>
        <p:xfrm>
          <a:off x="3105942" y="1549723"/>
          <a:ext cx="4607696" cy="4354844"/>
        </p:xfrm>
        <a:graphic>
          <a:graphicData uri="http://schemas.openxmlformats.org/drawingml/2006/table">
            <a:tbl>
              <a:tblPr firstRow="1" bandRow="1">
                <a:tableStyleId>{5940675A-B579-460E-94D1-54222C63F5DA}</a:tableStyleId>
              </a:tblPr>
              <a:tblGrid>
                <a:gridCol w="1151924"/>
                <a:gridCol w="1151924"/>
                <a:gridCol w="1151924"/>
                <a:gridCol w="1151924"/>
              </a:tblGrid>
              <a:tr h="1088711">
                <a:tc>
                  <a:txBody>
                    <a:bodyPr/>
                    <a:lstStyle/>
                    <a:p>
                      <a:endParaRPr lang="en-US" b="1" dirty="0" smtClean="0">
                        <a:solidFill>
                          <a:srgbClr val="FFFF00"/>
                        </a:solidFill>
                      </a:endParaRPr>
                    </a:p>
                    <a:p>
                      <a:r>
                        <a:rPr lang="en-US" b="1" dirty="0" smtClean="0">
                          <a:solidFill>
                            <a:srgbClr val="FFFF00"/>
                          </a:solidFill>
                        </a:rPr>
                        <a:t>     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2</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4</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6</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7</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8</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9</a:t>
                      </a:r>
                      <a:endParaRPr lang="en-US" b="1" dirty="0">
                        <a:solidFill>
                          <a:srgbClr val="FFFF00"/>
                        </a:solidFill>
                      </a:endParaRPr>
                    </a:p>
                  </a:txBody>
                  <a:tcPr/>
                </a:tc>
                <a:tc>
                  <a:txBody>
                    <a:bodyPr/>
                    <a:lstStyle/>
                    <a:p>
                      <a:r>
                        <a:rPr lang="en-US" b="1" dirty="0" smtClean="0">
                          <a:solidFill>
                            <a:srgbClr val="FFFF00"/>
                          </a:solidFill>
                        </a:rPr>
                        <a:t>  </a:t>
                      </a:r>
                    </a:p>
                    <a:p>
                      <a:r>
                        <a:rPr lang="en-US" b="1" dirty="0" smtClean="0">
                          <a:solidFill>
                            <a:srgbClr val="FFFF00"/>
                          </a:solidFill>
                        </a:rPr>
                        <a:t>    10</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11</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12</a:t>
                      </a:r>
                      <a:endParaRPr lang="en-US" b="1" dirty="0">
                        <a:solidFill>
                          <a:srgbClr val="FFFF00"/>
                        </a:solidFill>
                      </a:endParaRPr>
                    </a:p>
                  </a:txBody>
                  <a:tcPr/>
                </a:tc>
              </a:tr>
              <a:tr h="1088711">
                <a:tc>
                  <a:txBody>
                    <a:bodyPr/>
                    <a:lstStyle/>
                    <a:p>
                      <a:endParaRPr lang="en-US" b="1" dirty="0" smtClean="0">
                        <a:solidFill>
                          <a:srgbClr val="FFFF00"/>
                        </a:solidFill>
                      </a:endParaRPr>
                    </a:p>
                    <a:p>
                      <a:r>
                        <a:rPr lang="en-US" b="1" dirty="0" smtClean="0">
                          <a:solidFill>
                            <a:srgbClr val="FFFF00"/>
                          </a:solidFill>
                        </a:rPr>
                        <a:t>    13</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14</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15</a:t>
                      </a:r>
                      <a:endParaRPr lang="en-US" b="1" dirty="0">
                        <a:solidFill>
                          <a:srgbClr val="FFFF00"/>
                        </a:solidFill>
                      </a:endParaRPr>
                    </a:p>
                  </a:txBody>
                  <a:tcPr/>
                </a:tc>
                <a:tc>
                  <a:txBody>
                    <a:bodyPr/>
                    <a:lstStyle/>
                    <a:p>
                      <a:endParaRPr lang="en-US" b="1" dirty="0" smtClean="0">
                        <a:solidFill>
                          <a:srgbClr val="FFFF00"/>
                        </a:solidFill>
                      </a:endParaRPr>
                    </a:p>
                    <a:p>
                      <a:r>
                        <a:rPr lang="en-US" b="1" dirty="0" smtClean="0">
                          <a:solidFill>
                            <a:srgbClr val="FFFF00"/>
                          </a:solidFill>
                        </a:rPr>
                        <a:t>    16</a:t>
                      </a:r>
                      <a:endParaRPr lang="en-US" b="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16410</TotalTime>
  <Words>584</Words>
  <Application>Microsoft Office PowerPoint</Application>
  <PresentationFormat>Custom</PresentationFormat>
  <Paragraphs>180</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Celestial</vt:lpstr>
      <vt:lpstr>Kolmogorov complexity of heavy metals and radionuclide's spatial distribution</vt:lpstr>
      <vt:lpstr>The main goal</vt:lpstr>
      <vt:lpstr>The main goal</vt:lpstr>
      <vt:lpstr>shannon  entropy</vt:lpstr>
      <vt:lpstr>Slide 5</vt:lpstr>
      <vt:lpstr>Kolmogorov complexity</vt:lpstr>
      <vt:lpstr>Lempel &amp; ziv  algorithm</vt:lpstr>
      <vt:lpstr>Lempel &amp; ziv  algorithm</vt:lpstr>
      <vt:lpstr>Spatial coding</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Thanks for the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ilija</cp:lastModifiedBy>
  <cp:revision>1066</cp:revision>
  <dcterms:created xsi:type="dcterms:W3CDTF">2014-09-12T02:08:24Z</dcterms:created>
  <dcterms:modified xsi:type="dcterms:W3CDTF">2018-07-04T04:32:01Z</dcterms:modified>
</cp:coreProperties>
</file>