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B75B-8314-47D1-B0B9-220D9AE2B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A59E7-FBBA-456D-AD69-020000823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9BCC4-B8FC-4B2B-8ACF-67651F8B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89D7C-FEF6-4A9D-B693-8A84398F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80223-1413-4697-9995-A460DD7D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3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7B2FE-43B2-4167-9304-9A75717B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E1532-7E1B-4409-943F-26390864E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71F7B-5F50-437C-895C-A1E24FC3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9983C-303D-4F1E-8B7D-0B92AC92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11346-E87B-4E80-8F4A-94C84DF3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C70827-34A6-4191-978E-FAF8D3956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158F6-DF9C-4D16-8017-37268BBFA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C403E-3203-4B02-9CDE-9141BC4C2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E7179-F679-4705-AE54-C0BAFFDE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6C398-FAC2-4369-A64C-E9AAD4A0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3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1DD9C-DA8D-4BC0-9C7F-D98BD45B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830BC-157D-4361-83EC-AF4EDC815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7A98A-BCAE-4D25-9E24-DC39CEB8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F6073-17AE-4C60-82A9-7E8204B8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27C83-671A-4C17-8CAF-E0B68926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05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D307D-CA15-4BB5-9D6A-C61069ED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0FEC7-A6F8-4FDE-A7A9-7D221483A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2DCFE-EE3C-4E81-8D3B-8B1E1DC3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F83B-1C7E-4E6E-988E-98E1DA92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1705D-FC55-4318-969C-409DE146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969BD-543F-4C89-A121-3FC50AFA3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B8A3E-7DF7-4D87-91F1-9F8168D0D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25DF3-3A03-47DB-8C63-B4AA74B8C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AEB54-88FB-46DB-9D1B-F3B266A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8DC5E-5BD4-4289-83F2-28DE51D0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FC094-BBBF-4C39-A8B2-C9A2D173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4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421B-6655-4D13-8F4E-C88CBA86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29457-7367-4CCC-972A-293C39FF6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447E8-CF1F-4F04-BA7E-D2601B8EA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6960F-FC29-4479-AF7D-A12AE03D6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0D989-E6D9-489E-9B03-DE36225CD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91393E-EFAF-4D3D-A115-03B9EE92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AA5CD4-9205-4A8C-BC44-ED2AAC454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07C9F0-5B59-4937-A852-E56418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2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46E4-62F2-464A-B702-574F14AC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8F014-BA04-4A1A-AFB9-F5D66BC7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8BEC9-CC4C-43F6-AEAD-75DED3AB1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B7451-9485-4983-8016-E597388A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4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F255C0-2522-472E-B368-CABD440C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ACE4B-96AF-4339-A63A-F28857D21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A6A69-32A3-4A4D-90FA-3CA68EE2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ED16-7FE6-4FD0-A4D7-92C4F3DC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1E887-3A19-4D61-BC05-6A17AC6F8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FC7D3-63F9-4234-8C99-8E2846476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57A7C-C12C-49BB-8367-3F867C33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02DEB-2912-4B17-9CEA-AE705F5F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55B15-E81F-4560-B4FB-5CED9F32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5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7936-4AF1-4333-B1F5-19E974E21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899D8A-171D-4B57-AFB7-5B8759664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5E856-5850-4FB4-9FEF-7A30018B8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2E40E-7516-4A99-BDE3-D8D9ADE6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A3CDC-974F-41A2-B7FD-F5C1F299E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48CB5-9E50-49CA-B6F4-FB6C18B2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3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489C8-2E08-4DC8-9056-1F38F532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7D5EF-2FBF-45AE-8488-0DA52A080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893A9-A8C2-4B9E-9740-355B4FE56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0621C-F3AA-44D8-9DF5-25C5C5D760E9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5213C-8B69-4A08-9472-F70BBE9EB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FA4CF-00AB-435D-88C1-9C395D824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42446-96A8-433D-98CC-A627C95C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5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516899-292E-144C-BDDB-007C17BE3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81" y="0"/>
            <a:ext cx="6433919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8F43A9-7273-0C42-8C0A-9AE2F3F2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8" y="1175657"/>
            <a:ext cx="5511155" cy="49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6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33B6A-1A7E-4B07-9E41-E39AE2FA6C4A}"/>
              </a:ext>
            </a:extLst>
          </p:cNvPr>
          <p:cNvSpPr txBox="1"/>
          <p:nvPr/>
        </p:nvSpPr>
        <p:spPr>
          <a:xfrm>
            <a:off x="5929251" y="272559"/>
            <a:ext cx="5986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first PAC PP session with Jean </a:t>
            </a:r>
            <a:r>
              <a:rPr lang="en-US" sz="2400" b="1" dirty="0" err="1"/>
              <a:t>Cleymans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participation was held on June 2010. In total</a:t>
            </a:r>
          </a:p>
          <a:p>
            <a:r>
              <a:rPr lang="en-US" sz="2400" b="1" dirty="0"/>
              <a:t>he had attended 16 sessions and presented 12 evaluation reports on different projects.</a:t>
            </a:r>
          </a:p>
        </p:txBody>
      </p:sp>
      <p:pic>
        <p:nvPicPr>
          <p:cNvPr id="6" name="Picture 5" descr="PAC PP session, 03/02/2020">
            <a:extLst>
              <a:ext uri="{FF2B5EF4-FFF2-40B4-BE49-F238E27FC236}">
                <a16:creationId xmlns:a16="http://schemas.microsoft.com/office/drawing/2014/main" id="{FA6FE389-7F2F-44B4-A271-6597DFDD72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6" y="142268"/>
            <a:ext cx="5193130" cy="3462819"/>
          </a:xfrm>
          <a:prstGeom prst="rect">
            <a:avLst/>
          </a:prstGeom>
        </p:spPr>
      </p:pic>
      <p:pic>
        <p:nvPicPr>
          <p:cNvPr id="8" name="Picture 7" descr="PAC PP NP Joint session 21/01/2019">
            <a:extLst>
              <a:ext uri="{FF2B5EF4-FFF2-40B4-BE49-F238E27FC236}">
                <a16:creationId xmlns:a16="http://schemas.microsoft.com/office/drawing/2014/main" id="{799ECCB3-4417-417A-8BB1-A7601D201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7" y="3761117"/>
            <a:ext cx="5204174" cy="2954614"/>
          </a:xfrm>
          <a:prstGeom prst="rect">
            <a:avLst/>
          </a:prstGeom>
        </p:spPr>
      </p:pic>
      <p:pic>
        <p:nvPicPr>
          <p:cNvPr id="10" name="Picture 9" descr="PAC session 18/06/2018">
            <a:extLst>
              <a:ext uri="{FF2B5EF4-FFF2-40B4-BE49-F238E27FC236}">
                <a16:creationId xmlns:a16="http://schemas.microsoft.com/office/drawing/2014/main" id="{E7A17147-7791-48D2-A100-31429C253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07" y="1980243"/>
            <a:ext cx="6305086" cy="47354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541532-E152-43A4-A8F1-E1194C420B1E}"/>
              </a:ext>
            </a:extLst>
          </p:cNvPr>
          <p:cNvSpPr txBox="1"/>
          <p:nvPr/>
        </p:nvSpPr>
        <p:spPr>
          <a:xfrm>
            <a:off x="10141219" y="6254066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18 June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C345F5-360F-46B6-9156-401B6BFEC66E}"/>
              </a:ext>
            </a:extLst>
          </p:cNvPr>
          <p:cNvSpPr txBox="1"/>
          <p:nvPr/>
        </p:nvSpPr>
        <p:spPr>
          <a:xfrm>
            <a:off x="3142290" y="3752491"/>
            <a:ext cx="2249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21 January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78DD1C-7654-4E97-B037-BD5AD7B69246}"/>
              </a:ext>
            </a:extLst>
          </p:cNvPr>
          <p:cNvSpPr txBox="1"/>
          <p:nvPr/>
        </p:nvSpPr>
        <p:spPr>
          <a:xfrm>
            <a:off x="2947779" y="142268"/>
            <a:ext cx="2395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03 February 2020</a:t>
            </a:r>
          </a:p>
        </p:txBody>
      </p:sp>
    </p:spTree>
    <p:extLst>
      <p:ext uri="{BB962C8B-B14F-4D97-AF65-F5344CB8AC3E}">
        <p14:creationId xmlns:p14="http://schemas.microsoft.com/office/powerpoint/2010/main" val="385797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DDD41B-4FEF-6844-A46F-E6B7D0CB8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7" y="3761600"/>
            <a:ext cx="4072438" cy="30147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3696F0-097B-7E42-B3D0-D5084D102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57" y="146961"/>
            <a:ext cx="4790338" cy="32330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18318A-E039-E74D-808B-8F93050C4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85" y="3526411"/>
            <a:ext cx="6182555" cy="33315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BFEFB0-5FEF-C84F-8DA9-8C4C1246F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" y="32658"/>
            <a:ext cx="7148067" cy="362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6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45711-5221-2A4C-AB11-1B31623D5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1" y="53295"/>
            <a:ext cx="4918966" cy="31634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AA70D0-0154-2B42-8B19-3B3356CF7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73" y="53294"/>
            <a:ext cx="5379375" cy="3602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C8A869-5E1A-9647-8C9E-DE872812A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3" y="3444321"/>
            <a:ext cx="4967952" cy="33178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4EC2AE-38F1-654C-95B3-3193DE4F8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39" y="3723230"/>
            <a:ext cx="5921829" cy="307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B4EA04-E4EF-9544-9400-C052C635E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21" y="186981"/>
            <a:ext cx="4807981" cy="34403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CC12AB-8263-7A47-A2F4-7CDA0765F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49" y="3837861"/>
            <a:ext cx="4807981" cy="29221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8B179B-16CD-6C4B-B19F-3A5BFF2B3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" y="1969515"/>
            <a:ext cx="6603007" cy="318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67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43F8AC-4111-F549-8F9B-6AEA04775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5" y="494483"/>
            <a:ext cx="12015807" cy="59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</TotalTime>
  <Words>40</Words>
  <Application>Microsoft Macintosh PowerPoint</Application>
  <PresentationFormat>Широкоэкранный</PresentationFormat>
  <Paragraphs>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Cheplakov</dc:creator>
  <cp:lastModifiedBy>Microsoft Office User</cp:lastModifiedBy>
  <cp:revision>11</cp:revision>
  <dcterms:created xsi:type="dcterms:W3CDTF">2021-06-15T07:51:32Z</dcterms:created>
  <dcterms:modified xsi:type="dcterms:W3CDTF">2021-06-16T19:20:50Z</dcterms:modified>
</cp:coreProperties>
</file>