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3" r:id="rId7"/>
    <p:sldId id="256" r:id="rId8"/>
    <p:sldId id="270" r:id="rId9"/>
    <p:sldId id="257" r:id="rId10"/>
    <p:sldId id="260" r:id="rId11"/>
    <p:sldId id="269" r:id="rId12"/>
    <p:sldId id="258" r:id="rId13"/>
    <p:sldId id="259" r:id="rId14"/>
    <p:sldId id="261" r:id="rId15"/>
    <p:sldId id="262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07C68A6-730A-4D8F-B9E6-CF493A17EBBD}">
          <p14:sldIdLst>
            <p14:sldId id="264"/>
            <p14:sldId id="265"/>
            <p14:sldId id="266"/>
            <p14:sldId id="267"/>
            <p14:sldId id="268"/>
            <p14:sldId id="263"/>
            <p14:sldId id="256"/>
            <p14:sldId id="270"/>
            <p14:sldId id="257"/>
            <p14:sldId id="260"/>
            <p14:sldId id="269"/>
            <p14:sldId id="258"/>
            <p14:sldId id="259"/>
            <p14:sldId id="261"/>
            <p14:sldId id="262"/>
            <p14:sldId id="271"/>
          </p14:sldIdLst>
        </p14:section>
        <p14:section name="Раздел без заголовка" id="{DCE67315-C5E5-4D68-9FF3-17EB9E3C677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6" autoAdjust="0"/>
    <p:restoredTop sz="94660"/>
  </p:normalViewPr>
  <p:slideViewPr>
    <p:cSldViewPr snapToGrid="0">
      <p:cViewPr varScale="1">
        <p:scale>
          <a:sx n="85" d="100"/>
          <a:sy n="85" d="100"/>
        </p:scale>
        <p:origin x="176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88C898-80C8-4EED-98C0-294FAD2E50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FB25BB-1562-4EB9-AA2A-A0B0C9885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59CF9C-E970-46A6-ADB8-25B61EC06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BA40-5B6E-4482-96CB-46DC3AD21A2B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27CF64-3D11-4A38-AFB8-D4D740E5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41CF0F-E348-4382-B5E6-B20CCE2B0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29B8-BF95-4257-AB2D-906588FE4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95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1290D7-B06D-4003-A38E-6B70C0BA0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C7BB60-A68F-499F-A205-E01691AF15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2F03CE-A86B-4E8D-AB4E-8E890DB7B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BA40-5B6E-4482-96CB-46DC3AD21A2B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7F287D-7FA6-4A1A-98E6-B61408794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EECD7E-E5C3-454B-BABA-C6851715F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29B8-BF95-4257-AB2D-906588FE4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598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8698AA6-B2F5-48CD-8A70-659DE70AD2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AA5DEF-2A8A-4F04-8933-B9678BFE9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DAF9CA-6CB0-4CF7-A190-897DD4F1B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BA40-5B6E-4482-96CB-46DC3AD21A2B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28DD30-9B8F-4883-93C2-7341BD096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2A556E-7981-44D4-8DB3-EFA6F4640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29B8-BF95-4257-AB2D-906588FE4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893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3A3B14-F6A3-43E3-B5BD-465EE6C98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A4241D-F411-4B66-BDD5-3EAB77FA6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09E629-5AB4-4E56-A16B-3A229DD88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BA40-5B6E-4482-96CB-46DC3AD21A2B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652A24-BF65-40CC-9C60-200FEEB14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BCA785-693E-4B12-A897-3F5D3B2A1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29B8-BF95-4257-AB2D-906588FE4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333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E2D7CA-EF37-4834-ACBB-BCAF60916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6951C6-30CC-4031-8542-2921636F0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A2D086-7596-4C38-BC3C-488366FFE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BA40-5B6E-4482-96CB-46DC3AD21A2B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3DC078-74EE-4905-BC65-C64D5CBDD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167F80-3FE2-4C75-B859-B852CCBBF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29B8-BF95-4257-AB2D-906588FE4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1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799841-B02E-49FD-9D11-BB7B09EA7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BE0423-E1B5-4ECC-961E-12A16A3813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488556-7F57-42A2-9759-03DE62D61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947F67-F6F1-4025-9AC8-E45BA5F54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BA40-5B6E-4482-96CB-46DC3AD21A2B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6211D6-745C-420E-8005-2DA008836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11DFD7-D0D7-41FB-A1BB-F12CB0A40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29B8-BF95-4257-AB2D-906588FE4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771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EB1647-70C4-4E25-BC2C-80F545D7D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B7EA64-E036-4203-8C5F-8726B4B0B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0AA215-3BFB-427A-A004-08DF9ADB8E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7B82D44-2510-4CE3-852E-319FCB6B9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1C8021-B111-4A58-A73C-F0D90C3FBD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EDB30EC-9B30-43BC-9206-93B2D5CBF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BA40-5B6E-4482-96CB-46DC3AD21A2B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AB2D20-408D-4D3D-BD68-601FFA0A1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0738804-4371-4F71-8D27-3A50A402A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29B8-BF95-4257-AB2D-906588FE4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662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251688-6C89-4F27-A6BA-981B12DB3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05B5AE-BA7F-4C26-A028-EFEF1A258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BA40-5B6E-4482-96CB-46DC3AD21A2B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40800BD-4767-4AE1-A30C-3BCA51B24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6302E58-6D87-4ADA-96B3-B6DF45AB0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29B8-BF95-4257-AB2D-906588FE4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532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9B1DE77-1435-49A4-BCF6-E79FA3B7E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BA40-5B6E-4482-96CB-46DC3AD21A2B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62F0D66-C282-4295-89F3-8BCF90DE3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ABB717-EB3A-48B4-B9F9-1D6181E68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29B8-BF95-4257-AB2D-906588FE4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113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308F91-F20C-4356-B096-AA1462136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ECFA55-D806-4C4F-8F61-119C290DF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3FD0AD-782F-4B3F-AEDE-A5C991782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E95892-D338-4F4D-B03A-EF139F813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BA40-5B6E-4482-96CB-46DC3AD21A2B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21D4F6-3E03-4B5B-B385-BD798E465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71D4F6-B48E-41BC-8447-CAF4834DA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29B8-BF95-4257-AB2D-906588FE4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314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6105FA-CE78-4027-8BD5-4418816E9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BAE0E3-EF14-497B-809B-029C4C7C6F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9445E5-8B23-45B3-A13F-ED676A6A0D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D272CD-0FE5-4004-9247-2806DD5C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BA40-5B6E-4482-96CB-46DC3AD21A2B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BCD081-2947-40BD-81FC-07D211AD9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9D1FC7-6EF3-4998-BAEF-03C34CBE5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29B8-BF95-4257-AB2D-906588FE4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227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E1D3B1-C5FF-4F28-A729-DFB8B06AF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A6B3ED-D584-41B8-B185-61FD4E1CC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29BF87-34AB-478A-9852-1BEF59CDFE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BBA40-5B6E-4482-96CB-46DC3AD21A2B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A3FFB6-F6D3-4B22-8DDA-32481A11C9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0D0B93-10A4-4071-A09C-21C5C8BF5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529B8-BF95-4257-AB2D-906588FE4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29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85F35A-2E21-40AB-93C6-C9D8B9978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/>
              <a:t>Status</a:t>
            </a:r>
            <a:r>
              <a:rPr lang="ru-RU" b="1" dirty="0"/>
              <a:t> </a:t>
            </a:r>
            <a:r>
              <a:rPr lang="ru-RU" b="1" dirty="0" err="1"/>
              <a:t>of</a:t>
            </a:r>
            <a:r>
              <a:rPr lang="ru-RU" b="1" dirty="0"/>
              <a:t> </a:t>
            </a:r>
            <a:r>
              <a:rPr lang="ru-RU" b="1" dirty="0" err="1"/>
              <a:t>works</a:t>
            </a:r>
            <a:r>
              <a:rPr lang="ru-RU" b="1" dirty="0"/>
              <a:t> </a:t>
            </a:r>
            <a:r>
              <a:rPr lang="ru-RU" b="1" dirty="0" err="1"/>
              <a:t>concerning</a:t>
            </a:r>
            <a:r>
              <a:rPr lang="ru-RU" b="1" dirty="0"/>
              <a:t> </a:t>
            </a:r>
            <a:r>
              <a:rPr lang="ru-RU" b="1" dirty="0" err="1"/>
              <a:t>the</a:t>
            </a:r>
            <a:r>
              <a:rPr lang="ru-RU" b="1" dirty="0"/>
              <a:t> </a:t>
            </a:r>
            <a:r>
              <a:rPr lang="ru-RU" b="1" dirty="0" err="1"/>
              <a:t>Solenoid</a:t>
            </a:r>
            <a:r>
              <a:rPr lang="ru-RU" b="1" dirty="0"/>
              <a:t> </a:t>
            </a:r>
            <a:r>
              <a:rPr lang="ru-RU" b="1" dirty="0" err="1"/>
              <a:t>installation</a:t>
            </a:r>
            <a:r>
              <a:rPr lang="ru-RU" b="1" dirty="0"/>
              <a:t> </a:t>
            </a:r>
            <a:r>
              <a:rPr lang="ru-RU" b="1" dirty="0" err="1"/>
              <a:t>and</a:t>
            </a:r>
            <a:r>
              <a:rPr lang="ru-RU" b="1" dirty="0"/>
              <a:t> </a:t>
            </a:r>
            <a:r>
              <a:rPr lang="ru-RU" b="1" dirty="0" err="1"/>
              <a:t>switching</a:t>
            </a:r>
            <a:r>
              <a:rPr lang="ru-RU" b="1" dirty="0"/>
              <a:t> </a:t>
            </a:r>
            <a:r>
              <a:rPr lang="ru-RU" b="1" dirty="0" err="1"/>
              <a:t>on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7CEAFC-8E85-44EA-9AD3-C494BA90B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11647"/>
            <a:ext cx="10515600" cy="3165315"/>
          </a:xfrm>
        </p:spPr>
        <p:txBody>
          <a:bodyPr/>
          <a:lstStyle/>
          <a:p>
            <a:r>
              <a:rPr lang="en-US" dirty="0"/>
              <a:t>Electrical power supply system</a:t>
            </a:r>
          </a:p>
          <a:p>
            <a:r>
              <a:rPr lang="en-US" dirty="0"/>
              <a:t>Water cooling system</a:t>
            </a:r>
          </a:p>
          <a:p>
            <a:r>
              <a:rPr lang="en-US" dirty="0"/>
              <a:t>Cryogenic system</a:t>
            </a:r>
          </a:p>
          <a:p>
            <a:r>
              <a:rPr lang="en-US" dirty="0"/>
              <a:t>Control system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7220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7CAFF0-82E6-455E-A0A6-5F2FDF8338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7" t="2021"/>
          <a:stretch/>
        </p:blipFill>
        <p:spPr>
          <a:xfrm>
            <a:off x="1504950" y="304799"/>
            <a:ext cx="9353549" cy="646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79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9E4242-4A71-4136-8C7E-8D5B093EC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30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D23563-19ED-40BB-8D99-3777986D2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883" y="117474"/>
            <a:ext cx="10103893" cy="662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10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F4D4CA-EB6B-47FD-B500-1F498485F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3" y="1"/>
            <a:ext cx="7526301" cy="682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155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F2CD19-6A6C-4A92-A4E3-6D9ECAA2E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67" y="246372"/>
            <a:ext cx="10043757" cy="636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14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FD2C1C-F2C1-4303-ABC4-F98BA19C7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695" y="0"/>
            <a:ext cx="111646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51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741C0B5-A65A-4862-9941-C226D19B7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finalize the engineering project</a:t>
            </a:r>
          </a:p>
          <a:p>
            <a:r>
              <a:rPr lang="en-US" dirty="0"/>
              <a:t>To procure the pipelines</a:t>
            </a:r>
          </a:p>
          <a:p>
            <a:r>
              <a:rPr lang="en-US" dirty="0"/>
              <a:t>To procure the nitrogen heating device</a:t>
            </a:r>
          </a:p>
          <a:p>
            <a:r>
              <a:rPr lang="en-US" dirty="0"/>
              <a:t>To build temporary warm pipeline between the buildings #1B and #17</a:t>
            </a:r>
          </a:p>
          <a:p>
            <a:r>
              <a:rPr lang="en-US" dirty="0"/>
              <a:t>To procure LN2 and </a:t>
            </a:r>
            <a:r>
              <a:rPr lang="en-US" dirty="0" err="1"/>
              <a:t>LHe</a:t>
            </a:r>
            <a:r>
              <a:rPr lang="en-US" dirty="0"/>
              <a:t> vessels</a:t>
            </a:r>
          </a:p>
          <a:p>
            <a:r>
              <a:rPr lang="en-US" dirty="0"/>
              <a:t>To assemble the temporary LN2 system (like the one in #217 bld.)</a:t>
            </a:r>
          </a:p>
          <a:p>
            <a:r>
              <a:rPr lang="en-US" dirty="0"/>
              <a:t>To assemble the pipelines with refrigerator inside the MPD hall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4F57E50-15AD-4292-BFE0-D24AA3289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What is necessary to do: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9077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9AE532-AACC-4ED9-A42F-F93E28784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power consumption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146F85-BECD-4AC3-85C7-052320D8C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0458"/>
            <a:ext cx="10515600" cy="4351338"/>
          </a:xfrm>
        </p:spPr>
        <p:txBody>
          <a:bodyPr/>
          <a:lstStyle/>
          <a:p>
            <a:r>
              <a:rPr lang="en-US" dirty="0"/>
              <a:t>PS SC:                                   25 kW</a:t>
            </a:r>
          </a:p>
          <a:p>
            <a:r>
              <a:rPr lang="en-US" dirty="0"/>
              <a:t>PS TRIM 1:                          210 kW</a:t>
            </a:r>
          </a:p>
          <a:p>
            <a:r>
              <a:rPr lang="en-US" dirty="0"/>
              <a:t>PS TRIM 2:                          58.5 kW</a:t>
            </a:r>
          </a:p>
          <a:p>
            <a:r>
              <a:rPr lang="en-US" dirty="0"/>
              <a:t>Vacuum Pumps: ≈          10 kW</a:t>
            </a:r>
          </a:p>
          <a:p>
            <a:r>
              <a:rPr lang="en-US" dirty="0"/>
              <a:t>Control System (with instruments): ≈ 10kW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1268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CCA178-F8C3-4D72-8C9D-B594F0054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06" y="114371"/>
            <a:ext cx="10121187" cy="674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54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2E4641-640F-431E-899D-47EDB5035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165" y="961107"/>
            <a:ext cx="9129669" cy="56207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2719E7-B695-4788-94BC-167756C0B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986" y="494382"/>
            <a:ext cx="477202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01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D8F593-EF9C-4C3A-B17E-BD0028F67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425" y="1672773"/>
            <a:ext cx="9201150" cy="47162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17B77B-E66E-4C3D-BDB5-5E4D2D651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37" y="881412"/>
            <a:ext cx="176212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95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F7C376-88E1-4F6B-ABFE-75A02A5B9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504" y="0"/>
            <a:ext cx="48949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53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3B8E8B-704F-4193-AD7B-766F5816B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615" y="0"/>
            <a:ext cx="87207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9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8A073-1E65-4E4E-8DCD-55D179D34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necessary to do: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39AFB8-4269-4E91-9ADD-92A934FEF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Engineering project of connections</a:t>
            </a:r>
          </a:p>
          <a:p>
            <a:r>
              <a:rPr lang="en-US" dirty="0"/>
              <a:t>Installation and commissioning once the MPD hall is ready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113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10FBFB-4CD6-4447-A5BF-6A14917D1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85" y="1371600"/>
            <a:ext cx="1182423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39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</TotalTime>
  <Words>112</Words>
  <Application>Microsoft Macintosh PowerPoint</Application>
  <PresentationFormat>Широкоэкранный</PresentationFormat>
  <Paragraphs>23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Status of works concerning the Solenoid installation and switching on</vt:lpstr>
      <vt:lpstr>Electrical power consumption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What is necessary to do: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What is necessary to do: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Microsoft Office User</cp:lastModifiedBy>
  <cp:revision>21</cp:revision>
  <dcterms:created xsi:type="dcterms:W3CDTF">2019-11-25T07:03:08Z</dcterms:created>
  <dcterms:modified xsi:type="dcterms:W3CDTF">2019-11-29T09:06:16Z</dcterms:modified>
</cp:coreProperties>
</file>