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6460-423B-44F9-BC56-3D6AE3025BD9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1459-5A42-45D0-8452-BD32D6F4D9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664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6460-423B-44F9-BC56-3D6AE3025BD9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1459-5A42-45D0-8452-BD32D6F4D9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66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6460-423B-44F9-BC56-3D6AE3025BD9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1459-5A42-45D0-8452-BD32D6F4D9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495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6460-423B-44F9-BC56-3D6AE3025BD9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1459-5A42-45D0-8452-BD32D6F4D9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40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6460-423B-44F9-BC56-3D6AE3025BD9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1459-5A42-45D0-8452-BD32D6F4D9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34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6460-423B-44F9-BC56-3D6AE3025BD9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1459-5A42-45D0-8452-BD32D6F4D9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510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6460-423B-44F9-BC56-3D6AE3025BD9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1459-5A42-45D0-8452-BD32D6F4D9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43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6460-423B-44F9-BC56-3D6AE3025BD9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1459-5A42-45D0-8452-BD32D6F4D9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965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6460-423B-44F9-BC56-3D6AE3025BD9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1459-5A42-45D0-8452-BD32D6F4D9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17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6460-423B-44F9-BC56-3D6AE3025BD9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1459-5A42-45D0-8452-BD32D6F4D9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24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6460-423B-44F9-BC56-3D6AE3025BD9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1459-5A42-45D0-8452-BD32D6F4D9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72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A6460-423B-44F9-BC56-3D6AE3025BD9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31459-5A42-45D0-8452-BD32D6F4D9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86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77" t="3740" r="13267" b="6528"/>
          <a:stretch/>
        </p:blipFill>
        <p:spPr>
          <a:xfrm>
            <a:off x="91621" y="753128"/>
            <a:ext cx="9062967" cy="562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0311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Топилин Н. Д.</dc:creator>
  <cp:lastModifiedBy>Топилин Н. Д.</cp:lastModifiedBy>
  <cp:revision>1</cp:revision>
  <dcterms:created xsi:type="dcterms:W3CDTF">2020-01-21T11:39:52Z</dcterms:created>
  <dcterms:modified xsi:type="dcterms:W3CDTF">2020-01-21T11:42:38Z</dcterms:modified>
</cp:coreProperties>
</file>