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837"/>
    <a:srgbClr val="EA1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4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9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5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1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5348-5AE6-4CD9-B657-1BA1862FFC6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3843"/>
            <a:ext cx="7772400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EA1B35"/>
                </a:solidFill>
                <a:latin typeface="+mn-lt"/>
              </a:rPr>
              <a:t>Web App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7018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40760D-2AE5-4928-AB0C-F0E0C41F3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08"/>
          <a:stretch/>
        </p:blipFill>
        <p:spPr>
          <a:xfrm>
            <a:off x="345057" y="0"/>
            <a:ext cx="4117794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53FFD1-3A93-4602-97E0-49A498B58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7" y="3133004"/>
            <a:ext cx="8689794" cy="3500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20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E204C3-5254-492D-A8CB-192FD587A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107" y="1261597"/>
            <a:ext cx="3133725" cy="2028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A7DCD6-C461-4059-B315-1409108F8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2"/>
          <a:stretch/>
        </p:blipFill>
        <p:spPr>
          <a:xfrm>
            <a:off x="4430832" y="1261596"/>
            <a:ext cx="4371256" cy="2028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1792A3-9367-4292-98CD-AB37D952A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107" y="3290422"/>
            <a:ext cx="7504981" cy="23229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035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10F0BE-9063-4882-AFAC-3B9D4AD93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090" y="988863"/>
            <a:ext cx="6855645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883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FF24DB-5557-4DC5-9CDA-3D7E572FB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09" y="1784760"/>
            <a:ext cx="7358782" cy="3288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261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93" y="324690"/>
            <a:ext cx="705231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F2837"/>
                </a:solidFill>
                <a:latin typeface="+mn-lt"/>
              </a:rPr>
              <a:t>Service FreeIPA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35936" y="4267200"/>
            <a:ext cx="5105400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3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BM@N Logbook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535936" y="1752600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0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BM@N Wiki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535936" y="2590800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4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BM@N Database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535936" y="3429000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2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BM@N Forum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535936" y="5127625"/>
            <a:ext cx="5105400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3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………………………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257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C705E2-199C-475E-A810-D7D115B83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" b="1012"/>
          <a:stretch/>
        </p:blipFill>
        <p:spPr>
          <a:xfrm>
            <a:off x="1026543" y="1141183"/>
            <a:ext cx="7120526" cy="4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0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D4CB11-F736-4319-ACAD-3D41E5F6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00" y="1117747"/>
            <a:ext cx="7164000" cy="46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5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92CACC-5EC2-4766-BEE2-A2E8D7464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22" y="1062656"/>
            <a:ext cx="7368307" cy="2117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D98A7C-A3BF-46C0-A555-3999A42D6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26" y="3289540"/>
            <a:ext cx="59817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8CA6F8-F267-4A63-8D30-D1660CB3E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551" y="5074939"/>
            <a:ext cx="367665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237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C95646-5F83-4E2C-89EC-D947D63CC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36" y="882764"/>
            <a:ext cx="4287327" cy="1765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FA327D-3C2E-4D5A-B577-E0ABC4076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132" y="2114094"/>
            <a:ext cx="4433978" cy="2272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5B803F0-B68F-4292-A21C-3766077DA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5" y="3369262"/>
            <a:ext cx="4179498" cy="23154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pa">
            <a:extLst>
              <a:ext uri="{FF2B5EF4-FFF2-40B4-BE49-F238E27FC236}">
                <a16:creationId xmlns:a16="http://schemas.microsoft.com/office/drawing/2014/main" id="{DEEA2519-D51A-43B2-A665-EC69605E3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521447"/>
            <a:ext cx="2214294" cy="8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5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1CD5CC-B42B-4F66-8378-617CACB5D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746" y="1574537"/>
            <a:ext cx="8509365" cy="3989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383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094A3-CBD3-46D3-8126-14ACBAB3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System requirements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A96D05-9308-4017-A89E-AA590623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333" y="1799746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Document Server should contain all reports, meetings, posters, proceedings materials, articles, theses, grants, video materials, TDR, technical documentation for all experiment systems, etc.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It allows cataloging hierarchically all the data for quick access to the desired BM@N section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Document Server provides a quick search by the desired criteria and sections (keywords, authors, themes…)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Personalization is highly desirable: subscriptions, </a:t>
            </a:r>
            <a:r>
              <a:rPr lang="en-US" sz="2400" dirty="0" err="1"/>
              <a:t>favourites</a:t>
            </a:r>
            <a:r>
              <a:rPr lang="en-US" sz="2400" dirty="0"/>
              <a:t> for sections and docs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038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A6DD5E-BC0D-42E6-9171-A59E37C14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759" y="45007"/>
            <a:ext cx="2464586" cy="6677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2AD964-1078-461E-9EBF-3D7080CC6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347" y="45007"/>
            <a:ext cx="2069241" cy="667797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1644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63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Web App Authentication</vt:lpstr>
      <vt:lpstr>Service FreeIPA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System requirements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7</cp:revision>
  <dcterms:created xsi:type="dcterms:W3CDTF">2019-08-22T12:31:14Z</dcterms:created>
  <dcterms:modified xsi:type="dcterms:W3CDTF">2020-01-29T07:38:41Z</dcterms:modified>
</cp:coreProperties>
</file>