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5.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7.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9.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0.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2.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09" r:id="rId2"/>
    <p:sldMasterId id="2147483721" r:id="rId3"/>
    <p:sldMasterId id="2147483730" r:id="rId4"/>
    <p:sldMasterId id="2147483742" r:id="rId5"/>
    <p:sldMasterId id="2147483754" r:id="rId6"/>
    <p:sldMasterId id="2147483772" r:id="rId7"/>
    <p:sldMasterId id="2147483853" r:id="rId8"/>
    <p:sldMasterId id="2147483859" r:id="rId9"/>
    <p:sldMasterId id="2147483876" r:id="rId10"/>
    <p:sldMasterId id="2147483889" r:id="rId11"/>
    <p:sldMasterId id="2147483901" r:id="rId12"/>
    <p:sldMasterId id="2147483918" r:id="rId13"/>
    <p:sldMasterId id="2147483952" r:id="rId14"/>
    <p:sldMasterId id="2147483964" r:id="rId15"/>
    <p:sldMasterId id="2147483987" r:id="rId16"/>
    <p:sldMasterId id="2147484011" r:id="rId17"/>
    <p:sldMasterId id="2147484023" r:id="rId18"/>
    <p:sldMasterId id="2147484060" r:id="rId19"/>
    <p:sldMasterId id="2147484074" r:id="rId20"/>
    <p:sldMasterId id="2147484087" r:id="rId21"/>
    <p:sldMasterId id="2147484099" r:id="rId22"/>
    <p:sldMasterId id="2147484111" r:id="rId23"/>
    <p:sldMasterId id="2147484123" r:id="rId24"/>
    <p:sldMasterId id="2147484135" r:id="rId25"/>
    <p:sldMasterId id="2147484148" r:id="rId26"/>
    <p:sldMasterId id="2147484161" r:id="rId27"/>
    <p:sldMasterId id="2147484174" r:id="rId28"/>
    <p:sldMasterId id="2147484187" r:id="rId29"/>
    <p:sldMasterId id="2147484200" r:id="rId30"/>
    <p:sldMasterId id="2147484213" r:id="rId31"/>
    <p:sldMasterId id="2147484226" r:id="rId32"/>
    <p:sldMasterId id="2147484238" r:id="rId33"/>
  </p:sldMasterIdLst>
  <p:notesMasterIdLst>
    <p:notesMasterId r:id="rId102"/>
  </p:notesMasterIdLst>
  <p:sldIdLst>
    <p:sldId id="1172" r:id="rId34"/>
    <p:sldId id="1142" r:id="rId35"/>
    <p:sldId id="1159" r:id="rId36"/>
    <p:sldId id="1160" r:id="rId37"/>
    <p:sldId id="1161" r:id="rId38"/>
    <p:sldId id="1163" r:id="rId39"/>
    <p:sldId id="1174" r:id="rId40"/>
    <p:sldId id="1164" r:id="rId41"/>
    <p:sldId id="1177" r:id="rId42"/>
    <p:sldId id="1175" r:id="rId43"/>
    <p:sldId id="1165" r:id="rId44"/>
    <p:sldId id="1166" r:id="rId45"/>
    <p:sldId id="1178" r:id="rId46"/>
    <p:sldId id="268" r:id="rId47"/>
    <p:sldId id="1147" r:id="rId48"/>
    <p:sldId id="274" r:id="rId49"/>
    <p:sldId id="275" r:id="rId50"/>
    <p:sldId id="363" r:id="rId51"/>
    <p:sldId id="1148" r:id="rId52"/>
    <p:sldId id="279" r:id="rId53"/>
    <p:sldId id="281" r:id="rId54"/>
    <p:sldId id="1131" r:id="rId55"/>
    <p:sldId id="367" r:id="rId56"/>
    <p:sldId id="1149" r:id="rId57"/>
    <p:sldId id="1181" r:id="rId58"/>
    <p:sldId id="1183" r:id="rId59"/>
    <p:sldId id="1182" r:id="rId60"/>
    <p:sldId id="1184" r:id="rId61"/>
    <p:sldId id="1185" r:id="rId62"/>
    <p:sldId id="1186" r:id="rId63"/>
    <p:sldId id="1187" r:id="rId64"/>
    <p:sldId id="1188" r:id="rId65"/>
    <p:sldId id="1189" r:id="rId66"/>
    <p:sldId id="1133" r:id="rId67"/>
    <p:sldId id="370" r:id="rId68"/>
    <p:sldId id="1136" r:id="rId69"/>
    <p:sldId id="1154" r:id="rId70"/>
    <p:sldId id="1190" r:id="rId71"/>
    <p:sldId id="1191" r:id="rId72"/>
    <p:sldId id="1192" r:id="rId73"/>
    <p:sldId id="1193" r:id="rId74"/>
    <p:sldId id="1194" r:id="rId75"/>
    <p:sldId id="1195" r:id="rId76"/>
    <p:sldId id="1197" r:id="rId77"/>
    <p:sldId id="1196" r:id="rId78"/>
    <p:sldId id="1150" r:id="rId79"/>
    <p:sldId id="256" r:id="rId80"/>
    <p:sldId id="1132" r:id="rId81"/>
    <p:sldId id="258" r:id="rId82"/>
    <p:sldId id="1151" r:id="rId83"/>
    <p:sldId id="362" r:id="rId84"/>
    <p:sldId id="278" r:id="rId85"/>
    <p:sldId id="294" r:id="rId86"/>
    <p:sldId id="1135" r:id="rId87"/>
    <p:sldId id="1153" r:id="rId88"/>
    <p:sldId id="1134" r:id="rId89"/>
    <p:sldId id="306" r:id="rId90"/>
    <p:sldId id="482" r:id="rId91"/>
    <p:sldId id="267" r:id="rId92"/>
    <p:sldId id="1156" r:id="rId93"/>
    <p:sldId id="1176" r:id="rId94"/>
    <p:sldId id="1173" r:id="rId95"/>
    <p:sldId id="1119" r:id="rId96"/>
    <p:sldId id="1179" r:id="rId97"/>
    <p:sldId id="262" r:id="rId98"/>
    <p:sldId id="1180" r:id="rId99"/>
    <p:sldId id="1155" r:id="rId100"/>
    <p:sldId id="1198" r:id="rId101"/>
  </p:sldIdLst>
  <p:sldSz cx="12192000" cy="6858000"/>
  <p:notesSz cx="6797675" cy="9929813"/>
  <p:defaultText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45" autoAdjust="0"/>
    <p:restoredTop sz="94693" autoAdjust="0"/>
  </p:normalViewPr>
  <p:slideViewPr>
    <p:cSldViewPr snapToGrid="0">
      <p:cViewPr varScale="1">
        <p:scale>
          <a:sx n="83" d="100"/>
          <a:sy n="83" d="100"/>
        </p:scale>
        <p:origin x="446"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4.xml"/><Relationship Id="rId40" Type="http://schemas.openxmlformats.org/officeDocument/2006/relationships/slide" Target="slides/slide7.xml"/><Relationship Id="rId45" Type="http://schemas.openxmlformats.org/officeDocument/2006/relationships/slide" Target="slides/slide12.xml"/><Relationship Id="rId53" Type="http://schemas.openxmlformats.org/officeDocument/2006/relationships/slide" Target="slides/slide20.xml"/><Relationship Id="rId58" Type="http://schemas.openxmlformats.org/officeDocument/2006/relationships/slide" Target="slides/slide25.xml"/><Relationship Id="rId66" Type="http://schemas.openxmlformats.org/officeDocument/2006/relationships/slide" Target="slides/slide33.xml"/><Relationship Id="rId74" Type="http://schemas.openxmlformats.org/officeDocument/2006/relationships/slide" Target="slides/slide41.xml"/><Relationship Id="rId79" Type="http://schemas.openxmlformats.org/officeDocument/2006/relationships/slide" Target="slides/slide46.xml"/><Relationship Id="rId87" Type="http://schemas.openxmlformats.org/officeDocument/2006/relationships/slide" Target="slides/slide54.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28.xml"/><Relationship Id="rId82" Type="http://schemas.openxmlformats.org/officeDocument/2006/relationships/slide" Target="slides/slide49.xml"/><Relationship Id="rId90" Type="http://schemas.openxmlformats.org/officeDocument/2006/relationships/slide" Target="slides/slide57.xml"/><Relationship Id="rId95"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slide" Target="slides/slide31.xml"/><Relationship Id="rId69" Type="http://schemas.openxmlformats.org/officeDocument/2006/relationships/slide" Target="slides/slide36.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80" Type="http://schemas.openxmlformats.org/officeDocument/2006/relationships/slide" Target="slides/slide47.xml"/><Relationship Id="rId85" Type="http://schemas.openxmlformats.org/officeDocument/2006/relationships/slide" Target="slides/slide52.xml"/><Relationship Id="rId93" Type="http://schemas.openxmlformats.org/officeDocument/2006/relationships/slide" Target="slides/slide60.xml"/><Relationship Id="rId98"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slide" Target="slides/slide34.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slide" Target="slides/slide50.xml"/><Relationship Id="rId88" Type="http://schemas.openxmlformats.org/officeDocument/2006/relationships/slide" Target="slides/slide55.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slide" Target="slides/slide53.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77C69A31-3619-4075-BD56-AADBC23FD1A0}" type="datetimeFigureOut">
              <a:rPr lang="ru-RU" smtClean="0"/>
              <a:t>14.02.2020</a:t>
            </a:fld>
            <a:endParaRPr lang="ru-RU"/>
          </a:p>
        </p:txBody>
      </p:sp>
      <p:sp>
        <p:nvSpPr>
          <p:cNvPr id="4" name="Образ слайда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27610EDE-633A-43E5-B012-90FA3593B429}" type="slidenum">
              <a:rPr lang="ru-RU" smtClean="0"/>
              <a:t>‹#›</a:t>
            </a:fld>
            <a:endParaRPr lang="ru-RU"/>
          </a:p>
        </p:txBody>
      </p:sp>
    </p:spTree>
    <p:extLst>
      <p:ext uri="{BB962C8B-B14F-4D97-AF65-F5344CB8AC3E}">
        <p14:creationId xmlns:p14="http://schemas.microsoft.com/office/powerpoint/2010/main" val="255226333"/>
      </p:ext>
    </p:extLst>
  </p:cSld>
  <p:clrMap bg1="lt1" tx1="dk1" bg2="lt2" tx2="dk2" accent1="accent1" accent2="accent2" accent3="accent3" accent4="accent4" accent5="accent5" accent6="accent6" hlink="hlink" folHlink="folHlink"/>
  <p:notesStyle>
    <a:lvl1pPr marL="0" algn="l" defTabSz="909922" rtl="0" eaLnBrk="1" latinLnBrk="0" hangingPunct="1">
      <a:defRPr sz="1200" kern="1200">
        <a:solidFill>
          <a:schemeClr val="tx1"/>
        </a:solidFill>
        <a:latin typeface="+mn-lt"/>
        <a:ea typeface="+mn-ea"/>
        <a:cs typeface="+mn-cs"/>
      </a:defRPr>
    </a:lvl1pPr>
    <a:lvl2pPr marL="454957" algn="l" defTabSz="909922" rtl="0" eaLnBrk="1" latinLnBrk="0" hangingPunct="1">
      <a:defRPr sz="1200" kern="1200">
        <a:solidFill>
          <a:schemeClr val="tx1"/>
        </a:solidFill>
        <a:latin typeface="+mn-lt"/>
        <a:ea typeface="+mn-ea"/>
        <a:cs typeface="+mn-cs"/>
      </a:defRPr>
    </a:lvl2pPr>
    <a:lvl3pPr marL="909922" algn="l" defTabSz="909922" rtl="0" eaLnBrk="1" latinLnBrk="0" hangingPunct="1">
      <a:defRPr sz="1200" kern="1200">
        <a:solidFill>
          <a:schemeClr val="tx1"/>
        </a:solidFill>
        <a:latin typeface="+mn-lt"/>
        <a:ea typeface="+mn-ea"/>
        <a:cs typeface="+mn-cs"/>
      </a:defRPr>
    </a:lvl3pPr>
    <a:lvl4pPr marL="1364877" algn="l" defTabSz="909922" rtl="0" eaLnBrk="1" latinLnBrk="0" hangingPunct="1">
      <a:defRPr sz="1200" kern="1200">
        <a:solidFill>
          <a:schemeClr val="tx1"/>
        </a:solidFill>
        <a:latin typeface="+mn-lt"/>
        <a:ea typeface="+mn-ea"/>
        <a:cs typeface="+mn-cs"/>
      </a:defRPr>
    </a:lvl4pPr>
    <a:lvl5pPr marL="1819839" algn="l" defTabSz="909922" rtl="0" eaLnBrk="1" latinLnBrk="0" hangingPunct="1">
      <a:defRPr sz="1200" kern="1200">
        <a:solidFill>
          <a:schemeClr val="tx1"/>
        </a:solidFill>
        <a:latin typeface="+mn-lt"/>
        <a:ea typeface="+mn-ea"/>
        <a:cs typeface="+mn-cs"/>
      </a:defRPr>
    </a:lvl5pPr>
    <a:lvl6pPr marL="2274804" algn="l" defTabSz="909922" rtl="0" eaLnBrk="1" latinLnBrk="0" hangingPunct="1">
      <a:defRPr sz="1200" kern="1200">
        <a:solidFill>
          <a:schemeClr val="tx1"/>
        </a:solidFill>
        <a:latin typeface="+mn-lt"/>
        <a:ea typeface="+mn-ea"/>
        <a:cs typeface="+mn-cs"/>
      </a:defRPr>
    </a:lvl6pPr>
    <a:lvl7pPr marL="2729754" algn="l" defTabSz="909922" rtl="0" eaLnBrk="1" latinLnBrk="0" hangingPunct="1">
      <a:defRPr sz="1200" kern="1200">
        <a:solidFill>
          <a:schemeClr val="tx1"/>
        </a:solidFill>
        <a:latin typeface="+mn-lt"/>
        <a:ea typeface="+mn-ea"/>
        <a:cs typeface="+mn-cs"/>
      </a:defRPr>
    </a:lvl7pPr>
    <a:lvl8pPr marL="3184720" algn="l" defTabSz="909922" rtl="0" eaLnBrk="1" latinLnBrk="0" hangingPunct="1">
      <a:defRPr sz="1200" kern="1200">
        <a:solidFill>
          <a:schemeClr val="tx1"/>
        </a:solidFill>
        <a:latin typeface="+mn-lt"/>
        <a:ea typeface="+mn-ea"/>
        <a:cs typeface="+mn-cs"/>
      </a:defRPr>
    </a:lvl8pPr>
    <a:lvl9pPr marL="3639680" algn="l" defTabSz="90992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a:extLst>
              <a:ext uri="{FF2B5EF4-FFF2-40B4-BE49-F238E27FC236}">
                <a16:creationId xmlns:a16="http://schemas.microsoft.com/office/drawing/2014/main" id="{93263231-3076-4BB9-A974-CEC981817157}"/>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Заметки 2">
            <a:extLst>
              <a:ext uri="{FF2B5EF4-FFF2-40B4-BE49-F238E27FC236}">
                <a16:creationId xmlns:a16="http://schemas.microsoft.com/office/drawing/2014/main" id="{C0DFE485-3EF7-465A-9B99-3BC5E7C058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29700" name="Номер слайда 3">
            <a:extLst>
              <a:ext uri="{FF2B5EF4-FFF2-40B4-BE49-F238E27FC236}">
                <a16:creationId xmlns:a16="http://schemas.microsoft.com/office/drawing/2014/main" id="{FAF2795C-3341-4FBE-9068-7A75D58E0E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fld id="{C8A34AD1-279A-4268-9B33-C7927C611B8B}" type="slidenum">
              <a:rPr lang="ru-RU" altLang="ru-RU" smtClean="0">
                <a:solidFill>
                  <a:srgbClr val="000000"/>
                </a:solidFill>
                <a:latin typeface="Arial" panose="020B0604020202020204" pitchFamily="34" charset="0"/>
              </a:rPr>
              <a:pPr eaLnBrk="1" fontAlgn="base" hangingPunct="1">
                <a:spcBef>
                  <a:spcPct val="0"/>
                </a:spcBef>
                <a:spcAft>
                  <a:spcPct val="0"/>
                </a:spcAft>
                <a:defRPr/>
              </a:pPr>
              <a:t>1</a:t>
            </a:fld>
            <a:endParaRPr lang="ru-RU" altLang="ru-RU">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Образ слайда 1"/>
          <p:cNvSpPr>
            <a:spLocks noGrp="1" noRot="1" noChangeAspect="1" noChangeArrowheads="1" noTextEdit="1"/>
          </p:cNvSpPr>
          <p:nvPr>
            <p:ph type="sldImg"/>
          </p:nvPr>
        </p:nvSpPr>
        <p:spPr>
          <a:xfrm>
            <a:off x="88900" y="744538"/>
            <a:ext cx="6619875" cy="3724275"/>
          </a:xfrm>
          <a:ln/>
        </p:spPr>
      </p:sp>
      <p:sp>
        <p:nvSpPr>
          <p:cNvPr id="3" name="Заметки 2"/>
          <p:cNvSpPr>
            <a:spLocks noGrp="1"/>
          </p:cNvSpPr>
          <p:nvPr>
            <p:ph type="body" idx="1"/>
          </p:nvPr>
        </p:nvSpPr>
        <p:spPr/>
        <p:txBody>
          <a:bodyPr>
            <a:normAutofit/>
          </a:bodyPr>
          <a:lstStyle/>
          <a:p>
            <a:pPr algn="just" eaLnBrk="1" fontAlgn="auto" hangingPunct="1">
              <a:spcBef>
                <a:spcPts val="0"/>
              </a:spcBef>
              <a:spcAft>
                <a:spcPts val="0"/>
              </a:spcAft>
              <a:defRPr/>
            </a:pPr>
            <a:r>
              <a:rPr lang="en-US" sz="1400" dirty="0">
                <a:latin typeface="Arial" panose="020B0604020202020204" pitchFamily="34" charset="0"/>
                <a:ea typeface="ＭＳ Ｐゴシック" charset="-128"/>
                <a:cs typeface="Arial" panose="020B0604020202020204" pitchFamily="34" charset="0"/>
              </a:rPr>
              <a:t>    Reflecting modern trends in radiobiology, the following fields are of top priority of the JINR radiobiological research activities:  </a:t>
            </a:r>
          </a:p>
          <a:p>
            <a:pPr marL="287036" indent="-287036" algn="just" eaLnBrk="1" fontAlgn="auto" hangingPunct="1">
              <a:spcBef>
                <a:spcPts val="0"/>
              </a:spcBef>
              <a:spcAft>
                <a:spcPts val="0"/>
              </a:spcAft>
              <a:buFont typeface="Wingdings" panose="05000000000000000000" pitchFamily="2" charset="2"/>
              <a:buChar char="§"/>
              <a:defRPr/>
            </a:pPr>
            <a:r>
              <a:rPr lang="en-US" sz="1400" dirty="0">
                <a:latin typeface="Arial" panose="020B0604020202020204" pitchFamily="34" charset="0"/>
                <a:ea typeface="ＭＳ Ｐゴシック" charset="-128"/>
                <a:cs typeface="Arial" panose="020B0604020202020204" pitchFamily="34" charset="0"/>
              </a:rPr>
              <a:t>fundamental radiobiological research, </a:t>
            </a:r>
          </a:p>
          <a:p>
            <a:pPr marL="287036" indent="-287036" algn="just" eaLnBrk="1" fontAlgn="auto" hangingPunct="1">
              <a:spcBef>
                <a:spcPts val="0"/>
              </a:spcBef>
              <a:spcAft>
                <a:spcPts val="0"/>
              </a:spcAft>
              <a:buFont typeface="Wingdings" panose="05000000000000000000" pitchFamily="2" charset="2"/>
              <a:buChar char="§"/>
              <a:defRPr/>
            </a:pPr>
            <a:r>
              <a:rPr lang="en-US" sz="1400" dirty="0">
                <a:latin typeface="Arial" panose="020B0604020202020204" pitchFamily="34" charset="0"/>
                <a:ea typeface="ＭＳ Ｐゴシック" charset="-128"/>
                <a:cs typeface="Arial" panose="020B0604020202020204" pitchFamily="34" charset="0"/>
              </a:rPr>
              <a:t>radiation safety of deep space flights, </a:t>
            </a:r>
          </a:p>
          <a:p>
            <a:pPr marL="287036" indent="-287036" algn="just" eaLnBrk="1" fontAlgn="auto" hangingPunct="1">
              <a:spcBef>
                <a:spcPts val="0"/>
              </a:spcBef>
              <a:spcAft>
                <a:spcPts val="0"/>
              </a:spcAft>
              <a:buFont typeface="Wingdings" panose="05000000000000000000" pitchFamily="2" charset="2"/>
              <a:buChar char="§"/>
              <a:defRPr/>
            </a:pPr>
            <a:r>
              <a:rPr lang="en-US" sz="1400" dirty="0">
                <a:latin typeface="Arial" panose="020B0604020202020204" pitchFamily="34" charset="0"/>
                <a:ea typeface="ＭＳ Ｐゴシック" charset="-128"/>
                <a:cs typeface="Arial" panose="020B0604020202020204" pitchFamily="34" charset="0"/>
              </a:rPr>
              <a:t>nuclear medicine. </a:t>
            </a:r>
          </a:p>
          <a:p>
            <a:pPr algn="just" eaLnBrk="1" fontAlgn="auto" hangingPunct="1">
              <a:spcBef>
                <a:spcPts val="0"/>
              </a:spcBef>
              <a:spcAft>
                <a:spcPts val="0"/>
              </a:spcAft>
              <a:defRPr/>
            </a:pPr>
            <a:endParaRPr lang="en-US" sz="1400" dirty="0">
              <a:latin typeface="Arial" panose="020B0604020202020204" pitchFamily="34" charset="0"/>
              <a:ea typeface="ＭＳ Ｐゴシック" charset="-128"/>
              <a:cs typeface="Arial" panose="020B0604020202020204" pitchFamily="34" charset="0"/>
            </a:endParaRPr>
          </a:p>
          <a:p>
            <a:pPr algn="just" eaLnBrk="1" fontAlgn="auto" hangingPunct="1">
              <a:spcBef>
                <a:spcPts val="0"/>
              </a:spcBef>
              <a:spcAft>
                <a:spcPts val="0"/>
              </a:spcAft>
              <a:defRPr/>
            </a:pPr>
            <a:r>
              <a:rPr lang="en-US" sz="1400" dirty="0">
                <a:latin typeface="Arial" panose="020B0604020202020204" pitchFamily="34" charset="0"/>
                <a:ea typeface="ＭＳ Ｐゴシック" charset="-128"/>
                <a:cs typeface="Arial" panose="020B0604020202020204" pitchFamily="34" charset="0"/>
              </a:rPr>
              <a:t>  In the current Seven-Year Plan, studies will be mainly focused on the response of different structures of the central nervous system to radiation exposure determining the specifics of the cognitive and behavioral functions of laboratory animals.</a:t>
            </a:r>
            <a:endParaRPr lang="ru-RU" sz="1400" dirty="0">
              <a:latin typeface="Arial" panose="020B0604020202020204" pitchFamily="34" charset="0"/>
              <a:ea typeface="ＭＳ Ｐゴシック" charset="-128"/>
              <a:cs typeface="Arial" panose="020B0604020202020204" pitchFamily="34" charset="0"/>
            </a:endParaRPr>
          </a:p>
        </p:txBody>
      </p:sp>
      <p:sp>
        <p:nvSpPr>
          <p:cNvPr id="18637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itchFamily="34" charset="0"/>
                <a:ea typeface="MS PGothic" pitchFamily="34" charset="-128"/>
              </a:defRPr>
            </a:lvl1pPr>
            <a:lvl2pPr marL="742950" indent="-285750" defTabSz="922338">
              <a:spcBef>
                <a:spcPct val="30000"/>
              </a:spcBef>
              <a:defRPr sz="1200">
                <a:solidFill>
                  <a:schemeClr val="tx1"/>
                </a:solidFill>
                <a:latin typeface="Arial" pitchFamily="34" charset="0"/>
                <a:ea typeface="MS PGothic" pitchFamily="34" charset="-128"/>
              </a:defRPr>
            </a:lvl2pPr>
            <a:lvl3pPr marL="1143000" indent="-228600" defTabSz="922338">
              <a:spcBef>
                <a:spcPct val="30000"/>
              </a:spcBef>
              <a:defRPr sz="1200">
                <a:solidFill>
                  <a:schemeClr val="tx1"/>
                </a:solidFill>
                <a:latin typeface="Arial" pitchFamily="34" charset="0"/>
                <a:ea typeface="MS PGothic" pitchFamily="34" charset="-128"/>
              </a:defRPr>
            </a:lvl3pPr>
            <a:lvl4pPr marL="1600200" indent="-228600" defTabSz="922338">
              <a:spcBef>
                <a:spcPct val="30000"/>
              </a:spcBef>
              <a:defRPr sz="1200">
                <a:solidFill>
                  <a:schemeClr val="tx1"/>
                </a:solidFill>
                <a:latin typeface="Arial" pitchFamily="34" charset="0"/>
                <a:ea typeface="MS PGothic" pitchFamily="34" charset="-128"/>
              </a:defRPr>
            </a:lvl4pPr>
            <a:lvl5pPr marL="2057400" indent="-228600" defTabSz="922338">
              <a:spcBef>
                <a:spcPct val="30000"/>
              </a:spcBef>
              <a:defRPr sz="1200">
                <a:solidFill>
                  <a:schemeClr val="tx1"/>
                </a:solidFill>
                <a:latin typeface="Arial" pitchFamily="34" charset="0"/>
                <a:ea typeface="MS PGothic" pitchFamily="34" charset="-128"/>
              </a:defRPr>
            </a:lvl5pPr>
            <a:lvl6pPr marL="25146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1A9A9C59-A067-483C-9A9C-0B99043ABFAA}" type="slidenum">
              <a:rPr lang="ru-RU" altLang="pl-PL" sz="1300">
                <a:solidFill>
                  <a:srgbClr val="000000"/>
                </a:solidFill>
                <a:latin typeface="Calibri" pitchFamily="34" charset="0"/>
              </a:rPr>
              <a:pPr>
                <a:spcBef>
                  <a:spcPct val="0"/>
                </a:spcBef>
              </a:pPr>
              <a:t>48</a:t>
            </a:fld>
            <a:endParaRPr lang="ru-RU" altLang="pl-PL" sz="130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0688" y="1241425"/>
            <a:ext cx="5956300" cy="3351213"/>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15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50</a:t>
            </a:fld>
            <a:endParaRPr lang="ru-RU" altLang="ru-RU">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55</a:t>
            </a:fld>
            <a:endParaRPr lang="ru-RU" altLang="ru-RU">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Образ слайда 1"/>
          <p:cNvSpPr>
            <a:spLocks noGrp="1" noRot="1" noChangeAspect="1" noChangeArrowheads="1" noTextEdit="1"/>
          </p:cNvSpPr>
          <p:nvPr>
            <p:ph type="sldImg"/>
          </p:nvPr>
        </p:nvSpPr>
        <p:spPr>
          <a:xfrm>
            <a:off x="88900" y="744538"/>
            <a:ext cx="6619875" cy="3724275"/>
          </a:xfrm>
          <a:ln/>
        </p:spPr>
      </p:sp>
      <p:sp>
        <p:nvSpPr>
          <p:cNvPr id="2201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a:latin typeface="Arial" pitchFamily="34" charset="0"/>
              </a:rPr>
              <a:t>Наряду с оценкой текущих показателей работы Института, в ОИЯИ проводится работа по долговременному планированию и определению приоритетов развития Института на отдаленные периоды (до 2030 года). На слайде представлено текущее видение приоритетных проектов будущего.</a:t>
            </a:r>
          </a:p>
        </p:txBody>
      </p:sp>
      <p:sp>
        <p:nvSpPr>
          <p:cNvPr id="2201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332D9667-F2D0-4AED-AFC3-AF5B208A3A1E}" type="slidenum">
              <a:rPr lang="ru-RU" altLang="ru-RU">
                <a:solidFill>
                  <a:prstClr val="black"/>
                </a:solidFill>
              </a:rPr>
              <a:pPr>
                <a:spcBef>
                  <a:spcPct val="0"/>
                </a:spcBef>
              </a:pPr>
              <a:t>60</a:t>
            </a:fld>
            <a:endParaRPr lang="ru-RU" altLang="ru-R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512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6774A21D-DAF7-734D-956A-AB6C5552C2DA}" type="slidenum">
              <a:rPr lang="de-DE" smtClean="0">
                <a:solidFill>
                  <a:prstClr val="black"/>
                </a:solidFill>
              </a:rPr>
              <a:pPr/>
              <a:t>62</a:t>
            </a:fld>
            <a:endParaRPr lang="de-DE">
              <a:solidFill>
                <a:prstClr val="black"/>
              </a:solidFill>
            </a:endParaRPr>
          </a:p>
        </p:txBody>
      </p:sp>
    </p:spTree>
    <p:extLst>
      <p:ext uri="{BB962C8B-B14F-4D97-AF65-F5344CB8AC3E}">
        <p14:creationId xmlns:p14="http://schemas.microsoft.com/office/powerpoint/2010/main" val="338593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ChangeArrowheads="1" noTextEdit="1"/>
          </p:cNvSpPr>
          <p:nvPr>
            <p:ph type="sldImg"/>
          </p:nvPr>
        </p:nvSpPr>
        <p:spPr bwMode="auto">
          <a:xfrm>
            <a:off x="88900"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922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1B23C40-97EA-4386-8A5A-17BF0A0872CF}" type="slidenum">
              <a:rPr lang="ru-RU" altLang="ru-RU">
                <a:solidFill>
                  <a:srgbClr val="000000"/>
                </a:solidFill>
                <a:ea typeface="SimSun" pitchFamily="2" charset="-122"/>
              </a:rPr>
              <a:pPr>
                <a:defRPr/>
              </a:pPr>
              <a:t>12</a:t>
            </a:fld>
            <a:endParaRPr lang="ru-RU" altLang="ru-RU">
              <a:solidFill>
                <a:srgbClr val="000000"/>
              </a:solidFill>
              <a:ea typeface="SimSun"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15</a:t>
            </a:fld>
            <a:endParaRPr lang="ru-RU" altLang="ru-R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76486" y="8607563"/>
            <a:ext cx="2945659" cy="45684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88530B0-E613-4B26-AABE-361B88B767C3}" type="slidenum">
              <a:rPr kumimoji="0" lang="en-US" altLang="ru-RU"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ru-RU"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94914" name="Rectangle 2"/>
          <p:cNvSpPr>
            <a:spLocks noGrp="1" noRot="1" noChangeAspect="1" noChangeArrowheads="1" noTextEdit="1"/>
          </p:cNvSpPr>
          <p:nvPr>
            <p:ph type="sldImg"/>
          </p:nvPr>
        </p:nvSpPr>
        <p:spPr bwMode="auto">
          <a:xfrm>
            <a:off x="420688" y="1241425"/>
            <a:ext cx="5956300" cy="3351213"/>
          </a:xfr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a:t>Beam intensity of Ca-48 up to 2.5 mkA</a:t>
            </a:r>
          </a:p>
          <a:p>
            <a:r>
              <a:rPr lang="en-US" altLang="ru-RU"/>
              <a:t>Ion energy variation on the target with factor 5</a:t>
            </a:r>
          </a:p>
          <a:p>
            <a:r>
              <a:rPr lang="en-US" altLang="ru-RU"/>
              <a:t>Cyclotron average magnetic field from 1.8 up to 0.8 T</a:t>
            </a:r>
            <a:endParaRPr lang="ru-RU" altLang="ru-RU"/>
          </a:p>
        </p:txBody>
      </p:sp>
    </p:spTree>
    <p:extLst>
      <p:ext uri="{BB962C8B-B14F-4D97-AF65-F5344CB8AC3E}">
        <p14:creationId xmlns:p14="http://schemas.microsoft.com/office/powerpoint/2010/main" val="58022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19</a:t>
            </a:fld>
            <a:endParaRPr lang="ru-RU" altLang="ru-R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24</a:t>
            </a:fld>
            <a:endParaRPr lang="ru-RU" altLang="ru-R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Образ слайда 1"/>
          <p:cNvSpPr>
            <a:spLocks noGrp="1" noRot="1" noChangeAspect="1" noChangeArrowheads="1" noTextEdit="1"/>
          </p:cNvSpPr>
          <p:nvPr>
            <p:ph type="sldImg"/>
          </p:nvPr>
        </p:nvSpPr>
        <p:spPr>
          <a:xfrm>
            <a:off x="65088" y="723900"/>
            <a:ext cx="6437312" cy="3621088"/>
          </a:xfrm>
          <a:ln/>
        </p:spPr>
      </p:sp>
      <p:sp>
        <p:nvSpPr>
          <p:cNvPr id="47309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sz="800">
                <a:latin typeface="Arial" pitchFamily="34" charset="0"/>
                <a:cs typeface="Arial" pitchFamily="34" charset="0"/>
              </a:rPr>
              <a:t>The pioneering research towards neutrino astronomy in Lake Baikal, Siberia, was initiated more than 35 years ago. First atmospheric neutrinos under water were identified in 1993. This important proof of principle stimulated the construction of other current neutrino telescopes world-wide (ANTARES, IceCube, KM3NeT).</a:t>
            </a:r>
            <a:endParaRPr lang="ru-RU" altLang="ru-RU" sz="800">
              <a:latin typeface="Arial" pitchFamily="34" charset="0"/>
              <a:cs typeface="Arial" pitchFamily="34" charset="0"/>
            </a:endParaRPr>
          </a:p>
          <a:p>
            <a:r>
              <a:rPr lang="en-US" altLang="ru-RU" sz="800">
                <a:latin typeface="Arial" pitchFamily="34" charset="0"/>
                <a:cs typeface="Arial" pitchFamily="34" charset="0"/>
              </a:rPr>
              <a:t>In 2013, the IceCube Neutrino Project at the South Pole announced the revolutionary discovery of ultrahigh-energy neutrinos of astrophysical origin. The observed flux and energy cannot be explained by terrestrial sources. Therefore the identification of the cosmic sources of these neutrinos is now the top priority in the field of neutrino astronomy. Once the sources are identified, ultrahigh-energy neutrinos will open a new astronomical observation channel and will allow studying phenomena which are not accessible by other means.</a:t>
            </a:r>
          </a:p>
          <a:p>
            <a:r>
              <a:rPr lang="en-US" altLang="ru-RU" sz="800">
                <a:latin typeface="Arial" pitchFamily="34" charset="0"/>
                <a:cs typeface="Arial" pitchFamily="34" charset="0"/>
              </a:rPr>
              <a:t>From 2014 on, the BAIKAL Neutrino project has gained significant momentum towards the construction of a cubic kilometer array of optical modules (OM) in Lake Baikal. This array will be capable to study cosmic ultrahigh-energy neutrinos in much detail. The main advantage of the Baikal Gigaton Volume Detector (Baikal GVD) is its superior accuracy for the neutrino arrival direction –– a key element for the discovery of point-like neutrino sources. The experiment has a unique perspective in obtaining first-class physics results and identifying the sources of ultrahigh-energy astrophysical neutrinos.</a:t>
            </a:r>
          </a:p>
          <a:p>
            <a:r>
              <a:rPr lang="en-US" altLang="ru-RU" sz="800">
                <a:latin typeface="Arial" pitchFamily="34" charset="0"/>
                <a:cs typeface="Arial" pitchFamily="34" charset="0"/>
              </a:rPr>
              <a:t>The Baikal–GVD (Gigaton Volume Detector) project at Baikal Lake is a logical continuation and development of the investigations that have been carried out by the Baikal collaboration in the past several years. Its experience gives a reliable basis for creation of a new kilometer-sized detector. </a:t>
            </a:r>
            <a:endParaRPr lang="ru-RU" altLang="ru-RU" sz="800">
              <a:latin typeface="Arial" pitchFamily="34" charset="0"/>
              <a:cs typeface="Arial" pitchFamily="34" charset="0"/>
            </a:endParaRPr>
          </a:p>
          <a:p>
            <a:r>
              <a:rPr lang="en-US" altLang="ru-RU" sz="800">
                <a:latin typeface="Arial" pitchFamily="34" charset="0"/>
                <a:cs typeface="Arial" pitchFamily="34" charset="0"/>
              </a:rPr>
              <a:t>At the beginning of April 2015 the Dubna cluster was put into operation at Baikal, which is larger than the Eiffel Tower in size. In April 2016 an extended cluster will be brought into operation, which will be larger than the Ostankino TV tower height. </a:t>
            </a:r>
            <a:endParaRPr lang="ru-RU" altLang="ru-RU" sz="800">
              <a:latin typeface="Arial" pitchFamily="34" charset="0"/>
              <a:cs typeface="Arial" pitchFamily="34" charset="0"/>
            </a:endParaRPr>
          </a:p>
          <a:p>
            <a:r>
              <a:rPr lang="en-US" altLang="ru-RU" sz="800">
                <a:latin typeface="Arial" pitchFamily="34" charset="0"/>
                <a:cs typeface="Arial" pitchFamily="34" charset="0"/>
              </a:rPr>
              <a:t>Early in April 2016 the Baikal collaboration extended the Dubna cluster by increasing the number of optical modules (OMs) from 192 to 288. This is a final version of the cluster for the projected cubic-kilometer Baikal–GVD neutrino telescope and one of three largest high-energy neutrino detectors in the world. </a:t>
            </a:r>
            <a:endParaRPr lang="ru-RU" altLang="ru-RU" sz="800">
              <a:latin typeface="Arial" pitchFamily="34" charset="0"/>
              <a:cs typeface="Arial" pitchFamily="34" charset="0"/>
            </a:endParaRPr>
          </a:p>
          <a:p>
            <a:r>
              <a:rPr lang="en-US" altLang="ru-RU" sz="800">
                <a:latin typeface="Arial" pitchFamily="34" charset="0"/>
                <a:cs typeface="Arial" pitchFamily="34" charset="0"/>
              </a:rPr>
              <a:t>Further development suggests extension of the detector site infrastructure and increase in the number of participating organizations. In 2015 a test bed for long-term testing of electronic systems for the detector was built and an OM assembly and test line was launched at DLNP. </a:t>
            </a:r>
            <a:endParaRPr lang="ru-RU" altLang="ru-RU" sz="800">
              <a:latin typeface="Arial" pitchFamily="34" charset="0"/>
              <a:cs typeface="Arial" pitchFamily="34" charset="0"/>
            </a:endParaRPr>
          </a:p>
          <a:p>
            <a:r>
              <a:rPr lang="en-US" altLang="ru-RU" sz="800">
                <a:latin typeface="Arial" pitchFamily="34" charset="0"/>
                <a:cs typeface="Arial" pitchFamily="34" charset="0"/>
              </a:rPr>
              <a:t>In summer 2016 a new coast data-acquisition center will be assembled. </a:t>
            </a:r>
            <a:endParaRPr lang="ru-RU" altLang="ru-RU" sz="800">
              <a:latin typeface="Arial" pitchFamily="34" charset="0"/>
              <a:cs typeface="Arial" pitchFamily="34" charset="0"/>
            </a:endParaRPr>
          </a:p>
          <a:p>
            <a:r>
              <a:rPr lang="en-US" altLang="ru-RU" sz="800">
                <a:latin typeface="Arial" pitchFamily="34" charset="0"/>
                <a:cs typeface="Arial" pitchFamily="34" charset="0"/>
              </a:rPr>
              <a:t>The building bought in Baikalsk is prepared for the use as local storage facilities for finished facility elements and laboratory premises. This will simplify delivery of finished detector elements to the assembly site in 2016. </a:t>
            </a:r>
            <a:endParaRPr lang="ru-RU" altLang="ru-RU" sz="800">
              <a:latin typeface="Arial" pitchFamily="34" charset="0"/>
              <a:cs typeface="Arial" pitchFamily="34" charset="0"/>
            </a:endParaRPr>
          </a:p>
          <a:p>
            <a:r>
              <a:rPr lang="en-US" altLang="ru-RU" sz="800">
                <a:latin typeface="Arial" pitchFamily="34" charset="0"/>
                <a:cs typeface="Arial" pitchFamily="34" charset="0"/>
              </a:rPr>
              <a:t>The first two of the 8 clusters of Baikal-GVD are already taking data and will release first scientific results in summer 2017. This research infrastructure is presently funded by JINR and Russia. By 2020, Baikal GVD will be instrumented with about 2300 OMs and reach a volume of 0.4 cubic kilometers.</a:t>
            </a:r>
            <a:r>
              <a:rPr lang="ru-RU" altLang="ru-RU" sz="800">
                <a:latin typeface="Arial" pitchFamily="34" charset="0"/>
                <a:cs typeface="Arial" pitchFamily="34" charset="0"/>
              </a:rPr>
              <a:t> </a:t>
            </a:r>
            <a:r>
              <a:rPr lang="en-US" altLang="ru-RU" sz="800">
                <a:latin typeface="Arial" pitchFamily="34" charset="0"/>
                <a:cs typeface="Arial" pitchFamily="34" charset="0"/>
              </a:rPr>
              <a:t>Baikal GVD is a member of the Global Neutrino Network and follows a common worldwide strategy within this network, which also includes the projects IceCube, ANTARES and KM3NeT. By now, the GVD project itself has foreign partners from the Czech Republic, Germany, Poland, Russia, and Slovakia. In addition, researchers from IceCube and from the Mediterranean Sea region have been using the Baikal infrastructure for common measurements and for prototype tests.</a:t>
            </a:r>
            <a:endParaRPr lang="ru-RU" altLang="ru-RU" sz="800">
              <a:latin typeface="Arial" pitchFamily="34" charset="0"/>
              <a:cs typeface="Arial" pitchFamily="34" charset="0"/>
            </a:endParaRPr>
          </a:p>
          <a:p>
            <a:r>
              <a:rPr lang="en-US" altLang="ru-RU" sz="800">
                <a:latin typeface="Arial" pitchFamily="34" charset="0"/>
                <a:cs typeface="Arial" pitchFamily="34" charset="0"/>
              </a:rPr>
              <a:t>The expected top-class results of Baikal-GVD, its active and regular scale expansions and the upgrade of the full local infrastructure make the project a unique opportunity for a collaboration of EU and Russia institutions and JINR.</a:t>
            </a:r>
            <a:endParaRPr lang="ru-RU" altLang="ru-RU" sz="800">
              <a:latin typeface="Arial" pitchFamily="34" charset="0"/>
              <a:cs typeface="Arial" pitchFamily="34" charset="0"/>
            </a:endParaRPr>
          </a:p>
          <a:p>
            <a:pPr algn="just"/>
            <a:endParaRPr lang="en-US" altLang="ru-RU" sz="1400">
              <a:latin typeface="Arial" pitchFamily="34" charset="0"/>
            </a:endParaRPr>
          </a:p>
          <a:p>
            <a:endParaRPr lang="ru-RU" altLang="ru-RU">
              <a:latin typeface="Arial" pitchFamily="34" charset="0"/>
            </a:endParaRPr>
          </a:p>
        </p:txBody>
      </p:sp>
      <p:sp>
        <p:nvSpPr>
          <p:cNvPr id="47309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000">
              <a:defRPr sz="1600">
                <a:solidFill>
                  <a:schemeClr val="tx1"/>
                </a:solidFill>
                <a:latin typeface="Arial" pitchFamily="34" charset="0"/>
              </a:defRPr>
            </a:lvl1pPr>
            <a:lvl2pPr marL="742950" indent="-285750" defTabSz="889000">
              <a:defRPr sz="1600">
                <a:solidFill>
                  <a:schemeClr val="tx1"/>
                </a:solidFill>
                <a:latin typeface="Arial" pitchFamily="34" charset="0"/>
              </a:defRPr>
            </a:lvl2pPr>
            <a:lvl3pPr marL="1143000" indent="-228600" defTabSz="889000">
              <a:defRPr sz="1600">
                <a:solidFill>
                  <a:schemeClr val="tx1"/>
                </a:solidFill>
                <a:latin typeface="Arial" pitchFamily="34" charset="0"/>
              </a:defRPr>
            </a:lvl3pPr>
            <a:lvl4pPr marL="1600200" indent="-228600" defTabSz="889000">
              <a:defRPr sz="1600">
                <a:solidFill>
                  <a:schemeClr val="tx1"/>
                </a:solidFill>
                <a:latin typeface="Arial" pitchFamily="34" charset="0"/>
              </a:defRPr>
            </a:lvl4pPr>
            <a:lvl5pPr marL="2057400" indent="-228600" defTabSz="889000">
              <a:defRPr sz="1600">
                <a:solidFill>
                  <a:schemeClr val="tx1"/>
                </a:solidFill>
                <a:latin typeface="Arial" pitchFamily="34" charset="0"/>
              </a:defRPr>
            </a:lvl5pPr>
            <a:lvl6pPr marL="2514600" indent="-228600" defTabSz="889000" eaLnBrk="0" fontAlgn="base" hangingPunct="0">
              <a:spcBef>
                <a:spcPct val="0"/>
              </a:spcBef>
              <a:spcAft>
                <a:spcPct val="0"/>
              </a:spcAft>
              <a:defRPr sz="1600">
                <a:solidFill>
                  <a:schemeClr val="tx1"/>
                </a:solidFill>
                <a:latin typeface="Arial" pitchFamily="34" charset="0"/>
              </a:defRPr>
            </a:lvl6pPr>
            <a:lvl7pPr marL="2971800" indent="-228600" defTabSz="889000" eaLnBrk="0" fontAlgn="base" hangingPunct="0">
              <a:spcBef>
                <a:spcPct val="0"/>
              </a:spcBef>
              <a:spcAft>
                <a:spcPct val="0"/>
              </a:spcAft>
              <a:defRPr sz="1600">
                <a:solidFill>
                  <a:schemeClr val="tx1"/>
                </a:solidFill>
                <a:latin typeface="Arial" pitchFamily="34" charset="0"/>
              </a:defRPr>
            </a:lvl7pPr>
            <a:lvl8pPr marL="3429000" indent="-228600" defTabSz="889000" eaLnBrk="0" fontAlgn="base" hangingPunct="0">
              <a:spcBef>
                <a:spcPct val="0"/>
              </a:spcBef>
              <a:spcAft>
                <a:spcPct val="0"/>
              </a:spcAft>
              <a:defRPr sz="1600">
                <a:solidFill>
                  <a:schemeClr val="tx1"/>
                </a:solidFill>
                <a:latin typeface="Arial" pitchFamily="34" charset="0"/>
              </a:defRPr>
            </a:lvl8pPr>
            <a:lvl9pPr marL="3886200" indent="-228600" defTabSz="889000" eaLnBrk="0" fontAlgn="base" hangingPunct="0">
              <a:spcBef>
                <a:spcPct val="0"/>
              </a:spcBef>
              <a:spcAft>
                <a:spcPct val="0"/>
              </a:spcAft>
              <a:defRPr sz="1600">
                <a:solidFill>
                  <a:schemeClr val="tx1"/>
                </a:solidFill>
                <a:latin typeface="Arial" pitchFamily="34" charset="0"/>
              </a:defRPr>
            </a:lvl9pPr>
          </a:lstStyle>
          <a:p>
            <a:fld id="{56B61FC3-C088-4CB6-91B1-8E8103098B26}" type="slidenum">
              <a:rPr lang="ru-RU" altLang="ru-RU" sz="1100">
                <a:solidFill>
                  <a:srgbClr val="000000"/>
                </a:solidFill>
                <a:cs typeface="Arial" pitchFamily="34" charset="0"/>
              </a:rPr>
              <a:pPr/>
              <a:t>34</a:t>
            </a:fld>
            <a:endParaRPr lang="ru-RU" altLang="ru-RU" sz="1100">
              <a:solidFill>
                <a:srgbClr val="000000"/>
              </a:solidFill>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46</a:t>
            </a:fld>
            <a:endParaRPr lang="ru-RU" altLang="ru-RU">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0688" y="1241425"/>
            <a:ext cx="5956300" cy="3351213"/>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71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90"/>
            <a:ext cx="10363200" cy="1470025"/>
          </a:xfrm>
        </p:spPr>
        <p:txBody>
          <a:bodyPr/>
          <a:lstStyle/>
          <a:p>
            <a:r>
              <a:rPr lang="x-none"/>
              <a:t>Mastertitelformat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x-none"/>
              <a:t>Master-Untertitelformat bearbeiten</a:t>
            </a:r>
            <a:endParaRPr lang="de-DE"/>
          </a:p>
        </p:txBody>
      </p:sp>
      <p:sp>
        <p:nvSpPr>
          <p:cNvPr id="4" name="Datumsplatzhalter 3"/>
          <p:cNvSpPr>
            <a:spLocks noGrp="1"/>
          </p:cNvSpPr>
          <p:nvPr>
            <p:ph type="dt" sz="half" idx="10"/>
          </p:nvPr>
        </p:nvSpPr>
        <p:spPr/>
        <p:txBody>
          <a:bodyPr/>
          <a:lstStyle/>
          <a:p>
            <a:fld id="{4D4022F0-4EA4-3E45-8677-51DA89DE7C8E}" type="datetimeFigureOut">
              <a:rPr lang="de-DE" smtClean="0"/>
              <a:t>14.02.2020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1794915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Datumsplatzhalter 3"/>
          <p:cNvSpPr>
            <a:spLocks noGrp="1"/>
          </p:cNvSpPr>
          <p:nvPr>
            <p:ph type="dt" sz="half" idx="10"/>
          </p:nvPr>
        </p:nvSpPr>
        <p:spPr/>
        <p:txBody>
          <a:bodyPr/>
          <a:lstStyle/>
          <a:p>
            <a:fld id="{4D4022F0-4EA4-3E45-8677-51DA89DE7C8E}" type="datetimeFigureOut">
              <a:rPr lang="de-DE" smtClean="0"/>
              <a:t>14.02.2020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31674746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Calibri" pitchFamily="34" charset="0"/>
              </a:defRPr>
            </a:lvl1pPr>
          </a:lstStyle>
          <a:p>
            <a:pPr>
              <a:defRPr/>
            </a:pPr>
            <a:fld id="{A569B0C7-9B2A-47E7-B1B1-F17CE076BA55}" type="slidenum">
              <a:rPr lang="ru-RU" altLang="ru-RU"/>
              <a:pPr>
                <a:defRPr/>
              </a:pPr>
              <a:t>‹#›</a:t>
            </a:fld>
            <a:endParaRPr lang="ru-RU" altLang="ru-RU"/>
          </a:p>
        </p:txBody>
      </p:sp>
    </p:spTree>
    <p:extLst>
      <p:ext uri="{BB962C8B-B14F-4D97-AF65-F5344CB8AC3E}">
        <p14:creationId xmlns:p14="http://schemas.microsoft.com/office/powerpoint/2010/main" val="971987038"/>
      </p:ext>
    </p:extLst>
  </p:cSld>
  <p:clrMapOvr>
    <a:masterClrMapping/>
  </p:clrMapOvr>
  <p:hf hdr="0" ftr="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728"/>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728"/>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Calibri" pitchFamily="34" charset="0"/>
              </a:defRPr>
            </a:lvl1pPr>
          </a:lstStyle>
          <a:p>
            <a:pPr>
              <a:defRPr/>
            </a:pPr>
            <a:fld id="{4AF8DDBF-5103-420C-BDEC-B42A0E395178}" type="slidenum">
              <a:rPr lang="ru-RU" altLang="ru-RU"/>
              <a:pPr>
                <a:defRPr/>
              </a:pPr>
              <a:t>‹#›</a:t>
            </a:fld>
            <a:endParaRPr lang="ru-RU" altLang="ru-RU"/>
          </a:p>
        </p:txBody>
      </p:sp>
    </p:spTree>
    <p:extLst>
      <p:ext uri="{BB962C8B-B14F-4D97-AF65-F5344CB8AC3E}">
        <p14:creationId xmlns:p14="http://schemas.microsoft.com/office/powerpoint/2010/main" val="3415446358"/>
      </p:ext>
    </p:extLst>
  </p:cSld>
  <p:clrMapOvr>
    <a:masterClrMapping/>
  </p:clrMapOvr>
  <p:hf hdr="0" ftr="0"/>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pPr lvl="0"/>
            <a:r>
              <a:t>Текст заголовка</a:t>
            </a:r>
          </a:p>
        </p:txBody>
      </p:sp>
      <p:sp>
        <p:nvSpPr>
          <p:cNvPr id="33" name="Shape 33"/>
          <p:cNvSpPr>
            <a:spLocks noGrp="1"/>
          </p:cNvSpPr>
          <p:nvPr>
            <p:ph type="body" idx="1"/>
          </p:nvPr>
        </p:nvSpPr>
        <p:spPr>
          <a:xfrm>
            <a:off x="476329" y="1919883"/>
            <a:ext cx="5453063" cy="4464844"/>
          </a:xfrm>
          <a:prstGeom prst="rect">
            <a:avLst/>
          </a:prstGeom>
        </p:spPr>
        <p:txBody>
          <a:bodyPr/>
          <a:lstStyle>
            <a:lvl1pPr marL="172661" indent="-172661">
              <a:spcBef>
                <a:spcPts val="794"/>
              </a:spcBef>
              <a:buSzPct val="65000"/>
              <a:defRPr sz="1300"/>
            </a:lvl1pPr>
            <a:lvl2pPr marL="345329" indent="-172661">
              <a:spcBef>
                <a:spcPts val="794"/>
              </a:spcBef>
              <a:buSzPct val="65000"/>
              <a:defRPr sz="1300"/>
            </a:lvl2pPr>
            <a:lvl3pPr marL="517975" indent="-172661">
              <a:spcBef>
                <a:spcPts val="794"/>
              </a:spcBef>
              <a:buSzPct val="65000"/>
              <a:defRPr sz="1300"/>
            </a:lvl3pPr>
            <a:lvl4pPr marL="690625" indent="-172661">
              <a:spcBef>
                <a:spcPts val="794"/>
              </a:spcBef>
              <a:buSzPct val="65000"/>
              <a:defRPr sz="1300"/>
            </a:lvl4pPr>
            <a:lvl5pPr marL="863285" indent="-172661">
              <a:spcBef>
                <a:spcPts val="794"/>
              </a:spcBef>
              <a:buSzPct val="65000"/>
              <a:defRPr sz="1300"/>
            </a:lvl5pPr>
          </a:lstStyle>
          <a:p>
            <a:pPr lvl="0"/>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Tree>
    <p:extLst>
      <p:ext uri="{BB962C8B-B14F-4D97-AF65-F5344CB8AC3E}">
        <p14:creationId xmlns:p14="http://schemas.microsoft.com/office/powerpoint/2010/main" val="179828663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60"/>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6205940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540121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74"/>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042932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516269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4" name="Inhaltsplatzhalt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89"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6" name="Inhaltsplatzhalt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7496893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9472777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90661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44"/>
            <a:ext cx="2743200" cy="5851525"/>
          </a:xfrm>
        </p:spPr>
        <p:txBody>
          <a:bodyPr vert="eaVert"/>
          <a:lstStyle/>
          <a:p>
            <a:r>
              <a:rPr lang="x-none"/>
              <a:t>Mastertitelformat bearbeiten</a:t>
            </a:r>
            <a:endParaRPr lang="de-DE"/>
          </a:p>
        </p:txBody>
      </p:sp>
      <p:sp>
        <p:nvSpPr>
          <p:cNvPr id="3" name="Vertikaler Textplatzhalter 2"/>
          <p:cNvSpPr>
            <a:spLocks noGrp="1"/>
          </p:cNvSpPr>
          <p:nvPr>
            <p:ph type="body" orient="vert" idx="1"/>
          </p:nvPr>
        </p:nvSpPr>
        <p:spPr>
          <a:xfrm>
            <a:off x="609600" y="274744"/>
            <a:ext cx="8026400" cy="5851525"/>
          </a:xfrm>
        </p:spPr>
        <p:txBody>
          <a:bodyPr vert="eaVert"/>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Datumsplatzhalter 3"/>
          <p:cNvSpPr>
            <a:spLocks noGrp="1"/>
          </p:cNvSpPr>
          <p:nvPr>
            <p:ph type="dt" sz="half" idx="10"/>
          </p:nvPr>
        </p:nvSpPr>
        <p:spPr/>
        <p:txBody>
          <a:bodyPr/>
          <a:lstStyle/>
          <a:p>
            <a:fld id="{4D4022F0-4EA4-3E45-8677-51DA89DE7C8E}" type="datetimeFigureOut">
              <a:rPr lang="de-DE" smtClean="0"/>
              <a:t>14.02.2020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18798573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74" y="27312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3789756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9084901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0425274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12"/>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712"/>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49FDFA0-0F90-4AAA-9EAF-8225EA0922AA}" type="datetimeFigureOut">
              <a:rPr lang="de-DE">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37EE4CA-F7A4-4E4A-9BA9-26C7877E02EA}"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1453999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4957" indent="0" algn="ctr">
              <a:buNone/>
              <a:defRPr/>
            </a:lvl2pPr>
            <a:lvl3pPr marL="909922" indent="0" algn="ctr">
              <a:buNone/>
              <a:defRPr/>
            </a:lvl3pPr>
            <a:lvl4pPr marL="1364877" indent="0" algn="ctr">
              <a:buNone/>
              <a:defRPr/>
            </a:lvl4pPr>
            <a:lvl5pPr marL="1819839" indent="0" algn="ctr">
              <a:buNone/>
              <a:defRPr/>
            </a:lvl5pPr>
            <a:lvl6pPr marL="2274804" indent="0" algn="ctr">
              <a:buNone/>
              <a:defRPr/>
            </a:lvl6pPr>
            <a:lvl7pPr marL="2729754" indent="0" algn="ctr">
              <a:buNone/>
              <a:defRPr/>
            </a:lvl7pPr>
            <a:lvl8pPr marL="3184720" indent="0" algn="ctr">
              <a:buNone/>
              <a:defRPr/>
            </a:lvl8pPr>
            <a:lvl9pPr marL="363968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13DB9E-062B-4DEB-B3BC-D91C382B3FF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150345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6F1EE1-DC41-4190-8C29-1A72B6089E7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8571274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54"/>
            <a:ext cx="10363200" cy="1500187"/>
          </a:xfrm>
        </p:spPr>
        <p:txBody>
          <a:bodyPr anchor="b"/>
          <a:lstStyle>
            <a:lvl1pPr marL="0" indent="0">
              <a:buNone/>
              <a:defRPr sz="2000"/>
            </a:lvl1pPr>
            <a:lvl2pPr marL="454957" indent="0">
              <a:buNone/>
              <a:defRPr sz="1800"/>
            </a:lvl2pPr>
            <a:lvl3pPr marL="909922" indent="0">
              <a:buNone/>
              <a:defRPr sz="1600"/>
            </a:lvl3pPr>
            <a:lvl4pPr marL="1364877" indent="0">
              <a:buNone/>
              <a:defRPr sz="1400"/>
            </a:lvl4pPr>
            <a:lvl5pPr marL="1819839" indent="0">
              <a:buNone/>
              <a:defRPr sz="1400"/>
            </a:lvl5pPr>
            <a:lvl6pPr marL="2274804" indent="0">
              <a:buNone/>
              <a:defRPr sz="1400"/>
            </a:lvl6pPr>
            <a:lvl7pPr marL="2729754" indent="0">
              <a:buNone/>
              <a:defRPr sz="1400"/>
            </a:lvl7pPr>
            <a:lvl8pPr marL="3184720" indent="0">
              <a:buNone/>
              <a:defRPr sz="1400"/>
            </a:lvl8pPr>
            <a:lvl9pPr marL="363968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E53096-E129-4651-9DE7-532A74EBA19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2058896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DF46D-6924-4608-B802-A5BB32DFB89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229539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9"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2FFA62-E941-47EE-8F42-E1D2AAE5965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0936812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DB051D-C3C2-4BF9-9B55-F04CA33D45A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74813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706"/>
            <a:ext cx="10363200" cy="4571999"/>
          </a:xfrm>
        </p:spPr>
        <p:txBody>
          <a:bodyPr anchor="ctr">
            <a:noAutofit/>
          </a:bodyPr>
          <a:lstStyle>
            <a:lvl1pPr>
              <a:lnSpc>
                <a:spcPct val="100000"/>
              </a:lnSpc>
              <a:defRPr sz="8800" spc="-8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endParaRPr lang="ru-RU" sz="2400" b="0" strike="noStrike" spc="-1">
              <a:latin typeface="Times New Roman"/>
            </a:endParaRPr>
          </a:p>
        </p:txBody>
      </p:sp>
      <p:sp>
        <p:nvSpPr>
          <p:cNvPr id="5" name="Footer Placeholder 4"/>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9" name="Rectangle 8"/>
          <p:cNvSpPr/>
          <p:nvPr/>
        </p:nvSpPr>
        <p:spPr>
          <a:xfrm>
            <a:off x="12001541"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endParaRPr lang="en-US"/>
          </a:p>
        </p:txBody>
      </p:sp>
      <p:sp>
        <p:nvSpPr>
          <p:cNvPr id="10" name="Rectangle 9"/>
          <p:cNvSpPr/>
          <p:nvPr/>
        </p:nvSpPr>
        <p:spPr>
          <a:xfrm>
            <a:off x="12001541"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Tree>
    <p:extLst>
      <p:ext uri="{BB962C8B-B14F-4D97-AF65-F5344CB8AC3E}">
        <p14:creationId xmlns:p14="http://schemas.microsoft.com/office/powerpoint/2010/main" val="3023497272"/>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ED0937AD-6922-40E8-870C-5688B84A292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4851869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74" y="27312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E5A49580-2281-41FD-AEC3-C31D2AF6421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97028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A287A-EA6B-4419-9CA7-EFCE8F3ADEE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1563818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199987A0-E043-4B48-8E2B-93811E6CED4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5631486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E9ADD8E-DE2C-495A-97C3-BCF00656280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849507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47"/>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B66CDFB9-FB00-4006-B0BD-D4D1AE52DBC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779499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1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8D07C565-2AED-494A-BC0F-24B227CB531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594932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5C95A481-7275-4EF9-8525-A944D652532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5374767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p:cNvSpPr txBox="1">
            <a:spLocks noGrp="1"/>
          </p:cNvSpPr>
          <p:nvPr>
            <p:ph type="sldNum" sz="quarter" idx="10"/>
          </p:nvPr>
        </p:nvSpPr>
        <p:spPr/>
        <p:txBody>
          <a:bodyPr/>
          <a:lstStyle>
            <a:lvl1pPr>
              <a:defRPr smtClean="0"/>
            </a:lvl1pPr>
          </a:lstStyle>
          <a:p>
            <a:pPr>
              <a:defRPr/>
            </a:pPr>
            <a:fld id="{4C59C7AE-6E11-4AEC-BB94-5B4B8187635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2006081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Заголовок и объект">
    <p:bg>
      <p:bgPr>
        <a:gradFill rotWithShape="1">
          <a:gsLst>
            <a:gs pos="0">
              <a:srgbClr val="182F47"/>
            </a:gs>
            <a:gs pos="100000">
              <a:srgbClr val="336699"/>
            </a:gs>
          </a:gsLst>
          <a:lin ang="2700000"/>
        </a:gradFill>
        <a:effectLst/>
      </p:bgPr>
    </p:bg>
    <p:spTree>
      <p:nvGrpSpPr>
        <p:cNvPr id="1" name=""/>
        <p:cNvGrpSpPr/>
        <p:nvPr/>
      </p:nvGrpSpPr>
      <p:grpSpPr>
        <a:xfrm>
          <a:off x="0" y="0"/>
          <a:ext cx="0" cy="0"/>
          <a:chOff x="0" y="0"/>
          <a:chExt cx="0" cy="0"/>
        </a:xfrm>
      </p:grpSpPr>
      <p:sp>
        <p:nvSpPr>
          <p:cNvPr id="4" name="Shape 28"/>
          <p:cNvSpPr/>
          <p:nvPr/>
        </p:nvSpPr>
        <p:spPr>
          <a:xfrm>
            <a:off x="1524062" y="265114"/>
            <a:ext cx="8915401" cy="65897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21600"/>
                </a:lnTo>
                <a:close/>
              </a:path>
            </a:pathLst>
          </a:custGeom>
          <a:gradFill>
            <a:gsLst>
              <a:gs pos="0">
                <a:srgbClr val="182F47"/>
              </a:gs>
              <a:gs pos="100000">
                <a:srgbClr val="336699"/>
              </a:gs>
            </a:gsLst>
            <a:path path="circle">
              <a:fillToRect l="37721" t="-19636" r="62278" b="119636"/>
            </a:path>
          </a:gradFill>
          <a:ln w="12700">
            <a:miter lim="400000"/>
          </a:ln>
        </p:spPr>
        <p:txBody>
          <a:bodyPr lIns="38204" tIns="38203" rIns="38204" bIns="38203" anchor="ctr"/>
          <a:lstStyle/>
          <a:p>
            <a:pPr>
              <a:defRPr sz="4800">
                <a:solidFill>
                  <a:srgbClr val="FFFFFF"/>
                </a:solidFill>
              </a:defRPr>
            </a:pPr>
            <a:endParaRPr sz="2000" kern="0" dirty="0">
              <a:solidFill>
                <a:srgbClr val="FFFFFF"/>
              </a:solidFill>
              <a:ea typeface="Arial"/>
              <a:cs typeface="Arial"/>
              <a:sym typeface="Arial"/>
            </a:endParaRPr>
          </a:p>
        </p:txBody>
      </p:sp>
      <p:sp>
        <p:nvSpPr>
          <p:cNvPr id="5" name="Shape 29"/>
          <p:cNvSpPr/>
          <p:nvPr/>
        </p:nvSpPr>
        <p:spPr>
          <a:xfrm>
            <a:off x="1703393" y="-26988"/>
            <a:ext cx="8964613" cy="1152526"/>
          </a:xfrm>
          <a:prstGeom prst="rect">
            <a:avLst/>
          </a:prstGeom>
          <a:gradFill>
            <a:gsLst>
              <a:gs pos="0">
                <a:srgbClr val="172F47"/>
              </a:gs>
              <a:gs pos="50000">
                <a:srgbClr val="2169AB">
                  <a:alpha val="50000"/>
                </a:srgbClr>
              </a:gs>
              <a:gs pos="100000">
                <a:srgbClr val="172F47"/>
              </a:gs>
            </a:gsLst>
          </a:gradFill>
          <a:ln w="12700">
            <a:miter lim="400000"/>
          </a:ln>
        </p:spPr>
        <p:txBody>
          <a:bodyPr lIns="38204" tIns="38203" rIns="38204" bIns="38203"/>
          <a:lstStyle/>
          <a:p>
            <a:pPr defTabSz="763853">
              <a:defRPr sz="4800">
                <a:solidFill>
                  <a:srgbClr val="FFFFFF"/>
                </a:solidFill>
              </a:defRPr>
            </a:pPr>
            <a:endParaRPr sz="2000" kern="0" dirty="0">
              <a:solidFill>
                <a:srgbClr val="FFFFFF"/>
              </a:solidFill>
              <a:ea typeface="Arial"/>
              <a:cs typeface="Arial"/>
              <a:sym typeface="Arial"/>
            </a:endParaRPr>
          </a:p>
        </p:txBody>
      </p:sp>
      <p:sp>
        <p:nvSpPr>
          <p:cNvPr id="6" name="Shape 30"/>
          <p:cNvSpPr>
            <a:spLocks noChangeArrowheads="1"/>
          </p:cNvSpPr>
          <p:nvPr/>
        </p:nvSpPr>
        <p:spPr bwMode="auto">
          <a:xfrm>
            <a:off x="1538879" y="1460501"/>
            <a:ext cx="9129183" cy="1320800"/>
          </a:xfrm>
          <a:prstGeom prst="rect">
            <a:avLst/>
          </a:prstGeom>
          <a:noFill/>
          <a:ln>
            <a:noFill/>
          </a:ln>
        </p:spPr>
        <p:txBody>
          <a:bodyPr lIns="38204" tIns="38203" rIns="38204" bIns="38203"/>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ru-RU" altLang="ru-RU" sz="2000">
              <a:solidFill>
                <a:srgbClr val="FFFFFF"/>
              </a:solidFill>
            </a:endParaRPr>
          </a:p>
        </p:txBody>
      </p:sp>
      <p:sp>
        <p:nvSpPr>
          <p:cNvPr id="7" name="Shape 31"/>
          <p:cNvSpPr>
            <a:spLocks/>
          </p:cNvSpPr>
          <p:nvPr/>
        </p:nvSpPr>
        <p:spPr bwMode="auto">
          <a:xfrm>
            <a:off x="1547305" y="3176"/>
            <a:ext cx="3297767" cy="6851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89" y="0"/>
                </a:moveTo>
                <a:cubicBezTo>
                  <a:pt x="12171" y="268"/>
                  <a:pt x="21600" y="5023"/>
                  <a:pt x="21600" y="10798"/>
                </a:cubicBezTo>
                <a:cubicBezTo>
                  <a:pt x="21600" y="16608"/>
                  <a:pt x="12059" y="21379"/>
                  <a:pt x="0" y="2160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204" tIns="38203" rIns="38204" bIns="38203" anchor="ctr"/>
          <a:lstStyle/>
          <a:p>
            <a:pPr eaLnBrk="0" fontAlgn="base" hangingPunct="0">
              <a:spcBef>
                <a:spcPct val="0"/>
              </a:spcBef>
              <a:spcAft>
                <a:spcPct val="0"/>
              </a:spcAft>
            </a:pPr>
            <a:endParaRPr lang="de-DE">
              <a:solidFill>
                <a:srgbClr val="000000"/>
              </a:solidFill>
              <a:ea typeface="MS PGothic" pitchFamily="34" charset="-128"/>
            </a:endParaRPr>
          </a:p>
        </p:txBody>
      </p:sp>
      <p:sp>
        <p:nvSpPr>
          <p:cNvPr id="8" name="Shape 32"/>
          <p:cNvSpPr>
            <a:spLocks/>
          </p:cNvSpPr>
          <p:nvPr/>
        </p:nvSpPr>
        <p:spPr bwMode="auto">
          <a:xfrm rot="10800000">
            <a:off x="1447803" y="-7938"/>
            <a:ext cx="2184400" cy="15319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cubicBezTo>
                  <a:pt x="3385" y="8730"/>
                  <a:pt x="11965" y="151"/>
                  <a:pt x="21600" y="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204" tIns="38203" rIns="38204" bIns="38203" anchor="ctr"/>
          <a:lstStyle/>
          <a:p>
            <a:pPr eaLnBrk="0" fontAlgn="base" hangingPunct="0">
              <a:spcBef>
                <a:spcPct val="0"/>
              </a:spcBef>
              <a:spcAft>
                <a:spcPct val="0"/>
              </a:spcAft>
            </a:pPr>
            <a:endParaRPr lang="de-DE">
              <a:solidFill>
                <a:srgbClr val="000000"/>
              </a:solidFill>
              <a:ea typeface="MS PGothic" pitchFamily="34" charset="-128"/>
            </a:endParaRPr>
          </a:p>
        </p:txBody>
      </p:sp>
      <p:sp>
        <p:nvSpPr>
          <p:cNvPr id="9" name="Shape 33"/>
          <p:cNvSpPr>
            <a:spLocks noChangeShapeType="1"/>
          </p:cNvSpPr>
          <p:nvPr/>
        </p:nvSpPr>
        <p:spPr bwMode="auto">
          <a:xfrm flipV="1">
            <a:off x="1485900" y="-17427"/>
            <a:ext cx="2362200" cy="272891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10" name="Shape 34"/>
          <p:cNvSpPr>
            <a:spLocks noChangeShapeType="1"/>
          </p:cNvSpPr>
          <p:nvPr/>
        </p:nvSpPr>
        <p:spPr bwMode="auto">
          <a:xfrm flipH="1">
            <a:off x="3318937" y="-12667"/>
            <a:ext cx="2117" cy="681196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11" name="Shape 35"/>
          <p:cNvSpPr>
            <a:spLocks noChangeShapeType="1"/>
          </p:cNvSpPr>
          <p:nvPr/>
        </p:nvSpPr>
        <p:spPr bwMode="auto">
          <a:xfrm flipH="1">
            <a:off x="1528233" y="582685"/>
            <a:ext cx="9144000" cy="1587"/>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36" name="Shape 36"/>
          <p:cNvSpPr>
            <a:spLocks noGrp="1"/>
          </p:cNvSpPr>
          <p:nvPr>
            <p:ph type="title"/>
          </p:nvPr>
        </p:nvSpPr>
        <p:spPr>
          <a:xfrm>
            <a:off x="2246312" y="476250"/>
            <a:ext cx="8421688" cy="520700"/>
          </a:xfrm>
          <a:prstGeom prst="rect">
            <a:avLst/>
          </a:prstGeom>
        </p:spPr>
        <p:txBody>
          <a:bodyPr anchor="b">
            <a:normAutofit/>
          </a:bodyPr>
          <a:lstStyle>
            <a:lvl1pPr algn="ctr">
              <a:lnSpc>
                <a:spcPct val="100000"/>
              </a:lnSpc>
              <a:defRPr sz="2400">
                <a:solidFill>
                  <a:srgbClr val="FFFFFF"/>
                </a:solidFill>
                <a:latin typeface="Verdana"/>
                <a:ea typeface="Verdana"/>
                <a:cs typeface="Verdana"/>
                <a:sym typeface="Verdana"/>
              </a:defRPr>
            </a:lvl1pPr>
          </a:lstStyle>
          <a:p>
            <a:r>
              <a:t>Образец заголовка</a:t>
            </a:r>
          </a:p>
        </p:txBody>
      </p:sp>
      <p:sp>
        <p:nvSpPr>
          <p:cNvPr id="37" name="Shape 37"/>
          <p:cNvSpPr>
            <a:spLocks noGrp="1"/>
          </p:cNvSpPr>
          <p:nvPr>
            <p:ph type="body" idx="1"/>
          </p:nvPr>
        </p:nvSpPr>
        <p:spPr>
          <a:xfrm>
            <a:off x="1981200" y="1600247"/>
            <a:ext cx="8229600" cy="4525963"/>
          </a:xfrm>
          <a:prstGeom prst="rect">
            <a:avLst/>
          </a:prstGeom>
        </p:spPr>
        <p:txBody>
          <a:bodyPr lIns="38178" tIns="38178" rIns="38178" bIns="38178">
            <a:normAutofit/>
          </a:bodyPr>
          <a:lstStyle>
            <a:lvl1pPr marL="285296" indent="-285296">
              <a:spcBef>
                <a:spcPts val="462"/>
              </a:spcBef>
              <a:buClr>
                <a:srgbClr val="FF9933"/>
              </a:buClr>
              <a:buSzPct val="70000"/>
              <a:buChar char="◆"/>
              <a:defRPr sz="2000"/>
            </a:lvl1pPr>
            <a:lvl2pPr marL="428613" indent="-237526">
              <a:spcBef>
                <a:spcPts val="462"/>
              </a:spcBef>
              <a:buClr>
                <a:srgbClr val="FF9933"/>
              </a:buClr>
              <a:buSzPct val="70000"/>
              <a:buChar char=""/>
              <a:defRPr sz="2000"/>
            </a:lvl2pPr>
            <a:lvl3pPr marL="609877" indent="-227708">
              <a:spcBef>
                <a:spcPts val="462"/>
              </a:spcBef>
              <a:buClr>
                <a:srgbClr val="FF9933"/>
              </a:buClr>
              <a:buSzPct val="70000"/>
              <a:buChar char="◆"/>
              <a:defRPr sz="2000"/>
            </a:lvl3pPr>
            <a:lvl4pPr marL="800958" indent="-227708">
              <a:spcBef>
                <a:spcPts val="462"/>
              </a:spcBef>
              <a:buClr>
                <a:srgbClr val="FF9933"/>
              </a:buClr>
              <a:buSzPct val="70000"/>
              <a:buChar char="◆"/>
              <a:defRPr sz="2000"/>
            </a:lvl4pPr>
            <a:lvl5pPr marL="1017342" indent="-252992">
              <a:spcBef>
                <a:spcPts val="462"/>
              </a:spcBef>
              <a:buClr>
                <a:srgbClr val="FF9933"/>
              </a:buClr>
              <a:buSzPct val="70000"/>
              <a:buChar char="◆"/>
              <a:defRPr sz="2000"/>
            </a:lvl5pPr>
          </a:lstStyle>
          <a:p>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12" name="Shape 38"/>
          <p:cNvSpPr>
            <a:spLocks noGrp="1"/>
          </p:cNvSpPr>
          <p:nvPr>
            <p:ph type="sldNum" sz="quarter" idx="10"/>
          </p:nvPr>
        </p:nvSpPr>
        <p:spPr/>
        <p:txBody>
          <a:bodyPr/>
          <a:lstStyle>
            <a:lvl1pPr>
              <a:defRPr smtClean="0"/>
            </a:lvl1pPr>
          </a:lstStyle>
          <a:p>
            <a:pPr>
              <a:defRPr/>
            </a:pPr>
            <a:fld id="{5EFED86A-C95C-4D2B-B10A-3215549F278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1975457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sz="2400" b="0" strike="noStrike" spc="-1">
              <a:latin typeface="Times New Roman"/>
            </a:endParaRPr>
          </a:p>
        </p:txBody>
      </p:sp>
      <p:sp>
        <p:nvSpPr>
          <p:cNvPr id="5" name="Footer Placeholder 4"/>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Tree>
    <p:extLst>
      <p:ext uri="{BB962C8B-B14F-4D97-AF65-F5344CB8AC3E}">
        <p14:creationId xmlns:p14="http://schemas.microsoft.com/office/powerpoint/2010/main" val="315269432"/>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4957" indent="0" algn="ctr">
              <a:buNone/>
              <a:defRPr/>
            </a:lvl2pPr>
            <a:lvl3pPr marL="909922" indent="0" algn="ctr">
              <a:buNone/>
              <a:defRPr/>
            </a:lvl3pPr>
            <a:lvl4pPr marL="1364877" indent="0" algn="ctr">
              <a:buNone/>
              <a:defRPr/>
            </a:lvl4pPr>
            <a:lvl5pPr marL="1819839" indent="0" algn="ctr">
              <a:buNone/>
              <a:defRPr/>
            </a:lvl5pPr>
            <a:lvl6pPr marL="2274804" indent="0" algn="ctr">
              <a:buNone/>
              <a:defRPr/>
            </a:lvl6pPr>
            <a:lvl7pPr marL="2729754" indent="0" algn="ctr">
              <a:buNone/>
              <a:defRPr/>
            </a:lvl7pPr>
            <a:lvl8pPr marL="3184720" indent="0" algn="ctr">
              <a:buNone/>
              <a:defRPr/>
            </a:lvl8pPr>
            <a:lvl9pPr marL="363968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13DB9E-062B-4DEB-B3BC-D91C382B3FF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9959753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6F1EE1-DC41-4190-8C29-1A72B6089E7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209299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54"/>
            <a:ext cx="10363200" cy="1500187"/>
          </a:xfrm>
        </p:spPr>
        <p:txBody>
          <a:bodyPr anchor="b"/>
          <a:lstStyle>
            <a:lvl1pPr marL="0" indent="0">
              <a:buNone/>
              <a:defRPr sz="2000"/>
            </a:lvl1pPr>
            <a:lvl2pPr marL="454957" indent="0">
              <a:buNone/>
              <a:defRPr sz="1800"/>
            </a:lvl2pPr>
            <a:lvl3pPr marL="909922" indent="0">
              <a:buNone/>
              <a:defRPr sz="1600"/>
            </a:lvl3pPr>
            <a:lvl4pPr marL="1364877" indent="0">
              <a:buNone/>
              <a:defRPr sz="1400"/>
            </a:lvl4pPr>
            <a:lvl5pPr marL="1819839" indent="0">
              <a:buNone/>
              <a:defRPr sz="1400"/>
            </a:lvl5pPr>
            <a:lvl6pPr marL="2274804" indent="0">
              <a:buNone/>
              <a:defRPr sz="1400"/>
            </a:lvl6pPr>
            <a:lvl7pPr marL="2729754" indent="0">
              <a:buNone/>
              <a:defRPr sz="1400"/>
            </a:lvl7pPr>
            <a:lvl8pPr marL="3184720" indent="0">
              <a:buNone/>
              <a:defRPr sz="1400"/>
            </a:lvl8pPr>
            <a:lvl9pPr marL="363968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E53096-E129-4651-9DE7-532A74EBA19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6018705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DF46D-6924-4608-B802-A5BB32DFB89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7034407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9"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2FFA62-E941-47EE-8F42-E1D2AAE5965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878225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DB051D-C3C2-4BF9-9B55-F04CA33D45A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759538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ED0937AD-6922-40E8-870C-5688B84A292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6563776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74" y="27311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E5A49580-2281-41FD-AEC3-C31D2AF6421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8646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A287A-EA6B-4419-9CA7-EFCE8F3ADEE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0005781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199987A0-E043-4B48-8E2B-93811E6CED4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54753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49"/>
            <a:ext cx="10363200" cy="4321175"/>
          </a:xfrm>
        </p:spPr>
        <p:txBody>
          <a:bodyPr anchor="ctr">
            <a:noAutofit/>
          </a:bodyPr>
          <a:lstStyle>
            <a:lvl1pPr algn="l">
              <a:lnSpc>
                <a:spcPct val="100000"/>
              </a:lnSpc>
              <a:defRPr sz="8800" b="0" cap="all" spc="-80" baseline="0">
                <a:solidFill>
                  <a:schemeClr val="tx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endParaRPr lang="ru-RU" sz="2400" b="0" strike="noStrike" spc="-1">
              <a:latin typeface="Times New Roman"/>
            </a:endParaRPr>
          </a:p>
        </p:txBody>
      </p:sp>
      <p:sp>
        <p:nvSpPr>
          <p:cNvPr id="8" name="Slide Number Placeholder 7"/>
          <p:cNvSpPr>
            <a:spLocks noGrp="1"/>
          </p:cNvSpPr>
          <p:nvPr>
            <p:ph type="sldNum" sz="quarter" idx="11"/>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
        <p:nvSpPr>
          <p:cNvPr id="9" name="Footer Placeholder 8"/>
          <p:cNvSpPr>
            <a:spLocks noGrp="1"/>
          </p:cNvSpPr>
          <p:nvPr>
            <p:ph type="ftr" sz="quarter" idx="12"/>
          </p:nvPr>
        </p:nvSpPr>
        <p:spPr/>
        <p:txBody>
          <a:bodyPr/>
          <a:lstStyle/>
          <a:p>
            <a:pPr algn="ctr">
              <a:lnSpc>
                <a:spcPct val="100000"/>
              </a:lnSpc>
            </a:pPr>
            <a:endParaRPr lang="ru-RU" sz="1200" b="0" strike="noStrike" spc="-1">
              <a:latin typeface="Times New Roman"/>
            </a:endParaRPr>
          </a:p>
        </p:txBody>
      </p:sp>
    </p:spTree>
    <p:extLst>
      <p:ext uri="{BB962C8B-B14F-4D97-AF65-F5344CB8AC3E}">
        <p14:creationId xmlns:p14="http://schemas.microsoft.com/office/powerpoint/2010/main" val="4169242013"/>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0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E9ADD8E-DE2C-495A-97C3-BCF00656280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8325939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47"/>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B66CDFB9-FB00-4006-B0BD-D4D1AE52DBC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4044976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06"/>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8D07C565-2AED-494A-BC0F-24B227CB531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613036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5C95A481-7275-4EF9-8525-A944D652532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873508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p:cNvSpPr txBox="1">
            <a:spLocks noGrp="1"/>
          </p:cNvSpPr>
          <p:nvPr>
            <p:ph type="sldNum" sz="quarter" idx="10"/>
          </p:nvPr>
        </p:nvSpPr>
        <p:spPr/>
        <p:txBody>
          <a:bodyPr/>
          <a:lstStyle>
            <a:lvl1pPr>
              <a:defRPr smtClean="0"/>
            </a:lvl1pPr>
          </a:lstStyle>
          <a:p>
            <a:pPr>
              <a:defRPr/>
            </a:pPr>
            <a:fld id="{4C59C7AE-6E11-4AEC-BB94-5B4B8187635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048728406"/>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Заголовок и объект">
    <p:bg>
      <p:bgPr>
        <a:gradFill rotWithShape="1">
          <a:gsLst>
            <a:gs pos="0">
              <a:srgbClr val="182F47"/>
            </a:gs>
            <a:gs pos="100000">
              <a:srgbClr val="336699"/>
            </a:gs>
          </a:gsLst>
          <a:lin ang="2700000"/>
        </a:gradFill>
        <a:effectLst/>
      </p:bgPr>
    </p:bg>
    <p:spTree>
      <p:nvGrpSpPr>
        <p:cNvPr id="1" name=""/>
        <p:cNvGrpSpPr/>
        <p:nvPr/>
      </p:nvGrpSpPr>
      <p:grpSpPr>
        <a:xfrm>
          <a:off x="0" y="0"/>
          <a:ext cx="0" cy="0"/>
          <a:chOff x="0" y="0"/>
          <a:chExt cx="0" cy="0"/>
        </a:xfrm>
      </p:grpSpPr>
      <p:sp>
        <p:nvSpPr>
          <p:cNvPr id="4" name="Shape 28"/>
          <p:cNvSpPr/>
          <p:nvPr/>
        </p:nvSpPr>
        <p:spPr>
          <a:xfrm>
            <a:off x="1524059" y="265114"/>
            <a:ext cx="8915401" cy="65897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21600"/>
                </a:lnTo>
                <a:close/>
              </a:path>
            </a:pathLst>
          </a:custGeom>
          <a:gradFill>
            <a:gsLst>
              <a:gs pos="0">
                <a:srgbClr val="182F47"/>
              </a:gs>
              <a:gs pos="100000">
                <a:srgbClr val="336699"/>
              </a:gs>
            </a:gsLst>
            <a:path path="circle">
              <a:fillToRect l="37721" t="-19636" r="62278" b="119636"/>
            </a:path>
          </a:gradFill>
          <a:ln w="12700">
            <a:miter lim="400000"/>
          </a:ln>
        </p:spPr>
        <p:txBody>
          <a:bodyPr lIns="38204" tIns="38203" rIns="38204" bIns="38203" anchor="ctr"/>
          <a:lstStyle/>
          <a:p>
            <a:pPr>
              <a:defRPr sz="4800">
                <a:solidFill>
                  <a:srgbClr val="FFFFFF"/>
                </a:solidFill>
              </a:defRPr>
            </a:pPr>
            <a:endParaRPr sz="2000" kern="0" dirty="0">
              <a:solidFill>
                <a:srgbClr val="FFFFFF"/>
              </a:solidFill>
              <a:ea typeface="Arial"/>
              <a:cs typeface="Arial"/>
              <a:sym typeface="Arial"/>
            </a:endParaRPr>
          </a:p>
        </p:txBody>
      </p:sp>
      <p:sp>
        <p:nvSpPr>
          <p:cNvPr id="5" name="Shape 29"/>
          <p:cNvSpPr/>
          <p:nvPr/>
        </p:nvSpPr>
        <p:spPr>
          <a:xfrm>
            <a:off x="1703393" y="-26988"/>
            <a:ext cx="8964613" cy="1152526"/>
          </a:xfrm>
          <a:prstGeom prst="rect">
            <a:avLst/>
          </a:prstGeom>
          <a:gradFill>
            <a:gsLst>
              <a:gs pos="0">
                <a:srgbClr val="172F47"/>
              </a:gs>
              <a:gs pos="50000">
                <a:srgbClr val="2169AB">
                  <a:alpha val="50000"/>
                </a:srgbClr>
              </a:gs>
              <a:gs pos="100000">
                <a:srgbClr val="172F47"/>
              </a:gs>
            </a:gsLst>
          </a:gradFill>
          <a:ln w="12700">
            <a:miter lim="400000"/>
          </a:ln>
        </p:spPr>
        <p:txBody>
          <a:bodyPr lIns="38204" tIns="38203" rIns="38204" bIns="38203"/>
          <a:lstStyle/>
          <a:p>
            <a:pPr defTabSz="763853">
              <a:defRPr sz="4800">
                <a:solidFill>
                  <a:srgbClr val="FFFFFF"/>
                </a:solidFill>
              </a:defRPr>
            </a:pPr>
            <a:endParaRPr sz="2000" kern="0" dirty="0">
              <a:solidFill>
                <a:srgbClr val="FFFFFF"/>
              </a:solidFill>
              <a:ea typeface="Arial"/>
              <a:cs typeface="Arial"/>
              <a:sym typeface="Arial"/>
            </a:endParaRPr>
          </a:p>
        </p:txBody>
      </p:sp>
      <p:sp>
        <p:nvSpPr>
          <p:cNvPr id="6" name="Shape 30"/>
          <p:cNvSpPr>
            <a:spLocks noChangeArrowheads="1"/>
          </p:cNvSpPr>
          <p:nvPr/>
        </p:nvSpPr>
        <p:spPr bwMode="auto">
          <a:xfrm>
            <a:off x="1538876" y="1460501"/>
            <a:ext cx="9129183" cy="1320800"/>
          </a:xfrm>
          <a:prstGeom prst="rect">
            <a:avLst/>
          </a:prstGeom>
          <a:noFill/>
          <a:ln>
            <a:noFill/>
          </a:ln>
        </p:spPr>
        <p:txBody>
          <a:bodyPr lIns="38204" tIns="38203" rIns="38204" bIns="38203"/>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ru-RU" altLang="ru-RU" sz="2000">
              <a:solidFill>
                <a:srgbClr val="FFFFFF"/>
              </a:solidFill>
            </a:endParaRPr>
          </a:p>
        </p:txBody>
      </p:sp>
      <p:sp>
        <p:nvSpPr>
          <p:cNvPr id="7" name="Shape 31"/>
          <p:cNvSpPr>
            <a:spLocks/>
          </p:cNvSpPr>
          <p:nvPr/>
        </p:nvSpPr>
        <p:spPr bwMode="auto">
          <a:xfrm>
            <a:off x="1547302" y="3176"/>
            <a:ext cx="3297767" cy="6851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89" y="0"/>
                </a:moveTo>
                <a:cubicBezTo>
                  <a:pt x="12171" y="268"/>
                  <a:pt x="21600" y="5023"/>
                  <a:pt x="21600" y="10798"/>
                </a:cubicBezTo>
                <a:cubicBezTo>
                  <a:pt x="21600" y="16608"/>
                  <a:pt x="12059" y="21379"/>
                  <a:pt x="0" y="2160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204" tIns="38203" rIns="38204" bIns="38203" anchor="ctr"/>
          <a:lstStyle/>
          <a:p>
            <a:pPr eaLnBrk="0" fontAlgn="base" hangingPunct="0">
              <a:spcBef>
                <a:spcPct val="0"/>
              </a:spcBef>
              <a:spcAft>
                <a:spcPct val="0"/>
              </a:spcAft>
            </a:pPr>
            <a:endParaRPr lang="de-DE">
              <a:solidFill>
                <a:srgbClr val="000000"/>
              </a:solidFill>
              <a:ea typeface="MS PGothic" pitchFamily="34" charset="-128"/>
            </a:endParaRPr>
          </a:p>
        </p:txBody>
      </p:sp>
      <p:sp>
        <p:nvSpPr>
          <p:cNvPr id="8" name="Shape 32"/>
          <p:cNvSpPr>
            <a:spLocks/>
          </p:cNvSpPr>
          <p:nvPr/>
        </p:nvSpPr>
        <p:spPr bwMode="auto">
          <a:xfrm rot="10800000">
            <a:off x="1447803" y="-7938"/>
            <a:ext cx="2184400" cy="15319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cubicBezTo>
                  <a:pt x="3385" y="8730"/>
                  <a:pt x="11965" y="151"/>
                  <a:pt x="21600" y="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204" tIns="38203" rIns="38204" bIns="38203" anchor="ctr"/>
          <a:lstStyle/>
          <a:p>
            <a:pPr eaLnBrk="0" fontAlgn="base" hangingPunct="0">
              <a:spcBef>
                <a:spcPct val="0"/>
              </a:spcBef>
              <a:spcAft>
                <a:spcPct val="0"/>
              </a:spcAft>
            </a:pPr>
            <a:endParaRPr lang="de-DE">
              <a:solidFill>
                <a:srgbClr val="000000"/>
              </a:solidFill>
              <a:ea typeface="MS PGothic" pitchFamily="34" charset="-128"/>
            </a:endParaRPr>
          </a:p>
        </p:txBody>
      </p:sp>
      <p:sp>
        <p:nvSpPr>
          <p:cNvPr id="9" name="Shape 33"/>
          <p:cNvSpPr>
            <a:spLocks noChangeShapeType="1"/>
          </p:cNvSpPr>
          <p:nvPr/>
        </p:nvSpPr>
        <p:spPr bwMode="auto">
          <a:xfrm flipV="1">
            <a:off x="1485900" y="-17427"/>
            <a:ext cx="2362200" cy="272891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10" name="Shape 34"/>
          <p:cNvSpPr>
            <a:spLocks noChangeShapeType="1"/>
          </p:cNvSpPr>
          <p:nvPr/>
        </p:nvSpPr>
        <p:spPr bwMode="auto">
          <a:xfrm flipH="1">
            <a:off x="3318937" y="-12667"/>
            <a:ext cx="2117" cy="681196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11" name="Shape 35"/>
          <p:cNvSpPr>
            <a:spLocks noChangeShapeType="1"/>
          </p:cNvSpPr>
          <p:nvPr/>
        </p:nvSpPr>
        <p:spPr bwMode="auto">
          <a:xfrm flipH="1">
            <a:off x="1528233" y="582681"/>
            <a:ext cx="9144000" cy="1587"/>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36" name="Shape 36"/>
          <p:cNvSpPr>
            <a:spLocks noGrp="1"/>
          </p:cNvSpPr>
          <p:nvPr>
            <p:ph type="title"/>
          </p:nvPr>
        </p:nvSpPr>
        <p:spPr>
          <a:xfrm>
            <a:off x="2246312" y="476250"/>
            <a:ext cx="8421688" cy="520700"/>
          </a:xfrm>
          <a:prstGeom prst="rect">
            <a:avLst/>
          </a:prstGeom>
        </p:spPr>
        <p:txBody>
          <a:bodyPr anchor="b">
            <a:normAutofit/>
          </a:bodyPr>
          <a:lstStyle>
            <a:lvl1pPr algn="ctr">
              <a:lnSpc>
                <a:spcPct val="100000"/>
              </a:lnSpc>
              <a:defRPr sz="2400">
                <a:solidFill>
                  <a:srgbClr val="FFFFFF"/>
                </a:solidFill>
                <a:latin typeface="Verdana"/>
                <a:ea typeface="Verdana"/>
                <a:cs typeface="Verdana"/>
                <a:sym typeface="Verdana"/>
              </a:defRPr>
            </a:lvl1pPr>
          </a:lstStyle>
          <a:p>
            <a:r>
              <a:t>Образец заголовка</a:t>
            </a:r>
          </a:p>
        </p:txBody>
      </p:sp>
      <p:sp>
        <p:nvSpPr>
          <p:cNvPr id="37" name="Shape 37"/>
          <p:cNvSpPr>
            <a:spLocks noGrp="1"/>
          </p:cNvSpPr>
          <p:nvPr>
            <p:ph type="body" idx="1"/>
          </p:nvPr>
        </p:nvSpPr>
        <p:spPr>
          <a:xfrm>
            <a:off x="1981200" y="1600247"/>
            <a:ext cx="8229600" cy="4525963"/>
          </a:xfrm>
          <a:prstGeom prst="rect">
            <a:avLst/>
          </a:prstGeom>
        </p:spPr>
        <p:txBody>
          <a:bodyPr lIns="38178" tIns="38178" rIns="38178" bIns="38178">
            <a:normAutofit/>
          </a:bodyPr>
          <a:lstStyle>
            <a:lvl1pPr marL="285296" indent="-285296">
              <a:spcBef>
                <a:spcPts val="462"/>
              </a:spcBef>
              <a:buClr>
                <a:srgbClr val="FF9933"/>
              </a:buClr>
              <a:buSzPct val="70000"/>
              <a:buChar char="◆"/>
              <a:defRPr sz="2000"/>
            </a:lvl1pPr>
            <a:lvl2pPr marL="428613" indent="-237526">
              <a:spcBef>
                <a:spcPts val="462"/>
              </a:spcBef>
              <a:buClr>
                <a:srgbClr val="FF9933"/>
              </a:buClr>
              <a:buSzPct val="70000"/>
              <a:buChar char=""/>
              <a:defRPr sz="2000"/>
            </a:lvl2pPr>
            <a:lvl3pPr marL="609877" indent="-227708">
              <a:spcBef>
                <a:spcPts val="462"/>
              </a:spcBef>
              <a:buClr>
                <a:srgbClr val="FF9933"/>
              </a:buClr>
              <a:buSzPct val="70000"/>
              <a:buChar char="◆"/>
              <a:defRPr sz="2000"/>
            </a:lvl3pPr>
            <a:lvl4pPr marL="800958" indent="-227708">
              <a:spcBef>
                <a:spcPts val="462"/>
              </a:spcBef>
              <a:buClr>
                <a:srgbClr val="FF9933"/>
              </a:buClr>
              <a:buSzPct val="70000"/>
              <a:buChar char="◆"/>
              <a:defRPr sz="2000"/>
            </a:lvl4pPr>
            <a:lvl5pPr marL="1017342" indent="-252992">
              <a:spcBef>
                <a:spcPts val="462"/>
              </a:spcBef>
              <a:buClr>
                <a:srgbClr val="FF9933"/>
              </a:buClr>
              <a:buSzPct val="70000"/>
              <a:buChar char="◆"/>
              <a:defRPr sz="2000"/>
            </a:lvl5pPr>
          </a:lstStyle>
          <a:p>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12" name="Shape 38"/>
          <p:cNvSpPr>
            <a:spLocks noGrp="1"/>
          </p:cNvSpPr>
          <p:nvPr>
            <p:ph type="sldNum" sz="quarter" idx="10"/>
          </p:nvPr>
        </p:nvSpPr>
        <p:spPr/>
        <p:txBody>
          <a:bodyPr/>
          <a:lstStyle>
            <a:lvl1pPr>
              <a:defRPr smtClean="0"/>
            </a:lvl1pPr>
          </a:lstStyle>
          <a:p>
            <a:pPr>
              <a:defRPr/>
            </a:pPr>
            <a:fld id="{5EFED86A-C95C-4D2B-B10A-3215549F278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09582490"/>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5DA67556-7D70-47D1-ACFF-2669C2F250A4}" type="datetimeFigureOut">
              <a:rPr lang="ru-RU">
                <a:solidFill>
                  <a:prstClr val="black">
                    <a:tint val="75000"/>
                  </a:prstClr>
                </a:solidFill>
              </a:rPr>
              <a:pPr>
                <a:def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661DD4-3850-47D0-BBDC-A2B3C9D27E8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740006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DFC9F20-2C8D-42FA-A892-B4347C9F6328}" type="datetimeFigureOut">
              <a:rPr lang="ru-RU">
                <a:solidFill>
                  <a:prstClr val="black">
                    <a:tint val="75000"/>
                  </a:prstClr>
                </a:solidFill>
              </a:rPr>
              <a:pPr>
                <a:def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6548873-7316-4F17-BFDF-2D1BF2C3AD4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860362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54"/>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A2221B6A-DC06-40E2-BBBA-D0FF66721A0D}" type="datetimeFigureOut">
              <a:rPr lang="ru-RU">
                <a:solidFill>
                  <a:prstClr val="black">
                    <a:tint val="75000"/>
                  </a:prstClr>
                </a:solidFill>
              </a:rPr>
              <a:pPr>
                <a:def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9B1E222-E31D-4A30-98E9-1BF7067481C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484110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740B174C-02DB-4081-B8F4-8F168E3B0C19}" type="datetimeFigureOut">
              <a:rPr lang="ru-RU">
                <a:solidFill>
                  <a:prstClr val="black">
                    <a:tint val="75000"/>
                  </a:prstClr>
                </a:solidFill>
              </a:rPr>
              <a:pPr>
                <a:defRPr/>
              </a:pPr>
              <a:t>14.02.2020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9B3E09C-2E7E-4771-8A6F-6BE8DD280B2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94120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2174240" y="1574841"/>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786880" y="1574841"/>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endParaRPr lang="ru-RU" sz="2400" b="0" strike="noStrike" spc="-1">
              <a:latin typeface="Times New Roman"/>
            </a:endParaRPr>
          </a:p>
        </p:txBody>
      </p:sp>
      <p:sp>
        <p:nvSpPr>
          <p:cNvPr id="6" name="Footer Placeholder 5"/>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Tree>
    <p:extLst>
      <p:ext uri="{BB962C8B-B14F-4D97-AF65-F5344CB8AC3E}">
        <p14:creationId xmlns:p14="http://schemas.microsoft.com/office/powerpoint/2010/main" val="3344818050"/>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Содержимое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6"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76B06976-7E20-4679-B341-A2CD227A1303}" type="datetimeFigureOut">
              <a:rPr lang="ru-RU">
                <a:solidFill>
                  <a:prstClr val="black">
                    <a:tint val="75000"/>
                  </a:prstClr>
                </a:solidFill>
              </a:rPr>
              <a:pPr>
                <a:defRPr/>
              </a:pPr>
              <a:t>14.02.2020</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33870DE3-DF2D-4D5B-8040-10D0428B63C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254828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A2237B64-4D89-4A8F-B5C8-9EABF43E7A3B}" type="datetimeFigureOut">
              <a:rPr lang="ru-RU">
                <a:solidFill>
                  <a:prstClr val="black">
                    <a:tint val="75000"/>
                  </a:prstClr>
                </a:solidFill>
              </a:rPr>
              <a:pPr>
                <a:defRPr/>
              </a:pPr>
              <a:t>14.02.2020</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6EE25811-D079-4807-BD1F-534FAF7CC1F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790365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DDF75EA-0F08-4FA7-BB98-143ECFE96D10}" type="datetimeFigureOut">
              <a:rPr lang="ru-RU">
                <a:solidFill>
                  <a:prstClr val="black">
                    <a:tint val="75000"/>
                  </a:prstClr>
                </a:solidFill>
              </a:rPr>
              <a:pPr>
                <a:defRPr/>
              </a:pPr>
              <a:t>14.02.2020</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6E69721E-776A-4D46-8F6B-AF5D20E3619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353710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74" y="27310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F7A790A0-C4CF-4C9E-8E71-7F18BE181871}" type="datetimeFigureOut">
              <a:rPr lang="ru-RU">
                <a:solidFill>
                  <a:prstClr val="black">
                    <a:tint val="75000"/>
                  </a:prstClr>
                </a:solidFill>
              </a:rPr>
              <a:pPr>
                <a:defRPr/>
              </a:pPr>
              <a:t>14.02.2020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53C1A6C-06EF-40D6-BBCB-E1B04D04193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434440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DF1AEB8B-5FF2-492A-BB03-E024CCB4F07E}" type="datetimeFigureOut">
              <a:rPr lang="ru-RU">
                <a:solidFill>
                  <a:prstClr val="black">
                    <a:tint val="75000"/>
                  </a:prstClr>
                </a:solidFill>
              </a:rPr>
              <a:pPr>
                <a:defRPr/>
              </a:pPr>
              <a:t>14.02.2020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0CE9527-B82E-4521-8F43-88584DC8F46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131767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AE8FE90-A6BC-4A90-87F2-43F7E6F99CE0}" type="datetimeFigureOut">
              <a:rPr lang="ru-RU">
                <a:solidFill>
                  <a:prstClr val="black">
                    <a:tint val="75000"/>
                  </a:prstClr>
                </a:solidFill>
              </a:rPr>
              <a:pPr>
                <a:def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DFC97B6-14D8-4C24-B936-7034A5A095D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745605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92"/>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92"/>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92B9174-EC89-44B6-8A25-07926F082F47}" type="datetimeFigureOut">
              <a:rPr lang="ru-RU">
                <a:solidFill>
                  <a:prstClr val="black">
                    <a:tint val="75000"/>
                  </a:prstClr>
                </a:solidFill>
              </a:rPr>
              <a:pPr>
                <a:def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115A1AC-593C-4F83-BB0E-CC0F99BE665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326816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4957" indent="0" algn="ctr">
              <a:buNone/>
              <a:defRPr/>
            </a:lvl2pPr>
            <a:lvl3pPr marL="909922" indent="0" algn="ctr">
              <a:buNone/>
              <a:defRPr/>
            </a:lvl3pPr>
            <a:lvl4pPr marL="1364877" indent="0" algn="ctr">
              <a:buNone/>
              <a:defRPr/>
            </a:lvl4pPr>
            <a:lvl5pPr marL="1819839" indent="0" algn="ctr">
              <a:buNone/>
              <a:defRPr/>
            </a:lvl5pPr>
            <a:lvl6pPr marL="2274804" indent="0" algn="ctr">
              <a:buNone/>
              <a:defRPr/>
            </a:lvl6pPr>
            <a:lvl7pPr marL="2729754" indent="0" algn="ctr">
              <a:buNone/>
              <a:defRPr/>
            </a:lvl7pPr>
            <a:lvl8pPr marL="3184720" indent="0" algn="ctr">
              <a:buNone/>
              <a:defRPr/>
            </a:lvl8pPr>
            <a:lvl9pPr marL="363968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19EC5-25C7-4D83-855E-215CCBA1C73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029652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DA8FDD-6F31-40ED-8F0C-C5C214D1D36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194944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54"/>
            <a:ext cx="10363200" cy="1500187"/>
          </a:xfrm>
        </p:spPr>
        <p:txBody>
          <a:bodyPr anchor="b"/>
          <a:lstStyle>
            <a:lvl1pPr marL="0" indent="0">
              <a:buNone/>
              <a:defRPr sz="2000"/>
            </a:lvl1pPr>
            <a:lvl2pPr marL="454957" indent="0">
              <a:buNone/>
              <a:defRPr sz="1800"/>
            </a:lvl2pPr>
            <a:lvl3pPr marL="909922" indent="0">
              <a:buNone/>
              <a:defRPr sz="1600"/>
            </a:lvl3pPr>
            <a:lvl4pPr marL="1364877" indent="0">
              <a:buNone/>
              <a:defRPr sz="1400"/>
            </a:lvl4pPr>
            <a:lvl5pPr marL="1819839" indent="0">
              <a:buNone/>
              <a:defRPr sz="1400"/>
            </a:lvl5pPr>
            <a:lvl6pPr marL="2274804" indent="0">
              <a:buNone/>
              <a:defRPr sz="1400"/>
            </a:lvl6pPr>
            <a:lvl7pPr marL="2729754" indent="0">
              <a:buNone/>
              <a:defRPr sz="1400"/>
            </a:lvl7pPr>
            <a:lvl8pPr marL="3184720" indent="0">
              <a:buNone/>
              <a:defRPr sz="1400"/>
            </a:lvl8pPr>
            <a:lvl9pPr marL="363968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8B9C0-AE6E-4869-849B-7B2331F1492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48826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marL="0" lvl="0" indent="0" algn="l" defTabSz="909922" rtl="0" eaLnBrk="1" latinLnBrk="0" hangingPunct="1">
              <a:spcBef>
                <a:spcPct val="20000"/>
              </a:spcBef>
              <a:buFont typeface="Arial" pitchFamily="34" charset="0"/>
              <a:buNone/>
            </a:pPr>
            <a:r>
              <a:rPr lang="ru-RU"/>
              <a:t>Образец текста</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endParaRPr lang="ru-RU" sz="2400" b="0" strike="noStrike" spc="-1">
              <a:latin typeface="Times New Roman"/>
            </a:endParaRPr>
          </a:p>
        </p:txBody>
      </p:sp>
      <p:sp>
        <p:nvSpPr>
          <p:cNvPr id="8" name="Footer Placeholder 7"/>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9" name="Slide Number Placeholder 8"/>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Tree>
    <p:extLst>
      <p:ext uri="{BB962C8B-B14F-4D97-AF65-F5344CB8AC3E}">
        <p14:creationId xmlns:p14="http://schemas.microsoft.com/office/powerpoint/2010/main" val="2791827200"/>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4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4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3944EF-8F0E-4416-AD45-7BD208F3608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5367204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064F9A-18F5-4B8E-8F7D-D09B4076584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5053590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332E34-DFF7-448B-89D4-FC3D1093EB5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7064834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E7D7B67C-3631-4E45-B886-D11430C26B0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6488988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74" y="27309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24691973-0704-4CA3-9162-6525127E246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905728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DFC59-2CE4-4C57-A734-4F94C81B8AD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67144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0762003-9955-4DB9-A6F8-840E1CC7BAA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271114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2528062-B7C4-499F-B048-DCCACD9060F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859478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4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19AACA15-558B-4744-8661-6C5AEEB415A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3328275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8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B01BCD5E-7372-4EFA-B58F-090894994C7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995751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endParaRPr lang="ru-RU" sz="2400" b="0" strike="noStrike" spc="-1">
              <a:latin typeface="Times New Roman"/>
            </a:endParaRPr>
          </a:p>
        </p:txBody>
      </p:sp>
      <p:sp>
        <p:nvSpPr>
          <p:cNvPr id="4" name="Footer Placeholder 3"/>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5" name="Slide Number Placeholder 4"/>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Tree>
    <p:extLst>
      <p:ext uri="{BB962C8B-B14F-4D97-AF65-F5344CB8AC3E}">
        <p14:creationId xmlns:p14="http://schemas.microsoft.com/office/powerpoint/2010/main" val="155966268"/>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B4C82AB4-DFFE-4C85-BC86-6CD3FA9C6D2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098585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p:cNvSpPr txBox="1">
            <a:spLocks noGrp="1"/>
          </p:cNvSpPr>
          <p:nvPr>
            <p:ph type="sldNum" sz="quarter" idx="10"/>
          </p:nvPr>
        </p:nvSpPr>
        <p:spPr/>
        <p:txBody>
          <a:bodyPr/>
          <a:lstStyle>
            <a:lvl1pPr>
              <a:defRPr smtClean="0"/>
            </a:lvl1pPr>
          </a:lstStyle>
          <a:p>
            <a:pPr>
              <a:defRPr/>
            </a:pPr>
            <a:fld id="{272322C0-91F2-4552-9331-2A3B4200614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3760808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Заголовок и объект">
    <p:bg>
      <p:bgPr>
        <a:gradFill rotWithShape="1">
          <a:gsLst>
            <a:gs pos="0">
              <a:srgbClr val="182F47"/>
            </a:gs>
            <a:gs pos="100000">
              <a:srgbClr val="336699"/>
            </a:gs>
          </a:gsLst>
          <a:lin ang="2700000"/>
        </a:gradFill>
        <a:effectLst/>
      </p:bgPr>
    </p:bg>
    <p:spTree>
      <p:nvGrpSpPr>
        <p:cNvPr id="1" name=""/>
        <p:cNvGrpSpPr/>
        <p:nvPr/>
      </p:nvGrpSpPr>
      <p:grpSpPr>
        <a:xfrm>
          <a:off x="0" y="0"/>
          <a:ext cx="0" cy="0"/>
          <a:chOff x="0" y="0"/>
          <a:chExt cx="0" cy="0"/>
        </a:xfrm>
      </p:grpSpPr>
      <p:sp>
        <p:nvSpPr>
          <p:cNvPr id="4" name="Shape 28"/>
          <p:cNvSpPr/>
          <p:nvPr/>
        </p:nvSpPr>
        <p:spPr>
          <a:xfrm>
            <a:off x="1524043" y="265114"/>
            <a:ext cx="8915401" cy="65897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21600"/>
                </a:lnTo>
                <a:close/>
              </a:path>
            </a:pathLst>
          </a:custGeom>
          <a:gradFill>
            <a:gsLst>
              <a:gs pos="0">
                <a:srgbClr val="182F47"/>
              </a:gs>
              <a:gs pos="100000">
                <a:srgbClr val="336699"/>
              </a:gs>
            </a:gsLst>
            <a:path path="circle">
              <a:fillToRect l="37721" t="-19636" r="62278" b="119636"/>
            </a:path>
          </a:gradFill>
          <a:ln w="12700">
            <a:miter lim="400000"/>
          </a:ln>
        </p:spPr>
        <p:txBody>
          <a:bodyPr lIns="38204" tIns="38203" rIns="38204" bIns="38203" anchor="ctr"/>
          <a:lstStyle/>
          <a:p>
            <a:pPr>
              <a:defRPr sz="4800">
                <a:solidFill>
                  <a:srgbClr val="FFFFFF"/>
                </a:solidFill>
              </a:defRPr>
            </a:pPr>
            <a:endParaRPr sz="2000" kern="0" dirty="0">
              <a:solidFill>
                <a:srgbClr val="FFFFFF"/>
              </a:solidFill>
              <a:ea typeface="Arial"/>
              <a:cs typeface="Arial"/>
              <a:sym typeface="Arial"/>
            </a:endParaRPr>
          </a:p>
        </p:txBody>
      </p:sp>
      <p:sp>
        <p:nvSpPr>
          <p:cNvPr id="5" name="Shape 29"/>
          <p:cNvSpPr/>
          <p:nvPr/>
        </p:nvSpPr>
        <p:spPr>
          <a:xfrm>
            <a:off x="1703393" y="-26988"/>
            <a:ext cx="8964613" cy="1152526"/>
          </a:xfrm>
          <a:prstGeom prst="rect">
            <a:avLst/>
          </a:prstGeom>
          <a:gradFill>
            <a:gsLst>
              <a:gs pos="0">
                <a:srgbClr val="172F47"/>
              </a:gs>
              <a:gs pos="50000">
                <a:srgbClr val="2169AB">
                  <a:alpha val="50000"/>
                </a:srgbClr>
              </a:gs>
              <a:gs pos="100000">
                <a:srgbClr val="172F47"/>
              </a:gs>
            </a:gsLst>
          </a:gradFill>
          <a:ln w="12700">
            <a:miter lim="400000"/>
          </a:ln>
        </p:spPr>
        <p:txBody>
          <a:bodyPr lIns="38204" tIns="38203" rIns="38204" bIns="38203"/>
          <a:lstStyle/>
          <a:p>
            <a:pPr defTabSz="763853">
              <a:defRPr sz="4800">
                <a:solidFill>
                  <a:srgbClr val="FFFFFF"/>
                </a:solidFill>
              </a:defRPr>
            </a:pPr>
            <a:endParaRPr sz="2000" kern="0" dirty="0">
              <a:solidFill>
                <a:srgbClr val="FFFFFF"/>
              </a:solidFill>
              <a:ea typeface="Arial"/>
              <a:cs typeface="Arial"/>
              <a:sym typeface="Arial"/>
            </a:endParaRPr>
          </a:p>
        </p:txBody>
      </p:sp>
      <p:sp>
        <p:nvSpPr>
          <p:cNvPr id="6" name="Shape 30"/>
          <p:cNvSpPr>
            <a:spLocks noChangeArrowheads="1"/>
          </p:cNvSpPr>
          <p:nvPr/>
        </p:nvSpPr>
        <p:spPr bwMode="auto">
          <a:xfrm>
            <a:off x="1538860" y="1460501"/>
            <a:ext cx="9129183" cy="1320800"/>
          </a:xfrm>
          <a:prstGeom prst="rect">
            <a:avLst/>
          </a:prstGeom>
          <a:noFill/>
          <a:ln>
            <a:noFill/>
          </a:ln>
        </p:spPr>
        <p:txBody>
          <a:bodyPr lIns="38204" tIns="38203" rIns="38204" bIns="38203"/>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ru-RU" altLang="ru-RU" sz="2000">
              <a:solidFill>
                <a:srgbClr val="FFFFFF"/>
              </a:solidFill>
            </a:endParaRPr>
          </a:p>
        </p:txBody>
      </p:sp>
      <p:sp>
        <p:nvSpPr>
          <p:cNvPr id="7" name="Shape 31"/>
          <p:cNvSpPr>
            <a:spLocks/>
          </p:cNvSpPr>
          <p:nvPr/>
        </p:nvSpPr>
        <p:spPr bwMode="auto">
          <a:xfrm>
            <a:off x="1547287" y="3176"/>
            <a:ext cx="3297767" cy="6851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89" y="0"/>
                </a:moveTo>
                <a:cubicBezTo>
                  <a:pt x="12171" y="268"/>
                  <a:pt x="21600" y="5023"/>
                  <a:pt x="21600" y="10798"/>
                </a:cubicBezTo>
                <a:cubicBezTo>
                  <a:pt x="21600" y="16608"/>
                  <a:pt x="12059" y="21379"/>
                  <a:pt x="0" y="2160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204" tIns="38203" rIns="38204" bIns="38203" anchor="ctr"/>
          <a:lstStyle/>
          <a:p>
            <a:pPr eaLnBrk="0" fontAlgn="base" hangingPunct="0">
              <a:spcBef>
                <a:spcPct val="0"/>
              </a:spcBef>
              <a:spcAft>
                <a:spcPct val="0"/>
              </a:spcAft>
            </a:pPr>
            <a:endParaRPr lang="de-DE">
              <a:solidFill>
                <a:srgbClr val="000000"/>
              </a:solidFill>
              <a:ea typeface="MS PGothic" pitchFamily="34" charset="-128"/>
            </a:endParaRPr>
          </a:p>
        </p:txBody>
      </p:sp>
      <p:sp>
        <p:nvSpPr>
          <p:cNvPr id="8" name="Shape 32"/>
          <p:cNvSpPr>
            <a:spLocks/>
          </p:cNvSpPr>
          <p:nvPr/>
        </p:nvSpPr>
        <p:spPr bwMode="auto">
          <a:xfrm rot="10800000">
            <a:off x="1447803" y="-7938"/>
            <a:ext cx="2184400" cy="15319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cubicBezTo>
                  <a:pt x="3385" y="8730"/>
                  <a:pt x="11965" y="151"/>
                  <a:pt x="21600" y="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204" tIns="38203" rIns="38204" bIns="38203" anchor="ctr"/>
          <a:lstStyle/>
          <a:p>
            <a:pPr eaLnBrk="0" fontAlgn="base" hangingPunct="0">
              <a:spcBef>
                <a:spcPct val="0"/>
              </a:spcBef>
              <a:spcAft>
                <a:spcPct val="0"/>
              </a:spcAft>
            </a:pPr>
            <a:endParaRPr lang="de-DE">
              <a:solidFill>
                <a:srgbClr val="000000"/>
              </a:solidFill>
              <a:ea typeface="MS PGothic" pitchFamily="34" charset="-128"/>
            </a:endParaRPr>
          </a:p>
        </p:txBody>
      </p:sp>
      <p:sp>
        <p:nvSpPr>
          <p:cNvPr id="9" name="Shape 33"/>
          <p:cNvSpPr>
            <a:spLocks noChangeShapeType="1"/>
          </p:cNvSpPr>
          <p:nvPr/>
        </p:nvSpPr>
        <p:spPr bwMode="auto">
          <a:xfrm flipV="1">
            <a:off x="1485900" y="-17427"/>
            <a:ext cx="2362200" cy="272891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10" name="Shape 34"/>
          <p:cNvSpPr>
            <a:spLocks noChangeShapeType="1"/>
          </p:cNvSpPr>
          <p:nvPr/>
        </p:nvSpPr>
        <p:spPr bwMode="auto">
          <a:xfrm flipH="1">
            <a:off x="3318937" y="-12667"/>
            <a:ext cx="2117" cy="681196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11" name="Shape 35"/>
          <p:cNvSpPr>
            <a:spLocks noChangeShapeType="1"/>
          </p:cNvSpPr>
          <p:nvPr/>
        </p:nvSpPr>
        <p:spPr bwMode="auto">
          <a:xfrm flipH="1">
            <a:off x="1528233" y="582657"/>
            <a:ext cx="9144000" cy="1587"/>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36" name="Shape 36"/>
          <p:cNvSpPr>
            <a:spLocks noGrp="1"/>
          </p:cNvSpPr>
          <p:nvPr>
            <p:ph type="title"/>
          </p:nvPr>
        </p:nvSpPr>
        <p:spPr>
          <a:xfrm>
            <a:off x="2246312" y="476250"/>
            <a:ext cx="8421688" cy="520700"/>
          </a:xfrm>
          <a:prstGeom prst="rect">
            <a:avLst/>
          </a:prstGeom>
        </p:spPr>
        <p:txBody>
          <a:bodyPr anchor="b">
            <a:normAutofit/>
          </a:bodyPr>
          <a:lstStyle>
            <a:lvl1pPr algn="ctr">
              <a:lnSpc>
                <a:spcPct val="100000"/>
              </a:lnSpc>
              <a:defRPr sz="2400">
                <a:solidFill>
                  <a:srgbClr val="FFFFFF"/>
                </a:solidFill>
                <a:latin typeface="Verdana"/>
                <a:ea typeface="Verdana"/>
                <a:cs typeface="Verdana"/>
                <a:sym typeface="Verdana"/>
              </a:defRPr>
            </a:lvl1pPr>
          </a:lstStyle>
          <a:p>
            <a:r>
              <a:t>Образец заголовка</a:t>
            </a:r>
          </a:p>
        </p:txBody>
      </p:sp>
      <p:sp>
        <p:nvSpPr>
          <p:cNvPr id="37" name="Shape 37"/>
          <p:cNvSpPr>
            <a:spLocks noGrp="1"/>
          </p:cNvSpPr>
          <p:nvPr>
            <p:ph type="body" idx="1"/>
          </p:nvPr>
        </p:nvSpPr>
        <p:spPr>
          <a:xfrm>
            <a:off x="1981200" y="1600247"/>
            <a:ext cx="8229600" cy="4525963"/>
          </a:xfrm>
          <a:prstGeom prst="rect">
            <a:avLst/>
          </a:prstGeom>
        </p:spPr>
        <p:txBody>
          <a:bodyPr lIns="38178" tIns="38178" rIns="38178" bIns="38178">
            <a:normAutofit/>
          </a:bodyPr>
          <a:lstStyle>
            <a:lvl1pPr marL="285296" indent="-285296">
              <a:spcBef>
                <a:spcPts val="462"/>
              </a:spcBef>
              <a:buClr>
                <a:srgbClr val="FF9933"/>
              </a:buClr>
              <a:buSzPct val="70000"/>
              <a:buChar char="◆"/>
              <a:defRPr sz="2000"/>
            </a:lvl1pPr>
            <a:lvl2pPr marL="428613" indent="-237526">
              <a:spcBef>
                <a:spcPts val="462"/>
              </a:spcBef>
              <a:buClr>
                <a:srgbClr val="FF9933"/>
              </a:buClr>
              <a:buSzPct val="70000"/>
              <a:buChar char=""/>
              <a:defRPr sz="2000"/>
            </a:lvl2pPr>
            <a:lvl3pPr marL="609877" indent="-227708">
              <a:spcBef>
                <a:spcPts val="462"/>
              </a:spcBef>
              <a:buClr>
                <a:srgbClr val="FF9933"/>
              </a:buClr>
              <a:buSzPct val="70000"/>
              <a:buChar char="◆"/>
              <a:defRPr sz="2000"/>
            </a:lvl3pPr>
            <a:lvl4pPr marL="800958" indent="-227708">
              <a:spcBef>
                <a:spcPts val="462"/>
              </a:spcBef>
              <a:buClr>
                <a:srgbClr val="FF9933"/>
              </a:buClr>
              <a:buSzPct val="70000"/>
              <a:buChar char="◆"/>
              <a:defRPr sz="2000"/>
            </a:lvl4pPr>
            <a:lvl5pPr marL="1017342" indent="-252992">
              <a:spcBef>
                <a:spcPts val="462"/>
              </a:spcBef>
              <a:buClr>
                <a:srgbClr val="FF9933"/>
              </a:buClr>
              <a:buSzPct val="70000"/>
              <a:buChar char="◆"/>
              <a:defRPr sz="2000"/>
            </a:lvl5pPr>
          </a:lstStyle>
          <a:p>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12" name="Shape 38"/>
          <p:cNvSpPr>
            <a:spLocks noGrp="1"/>
          </p:cNvSpPr>
          <p:nvPr>
            <p:ph type="sldNum" sz="quarter" idx="10"/>
          </p:nvPr>
        </p:nvSpPr>
        <p:spPr/>
        <p:txBody>
          <a:bodyPr/>
          <a:lstStyle>
            <a:lvl1pPr>
              <a:defRPr smtClean="0"/>
            </a:lvl1pPr>
          </a:lstStyle>
          <a:p>
            <a:pPr>
              <a:defRPr/>
            </a:pPr>
            <a:fld id="{FDD7E902-3BB0-4E69-A540-4C24D1DBA35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68794228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90"/>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106177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318591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006"/>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44131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515460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Содержимое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10"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93399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90362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4656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ru-RU" sz="2400" b="0" strike="noStrike" spc="-1">
              <a:latin typeface="Times New Roman"/>
            </a:endParaRPr>
          </a:p>
        </p:txBody>
      </p:sp>
      <p:sp>
        <p:nvSpPr>
          <p:cNvPr id="3" name="Footer Placeholder 2"/>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4" name="Slide Number Placeholder 3"/>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Tree>
    <p:extLst>
      <p:ext uri="{BB962C8B-B14F-4D97-AF65-F5344CB8AC3E}">
        <p14:creationId xmlns:p14="http://schemas.microsoft.com/office/powerpoint/2010/main" val="1412193134"/>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74" y="2731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446927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97997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840606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744"/>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744"/>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877850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90"/>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CB7289ED-0D8A-427A-A7E6-B4A352970A37}"/>
              </a:ext>
            </a:extLst>
          </p:cNvPr>
          <p:cNvSpPr>
            <a:spLocks noGrp="1"/>
          </p:cNvSpPr>
          <p:nvPr>
            <p:ph type="dt" sz="half" idx="10"/>
          </p:nvPr>
        </p:nvSpPr>
        <p:spPr/>
        <p:txBody>
          <a:bodyPr/>
          <a:lstStyle>
            <a:lvl1pPr>
              <a:defRPr/>
            </a:lvl1pPr>
          </a:lstStyle>
          <a:p>
            <a:pPr>
              <a:defRPr/>
            </a:pPr>
            <a:fld id="{3CB91935-F4DF-47DF-810F-14B5B60412BF}" type="datetimeFigureOut">
              <a:rPr lang="de-DE"/>
              <a:pPr>
                <a:defRPr/>
              </a:pPr>
              <a:t>14.02.2020</a:t>
            </a:fld>
            <a:endParaRPr lang="de-DE"/>
          </a:p>
        </p:txBody>
      </p:sp>
      <p:sp>
        <p:nvSpPr>
          <p:cNvPr id="5" name="Fußzeilenplatzhalter 4">
            <a:extLst>
              <a:ext uri="{FF2B5EF4-FFF2-40B4-BE49-F238E27FC236}">
                <a16:creationId xmlns:a16="http://schemas.microsoft.com/office/drawing/2014/main" id="{2593A01B-4486-419B-AA5D-3784B63E6AE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51E862C-4491-4E96-ABD2-7342B1CB4E9B}"/>
              </a:ext>
            </a:extLst>
          </p:cNvPr>
          <p:cNvSpPr>
            <a:spLocks noGrp="1"/>
          </p:cNvSpPr>
          <p:nvPr>
            <p:ph type="sldNum" sz="quarter" idx="12"/>
          </p:nvPr>
        </p:nvSpPr>
        <p:spPr/>
        <p:txBody>
          <a:bodyPr/>
          <a:lstStyle>
            <a:lvl1pPr>
              <a:defRPr/>
            </a:lvl1pPr>
          </a:lstStyle>
          <a:p>
            <a:fld id="{648AAFE9-78C4-4E53-BC3E-4A156158E00E}" type="slidenum">
              <a:rPr lang="de-DE" altLang="ru-RU"/>
              <a:pPr/>
              <a:t>‹#›</a:t>
            </a:fld>
            <a:endParaRPr lang="de-DE" altLang="ru-RU"/>
          </a:p>
        </p:txBody>
      </p:sp>
    </p:spTree>
    <p:extLst>
      <p:ext uri="{BB962C8B-B14F-4D97-AF65-F5344CB8AC3E}">
        <p14:creationId xmlns:p14="http://schemas.microsoft.com/office/powerpoint/2010/main" val="32593393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0C0ADC1-5B5B-4594-B4BC-E538CB6C837A}"/>
              </a:ext>
            </a:extLst>
          </p:cNvPr>
          <p:cNvSpPr>
            <a:spLocks noGrp="1"/>
          </p:cNvSpPr>
          <p:nvPr>
            <p:ph type="dt" sz="half" idx="10"/>
          </p:nvPr>
        </p:nvSpPr>
        <p:spPr/>
        <p:txBody>
          <a:bodyPr/>
          <a:lstStyle>
            <a:lvl1pPr>
              <a:defRPr/>
            </a:lvl1pPr>
          </a:lstStyle>
          <a:p>
            <a:pPr>
              <a:defRPr/>
            </a:pPr>
            <a:fld id="{D91EAACA-A8EC-4BC2-9DD6-A5D6029DDE76}" type="datetimeFigureOut">
              <a:rPr lang="de-DE"/>
              <a:pPr>
                <a:defRPr/>
              </a:pPr>
              <a:t>14.02.2020</a:t>
            </a:fld>
            <a:endParaRPr lang="de-DE"/>
          </a:p>
        </p:txBody>
      </p:sp>
      <p:sp>
        <p:nvSpPr>
          <p:cNvPr id="5" name="Fußzeilenplatzhalter 4">
            <a:extLst>
              <a:ext uri="{FF2B5EF4-FFF2-40B4-BE49-F238E27FC236}">
                <a16:creationId xmlns:a16="http://schemas.microsoft.com/office/drawing/2014/main" id="{21C320C7-1F0B-4C62-A5D5-D7A97E869B3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F87D54C-48D3-4710-8FED-0F3299FDAEB2}"/>
              </a:ext>
            </a:extLst>
          </p:cNvPr>
          <p:cNvSpPr>
            <a:spLocks noGrp="1"/>
          </p:cNvSpPr>
          <p:nvPr>
            <p:ph type="sldNum" sz="quarter" idx="12"/>
          </p:nvPr>
        </p:nvSpPr>
        <p:spPr/>
        <p:txBody>
          <a:bodyPr/>
          <a:lstStyle>
            <a:lvl1pPr>
              <a:defRPr/>
            </a:lvl1pPr>
          </a:lstStyle>
          <a:p>
            <a:fld id="{7827F91B-90E6-44E5-8810-456B3743B885}" type="slidenum">
              <a:rPr lang="de-DE" altLang="ru-RU"/>
              <a:pPr/>
              <a:t>‹#›</a:t>
            </a:fld>
            <a:endParaRPr lang="de-DE" altLang="ru-RU"/>
          </a:p>
        </p:txBody>
      </p:sp>
    </p:spTree>
    <p:extLst>
      <p:ext uri="{BB962C8B-B14F-4D97-AF65-F5344CB8AC3E}">
        <p14:creationId xmlns:p14="http://schemas.microsoft.com/office/powerpoint/2010/main" val="3357115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7006"/>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4FCE2A4C-8958-47B4-86E0-85717EF49B8B}"/>
              </a:ext>
            </a:extLst>
          </p:cNvPr>
          <p:cNvSpPr>
            <a:spLocks noGrp="1"/>
          </p:cNvSpPr>
          <p:nvPr>
            <p:ph type="dt" sz="half" idx="10"/>
          </p:nvPr>
        </p:nvSpPr>
        <p:spPr/>
        <p:txBody>
          <a:bodyPr/>
          <a:lstStyle>
            <a:lvl1pPr>
              <a:defRPr/>
            </a:lvl1pPr>
          </a:lstStyle>
          <a:p>
            <a:pPr>
              <a:defRPr/>
            </a:pPr>
            <a:fld id="{AFA2C3ED-7CCC-495C-B1DE-50A53EEA1A8A}" type="datetimeFigureOut">
              <a:rPr lang="de-DE"/>
              <a:pPr>
                <a:defRPr/>
              </a:pPr>
              <a:t>14.02.2020</a:t>
            </a:fld>
            <a:endParaRPr lang="de-DE"/>
          </a:p>
        </p:txBody>
      </p:sp>
      <p:sp>
        <p:nvSpPr>
          <p:cNvPr id="5" name="Fußzeilenplatzhalter 4">
            <a:extLst>
              <a:ext uri="{FF2B5EF4-FFF2-40B4-BE49-F238E27FC236}">
                <a16:creationId xmlns:a16="http://schemas.microsoft.com/office/drawing/2014/main" id="{AC3F1BDD-4D91-49D4-A367-75FEC886EAA4}"/>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2A7D855-7EF6-49E6-A032-CA637EAA8D4D}"/>
              </a:ext>
            </a:extLst>
          </p:cNvPr>
          <p:cNvSpPr>
            <a:spLocks noGrp="1"/>
          </p:cNvSpPr>
          <p:nvPr>
            <p:ph type="sldNum" sz="quarter" idx="12"/>
          </p:nvPr>
        </p:nvSpPr>
        <p:spPr/>
        <p:txBody>
          <a:bodyPr/>
          <a:lstStyle>
            <a:lvl1pPr>
              <a:defRPr/>
            </a:lvl1pPr>
          </a:lstStyle>
          <a:p>
            <a:fld id="{D777D946-093F-4020-ADD1-B3A9B1E52AC6}" type="slidenum">
              <a:rPr lang="de-DE" altLang="ru-RU"/>
              <a:pPr/>
              <a:t>‹#›</a:t>
            </a:fld>
            <a:endParaRPr lang="de-DE" altLang="ru-RU"/>
          </a:p>
        </p:txBody>
      </p:sp>
    </p:spTree>
    <p:extLst>
      <p:ext uri="{BB962C8B-B14F-4D97-AF65-F5344CB8AC3E}">
        <p14:creationId xmlns:p14="http://schemas.microsoft.com/office/powerpoint/2010/main" val="28681211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E5E0FE96-B249-4C94-8A79-498D766783C2}"/>
              </a:ext>
            </a:extLst>
          </p:cNvPr>
          <p:cNvSpPr>
            <a:spLocks noGrp="1"/>
          </p:cNvSpPr>
          <p:nvPr>
            <p:ph type="dt" sz="half" idx="10"/>
          </p:nvPr>
        </p:nvSpPr>
        <p:spPr/>
        <p:txBody>
          <a:bodyPr/>
          <a:lstStyle>
            <a:lvl1pPr>
              <a:defRPr/>
            </a:lvl1pPr>
          </a:lstStyle>
          <a:p>
            <a:pPr>
              <a:defRPr/>
            </a:pPr>
            <a:fld id="{27DA507D-96EB-4B4E-92F5-39D92A77CA3D}" type="datetimeFigureOut">
              <a:rPr lang="de-DE"/>
              <a:pPr>
                <a:defRPr/>
              </a:pPr>
              <a:t>14.02.2020</a:t>
            </a:fld>
            <a:endParaRPr lang="de-DE"/>
          </a:p>
        </p:txBody>
      </p:sp>
      <p:sp>
        <p:nvSpPr>
          <p:cNvPr id="6" name="Fußzeilenplatzhalter 4">
            <a:extLst>
              <a:ext uri="{FF2B5EF4-FFF2-40B4-BE49-F238E27FC236}">
                <a16:creationId xmlns:a16="http://schemas.microsoft.com/office/drawing/2014/main" id="{E6AC89B5-397F-4E23-BA5E-BD8972162147}"/>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50025239-E22B-458D-BE2C-E20A84E554AA}"/>
              </a:ext>
            </a:extLst>
          </p:cNvPr>
          <p:cNvSpPr>
            <a:spLocks noGrp="1"/>
          </p:cNvSpPr>
          <p:nvPr>
            <p:ph type="sldNum" sz="quarter" idx="12"/>
          </p:nvPr>
        </p:nvSpPr>
        <p:spPr/>
        <p:txBody>
          <a:bodyPr/>
          <a:lstStyle>
            <a:lvl1pPr>
              <a:defRPr/>
            </a:lvl1pPr>
          </a:lstStyle>
          <a:p>
            <a:fld id="{28F63910-2E82-43CB-9F47-3154290517F7}" type="slidenum">
              <a:rPr lang="de-DE" altLang="ru-RU"/>
              <a:pPr/>
              <a:t>‹#›</a:t>
            </a:fld>
            <a:endParaRPr lang="de-DE" altLang="ru-RU"/>
          </a:p>
        </p:txBody>
      </p:sp>
    </p:spTree>
    <p:extLst>
      <p:ext uri="{BB962C8B-B14F-4D97-AF65-F5344CB8AC3E}">
        <p14:creationId xmlns:p14="http://schemas.microsoft.com/office/powerpoint/2010/main" val="19245728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4" name="Inhaltsplatzhalt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410"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6" name="Inhaltsplatzhalter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6E3E9D76-B061-416F-83B7-13AD10A165F8}"/>
              </a:ext>
            </a:extLst>
          </p:cNvPr>
          <p:cNvSpPr>
            <a:spLocks noGrp="1"/>
          </p:cNvSpPr>
          <p:nvPr>
            <p:ph type="dt" sz="half" idx="10"/>
          </p:nvPr>
        </p:nvSpPr>
        <p:spPr/>
        <p:txBody>
          <a:bodyPr/>
          <a:lstStyle>
            <a:lvl1pPr>
              <a:defRPr/>
            </a:lvl1pPr>
          </a:lstStyle>
          <a:p>
            <a:pPr>
              <a:defRPr/>
            </a:pPr>
            <a:fld id="{693A81F4-CAAB-4ACC-A380-CBF9F92D356A}" type="datetimeFigureOut">
              <a:rPr lang="de-DE"/>
              <a:pPr>
                <a:defRPr/>
              </a:pPr>
              <a:t>14.02.2020</a:t>
            </a:fld>
            <a:endParaRPr lang="de-DE"/>
          </a:p>
        </p:txBody>
      </p:sp>
      <p:sp>
        <p:nvSpPr>
          <p:cNvPr id="8" name="Fußzeilenplatzhalter 4">
            <a:extLst>
              <a:ext uri="{FF2B5EF4-FFF2-40B4-BE49-F238E27FC236}">
                <a16:creationId xmlns:a16="http://schemas.microsoft.com/office/drawing/2014/main" id="{F1CC0B68-1FD9-4845-9968-E8980D4B412A}"/>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EDB6EDB0-F1D2-4292-B4B0-638439A00230}"/>
              </a:ext>
            </a:extLst>
          </p:cNvPr>
          <p:cNvSpPr>
            <a:spLocks noGrp="1"/>
          </p:cNvSpPr>
          <p:nvPr>
            <p:ph type="sldNum" sz="quarter" idx="12"/>
          </p:nvPr>
        </p:nvSpPr>
        <p:spPr/>
        <p:txBody>
          <a:bodyPr/>
          <a:lstStyle>
            <a:lvl1pPr>
              <a:defRPr/>
            </a:lvl1pPr>
          </a:lstStyle>
          <a:p>
            <a:fld id="{4690FA22-CA9F-411C-B47D-D90C0C5CF3D7}" type="slidenum">
              <a:rPr lang="de-DE" altLang="ru-RU"/>
              <a:pPr/>
              <a:t>‹#›</a:t>
            </a:fld>
            <a:endParaRPr lang="de-DE" altLang="ru-RU"/>
          </a:p>
        </p:txBody>
      </p:sp>
    </p:spTree>
    <p:extLst>
      <p:ext uri="{BB962C8B-B14F-4D97-AF65-F5344CB8AC3E}">
        <p14:creationId xmlns:p14="http://schemas.microsoft.com/office/powerpoint/2010/main" val="31208579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1D4300BC-6AD4-488A-9792-E723BC2956EA}"/>
              </a:ext>
            </a:extLst>
          </p:cNvPr>
          <p:cNvSpPr>
            <a:spLocks noGrp="1"/>
          </p:cNvSpPr>
          <p:nvPr>
            <p:ph type="dt" sz="half" idx="10"/>
          </p:nvPr>
        </p:nvSpPr>
        <p:spPr/>
        <p:txBody>
          <a:bodyPr/>
          <a:lstStyle>
            <a:lvl1pPr>
              <a:defRPr/>
            </a:lvl1pPr>
          </a:lstStyle>
          <a:p>
            <a:pPr>
              <a:defRPr/>
            </a:pPr>
            <a:fld id="{C6116608-B494-4AE7-85D1-BFA32EFD88F4}" type="datetimeFigureOut">
              <a:rPr lang="de-DE"/>
              <a:pPr>
                <a:defRPr/>
              </a:pPr>
              <a:t>14.02.2020</a:t>
            </a:fld>
            <a:endParaRPr lang="de-DE"/>
          </a:p>
        </p:txBody>
      </p:sp>
      <p:sp>
        <p:nvSpPr>
          <p:cNvPr id="4" name="Fußzeilenplatzhalter 4">
            <a:extLst>
              <a:ext uri="{FF2B5EF4-FFF2-40B4-BE49-F238E27FC236}">
                <a16:creationId xmlns:a16="http://schemas.microsoft.com/office/drawing/2014/main" id="{6F8CB9E0-A540-4EAE-B765-B7CF6C2E64CB}"/>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AE740CF5-46E6-4BE7-B96A-4C95FC48C4D9}"/>
              </a:ext>
            </a:extLst>
          </p:cNvPr>
          <p:cNvSpPr>
            <a:spLocks noGrp="1"/>
          </p:cNvSpPr>
          <p:nvPr>
            <p:ph type="sldNum" sz="quarter" idx="12"/>
          </p:nvPr>
        </p:nvSpPr>
        <p:spPr/>
        <p:txBody>
          <a:bodyPr/>
          <a:lstStyle>
            <a:lvl1pPr>
              <a:defRPr/>
            </a:lvl1pPr>
          </a:lstStyle>
          <a:p>
            <a:fld id="{4B087983-2394-4899-AB59-D70974FFAFE2}" type="slidenum">
              <a:rPr lang="de-DE" altLang="ru-RU"/>
              <a:pPr/>
              <a:t>‹#›</a:t>
            </a:fld>
            <a:endParaRPr lang="de-DE" altLang="ru-RU"/>
          </a:p>
        </p:txBody>
      </p:sp>
    </p:spTree>
    <p:extLst>
      <p:ext uri="{BB962C8B-B14F-4D97-AF65-F5344CB8AC3E}">
        <p14:creationId xmlns:p14="http://schemas.microsoft.com/office/powerpoint/2010/main" val="2426427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74"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603" y="1600200"/>
            <a:ext cx="4011084" cy="4480560"/>
          </a:xfrm>
        </p:spPr>
        <p:txBody>
          <a:bodyPr>
            <a:normAutofit/>
          </a:bodyPr>
          <a:lstStyle>
            <a:lvl1pPr marL="0" indent="0">
              <a:buNone/>
              <a:defRPr sz="16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sz="2400" b="0" strike="noStrike" spc="-1">
              <a:latin typeface="Times New Roman"/>
            </a:endParaRPr>
          </a:p>
        </p:txBody>
      </p:sp>
      <p:sp>
        <p:nvSpPr>
          <p:cNvPr id="6" name="Footer Placeholder 5"/>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
        <p:nvSpPr>
          <p:cNvPr id="8" name="Title 7"/>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3119203269"/>
      </p:ext>
    </p:extLst>
  </p:cSld>
  <p:clrMapOvr>
    <a:masterClrMapping/>
  </p:clrMapOvr>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480DC294-B1A1-44F4-B755-C14DAD7835DF}"/>
              </a:ext>
            </a:extLst>
          </p:cNvPr>
          <p:cNvSpPr>
            <a:spLocks noGrp="1"/>
          </p:cNvSpPr>
          <p:nvPr>
            <p:ph type="dt" sz="half" idx="10"/>
          </p:nvPr>
        </p:nvSpPr>
        <p:spPr/>
        <p:txBody>
          <a:bodyPr/>
          <a:lstStyle>
            <a:lvl1pPr>
              <a:defRPr/>
            </a:lvl1pPr>
          </a:lstStyle>
          <a:p>
            <a:pPr>
              <a:defRPr/>
            </a:pPr>
            <a:fld id="{3B8DDD52-7A5B-4885-84CE-E6F7A5DD78A6}" type="datetimeFigureOut">
              <a:rPr lang="de-DE"/>
              <a:pPr>
                <a:defRPr/>
              </a:pPr>
              <a:t>14.02.2020</a:t>
            </a:fld>
            <a:endParaRPr lang="de-DE"/>
          </a:p>
        </p:txBody>
      </p:sp>
      <p:sp>
        <p:nvSpPr>
          <p:cNvPr id="3" name="Fußzeilenplatzhalter 4">
            <a:extLst>
              <a:ext uri="{FF2B5EF4-FFF2-40B4-BE49-F238E27FC236}">
                <a16:creationId xmlns:a16="http://schemas.microsoft.com/office/drawing/2014/main" id="{77529E66-982B-49D2-8E57-C025592757EC}"/>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4EDA1E23-806E-4EED-90F9-4748669D30B0}"/>
              </a:ext>
            </a:extLst>
          </p:cNvPr>
          <p:cNvSpPr>
            <a:spLocks noGrp="1"/>
          </p:cNvSpPr>
          <p:nvPr>
            <p:ph type="sldNum" sz="quarter" idx="12"/>
          </p:nvPr>
        </p:nvSpPr>
        <p:spPr/>
        <p:txBody>
          <a:bodyPr/>
          <a:lstStyle>
            <a:lvl1pPr>
              <a:defRPr/>
            </a:lvl1pPr>
          </a:lstStyle>
          <a:p>
            <a:fld id="{56FCA213-9AF9-4194-8362-C98C6523EFE1}" type="slidenum">
              <a:rPr lang="de-DE" altLang="ru-RU"/>
              <a:pPr/>
              <a:t>‹#›</a:t>
            </a:fld>
            <a:endParaRPr lang="de-DE" altLang="ru-RU"/>
          </a:p>
        </p:txBody>
      </p:sp>
    </p:spTree>
    <p:extLst>
      <p:ext uri="{BB962C8B-B14F-4D97-AF65-F5344CB8AC3E}">
        <p14:creationId xmlns:p14="http://schemas.microsoft.com/office/powerpoint/2010/main" val="12764861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74"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C83157D6-76E3-44F9-B9C2-944DBB186C40}"/>
              </a:ext>
            </a:extLst>
          </p:cNvPr>
          <p:cNvSpPr>
            <a:spLocks noGrp="1"/>
          </p:cNvSpPr>
          <p:nvPr>
            <p:ph type="dt" sz="half" idx="10"/>
          </p:nvPr>
        </p:nvSpPr>
        <p:spPr/>
        <p:txBody>
          <a:bodyPr/>
          <a:lstStyle>
            <a:lvl1pPr>
              <a:defRPr/>
            </a:lvl1pPr>
          </a:lstStyle>
          <a:p>
            <a:pPr>
              <a:defRPr/>
            </a:pPr>
            <a:fld id="{B80ED210-69B2-4936-A934-084DCC97B4E6}" type="datetimeFigureOut">
              <a:rPr lang="de-DE"/>
              <a:pPr>
                <a:defRPr/>
              </a:pPr>
              <a:t>14.02.2020</a:t>
            </a:fld>
            <a:endParaRPr lang="de-DE"/>
          </a:p>
        </p:txBody>
      </p:sp>
      <p:sp>
        <p:nvSpPr>
          <p:cNvPr id="6" name="Fußzeilenplatzhalter 4">
            <a:extLst>
              <a:ext uri="{FF2B5EF4-FFF2-40B4-BE49-F238E27FC236}">
                <a16:creationId xmlns:a16="http://schemas.microsoft.com/office/drawing/2014/main" id="{010EADF5-A1C1-499E-AEF4-12614075A38F}"/>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8ABFA567-CCFC-4A66-AAD9-57814425F5AA}"/>
              </a:ext>
            </a:extLst>
          </p:cNvPr>
          <p:cNvSpPr>
            <a:spLocks noGrp="1"/>
          </p:cNvSpPr>
          <p:nvPr>
            <p:ph type="sldNum" sz="quarter" idx="12"/>
          </p:nvPr>
        </p:nvSpPr>
        <p:spPr/>
        <p:txBody>
          <a:bodyPr/>
          <a:lstStyle>
            <a:lvl1pPr>
              <a:defRPr/>
            </a:lvl1pPr>
          </a:lstStyle>
          <a:p>
            <a:fld id="{648A17DA-8BD9-4B3C-AF27-412151C27DA8}" type="slidenum">
              <a:rPr lang="de-DE" altLang="ru-RU"/>
              <a:pPr/>
              <a:t>‹#›</a:t>
            </a:fld>
            <a:endParaRPr lang="de-DE" altLang="ru-RU"/>
          </a:p>
        </p:txBody>
      </p:sp>
    </p:spTree>
    <p:extLst>
      <p:ext uri="{BB962C8B-B14F-4D97-AF65-F5344CB8AC3E}">
        <p14:creationId xmlns:p14="http://schemas.microsoft.com/office/powerpoint/2010/main" val="40929967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EBBEEA24-90CE-470D-9BC8-3B49524ABBFB}"/>
              </a:ext>
            </a:extLst>
          </p:cNvPr>
          <p:cNvSpPr>
            <a:spLocks noGrp="1"/>
          </p:cNvSpPr>
          <p:nvPr>
            <p:ph type="dt" sz="half" idx="10"/>
          </p:nvPr>
        </p:nvSpPr>
        <p:spPr/>
        <p:txBody>
          <a:bodyPr/>
          <a:lstStyle>
            <a:lvl1pPr>
              <a:defRPr/>
            </a:lvl1pPr>
          </a:lstStyle>
          <a:p>
            <a:pPr>
              <a:defRPr/>
            </a:pPr>
            <a:fld id="{40EAD31F-5FA5-42A2-82F9-B58E047BBE8C}" type="datetimeFigureOut">
              <a:rPr lang="de-DE"/>
              <a:pPr>
                <a:defRPr/>
              </a:pPr>
              <a:t>14.02.2020</a:t>
            </a:fld>
            <a:endParaRPr lang="de-DE"/>
          </a:p>
        </p:txBody>
      </p:sp>
      <p:sp>
        <p:nvSpPr>
          <p:cNvPr id="6" name="Fußzeilenplatzhalter 4">
            <a:extLst>
              <a:ext uri="{FF2B5EF4-FFF2-40B4-BE49-F238E27FC236}">
                <a16:creationId xmlns:a16="http://schemas.microsoft.com/office/drawing/2014/main" id="{F7BF5015-2076-486E-913C-60368FBBC0E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F1AE731-75C4-4B69-BB75-6082BFBB725C}"/>
              </a:ext>
            </a:extLst>
          </p:cNvPr>
          <p:cNvSpPr>
            <a:spLocks noGrp="1"/>
          </p:cNvSpPr>
          <p:nvPr>
            <p:ph type="sldNum" sz="quarter" idx="12"/>
          </p:nvPr>
        </p:nvSpPr>
        <p:spPr/>
        <p:txBody>
          <a:bodyPr/>
          <a:lstStyle>
            <a:lvl1pPr>
              <a:defRPr/>
            </a:lvl1pPr>
          </a:lstStyle>
          <a:p>
            <a:fld id="{05DA9CA2-21EE-4482-B5A6-A3C8B031232A}" type="slidenum">
              <a:rPr lang="de-DE" altLang="ru-RU"/>
              <a:pPr/>
              <a:t>‹#›</a:t>
            </a:fld>
            <a:endParaRPr lang="de-DE" altLang="ru-RU"/>
          </a:p>
        </p:txBody>
      </p:sp>
    </p:spTree>
    <p:extLst>
      <p:ext uri="{BB962C8B-B14F-4D97-AF65-F5344CB8AC3E}">
        <p14:creationId xmlns:p14="http://schemas.microsoft.com/office/powerpoint/2010/main" val="2695438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B308955-38E7-4529-8CBC-F47D33EB294F}"/>
              </a:ext>
            </a:extLst>
          </p:cNvPr>
          <p:cNvSpPr>
            <a:spLocks noGrp="1"/>
          </p:cNvSpPr>
          <p:nvPr>
            <p:ph type="dt" sz="half" idx="10"/>
          </p:nvPr>
        </p:nvSpPr>
        <p:spPr/>
        <p:txBody>
          <a:bodyPr/>
          <a:lstStyle>
            <a:lvl1pPr>
              <a:defRPr/>
            </a:lvl1pPr>
          </a:lstStyle>
          <a:p>
            <a:pPr>
              <a:defRPr/>
            </a:pPr>
            <a:fld id="{8ADE27CF-DD7D-4DDC-BD97-04FB8C316215}" type="datetimeFigureOut">
              <a:rPr lang="de-DE"/>
              <a:pPr>
                <a:defRPr/>
              </a:pPr>
              <a:t>14.02.2020</a:t>
            </a:fld>
            <a:endParaRPr lang="de-DE"/>
          </a:p>
        </p:txBody>
      </p:sp>
      <p:sp>
        <p:nvSpPr>
          <p:cNvPr id="5" name="Fußzeilenplatzhalter 4">
            <a:extLst>
              <a:ext uri="{FF2B5EF4-FFF2-40B4-BE49-F238E27FC236}">
                <a16:creationId xmlns:a16="http://schemas.microsoft.com/office/drawing/2014/main" id="{F321837C-0C22-4337-A085-BF2BAA7D0DF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6A6871E-3368-4B57-AFA6-44FEFE75658F}"/>
              </a:ext>
            </a:extLst>
          </p:cNvPr>
          <p:cNvSpPr>
            <a:spLocks noGrp="1"/>
          </p:cNvSpPr>
          <p:nvPr>
            <p:ph type="sldNum" sz="quarter" idx="12"/>
          </p:nvPr>
        </p:nvSpPr>
        <p:spPr/>
        <p:txBody>
          <a:bodyPr/>
          <a:lstStyle>
            <a:lvl1pPr>
              <a:defRPr/>
            </a:lvl1pPr>
          </a:lstStyle>
          <a:p>
            <a:fld id="{B341E28E-2CFE-445E-95FA-FB751A010969}" type="slidenum">
              <a:rPr lang="de-DE" altLang="ru-RU"/>
              <a:pPr/>
              <a:t>‹#›</a:t>
            </a:fld>
            <a:endParaRPr lang="de-DE" altLang="ru-RU"/>
          </a:p>
        </p:txBody>
      </p:sp>
    </p:spTree>
    <p:extLst>
      <p:ext uri="{BB962C8B-B14F-4D97-AF65-F5344CB8AC3E}">
        <p14:creationId xmlns:p14="http://schemas.microsoft.com/office/powerpoint/2010/main" val="8253267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41"/>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741"/>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E046449-3C45-4C6D-A070-2DF08A90C3FE}"/>
              </a:ext>
            </a:extLst>
          </p:cNvPr>
          <p:cNvSpPr>
            <a:spLocks noGrp="1"/>
          </p:cNvSpPr>
          <p:nvPr>
            <p:ph type="dt" sz="half" idx="10"/>
          </p:nvPr>
        </p:nvSpPr>
        <p:spPr/>
        <p:txBody>
          <a:bodyPr/>
          <a:lstStyle>
            <a:lvl1pPr>
              <a:defRPr/>
            </a:lvl1pPr>
          </a:lstStyle>
          <a:p>
            <a:pPr>
              <a:defRPr/>
            </a:pPr>
            <a:fld id="{1B02132D-7132-4764-8D35-70AD381CAD5C}" type="datetimeFigureOut">
              <a:rPr lang="de-DE"/>
              <a:pPr>
                <a:defRPr/>
              </a:pPr>
              <a:t>14.02.2020</a:t>
            </a:fld>
            <a:endParaRPr lang="de-DE"/>
          </a:p>
        </p:txBody>
      </p:sp>
      <p:sp>
        <p:nvSpPr>
          <p:cNvPr id="5" name="Fußzeilenplatzhalter 4">
            <a:extLst>
              <a:ext uri="{FF2B5EF4-FFF2-40B4-BE49-F238E27FC236}">
                <a16:creationId xmlns:a16="http://schemas.microsoft.com/office/drawing/2014/main" id="{F43EC324-48D0-45FB-B208-8AAC3FF5185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8A96D08-F47E-457B-9CEB-CFF3893C29AF}"/>
              </a:ext>
            </a:extLst>
          </p:cNvPr>
          <p:cNvSpPr>
            <a:spLocks noGrp="1"/>
          </p:cNvSpPr>
          <p:nvPr>
            <p:ph type="sldNum" sz="quarter" idx="12"/>
          </p:nvPr>
        </p:nvSpPr>
        <p:spPr/>
        <p:txBody>
          <a:bodyPr/>
          <a:lstStyle>
            <a:lvl1pPr>
              <a:defRPr/>
            </a:lvl1pPr>
          </a:lstStyle>
          <a:p>
            <a:fld id="{04D7C630-81F1-4F9D-B086-37E1FC0F1671}" type="slidenum">
              <a:rPr lang="de-DE" altLang="ru-RU"/>
              <a:pPr/>
              <a:t>‹#›</a:t>
            </a:fld>
            <a:endParaRPr lang="de-DE" altLang="ru-RU"/>
          </a:p>
        </p:txBody>
      </p:sp>
    </p:spTree>
    <p:extLst>
      <p:ext uri="{BB962C8B-B14F-4D97-AF65-F5344CB8AC3E}">
        <p14:creationId xmlns:p14="http://schemas.microsoft.com/office/powerpoint/2010/main" val="17062165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98"/>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306433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2543391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7014"/>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814017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638284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4" name="Inhaltsplatzhalt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419"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6" name="Inhaltsplatzhalter 5"/>
          <p:cNvSpPr>
            <a:spLocks noGrp="1"/>
          </p:cNvSpPr>
          <p:nvPr>
            <p:ph sz="quarter" idx="4"/>
          </p:nvPr>
        </p:nvSpPr>
        <p:spPr>
          <a:xfrm>
            <a:off x="619341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9428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Mastertitelformat bearbeiten</a:t>
            </a:r>
            <a:endParaRPr lang="de-DE"/>
          </a:p>
        </p:txBody>
      </p:sp>
      <p:sp>
        <p:nvSpPr>
          <p:cNvPr id="3" name="Inhaltsplatzhalter 2"/>
          <p:cNvSpPr>
            <a:spLocks noGrp="1"/>
          </p:cNvSpPr>
          <p:nvPr>
            <p:ph idx="1"/>
          </p:nvPr>
        </p:nvSpPr>
        <p:spPr/>
        <p:txBody>
          <a:body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Datumsplatzhalter 3"/>
          <p:cNvSpPr>
            <a:spLocks noGrp="1"/>
          </p:cNvSpPr>
          <p:nvPr>
            <p:ph type="dt" sz="half" idx="10"/>
          </p:nvPr>
        </p:nvSpPr>
        <p:spPr/>
        <p:txBody>
          <a:bodyPr/>
          <a:lstStyle/>
          <a:p>
            <a:fld id="{4D4022F0-4EA4-3E45-8677-51DA89DE7C8E}" type="datetimeFigureOut">
              <a:rPr lang="de-DE" smtClean="0"/>
              <a:t>14.02.2020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3428637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12001541"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endParaRPr lang="en-US"/>
          </a:p>
        </p:txBody>
      </p:sp>
      <p:sp>
        <p:nvSpPr>
          <p:cNvPr id="3" name="Picture Placeholder 2"/>
          <p:cNvSpPr>
            <a:spLocks noGrp="1"/>
          </p:cNvSpPr>
          <p:nvPr>
            <p:ph type="pic" idx="1"/>
          </p:nvPr>
        </p:nvSpPr>
        <p:spPr>
          <a:xfrm>
            <a:off x="40" y="0"/>
            <a:ext cx="12001169" cy="4846320"/>
          </a:xfrm>
          <a:solidFill>
            <a:schemeClr val="bg1">
              <a:lumMod val="75000"/>
            </a:schemeClr>
          </a:solidFill>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609603" y="5715000"/>
            <a:ext cx="10871200" cy="457200"/>
          </a:xfrm>
        </p:spPr>
        <p:txBody>
          <a:bodyPr/>
          <a:lstStyle>
            <a:lvl1pPr marL="0" indent="0">
              <a:buNone/>
              <a:defRPr sz="16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sz="2400" b="0" strike="noStrike" spc="-1">
              <a:latin typeface="Times New Roman"/>
            </a:endParaRPr>
          </a:p>
        </p:txBody>
      </p:sp>
      <p:sp>
        <p:nvSpPr>
          <p:cNvPr id="6" name="Footer Placeholder 5"/>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
        <p:nvSpPr>
          <p:cNvPr id="8" name="Title 7"/>
          <p:cNvSpPr>
            <a:spLocks noGrp="1"/>
          </p:cNvSpPr>
          <p:nvPr>
            <p:ph type="title"/>
          </p:nvPr>
        </p:nvSpPr>
        <p:spPr>
          <a:xfrm>
            <a:off x="609603" y="4953000"/>
            <a:ext cx="10871200" cy="762000"/>
          </a:xfrm>
        </p:spPr>
        <p:txBody>
          <a:bodyPr anchor="t">
            <a:normAutofit/>
          </a:bodyPr>
          <a:lstStyle>
            <a:lvl1pPr>
              <a:defRPr sz="3200"/>
            </a:lvl1pPr>
          </a:lstStyle>
          <a:p>
            <a:r>
              <a:rPr lang="ru-RU"/>
              <a:t>Образец заголовка</a:t>
            </a:r>
            <a:endParaRPr lang="en-US" dirty="0"/>
          </a:p>
        </p:txBody>
      </p:sp>
      <p:sp>
        <p:nvSpPr>
          <p:cNvPr id="10" name="Rectangle 9"/>
          <p:cNvSpPr/>
          <p:nvPr/>
        </p:nvSpPr>
        <p:spPr>
          <a:xfrm>
            <a:off x="12001541"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endParaRPr lang="en-US"/>
          </a:p>
        </p:txBody>
      </p:sp>
    </p:spTree>
    <p:extLst>
      <p:ext uri="{BB962C8B-B14F-4D97-AF65-F5344CB8AC3E}">
        <p14:creationId xmlns:p14="http://schemas.microsoft.com/office/powerpoint/2010/main" val="3344583327"/>
      </p:ext>
    </p:extLst>
  </p:cSld>
  <p:clrMapOvr>
    <a:masterClrMapping/>
  </p:clrMapOvr>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372331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0235446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74" y="2731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923893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3604547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6391240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4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74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475750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74"/>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167485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302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7" y="4406989"/>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7"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57803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9355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endParaRPr lang="ru-RU" sz="2400" b="0" strike="noStrike" spc="-1">
              <a:latin typeface="Times New Roman"/>
            </a:endParaRPr>
          </a:p>
        </p:txBody>
      </p:sp>
      <p:sp>
        <p:nvSpPr>
          <p:cNvPr id="5" name="Footer Placeholder 4"/>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Tree>
    <p:extLst>
      <p:ext uri="{BB962C8B-B14F-4D97-AF65-F5344CB8AC3E}">
        <p14:creationId xmlns:p14="http://schemas.microsoft.com/office/powerpoint/2010/main" val="4291320023"/>
      </p:ext>
    </p:extLst>
  </p:cSld>
  <p:clrMapOvr>
    <a:masterClrMapping/>
  </p:clrMapOvr>
  <p:hf sldNum="0"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73" y="1535113"/>
            <a:ext cx="5389035"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73"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785352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122033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10747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78" y="27313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373238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21"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21"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21"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198307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42617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23"/>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723"/>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24110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7894" y="1443550"/>
            <a:ext cx="10903663" cy="4659556"/>
          </a:xfrm>
          <a:prstGeom prst="rect">
            <a:avLst/>
          </a:prstGeom>
        </p:spPr>
        <p:txBody>
          <a:bodyPr lIns="0" rIns="0"/>
          <a:lstStyle>
            <a:lvl2pPr marL="413392" indent="-413392">
              <a:defRPr sz="2200">
                <a:latin typeface="+mj-lt"/>
                <a:cs typeface="Arial"/>
              </a:defRPr>
            </a:lvl2pPr>
            <a:lvl3pPr marL="727746" indent="-314355">
              <a:defRPr sz="1800">
                <a:latin typeface="+mj-lt"/>
                <a:cs typeface="Arial"/>
              </a:defRPr>
            </a:lvl3pPr>
            <a:lvl4pPr marL="1033487" indent="-305760">
              <a:buFont typeface="Lucida Grande"/>
              <a:buChar char="‒"/>
              <a:defRPr sz="1600">
                <a:latin typeface="+mj-lt"/>
                <a:cs typeface="Arial"/>
              </a:defRPr>
            </a:lvl4pPr>
            <a:lvl5pPr marL="1240175" indent="-206698">
              <a:defRPr sz="1600">
                <a:latin typeface="+mj-lt"/>
                <a:cs typeface="Aria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9149055" y="6383897"/>
            <a:ext cx="2844800" cy="365125"/>
          </a:xfrm>
          <a:prstGeom prst="rect">
            <a:avLst/>
          </a:prstGeom>
        </p:spPr>
        <p:txBody>
          <a:bodyPr vert="horz" lIns="0" tIns="0" rIns="0" bIns="0" rtlCol="0" anchor="ctr"/>
          <a:lstStyle>
            <a:lvl1pPr algn="l">
              <a:defRPr sz="1000">
                <a:solidFill>
                  <a:srgbClr val="7F7F7F"/>
                </a:solidFill>
                <a:latin typeface="+mn-lt"/>
                <a:cs typeface="Arial"/>
              </a:defRPr>
            </a:lvl1pPr>
          </a:lstStyle>
          <a:p>
            <a:pPr algn="r"/>
            <a:fld id="{AAB6FA28-7AEC-3F43-9C2D-3DB969CFEC6A}" type="slidenum">
              <a:rPr lang="en-US" smtClean="0"/>
              <a:pPr algn="r"/>
              <a:t>‹#›</a:t>
            </a:fld>
            <a:endParaRPr lang="en-US" dirty="0"/>
          </a:p>
        </p:txBody>
      </p:sp>
      <p:sp>
        <p:nvSpPr>
          <p:cNvPr id="11" name="Title 1"/>
          <p:cNvSpPr>
            <a:spLocks noGrp="1"/>
          </p:cNvSpPr>
          <p:nvPr>
            <p:ph type="title"/>
          </p:nvPr>
        </p:nvSpPr>
        <p:spPr>
          <a:xfrm>
            <a:off x="1108377" y="773551"/>
            <a:ext cx="9975275" cy="500303"/>
          </a:xfrm>
          <a:prstGeom prst="rect">
            <a:avLst/>
          </a:prstGeom>
        </p:spPr>
        <p:txBody>
          <a:bodyPr vert="horz" lIns="0" tIns="0" rIns="0" bIns="0"/>
          <a:lstStyle>
            <a:lvl1pPr algn="l">
              <a:defRPr sz="2700" b="1">
                <a:latin typeface="+mj-lt"/>
                <a:cs typeface="Arial"/>
              </a:defRPr>
            </a:lvl1pPr>
          </a:lstStyle>
          <a:p>
            <a:r>
              <a:rPr lang="en-US" dirty="0"/>
              <a:t>Click to edit Master title style</a:t>
            </a:r>
          </a:p>
        </p:txBody>
      </p:sp>
      <p:sp>
        <p:nvSpPr>
          <p:cNvPr id="13" name="Date Placeholder 3"/>
          <p:cNvSpPr>
            <a:spLocks noGrp="1"/>
          </p:cNvSpPr>
          <p:nvPr>
            <p:ph type="dt" sz="half" idx="2"/>
          </p:nvPr>
        </p:nvSpPr>
        <p:spPr>
          <a:xfrm>
            <a:off x="277700" y="6383897"/>
            <a:ext cx="2804571"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altLang="ja-JP"/>
              <a:t>A. Yamamoto, 190513b</a:t>
            </a:r>
            <a:endParaRPr lang="en-US" dirty="0"/>
          </a:p>
        </p:txBody>
      </p:sp>
      <p:sp>
        <p:nvSpPr>
          <p:cNvPr id="14" name="Footer Placeholder 4"/>
          <p:cNvSpPr>
            <a:spLocks noGrp="1"/>
          </p:cNvSpPr>
          <p:nvPr>
            <p:ph type="ftr" sz="quarter" idx="3"/>
          </p:nvPr>
        </p:nvSpPr>
        <p:spPr>
          <a:xfrm>
            <a:off x="4968973" y="6383897"/>
            <a:ext cx="2185940" cy="365125"/>
          </a:xfrm>
          <a:prstGeom prst="rect">
            <a:avLst/>
          </a:prstGeom>
        </p:spPr>
        <p:txBody>
          <a:bodyPr vert="horz" lIns="0" tIns="0" rIns="0" bIns="0" rtlCol="0" anchor="ctr"/>
          <a:lstStyle>
            <a:lvl1pPr algn="l">
              <a:defRPr sz="1000">
                <a:solidFill>
                  <a:srgbClr val="7F7F7F"/>
                </a:solidFill>
                <a:latin typeface="+mn-lt"/>
                <a:cs typeface="Arial"/>
              </a:defRPr>
            </a:lvl1pPr>
          </a:lstStyle>
          <a:p>
            <a:endParaRPr lang="en-US" dirty="0"/>
          </a:p>
        </p:txBody>
      </p:sp>
    </p:spTree>
    <p:extLst>
      <p:ext uri="{BB962C8B-B14F-4D97-AF65-F5344CB8AC3E}">
        <p14:creationId xmlns:p14="http://schemas.microsoft.com/office/powerpoint/2010/main" val="1952944363"/>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549F"/>
                </a:solidFill>
                <a:latin typeface="Arial"/>
                <a:cs typeface="Arial"/>
              </a:defRPr>
            </a:lvl1pPr>
          </a:lstStyle>
          <a:p>
            <a:endParaRPr/>
          </a:p>
        </p:txBody>
      </p:sp>
      <p:sp>
        <p:nvSpPr>
          <p:cNvPr id="3" name="Holder 3"/>
          <p:cNvSpPr>
            <a:spLocks noGrp="1"/>
          </p:cNvSpPr>
          <p:nvPr>
            <p:ph sz="half" idx="2"/>
          </p:nvPr>
        </p:nvSpPr>
        <p:spPr>
          <a:xfrm>
            <a:off x="609600" y="1577381"/>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81"/>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ltLang="ja-JP">
                <a:solidFill>
                  <a:prstClr val="black">
                    <a:tint val="75000"/>
                  </a:prstClr>
                </a:solidFill>
              </a:rPr>
              <a:t>A. Yamamoto, 190513b</a:t>
            </a:r>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99BD"/>
                </a:solidFill>
                <a:latin typeface="Arial"/>
                <a:cs typeface="Arial"/>
              </a:defRPr>
            </a:lvl1pPr>
          </a:lstStyle>
          <a:p>
            <a:pPr marL="25277">
              <a:lnSpc>
                <a:spcPts val="1430"/>
              </a:lnSpc>
            </a:pPr>
            <a:fld id="{81D60167-4931-47E6-BA6A-407CBD079E47}" type="slidenum">
              <a:rPr lang="en-US" altLang="ja-JP" smtClean="0"/>
              <a:pPr marL="25277">
                <a:lnSpc>
                  <a:spcPts val="1430"/>
                </a:lnSpc>
              </a:pPr>
              <a:t>‹#›</a:t>
            </a:fld>
            <a:endParaRPr lang="en-US" altLang="ja-JP" dirty="0"/>
          </a:p>
        </p:txBody>
      </p:sp>
    </p:spTree>
    <p:extLst>
      <p:ext uri="{BB962C8B-B14F-4D97-AF65-F5344CB8AC3E}">
        <p14:creationId xmlns:p14="http://schemas.microsoft.com/office/powerpoint/2010/main" val="21545562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Блок-схема: процесс 3">
            <a:extLst>
              <a:ext uri="{FF2B5EF4-FFF2-40B4-BE49-F238E27FC236}">
                <a16:creationId xmlns:a16="http://schemas.microsoft.com/office/drawing/2014/main" id="{A6F222E5-999F-4670-BBC4-4FAEFB0C1B7B}"/>
              </a:ext>
            </a:extLst>
          </p:cNvPr>
          <p:cNvSpPr/>
          <p:nvPr userDrawn="1"/>
        </p:nvSpPr>
        <p:spPr>
          <a:xfrm>
            <a:off x="0" y="6553244"/>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5" name="Прямоугольник 4">
            <a:extLst>
              <a:ext uri="{FF2B5EF4-FFF2-40B4-BE49-F238E27FC236}">
                <a16:creationId xmlns:a16="http://schemas.microsoft.com/office/drawing/2014/main" id="{CCB3CB2A-E701-405B-AA31-58A1FECC8793}"/>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4957" indent="0" algn="ctr">
              <a:buNone/>
              <a:defRPr sz="2000"/>
            </a:lvl2pPr>
            <a:lvl3pPr marL="909922" indent="0" algn="ctr">
              <a:buNone/>
              <a:defRPr sz="1800"/>
            </a:lvl3pPr>
            <a:lvl4pPr marL="1364877" indent="0" algn="ctr">
              <a:buNone/>
              <a:defRPr sz="1600"/>
            </a:lvl4pPr>
            <a:lvl5pPr marL="1819839" indent="0" algn="ctr">
              <a:buNone/>
              <a:defRPr sz="1600"/>
            </a:lvl5pPr>
            <a:lvl6pPr marL="2274804" indent="0" algn="ctr">
              <a:buNone/>
              <a:defRPr sz="1600"/>
            </a:lvl6pPr>
            <a:lvl7pPr marL="2729754" indent="0" algn="ctr">
              <a:buNone/>
              <a:defRPr sz="1600"/>
            </a:lvl7pPr>
            <a:lvl8pPr marL="3184720" indent="0" algn="ctr">
              <a:buNone/>
              <a:defRPr sz="1600"/>
            </a:lvl8pPr>
            <a:lvl9pPr marL="3639680" indent="0" algn="ctr">
              <a:buNone/>
              <a:defRPr sz="1600"/>
            </a:lvl9pPr>
          </a:lstStyle>
          <a:p>
            <a:r>
              <a:rPr lang="ru-RU"/>
              <a:t>Образец подзаголовка</a:t>
            </a:r>
          </a:p>
        </p:txBody>
      </p:sp>
      <p:sp>
        <p:nvSpPr>
          <p:cNvPr id="6" name="Дата 3">
            <a:extLst>
              <a:ext uri="{FF2B5EF4-FFF2-40B4-BE49-F238E27FC236}">
                <a16:creationId xmlns:a16="http://schemas.microsoft.com/office/drawing/2014/main" id="{E200F729-84F4-4B86-9DF8-E42C550511D6}"/>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4">
            <a:extLst>
              <a:ext uri="{FF2B5EF4-FFF2-40B4-BE49-F238E27FC236}">
                <a16:creationId xmlns:a16="http://schemas.microsoft.com/office/drawing/2014/main" id="{100461FF-4BFE-49F4-BCAB-C617C0F0AF57}"/>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5">
            <a:extLst>
              <a:ext uri="{FF2B5EF4-FFF2-40B4-BE49-F238E27FC236}">
                <a16:creationId xmlns:a16="http://schemas.microsoft.com/office/drawing/2014/main" id="{0B5A82BC-C851-42A6-8118-817D75A24A7A}"/>
              </a:ext>
            </a:extLst>
          </p:cNvPr>
          <p:cNvSpPr>
            <a:spLocks noGrp="1"/>
          </p:cNvSpPr>
          <p:nvPr>
            <p:ph type="sldNum" sz="quarter" idx="12"/>
          </p:nvPr>
        </p:nvSpPr>
        <p:spPr>
          <a:xfrm>
            <a:off x="9347203" y="6530975"/>
            <a:ext cx="2844800" cy="476250"/>
          </a:xfrm>
        </p:spPr>
        <p:txBody>
          <a:bodyPr/>
          <a:lstStyle>
            <a:lvl1pPr>
              <a:defRPr>
                <a:solidFill>
                  <a:srgbClr val="FFFFFF"/>
                </a:solidFill>
              </a:defRPr>
            </a:lvl1pPr>
          </a:lstStyle>
          <a:p>
            <a:fld id="{D484ACDA-E27D-445B-B45B-C881184433D0}" type="slidenum">
              <a:rPr lang="es-ES" altLang="ru-RU"/>
              <a:pPr/>
              <a:t>‹#›</a:t>
            </a:fld>
            <a:endParaRPr lang="es-ES" altLang="ru-RU"/>
          </a:p>
        </p:txBody>
      </p:sp>
    </p:spTree>
    <p:extLst>
      <p:ext uri="{BB962C8B-B14F-4D97-AF65-F5344CB8AC3E}">
        <p14:creationId xmlns:p14="http://schemas.microsoft.com/office/powerpoint/2010/main" val="2692734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4"/>
            <a:ext cx="27432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609600" y="274744"/>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endParaRPr lang="ru-RU" sz="2400" b="0" strike="noStrike" spc="-1">
              <a:latin typeface="Times New Roman"/>
            </a:endParaRPr>
          </a:p>
        </p:txBody>
      </p:sp>
      <p:sp>
        <p:nvSpPr>
          <p:cNvPr id="5" name="Footer Placeholder 4"/>
          <p:cNvSpPr>
            <a:spLocks noGrp="1"/>
          </p:cNvSpPr>
          <p:nvPr>
            <p:ph type="ftr" sz="quarter" idx="11"/>
          </p:nvPr>
        </p:nvSpPr>
        <p:spPr/>
        <p:txBody>
          <a:bodyPr/>
          <a:lstStyle/>
          <a:p>
            <a:pPr algn="ctr">
              <a:lnSpc>
                <a:spcPct val="100000"/>
              </a:lnSpc>
            </a:pPr>
            <a:endParaRPr lang="ru-RU" sz="12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43B058DC-12BF-4AAC-9AC0-635A44AB2C58}" type="slidenum">
              <a:rPr lang="ru-RU" sz="1200" b="0" strike="noStrike" spc="-1" smtClean="0">
                <a:solidFill>
                  <a:srgbClr val="FFFFFF"/>
                </a:solidFill>
                <a:latin typeface="Gill Sans MT"/>
              </a:rPr>
              <a:t>‹#›</a:t>
            </a:fld>
            <a:endParaRPr lang="ru-RU" sz="1200" b="0" strike="noStrike" spc="-1">
              <a:latin typeface="Times New Roman"/>
            </a:endParaRPr>
          </a:p>
        </p:txBody>
      </p:sp>
    </p:spTree>
    <p:extLst>
      <p:ext uri="{BB962C8B-B14F-4D97-AF65-F5344CB8AC3E}">
        <p14:creationId xmlns:p14="http://schemas.microsoft.com/office/powerpoint/2010/main" val="451315633"/>
      </p:ext>
    </p:extLst>
  </p:cSld>
  <p:clrMapOvr>
    <a:masterClrMapping/>
  </p:clrMapOvr>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01BD238-61DA-4CBC-81B0-1B9494EE1B83}"/>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123FFEB7-BAA6-45E2-9D36-7BBE84645CDF}"/>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a16="http://schemas.microsoft.com/office/drawing/2014/main" id="{4AAE4066-FE72-49D5-8821-F9CE90720F53}"/>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a16="http://schemas.microsoft.com/office/drawing/2014/main" id="{1FBFBC09-EC32-465A-B8DC-997F047313AC}"/>
              </a:ext>
            </a:extLst>
          </p:cNvPr>
          <p:cNvSpPr>
            <a:spLocks noGrp="1"/>
          </p:cNvSpPr>
          <p:nvPr>
            <p:ph type="sldNum" sz="quarter" idx="12"/>
          </p:nvPr>
        </p:nvSpPr>
        <p:spPr>
          <a:xfrm>
            <a:off x="9364138" y="6534151"/>
            <a:ext cx="2844800" cy="476250"/>
          </a:xfrm>
        </p:spPr>
        <p:txBody>
          <a:bodyPr/>
          <a:lstStyle>
            <a:lvl1pPr>
              <a:defRPr>
                <a:solidFill>
                  <a:srgbClr val="FFFFFF"/>
                </a:solidFill>
              </a:defRPr>
            </a:lvl1pPr>
          </a:lstStyle>
          <a:p>
            <a:fld id="{61CC3ED0-56F5-4F53-B765-AAB710865EC1}" type="slidenum">
              <a:rPr lang="es-ES" altLang="ru-RU"/>
              <a:pPr/>
              <a:t>‹#›</a:t>
            </a:fld>
            <a:endParaRPr lang="es-ES" altLang="ru-RU"/>
          </a:p>
        </p:txBody>
      </p:sp>
    </p:spTree>
    <p:extLst>
      <p:ext uri="{BB962C8B-B14F-4D97-AF65-F5344CB8AC3E}">
        <p14:creationId xmlns:p14="http://schemas.microsoft.com/office/powerpoint/2010/main" val="41979598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7114955-30BF-4D58-8EB2-87A214A9AA05}"/>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a:xfrm>
            <a:off x="831851" y="1709795"/>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65"/>
            <a:ext cx="10515600" cy="1500187"/>
          </a:xfrm>
        </p:spPr>
        <p:txBody>
          <a:bodyPr/>
          <a:lstStyle>
            <a:lvl1pPr marL="0" indent="0">
              <a:buNone/>
              <a:defRPr sz="2400"/>
            </a:lvl1pPr>
            <a:lvl2pPr marL="454957" indent="0">
              <a:buNone/>
              <a:defRPr sz="2000"/>
            </a:lvl2pPr>
            <a:lvl3pPr marL="909922" indent="0">
              <a:buNone/>
              <a:defRPr sz="1800"/>
            </a:lvl3pPr>
            <a:lvl4pPr marL="1364877" indent="0">
              <a:buNone/>
              <a:defRPr sz="1600"/>
            </a:lvl4pPr>
            <a:lvl5pPr marL="1819839" indent="0">
              <a:buNone/>
              <a:defRPr sz="1600"/>
            </a:lvl5pPr>
            <a:lvl6pPr marL="2274804" indent="0">
              <a:buNone/>
              <a:defRPr sz="1600"/>
            </a:lvl6pPr>
            <a:lvl7pPr marL="2729754" indent="0">
              <a:buNone/>
              <a:defRPr sz="1600"/>
            </a:lvl7pPr>
            <a:lvl8pPr marL="3184720" indent="0">
              <a:buNone/>
              <a:defRPr sz="1600"/>
            </a:lvl8pPr>
            <a:lvl9pPr marL="3639680" indent="0">
              <a:buNone/>
              <a:defRPr sz="1600"/>
            </a:lvl9pPr>
          </a:lstStyle>
          <a:p>
            <a:pPr lvl="0"/>
            <a:r>
              <a:rPr lang="ru-RU"/>
              <a:t>Образец текста</a:t>
            </a:r>
          </a:p>
        </p:txBody>
      </p:sp>
      <p:sp>
        <p:nvSpPr>
          <p:cNvPr id="5" name="Дата 3">
            <a:extLst>
              <a:ext uri="{FF2B5EF4-FFF2-40B4-BE49-F238E27FC236}">
                <a16:creationId xmlns:a16="http://schemas.microsoft.com/office/drawing/2014/main" id="{EBB0AE0D-97A4-43A2-A0B0-A34F1EFFC478}"/>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a16="http://schemas.microsoft.com/office/drawing/2014/main" id="{6E3DCA5A-BACF-4838-B87A-CEFA210670A3}"/>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a16="http://schemas.microsoft.com/office/drawing/2014/main" id="{2E4E8D2F-2BDB-4024-85BE-323084CD78FA}"/>
              </a:ext>
            </a:extLst>
          </p:cNvPr>
          <p:cNvSpPr>
            <a:spLocks noGrp="1"/>
          </p:cNvSpPr>
          <p:nvPr>
            <p:ph type="sldNum" sz="quarter" idx="12"/>
          </p:nvPr>
        </p:nvSpPr>
        <p:spPr>
          <a:xfrm>
            <a:off x="9347203" y="6546851"/>
            <a:ext cx="2844800" cy="476250"/>
          </a:xfrm>
        </p:spPr>
        <p:txBody>
          <a:bodyPr/>
          <a:lstStyle>
            <a:lvl1pPr>
              <a:defRPr>
                <a:solidFill>
                  <a:srgbClr val="FFFFFF"/>
                </a:solidFill>
              </a:defRPr>
            </a:lvl1pPr>
          </a:lstStyle>
          <a:p>
            <a:fld id="{49D5307B-638C-4323-A869-693B2BCF7498}" type="slidenum">
              <a:rPr lang="es-ES" altLang="ru-RU"/>
              <a:pPr/>
              <a:t>‹#›</a:t>
            </a:fld>
            <a:endParaRPr lang="es-ES" altLang="ru-RU"/>
          </a:p>
        </p:txBody>
      </p:sp>
    </p:spTree>
    <p:extLst>
      <p:ext uri="{BB962C8B-B14F-4D97-AF65-F5344CB8AC3E}">
        <p14:creationId xmlns:p14="http://schemas.microsoft.com/office/powerpoint/2010/main" val="25065859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7C6ADDEA-7AD2-44BF-BB15-F4F11B3AE529}"/>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2" y="1600247"/>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47"/>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4">
            <a:extLst>
              <a:ext uri="{FF2B5EF4-FFF2-40B4-BE49-F238E27FC236}">
                <a16:creationId xmlns:a16="http://schemas.microsoft.com/office/drawing/2014/main" id="{A6A4161D-11D9-4019-9912-9C89F94C3FC4}"/>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5">
            <a:extLst>
              <a:ext uri="{FF2B5EF4-FFF2-40B4-BE49-F238E27FC236}">
                <a16:creationId xmlns:a16="http://schemas.microsoft.com/office/drawing/2014/main" id="{310EB348-BE19-4F83-A0CB-EDC2F8C93742}"/>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6">
            <a:extLst>
              <a:ext uri="{FF2B5EF4-FFF2-40B4-BE49-F238E27FC236}">
                <a16:creationId xmlns:a16="http://schemas.microsoft.com/office/drawing/2014/main" id="{BE7ECDD4-335D-49C7-B5E9-21E06247258B}"/>
              </a:ext>
            </a:extLst>
          </p:cNvPr>
          <p:cNvSpPr>
            <a:spLocks noGrp="1"/>
          </p:cNvSpPr>
          <p:nvPr>
            <p:ph type="sldNum" sz="quarter" idx="12"/>
          </p:nvPr>
        </p:nvSpPr>
        <p:spPr>
          <a:xfrm>
            <a:off x="9364138" y="6534151"/>
            <a:ext cx="2844800" cy="476250"/>
          </a:xfrm>
        </p:spPr>
        <p:txBody>
          <a:bodyPr/>
          <a:lstStyle>
            <a:lvl1pPr>
              <a:defRPr>
                <a:solidFill>
                  <a:srgbClr val="FFFFFF"/>
                </a:solidFill>
              </a:defRPr>
            </a:lvl1pPr>
          </a:lstStyle>
          <a:p>
            <a:fld id="{6237EB55-7B21-4970-9B2B-340E614AE17A}" type="slidenum">
              <a:rPr lang="es-ES" altLang="ru-RU"/>
              <a:pPr/>
              <a:t>‹#›</a:t>
            </a:fld>
            <a:endParaRPr lang="es-ES" altLang="ru-RU"/>
          </a:p>
        </p:txBody>
      </p:sp>
    </p:spTree>
    <p:extLst>
      <p:ext uri="{BB962C8B-B14F-4D97-AF65-F5344CB8AC3E}">
        <p14:creationId xmlns:p14="http://schemas.microsoft.com/office/powerpoint/2010/main" val="8674475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67F621A2-EB40-4922-9D17-71639B84F3D2}"/>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a:xfrm>
            <a:off x="840317" y="365170"/>
            <a:ext cx="10515600" cy="1325563"/>
          </a:xfrm>
        </p:spPr>
        <p:txBody>
          <a:bodyPr/>
          <a:lstStyle/>
          <a:p>
            <a:r>
              <a:rPr lang="ru-RU"/>
              <a:t>Образец заголовка</a:t>
            </a:r>
          </a:p>
        </p:txBody>
      </p:sp>
      <p:sp>
        <p:nvSpPr>
          <p:cNvPr id="3" name="Текст 2"/>
          <p:cNvSpPr>
            <a:spLocks noGrp="1"/>
          </p:cNvSpPr>
          <p:nvPr>
            <p:ph type="body" idx="1"/>
          </p:nvPr>
        </p:nvSpPr>
        <p:spPr>
          <a:xfrm>
            <a:off x="840319" y="1681163"/>
            <a:ext cx="5158316" cy="82391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Объект 3"/>
          <p:cNvSpPr>
            <a:spLocks noGrp="1"/>
          </p:cNvSpPr>
          <p:nvPr>
            <p:ph sz="half" idx="2"/>
          </p:nvPr>
        </p:nvSpPr>
        <p:spPr>
          <a:xfrm>
            <a:off x="840319"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7" y="1681163"/>
            <a:ext cx="5183717" cy="82391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6" name="Объект 5"/>
          <p:cNvSpPr>
            <a:spLocks noGrp="1"/>
          </p:cNvSpPr>
          <p:nvPr>
            <p:ph sz="quarter" idx="4"/>
          </p:nvPr>
        </p:nvSpPr>
        <p:spPr>
          <a:xfrm>
            <a:off x="6172207"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Дата 6">
            <a:extLst>
              <a:ext uri="{FF2B5EF4-FFF2-40B4-BE49-F238E27FC236}">
                <a16:creationId xmlns:a16="http://schemas.microsoft.com/office/drawing/2014/main" id="{144601CE-1D25-4484-BBA5-155D0FE76953}"/>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9" name="Нижний колонтитул 7">
            <a:extLst>
              <a:ext uri="{FF2B5EF4-FFF2-40B4-BE49-F238E27FC236}">
                <a16:creationId xmlns:a16="http://schemas.microsoft.com/office/drawing/2014/main" id="{970E317E-E362-45FE-ADCE-566E7022CFCD}"/>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10" name="Номер слайда 8">
            <a:extLst>
              <a:ext uri="{FF2B5EF4-FFF2-40B4-BE49-F238E27FC236}">
                <a16:creationId xmlns:a16="http://schemas.microsoft.com/office/drawing/2014/main" id="{F41B0B2B-8D4E-4313-8546-9F34D966DEA7}"/>
              </a:ext>
            </a:extLst>
          </p:cNvPr>
          <p:cNvSpPr>
            <a:spLocks noGrp="1"/>
          </p:cNvSpPr>
          <p:nvPr>
            <p:ph type="sldNum" sz="quarter" idx="12"/>
          </p:nvPr>
        </p:nvSpPr>
        <p:spPr/>
        <p:txBody>
          <a:bodyPr/>
          <a:lstStyle>
            <a:lvl1pPr>
              <a:defRPr/>
            </a:lvl1pPr>
          </a:lstStyle>
          <a:p>
            <a:fld id="{15822F12-AB07-4BE8-9AF2-3C007DBC5535}" type="slidenum">
              <a:rPr lang="es-ES" altLang="ru-RU"/>
              <a:pPr/>
              <a:t>‹#›</a:t>
            </a:fld>
            <a:endParaRPr lang="es-ES" altLang="ru-RU"/>
          </a:p>
        </p:txBody>
      </p:sp>
    </p:spTree>
    <p:extLst>
      <p:ext uri="{BB962C8B-B14F-4D97-AF65-F5344CB8AC3E}">
        <p14:creationId xmlns:p14="http://schemas.microsoft.com/office/powerpoint/2010/main" val="7061862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A07B0B6-E4F4-4C40-A6A2-BE603CF7160C}"/>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4" name="Дата 2">
            <a:extLst>
              <a:ext uri="{FF2B5EF4-FFF2-40B4-BE49-F238E27FC236}">
                <a16:creationId xmlns:a16="http://schemas.microsoft.com/office/drawing/2014/main" id="{EB1B2957-A6AA-45A6-B532-26B11C7FEEBB}"/>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5" name="Нижний колонтитул 3">
            <a:extLst>
              <a:ext uri="{FF2B5EF4-FFF2-40B4-BE49-F238E27FC236}">
                <a16:creationId xmlns:a16="http://schemas.microsoft.com/office/drawing/2014/main" id="{6C4B7C53-A7A7-488E-8A5A-EE0CCC30A1A0}"/>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6" name="Номер слайда 4">
            <a:extLst>
              <a:ext uri="{FF2B5EF4-FFF2-40B4-BE49-F238E27FC236}">
                <a16:creationId xmlns:a16="http://schemas.microsoft.com/office/drawing/2014/main" id="{BC158378-366F-4CF5-ABB8-43AF08AFD7D4}"/>
              </a:ext>
            </a:extLst>
          </p:cNvPr>
          <p:cNvSpPr>
            <a:spLocks noGrp="1"/>
          </p:cNvSpPr>
          <p:nvPr>
            <p:ph type="sldNum" sz="quarter" idx="12"/>
          </p:nvPr>
        </p:nvSpPr>
        <p:spPr/>
        <p:txBody>
          <a:bodyPr/>
          <a:lstStyle>
            <a:lvl1pPr>
              <a:defRPr/>
            </a:lvl1pPr>
          </a:lstStyle>
          <a:p>
            <a:fld id="{8DBB38D6-4ABD-426E-9007-D2DE576532C8}" type="slidenum">
              <a:rPr lang="es-ES" altLang="ru-RU"/>
              <a:pPr/>
              <a:t>‹#›</a:t>
            </a:fld>
            <a:endParaRPr lang="es-ES" altLang="ru-RU"/>
          </a:p>
        </p:txBody>
      </p:sp>
    </p:spTree>
    <p:extLst>
      <p:ext uri="{BB962C8B-B14F-4D97-AF65-F5344CB8AC3E}">
        <p14:creationId xmlns:p14="http://schemas.microsoft.com/office/powerpoint/2010/main" val="15391946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528DF3C-5477-4F8D-BA6B-F26720BB1D3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3" name="Дата 1">
            <a:extLst>
              <a:ext uri="{FF2B5EF4-FFF2-40B4-BE49-F238E27FC236}">
                <a16:creationId xmlns:a16="http://schemas.microsoft.com/office/drawing/2014/main" id="{76954065-1554-4FA0-A9B6-6E52189640A4}"/>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4" name="Нижний колонтитул 2">
            <a:extLst>
              <a:ext uri="{FF2B5EF4-FFF2-40B4-BE49-F238E27FC236}">
                <a16:creationId xmlns:a16="http://schemas.microsoft.com/office/drawing/2014/main" id="{080EF135-7B11-4148-8D1F-5A1D7C361B9E}"/>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5" name="Номер слайда 3">
            <a:extLst>
              <a:ext uri="{FF2B5EF4-FFF2-40B4-BE49-F238E27FC236}">
                <a16:creationId xmlns:a16="http://schemas.microsoft.com/office/drawing/2014/main" id="{78186D22-DAC7-4CC5-B21B-8B732DD31D91}"/>
              </a:ext>
            </a:extLst>
          </p:cNvPr>
          <p:cNvSpPr>
            <a:spLocks noGrp="1"/>
          </p:cNvSpPr>
          <p:nvPr>
            <p:ph type="sldNum" sz="quarter" idx="12"/>
          </p:nvPr>
        </p:nvSpPr>
        <p:spPr/>
        <p:txBody>
          <a:bodyPr/>
          <a:lstStyle>
            <a:lvl1pPr>
              <a:defRPr/>
            </a:lvl1pPr>
          </a:lstStyle>
          <a:p>
            <a:fld id="{CBD3C317-6451-4468-A354-7E8BEEE7790F}" type="slidenum">
              <a:rPr lang="es-ES" altLang="ru-RU"/>
              <a:pPr/>
              <a:t>‹#›</a:t>
            </a:fld>
            <a:endParaRPr lang="es-ES" altLang="ru-RU"/>
          </a:p>
        </p:txBody>
      </p:sp>
    </p:spTree>
    <p:extLst>
      <p:ext uri="{BB962C8B-B14F-4D97-AF65-F5344CB8AC3E}">
        <p14:creationId xmlns:p14="http://schemas.microsoft.com/office/powerpoint/2010/main" val="12335673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1_Пусто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Блок-схема: процесс 1">
            <a:extLst>
              <a:ext uri="{FF2B5EF4-FFF2-40B4-BE49-F238E27FC236}">
                <a16:creationId xmlns:a16="http://schemas.microsoft.com/office/drawing/2014/main" id="{B0614B3A-681E-4481-B251-8B27DBD28213}"/>
              </a:ext>
            </a:extLst>
          </p:cNvPr>
          <p:cNvSpPr/>
          <p:nvPr userDrawn="1"/>
        </p:nvSpPr>
        <p:spPr>
          <a:xfrm>
            <a:off x="0" y="6553244"/>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3" name="Прямоугольник 2">
            <a:extLst>
              <a:ext uri="{FF2B5EF4-FFF2-40B4-BE49-F238E27FC236}">
                <a16:creationId xmlns:a16="http://schemas.microsoft.com/office/drawing/2014/main" id="{B2EB5FCC-9AB5-401B-B7B1-9BFD41FFDB68}"/>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pic>
        <p:nvPicPr>
          <p:cNvPr id="4" name="Рисунок 8">
            <a:extLst>
              <a:ext uri="{FF2B5EF4-FFF2-40B4-BE49-F238E27FC236}">
                <a16:creationId xmlns:a16="http://schemas.microsoft.com/office/drawing/2014/main" id="{28A2BDA5-9802-457F-A81C-BBA729CCE49A}"/>
              </a:ext>
            </a:extLst>
          </p:cNvPr>
          <p:cNvPicPr>
            <a:picLocks noChangeAspect="1"/>
          </p:cNvPicPr>
          <p:nvPr userDrawn="1"/>
        </p:nvPicPr>
        <p:blipFill>
          <a:blip r:embed="rId3">
            <a:extLst>
              <a:ext uri="{28A0092B-C50C-407E-A947-70E740481C1C}">
                <a14:useLocalDpi xmlns:a14="http://schemas.microsoft.com/office/drawing/2010/main" val="0"/>
              </a:ext>
            </a:extLst>
          </a:blip>
          <a:srcRect l="3523" r="3493"/>
          <a:stretch>
            <a:fillRect/>
          </a:stretch>
        </p:blipFill>
        <p:spPr bwMode="auto">
          <a:xfrm>
            <a:off x="0" y="-3810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Дата 1">
            <a:extLst>
              <a:ext uri="{FF2B5EF4-FFF2-40B4-BE49-F238E27FC236}">
                <a16:creationId xmlns:a16="http://schemas.microsoft.com/office/drawing/2014/main" id="{EE1B916B-3933-431D-A574-76A73BD34F1A}"/>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2">
            <a:extLst>
              <a:ext uri="{FF2B5EF4-FFF2-40B4-BE49-F238E27FC236}">
                <a16:creationId xmlns:a16="http://schemas.microsoft.com/office/drawing/2014/main" id="{D5278878-B67B-4114-B3AA-8AD0E8707D82}"/>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3">
            <a:extLst>
              <a:ext uri="{FF2B5EF4-FFF2-40B4-BE49-F238E27FC236}">
                <a16:creationId xmlns:a16="http://schemas.microsoft.com/office/drawing/2014/main" id="{D2278876-653D-43EF-B6C4-3F97B180FD58}"/>
              </a:ext>
            </a:extLst>
          </p:cNvPr>
          <p:cNvSpPr>
            <a:spLocks noGrp="1"/>
          </p:cNvSpPr>
          <p:nvPr>
            <p:ph type="sldNum" sz="quarter" idx="12"/>
          </p:nvPr>
        </p:nvSpPr>
        <p:spPr>
          <a:xfrm>
            <a:off x="9330268" y="6572250"/>
            <a:ext cx="2844800" cy="476250"/>
          </a:xfrm>
        </p:spPr>
        <p:txBody>
          <a:bodyPr/>
          <a:lstStyle>
            <a:lvl1pPr>
              <a:defRPr>
                <a:solidFill>
                  <a:srgbClr val="FFFFFF"/>
                </a:solidFill>
              </a:defRPr>
            </a:lvl1pPr>
          </a:lstStyle>
          <a:p>
            <a:fld id="{DAEA82F1-C311-4A72-BC3D-FFE292F38F4F}" type="slidenum">
              <a:rPr lang="es-ES" altLang="ru-RU"/>
              <a:pPr/>
              <a:t>‹#›</a:t>
            </a:fld>
            <a:endParaRPr lang="es-ES" altLang="ru-RU"/>
          </a:p>
        </p:txBody>
      </p:sp>
    </p:spTree>
    <p:extLst>
      <p:ext uri="{BB962C8B-B14F-4D97-AF65-F5344CB8AC3E}">
        <p14:creationId xmlns:p14="http://schemas.microsoft.com/office/powerpoint/2010/main" val="2570343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3CCDD603-DFC5-4AFA-BAE6-9AE5F68D47E5}"/>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a:xfrm>
            <a:off x="840399" y="457200"/>
            <a:ext cx="393276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717" y="98748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99" y="2057400"/>
            <a:ext cx="3932767" cy="3811588"/>
          </a:xfrm>
        </p:spPr>
        <p:txBody>
          <a:bodyPr/>
          <a:lstStyle>
            <a:lvl1pPr marL="0" indent="0">
              <a:buNone/>
              <a:defRPr sz="1600"/>
            </a:lvl1pPr>
            <a:lvl2pPr marL="454957" indent="0">
              <a:buNone/>
              <a:defRPr sz="1400"/>
            </a:lvl2pPr>
            <a:lvl3pPr marL="909922" indent="0">
              <a:buNone/>
              <a:defRPr sz="1200"/>
            </a:lvl3pPr>
            <a:lvl4pPr marL="1364877" indent="0">
              <a:buNone/>
              <a:defRPr sz="1000"/>
            </a:lvl4pPr>
            <a:lvl5pPr marL="1819839" indent="0">
              <a:buNone/>
              <a:defRPr sz="1000"/>
            </a:lvl5pPr>
            <a:lvl6pPr marL="2274804" indent="0">
              <a:buNone/>
              <a:defRPr sz="1000"/>
            </a:lvl6pPr>
            <a:lvl7pPr marL="2729754" indent="0">
              <a:buNone/>
              <a:defRPr sz="1000"/>
            </a:lvl7pPr>
            <a:lvl8pPr marL="3184720" indent="0">
              <a:buNone/>
              <a:defRPr sz="1000"/>
            </a:lvl8pPr>
            <a:lvl9pPr marL="3639680" indent="0">
              <a:buNone/>
              <a:defRPr sz="1000"/>
            </a:lvl9pPr>
          </a:lstStyle>
          <a:p>
            <a:pPr lvl="0"/>
            <a:r>
              <a:rPr lang="ru-RU"/>
              <a:t>Образец текста</a:t>
            </a:r>
          </a:p>
        </p:txBody>
      </p:sp>
      <p:sp>
        <p:nvSpPr>
          <p:cNvPr id="6" name="Дата 4">
            <a:extLst>
              <a:ext uri="{FF2B5EF4-FFF2-40B4-BE49-F238E27FC236}">
                <a16:creationId xmlns:a16="http://schemas.microsoft.com/office/drawing/2014/main" id="{13CE5277-9A77-4DB8-9A69-6431AE493D1F}"/>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5">
            <a:extLst>
              <a:ext uri="{FF2B5EF4-FFF2-40B4-BE49-F238E27FC236}">
                <a16:creationId xmlns:a16="http://schemas.microsoft.com/office/drawing/2014/main" id="{B03C1724-6029-4390-AB6B-C961D0C9B5F1}"/>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6">
            <a:extLst>
              <a:ext uri="{FF2B5EF4-FFF2-40B4-BE49-F238E27FC236}">
                <a16:creationId xmlns:a16="http://schemas.microsoft.com/office/drawing/2014/main" id="{C5EFCCD2-FE8A-48E1-9EAD-3836BD4F9915}"/>
              </a:ext>
            </a:extLst>
          </p:cNvPr>
          <p:cNvSpPr>
            <a:spLocks noGrp="1"/>
          </p:cNvSpPr>
          <p:nvPr>
            <p:ph type="sldNum" sz="quarter" idx="12"/>
          </p:nvPr>
        </p:nvSpPr>
        <p:spPr/>
        <p:txBody>
          <a:bodyPr/>
          <a:lstStyle>
            <a:lvl1pPr>
              <a:defRPr/>
            </a:lvl1pPr>
          </a:lstStyle>
          <a:p>
            <a:fld id="{0CD1C992-6C43-4538-9332-4DA05AFC2CD6}" type="slidenum">
              <a:rPr lang="es-ES" altLang="ru-RU"/>
              <a:pPr/>
              <a:t>‹#›</a:t>
            </a:fld>
            <a:endParaRPr lang="es-ES" altLang="ru-RU"/>
          </a:p>
        </p:txBody>
      </p:sp>
    </p:spTree>
    <p:extLst>
      <p:ext uri="{BB962C8B-B14F-4D97-AF65-F5344CB8AC3E}">
        <p14:creationId xmlns:p14="http://schemas.microsoft.com/office/powerpoint/2010/main" val="26201032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823C7D69-60E9-4236-BEE6-D662D858EA6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a:xfrm>
            <a:off x="840399" y="457200"/>
            <a:ext cx="393276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717" y="987484"/>
            <a:ext cx="6172200" cy="4873625"/>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pPr lvl="0"/>
            <a:endParaRPr lang="ru-RU" noProof="0"/>
          </a:p>
        </p:txBody>
      </p:sp>
      <p:sp>
        <p:nvSpPr>
          <p:cNvPr id="4" name="Текст 3"/>
          <p:cNvSpPr>
            <a:spLocks noGrp="1"/>
          </p:cNvSpPr>
          <p:nvPr>
            <p:ph type="body" sz="half" idx="2"/>
          </p:nvPr>
        </p:nvSpPr>
        <p:spPr>
          <a:xfrm>
            <a:off x="840399" y="2057400"/>
            <a:ext cx="3932767" cy="3811588"/>
          </a:xfrm>
        </p:spPr>
        <p:txBody>
          <a:bodyPr/>
          <a:lstStyle>
            <a:lvl1pPr marL="0" indent="0">
              <a:buNone/>
              <a:defRPr sz="1600"/>
            </a:lvl1pPr>
            <a:lvl2pPr marL="454957" indent="0">
              <a:buNone/>
              <a:defRPr sz="1400"/>
            </a:lvl2pPr>
            <a:lvl3pPr marL="909922" indent="0">
              <a:buNone/>
              <a:defRPr sz="1200"/>
            </a:lvl3pPr>
            <a:lvl4pPr marL="1364877" indent="0">
              <a:buNone/>
              <a:defRPr sz="1000"/>
            </a:lvl4pPr>
            <a:lvl5pPr marL="1819839" indent="0">
              <a:buNone/>
              <a:defRPr sz="1000"/>
            </a:lvl5pPr>
            <a:lvl6pPr marL="2274804" indent="0">
              <a:buNone/>
              <a:defRPr sz="1000"/>
            </a:lvl6pPr>
            <a:lvl7pPr marL="2729754" indent="0">
              <a:buNone/>
              <a:defRPr sz="1000"/>
            </a:lvl7pPr>
            <a:lvl8pPr marL="3184720" indent="0">
              <a:buNone/>
              <a:defRPr sz="1000"/>
            </a:lvl8pPr>
            <a:lvl9pPr marL="3639680" indent="0">
              <a:buNone/>
              <a:defRPr sz="1000"/>
            </a:lvl9pPr>
          </a:lstStyle>
          <a:p>
            <a:pPr lvl="0"/>
            <a:r>
              <a:rPr lang="ru-RU"/>
              <a:t>Образец текста</a:t>
            </a:r>
          </a:p>
        </p:txBody>
      </p:sp>
      <p:sp>
        <p:nvSpPr>
          <p:cNvPr id="6" name="Дата 4">
            <a:extLst>
              <a:ext uri="{FF2B5EF4-FFF2-40B4-BE49-F238E27FC236}">
                <a16:creationId xmlns:a16="http://schemas.microsoft.com/office/drawing/2014/main" id="{191E78F2-87A3-493D-843C-5E2344A49BC7}"/>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5">
            <a:extLst>
              <a:ext uri="{FF2B5EF4-FFF2-40B4-BE49-F238E27FC236}">
                <a16:creationId xmlns:a16="http://schemas.microsoft.com/office/drawing/2014/main" id="{10431245-658A-4A79-8967-99B6DA493B8A}"/>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6">
            <a:extLst>
              <a:ext uri="{FF2B5EF4-FFF2-40B4-BE49-F238E27FC236}">
                <a16:creationId xmlns:a16="http://schemas.microsoft.com/office/drawing/2014/main" id="{C1F7B0AC-F54D-4F5A-977C-712622381E8A}"/>
              </a:ext>
            </a:extLst>
          </p:cNvPr>
          <p:cNvSpPr>
            <a:spLocks noGrp="1"/>
          </p:cNvSpPr>
          <p:nvPr>
            <p:ph type="sldNum" sz="quarter" idx="12"/>
          </p:nvPr>
        </p:nvSpPr>
        <p:spPr/>
        <p:txBody>
          <a:bodyPr/>
          <a:lstStyle>
            <a:lvl1pPr>
              <a:defRPr/>
            </a:lvl1pPr>
          </a:lstStyle>
          <a:p>
            <a:fld id="{5B45A859-10ED-4DB6-93F3-BA002CFF0DAD}" type="slidenum">
              <a:rPr lang="es-ES" altLang="ru-RU"/>
              <a:pPr/>
              <a:t>‹#›</a:t>
            </a:fld>
            <a:endParaRPr lang="es-ES" altLang="ru-RU"/>
          </a:p>
        </p:txBody>
      </p:sp>
    </p:spTree>
    <p:extLst>
      <p:ext uri="{BB962C8B-B14F-4D97-AF65-F5344CB8AC3E}">
        <p14:creationId xmlns:p14="http://schemas.microsoft.com/office/powerpoint/2010/main" val="29574505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DB30D71-0FF1-4674-8956-9611866B22D9}"/>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E1B31DB6-5410-47B5-ACF3-4754C57AA042}"/>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a16="http://schemas.microsoft.com/office/drawing/2014/main" id="{03E129D0-290C-4037-AA47-18A8274DD8CA}"/>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a16="http://schemas.microsoft.com/office/drawing/2014/main" id="{F4E0DADD-71D5-4B5D-85D1-7386B5379B58}"/>
              </a:ext>
            </a:extLst>
          </p:cNvPr>
          <p:cNvSpPr>
            <a:spLocks noGrp="1"/>
          </p:cNvSpPr>
          <p:nvPr>
            <p:ph type="sldNum" sz="quarter" idx="12"/>
          </p:nvPr>
        </p:nvSpPr>
        <p:spPr/>
        <p:txBody>
          <a:bodyPr/>
          <a:lstStyle>
            <a:lvl1pPr>
              <a:defRPr/>
            </a:lvl1pPr>
          </a:lstStyle>
          <a:p>
            <a:fld id="{6794E294-344F-4F28-9A63-2455EA3176C8}" type="slidenum">
              <a:rPr lang="es-ES" altLang="ru-RU"/>
              <a:pPr/>
              <a:t>‹#›</a:t>
            </a:fld>
            <a:endParaRPr lang="es-ES" altLang="ru-RU"/>
          </a:p>
        </p:txBody>
      </p:sp>
    </p:spTree>
    <p:extLst>
      <p:ext uri="{BB962C8B-B14F-4D97-AF65-F5344CB8AC3E}">
        <p14:creationId xmlns:p14="http://schemas.microsoft.com/office/powerpoint/2010/main" val="65667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0"/>
            <a:ext cx="10363200" cy="1470025"/>
          </a:xfrm>
          <a:prstGeom prst="rect">
            <a:avLst/>
          </a:prstGeom>
        </p:spPr>
        <p:txBody>
          <a:bodyPr lIns="90989" tIns="45509" rIns="90989" bIns="45509"/>
          <a:lstStyle/>
          <a:p>
            <a:r>
              <a:rPr lang="de-D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de-DE"/>
              <a:t>Click to edit Master subtitle style</a:t>
            </a:r>
            <a:endParaRPr lang="en-US"/>
          </a:p>
        </p:txBody>
      </p:sp>
      <p:sp>
        <p:nvSpPr>
          <p:cNvPr id="4" name="Date Placeholder 3"/>
          <p:cNvSpPr>
            <a:spLocks noGrp="1"/>
          </p:cNvSpPr>
          <p:nvPr>
            <p:ph type="dt" sz="half" idx="10"/>
          </p:nvPr>
        </p:nvSpPr>
        <p:spPr/>
        <p:txBody>
          <a:bodyPr/>
          <a:lstStyle/>
          <a:p>
            <a:fld id="{51020F4A-C79C-914A-9DE9-E41796F1F064}"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78E78-4591-D04B-A809-F08DC28AE0FC}" type="slidenum">
              <a:rPr lang="en-US" smtClean="0"/>
              <a:t>‹#›</a:t>
            </a:fld>
            <a:endParaRPr lang="en-US"/>
          </a:p>
        </p:txBody>
      </p:sp>
    </p:spTree>
    <p:extLst>
      <p:ext uri="{BB962C8B-B14F-4D97-AF65-F5344CB8AC3E}">
        <p14:creationId xmlns:p14="http://schemas.microsoft.com/office/powerpoint/2010/main" val="20461763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3A9DF6E-8FF6-4EF8-924F-6DADCBA4DF60}"/>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Вертикальный заголовок 1"/>
          <p:cNvSpPr>
            <a:spLocks noGrp="1"/>
          </p:cNvSpPr>
          <p:nvPr>
            <p:ph type="title" orient="vert"/>
          </p:nvPr>
        </p:nvSpPr>
        <p:spPr>
          <a:xfrm>
            <a:off x="8839200" y="27473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73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CD1AE0DC-D7F6-432C-B201-2A513B25A069}"/>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a16="http://schemas.microsoft.com/office/drawing/2014/main" id="{6F6AD875-53BF-4665-A0C0-DD7FCF114638}"/>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a16="http://schemas.microsoft.com/office/drawing/2014/main" id="{EF071980-39CE-48C9-B768-FE493F4CF152}"/>
              </a:ext>
            </a:extLst>
          </p:cNvPr>
          <p:cNvSpPr>
            <a:spLocks noGrp="1"/>
          </p:cNvSpPr>
          <p:nvPr>
            <p:ph type="sldNum" sz="quarter" idx="12"/>
          </p:nvPr>
        </p:nvSpPr>
        <p:spPr/>
        <p:txBody>
          <a:bodyPr/>
          <a:lstStyle>
            <a:lvl1pPr>
              <a:defRPr/>
            </a:lvl1pPr>
          </a:lstStyle>
          <a:p>
            <a:fld id="{0179F921-2CE3-44D3-8A44-BA7799C77431}" type="slidenum">
              <a:rPr lang="es-ES" altLang="ru-RU"/>
              <a:pPr/>
              <a:t>‹#›</a:t>
            </a:fld>
            <a:endParaRPr lang="es-ES" altLang="ru-RU"/>
          </a:p>
        </p:txBody>
      </p:sp>
    </p:spTree>
    <p:extLst>
      <p:ext uri="{BB962C8B-B14F-4D97-AF65-F5344CB8AC3E}">
        <p14:creationId xmlns:p14="http://schemas.microsoft.com/office/powerpoint/2010/main" val="29075059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8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5126337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70685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7002"/>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246547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9916413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4" name="Inhaltsplatzhalt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408"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6" name="Inhaltsplatzhalter 5"/>
          <p:cNvSpPr>
            <a:spLocks noGrp="1"/>
          </p:cNvSpPr>
          <p:nvPr>
            <p:ph sz="quarter" idx="4"/>
          </p:nvPr>
        </p:nvSpPr>
        <p:spPr>
          <a:xfrm>
            <a:off x="61934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0982419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4634629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668764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74" y="27314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025225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89519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0989" tIns="45509" rIns="90989" bIns="45509"/>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51020F4A-C79C-914A-9DE9-E41796F1F064}"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78E78-4591-D04B-A809-F08DC28AE0FC}" type="slidenum">
              <a:rPr lang="en-US" smtClean="0"/>
              <a:t>‹#›</a:t>
            </a:fld>
            <a:endParaRPr lang="en-US"/>
          </a:p>
        </p:txBody>
      </p:sp>
    </p:spTree>
    <p:extLst>
      <p:ext uri="{BB962C8B-B14F-4D97-AF65-F5344CB8AC3E}">
        <p14:creationId xmlns:p14="http://schemas.microsoft.com/office/powerpoint/2010/main" val="16496132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159194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37"/>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737"/>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9488497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647714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5539523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52"/>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5057369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9838814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4" name="Inhaltsplatzhalt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4"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6" name="Inhaltsplatzhalt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6555251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1727039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7188071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74" y="27309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42618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6"/>
            <a:ext cx="10363200" cy="1362075"/>
          </a:xfrm>
          <a:prstGeom prst="rect">
            <a:avLst/>
          </a:prstGeom>
        </p:spPr>
        <p:txBody>
          <a:bodyPr lIns="90989" tIns="45509" rIns="90989" bIns="45509" anchor="t"/>
          <a:lstStyle>
            <a:lvl1pPr algn="l">
              <a:defRPr sz="4000" b="1" cap="all"/>
            </a:lvl1pPr>
          </a:lstStyle>
          <a:p>
            <a:r>
              <a:rPr lang="de-DE"/>
              <a:t>Click to edit Master title style</a:t>
            </a:r>
            <a:endParaRPr lang="en-US"/>
          </a:p>
        </p:txBody>
      </p:sp>
      <p:sp>
        <p:nvSpPr>
          <p:cNvPr id="3" name="Text Placeholder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de-DE"/>
              <a:t>Click to edit Master text styles</a:t>
            </a:r>
          </a:p>
        </p:txBody>
      </p:sp>
      <p:sp>
        <p:nvSpPr>
          <p:cNvPr id="4" name="Date Placeholder 3"/>
          <p:cNvSpPr>
            <a:spLocks noGrp="1"/>
          </p:cNvSpPr>
          <p:nvPr>
            <p:ph type="dt" sz="half" idx="10"/>
          </p:nvPr>
        </p:nvSpPr>
        <p:spPr/>
        <p:txBody>
          <a:bodyPr/>
          <a:lstStyle/>
          <a:p>
            <a:fld id="{51020F4A-C79C-914A-9DE9-E41796F1F064}"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78E78-4591-D04B-A809-F08DC28AE0FC}" type="slidenum">
              <a:rPr lang="en-US" smtClean="0"/>
              <a:t>‹#›</a:t>
            </a:fld>
            <a:endParaRPr lang="en-US"/>
          </a:p>
        </p:txBody>
      </p:sp>
    </p:spTree>
    <p:extLst>
      <p:ext uri="{BB962C8B-B14F-4D97-AF65-F5344CB8AC3E}">
        <p14:creationId xmlns:p14="http://schemas.microsoft.com/office/powerpoint/2010/main" val="133860219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6124538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0005357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87"/>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87"/>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709599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4957" indent="0" algn="ctr">
              <a:buNone/>
              <a:defRPr sz="2000"/>
            </a:lvl2pPr>
            <a:lvl3pPr marL="909922" indent="0" algn="ctr">
              <a:buNone/>
              <a:defRPr sz="1800"/>
            </a:lvl3pPr>
            <a:lvl4pPr marL="1364877" indent="0" algn="ctr">
              <a:buNone/>
              <a:defRPr sz="1600"/>
            </a:lvl4pPr>
            <a:lvl5pPr marL="1819839" indent="0" algn="ctr">
              <a:buNone/>
              <a:defRPr sz="1600"/>
            </a:lvl5pPr>
            <a:lvl6pPr marL="2274804" indent="0" algn="ctr">
              <a:buNone/>
              <a:defRPr sz="1600"/>
            </a:lvl6pPr>
            <a:lvl7pPr marL="2729754" indent="0" algn="ctr">
              <a:buNone/>
              <a:defRPr sz="1600"/>
            </a:lvl7pPr>
            <a:lvl8pPr marL="3184720" indent="0" algn="ctr">
              <a:buNone/>
              <a:defRPr sz="1600"/>
            </a:lvl8pPr>
            <a:lvl9pPr marL="363968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03581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2478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0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74"/>
            <a:ext cx="10515600" cy="1500187"/>
          </a:xfrm>
        </p:spPr>
        <p:txBody>
          <a:bodyPr/>
          <a:lstStyle>
            <a:lvl1pPr marL="0" indent="0">
              <a:buNone/>
              <a:defRPr sz="2400">
                <a:solidFill>
                  <a:schemeClr val="tx1">
                    <a:tint val="75000"/>
                  </a:schemeClr>
                </a:solidFill>
              </a:defRPr>
            </a:lvl1pPr>
            <a:lvl2pPr marL="454957" indent="0">
              <a:buNone/>
              <a:defRPr sz="2000">
                <a:solidFill>
                  <a:schemeClr val="tx1">
                    <a:tint val="75000"/>
                  </a:schemeClr>
                </a:solidFill>
              </a:defRPr>
            </a:lvl2pPr>
            <a:lvl3pPr marL="909922" indent="0">
              <a:buNone/>
              <a:defRPr sz="1800">
                <a:solidFill>
                  <a:schemeClr val="tx1">
                    <a:tint val="75000"/>
                  </a:schemeClr>
                </a:solidFill>
              </a:defRPr>
            </a:lvl3pPr>
            <a:lvl4pPr marL="1364877" indent="0">
              <a:buNone/>
              <a:defRPr sz="1600">
                <a:solidFill>
                  <a:schemeClr val="tx1">
                    <a:tint val="75000"/>
                  </a:schemeClr>
                </a:solidFill>
              </a:defRPr>
            </a:lvl4pPr>
            <a:lvl5pPr marL="1819839" indent="0">
              <a:buNone/>
              <a:defRPr sz="1600">
                <a:solidFill>
                  <a:schemeClr val="tx1">
                    <a:tint val="75000"/>
                  </a:schemeClr>
                </a:solidFill>
              </a:defRPr>
            </a:lvl5pPr>
            <a:lvl6pPr marL="2274804" indent="0">
              <a:buNone/>
              <a:defRPr sz="1600">
                <a:solidFill>
                  <a:schemeClr val="tx1">
                    <a:tint val="75000"/>
                  </a:schemeClr>
                </a:solidFill>
              </a:defRPr>
            </a:lvl6pPr>
            <a:lvl7pPr marL="2729754" indent="0">
              <a:buNone/>
              <a:defRPr sz="1600">
                <a:solidFill>
                  <a:schemeClr val="tx1">
                    <a:tint val="75000"/>
                  </a:schemeClr>
                </a:solidFill>
              </a:defRPr>
            </a:lvl7pPr>
            <a:lvl8pPr marL="3184720" indent="0">
              <a:buNone/>
              <a:defRPr sz="1600">
                <a:solidFill>
                  <a:schemeClr val="tx1">
                    <a:tint val="75000"/>
                  </a:schemeClr>
                </a:solidFill>
              </a:defRPr>
            </a:lvl8pPr>
            <a:lvl9pPr marL="363968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566699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27135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70"/>
            <a:ext cx="10515600" cy="1325563"/>
          </a:xfrm>
        </p:spPr>
        <p:txBody>
          <a:bodyPr/>
          <a:lstStyle/>
          <a:p>
            <a:r>
              <a:rPr lang="ru-RU"/>
              <a:t>Образец заголовка</a:t>
            </a:r>
          </a:p>
        </p:txBody>
      </p:sp>
      <p:sp>
        <p:nvSpPr>
          <p:cNvPr id="3" name="Текст 2"/>
          <p:cNvSpPr>
            <a:spLocks noGrp="1"/>
          </p:cNvSpPr>
          <p:nvPr>
            <p:ph type="body" idx="1"/>
          </p:nvPr>
        </p:nvSpPr>
        <p:spPr>
          <a:xfrm>
            <a:off x="839830" y="1681163"/>
            <a:ext cx="5157787" cy="82391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Объект 3"/>
          <p:cNvSpPr>
            <a:spLocks noGrp="1"/>
          </p:cNvSpPr>
          <p:nvPr>
            <p:ph sz="half" idx="2"/>
          </p:nvPr>
        </p:nvSpPr>
        <p:spPr>
          <a:xfrm>
            <a:off x="839830"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915981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87332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10177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0989" tIns="45509" rIns="90989" bIns="45509"/>
          <a:lstStyle/>
          <a:p>
            <a:r>
              <a:rPr lang="de-DE"/>
              <a:t>Click to edit Master title style</a:t>
            </a:r>
            <a:endParaRPr lang="en-US"/>
          </a:p>
        </p:txBody>
      </p:sp>
      <p:sp>
        <p:nvSpPr>
          <p:cNvPr id="3" name="Content Placehold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Content Placehold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Date Placeholder 4"/>
          <p:cNvSpPr>
            <a:spLocks noGrp="1"/>
          </p:cNvSpPr>
          <p:nvPr>
            <p:ph type="dt" sz="half" idx="10"/>
          </p:nvPr>
        </p:nvSpPr>
        <p:spPr/>
        <p:txBody>
          <a:bodyPr/>
          <a:lstStyle/>
          <a:p>
            <a:fld id="{51020F4A-C79C-914A-9DE9-E41796F1F064}" type="datetimeFigureOut">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78E78-4591-D04B-A809-F08DC28AE0FC}" type="slidenum">
              <a:rPr lang="en-US" smtClean="0"/>
              <a:t>‹#›</a:t>
            </a:fld>
            <a:endParaRPr lang="en-US"/>
          </a:p>
        </p:txBody>
      </p:sp>
    </p:spTree>
    <p:extLst>
      <p:ext uri="{BB962C8B-B14F-4D97-AF65-F5344CB8AC3E}">
        <p14:creationId xmlns:p14="http://schemas.microsoft.com/office/powerpoint/2010/main" val="24976924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9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4957" indent="0">
              <a:buNone/>
              <a:defRPr sz="1400"/>
            </a:lvl2pPr>
            <a:lvl3pPr marL="909922" indent="0">
              <a:buNone/>
              <a:defRPr sz="1200"/>
            </a:lvl3pPr>
            <a:lvl4pPr marL="1364877" indent="0">
              <a:buNone/>
              <a:defRPr sz="1000"/>
            </a:lvl4pPr>
            <a:lvl5pPr marL="1819839" indent="0">
              <a:buNone/>
              <a:defRPr sz="1000"/>
            </a:lvl5pPr>
            <a:lvl6pPr marL="2274804" indent="0">
              <a:buNone/>
              <a:defRPr sz="1000"/>
            </a:lvl6pPr>
            <a:lvl7pPr marL="2729754" indent="0">
              <a:buNone/>
              <a:defRPr sz="1000"/>
            </a:lvl7pPr>
            <a:lvl8pPr marL="3184720" indent="0">
              <a:buNone/>
              <a:defRPr sz="1000"/>
            </a:lvl8pPr>
            <a:lvl9pPr marL="363968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55454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96"/>
            <a:ext cx="6172200" cy="4873625"/>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4957" indent="0">
              <a:buNone/>
              <a:defRPr sz="1400"/>
            </a:lvl2pPr>
            <a:lvl3pPr marL="909922" indent="0">
              <a:buNone/>
              <a:defRPr sz="1200"/>
            </a:lvl3pPr>
            <a:lvl4pPr marL="1364877" indent="0">
              <a:buNone/>
              <a:defRPr sz="1000"/>
            </a:lvl4pPr>
            <a:lvl5pPr marL="1819839" indent="0">
              <a:buNone/>
              <a:defRPr sz="1000"/>
            </a:lvl5pPr>
            <a:lvl6pPr marL="2274804" indent="0">
              <a:buNone/>
              <a:defRPr sz="1000"/>
            </a:lvl6pPr>
            <a:lvl7pPr marL="2729754" indent="0">
              <a:buNone/>
              <a:defRPr sz="1000"/>
            </a:lvl7pPr>
            <a:lvl8pPr marL="3184720" indent="0">
              <a:buNone/>
              <a:defRPr sz="1000"/>
            </a:lvl8pPr>
            <a:lvl9pPr marL="363968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28727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72986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384239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98"/>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5806807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071884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7014"/>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73828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7185135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4" name="Inhaltsplatzhalt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419"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Textmasterformat bearbeiten</a:t>
            </a:r>
          </a:p>
        </p:txBody>
      </p:sp>
      <p:sp>
        <p:nvSpPr>
          <p:cNvPr id="6" name="Inhaltsplatzhalter 5"/>
          <p:cNvSpPr>
            <a:spLocks noGrp="1"/>
          </p:cNvSpPr>
          <p:nvPr>
            <p:ph sz="quarter" idx="4"/>
          </p:nvPr>
        </p:nvSpPr>
        <p:spPr>
          <a:xfrm>
            <a:off x="619341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5109529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08413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0989" tIns="45509" rIns="90989" bIns="45509"/>
          <a:lstStyle>
            <a:lvl1pPr>
              <a:defRPr/>
            </a:lvl1pPr>
          </a:lstStyle>
          <a:p>
            <a:r>
              <a:rPr lang="de-DE"/>
              <a:t>Click to edit Master title style</a:t>
            </a:r>
            <a:endParaRPr lang="en-US"/>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6193410"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Click to edit Master text styles</a:t>
            </a:r>
          </a:p>
        </p:txBody>
      </p:sp>
      <p:sp>
        <p:nvSpPr>
          <p:cNvPr id="6" name="Content Placeholder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Date Placeholder 6"/>
          <p:cNvSpPr>
            <a:spLocks noGrp="1"/>
          </p:cNvSpPr>
          <p:nvPr>
            <p:ph type="dt" sz="half" idx="10"/>
          </p:nvPr>
        </p:nvSpPr>
        <p:spPr/>
        <p:txBody>
          <a:bodyPr/>
          <a:lstStyle/>
          <a:p>
            <a:fld id="{51020F4A-C79C-914A-9DE9-E41796F1F064}" type="datetimeFigureOut">
              <a:rPr lang="en-US" smtClean="0"/>
              <a:t>2/14/2020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E78E78-4591-D04B-A809-F08DC28AE0FC}" type="slidenum">
              <a:rPr lang="en-US" smtClean="0"/>
              <a:t>‹#›</a:t>
            </a:fld>
            <a:endParaRPr lang="en-US"/>
          </a:p>
        </p:txBody>
      </p:sp>
    </p:spTree>
    <p:extLst>
      <p:ext uri="{BB962C8B-B14F-4D97-AF65-F5344CB8AC3E}">
        <p14:creationId xmlns:p14="http://schemas.microsoft.com/office/powerpoint/2010/main" val="30279094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7737025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74" y="2731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599485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55534711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113525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74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74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74997388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3"/>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0849007"/>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67"/>
            <a:ext cx="13751719" cy="7072313"/>
          </a:xfrm>
          <a:prstGeom prst="rect">
            <a:avLst/>
          </a:prstGeom>
          <a:ln w="9525">
            <a:round/>
          </a:ln>
        </p:spPr>
        <p:txBody>
          <a:bodyPr lIns="76164" tIns="38065" rIns="76164" bIns="38065" anchor="t">
            <a:noAutofit/>
          </a:bodyPr>
          <a:lstStyle/>
          <a:p>
            <a:endParaRPr/>
          </a:p>
        </p:txBody>
      </p:sp>
      <p:sp>
        <p:nvSpPr>
          <p:cNvPr id="21" name="Текст заголовка"/>
          <p:cNvSpPr txBox="1">
            <a:spLocks noGrp="1"/>
          </p:cNvSpPr>
          <p:nvPr>
            <p:ph type="title"/>
          </p:nvPr>
        </p:nvSpPr>
        <p:spPr>
          <a:xfrm>
            <a:off x="1107289"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9"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4788117"/>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2"/>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71087037"/>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8" y="-17859"/>
            <a:ext cx="11751470" cy="6081117"/>
          </a:xfrm>
          <a:prstGeom prst="rect">
            <a:avLst/>
          </a:prstGeom>
          <a:ln w="9525">
            <a:round/>
          </a:ln>
        </p:spPr>
        <p:txBody>
          <a:bodyPr lIns="76164" tIns="38065" rIns="76164" bIns="38065"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4781475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762360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0989" tIns="45509" rIns="90989" bIns="45509"/>
          <a:lstStyle/>
          <a:p>
            <a:r>
              <a:rPr lang="de-DE"/>
              <a:t>Click to edit Master title style</a:t>
            </a:r>
            <a:endParaRPr lang="en-US"/>
          </a:p>
        </p:txBody>
      </p:sp>
      <p:sp>
        <p:nvSpPr>
          <p:cNvPr id="3" name="Date Placeholder 2"/>
          <p:cNvSpPr>
            <a:spLocks noGrp="1"/>
          </p:cNvSpPr>
          <p:nvPr>
            <p:ph type="dt" sz="half" idx="10"/>
          </p:nvPr>
        </p:nvSpPr>
        <p:spPr/>
        <p:txBody>
          <a:bodyPr/>
          <a:lstStyle/>
          <a:p>
            <a:fld id="{51020F4A-C79C-914A-9DE9-E41796F1F064}" type="datetimeFigureOut">
              <a:rPr lang="en-US" smtClean="0"/>
              <a:t>2/14/2020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E78E78-4591-D04B-A809-F08DC28AE0FC}" type="slidenum">
              <a:rPr lang="en-US" smtClean="0"/>
              <a:t>‹#›</a:t>
            </a:fld>
            <a:endParaRPr lang="en-US"/>
          </a:p>
        </p:txBody>
      </p:sp>
    </p:spTree>
    <p:extLst>
      <p:ext uri="{BB962C8B-B14F-4D97-AF65-F5344CB8AC3E}">
        <p14:creationId xmlns:p14="http://schemas.microsoft.com/office/powerpoint/2010/main" val="40947216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3687867"/>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6" y="1419560"/>
            <a:ext cx="9655969" cy="5000626"/>
          </a:xfrm>
          <a:prstGeom prst="rect">
            <a:avLst/>
          </a:prstGeom>
          <a:ln w="9525">
            <a:round/>
          </a:ln>
        </p:spPr>
        <p:txBody>
          <a:bodyPr lIns="76164" tIns="38065" rIns="76164" bIns="38065"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1961" indent="-401961">
              <a:spcBef>
                <a:spcPts val="2678"/>
              </a:spcBef>
              <a:buBlip>
                <a:blip r:embed="rId2"/>
              </a:buBlip>
              <a:defRPr sz="2700"/>
            </a:lvl1pPr>
            <a:lvl2pPr marL="803908" indent="-401961">
              <a:spcBef>
                <a:spcPts val="2678"/>
              </a:spcBef>
              <a:buBlip>
                <a:blip r:embed="rId2"/>
              </a:buBlip>
              <a:defRPr sz="2700"/>
            </a:lvl2pPr>
            <a:lvl3pPr marL="1205877" indent="-401961">
              <a:spcBef>
                <a:spcPts val="2678"/>
              </a:spcBef>
              <a:buBlip>
                <a:blip r:embed="rId2"/>
              </a:buBlip>
              <a:defRPr sz="2700"/>
            </a:lvl3pPr>
            <a:lvl4pPr marL="1607828" indent="-401961">
              <a:spcBef>
                <a:spcPts val="2678"/>
              </a:spcBef>
              <a:buBlip>
                <a:blip r:embed="rId2"/>
              </a:buBlip>
              <a:defRPr sz="2700"/>
            </a:lvl4pPr>
            <a:lvl5pPr marL="2009787" indent="-401961">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90395" y="6470290"/>
            <a:ext cx="459533" cy="316289"/>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2579680933"/>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84591708"/>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69" y="2382945"/>
            <a:ext cx="9036845" cy="4501237"/>
          </a:xfrm>
          <a:prstGeom prst="rect">
            <a:avLst/>
          </a:prstGeom>
          <a:ln w="9525">
            <a:round/>
          </a:ln>
        </p:spPr>
        <p:txBody>
          <a:bodyPr lIns="76164" tIns="38065" rIns="76164" bIns="38065" anchor="t">
            <a:noAutofit/>
          </a:bodyPr>
          <a:lstStyle/>
          <a:p>
            <a:endParaRPr/>
          </a:p>
        </p:txBody>
      </p:sp>
      <p:sp>
        <p:nvSpPr>
          <p:cNvPr id="84" name="Изображение"/>
          <p:cNvSpPr>
            <a:spLocks noGrp="1"/>
          </p:cNvSpPr>
          <p:nvPr>
            <p:ph type="pic" sz="half" idx="14"/>
          </p:nvPr>
        </p:nvSpPr>
        <p:spPr>
          <a:xfrm rot="21600000">
            <a:off x="6826705" y="-935425"/>
            <a:ext cx="4667251" cy="4452557"/>
          </a:xfrm>
          <a:prstGeom prst="rect">
            <a:avLst/>
          </a:prstGeom>
          <a:ln w="9525">
            <a:round/>
          </a:ln>
        </p:spPr>
        <p:txBody>
          <a:bodyPr lIns="76164" tIns="38065" rIns="76164" bIns="38065"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164" tIns="38065" rIns="76164" bIns="38065"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093936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92"/>
            <a:ext cx="9810750" cy="393233"/>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40069"/>
            <a:ext cx="9810750" cy="577899"/>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80935435"/>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47" y="-152389"/>
            <a:ext cx="14025563" cy="7233048"/>
          </a:xfrm>
          <a:prstGeom prst="rect">
            <a:avLst/>
          </a:prstGeom>
          <a:ln w="88900"/>
        </p:spPr>
        <p:txBody>
          <a:bodyPr lIns="76164" tIns="38065" rIns="76164" bIns="38065"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3107074"/>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52882875"/>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3"/>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6068138"/>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67"/>
            <a:ext cx="13751719" cy="7072313"/>
          </a:xfrm>
          <a:prstGeom prst="rect">
            <a:avLst/>
          </a:prstGeom>
          <a:ln w="9525">
            <a:round/>
          </a:ln>
        </p:spPr>
        <p:txBody>
          <a:bodyPr lIns="76182" tIns="38075" rIns="76182" bIns="38075" anchor="t">
            <a:noAutofit/>
          </a:bodyPr>
          <a:lstStyle/>
          <a:p>
            <a:endParaRPr/>
          </a:p>
        </p:txBody>
      </p:sp>
      <p:sp>
        <p:nvSpPr>
          <p:cNvPr id="21" name="Текст заголовка"/>
          <p:cNvSpPr txBox="1">
            <a:spLocks noGrp="1"/>
          </p:cNvSpPr>
          <p:nvPr>
            <p:ph type="title"/>
          </p:nvPr>
        </p:nvSpPr>
        <p:spPr>
          <a:xfrm>
            <a:off x="1107289"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9"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8146903"/>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2"/>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98677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20F4A-C79C-914A-9DE9-E41796F1F064}" type="datetimeFigureOut">
              <a:rPr lang="en-US" smtClean="0"/>
              <a:t>2/14/2020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E78E78-4591-D04B-A809-F08DC28AE0FC}" type="slidenum">
              <a:rPr lang="en-US" smtClean="0"/>
              <a:t>‹#›</a:t>
            </a:fld>
            <a:endParaRPr lang="en-US"/>
          </a:p>
        </p:txBody>
      </p:sp>
    </p:spTree>
    <p:extLst>
      <p:ext uri="{BB962C8B-B14F-4D97-AF65-F5344CB8AC3E}">
        <p14:creationId xmlns:p14="http://schemas.microsoft.com/office/powerpoint/2010/main" val="27552097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8" y="-17859"/>
            <a:ext cx="11751470" cy="6081117"/>
          </a:xfrm>
          <a:prstGeom prst="rect">
            <a:avLst/>
          </a:prstGeom>
          <a:ln w="9525">
            <a:round/>
          </a:ln>
        </p:spPr>
        <p:txBody>
          <a:bodyPr lIns="76182" tIns="38075" rIns="76182" bIns="38075"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18440578"/>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2334754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15566115"/>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6" y="1419560"/>
            <a:ext cx="9655969" cy="5000626"/>
          </a:xfrm>
          <a:prstGeom prst="rect">
            <a:avLst/>
          </a:prstGeom>
          <a:ln w="9525">
            <a:round/>
          </a:ln>
        </p:spPr>
        <p:txBody>
          <a:bodyPr lIns="76182" tIns="38075" rIns="76182" bIns="38075"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2058" indent="-402058">
              <a:spcBef>
                <a:spcPts val="2678"/>
              </a:spcBef>
              <a:buBlip>
                <a:blip r:embed="rId2"/>
              </a:buBlip>
              <a:defRPr sz="2700"/>
            </a:lvl1pPr>
            <a:lvl2pPr marL="804100" indent="-402058">
              <a:spcBef>
                <a:spcPts val="2678"/>
              </a:spcBef>
              <a:buBlip>
                <a:blip r:embed="rId2"/>
              </a:buBlip>
              <a:defRPr sz="2700"/>
            </a:lvl2pPr>
            <a:lvl3pPr marL="1206165" indent="-402058">
              <a:spcBef>
                <a:spcPts val="2678"/>
              </a:spcBef>
              <a:buBlip>
                <a:blip r:embed="rId2"/>
              </a:buBlip>
              <a:defRPr sz="2700"/>
            </a:lvl3pPr>
            <a:lvl4pPr marL="1608213" indent="-402058">
              <a:spcBef>
                <a:spcPts val="2678"/>
              </a:spcBef>
              <a:buBlip>
                <a:blip r:embed="rId2"/>
              </a:buBlip>
              <a:defRPr sz="2700"/>
            </a:lvl4pPr>
            <a:lvl5pPr marL="2010269" indent="-402058">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90374" y="6470270"/>
            <a:ext cx="459553" cy="316309"/>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108014289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8982509"/>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67" y="2382943"/>
            <a:ext cx="9036845" cy="4501237"/>
          </a:xfrm>
          <a:prstGeom prst="rect">
            <a:avLst/>
          </a:prstGeom>
          <a:ln w="9525">
            <a:round/>
          </a:ln>
        </p:spPr>
        <p:txBody>
          <a:bodyPr lIns="76182" tIns="38075" rIns="76182" bIns="38075" anchor="t">
            <a:noAutofit/>
          </a:bodyPr>
          <a:lstStyle/>
          <a:p>
            <a:endParaRPr/>
          </a:p>
        </p:txBody>
      </p:sp>
      <p:sp>
        <p:nvSpPr>
          <p:cNvPr id="84" name="Изображение"/>
          <p:cNvSpPr>
            <a:spLocks noGrp="1"/>
          </p:cNvSpPr>
          <p:nvPr>
            <p:ph type="pic" sz="half" idx="14"/>
          </p:nvPr>
        </p:nvSpPr>
        <p:spPr>
          <a:xfrm rot="21600000">
            <a:off x="6826703" y="-935425"/>
            <a:ext cx="4667251" cy="4452557"/>
          </a:xfrm>
          <a:prstGeom prst="rect">
            <a:avLst/>
          </a:prstGeom>
          <a:ln w="9525">
            <a:round/>
          </a:ln>
        </p:spPr>
        <p:txBody>
          <a:bodyPr lIns="76182" tIns="38075" rIns="76182" bIns="38075"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182" tIns="38075" rIns="76182" bIns="38075"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90869541"/>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90"/>
            <a:ext cx="9810750" cy="393253"/>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40056"/>
            <a:ext cx="9810750" cy="577919"/>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3417883"/>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47" y="-152389"/>
            <a:ext cx="14025563" cy="7233048"/>
          </a:xfrm>
          <a:prstGeom prst="rect">
            <a:avLst/>
          </a:prstGeom>
          <a:ln w="88900"/>
        </p:spPr>
        <p:txBody>
          <a:bodyPr lIns="76182" tIns="38075" rIns="76182" bIns="38075"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15488221"/>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8526902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3"/>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370960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7006"/>
            <a:ext cx="10363200" cy="1362075"/>
          </a:xfrm>
        </p:spPr>
        <p:txBody>
          <a:bodyPr anchor="t"/>
          <a:lstStyle>
            <a:lvl1pPr algn="l">
              <a:defRPr sz="4000" b="1" cap="all"/>
            </a:lvl1pPr>
          </a:lstStyle>
          <a:p>
            <a:r>
              <a:rPr lang="x-none"/>
              <a:t>Mastertitelformat bearbeiten</a:t>
            </a:r>
            <a:endParaRPr lang="de-DE"/>
          </a:p>
        </p:txBody>
      </p:sp>
      <p:sp>
        <p:nvSpPr>
          <p:cNvPr id="3" name="Textplatzhalter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x-none"/>
              <a:t>Mastertextformat bearbeiten</a:t>
            </a:r>
          </a:p>
        </p:txBody>
      </p:sp>
      <p:sp>
        <p:nvSpPr>
          <p:cNvPr id="4" name="Datumsplatzhalter 3"/>
          <p:cNvSpPr>
            <a:spLocks noGrp="1"/>
          </p:cNvSpPr>
          <p:nvPr>
            <p:ph type="dt" sz="half" idx="10"/>
          </p:nvPr>
        </p:nvSpPr>
        <p:spPr/>
        <p:txBody>
          <a:bodyPr/>
          <a:lstStyle/>
          <a:p>
            <a:fld id="{4D4022F0-4EA4-3E45-8677-51DA89DE7C8E}" type="datetimeFigureOut">
              <a:rPr lang="de-DE" smtClean="0"/>
              <a:t>14.02.2020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2930662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lIns="90989" tIns="45509" rIns="90989" bIns="45509" anchor="b"/>
          <a:lstStyle>
            <a:lvl1pPr algn="l">
              <a:defRPr sz="2000" b="1"/>
            </a:lvl1pPr>
          </a:lstStyle>
          <a:p>
            <a:r>
              <a:rPr lang="de-DE"/>
              <a:t>Click to edit Master title style</a:t>
            </a:r>
            <a:endParaRPr lang="en-US"/>
          </a:p>
        </p:txBody>
      </p:sp>
      <p:sp>
        <p:nvSpPr>
          <p:cNvPr id="3" name="Content Placeholder 2"/>
          <p:cNvSpPr>
            <a:spLocks noGrp="1"/>
          </p:cNvSpPr>
          <p:nvPr>
            <p:ph idx="1"/>
          </p:nvPr>
        </p:nvSpPr>
        <p:spPr>
          <a:xfrm>
            <a:off x="4766774" y="2731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Click to edit Master text styles</a:t>
            </a:r>
          </a:p>
        </p:txBody>
      </p:sp>
      <p:sp>
        <p:nvSpPr>
          <p:cNvPr id="5" name="Date Placeholder 4"/>
          <p:cNvSpPr>
            <a:spLocks noGrp="1"/>
          </p:cNvSpPr>
          <p:nvPr>
            <p:ph type="dt" sz="half" idx="10"/>
          </p:nvPr>
        </p:nvSpPr>
        <p:spPr/>
        <p:txBody>
          <a:bodyPr/>
          <a:lstStyle/>
          <a:p>
            <a:fld id="{51020F4A-C79C-914A-9DE9-E41796F1F064}" type="datetimeFigureOut">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78E78-4591-D04B-A809-F08DC28AE0FC}" type="slidenum">
              <a:rPr lang="en-US" smtClean="0"/>
              <a:t>‹#›</a:t>
            </a:fld>
            <a:endParaRPr lang="en-US"/>
          </a:p>
        </p:txBody>
      </p:sp>
    </p:spTree>
    <p:extLst>
      <p:ext uri="{BB962C8B-B14F-4D97-AF65-F5344CB8AC3E}">
        <p14:creationId xmlns:p14="http://schemas.microsoft.com/office/powerpoint/2010/main" val="51278399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67"/>
            <a:ext cx="13751719" cy="7072313"/>
          </a:xfrm>
          <a:prstGeom prst="rect">
            <a:avLst/>
          </a:prstGeom>
          <a:ln w="9525">
            <a:round/>
          </a:ln>
        </p:spPr>
        <p:txBody>
          <a:bodyPr lIns="76209" tIns="38090" rIns="76209" bIns="38090" anchor="t">
            <a:noAutofit/>
          </a:bodyPr>
          <a:lstStyle/>
          <a:p>
            <a:endParaRPr/>
          </a:p>
        </p:txBody>
      </p:sp>
      <p:sp>
        <p:nvSpPr>
          <p:cNvPr id="21" name="Текст заголовка"/>
          <p:cNvSpPr txBox="1">
            <a:spLocks noGrp="1"/>
          </p:cNvSpPr>
          <p:nvPr>
            <p:ph type="title"/>
          </p:nvPr>
        </p:nvSpPr>
        <p:spPr>
          <a:xfrm>
            <a:off x="1107289"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9"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54248865"/>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2"/>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7025154"/>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8" y="-17859"/>
            <a:ext cx="11751470" cy="6081117"/>
          </a:xfrm>
          <a:prstGeom prst="rect">
            <a:avLst/>
          </a:prstGeom>
          <a:ln w="9525">
            <a:round/>
          </a:ln>
        </p:spPr>
        <p:txBody>
          <a:bodyPr lIns="76209" tIns="38090" rIns="76209" bIns="38090"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6679685"/>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7381005"/>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4233892"/>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6" y="1419560"/>
            <a:ext cx="9655969" cy="5000626"/>
          </a:xfrm>
          <a:prstGeom prst="rect">
            <a:avLst/>
          </a:prstGeom>
          <a:ln w="9525">
            <a:round/>
          </a:ln>
        </p:spPr>
        <p:txBody>
          <a:bodyPr lIns="76209" tIns="38090" rIns="76209" bIns="38090"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2202" indent="-402202">
              <a:spcBef>
                <a:spcPts val="2678"/>
              </a:spcBef>
              <a:buBlip>
                <a:blip r:embed="rId2"/>
              </a:buBlip>
              <a:defRPr sz="2700"/>
            </a:lvl1pPr>
            <a:lvl2pPr marL="804390" indent="-402202">
              <a:spcBef>
                <a:spcPts val="2678"/>
              </a:spcBef>
              <a:buBlip>
                <a:blip r:embed="rId2"/>
              </a:buBlip>
              <a:defRPr sz="2700"/>
            </a:lvl2pPr>
            <a:lvl3pPr marL="1206597" indent="-402202">
              <a:spcBef>
                <a:spcPts val="2678"/>
              </a:spcBef>
              <a:buBlip>
                <a:blip r:embed="rId2"/>
              </a:buBlip>
              <a:defRPr sz="2700"/>
            </a:lvl3pPr>
            <a:lvl4pPr marL="1608791" indent="-402202">
              <a:spcBef>
                <a:spcPts val="2678"/>
              </a:spcBef>
              <a:buBlip>
                <a:blip r:embed="rId2"/>
              </a:buBlip>
              <a:defRPr sz="2700"/>
            </a:lvl4pPr>
            <a:lvl5pPr marL="2010992" indent="-402202">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90340" y="6470238"/>
            <a:ext cx="459584" cy="316339"/>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3517811872"/>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454511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64" y="2382940"/>
            <a:ext cx="9036845" cy="4501237"/>
          </a:xfrm>
          <a:prstGeom prst="rect">
            <a:avLst/>
          </a:prstGeom>
          <a:ln w="9525">
            <a:round/>
          </a:ln>
        </p:spPr>
        <p:txBody>
          <a:bodyPr lIns="76209" tIns="38090" rIns="76209" bIns="38090" anchor="t">
            <a:noAutofit/>
          </a:bodyPr>
          <a:lstStyle/>
          <a:p>
            <a:endParaRPr/>
          </a:p>
        </p:txBody>
      </p:sp>
      <p:sp>
        <p:nvSpPr>
          <p:cNvPr id="84" name="Изображение"/>
          <p:cNvSpPr>
            <a:spLocks noGrp="1"/>
          </p:cNvSpPr>
          <p:nvPr>
            <p:ph type="pic" sz="half" idx="14"/>
          </p:nvPr>
        </p:nvSpPr>
        <p:spPr>
          <a:xfrm rot="21600000">
            <a:off x="6826700" y="-935425"/>
            <a:ext cx="4667251" cy="4452557"/>
          </a:xfrm>
          <a:prstGeom prst="rect">
            <a:avLst/>
          </a:prstGeom>
          <a:ln w="9525">
            <a:round/>
          </a:ln>
        </p:spPr>
        <p:txBody>
          <a:bodyPr lIns="76209" tIns="38090" rIns="76209" bIns="38090"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209" tIns="38090" rIns="76209" bIns="38090"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53183196"/>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89"/>
            <a:ext cx="9810750" cy="393284"/>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40039"/>
            <a:ext cx="9810750" cy="577949"/>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412217"/>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47" y="-152389"/>
            <a:ext cx="14025563" cy="7233048"/>
          </a:xfrm>
          <a:prstGeom prst="rect">
            <a:avLst/>
          </a:prstGeom>
          <a:ln w="88900"/>
        </p:spPr>
        <p:txBody>
          <a:bodyPr lIns="76209" tIns="38090" rIns="76209" bIns="38090"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5305226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4957" indent="0" algn="ctr">
              <a:buNone/>
              <a:defRPr sz="2000"/>
            </a:lvl2pPr>
            <a:lvl3pPr marL="909922" indent="0" algn="ctr">
              <a:buNone/>
              <a:defRPr sz="1800"/>
            </a:lvl3pPr>
            <a:lvl4pPr marL="1364877" indent="0" algn="ctr">
              <a:buNone/>
              <a:defRPr sz="1600"/>
            </a:lvl4pPr>
            <a:lvl5pPr marL="1819839" indent="0" algn="ctr">
              <a:buNone/>
              <a:defRPr sz="1600"/>
            </a:lvl5pPr>
            <a:lvl6pPr marL="2274804" indent="0" algn="ctr">
              <a:buNone/>
              <a:defRPr sz="1600"/>
            </a:lvl6pPr>
            <a:lvl7pPr marL="2729754" indent="0" algn="ctr">
              <a:buNone/>
              <a:defRPr sz="1600"/>
            </a:lvl7pPr>
            <a:lvl8pPr marL="3184720" indent="0" algn="ctr">
              <a:buNone/>
              <a:defRPr sz="1600"/>
            </a:lvl8pPr>
            <a:lvl9pPr marL="363968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7A779F91-68BF-4CAA-91D5-725C6E3E21EE}" type="datetimeFigureOut">
              <a:rPr lang="ru-RU" smtClean="0"/>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29973230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9259155"/>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3"/>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94819774"/>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67"/>
            <a:ext cx="13751719" cy="7072313"/>
          </a:xfrm>
          <a:prstGeom prst="rect">
            <a:avLst/>
          </a:prstGeom>
          <a:ln w="9525">
            <a:round/>
          </a:ln>
        </p:spPr>
        <p:txBody>
          <a:bodyPr lIns="76245" tIns="38110" rIns="76245" bIns="38110" anchor="t">
            <a:noAutofit/>
          </a:bodyPr>
          <a:lstStyle/>
          <a:p>
            <a:endParaRPr/>
          </a:p>
        </p:txBody>
      </p:sp>
      <p:sp>
        <p:nvSpPr>
          <p:cNvPr id="21" name="Текст заголовка"/>
          <p:cNvSpPr txBox="1">
            <a:spLocks noGrp="1"/>
          </p:cNvSpPr>
          <p:nvPr>
            <p:ph type="title"/>
          </p:nvPr>
        </p:nvSpPr>
        <p:spPr>
          <a:xfrm>
            <a:off x="1107289"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9"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564404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2"/>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3602997"/>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8" y="-17859"/>
            <a:ext cx="11751470" cy="6081117"/>
          </a:xfrm>
          <a:prstGeom prst="rect">
            <a:avLst/>
          </a:prstGeom>
          <a:ln w="9525">
            <a:round/>
          </a:ln>
        </p:spPr>
        <p:txBody>
          <a:bodyPr lIns="76245" tIns="38110" rIns="76245" bIns="38110"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3757728"/>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34893392"/>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8196079"/>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6" y="1419560"/>
            <a:ext cx="9655969" cy="5000626"/>
          </a:xfrm>
          <a:prstGeom prst="rect">
            <a:avLst/>
          </a:prstGeom>
          <a:ln w="9525">
            <a:round/>
          </a:ln>
        </p:spPr>
        <p:txBody>
          <a:bodyPr lIns="76245" tIns="38110" rIns="76245" bIns="38110"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2394" indent="-402394">
              <a:spcBef>
                <a:spcPts val="2678"/>
              </a:spcBef>
              <a:buBlip>
                <a:blip r:embed="rId2"/>
              </a:buBlip>
              <a:defRPr sz="2700"/>
            </a:lvl1pPr>
            <a:lvl2pPr marL="804776" indent="-402394">
              <a:spcBef>
                <a:spcPts val="2678"/>
              </a:spcBef>
              <a:buBlip>
                <a:blip r:embed="rId2"/>
              </a:buBlip>
              <a:defRPr sz="2700"/>
            </a:lvl2pPr>
            <a:lvl3pPr marL="1207174" indent="-402394">
              <a:spcBef>
                <a:spcPts val="2678"/>
              </a:spcBef>
              <a:buBlip>
                <a:blip r:embed="rId2"/>
              </a:buBlip>
              <a:defRPr sz="2700"/>
            </a:lvl3pPr>
            <a:lvl4pPr marL="1609562" indent="-402394">
              <a:spcBef>
                <a:spcPts val="2678"/>
              </a:spcBef>
              <a:buBlip>
                <a:blip r:embed="rId2"/>
              </a:buBlip>
              <a:defRPr sz="2700"/>
            </a:lvl4pPr>
            <a:lvl5pPr marL="2011956" indent="-402394">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90299" y="6470196"/>
            <a:ext cx="459624" cy="316380"/>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2619412876"/>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96292616"/>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60" y="2382936"/>
            <a:ext cx="9036845" cy="4501237"/>
          </a:xfrm>
          <a:prstGeom prst="rect">
            <a:avLst/>
          </a:prstGeom>
          <a:ln w="9525">
            <a:round/>
          </a:ln>
        </p:spPr>
        <p:txBody>
          <a:bodyPr lIns="76245" tIns="38110" rIns="76245" bIns="38110" anchor="t">
            <a:noAutofit/>
          </a:bodyPr>
          <a:lstStyle/>
          <a:p>
            <a:endParaRPr/>
          </a:p>
        </p:txBody>
      </p:sp>
      <p:sp>
        <p:nvSpPr>
          <p:cNvPr id="84" name="Изображение"/>
          <p:cNvSpPr>
            <a:spLocks noGrp="1"/>
          </p:cNvSpPr>
          <p:nvPr>
            <p:ph type="pic" sz="half" idx="14"/>
          </p:nvPr>
        </p:nvSpPr>
        <p:spPr>
          <a:xfrm rot="21600000">
            <a:off x="6826696" y="-935425"/>
            <a:ext cx="4667251" cy="4452557"/>
          </a:xfrm>
          <a:prstGeom prst="rect">
            <a:avLst/>
          </a:prstGeom>
          <a:ln w="9525">
            <a:round/>
          </a:ln>
        </p:spPr>
        <p:txBody>
          <a:bodyPr lIns="76245" tIns="38110" rIns="76245" bIns="38110"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245" tIns="38110" rIns="76245" bIns="38110"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860218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A779F91-68BF-4CAA-91D5-725C6E3E21EE}" type="datetimeFigureOut">
              <a:rPr lang="ru-RU" smtClean="0"/>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338119806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89"/>
            <a:ext cx="9810750" cy="393324"/>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40018"/>
            <a:ext cx="9810750" cy="577990"/>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6488823"/>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47" y="-152389"/>
            <a:ext cx="14025563" cy="7233048"/>
          </a:xfrm>
          <a:prstGeom prst="rect">
            <a:avLst/>
          </a:prstGeom>
          <a:ln w="88900"/>
        </p:spPr>
        <p:txBody>
          <a:bodyPr lIns="76245" tIns="38110" rIns="76245" bIns="38110"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7790853"/>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865075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3"/>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393146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67"/>
            <a:ext cx="13751719" cy="7072313"/>
          </a:xfrm>
          <a:prstGeom prst="rect">
            <a:avLst/>
          </a:prstGeom>
          <a:ln w="9525">
            <a:round/>
          </a:ln>
        </p:spPr>
        <p:txBody>
          <a:bodyPr lIns="76281" tIns="38130" rIns="76281" bIns="38130" anchor="t">
            <a:noAutofit/>
          </a:bodyPr>
          <a:lstStyle/>
          <a:p>
            <a:endParaRPr/>
          </a:p>
        </p:txBody>
      </p:sp>
      <p:sp>
        <p:nvSpPr>
          <p:cNvPr id="21" name="Текст заголовка"/>
          <p:cNvSpPr txBox="1">
            <a:spLocks noGrp="1"/>
          </p:cNvSpPr>
          <p:nvPr>
            <p:ph type="title"/>
          </p:nvPr>
        </p:nvSpPr>
        <p:spPr>
          <a:xfrm>
            <a:off x="1107289"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9"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8823584"/>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2"/>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0151507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8" y="-17859"/>
            <a:ext cx="11751470" cy="6081117"/>
          </a:xfrm>
          <a:prstGeom prst="rect">
            <a:avLst/>
          </a:prstGeom>
          <a:ln w="9525">
            <a:round/>
          </a:ln>
        </p:spPr>
        <p:txBody>
          <a:bodyPr lIns="76281" tIns="38130" rIns="76281" bIns="38130"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270102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98486294"/>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0512949"/>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6" y="1419560"/>
            <a:ext cx="9655969" cy="5000626"/>
          </a:xfrm>
          <a:prstGeom prst="rect">
            <a:avLst/>
          </a:prstGeom>
          <a:ln w="9525">
            <a:round/>
          </a:ln>
        </p:spPr>
        <p:txBody>
          <a:bodyPr lIns="76281" tIns="38130" rIns="76281" bIns="38130"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2586" indent="-402586">
              <a:spcBef>
                <a:spcPts val="2678"/>
              </a:spcBef>
              <a:buBlip>
                <a:blip r:embed="rId2"/>
              </a:buBlip>
              <a:defRPr sz="2700"/>
            </a:lvl1pPr>
            <a:lvl2pPr marL="805162" indent="-402586">
              <a:spcBef>
                <a:spcPts val="2678"/>
              </a:spcBef>
              <a:buBlip>
                <a:blip r:embed="rId2"/>
              </a:buBlip>
              <a:defRPr sz="2700"/>
            </a:lvl2pPr>
            <a:lvl3pPr marL="1207752" indent="-402586">
              <a:spcBef>
                <a:spcPts val="2678"/>
              </a:spcBef>
              <a:buBlip>
                <a:blip r:embed="rId2"/>
              </a:buBlip>
              <a:defRPr sz="2700"/>
            </a:lvl3pPr>
            <a:lvl4pPr marL="1610334" indent="-402586">
              <a:spcBef>
                <a:spcPts val="2678"/>
              </a:spcBef>
              <a:buBlip>
                <a:blip r:embed="rId2"/>
              </a:buBlip>
              <a:defRPr sz="2700"/>
            </a:lvl4pPr>
            <a:lvl5pPr marL="2012921" indent="-402586">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90257" y="6470156"/>
            <a:ext cx="459664" cy="316420"/>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410909218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02"/>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68"/>
            <a:ext cx="10515600" cy="1500187"/>
          </a:xfrm>
        </p:spPr>
        <p:txBody>
          <a:bodyPr/>
          <a:lstStyle>
            <a:lvl1pPr marL="0" indent="0">
              <a:buNone/>
              <a:defRPr sz="2400">
                <a:solidFill>
                  <a:schemeClr val="tx1">
                    <a:tint val="75000"/>
                  </a:schemeClr>
                </a:solidFill>
              </a:defRPr>
            </a:lvl1pPr>
            <a:lvl2pPr marL="454957" indent="0">
              <a:buNone/>
              <a:defRPr sz="2000">
                <a:solidFill>
                  <a:schemeClr val="tx1">
                    <a:tint val="75000"/>
                  </a:schemeClr>
                </a:solidFill>
              </a:defRPr>
            </a:lvl2pPr>
            <a:lvl3pPr marL="909922" indent="0">
              <a:buNone/>
              <a:defRPr sz="1800">
                <a:solidFill>
                  <a:schemeClr val="tx1">
                    <a:tint val="75000"/>
                  </a:schemeClr>
                </a:solidFill>
              </a:defRPr>
            </a:lvl3pPr>
            <a:lvl4pPr marL="1364877" indent="0">
              <a:buNone/>
              <a:defRPr sz="1600">
                <a:solidFill>
                  <a:schemeClr val="tx1">
                    <a:tint val="75000"/>
                  </a:schemeClr>
                </a:solidFill>
              </a:defRPr>
            </a:lvl4pPr>
            <a:lvl5pPr marL="1819839" indent="0">
              <a:buNone/>
              <a:defRPr sz="1600">
                <a:solidFill>
                  <a:schemeClr val="tx1">
                    <a:tint val="75000"/>
                  </a:schemeClr>
                </a:solidFill>
              </a:defRPr>
            </a:lvl5pPr>
            <a:lvl6pPr marL="2274804" indent="0">
              <a:buNone/>
              <a:defRPr sz="1600">
                <a:solidFill>
                  <a:schemeClr val="tx1">
                    <a:tint val="75000"/>
                  </a:schemeClr>
                </a:solidFill>
              </a:defRPr>
            </a:lvl6pPr>
            <a:lvl7pPr marL="2729754" indent="0">
              <a:buNone/>
              <a:defRPr sz="1600">
                <a:solidFill>
                  <a:schemeClr val="tx1">
                    <a:tint val="75000"/>
                  </a:schemeClr>
                </a:solidFill>
              </a:defRPr>
            </a:lvl7pPr>
            <a:lvl8pPr marL="3184720" indent="0">
              <a:buNone/>
              <a:defRPr sz="1600">
                <a:solidFill>
                  <a:schemeClr val="tx1">
                    <a:tint val="75000"/>
                  </a:schemeClr>
                </a:solidFill>
              </a:defRPr>
            </a:lvl8pPr>
            <a:lvl9pPr marL="363968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A779F91-68BF-4CAA-91D5-725C6E3E21EE}" type="datetimeFigureOut">
              <a:rPr lang="ru-RU" smtClean="0"/>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93782406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9234355"/>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56" y="2382932"/>
            <a:ext cx="9036845" cy="4501237"/>
          </a:xfrm>
          <a:prstGeom prst="rect">
            <a:avLst/>
          </a:prstGeom>
          <a:ln w="9525">
            <a:round/>
          </a:ln>
        </p:spPr>
        <p:txBody>
          <a:bodyPr lIns="76281" tIns="38130" rIns="76281" bIns="38130" anchor="t">
            <a:noAutofit/>
          </a:bodyPr>
          <a:lstStyle/>
          <a:p>
            <a:endParaRPr/>
          </a:p>
        </p:txBody>
      </p:sp>
      <p:sp>
        <p:nvSpPr>
          <p:cNvPr id="84" name="Изображение"/>
          <p:cNvSpPr>
            <a:spLocks noGrp="1"/>
          </p:cNvSpPr>
          <p:nvPr>
            <p:ph type="pic" sz="half" idx="14"/>
          </p:nvPr>
        </p:nvSpPr>
        <p:spPr>
          <a:xfrm rot="21600000">
            <a:off x="6826692" y="-935425"/>
            <a:ext cx="4667251" cy="4452557"/>
          </a:xfrm>
          <a:prstGeom prst="rect">
            <a:avLst/>
          </a:prstGeom>
          <a:ln w="9525">
            <a:round/>
          </a:ln>
        </p:spPr>
        <p:txBody>
          <a:bodyPr lIns="76281" tIns="38130" rIns="76281" bIns="38130"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281" tIns="38130" rIns="76281" bIns="38130"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28414216"/>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88"/>
            <a:ext cx="9810750" cy="393364"/>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39998"/>
            <a:ext cx="9810750" cy="578030"/>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4898572"/>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47" y="-152389"/>
            <a:ext cx="14025563" cy="7233048"/>
          </a:xfrm>
          <a:prstGeom prst="rect">
            <a:avLst/>
          </a:prstGeom>
          <a:ln w="88900"/>
        </p:spPr>
        <p:txBody>
          <a:bodyPr lIns="76281" tIns="38130" rIns="76281" bIns="38130"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06752513"/>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9037334"/>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3"/>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10232089"/>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67"/>
            <a:ext cx="13751719" cy="7072313"/>
          </a:xfrm>
          <a:prstGeom prst="rect">
            <a:avLst/>
          </a:prstGeom>
          <a:ln w="9525">
            <a:round/>
          </a:ln>
        </p:spPr>
        <p:txBody>
          <a:bodyPr lIns="76335" tIns="38159" rIns="76335" bIns="38159" anchor="t">
            <a:noAutofit/>
          </a:bodyPr>
          <a:lstStyle/>
          <a:p>
            <a:endParaRPr/>
          </a:p>
        </p:txBody>
      </p:sp>
      <p:sp>
        <p:nvSpPr>
          <p:cNvPr id="21" name="Текст заголовка"/>
          <p:cNvSpPr txBox="1">
            <a:spLocks noGrp="1"/>
          </p:cNvSpPr>
          <p:nvPr>
            <p:ph type="title"/>
          </p:nvPr>
        </p:nvSpPr>
        <p:spPr>
          <a:xfrm>
            <a:off x="1107289"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9"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11504649"/>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2"/>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7508587"/>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8" y="-17859"/>
            <a:ext cx="11751470" cy="6081117"/>
          </a:xfrm>
          <a:prstGeom prst="rect">
            <a:avLst/>
          </a:prstGeom>
          <a:ln w="9525">
            <a:round/>
          </a:ln>
        </p:spPr>
        <p:txBody>
          <a:bodyPr lIns="76335" tIns="38159" rIns="76335" bIns="38159"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90510980"/>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8527981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A779F91-68BF-4CAA-91D5-725C6E3E21EE}" type="datetimeFigureOut">
              <a:rPr lang="ru-RU" smtClean="0"/>
              <a:t>14.02.2020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180295836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027136"/>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6" y="1419560"/>
            <a:ext cx="9655969" cy="5000626"/>
          </a:xfrm>
          <a:prstGeom prst="rect">
            <a:avLst/>
          </a:prstGeom>
          <a:ln w="9525">
            <a:round/>
          </a:ln>
        </p:spPr>
        <p:txBody>
          <a:bodyPr lIns="76335" tIns="38159" rIns="76335" bIns="38159"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2874" indent="-402874">
              <a:spcBef>
                <a:spcPts val="2678"/>
              </a:spcBef>
              <a:buBlip>
                <a:blip r:embed="rId2"/>
              </a:buBlip>
              <a:defRPr sz="2700"/>
            </a:lvl1pPr>
            <a:lvl2pPr marL="805742" indent="-402874">
              <a:spcBef>
                <a:spcPts val="2678"/>
              </a:spcBef>
              <a:buBlip>
                <a:blip r:embed="rId2"/>
              </a:buBlip>
              <a:defRPr sz="2700"/>
            </a:lvl2pPr>
            <a:lvl3pPr marL="1208619" indent="-402874">
              <a:spcBef>
                <a:spcPts val="2678"/>
              </a:spcBef>
              <a:buBlip>
                <a:blip r:embed="rId2"/>
              </a:buBlip>
              <a:defRPr sz="2700"/>
            </a:lvl3pPr>
            <a:lvl4pPr marL="1611492" indent="-402874">
              <a:spcBef>
                <a:spcPts val="2678"/>
              </a:spcBef>
              <a:buBlip>
                <a:blip r:embed="rId2"/>
              </a:buBlip>
              <a:defRPr sz="2700"/>
            </a:lvl4pPr>
            <a:lvl5pPr marL="2014369" indent="-402874">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90190" y="6470094"/>
            <a:ext cx="459725" cy="316481"/>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921050156"/>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01696067"/>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50" y="2382926"/>
            <a:ext cx="9036845" cy="4501237"/>
          </a:xfrm>
          <a:prstGeom prst="rect">
            <a:avLst/>
          </a:prstGeom>
          <a:ln w="9525">
            <a:round/>
          </a:ln>
        </p:spPr>
        <p:txBody>
          <a:bodyPr lIns="76335" tIns="38159" rIns="76335" bIns="38159" anchor="t">
            <a:noAutofit/>
          </a:bodyPr>
          <a:lstStyle/>
          <a:p>
            <a:endParaRPr/>
          </a:p>
        </p:txBody>
      </p:sp>
      <p:sp>
        <p:nvSpPr>
          <p:cNvPr id="84" name="Изображение"/>
          <p:cNvSpPr>
            <a:spLocks noGrp="1"/>
          </p:cNvSpPr>
          <p:nvPr>
            <p:ph type="pic" sz="half" idx="14"/>
          </p:nvPr>
        </p:nvSpPr>
        <p:spPr>
          <a:xfrm rot="21600000">
            <a:off x="6826686" y="-935425"/>
            <a:ext cx="4667251" cy="4452557"/>
          </a:xfrm>
          <a:prstGeom prst="rect">
            <a:avLst/>
          </a:prstGeom>
          <a:ln w="9525">
            <a:round/>
          </a:ln>
        </p:spPr>
        <p:txBody>
          <a:bodyPr lIns="76335" tIns="38159" rIns="76335" bIns="38159"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335" tIns="38159" rIns="76335" bIns="38159"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899003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83"/>
            <a:ext cx="9810750" cy="393425"/>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39964"/>
            <a:ext cx="9810750" cy="578091"/>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8948021"/>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47" y="-152389"/>
            <a:ext cx="14025563" cy="7233048"/>
          </a:xfrm>
          <a:prstGeom prst="rect">
            <a:avLst/>
          </a:prstGeom>
          <a:ln w="88900"/>
        </p:spPr>
        <p:txBody>
          <a:bodyPr lIns="76335" tIns="38159" rIns="76335" bIns="38159"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26426096"/>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69984427"/>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3"/>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76240632"/>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67"/>
            <a:ext cx="13751719" cy="7072313"/>
          </a:xfrm>
          <a:prstGeom prst="rect">
            <a:avLst/>
          </a:prstGeom>
          <a:ln w="9525">
            <a:round/>
          </a:ln>
        </p:spPr>
        <p:txBody>
          <a:bodyPr lIns="76398" tIns="38193" rIns="76398" bIns="38193" anchor="t">
            <a:noAutofit/>
          </a:bodyPr>
          <a:lstStyle/>
          <a:p>
            <a:endParaRPr/>
          </a:p>
        </p:txBody>
      </p:sp>
      <p:sp>
        <p:nvSpPr>
          <p:cNvPr id="21" name="Текст заголовка"/>
          <p:cNvSpPr txBox="1">
            <a:spLocks noGrp="1"/>
          </p:cNvSpPr>
          <p:nvPr>
            <p:ph type="title"/>
          </p:nvPr>
        </p:nvSpPr>
        <p:spPr>
          <a:xfrm>
            <a:off x="1107289"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9"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43863337"/>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2"/>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6658766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70"/>
            <a:ext cx="10515600" cy="1325563"/>
          </a:xfrm>
        </p:spPr>
        <p:txBody>
          <a:bodyPr/>
          <a:lstStyle/>
          <a:p>
            <a:r>
              <a:rPr lang="ru-RU"/>
              <a:t>Образец заголовка</a:t>
            </a:r>
          </a:p>
        </p:txBody>
      </p:sp>
      <p:sp>
        <p:nvSpPr>
          <p:cNvPr id="3" name="Текст 2"/>
          <p:cNvSpPr>
            <a:spLocks noGrp="1"/>
          </p:cNvSpPr>
          <p:nvPr>
            <p:ph type="body" idx="1"/>
          </p:nvPr>
        </p:nvSpPr>
        <p:spPr>
          <a:xfrm>
            <a:off x="839830" y="1681163"/>
            <a:ext cx="5157787" cy="82391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Объект 3"/>
          <p:cNvSpPr>
            <a:spLocks noGrp="1"/>
          </p:cNvSpPr>
          <p:nvPr>
            <p:ph sz="half" idx="2"/>
          </p:nvPr>
        </p:nvSpPr>
        <p:spPr>
          <a:xfrm>
            <a:off x="839830"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A779F91-68BF-4CAA-91D5-725C6E3E21EE}" type="datetimeFigureOut">
              <a:rPr lang="ru-RU" smtClean="0"/>
              <a:t>14.02.2020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54031639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8" y="-17859"/>
            <a:ext cx="11751470" cy="6081117"/>
          </a:xfrm>
          <a:prstGeom prst="rect">
            <a:avLst/>
          </a:prstGeom>
          <a:ln w="9525">
            <a:round/>
          </a:ln>
        </p:spPr>
        <p:txBody>
          <a:bodyPr lIns="76398" tIns="38193" rIns="76398" bIns="38193"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6370998"/>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54269628"/>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13454570"/>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6" y="1419560"/>
            <a:ext cx="9655969" cy="5000626"/>
          </a:xfrm>
          <a:prstGeom prst="rect">
            <a:avLst/>
          </a:prstGeom>
          <a:ln w="9525">
            <a:round/>
          </a:ln>
        </p:spPr>
        <p:txBody>
          <a:bodyPr lIns="76398" tIns="38193" rIns="76398" bIns="38193"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3211" indent="-403211">
              <a:spcBef>
                <a:spcPts val="2678"/>
              </a:spcBef>
              <a:buBlip>
                <a:blip r:embed="rId2"/>
              </a:buBlip>
              <a:defRPr sz="2700"/>
            </a:lvl1pPr>
            <a:lvl2pPr marL="806419" indent="-403211">
              <a:spcBef>
                <a:spcPts val="2678"/>
              </a:spcBef>
              <a:buBlip>
                <a:blip r:embed="rId2"/>
              </a:buBlip>
              <a:defRPr sz="2700"/>
            </a:lvl2pPr>
            <a:lvl3pPr marL="1209634" indent="-403211">
              <a:spcBef>
                <a:spcPts val="2678"/>
              </a:spcBef>
              <a:buBlip>
                <a:blip r:embed="rId2"/>
              </a:buBlip>
              <a:defRPr sz="2700"/>
            </a:lvl3pPr>
            <a:lvl4pPr marL="1612844" indent="-403211">
              <a:spcBef>
                <a:spcPts val="2678"/>
              </a:spcBef>
              <a:buBlip>
                <a:blip r:embed="rId2"/>
              </a:buBlip>
              <a:defRPr sz="2700"/>
            </a:lvl4pPr>
            <a:lvl5pPr marL="2016058" indent="-403211">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90115" y="6470017"/>
            <a:ext cx="459796" cy="316551"/>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3806706778"/>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697024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43" y="2382919"/>
            <a:ext cx="9036845" cy="4501237"/>
          </a:xfrm>
          <a:prstGeom prst="rect">
            <a:avLst/>
          </a:prstGeom>
          <a:ln w="9525">
            <a:round/>
          </a:ln>
        </p:spPr>
        <p:txBody>
          <a:bodyPr lIns="76398" tIns="38193" rIns="76398" bIns="38193" anchor="t">
            <a:noAutofit/>
          </a:bodyPr>
          <a:lstStyle/>
          <a:p>
            <a:endParaRPr/>
          </a:p>
        </p:txBody>
      </p:sp>
      <p:sp>
        <p:nvSpPr>
          <p:cNvPr id="84" name="Изображение"/>
          <p:cNvSpPr>
            <a:spLocks noGrp="1"/>
          </p:cNvSpPr>
          <p:nvPr>
            <p:ph type="pic" sz="half" idx="14"/>
          </p:nvPr>
        </p:nvSpPr>
        <p:spPr>
          <a:xfrm rot="21600000">
            <a:off x="6826679" y="-935425"/>
            <a:ext cx="4667251" cy="4452557"/>
          </a:xfrm>
          <a:prstGeom prst="rect">
            <a:avLst/>
          </a:prstGeom>
          <a:ln w="9525">
            <a:round/>
          </a:ln>
        </p:spPr>
        <p:txBody>
          <a:bodyPr lIns="76398" tIns="38193" rIns="76398" bIns="38193"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398" tIns="38193" rIns="76398" bIns="38193"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1011377"/>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79"/>
            <a:ext cx="9810750" cy="393496"/>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39925"/>
            <a:ext cx="9810750" cy="578162"/>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4201743"/>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48" y="-152389"/>
            <a:ext cx="14025563" cy="7233048"/>
          </a:xfrm>
          <a:prstGeom prst="rect">
            <a:avLst/>
          </a:prstGeom>
          <a:ln w="88900"/>
        </p:spPr>
        <p:txBody>
          <a:bodyPr lIns="76398" tIns="38193" rIns="76398" bIns="38193"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586868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0025955"/>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90"/>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04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A779F91-68BF-4CAA-91D5-725C6E3E21EE}" type="datetimeFigureOut">
              <a:rPr lang="ru-RU" smtClean="0"/>
              <a:t>14.02.2020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275481271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698808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006"/>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903631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691073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Содержимое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10"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824700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669032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723413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74" y="2731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8155775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84222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8393017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744"/>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744"/>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4679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A779F91-68BF-4CAA-91D5-725C6E3E21EE}" type="datetimeFigureOut">
              <a:rPr lang="ru-RU" smtClean="0"/>
              <a:t>14.02.2020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395804819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2"/>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4252010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72"/>
            <a:ext cx="13751719" cy="7072313"/>
          </a:xfrm>
          <a:prstGeom prst="rect">
            <a:avLst/>
          </a:prstGeom>
          <a:ln w="9525">
            <a:round/>
          </a:ln>
        </p:spPr>
        <p:txBody>
          <a:bodyPr lIns="76534" tIns="38267" rIns="76534" bIns="38267" anchor="t">
            <a:noAutofit/>
          </a:bodyPr>
          <a:lstStyle/>
          <a:p>
            <a:endParaRPr/>
          </a:p>
        </p:txBody>
      </p:sp>
      <p:sp>
        <p:nvSpPr>
          <p:cNvPr id="21" name="Текст заголовка"/>
          <p:cNvSpPr txBox="1">
            <a:spLocks noGrp="1"/>
          </p:cNvSpPr>
          <p:nvPr>
            <p:ph type="title"/>
          </p:nvPr>
        </p:nvSpPr>
        <p:spPr>
          <a:xfrm>
            <a:off x="1107281"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1"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4979143"/>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1"/>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4630040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7" y="-17859"/>
            <a:ext cx="11751470" cy="6081117"/>
          </a:xfrm>
          <a:prstGeom prst="rect">
            <a:avLst/>
          </a:prstGeom>
          <a:ln w="9525">
            <a:round/>
          </a:ln>
        </p:spPr>
        <p:txBody>
          <a:bodyPr lIns="76534" tIns="38267" rIns="76534" bIns="38267"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17384046"/>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50888189"/>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5292996"/>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4" y="1419560"/>
            <a:ext cx="9655969" cy="5000626"/>
          </a:xfrm>
          <a:prstGeom prst="rect">
            <a:avLst/>
          </a:prstGeom>
          <a:ln w="9525">
            <a:round/>
          </a:ln>
        </p:spPr>
        <p:txBody>
          <a:bodyPr lIns="76534" tIns="38267" rIns="76534" bIns="38267"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3936" indent="-403936">
              <a:spcBef>
                <a:spcPts val="2678"/>
              </a:spcBef>
              <a:buBlip>
                <a:blip r:embed="rId2"/>
              </a:buBlip>
              <a:defRPr sz="2700"/>
            </a:lvl1pPr>
            <a:lvl2pPr marL="807872" indent="-403936">
              <a:spcBef>
                <a:spcPts val="2678"/>
              </a:spcBef>
              <a:buBlip>
                <a:blip r:embed="rId2"/>
              </a:buBlip>
              <a:defRPr sz="2700"/>
            </a:lvl2pPr>
            <a:lvl3pPr marL="1211809" indent="-403936">
              <a:spcBef>
                <a:spcPts val="2678"/>
              </a:spcBef>
              <a:buBlip>
                <a:blip r:embed="rId2"/>
              </a:buBlip>
              <a:defRPr sz="2700"/>
            </a:lvl3pPr>
            <a:lvl4pPr marL="1615745" indent="-403936">
              <a:spcBef>
                <a:spcPts val="2678"/>
              </a:spcBef>
              <a:buBlip>
                <a:blip r:embed="rId2"/>
              </a:buBlip>
              <a:defRPr sz="2700"/>
            </a:lvl4pPr>
            <a:lvl5pPr marL="2019681" indent="-403936">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79311" y="6469860"/>
            <a:ext cx="470591" cy="316703"/>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29443948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8576169"/>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28" y="2382904"/>
            <a:ext cx="9036845" cy="4501237"/>
          </a:xfrm>
          <a:prstGeom prst="rect">
            <a:avLst/>
          </a:prstGeom>
          <a:ln w="9525">
            <a:round/>
          </a:ln>
        </p:spPr>
        <p:txBody>
          <a:bodyPr lIns="76534" tIns="38267" rIns="76534" bIns="38267" anchor="t">
            <a:noAutofit/>
          </a:bodyPr>
          <a:lstStyle/>
          <a:p>
            <a:endParaRPr/>
          </a:p>
        </p:txBody>
      </p:sp>
      <p:sp>
        <p:nvSpPr>
          <p:cNvPr id="84" name="Изображение"/>
          <p:cNvSpPr>
            <a:spLocks noGrp="1"/>
          </p:cNvSpPr>
          <p:nvPr>
            <p:ph type="pic" sz="half" idx="14"/>
          </p:nvPr>
        </p:nvSpPr>
        <p:spPr>
          <a:xfrm rot="21600000">
            <a:off x="6826664" y="-935425"/>
            <a:ext cx="4667251" cy="4452557"/>
          </a:xfrm>
          <a:prstGeom prst="rect">
            <a:avLst/>
          </a:prstGeom>
          <a:ln w="9525">
            <a:round/>
          </a:ln>
        </p:spPr>
        <p:txBody>
          <a:bodyPr lIns="76534" tIns="38267" rIns="76534" bIns="38267"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534" tIns="38267" rIns="76534" bIns="38267"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32190975"/>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73"/>
            <a:ext cx="9810750" cy="401836"/>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39844"/>
            <a:ext cx="9810750" cy="578313"/>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6035612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8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4957" indent="0">
              <a:buNone/>
              <a:defRPr sz="1400"/>
            </a:lvl2pPr>
            <a:lvl3pPr marL="909922" indent="0">
              <a:buNone/>
              <a:defRPr sz="1200"/>
            </a:lvl3pPr>
            <a:lvl4pPr marL="1364877" indent="0">
              <a:buNone/>
              <a:defRPr sz="1000"/>
            </a:lvl4pPr>
            <a:lvl5pPr marL="1819839" indent="0">
              <a:buNone/>
              <a:defRPr sz="1000"/>
            </a:lvl5pPr>
            <a:lvl6pPr marL="2274804" indent="0">
              <a:buNone/>
              <a:defRPr sz="1000"/>
            </a:lvl6pPr>
            <a:lvl7pPr marL="2729754" indent="0">
              <a:buNone/>
              <a:defRPr sz="1000"/>
            </a:lvl7pPr>
            <a:lvl8pPr marL="3184720" indent="0">
              <a:buNone/>
              <a:defRPr sz="1000"/>
            </a:lvl8pPr>
            <a:lvl9pPr marL="363968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A779F91-68BF-4CAA-91D5-725C6E3E21EE}" type="datetimeFigureOut">
              <a:rPr lang="ru-RU" smtClean="0"/>
              <a:t>14.02.2020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223951477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63" y="-152389"/>
            <a:ext cx="14025563" cy="7233048"/>
          </a:xfrm>
          <a:prstGeom prst="rect">
            <a:avLst/>
          </a:prstGeom>
          <a:ln w="88900"/>
        </p:spPr>
        <p:txBody>
          <a:bodyPr lIns="76534" tIns="38267" rIns="76534" bIns="38267"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194275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341814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89"/>
            <a:ext cx="6172200" cy="4873625"/>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4957" indent="0">
              <a:buNone/>
              <a:defRPr sz="1400"/>
            </a:lvl2pPr>
            <a:lvl3pPr marL="909922" indent="0">
              <a:buNone/>
              <a:defRPr sz="1200"/>
            </a:lvl3pPr>
            <a:lvl4pPr marL="1364877" indent="0">
              <a:buNone/>
              <a:defRPr sz="1000"/>
            </a:lvl4pPr>
            <a:lvl5pPr marL="1819839" indent="0">
              <a:buNone/>
              <a:defRPr sz="1000"/>
            </a:lvl5pPr>
            <a:lvl6pPr marL="2274804" indent="0">
              <a:buNone/>
              <a:defRPr sz="1000"/>
            </a:lvl6pPr>
            <a:lvl7pPr marL="2729754" indent="0">
              <a:buNone/>
              <a:defRPr sz="1000"/>
            </a:lvl7pPr>
            <a:lvl8pPr marL="3184720" indent="0">
              <a:buNone/>
              <a:defRPr sz="1000"/>
            </a:lvl8pPr>
            <a:lvl9pPr marL="363968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A779F91-68BF-4CAA-91D5-725C6E3E21EE}" type="datetimeFigureOut">
              <a:rPr lang="ru-RU" smtClean="0"/>
              <a:t>14.02.2020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376056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Mastertitelformat bearbeiten</a:t>
            </a:r>
            <a:endParaRPr lang="de-DE"/>
          </a:p>
        </p:txBody>
      </p:sp>
      <p:sp>
        <p:nvSpPr>
          <p:cNvPr id="3" name="Inhaltsplatzhalt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Inhaltsplatzhalt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5" name="Datumsplatzhalter 4"/>
          <p:cNvSpPr>
            <a:spLocks noGrp="1"/>
          </p:cNvSpPr>
          <p:nvPr>
            <p:ph type="dt" sz="half" idx="10"/>
          </p:nvPr>
        </p:nvSpPr>
        <p:spPr/>
        <p:txBody>
          <a:bodyPr/>
          <a:lstStyle/>
          <a:p>
            <a:fld id="{4D4022F0-4EA4-3E45-8677-51DA89DE7C8E}" type="datetimeFigureOut">
              <a:rPr lang="de-DE" smtClean="0"/>
              <a:t>14.02.2020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2067013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A779F91-68BF-4CAA-91D5-725C6E3E21EE}" type="datetimeFigureOut">
              <a:rPr lang="ru-RU" smtClean="0"/>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1153710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A779F91-68BF-4CAA-91D5-725C6E3E21EE}" type="datetimeFigureOut">
              <a:rPr lang="ru-RU" smtClean="0"/>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2A67487-F200-4E5E-8CC0-C366CEF4CDC5}" type="slidenum">
              <a:rPr lang="ru-RU" smtClean="0"/>
              <a:t>‹#›</a:t>
            </a:fld>
            <a:endParaRPr lang="ru-RU"/>
          </a:p>
        </p:txBody>
      </p:sp>
    </p:spTree>
    <p:extLst>
      <p:ext uri="{BB962C8B-B14F-4D97-AF65-F5344CB8AC3E}">
        <p14:creationId xmlns:p14="http://schemas.microsoft.com/office/powerpoint/2010/main" val="2983204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90"/>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4131847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3389588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006"/>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3157229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801196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Содержимое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10"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4157723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19872948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2532705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74" y="2731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39416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x-none"/>
              <a:t>Mastertitelformat bearbeiten</a:t>
            </a:r>
            <a:endParaRPr lang="de-DE"/>
          </a:p>
        </p:txBody>
      </p:sp>
      <p:sp>
        <p:nvSpPr>
          <p:cNvPr id="3" name="Textplatzhalt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x-none"/>
              <a:t>Mastertextformat bearbeiten</a:t>
            </a:r>
          </a:p>
        </p:txBody>
      </p:sp>
      <p:sp>
        <p:nvSpPr>
          <p:cNvPr id="4" name="Inhaltsplatzhalt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5" name="Textplatzhalter 4"/>
          <p:cNvSpPr>
            <a:spLocks noGrp="1"/>
          </p:cNvSpPr>
          <p:nvPr>
            <p:ph type="body" sz="quarter" idx="3"/>
          </p:nvPr>
        </p:nvSpPr>
        <p:spPr>
          <a:xfrm>
            <a:off x="6193410"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x-none"/>
              <a:t>Mastertextformat bearbeiten</a:t>
            </a:r>
          </a:p>
        </p:txBody>
      </p:sp>
      <p:sp>
        <p:nvSpPr>
          <p:cNvPr id="6" name="Inhaltsplatzhalter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7" name="Datumsplatzhalter 6"/>
          <p:cNvSpPr>
            <a:spLocks noGrp="1"/>
          </p:cNvSpPr>
          <p:nvPr>
            <p:ph type="dt" sz="half" idx="10"/>
          </p:nvPr>
        </p:nvSpPr>
        <p:spPr/>
        <p:txBody>
          <a:bodyPr/>
          <a:lstStyle/>
          <a:p>
            <a:fld id="{4D4022F0-4EA4-3E45-8677-51DA89DE7C8E}" type="datetimeFigureOut">
              <a:rPr lang="de-DE" smtClean="0"/>
              <a:t>14.02.2020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1713269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2886267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1750357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744"/>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744"/>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42293C-66AE-4C79-9105-2FC910734C98}" type="datetimeFigureOut">
              <a:rPr lang="ru-RU" smtClean="0"/>
              <a:pPr/>
              <a:t>14.02.2020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FCF934-F631-4034-9FC2-96806253943E}" type="slidenum">
              <a:rPr lang="ru-RU" smtClean="0"/>
              <a:pPr/>
              <a:t>‹#›</a:t>
            </a:fld>
            <a:endParaRPr lang="ru-RU"/>
          </a:p>
        </p:txBody>
      </p:sp>
    </p:spTree>
    <p:extLst>
      <p:ext uri="{BB962C8B-B14F-4D97-AF65-F5344CB8AC3E}">
        <p14:creationId xmlns:p14="http://schemas.microsoft.com/office/powerpoint/2010/main" val="3622919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87221"/>
            <a:ext cx="10363200" cy="556434"/>
          </a:xfrm>
        </p:spPr>
        <p:txBody>
          <a:bodyPr/>
          <a:lstStyle/>
          <a:p>
            <a:r>
              <a:rPr lang="en-US" dirty="0"/>
              <a:t>Click to edit Master title style</a:t>
            </a:r>
            <a:endParaRPr lang="bg-BG"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4957" indent="0" algn="ctr">
              <a:buNone/>
              <a:defRPr/>
            </a:lvl2pPr>
            <a:lvl3pPr marL="909922" indent="0" algn="ctr">
              <a:buNone/>
              <a:defRPr/>
            </a:lvl3pPr>
            <a:lvl4pPr marL="1364877" indent="0" algn="ctr">
              <a:buNone/>
              <a:defRPr/>
            </a:lvl4pPr>
            <a:lvl5pPr marL="1819839" indent="0" algn="ctr">
              <a:buNone/>
              <a:defRPr/>
            </a:lvl5pPr>
            <a:lvl6pPr marL="2274804" indent="0" algn="ctr">
              <a:buNone/>
              <a:defRPr/>
            </a:lvl6pPr>
            <a:lvl7pPr marL="2729754" indent="0" algn="ctr">
              <a:buNone/>
              <a:defRPr/>
            </a:lvl7pPr>
            <a:lvl8pPr marL="3184720" indent="0" algn="ctr">
              <a:buNone/>
              <a:defRPr/>
            </a:lvl8pPr>
            <a:lvl9pPr marL="3639680" indent="0" algn="ctr">
              <a:buNone/>
              <a:defRPr/>
            </a:lvl9pPr>
          </a:lstStyle>
          <a:p>
            <a:r>
              <a:rPr lang="en-US"/>
              <a:t>Click to edit Master subtitle style</a:t>
            </a:r>
            <a:endParaRPr lang="bg-BG"/>
          </a:p>
        </p:txBody>
      </p:sp>
    </p:spTree>
    <p:extLst>
      <p:ext uri="{BB962C8B-B14F-4D97-AF65-F5344CB8AC3E}">
        <p14:creationId xmlns:p14="http://schemas.microsoft.com/office/powerpoint/2010/main" val="4193807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endParaRPr lang="bg-BG"/>
          </a:p>
        </p:txBody>
      </p:sp>
      <p:sp>
        <p:nvSpPr>
          <p:cNvPr id="3" name="Content Placeholder 2"/>
          <p:cNvSpPr>
            <a:spLocks noGrp="1"/>
          </p:cNvSpPr>
          <p:nvPr>
            <p:ph idx="1"/>
          </p:nvPr>
        </p:nvSpPr>
        <p:spPr>
          <a:xfrm>
            <a:off x="719681" y="1268413"/>
            <a:ext cx="10847917" cy="194309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612741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Tree>
    <p:extLst>
      <p:ext uri="{BB962C8B-B14F-4D97-AF65-F5344CB8AC3E}">
        <p14:creationId xmlns:p14="http://schemas.microsoft.com/office/powerpoint/2010/main" val="37953308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56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68568" y="295664"/>
            <a:ext cx="8549217" cy="556434"/>
          </a:xfrm>
        </p:spPr>
        <p:txBody>
          <a:bodyPr/>
          <a:lstStyle/>
          <a:p>
            <a:r>
              <a:rPr lang="en-US"/>
              <a:t>Click to edit Master title style</a:t>
            </a:r>
            <a:endParaRPr lang="bg-BG"/>
          </a:p>
        </p:txBody>
      </p:sp>
      <p:sp>
        <p:nvSpPr>
          <p:cNvPr id="3" name="Table Placeholder 2"/>
          <p:cNvSpPr>
            <a:spLocks noGrp="1"/>
          </p:cNvSpPr>
          <p:nvPr>
            <p:ph type="tbl" idx="1"/>
          </p:nvPr>
        </p:nvSpPr>
        <p:spPr>
          <a:xfrm>
            <a:off x="719681" y="1268420"/>
            <a:ext cx="10847917" cy="4968875"/>
          </a:xfrm>
        </p:spPr>
        <p:txBody>
          <a:bodyPr/>
          <a:lstStyle/>
          <a:p>
            <a:endParaRPr lang="bg-BG" dirty="0"/>
          </a:p>
        </p:txBody>
      </p:sp>
    </p:spTree>
    <p:extLst>
      <p:ext uri="{BB962C8B-B14F-4D97-AF65-F5344CB8AC3E}">
        <p14:creationId xmlns:p14="http://schemas.microsoft.com/office/powerpoint/2010/main" val="19087263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142"/>
            <a:ext cx="9144000" cy="1655763"/>
          </a:xfrm>
        </p:spPr>
        <p:txBody>
          <a:bodyPr/>
          <a:lstStyle>
            <a:lvl1pPr marL="0" indent="0" algn="ctr">
              <a:buNone/>
              <a:defRPr sz="2400"/>
            </a:lvl1pPr>
            <a:lvl2pPr marL="454925" indent="0" algn="ctr">
              <a:buNone/>
              <a:defRPr sz="2000"/>
            </a:lvl2pPr>
            <a:lvl3pPr marL="909854" indent="0" algn="ctr">
              <a:buNone/>
              <a:defRPr sz="1800"/>
            </a:lvl3pPr>
            <a:lvl4pPr marL="1364778" indent="0" algn="ctr">
              <a:buNone/>
              <a:defRPr sz="1600"/>
            </a:lvl4pPr>
            <a:lvl5pPr marL="1819704" indent="0" algn="ctr">
              <a:buNone/>
              <a:defRPr sz="1600"/>
            </a:lvl5pPr>
            <a:lvl6pPr marL="2274635" indent="0" algn="ctr">
              <a:buNone/>
              <a:defRPr sz="1600"/>
            </a:lvl6pPr>
            <a:lvl7pPr marL="2729552" indent="0" algn="ctr">
              <a:buNone/>
              <a:defRPr sz="1600"/>
            </a:lvl7pPr>
            <a:lvl8pPr marL="3184480" indent="0" algn="ctr">
              <a:buNone/>
              <a:defRPr sz="1600"/>
            </a:lvl8pPr>
            <a:lvl9pPr marL="3639407"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FE21B69-F3F2-469B-A049-69682BAAB8B2}"/>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D3431806-7279-4E32-91F5-FE7CD6CC7B0D}" type="datetimeFigureOut">
              <a:rPr lang="ru-RU"/>
              <a:pPr>
                <a:defRPr/>
              </a:pPr>
              <a:t>14.02.2020</a:t>
            </a:fld>
            <a:endParaRPr lang="ru-RU"/>
          </a:p>
        </p:txBody>
      </p:sp>
      <p:sp>
        <p:nvSpPr>
          <p:cNvPr id="5" name="Нижний колонтитул 4">
            <a:extLst>
              <a:ext uri="{FF2B5EF4-FFF2-40B4-BE49-F238E27FC236}">
                <a16:creationId xmlns:a16="http://schemas.microsoft.com/office/drawing/2014/main" id="{EEAB1E77-C42E-4F77-9602-8C782771B8C2}"/>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978211D6-C6E8-4118-B6BE-A040C6498AD1}"/>
              </a:ext>
            </a:extLst>
          </p:cNvPr>
          <p:cNvSpPr>
            <a:spLocks noGrp="1"/>
          </p:cNvSpPr>
          <p:nvPr>
            <p:ph type="sldNum" sz="quarter" idx="12"/>
          </p:nvPr>
        </p:nvSpPr>
        <p:spPr/>
        <p:txBody>
          <a:bodyPr/>
          <a:lstStyle>
            <a:lvl1pPr>
              <a:defRPr/>
            </a:lvl1pPr>
          </a:lstStyle>
          <a:p>
            <a:fld id="{2BDBC59C-86D5-43BE-AD6F-B9C5E48FA4E2}" type="slidenum">
              <a:rPr lang="ru-RU" altLang="ru-RU"/>
              <a:pPr/>
              <a:t>‹#›</a:t>
            </a:fld>
            <a:endParaRPr lang="ru-RU" altLang="ru-RU"/>
          </a:p>
        </p:txBody>
      </p:sp>
    </p:spTree>
    <p:extLst>
      <p:ext uri="{BB962C8B-B14F-4D97-AF65-F5344CB8AC3E}">
        <p14:creationId xmlns:p14="http://schemas.microsoft.com/office/powerpoint/2010/main" val="3303942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BF55DB8-84D3-496D-B62C-85E0A5A724D8}"/>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F5C6B179-6035-4897-84E0-911C38CCE18C}" type="datetimeFigureOut">
              <a:rPr lang="ru-RU"/>
              <a:pPr>
                <a:defRPr/>
              </a:pPr>
              <a:t>14.02.2020</a:t>
            </a:fld>
            <a:endParaRPr lang="ru-RU"/>
          </a:p>
        </p:txBody>
      </p:sp>
      <p:sp>
        <p:nvSpPr>
          <p:cNvPr id="5" name="Нижний колонтитул 4">
            <a:extLst>
              <a:ext uri="{FF2B5EF4-FFF2-40B4-BE49-F238E27FC236}">
                <a16:creationId xmlns:a16="http://schemas.microsoft.com/office/drawing/2014/main" id="{1F0B003E-87D8-47BC-AC27-A10C9A6C181F}"/>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1661D8F8-6344-4BD4-8D67-DFDC45FE35E6}"/>
              </a:ext>
            </a:extLst>
          </p:cNvPr>
          <p:cNvSpPr>
            <a:spLocks noGrp="1"/>
          </p:cNvSpPr>
          <p:nvPr>
            <p:ph type="sldNum" sz="quarter" idx="12"/>
          </p:nvPr>
        </p:nvSpPr>
        <p:spPr/>
        <p:txBody>
          <a:bodyPr/>
          <a:lstStyle>
            <a:lvl1pPr>
              <a:defRPr/>
            </a:lvl1pPr>
          </a:lstStyle>
          <a:p>
            <a:fld id="{D6A7E93B-4450-4AD4-B75B-59848DA986E8}" type="slidenum">
              <a:rPr lang="ru-RU" altLang="ru-RU"/>
              <a:pPr/>
              <a:t>‹#›</a:t>
            </a:fld>
            <a:endParaRPr lang="ru-RU" altLang="ru-RU"/>
          </a:p>
        </p:txBody>
      </p:sp>
    </p:spTree>
    <p:extLst>
      <p:ext uri="{BB962C8B-B14F-4D97-AF65-F5344CB8AC3E}">
        <p14:creationId xmlns:p14="http://schemas.microsoft.com/office/powerpoint/2010/main" val="2581594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Mastertitelformat bearbeiten</a:t>
            </a:r>
            <a:endParaRPr lang="de-DE"/>
          </a:p>
        </p:txBody>
      </p:sp>
      <p:sp>
        <p:nvSpPr>
          <p:cNvPr id="3" name="Datumsplatzhalter 2"/>
          <p:cNvSpPr>
            <a:spLocks noGrp="1"/>
          </p:cNvSpPr>
          <p:nvPr>
            <p:ph type="dt" sz="half" idx="10"/>
          </p:nvPr>
        </p:nvSpPr>
        <p:spPr/>
        <p:txBody>
          <a:bodyPr/>
          <a:lstStyle/>
          <a:p>
            <a:fld id="{4D4022F0-4EA4-3E45-8677-51DA89DE7C8E}" type="datetimeFigureOut">
              <a:rPr lang="de-DE" smtClean="0"/>
              <a:t>14.02.2020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176453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07"/>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70"/>
            <a:ext cx="10515600" cy="1500187"/>
          </a:xfrm>
        </p:spPr>
        <p:txBody>
          <a:bodyPr/>
          <a:lstStyle>
            <a:lvl1pPr marL="0" indent="0">
              <a:buNone/>
              <a:defRPr sz="2400">
                <a:solidFill>
                  <a:schemeClr val="tx1">
                    <a:tint val="75000"/>
                  </a:schemeClr>
                </a:solidFill>
              </a:defRPr>
            </a:lvl1pPr>
            <a:lvl2pPr marL="454925" indent="0">
              <a:buNone/>
              <a:defRPr sz="2000">
                <a:solidFill>
                  <a:schemeClr val="tx1">
                    <a:tint val="75000"/>
                  </a:schemeClr>
                </a:solidFill>
              </a:defRPr>
            </a:lvl2pPr>
            <a:lvl3pPr marL="909854" indent="0">
              <a:buNone/>
              <a:defRPr sz="1800">
                <a:solidFill>
                  <a:schemeClr val="tx1">
                    <a:tint val="75000"/>
                  </a:schemeClr>
                </a:solidFill>
              </a:defRPr>
            </a:lvl3pPr>
            <a:lvl4pPr marL="1364778" indent="0">
              <a:buNone/>
              <a:defRPr sz="1600">
                <a:solidFill>
                  <a:schemeClr val="tx1">
                    <a:tint val="75000"/>
                  </a:schemeClr>
                </a:solidFill>
              </a:defRPr>
            </a:lvl4pPr>
            <a:lvl5pPr marL="1819704" indent="0">
              <a:buNone/>
              <a:defRPr sz="1600">
                <a:solidFill>
                  <a:schemeClr val="tx1">
                    <a:tint val="75000"/>
                  </a:schemeClr>
                </a:solidFill>
              </a:defRPr>
            </a:lvl5pPr>
            <a:lvl6pPr marL="2274635" indent="0">
              <a:buNone/>
              <a:defRPr sz="1600">
                <a:solidFill>
                  <a:schemeClr val="tx1">
                    <a:tint val="75000"/>
                  </a:schemeClr>
                </a:solidFill>
              </a:defRPr>
            </a:lvl6pPr>
            <a:lvl7pPr marL="2729552" indent="0">
              <a:buNone/>
              <a:defRPr sz="1600">
                <a:solidFill>
                  <a:schemeClr val="tx1">
                    <a:tint val="75000"/>
                  </a:schemeClr>
                </a:solidFill>
              </a:defRPr>
            </a:lvl7pPr>
            <a:lvl8pPr marL="3184480" indent="0">
              <a:buNone/>
              <a:defRPr sz="1600">
                <a:solidFill>
                  <a:schemeClr val="tx1">
                    <a:tint val="75000"/>
                  </a:schemeClr>
                </a:solidFill>
              </a:defRPr>
            </a:lvl8pPr>
            <a:lvl9pPr marL="3639407"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F3DE2C1-A559-42D5-AB11-4F18CF6D066B}"/>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3FA41753-4414-41E6-B648-A53CE9833247}" type="datetimeFigureOut">
              <a:rPr lang="ru-RU"/>
              <a:pPr>
                <a:defRPr/>
              </a:pPr>
              <a:t>14.02.2020</a:t>
            </a:fld>
            <a:endParaRPr lang="ru-RU"/>
          </a:p>
        </p:txBody>
      </p:sp>
      <p:sp>
        <p:nvSpPr>
          <p:cNvPr id="5" name="Нижний колонтитул 4">
            <a:extLst>
              <a:ext uri="{FF2B5EF4-FFF2-40B4-BE49-F238E27FC236}">
                <a16:creationId xmlns:a16="http://schemas.microsoft.com/office/drawing/2014/main" id="{CE775AB5-FF56-488E-8B32-CE32CE35730E}"/>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362B9830-0D6C-4F48-8669-D3327F9255D6}"/>
              </a:ext>
            </a:extLst>
          </p:cNvPr>
          <p:cNvSpPr>
            <a:spLocks noGrp="1"/>
          </p:cNvSpPr>
          <p:nvPr>
            <p:ph type="sldNum" sz="quarter" idx="12"/>
          </p:nvPr>
        </p:nvSpPr>
        <p:spPr/>
        <p:txBody>
          <a:bodyPr/>
          <a:lstStyle>
            <a:lvl1pPr>
              <a:defRPr/>
            </a:lvl1pPr>
          </a:lstStyle>
          <a:p>
            <a:fld id="{656C5908-39C1-454E-BDE2-F5804EB738FE}" type="slidenum">
              <a:rPr lang="ru-RU" altLang="ru-RU"/>
              <a:pPr/>
              <a:t>‹#›</a:t>
            </a:fld>
            <a:endParaRPr lang="ru-RU" altLang="ru-RU"/>
          </a:p>
        </p:txBody>
      </p:sp>
    </p:spTree>
    <p:extLst>
      <p:ext uri="{BB962C8B-B14F-4D97-AF65-F5344CB8AC3E}">
        <p14:creationId xmlns:p14="http://schemas.microsoft.com/office/powerpoint/2010/main" val="919376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66"/>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66"/>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5D5034B-8E07-400D-94B5-C83F3B853739}"/>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15CA36BF-4AD3-4449-9823-D6F0FF058E2D}" type="datetimeFigureOut">
              <a:rPr lang="ru-RU"/>
              <a:pPr>
                <a:defRPr/>
              </a:pPr>
              <a:t>14.02.2020</a:t>
            </a:fld>
            <a:endParaRPr lang="ru-RU"/>
          </a:p>
        </p:txBody>
      </p:sp>
      <p:sp>
        <p:nvSpPr>
          <p:cNvPr id="6" name="Нижний колонтитул 5">
            <a:extLst>
              <a:ext uri="{FF2B5EF4-FFF2-40B4-BE49-F238E27FC236}">
                <a16:creationId xmlns:a16="http://schemas.microsoft.com/office/drawing/2014/main" id="{412A8066-739D-49C8-BD7B-8C0752230F79}"/>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7" name="Номер слайда 6">
            <a:extLst>
              <a:ext uri="{FF2B5EF4-FFF2-40B4-BE49-F238E27FC236}">
                <a16:creationId xmlns:a16="http://schemas.microsoft.com/office/drawing/2014/main" id="{980188A2-8485-4700-825F-533A6CC47582}"/>
              </a:ext>
            </a:extLst>
          </p:cNvPr>
          <p:cNvSpPr>
            <a:spLocks noGrp="1"/>
          </p:cNvSpPr>
          <p:nvPr>
            <p:ph type="sldNum" sz="quarter" idx="12"/>
          </p:nvPr>
        </p:nvSpPr>
        <p:spPr/>
        <p:txBody>
          <a:bodyPr/>
          <a:lstStyle>
            <a:lvl1pPr>
              <a:defRPr/>
            </a:lvl1pPr>
          </a:lstStyle>
          <a:p>
            <a:fld id="{2CF9EBBB-0D24-45A3-844B-CD471DC6E016}" type="slidenum">
              <a:rPr lang="ru-RU" altLang="ru-RU"/>
              <a:pPr/>
              <a:t>‹#›</a:t>
            </a:fld>
            <a:endParaRPr lang="ru-RU" altLang="ru-RU"/>
          </a:p>
        </p:txBody>
      </p:sp>
    </p:spTree>
    <p:extLst>
      <p:ext uri="{BB962C8B-B14F-4D97-AF65-F5344CB8AC3E}">
        <p14:creationId xmlns:p14="http://schemas.microsoft.com/office/powerpoint/2010/main" val="818639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70"/>
            <a:ext cx="10515600" cy="1325563"/>
          </a:xfrm>
        </p:spPr>
        <p:txBody>
          <a:bodyPr/>
          <a:lstStyle/>
          <a:p>
            <a:r>
              <a:rPr lang="ru-RU"/>
              <a:t>Образец заголовка</a:t>
            </a:r>
          </a:p>
        </p:txBody>
      </p:sp>
      <p:sp>
        <p:nvSpPr>
          <p:cNvPr id="3" name="Текст 2"/>
          <p:cNvSpPr>
            <a:spLocks noGrp="1"/>
          </p:cNvSpPr>
          <p:nvPr>
            <p:ph type="body" idx="1"/>
          </p:nvPr>
        </p:nvSpPr>
        <p:spPr>
          <a:xfrm>
            <a:off x="839830" y="1681163"/>
            <a:ext cx="5157787" cy="823912"/>
          </a:xfrm>
        </p:spPr>
        <p:txBody>
          <a:bodyPr anchor="b"/>
          <a:lstStyle>
            <a:lvl1pPr marL="0" indent="0">
              <a:buNone/>
              <a:defRPr sz="2400" b="1"/>
            </a:lvl1pPr>
            <a:lvl2pPr marL="454925" indent="0">
              <a:buNone/>
              <a:defRPr sz="2000" b="1"/>
            </a:lvl2pPr>
            <a:lvl3pPr marL="909854" indent="0">
              <a:buNone/>
              <a:defRPr sz="1800" b="1"/>
            </a:lvl3pPr>
            <a:lvl4pPr marL="1364778" indent="0">
              <a:buNone/>
              <a:defRPr sz="1600" b="1"/>
            </a:lvl4pPr>
            <a:lvl5pPr marL="1819704" indent="0">
              <a:buNone/>
              <a:defRPr sz="1600" b="1"/>
            </a:lvl5pPr>
            <a:lvl6pPr marL="2274635" indent="0">
              <a:buNone/>
              <a:defRPr sz="1600" b="1"/>
            </a:lvl6pPr>
            <a:lvl7pPr marL="2729552" indent="0">
              <a:buNone/>
              <a:defRPr sz="1600" b="1"/>
            </a:lvl7pPr>
            <a:lvl8pPr marL="3184480" indent="0">
              <a:buNone/>
              <a:defRPr sz="1600" b="1"/>
            </a:lvl8pPr>
            <a:lvl9pPr marL="3639407" indent="0">
              <a:buNone/>
              <a:defRPr sz="1600" b="1"/>
            </a:lvl9pPr>
          </a:lstStyle>
          <a:p>
            <a:pPr lvl="0"/>
            <a:r>
              <a:rPr lang="ru-RU"/>
              <a:t>Образец текста</a:t>
            </a:r>
          </a:p>
        </p:txBody>
      </p:sp>
      <p:sp>
        <p:nvSpPr>
          <p:cNvPr id="4" name="Объект 3"/>
          <p:cNvSpPr>
            <a:spLocks noGrp="1"/>
          </p:cNvSpPr>
          <p:nvPr>
            <p:ph sz="half" idx="2"/>
          </p:nvPr>
        </p:nvSpPr>
        <p:spPr>
          <a:xfrm>
            <a:off x="839830"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4925" indent="0">
              <a:buNone/>
              <a:defRPr sz="2000" b="1"/>
            </a:lvl2pPr>
            <a:lvl3pPr marL="909854" indent="0">
              <a:buNone/>
              <a:defRPr sz="1800" b="1"/>
            </a:lvl3pPr>
            <a:lvl4pPr marL="1364778" indent="0">
              <a:buNone/>
              <a:defRPr sz="1600" b="1"/>
            </a:lvl4pPr>
            <a:lvl5pPr marL="1819704" indent="0">
              <a:buNone/>
              <a:defRPr sz="1600" b="1"/>
            </a:lvl5pPr>
            <a:lvl6pPr marL="2274635" indent="0">
              <a:buNone/>
              <a:defRPr sz="1600" b="1"/>
            </a:lvl6pPr>
            <a:lvl7pPr marL="2729552" indent="0">
              <a:buNone/>
              <a:defRPr sz="1600" b="1"/>
            </a:lvl7pPr>
            <a:lvl8pPr marL="3184480" indent="0">
              <a:buNone/>
              <a:defRPr sz="1600" b="1"/>
            </a:lvl8pPr>
            <a:lvl9pPr marL="3639407"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133BF5A-9378-4823-867A-6517DB903D60}"/>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A74A2756-60AF-4552-AFB1-B1586F9499DD}" type="datetimeFigureOut">
              <a:rPr lang="ru-RU"/>
              <a:pPr>
                <a:defRPr/>
              </a:pPr>
              <a:t>14.02.2020</a:t>
            </a:fld>
            <a:endParaRPr lang="ru-RU"/>
          </a:p>
        </p:txBody>
      </p:sp>
      <p:sp>
        <p:nvSpPr>
          <p:cNvPr id="8" name="Нижний колонтитул 7">
            <a:extLst>
              <a:ext uri="{FF2B5EF4-FFF2-40B4-BE49-F238E27FC236}">
                <a16:creationId xmlns:a16="http://schemas.microsoft.com/office/drawing/2014/main" id="{D3BBFE52-214B-47F5-A3FB-72792456BC1A}"/>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9" name="Номер слайда 8">
            <a:extLst>
              <a:ext uri="{FF2B5EF4-FFF2-40B4-BE49-F238E27FC236}">
                <a16:creationId xmlns:a16="http://schemas.microsoft.com/office/drawing/2014/main" id="{6E7FDF0F-773C-44A7-B692-086BFF7CEF2D}"/>
              </a:ext>
            </a:extLst>
          </p:cNvPr>
          <p:cNvSpPr>
            <a:spLocks noGrp="1"/>
          </p:cNvSpPr>
          <p:nvPr>
            <p:ph type="sldNum" sz="quarter" idx="12"/>
          </p:nvPr>
        </p:nvSpPr>
        <p:spPr/>
        <p:txBody>
          <a:bodyPr/>
          <a:lstStyle>
            <a:lvl1pPr>
              <a:defRPr/>
            </a:lvl1pPr>
          </a:lstStyle>
          <a:p>
            <a:fld id="{E6D45AEA-6353-4B0D-A753-5679C5C3A195}" type="slidenum">
              <a:rPr lang="ru-RU" altLang="ru-RU"/>
              <a:pPr/>
              <a:t>‹#›</a:t>
            </a:fld>
            <a:endParaRPr lang="ru-RU" altLang="ru-RU"/>
          </a:p>
        </p:txBody>
      </p:sp>
    </p:spTree>
    <p:extLst>
      <p:ext uri="{BB962C8B-B14F-4D97-AF65-F5344CB8AC3E}">
        <p14:creationId xmlns:p14="http://schemas.microsoft.com/office/powerpoint/2010/main" val="717063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7ED6B80-51E6-4080-BF5F-F27C09FA1ED6}"/>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1D5AF5E8-CD16-41F1-8F49-A135905DE760}" type="datetimeFigureOut">
              <a:rPr lang="ru-RU"/>
              <a:pPr>
                <a:defRPr/>
              </a:pPr>
              <a:t>14.02.2020</a:t>
            </a:fld>
            <a:endParaRPr lang="ru-RU"/>
          </a:p>
        </p:txBody>
      </p:sp>
      <p:sp>
        <p:nvSpPr>
          <p:cNvPr id="4" name="Нижний колонтитул 3">
            <a:extLst>
              <a:ext uri="{FF2B5EF4-FFF2-40B4-BE49-F238E27FC236}">
                <a16:creationId xmlns:a16="http://schemas.microsoft.com/office/drawing/2014/main" id="{DC124F1B-7B93-4871-B139-D904A05A2D69}"/>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5" name="Номер слайда 4">
            <a:extLst>
              <a:ext uri="{FF2B5EF4-FFF2-40B4-BE49-F238E27FC236}">
                <a16:creationId xmlns:a16="http://schemas.microsoft.com/office/drawing/2014/main" id="{FA4B632C-90A6-44D5-9F6D-D4FC06F3DBAB}"/>
              </a:ext>
            </a:extLst>
          </p:cNvPr>
          <p:cNvSpPr>
            <a:spLocks noGrp="1"/>
          </p:cNvSpPr>
          <p:nvPr>
            <p:ph type="sldNum" sz="quarter" idx="12"/>
          </p:nvPr>
        </p:nvSpPr>
        <p:spPr/>
        <p:txBody>
          <a:bodyPr/>
          <a:lstStyle>
            <a:lvl1pPr>
              <a:defRPr/>
            </a:lvl1pPr>
          </a:lstStyle>
          <a:p>
            <a:fld id="{AFB3AD5A-9521-4825-9F93-B3CDA060D4DD}" type="slidenum">
              <a:rPr lang="ru-RU" altLang="ru-RU"/>
              <a:pPr/>
              <a:t>‹#›</a:t>
            </a:fld>
            <a:endParaRPr lang="ru-RU" altLang="ru-RU"/>
          </a:p>
        </p:txBody>
      </p:sp>
    </p:spTree>
    <p:extLst>
      <p:ext uri="{BB962C8B-B14F-4D97-AF65-F5344CB8AC3E}">
        <p14:creationId xmlns:p14="http://schemas.microsoft.com/office/powerpoint/2010/main" val="3815253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91C083B-5D55-4AE1-B134-DF8BCDEFAE5D}"/>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8AE7F937-D426-4D89-80BB-B7BBA473BC66}" type="datetimeFigureOut">
              <a:rPr lang="ru-RU"/>
              <a:pPr>
                <a:defRPr/>
              </a:pPr>
              <a:t>14.02.2020</a:t>
            </a:fld>
            <a:endParaRPr lang="ru-RU"/>
          </a:p>
        </p:txBody>
      </p:sp>
      <p:sp>
        <p:nvSpPr>
          <p:cNvPr id="3" name="Нижний колонтитул 2">
            <a:extLst>
              <a:ext uri="{FF2B5EF4-FFF2-40B4-BE49-F238E27FC236}">
                <a16:creationId xmlns:a16="http://schemas.microsoft.com/office/drawing/2014/main" id="{3F39E38A-2249-44F3-9121-7363573FEE51}"/>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4" name="Номер слайда 3">
            <a:extLst>
              <a:ext uri="{FF2B5EF4-FFF2-40B4-BE49-F238E27FC236}">
                <a16:creationId xmlns:a16="http://schemas.microsoft.com/office/drawing/2014/main" id="{C31CB1DB-8489-4592-A4A0-F0D322E341C0}"/>
              </a:ext>
            </a:extLst>
          </p:cNvPr>
          <p:cNvSpPr>
            <a:spLocks noGrp="1"/>
          </p:cNvSpPr>
          <p:nvPr>
            <p:ph type="sldNum" sz="quarter" idx="12"/>
          </p:nvPr>
        </p:nvSpPr>
        <p:spPr/>
        <p:txBody>
          <a:bodyPr/>
          <a:lstStyle>
            <a:lvl1pPr>
              <a:defRPr/>
            </a:lvl1pPr>
          </a:lstStyle>
          <a:p>
            <a:fld id="{B180568E-161C-4498-9D80-E7119755487D}" type="slidenum">
              <a:rPr lang="ru-RU" altLang="ru-RU"/>
              <a:pPr/>
              <a:t>‹#›</a:t>
            </a:fld>
            <a:endParaRPr lang="ru-RU" altLang="ru-RU"/>
          </a:p>
        </p:txBody>
      </p:sp>
    </p:spTree>
    <p:extLst>
      <p:ext uri="{BB962C8B-B14F-4D97-AF65-F5344CB8AC3E}">
        <p14:creationId xmlns:p14="http://schemas.microsoft.com/office/powerpoint/2010/main" val="1173551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9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2"/>
            <a:ext cx="3932237" cy="3811588"/>
          </a:xfrm>
        </p:spPr>
        <p:txBody>
          <a:bodyPr/>
          <a:lstStyle>
            <a:lvl1pPr marL="0" indent="0">
              <a:buNone/>
              <a:defRPr sz="1600"/>
            </a:lvl1pPr>
            <a:lvl2pPr marL="454925" indent="0">
              <a:buNone/>
              <a:defRPr sz="1500"/>
            </a:lvl2pPr>
            <a:lvl3pPr marL="909854" indent="0">
              <a:buNone/>
              <a:defRPr sz="1200"/>
            </a:lvl3pPr>
            <a:lvl4pPr marL="1364778" indent="0">
              <a:buNone/>
              <a:defRPr sz="1100"/>
            </a:lvl4pPr>
            <a:lvl5pPr marL="1819704" indent="0">
              <a:buNone/>
              <a:defRPr sz="1100"/>
            </a:lvl5pPr>
            <a:lvl6pPr marL="2274635" indent="0">
              <a:buNone/>
              <a:defRPr sz="1100"/>
            </a:lvl6pPr>
            <a:lvl7pPr marL="2729552" indent="0">
              <a:buNone/>
              <a:defRPr sz="1100"/>
            </a:lvl7pPr>
            <a:lvl8pPr marL="3184480" indent="0">
              <a:buNone/>
              <a:defRPr sz="1100"/>
            </a:lvl8pPr>
            <a:lvl9pPr marL="3639407" indent="0">
              <a:buNone/>
              <a:defRPr sz="1100"/>
            </a:lvl9pPr>
          </a:lstStyle>
          <a:p>
            <a:pPr lvl="0"/>
            <a:r>
              <a:rPr lang="ru-RU"/>
              <a:t>Образец текста</a:t>
            </a:r>
          </a:p>
        </p:txBody>
      </p:sp>
      <p:sp>
        <p:nvSpPr>
          <p:cNvPr id="5" name="Дата 4">
            <a:extLst>
              <a:ext uri="{FF2B5EF4-FFF2-40B4-BE49-F238E27FC236}">
                <a16:creationId xmlns:a16="http://schemas.microsoft.com/office/drawing/2014/main" id="{7323B9EA-7B16-4491-8AC6-5B0E96169DC2}"/>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9421B598-8DFA-41DE-81A2-1C7EFE2B0A3C}" type="datetimeFigureOut">
              <a:rPr lang="ru-RU"/>
              <a:pPr>
                <a:defRPr/>
              </a:pPr>
              <a:t>14.02.2020</a:t>
            </a:fld>
            <a:endParaRPr lang="ru-RU"/>
          </a:p>
        </p:txBody>
      </p:sp>
      <p:sp>
        <p:nvSpPr>
          <p:cNvPr id="6" name="Нижний колонтитул 5">
            <a:extLst>
              <a:ext uri="{FF2B5EF4-FFF2-40B4-BE49-F238E27FC236}">
                <a16:creationId xmlns:a16="http://schemas.microsoft.com/office/drawing/2014/main" id="{B9C29058-06E5-4EDF-BF8F-7FD9CF240559}"/>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7" name="Номер слайда 6">
            <a:extLst>
              <a:ext uri="{FF2B5EF4-FFF2-40B4-BE49-F238E27FC236}">
                <a16:creationId xmlns:a16="http://schemas.microsoft.com/office/drawing/2014/main" id="{BAC45E72-BA99-4D18-9F62-937B3AD7E1AA}"/>
              </a:ext>
            </a:extLst>
          </p:cNvPr>
          <p:cNvSpPr>
            <a:spLocks noGrp="1"/>
          </p:cNvSpPr>
          <p:nvPr>
            <p:ph type="sldNum" sz="quarter" idx="12"/>
          </p:nvPr>
        </p:nvSpPr>
        <p:spPr/>
        <p:txBody>
          <a:bodyPr/>
          <a:lstStyle>
            <a:lvl1pPr>
              <a:defRPr/>
            </a:lvl1pPr>
          </a:lstStyle>
          <a:p>
            <a:fld id="{14D640DD-CA9F-40D0-A302-CE3287ACDDD3}" type="slidenum">
              <a:rPr lang="ru-RU" altLang="ru-RU"/>
              <a:pPr/>
              <a:t>‹#›</a:t>
            </a:fld>
            <a:endParaRPr lang="ru-RU" altLang="ru-RU"/>
          </a:p>
        </p:txBody>
      </p:sp>
    </p:spTree>
    <p:extLst>
      <p:ext uri="{BB962C8B-B14F-4D97-AF65-F5344CB8AC3E}">
        <p14:creationId xmlns:p14="http://schemas.microsoft.com/office/powerpoint/2010/main" val="2961286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93"/>
            <a:ext cx="6172200" cy="4873625"/>
          </a:xfrm>
        </p:spPr>
        <p:txBody>
          <a:bodyPr rtlCol="0">
            <a:normAutofit/>
          </a:bodyPr>
          <a:lstStyle>
            <a:lvl1pPr marL="0" indent="0">
              <a:buNone/>
              <a:defRPr sz="3200"/>
            </a:lvl1pPr>
            <a:lvl2pPr marL="454925" indent="0">
              <a:buNone/>
              <a:defRPr sz="2800"/>
            </a:lvl2pPr>
            <a:lvl3pPr marL="909854" indent="0">
              <a:buNone/>
              <a:defRPr sz="2400"/>
            </a:lvl3pPr>
            <a:lvl4pPr marL="1364778" indent="0">
              <a:buNone/>
              <a:defRPr sz="2000"/>
            </a:lvl4pPr>
            <a:lvl5pPr marL="1819704" indent="0">
              <a:buNone/>
              <a:defRPr sz="2000"/>
            </a:lvl5pPr>
            <a:lvl6pPr marL="2274635" indent="0">
              <a:buNone/>
              <a:defRPr sz="2000"/>
            </a:lvl6pPr>
            <a:lvl7pPr marL="2729552" indent="0">
              <a:buNone/>
              <a:defRPr sz="2000"/>
            </a:lvl7pPr>
            <a:lvl8pPr marL="3184480" indent="0">
              <a:buNone/>
              <a:defRPr sz="2000"/>
            </a:lvl8pPr>
            <a:lvl9pPr marL="3639407" indent="0">
              <a:buNone/>
              <a:defRPr sz="2000"/>
            </a:lvl9pPr>
          </a:lstStyle>
          <a:p>
            <a:pPr lvl="0"/>
            <a:endParaRPr lang="ru-RU" noProof="0"/>
          </a:p>
        </p:txBody>
      </p:sp>
      <p:sp>
        <p:nvSpPr>
          <p:cNvPr id="4" name="Текст 3"/>
          <p:cNvSpPr>
            <a:spLocks noGrp="1"/>
          </p:cNvSpPr>
          <p:nvPr>
            <p:ph type="body" sz="half" idx="2"/>
          </p:nvPr>
        </p:nvSpPr>
        <p:spPr>
          <a:xfrm>
            <a:off x="839788" y="2057402"/>
            <a:ext cx="3932237" cy="3811588"/>
          </a:xfrm>
        </p:spPr>
        <p:txBody>
          <a:bodyPr/>
          <a:lstStyle>
            <a:lvl1pPr marL="0" indent="0">
              <a:buNone/>
              <a:defRPr sz="1600"/>
            </a:lvl1pPr>
            <a:lvl2pPr marL="454925" indent="0">
              <a:buNone/>
              <a:defRPr sz="1500"/>
            </a:lvl2pPr>
            <a:lvl3pPr marL="909854" indent="0">
              <a:buNone/>
              <a:defRPr sz="1200"/>
            </a:lvl3pPr>
            <a:lvl4pPr marL="1364778" indent="0">
              <a:buNone/>
              <a:defRPr sz="1100"/>
            </a:lvl4pPr>
            <a:lvl5pPr marL="1819704" indent="0">
              <a:buNone/>
              <a:defRPr sz="1100"/>
            </a:lvl5pPr>
            <a:lvl6pPr marL="2274635" indent="0">
              <a:buNone/>
              <a:defRPr sz="1100"/>
            </a:lvl6pPr>
            <a:lvl7pPr marL="2729552" indent="0">
              <a:buNone/>
              <a:defRPr sz="1100"/>
            </a:lvl7pPr>
            <a:lvl8pPr marL="3184480" indent="0">
              <a:buNone/>
              <a:defRPr sz="1100"/>
            </a:lvl8pPr>
            <a:lvl9pPr marL="3639407" indent="0">
              <a:buNone/>
              <a:defRPr sz="1100"/>
            </a:lvl9pPr>
          </a:lstStyle>
          <a:p>
            <a:pPr lvl="0"/>
            <a:r>
              <a:rPr lang="ru-RU"/>
              <a:t>Образец текста</a:t>
            </a:r>
          </a:p>
        </p:txBody>
      </p:sp>
      <p:sp>
        <p:nvSpPr>
          <p:cNvPr id="5" name="Дата 4">
            <a:extLst>
              <a:ext uri="{FF2B5EF4-FFF2-40B4-BE49-F238E27FC236}">
                <a16:creationId xmlns:a16="http://schemas.microsoft.com/office/drawing/2014/main" id="{FDC1ABD9-7D4B-4E3B-BE63-3365DDEEA048}"/>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888213F3-2CB6-42F8-A985-7E29E8280C6C}" type="datetimeFigureOut">
              <a:rPr lang="ru-RU"/>
              <a:pPr>
                <a:defRPr/>
              </a:pPr>
              <a:t>14.02.2020</a:t>
            </a:fld>
            <a:endParaRPr lang="ru-RU"/>
          </a:p>
        </p:txBody>
      </p:sp>
      <p:sp>
        <p:nvSpPr>
          <p:cNvPr id="6" name="Нижний колонтитул 5">
            <a:extLst>
              <a:ext uri="{FF2B5EF4-FFF2-40B4-BE49-F238E27FC236}">
                <a16:creationId xmlns:a16="http://schemas.microsoft.com/office/drawing/2014/main" id="{00FA474B-712F-43CC-A485-890CCC5BEADE}"/>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7" name="Номер слайда 6">
            <a:extLst>
              <a:ext uri="{FF2B5EF4-FFF2-40B4-BE49-F238E27FC236}">
                <a16:creationId xmlns:a16="http://schemas.microsoft.com/office/drawing/2014/main" id="{A1561204-277B-419B-8E88-5BA90A01C0A2}"/>
              </a:ext>
            </a:extLst>
          </p:cNvPr>
          <p:cNvSpPr>
            <a:spLocks noGrp="1"/>
          </p:cNvSpPr>
          <p:nvPr>
            <p:ph type="sldNum" sz="quarter" idx="12"/>
          </p:nvPr>
        </p:nvSpPr>
        <p:spPr/>
        <p:txBody>
          <a:bodyPr/>
          <a:lstStyle>
            <a:lvl1pPr>
              <a:defRPr/>
            </a:lvl1pPr>
          </a:lstStyle>
          <a:p>
            <a:fld id="{3C750221-D879-4523-BAD0-B2F1BE98050C}" type="slidenum">
              <a:rPr lang="ru-RU" altLang="ru-RU"/>
              <a:pPr/>
              <a:t>‹#›</a:t>
            </a:fld>
            <a:endParaRPr lang="ru-RU" altLang="ru-RU"/>
          </a:p>
        </p:txBody>
      </p:sp>
    </p:spTree>
    <p:extLst>
      <p:ext uri="{BB962C8B-B14F-4D97-AF65-F5344CB8AC3E}">
        <p14:creationId xmlns:p14="http://schemas.microsoft.com/office/powerpoint/2010/main" val="1010579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755B3B3-9BAC-4821-8D49-CF11F33874AA}"/>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47AEED0F-DFFF-48D7-9AFF-0610DEF494DB}" type="datetimeFigureOut">
              <a:rPr lang="ru-RU"/>
              <a:pPr>
                <a:defRPr/>
              </a:pPr>
              <a:t>14.02.2020</a:t>
            </a:fld>
            <a:endParaRPr lang="ru-RU"/>
          </a:p>
        </p:txBody>
      </p:sp>
      <p:sp>
        <p:nvSpPr>
          <p:cNvPr id="5" name="Нижний колонтитул 4">
            <a:extLst>
              <a:ext uri="{FF2B5EF4-FFF2-40B4-BE49-F238E27FC236}">
                <a16:creationId xmlns:a16="http://schemas.microsoft.com/office/drawing/2014/main" id="{DBEFE47E-B4AA-494D-8DDC-D8B45CE6A263}"/>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CBA3285D-7DF7-403F-8B87-43FE0A5A5B2E}"/>
              </a:ext>
            </a:extLst>
          </p:cNvPr>
          <p:cNvSpPr>
            <a:spLocks noGrp="1"/>
          </p:cNvSpPr>
          <p:nvPr>
            <p:ph type="sldNum" sz="quarter" idx="12"/>
          </p:nvPr>
        </p:nvSpPr>
        <p:spPr/>
        <p:txBody>
          <a:bodyPr/>
          <a:lstStyle>
            <a:lvl1pPr>
              <a:defRPr/>
            </a:lvl1pPr>
          </a:lstStyle>
          <a:p>
            <a:fld id="{21740F3F-DE99-4B38-8BA6-76FBEE039F58}" type="slidenum">
              <a:rPr lang="ru-RU" altLang="ru-RU"/>
              <a:pPr/>
              <a:t>‹#›</a:t>
            </a:fld>
            <a:endParaRPr lang="ru-RU" altLang="ru-RU"/>
          </a:p>
        </p:txBody>
      </p:sp>
    </p:spTree>
    <p:extLst>
      <p:ext uri="{BB962C8B-B14F-4D97-AF65-F5344CB8AC3E}">
        <p14:creationId xmlns:p14="http://schemas.microsoft.com/office/powerpoint/2010/main" val="33263274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234"/>
            <a:ext cx="2628900" cy="581183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234"/>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CDD3866-F8CF-42E5-993A-E7ED1A284EF3}"/>
              </a:ext>
            </a:extLst>
          </p:cNvPr>
          <p:cNvSpPr>
            <a:spLocks noGrp="1"/>
          </p:cNvSpPr>
          <p:nvPr>
            <p:ph type="dt" sz="half" idx="10"/>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fld id="{112D80CE-1B73-4AB7-9188-95F9E9088F30}" type="datetimeFigureOut">
              <a:rPr lang="ru-RU"/>
              <a:pPr>
                <a:defRPr/>
              </a:pPr>
              <a:t>14.02.2020</a:t>
            </a:fld>
            <a:endParaRPr lang="ru-RU"/>
          </a:p>
        </p:txBody>
      </p:sp>
      <p:sp>
        <p:nvSpPr>
          <p:cNvPr id="5" name="Нижний колонтитул 4">
            <a:extLst>
              <a:ext uri="{FF2B5EF4-FFF2-40B4-BE49-F238E27FC236}">
                <a16:creationId xmlns:a16="http://schemas.microsoft.com/office/drawing/2014/main" id="{9A736511-5CDF-4E5A-A7F2-1C8BDFE496D3}"/>
              </a:ext>
            </a:extLst>
          </p:cNvPr>
          <p:cNvSpPr>
            <a:spLocks noGrp="1"/>
          </p:cNvSpPr>
          <p:nvPr>
            <p:ph type="ftr" sz="quarter" idx="11"/>
          </p:nvPr>
        </p:nvSpPr>
        <p:spPr/>
        <p:txBody>
          <a:bodyPr rtlCol="0"/>
          <a:lstStyle>
            <a:lvl1pPr defTabSz="1211405" fontAlgn="auto">
              <a:spcBef>
                <a:spcPts val="0"/>
              </a:spcBef>
              <a:spcAft>
                <a:spcPts val="0"/>
              </a:spcAft>
              <a:defRPr>
                <a:solidFill>
                  <a:prstClr val="black">
                    <a:tint val="75000"/>
                  </a:prst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D7204801-912C-4012-AFD0-97D57137ED4E}"/>
              </a:ext>
            </a:extLst>
          </p:cNvPr>
          <p:cNvSpPr>
            <a:spLocks noGrp="1"/>
          </p:cNvSpPr>
          <p:nvPr>
            <p:ph type="sldNum" sz="quarter" idx="12"/>
          </p:nvPr>
        </p:nvSpPr>
        <p:spPr/>
        <p:txBody>
          <a:bodyPr/>
          <a:lstStyle>
            <a:lvl1pPr>
              <a:defRPr/>
            </a:lvl1pPr>
          </a:lstStyle>
          <a:p>
            <a:fld id="{79924589-0DC3-489F-B093-D2B15E20B4C8}" type="slidenum">
              <a:rPr lang="ru-RU" altLang="ru-RU"/>
              <a:pPr/>
              <a:t>‹#›</a:t>
            </a:fld>
            <a:endParaRPr lang="ru-RU" altLang="ru-RU"/>
          </a:p>
        </p:txBody>
      </p:sp>
    </p:spTree>
    <p:extLst>
      <p:ext uri="{BB962C8B-B14F-4D97-AF65-F5344CB8AC3E}">
        <p14:creationId xmlns:p14="http://schemas.microsoft.com/office/powerpoint/2010/main" val="2352191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a:extLst>
              <a:ext uri="{FF2B5EF4-FFF2-40B4-BE49-F238E27FC236}">
                <a16:creationId xmlns:a16="http://schemas.microsoft.com/office/drawing/2014/main" id="{308F44B4-A757-48E8-94DC-174FFAD4CA1A}"/>
              </a:ext>
            </a:extLst>
          </p:cNvPr>
          <p:cNvSpPr txBox="1">
            <a:spLocks noGrp="1"/>
          </p:cNvSpPr>
          <p:nvPr>
            <p:ph type="sldNum" sz="quarter" idx="10"/>
          </p:nvPr>
        </p:nvSpPr>
        <p:spPr/>
        <p:txBody>
          <a:bodyPr/>
          <a:lstStyle>
            <a:lvl1pPr>
              <a:defRPr/>
            </a:lvl1pPr>
          </a:lstStyle>
          <a:p>
            <a:fld id="{CB35A9E5-48F0-4512-BB8D-3398C55294D3}" type="slidenum">
              <a:rPr lang="ru-RU" altLang="ru-RU"/>
              <a:pPr/>
              <a:t>‹#›</a:t>
            </a:fld>
            <a:endParaRPr lang="ru-RU" altLang="ru-RU"/>
          </a:p>
        </p:txBody>
      </p:sp>
    </p:spTree>
    <p:extLst>
      <p:ext uri="{BB962C8B-B14F-4D97-AF65-F5344CB8AC3E}">
        <p14:creationId xmlns:p14="http://schemas.microsoft.com/office/powerpoint/2010/main" val="385746053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4022F0-4EA4-3E45-8677-51DA89DE7C8E}" type="datetimeFigureOut">
              <a:rPr lang="de-DE" smtClean="0"/>
              <a:t>14.02.2020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185749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87221"/>
            <a:ext cx="10363200" cy="556434"/>
          </a:xfrm>
        </p:spPr>
        <p:txBody>
          <a:bodyPr/>
          <a:lstStyle/>
          <a:p>
            <a:r>
              <a:rPr lang="en-US" dirty="0"/>
              <a:t>Click to edit Master title style</a:t>
            </a:r>
            <a:endParaRPr lang="bg-BG"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4957" indent="0" algn="ctr">
              <a:buNone/>
              <a:defRPr/>
            </a:lvl2pPr>
            <a:lvl3pPr marL="909922" indent="0" algn="ctr">
              <a:buNone/>
              <a:defRPr/>
            </a:lvl3pPr>
            <a:lvl4pPr marL="1364877" indent="0" algn="ctr">
              <a:buNone/>
              <a:defRPr/>
            </a:lvl4pPr>
            <a:lvl5pPr marL="1819839" indent="0" algn="ctr">
              <a:buNone/>
              <a:defRPr/>
            </a:lvl5pPr>
            <a:lvl6pPr marL="2274804" indent="0" algn="ctr">
              <a:buNone/>
              <a:defRPr/>
            </a:lvl6pPr>
            <a:lvl7pPr marL="2729754" indent="0" algn="ctr">
              <a:buNone/>
              <a:defRPr/>
            </a:lvl7pPr>
            <a:lvl8pPr marL="3184720" indent="0" algn="ctr">
              <a:buNone/>
              <a:defRPr/>
            </a:lvl8pPr>
            <a:lvl9pPr marL="3639680" indent="0" algn="ctr">
              <a:buNone/>
              <a:defRPr/>
            </a:lvl9pPr>
          </a:lstStyle>
          <a:p>
            <a:r>
              <a:rPr lang="en-US"/>
              <a:t>Click to edit Master subtitle style</a:t>
            </a:r>
            <a:endParaRPr lang="bg-BG"/>
          </a:p>
        </p:txBody>
      </p:sp>
    </p:spTree>
    <p:extLst>
      <p:ext uri="{BB962C8B-B14F-4D97-AF65-F5344CB8AC3E}">
        <p14:creationId xmlns:p14="http://schemas.microsoft.com/office/powerpoint/2010/main" val="3315180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endParaRPr lang="bg-BG"/>
          </a:p>
        </p:txBody>
      </p:sp>
      <p:sp>
        <p:nvSpPr>
          <p:cNvPr id="3" name="Content Placeholder 2"/>
          <p:cNvSpPr>
            <a:spLocks noGrp="1"/>
          </p:cNvSpPr>
          <p:nvPr>
            <p:ph idx="1"/>
          </p:nvPr>
        </p:nvSpPr>
        <p:spPr>
          <a:xfrm>
            <a:off x="719681" y="1268413"/>
            <a:ext cx="10847917" cy="194309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32653402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Tree>
    <p:extLst>
      <p:ext uri="{BB962C8B-B14F-4D97-AF65-F5344CB8AC3E}">
        <p14:creationId xmlns:p14="http://schemas.microsoft.com/office/powerpoint/2010/main" val="679442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870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68568" y="295664"/>
            <a:ext cx="8549217" cy="556434"/>
          </a:xfrm>
        </p:spPr>
        <p:txBody>
          <a:bodyPr/>
          <a:lstStyle/>
          <a:p>
            <a:r>
              <a:rPr lang="en-US"/>
              <a:t>Click to edit Master title style</a:t>
            </a:r>
            <a:endParaRPr lang="bg-BG"/>
          </a:p>
        </p:txBody>
      </p:sp>
      <p:sp>
        <p:nvSpPr>
          <p:cNvPr id="3" name="Table Placeholder 2"/>
          <p:cNvSpPr>
            <a:spLocks noGrp="1"/>
          </p:cNvSpPr>
          <p:nvPr>
            <p:ph type="tbl" idx="1"/>
          </p:nvPr>
        </p:nvSpPr>
        <p:spPr>
          <a:xfrm>
            <a:off x="719681" y="1268420"/>
            <a:ext cx="10847917" cy="4968875"/>
          </a:xfrm>
        </p:spPr>
        <p:txBody>
          <a:bodyPr/>
          <a:lstStyle/>
          <a:p>
            <a:endParaRPr lang="bg-BG" dirty="0"/>
          </a:p>
        </p:txBody>
      </p:sp>
    </p:spTree>
    <p:extLst>
      <p:ext uri="{BB962C8B-B14F-4D97-AF65-F5344CB8AC3E}">
        <p14:creationId xmlns:p14="http://schemas.microsoft.com/office/powerpoint/2010/main" val="514480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4957" indent="0" algn="ctr">
              <a:buNone/>
              <a:defRPr/>
            </a:lvl2pPr>
            <a:lvl3pPr marL="909922" indent="0" algn="ctr">
              <a:buNone/>
              <a:defRPr/>
            </a:lvl3pPr>
            <a:lvl4pPr marL="1364877" indent="0" algn="ctr">
              <a:buNone/>
              <a:defRPr/>
            </a:lvl4pPr>
            <a:lvl5pPr marL="1819839" indent="0" algn="ctr">
              <a:buNone/>
              <a:defRPr/>
            </a:lvl5pPr>
            <a:lvl6pPr marL="2274804" indent="0" algn="ctr">
              <a:buNone/>
              <a:defRPr/>
            </a:lvl6pPr>
            <a:lvl7pPr marL="2729754" indent="0" algn="ctr">
              <a:buNone/>
              <a:defRPr/>
            </a:lvl7pPr>
            <a:lvl8pPr marL="3184720" indent="0" algn="ctr">
              <a:buNone/>
              <a:defRPr/>
            </a:lvl8pPr>
            <a:lvl9pPr marL="363968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D9B2DF-EF3B-43F5-9359-233EBF40B99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957486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C34E2E7-965A-43D3-8A10-49FE8444E7C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082235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54"/>
            <a:ext cx="10363200" cy="1500187"/>
          </a:xfrm>
        </p:spPr>
        <p:txBody>
          <a:bodyPr anchor="b"/>
          <a:lstStyle>
            <a:lvl1pPr marL="0" indent="0">
              <a:buNone/>
              <a:defRPr sz="2000"/>
            </a:lvl1pPr>
            <a:lvl2pPr marL="454957" indent="0">
              <a:buNone/>
              <a:defRPr sz="1800"/>
            </a:lvl2pPr>
            <a:lvl3pPr marL="909922" indent="0">
              <a:buNone/>
              <a:defRPr sz="1600"/>
            </a:lvl3pPr>
            <a:lvl4pPr marL="1364877" indent="0">
              <a:buNone/>
              <a:defRPr sz="1400"/>
            </a:lvl4pPr>
            <a:lvl5pPr marL="1819839" indent="0">
              <a:buNone/>
              <a:defRPr sz="1400"/>
            </a:lvl5pPr>
            <a:lvl6pPr marL="2274804" indent="0">
              <a:buNone/>
              <a:defRPr sz="1400"/>
            </a:lvl6pPr>
            <a:lvl7pPr marL="2729754" indent="0">
              <a:buNone/>
              <a:defRPr sz="1400"/>
            </a:lvl7pPr>
            <a:lvl8pPr marL="3184720" indent="0">
              <a:buNone/>
              <a:defRPr sz="1400"/>
            </a:lvl8pPr>
            <a:lvl9pPr marL="363968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FD7A10-1197-475F-B2D9-3716428F067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955067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8189E39-4137-4CE4-B7DC-C8EFB14D655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37557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4"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14C28CD-ECC2-4720-8D5F-1721FD1D5D5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67076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x-none"/>
              <a:t>Mastertitelformat bearbeiten</a:t>
            </a:r>
            <a:endParaRPr lang="de-DE"/>
          </a:p>
        </p:txBody>
      </p:sp>
      <p:sp>
        <p:nvSpPr>
          <p:cNvPr id="3" name="Inhaltsplatzhalter 2"/>
          <p:cNvSpPr>
            <a:spLocks noGrp="1"/>
          </p:cNvSpPr>
          <p:nvPr>
            <p:ph idx="1"/>
          </p:nvPr>
        </p:nvSpPr>
        <p:spPr>
          <a:xfrm>
            <a:off x="4766774" y="2731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x-none"/>
              <a:t>Mastertextformat bearbeiten</a:t>
            </a:r>
          </a:p>
        </p:txBody>
      </p:sp>
      <p:sp>
        <p:nvSpPr>
          <p:cNvPr id="5" name="Datumsplatzhalter 4"/>
          <p:cNvSpPr>
            <a:spLocks noGrp="1"/>
          </p:cNvSpPr>
          <p:nvPr>
            <p:ph type="dt" sz="half" idx="10"/>
          </p:nvPr>
        </p:nvSpPr>
        <p:spPr/>
        <p:txBody>
          <a:bodyPr/>
          <a:lstStyle/>
          <a:p>
            <a:fld id="{4D4022F0-4EA4-3E45-8677-51DA89DE7C8E}" type="datetimeFigureOut">
              <a:rPr lang="de-DE" smtClean="0"/>
              <a:t>14.02.2020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1210785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B52C8BB-A411-4C58-9B98-356A2E40BDFB}"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5747575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361DFE88-612D-4522-A199-37CB3A7ABD1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121586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74" y="27314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fld id="{98BC3751-4063-44D9-92C5-24FBA1462C08}"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04677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V. Matveev CERN-JINR School 2018</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D2BF6E-7608-4E74-87BE-E7DF08C8FDF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0560104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562E4FB-FE8B-48D4-90E8-C641EDAB63C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4786631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3FEF3FB-0CBA-4413-A2F2-D84CB6ED018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145494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47"/>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923431F-053C-42BD-A160-C1D8F172061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517079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2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8B6F75E9-CD5D-4A50-A749-951D1C2104B7}"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59922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V. Matveev CERN-JINR School 2018</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524A73F-A6A6-472D-ABBF-BE270CE6394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895954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p:cNvSpPr txBox="1">
            <a:spLocks noGrp="1"/>
          </p:cNvSpPr>
          <p:nvPr>
            <p:ph type="sldNum" sz="quarter" idx="10"/>
          </p:nvPr>
        </p:nvSpPr>
        <p:spPr/>
        <p:txBody>
          <a:bodyPr/>
          <a:lstStyle>
            <a:lvl1pPr>
              <a:defRPr/>
            </a:lvl1pPr>
          </a:lstStyle>
          <a:p>
            <a:fld id="{C384657C-43C9-40A5-A9FE-E6951343D07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96569622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x-none"/>
              <a:t>Mastertitelformat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x-none"/>
              <a:t>Mastertextformat bearbeiten</a:t>
            </a:r>
          </a:p>
        </p:txBody>
      </p:sp>
      <p:sp>
        <p:nvSpPr>
          <p:cNvPr id="5" name="Datumsplatzhalter 4"/>
          <p:cNvSpPr>
            <a:spLocks noGrp="1"/>
          </p:cNvSpPr>
          <p:nvPr>
            <p:ph type="dt" sz="half" idx="10"/>
          </p:nvPr>
        </p:nvSpPr>
        <p:spPr/>
        <p:txBody>
          <a:bodyPr/>
          <a:lstStyle/>
          <a:p>
            <a:fld id="{4D4022F0-4EA4-3E45-8677-51DA89DE7C8E}" type="datetimeFigureOut">
              <a:rPr lang="de-DE" smtClean="0"/>
              <a:t>14.02.2020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84FE52-41FC-8443-8E13-AEC8E61C6DD9}" type="slidenum">
              <a:rPr lang="de-DE" smtClean="0"/>
              <a:t>‹#›</a:t>
            </a:fld>
            <a:endParaRPr lang="de-DE"/>
          </a:p>
        </p:txBody>
      </p:sp>
    </p:spTree>
    <p:extLst>
      <p:ext uri="{BB962C8B-B14F-4D97-AF65-F5344CB8AC3E}">
        <p14:creationId xmlns:p14="http://schemas.microsoft.com/office/powerpoint/2010/main" val="3770060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Заголовок и объект">
    <p:bg>
      <p:bgPr>
        <a:gradFill rotWithShape="1">
          <a:gsLst>
            <a:gs pos="0">
              <a:srgbClr val="182F47"/>
            </a:gs>
            <a:gs pos="100000">
              <a:srgbClr val="336699"/>
            </a:gs>
          </a:gsLst>
          <a:lin ang="2700000"/>
        </a:gradFill>
        <a:effectLst/>
      </p:bgPr>
    </p:bg>
    <p:spTree>
      <p:nvGrpSpPr>
        <p:cNvPr id="1" name=""/>
        <p:cNvGrpSpPr/>
        <p:nvPr/>
      </p:nvGrpSpPr>
      <p:grpSpPr>
        <a:xfrm>
          <a:off x="0" y="0"/>
          <a:ext cx="0" cy="0"/>
          <a:chOff x="0" y="0"/>
          <a:chExt cx="0" cy="0"/>
        </a:xfrm>
      </p:grpSpPr>
      <p:sp>
        <p:nvSpPr>
          <p:cNvPr id="4" name="Shape 28"/>
          <p:cNvSpPr/>
          <p:nvPr/>
        </p:nvSpPr>
        <p:spPr>
          <a:xfrm>
            <a:off x="1524074" y="265114"/>
            <a:ext cx="8915401" cy="65897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21600"/>
                </a:lnTo>
                <a:close/>
              </a:path>
            </a:pathLst>
          </a:custGeom>
          <a:gradFill>
            <a:gsLst>
              <a:gs pos="0">
                <a:srgbClr val="182F47"/>
              </a:gs>
              <a:gs pos="100000">
                <a:srgbClr val="336699"/>
              </a:gs>
            </a:gsLst>
            <a:path path="circle">
              <a:fillToRect l="37721" t="-19636" r="62278" b="119636"/>
            </a:path>
          </a:gradFill>
          <a:ln w="12700">
            <a:miter lim="400000"/>
          </a:ln>
        </p:spPr>
        <p:txBody>
          <a:bodyPr lIns="38204" tIns="38203" rIns="38204" bIns="38203" anchor="ctr"/>
          <a:lstStyle/>
          <a:p>
            <a:pPr>
              <a:defRPr sz="4800">
                <a:solidFill>
                  <a:srgbClr val="FFFFFF"/>
                </a:solidFill>
              </a:defRPr>
            </a:pPr>
            <a:endParaRPr sz="2000" kern="0" dirty="0">
              <a:solidFill>
                <a:srgbClr val="FFFFFF"/>
              </a:solidFill>
              <a:ea typeface="Arial"/>
              <a:cs typeface="Arial"/>
              <a:sym typeface="Arial"/>
            </a:endParaRPr>
          </a:p>
        </p:txBody>
      </p:sp>
      <p:sp>
        <p:nvSpPr>
          <p:cNvPr id="5" name="Shape 29"/>
          <p:cNvSpPr/>
          <p:nvPr/>
        </p:nvSpPr>
        <p:spPr>
          <a:xfrm>
            <a:off x="1703393" y="-26988"/>
            <a:ext cx="8964613" cy="1152526"/>
          </a:xfrm>
          <a:prstGeom prst="rect">
            <a:avLst/>
          </a:prstGeom>
          <a:gradFill>
            <a:gsLst>
              <a:gs pos="0">
                <a:srgbClr val="172F47"/>
              </a:gs>
              <a:gs pos="50000">
                <a:srgbClr val="2169AB">
                  <a:alpha val="50000"/>
                </a:srgbClr>
              </a:gs>
              <a:gs pos="100000">
                <a:srgbClr val="172F47"/>
              </a:gs>
            </a:gsLst>
          </a:gradFill>
          <a:ln w="12700">
            <a:miter lim="400000"/>
          </a:ln>
        </p:spPr>
        <p:txBody>
          <a:bodyPr lIns="38204" tIns="38203" rIns="38204" bIns="38203"/>
          <a:lstStyle/>
          <a:p>
            <a:pPr defTabSz="763853">
              <a:defRPr sz="4800">
                <a:solidFill>
                  <a:srgbClr val="FFFFFF"/>
                </a:solidFill>
              </a:defRPr>
            </a:pPr>
            <a:endParaRPr sz="2000" kern="0" dirty="0">
              <a:solidFill>
                <a:srgbClr val="FFFFFF"/>
              </a:solidFill>
              <a:ea typeface="Arial"/>
              <a:cs typeface="Arial"/>
              <a:sym typeface="Arial"/>
            </a:endParaRPr>
          </a:p>
        </p:txBody>
      </p:sp>
      <p:sp>
        <p:nvSpPr>
          <p:cNvPr id="6" name="Shape 30"/>
          <p:cNvSpPr>
            <a:spLocks noChangeArrowheads="1"/>
          </p:cNvSpPr>
          <p:nvPr/>
        </p:nvSpPr>
        <p:spPr bwMode="auto">
          <a:xfrm>
            <a:off x="1538891" y="1460501"/>
            <a:ext cx="9129183" cy="1320800"/>
          </a:xfrm>
          <a:prstGeom prst="rect">
            <a:avLst/>
          </a:prstGeom>
          <a:noFill/>
          <a:ln>
            <a:noFill/>
          </a:ln>
        </p:spPr>
        <p:txBody>
          <a:bodyPr lIns="38204" tIns="38203" rIns="38204" bIns="38203"/>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ru-RU" altLang="ru-RU" sz="2000">
              <a:solidFill>
                <a:srgbClr val="FFFFFF"/>
              </a:solidFill>
            </a:endParaRPr>
          </a:p>
        </p:txBody>
      </p:sp>
      <p:sp>
        <p:nvSpPr>
          <p:cNvPr id="7" name="Shape 31"/>
          <p:cNvSpPr>
            <a:spLocks/>
          </p:cNvSpPr>
          <p:nvPr/>
        </p:nvSpPr>
        <p:spPr bwMode="auto">
          <a:xfrm>
            <a:off x="1547317" y="3176"/>
            <a:ext cx="3297767" cy="6851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89" y="0"/>
                </a:moveTo>
                <a:cubicBezTo>
                  <a:pt x="12171" y="268"/>
                  <a:pt x="21600" y="5023"/>
                  <a:pt x="21600" y="10798"/>
                </a:cubicBezTo>
                <a:cubicBezTo>
                  <a:pt x="21600" y="16608"/>
                  <a:pt x="12059" y="21379"/>
                  <a:pt x="0" y="2160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204" tIns="38203" rIns="38204" bIns="38203" anchor="ctr"/>
          <a:lstStyle/>
          <a:p>
            <a:pPr eaLnBrk="0" fontAlgn="base" hangingPunct="0">
              <a:spcBef>
                <a:spcPct val="0"/>
              </a:spcBef>
              <a:spcAft>
                <a:spcPct val="0"/>
              </a:spcAft>
            </a:pPr>
            <a:endParaRPr lang="de-DE">
              <a:solidFill>
                <a:srgbClr val="000000"/>
              </a:solidFill>
              <a:ea typeface="MS PGothic" pitchFamily="34" charset="-128"/>
            </a:endParaRPr>
          </a:p>
        </p:txBody>
      </p:sp>
      <p:sp>
        <p:nvSpPr>
          <p:cNvPr id="8" name="Shape 32"/>
          <p:cNvSpPr>
            <a:spLocks/>
          </p:cNvSpPr>
          <p:nvPr/>
        </p:nvSpPr>
        <p:spPr bwMode="auto">
          <a:xfrm rot="10800000">
            <a:off x="1447803" y="-7938"/>
            <a:ext cx="2184400" cy="15319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cubicBezTo>
                  <a:pt x="3385" y="8730"/>
                  <a:pt x="11965" y="151"/>
                  <a:pt x="21600" y="0"/>
                </a:cubicBezTo>
              </a:path>
            </a:pathLst>
          </a:custGeom>
          <a:noFill/>
          <a:ln w="12700">
            <a:solidFill>
              <a:srgbClr val="00CCFF"/>
            </a:solidFill>
            <a:round/>
            <a:headEnd/>
            <a:tailEnd/>
          </a:ln>
          <a:extLst>
            <a:ext uri="{909E8E84-426E-40DD-AFC4-6F175D3DCCD1}">
              <a14:hiddenFill xmlns:a14="http://schemas.microsoft.com/office/drawing/2010/main">
                <a:solidFill>
                  <a:srgbClr val="FFFFFF"/>
                </a:solidFill>
              </a14:hiddenFill>
            </a:ext>
          </a:extLst>
        </p:spPr>
        <p:txBody>
          <a:bodyPr lIns="38204" tIns="38203" rIns="38204" bIns="38203" anchor="ctr"/>
          <a:lstStyle/>
          <a:p>
            <a:pPr eaLnBrk="0" fontAlgn="base" hangingPunct="0">
              <a:spcBef>
                <a:spcPct val="0"/>
              </a:spcBef>
              <a:spcAft>
                <a:spcPct val="0"/>
              </a:spcAft>
            </a:pPr>
            <a:endParaRPr lang="de-DE">
              <a:solidFill>
                <a:srgbClr val="000000"/>
              </a:solidFill>
              <a:ea typeface="MS PGothic" pitchFamily="34" charset="-128"/>
            </a:endParaRPr>
          </a:p>
        </p:txBody>
      </p:sp>
      <p:sp>
        <p:nvSpPr>
          <p:cNvPr id="9" name="Shape 33"/>
          <p:cNvSpPr>
            <a:spLocks noChangeShapeType="1"/>
          </p:cNvSpPr>
          <p:nvPr/>
        </p:nvSpPr>
        <p:spPr bwMode="auto">
          <a:xfrm flipV="1">
            <a:off x="1485900" y="-17427"/>
            <a:ext cx="2362200" cy="272891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10" name="Shape 34"/>
          <p:cNvSpPr>
            <a:spLocks noChangeShapeType="1"/>
          </p:cNvSpPr>
          <p:nvPr/>
        </p:nvSpPr>
        <p:spPr bwMode="auto">
          <a:xfrm flipH="1">
            <a:off x="3318937" y="-12667"/>
            <a:ext cx="2117" cy="6811963"/>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11" name="Shape 35"/>
          <p:cNvSpPr>
            <a:spLocks noChangeShapeType="1"/>
          </p:cNvSpPr>
          <p:nvPr/>
        </p:nvSpPr>
        <p:spPr bwMode="auto">
          <a:xfrm flipH="1">
            <a:off x="1528233" y="582703"/>
            <a:ext cx="9144000" cy="1587"/>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lIns="38204" tIns="38203" rIns="38204" bIns="38203"/>
          <a:lstStyle/>
          <a:p>
            <a:pPr eaLnBrk="0" fontAlgn="base" hangingPunct="0">
              <a:spcBef>
                <a:spcPct val="0"/>
              </a:spcBef>
              <a:spcAft>
                <a:spcPct val="0"/>
              </a:spcAft>
            </a:pPr>
            <a:endParaRPr lang="de-DE">
              <a:solidFill>
                <a:srgbClr val="000000"/>
              </a:solidFill>
              <a:ea typeface="MS PGothic" pitchFamily="34" charset="-128"/>
            </a:endParaRPr>
          </a:p>
        </p:txBody>
      </p:sp>
      <p:sp>
        <p:nvSpPr>
          <p:cNvPr id="36" name="Shape 36"/>
          <p:cNvSpPr>
            <a:spLocks noGrp="1"/>
          </p:cNvSpPr>
          <p:nvPr>
            <p:ph type="title"/>
          </p:nvPr>
        </p:nvSpPr>
        <p:spPr>
          <a:xfrm>
            <a:off x="2246312" y="476250"/>
            <a:ext cx="8421688" cy="520700"/>
          </a:xfrm>
          <a:prstGeom prst="rect">
            <a:avLst/>
          </a:prstGeom>
        </p:spPr>
        <p:txBody>
          <a:bodyPr anchor="b">
            <a:normAutofit/>
          </a:bodyPr>
          <a:lstStyle>
            <a:lvl1pPr algn="ctr">
              <a:lnSpc>
                <a:spcPct val="100000"/>
              </a:lnSpc>
              <a:defRPr sz="2400">
                <a:solidFill>
                  <a:srgbClr val="FFFFFF"/>
                </a:solidFill>
                <a:latin typeface="Verdana"/>
                <a:ea typeface="Verdana"/>
                <a:cs typeface="Verdana"/>
                <a:sym typeface="Verdana"/>
              </a:defRPr>
            </a:lvl1pPr>
          </a:lstStyle>
          <a:p>
            <a:r>
              <a:t>Образец заголовка</a:t>
            </a:r>
          </a:p>
        </p:txBody>
      </p:sp>
      <p:sp>
        <p:nvSpPr>
          <p:cNvPr id="37" name="Shape 37"/>
          <p:cNvSpPr>
            <a:spLocks noGrp="1"/>
          </p:cNvSpPr>
          <p:nvPr>
            <p:ph type="body" idx="1"/>
          </p:nvPr>
        </p:nvSpPr>
        <p:spPr>
          <a:xfrm>
            <a:off x="1981200" y="1600247"/>
            <a:ext cx="8229600" cy="4525963"/>
          </a:xfrm>
          <a:prstGeom prst="rect">
            <a:avLst/>
          </a:prstGeom>
        </p:spPr>
        <p:txBody>
          <a:bodyPr lIns="38178" tIns="38178" rIns="38178" bIns="38178">
            <a:normAutofit/>
          </a:bodyPr>
          <a:lstStyle>
            <a:lvl1pPr marL="285296" indent="-285296">
              <a:spcBef>
                <a:spcPts val="462"/>
              </a:spcBef>
              <a:buClr>
                <a:srgbClr val="FF9933"/>
              </a:buClr>
              <a:buSzPct val="70000"/>
              <a:buChar char="◆"/>
              <a:defRPr sz="2000"/>
            </a:lvl1pPr>
            <a:lvl2pPr marL="428613" indent="-237526">
              <a:spcBef>
                <a:spcPts val="462"/>
              </a:spcBef>
              <a:buClr>
                <a:srgbClr val="FF9933"/>
              </a:buClr>
              <a:buSzPct val="70000"/>
              <a:buChar char=""/>
              <a:defRPr sz="2000"/>
            </a:lvl2pPr>
            <a:lvl3pPr marL="609877" indent="-227708">
              <a:spcBef>
                <a:spcPts val="462"/>
              </a:spcBef>
              <a:buClr>
                <a:srgbClr val="FF9933"/>
              </a:buClr>
              <a:buSzPct val="70000"/>
              <a:buChar char="◆"/>
              <a:defRPr sz="2000"/>
            </a:lvl3pPr>
            <a:lvl4pPr marL="800958" indent="-227708">
              <a:spcBef>
                <a:spcPts val="462"/>
              </a:spcBef>
              <a:buClr>
                <a:srgbClr val="FF9933"/>
              </a:buClr>
              <a:buSzPct val="70000"/>
              <a:buChar char="◆"/>
              <a:defRPr sz="2000"/>
            </a:lvl4pPr>
            <a:lvl5pPr marL="1017342" indent="-252992">
              <a:spcBef>
                <a:spcPts val="462"/>
              </a:spcBef>
              <a:buClr>
                <a:srgbClr val="FF9933"/>
              </a:buClr>
              <a:buSzPct val="70000"/>
              <a:buChar char="◆"/>
              <a:defRPr sz="2000"/>
            </a:lvl5pPr>
          </a:lstStyle>
          <a:p>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12" name="Shape 38"/>
          <p:cNvSpPr>
            <a:spLocks noGrp="1"/>
          </p:cNvSpPr>
          <p:nvPr>
            <p:ph type="sldNum" sz="quarter" idx="10"/>
          </p:nvPr>
        </p:nvSpPr>
        <p:spPr/>
        <p:txBody>
          <a:bodyPr/>
          <a:lstStyle>
            <a:lvl1pPr>
              <a:defRPr/>
            </a:lvl1pPr>
          </a:lstStyle>
          <a:p>
            <a:fld id="{FC4B6F58-DBF5-4352-8B9D-26BC4C16BED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427533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74"/>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Calibri" pitchFamily="34" charset="0"/>
              </a:defRPr>
            </a:lvl1pPr>
          </a:lstStyle>
          <a:p>
            <a:pPr>
              <a:defRPr/>
            </a:pPr>
            <a:fld id="{F45966D2-35EC-462E-A12B-2126AE3E48D0}" type="slidenum">
              <a:rPr lang="ru-RU" altLang="ru-RU"/>
              <a:pPr>
                <a:defRPr/>
              </a:pPr>
              <a:t>‹#›</a:t>
            </a:fld>
            <a:endParaRPr lang="ru-RU" altLang="ru-RU"/>
          </a:p>
        </p:txBody>
      </p:sp>
    </p:spTree>
    <p:extLst>
      <p:ext uri="{BB962C8B-B14F-4D97-AF65-F5344CB8AC3E}">
        <p14:creationId xmlns:p14="http://schemas.microsoft.com/office/powerpoint/2010/main" val="3166941840"/>
      </p:ext>
    </p:extLst>
  </p:cSld>
  <p:clrMapOvr>
    <a:masterClrMapping/>
  </p:clrMapOvr>
  <p:hf hdr="0" ftr="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solidFill>
                  <a:prstClr val="black">
                    <a:tint val="75000"/>
                  </a:prstClr>
                </a:solidFill>
                <a:latin typeface="Arial" panose="020B0604020202020204" pitchFamily="34" charset="0"/>
              </a:defRPr>
            </a:lvl1pPr>
          </a:lstStyle>
          <a:p>
            <a:pPr>
              <a:defRPr/>
            </a:pPr>
            <a:r>
              <a:rPr lang="ru-RU"/>
              <a:t>March 2015</a:t>
            </a:r>
          </a:p>
        </p:txBody>
      </p:sp>
      <p:sp>
        <p:nvSpPr>
          <p:cNvPr id="5" name="Нижний колонтитул 4"/>
          <p:cNvSpPr>
            <a:spLocks noGrp="1"/>
          </p:cNvSpPr>
          <p:nvPr>
            <p:ph type="ftr" sz="quarter" idx="11"/>
          </p:nvPr>
        </p:nvSpPr>
        <p:spPr/>
        <p:txBody>
          <a:bodyPr/>
          <a:lstStyle>
            <a:lvl1pPr>
              <a:defRPr>
                <a:solidFill>
                  <a:prstClr val="black">
                    <a:tint val="75000"/>
                  </a:prstClr>
                </a:solidFill>
                <a:latin typeface="Arial" panose="020B0604020202020204"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itchFamily="34" charset="0"/>
              </a:defRPr>
            </a:lvl1pPr>
          </a:lstStyle>
          <a:p>
            <a:pPr>
              <a:defRPr/>
            </a:pPr>
            <a:fld id="{84451103-53DE-4927-A123-3A63D10BE377}" type="slidenum">
              <a:rPr lang="ru-RU" altLang="ru-RU"/>
              <a:pPr>
                <a:defRPr/>
              </a:pPr>
              <a:t>‹#›</a:t>
            </a:fld>
            <a:endParaRPr lang="ru-RU" altLang="ru-RU"/>
          </a:p>
        </p:txBody>
      </p:sp>
    </p:spTree>
    <p:extLst>
      <p:ext uri="{BB962C8B-B14F-4D97-AF65-F5344CB8AC3E}">
        <p14:creationId xmlns:p14="http://schemas.microsoft.com/office/powerpoint/2010/main" val="187884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90"/>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Calibri" pitchFamily="34" charset="0"/>
              </a:defRPr>
            </a:lvl1pPr>
          </a:lstStyle>
          <a:p>
            <a:pPr>
              <a:defRPr/>
            </a:pPr>
            <a:fld id="{9ABAE615-D91B-4FFE-83D4-B8878B35DD5E}" type="slidenum">
              <a:rPr lang="ru-RU" altLang="ru-RU"/>
              <a:pPr>
                <a:defRPr/>
              </a:pPr>
              <a:t>‹#›</a:t>
            </a:fld>
            <a:endParaRPr lang="ru-RU" altLang="ru-RU"/>
          </a:p>
        </p:txBody>
      </p:sp>
    </p:spTree>
    <p:extLst>
      <p:ext uri="{BB962C8B-B14F-4D97-AF65-F5344CB8AC3E}">
        <p14:creationId xmlns:p14="http://schemas.microsoft.com/office/powerpoint/2010/main" val="2338090385"/>
      </p:ext>
    </p:extLst>
  </p:cSld>
  <p:clrMapOvr>
    <a:masterClrMapping/>
  </p:clrMapOvr>
  <p:hf hdr="0" ftr="0"/>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Calibri" pitchFamily="34" charset="0"/>
              </a:defRPr>
            </a:lvl1pPr>
          </a:lstStyle>
          <a:p>
            <a:pPr>
              <a:defRPr/>
            </a:pPr>
            <a:fld id="{6E77A2B4-6221-4E8D-93DF-5C59F15F77ED}" type="slidenum">
              <a:rPr lang="ru-RU" altLang="ru-RU"/>
              <a:pPr>
                <a:defRPr/>
              </a:pPr>
              <a:t>‹#›</a:t>
            </a:fld>
            <a:endParaRPr lang="ru-RU" altLang="ru-RU"/>
          </a:p>
        </p:txBody>
      </p:sp>
    </p:spTree>
    <p:extLst>
      <p:ext uri="{BB962C8B-B14F-4D97-AF65-F5344CB8AC3E}">
        <p14:creationId xmlns:p14="http://schemas.microsoft.com/office/powerpoint/2010/main" val="3584798743"/>
      </p:ext>
    </p:extLst>
  </p:cSld>
  <p:clrMapOvr>
    <a:masterClrMapping/>
  </p:clrMapOvr>
  <p:hf hdr="0" ftr="0"/>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Объект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04"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6" name="Объект 5"/>
          <p:cNvSpPr>
            <a:spLocks noGrp="1"/>
          </p:cNvSpPr>
          <p:nvPr>
            <p:ph sz="quarter" idx="4"/>
          </p:nvPr>
        </p:nvSpPr>
        <p:spPr>
          <a:xfrm>
            <a:off x="619340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9" name="Номер слайда 8"/>
          <p:cNvSpPr>
            <a:spLocks noGrp="1"/>
          </p:cNvSpPr>
          <p:nvPr>
            <p:ph type="sldNum" sz="quarter" idx="12"/>
          </p:nvPr>
        </p:nvSpPr>
        <p:spPr/>
        <p:txBody>
          <a:bodyPr/>
          <a:lstStyle>
            <a:lvl1pPr>
              <a:defRPr>
                <a:latin typeface="Calibri" pitchFamily="34" charset="0"/>
              </a:defRPr>
            </a:lvl1pPr>
          </a:lstStyle>
          <a:p>
            <a:pPr>
              <a:defRPr/>
            </a:pPr>
            <a:fld id="{C9E68AD6-8DB8-4908-8889-4D1FB5A30EDF}" type="slidenum">
              <a:rPr lang="ru-RU" altLang="ru-RU"/>
              <a:pPr>
                <a:defRPr/>
              </a:pPr>
              <a:t>‹#›</a:t>
            </a:fld>
            <a:endParaRPr lang="ru-RU" altLang="ru-RU"/>
          </a:p>
        </p:txBody>
      </p:sp>
    </p:spTree>
    <p:extLst>
      <p:ext uri="{BB962C8B-B14F-4D97-AF65-F5344CB8AC3E}">
        <p14:creationId xmlns:p14="http://schemas.microsoft.com/office/powerpoint/2010/main" val="3798168594"/>
      </p:ext>
    </p:extLst>
  </p:cSld>
  <p:clrMapOvr>
    <a:masterClrMapping/>
  </p:clrMapOvr>
  <p:hf hdr="0" ftr="0"/>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5" name="Номер слайда 4"/>
          <p:cNvSpPr>
            <a:spLocks noGrp="1"/>
          </p:cNvSpPr>
          <p:nvPr>
            <p:ph type="sldNum" sz="quarter" idx="12"/>
          </p:nvPr>
        </p:nvSpPr>
        <p:spPr/>
        <p:txBody>
          <a:bodyPr/>
          <a:lstStyle>
            <a:lvl1pPr>
              <a:defRPr>
                <a:latin typeface="Calibri" pitchFamily="34" charset="0"/>
              </a:defRPr>
            </a:lvl1pPr>
          </a:lstStyle>
          <a:p>
            <a:pPr>
              <a:defRPr/>
            </a:pPr>
            <a:fld id="{A24D1128-6DD8-4818-98F4-3443C2560F60}" type="slidenum">
              <a:rPr lang="ru-RU" altLang="ru-RU"/>
              <a:pPr>
                <a:defRPr/>
              </a:pPr>
              <a:t>‹#›</a:t>
            </a:fld>
            <a:endParaRPr lang="ru-RU" altLang="ru-RU"/>
          </a:p>
        </p:txBody>
      </p:sp>
    </p:spTree>
    <p:extLst>
      <p:ext uri="{BB962C8B-B14F-4D97-AF65-F5344CB8AC3E}">
        <p14:creationId xmlns:p14="http://schemas.microsoft.com/office/powerpoint/2010/main" val="2017907884"/>
      </p:ext>
    </p:extLst>
  </p:cSld>
  <p:clrMapOvr>
    <a:masterClrMapping/>
  </p:clrMapOvr>
  <p:hf hdr="0" ftr="0"/>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4" name="Номер слайда 3"/>
          <p:cNvSpPr>
            <a:spLocks noGrp="1"/>
          </p:cNvSpPr>
          <p:nvPr>
            <p:ph type="sldNum" sz="quarter" idx="12"/>
          </p:nvPr>
        </p:nvSpPr>
        <p:spPr/>
        <p:txBody>
          <a:bodyPr/>
          <a:lstStyle>
            <a:lvl1pPr>
              <a:defRPr>
                <a:latin typeface="Calibri" pitchFamily="34" charset="0"/>
              </a:defRPr>
            </a:lvl1pPr>
          </a:lstStyle>
          <a:p>
            <a:pPr>
              <a:defRPr/>
            </a:pPr>
            <a:fld id="{AC7EC64F-72D6-45FE-8E16-E233900F826F}" type="slidenum">
              <a:rPr lang="ru-RU" altLang="ru-RU"/>
              <a:pPr>
                <a:defRPr/>
              </a:pPr>
              <a:t>‹#›</a:t>
            </a:fld>
            <a:endParaRPr lang="ru-RU" altLang="ru-RU"/>
          </a:p>
        </p:txBody>
      </p:sp>
    </p:spTree>
    <p:extLst>
      <p:ext uri="{BB962C8B-B14F-4D97-AF65-F5344CB8AC3E}">
        <p14:creationId xmlns:p14="http://schemas.microsoft.com/office/powerpoint/2010/main" val="2379015520"/>
      </p:ext>
    </p:extLst>
  </p:cSld>
  <p:clrMapOvr>
    <a:masterClrMapping/>
  </p:clrMapOvr>
  <p:hf hdr="0" ftr="0"/>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74" y="27314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Calibri" pitchFamily="34" charset="0"/>
              </a:defRPr>
            </a:lvl1pPr>
          </a:lstStyle>
          <a:p>
            <a:pPr>
              <a:defRPr/>
            </a:pPr>
            <a:fld id="{ADC2E191-9250-44DF-9CDC-3EC3A7A8F9FA}" type="slidenum">
              <a:rPr lang="ru-RU" altLang="ru-RU"/>
              <a:pPr>
                <a:defRPr/>
              </a:pPr>
              <a:t>‹#›</a:t>
            </a:fld>
            <a:endParaRPr lang="ru-RU" altLang="ru-RU"/>
          </a:p>
        </p:txBody>
      </p:sp>
    </p:spTree>
    <p:extLst>
      <p:ext uri="{BB962C8B-B14F-4D97-AF65-F5344CB8AC3E}">
        <p14:creationId xmlns:p14="http://schemas.microsoft.com/office/powerpoint/2010/main" val="587686438"/>
      </p:ext>
    </p:extLst>
  </p:cSld>
  <p:clrMapOvr>
    <a:masterClrMapping/>
  </p:clrMapOvr>
  <p:hf hdr="0" ftr="0"/>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solidFill>
                  <a:prstClr val="black">
                    <a:tint val="75000"/>
                  </a:prstClr>
                </a:solidFill>
                <a:latin typeface="Calibri"/>
              </a:defRPr>
            </a:lvl1pPr>
          </a:lstStyle>
          <a:p>
            <a:pPr>
              <a:defRPr/>
            </a:pPr>
            <a:r>
              <a:rPr lang="ru-RU"/>
              <a:t>March 2015</a:t>
            </a:r>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Calibri"/>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Calibri" pitchFamily="34" charset="0"/>
              </a:defRPr>
            </a:lvl1pPr>
          </a:lstStyle>
          <a:p>
            <a:pPr>
              <a:defRPr/>
            </a:pPr>
            <a:fld id="{BDDA9E88-11F5-4BF7-AE5B-7AC196AD5E1F}" type="slidenum">
              <a:rPr lang="ru-RU" altLang="ru-RU"/>
              <a:pPr>
                <a:defRPr/>
              </a:pPr>
              <a:t>‹#›</a:t>
            </a:fld>
            <a:endParaRPr lang="ru-RU" altLang="ru-RU"/>
          </a:p>
        </p:txBody>
      </p:sp>
    </p:spTree>
    <p:extLst>
      <p:ext uri="{BB962C8B-B14F-4D97-AF65-F5344CB8AC3E}">
        <p14:creationId xmlns:p14="http://schemas.microsoft.com/office/powerpoint/2010/main" val="1512597594"/>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10.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12.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theme" Target="../theme/theme13.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theme" Target="../theme/theme15.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20.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image" Target="../media/image5.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25.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image" Target="../media/image10.png"/><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image" Target="../media/image9.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26.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0.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9.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7.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image" Target="../media/image10.png"/><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9.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2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image" Target="../media/image10.png"/><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9.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29.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image" Target="../media/image10.png"/><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theme" Target="../theme/theme30.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image" Target="../media/image10.png"/><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image" Target="../media/image9.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31.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5" Type="http://schemas.openxmlformats.org/officeDocument/2006/relationships/image" Target="../media/image10.png"/><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image" Target="../media/image9.jpe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2.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theme" Target="../theme/theme33.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5" Type="http://schemas.openxmlformats.org/officeDocument/2006/relationships/image" Target="../media/image10.png"/><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4.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6.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4.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8.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lang="x-none"/>
              <a:t>Mastertitelformat bearbeiten</a:t>
            </a:r>
            <a:endParaRPr lang="de-DE"/>
          </a:p>
        </p:txBody>
      </p:sp>
      <p:sp>
        <p:nvSpPr>
          <p:cNvPr id="3" name="Textplatzhalter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x-none"/>
              <a:t>Mastertextformat bearbeiten</a:t>
            </a:r>
          </a:p>
          <a:p>
            <a:pPr lvl="1"/>
            <a:r>
              <a:rPr lang="x-none"/>
              <a:t>Zweite Ebene</a:t>
            </a:r>
          </a:p>
          <a:p>
            <a:pPr lvl="2"/>
            <a:r>
              <a:rPr lang="x-none"/>
              <a:t>Dritte Ebene</a:t>
            </a:r>
          </a:p>
          <a:p>
            <a:pPr lvl="3"/>
            <a:r>
              <a:rPr lang="x-none"/>
              <a:t>Vierte Ebene</a:t>
            </a:r>
          </a:p>
          <a:p>
            <a:pPr lvl="4"/>
            <a:r>
              <a:rPr lang="x-none"/>
              <a:t>Fünfte Ebene</a:t>
            </a:r>
            <a:endParaRPr lang="de-DE"/>
          </a:p>
        </p:txBody>
      </p:sp>
      <p:sp>
        <p:nvSpPr>
          <p:cNvPr id="4" name="Datumsplatzhalter 3"/>
          <p:cNvSpPr>
            <a:spLocks noGrp="1"/>
          </p:cNvSpPr>
          <p:nvPr>
            <p:ph type="dt" sz="half" idx="2"/>
          </p:nvPr>
        </p:nvSpPr>
        <p:spPr>
          <a:xfrm>
            <a:off x="609600" y="6356456"/>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4D4022F0-4EA4-3E45-8677-51DA89DE7C8E}" type="datetimeFigureOut">
              <a:rPr lang="de-DE" smtClean="0"/>
              <a:t>14.02.2020</a:t>
            </a:fld>
            <a:endParaRPr lang="de-DE"/>
          </a:p>
        </p:txBody>
      </p:sp>
      <p:sp>
        <p:nvSpPr>
          <p:cNvPr id="5" name="Fußzeilenplatzhalter 4"/>
          <p:cNvSpPr>
            <a:spLocks noGrp="1"/>
          </p:cNvSpPr>
          <p:nvPr>
            <p:ph type="ftr" sz="quarter" idx="3"/>
          </p:nvPr>
        </p:nvSpPr>
        <p:spPr>
          <a:xfrm>
            <a:off x="4165608" y="6356456"/>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3" y="6356456"/>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6084FE52-41FC-8443-8E13-AEC8E61C6DD9}" type="slidenum">
              <a:rPr lang="de-DE" smtClean="0"/>
              <a:t>‹#›</a:t>
            </a:fld>
            <a:endParaRPr lang="de-DE"/>
          </a:p>
        </p:txBody>
      </p:sp>
    </p:spTree>
    <p:extLst>
      <p:ext uri="{BB962C8B-B14F-4D97-AF65-F5344CB8AC3E}">
        <p14:creationId xmlns:p14="http://schemas.microsoft.com/office/powerpoint/2010/main" val="6451215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4957"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454957" rtl="0" eaLnBrk="1" latinLnBrk="0" hangingPunct="1">
        <a:spcBef>
          <a:spcPct val="20000"/>
        </a:spcBef>
        <a:buFont typeface="Arial"/>
        <a:buChar char="•"/>
        <a:defRPr sz="3200" kern="1200">
          <a:solidFill>
            <a:schemeClr val="tx1"/>
          </a:solidFill>
          <a:latin typeface="+mn-lt"/>
          <a:ea typeface="+mn-ea"/>
          <a:cs typeface="+mn-cs"/>
        </a:defRPr>
      </a:lvl1pPr>
      <a:lvl2pPr marL="739305" indent="-284352" algn="l" defTabSz="454957" rtl="0" eaLnBrk="1" latinLnBrk="0" hangingPunct="1">
        <a:spcBef>
          <a:spcPct val="20000"/>
        </a:spcBef>
        <a:buFont typeface="Arial"/>
        <a:buChar char="–"/>
        <a:defRPr sz="2800" kern="1200">
          <a:solidFill>
            <a:schemeClr val="tx1"/>
          </a:solidFill>
          <a:latin typeface="+mn-lt"/>
          <a:ea typeface="+mn-ea"/>
          <a:cs typeface="+mn-cs"/>
        </a:defRPr>
      </a:lvl2pPr>
      <a:lvl3pPr marL="1137398" indent="-227482" algn="l" defTabSz="454957" rtl="0" eaLnBrk="1" latinLnBrk="0" hangingPunct="1">
        <a:spcBef>
          <a:spcPct val="20000"/>
        </a:spcBef>
        <a:buFont typeface="Arial"/>
        <a:buChar char="•"/>
        <a:defRPr sz="2400" kern="1200">
          <a:solidFill>
            <a:schemeClr val="tx1"/>
          </a:solidFill>
          <a:latin typeface="+mn-lt"/>
          <a:ea typeface="+mn-ea"/>
          <a:cs typeface="+mn-cs"/>
        </a:defRPr>
      </a:lvl3pPr>
      <a:lvl4pPr marL="1592362" indent="-227482" algn="l" defTabSz="454957" rtl="0" eaLnBrk="1" latinLnBrk="0" hangingPunct="1">
        <a:spcBef>
          <a:spcPct val="20000"/>
        </a:spcBef>
        <a:buFont typeface="Arial"/>
        <a:buChar char="–"/>
        <a:defRPr sz="2000" kern="1200">
          <a:solidFill>
            <a:schemeClr val="tx1"/>
          </a:solidFill>
          <a:latin typeface="+mn-lt"/>
          <a:ea typeface="+mn-ea"/>
          <a:cs typeface="+mn-cs"/>
        </a:defRPr>
      </a:lvl4pPr>
      <a:lvl5pPr marL="2047315" indent="-227482" algn="l" defTabSz="454957" rtl="0" eaLnBrk="1" latinLnBrk="0" hangingPunct="1">
        <a:spcBef>
          <a:spcPct val="20000"/>
        </a:spcBef>
        <a:buFont typeface="Arial"/>
        <a:buChar char="»"/>
        <a:defRPr sz="2000" kern="1200">
          <a:solidFill>
            <a:schemeClr val="tx1"/>
          </a:solidFill>
          <a:latin typeface="+mn-lt"/>
          <a:ea typeface="+mn-ea"/>
          <a:cs typeface="+mn-cs"/>
        </a:defRPr>
      </a:lvl5pPr>
      <a:lvl6pPr marL="2502277" indent="-227482" algn="l" defTabSz="454957" rtl="0" eaLnBrk="1" latinLnBrk="0" hangingPunct="1">
        <a:spcBef>
          <a:spcPct val="20000"/>
        </a:spcBef>
        <a:buFont typeface="Arial"/>
        <a:buChar char="•"/>
        <a:defRPr sz="2000" kern="1200">
          <a:solidFill>
            <a:schemeClr val="tx1"/>
          </a:solidFill>
          <a:latin typeface="+mn-lt"/>
          <a:ea typeface="+mn-ea"/>
          <a:cs typeface="+mn-cs"/>
        </a:defRPr>
      </a:lvl6pPr>
      <a:lvl7pPr marL="2957242" indent="-227482" algn="l" defTabSz="454957" rtl="0" eaLnBrk="1" latinLnBrk="0" hangingPunct="1">
        <a:spcBef>
          <a:spcPct val="20000"/>
        </a:spcBef>
        <a:buFont typeface="Arial"/>
        <a:buChar char="•"/>
        <a:defRPr sz="2000" kern="1200">
          <a:solidFill>
            <a:schemeClr val="tx1"/>
          </a:solidFill>
          <a:latin typeface="+mn-lt"/>
          <a:ea typeface="+mn-ea"/>
          <a:cs typeface="+mn-cs"/>
        </a:defRPr>
      </a:lvl7pPr>
      <a:lvl8pPr marL="3412195" indent="-227482" algn="l" defTabSz="454957" rtl="0" eaLnBrk="1" latinLnBrk="0" hangingPunct="1">
        <a:spcBef>
          <a:spcPct val="20000"/>
        </a:spcBef>
        <a:buFont typeface="Arial"/>
        <a:buChar char="•"/>
        <a:defRPr sz="2000" kern="1200">
          <a:solidFill>
            <a:schemeClr val="tx1"/>
          </a:solidFill>
          <a:latin typeface="+mn-lt"/>
          <a:ea typeface="+mn-ea"/>
          <a:cs typeface="+mn-cs"/>
        </a:defRPr>
      </a:lvl8pPr>
      <a:lvl9pPr marL="3867159" indent="-227482" algn="l" defTabSz="4549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4957" rtl="0" eaLnBrk="1" latinLnBrk="0" hangingPunct="1">
        <a:defRPr sz="1800" kern="1200">
          <a:solidFill>
            <a:schemeClr val="tx1"/>
          </a:solidFill>
          <a:latin typeface="+mn-lt"/>
          <a:ea typeface="+mn-ea"/>
          <a:cs typeface="+mn-cs"/>
        </a:defRPr>
      </a:lvl1pPr>
      <a:lvl2pPr marL="454957" algn="l" defTabSz="454957" rtl="0" eaLnBrk="1" latinLnBrk="0" hangingPunct="1">
        <a:defRPr sz="1800" kern="1200">
          <a:solidFill>
            <a:schemeClr val="tx1"/>
          </a:solidFill>
          <a:latin typeface="+mn-lt"/>
          <a:ea typeface="+mn-ea"/>
          <a:cs typeface="+mn-cs"/>
        </a:defRPr>
      </a:lvl2pPr>
      <a:lvl3pPr marL="909922" algn="l" defTabSz="454957" rtl="0" eaLnBrk="1" latinLnBrk="0" hangingPunct="1">
        <a:defRPr sz="1800" kern="1200">
          <a:solidFill>
            <a:schemeClr val="tx1"/>
          </a:solidFill>
          <a:latin typeface="+mn-lt"/>
          <a:ea typeface="+mn-ea"/>
          <a:cs typeface="+mn-cs"/>
        </a:defRPr>
      </a:lvl3pPr>
      <a:lvl4pPr marL="1364877" algn="l" defTabSz="454957" rtl="0" eaLnBrk="1" latinLnBrk="0" hangingPunct="1">
        <a:defRPr sz="1800" kern="1200">
          <a:solidFill>
            <a:schemeClr val="tx1"/>
          </a:solidFill>
          <a:latin typeface="+mn-lt"/>
          <a:ea typeface="+mn-ea"/>
          <a:cs typeface="+mn-cs"/>
        </a:defRPr>
      </a:lvl4pPr>
      <a:lvl5pPr marL="1819839" algn="l" defTabSz="454957" rtl="0" eaLnBrk="1" latinLnBrk="0" hangingPunct="1">
        <a:defRPr sz="1800" kern="1200">
          <a:solidFill>
            <a:schemeClr val="tx1"/>
          </a:solidFill>
          <a:latin typeface="+mn-lt"/>
          <a:ea typeface="+mn-ea"/>
          <a:cs typeface="+mn-cs"/>
        </a:defRPr>
      </a:lvl5pPr>
      <a:lvl6pPr marL="2274804" algn="l" defTabSz="454957" rtl="0" eaLnBrk="1" latinLnBrk="0" hangingPunct="1">
        <a:defRPr sz="1800" kern="1200">
          <a:solidFill>
            <a:schemeClr val="tx1"/>
          </a:solidFill>
          <a:latin typeface="+mn-lt"/>
          <a:ea typeface="+mn-ea"/>
          <a:cs typeface="+mn-cs"/>
        </a:defRPr>
      </a:lvl6pPr>
      <a:lvl7pPr marL="2729754" algn="l" defTabSz="454957" rtl="0" eaLnBrk="1" latinLnBrk="0" hangingPunct="1">
        <a:defRPr sz="1800" kern="1200">
          <a:solidFill>
            <a:schemeClr val="tx1"/>
          </a:solidFill>
          <a:latin typeface="+mn-lt"/>
          <a:ea typeface="+mn-ea"/>
          <a:cs typeface="+mn-cs"/>
        </a:defRPr>
      </a:lvl7pPr>
      <a:lvl8pPr marL="3184720" algn="l" defTabSz="454957" rtl="0" eaLnBrk="1" latinLnBrk="0" hangingPunct="1">
        <a:defRPr sz="1800" kern="1200">
          <a:solidFill>
            <a:schemeClr val="tx1"/>
          </a:solidFill>
          <a:latin typeface="+mn-lt"/>
          <a:ea typeface="+mn-ea"/>
          <a:cs typeface="+mn-cs"/>
        </a:defRPr>
      </a:lvl8pPr>
      <a:lvl9pPr marL="3639680" algn="l" defTabSz="45495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ctr" anchorCtr="0" compatLnSpc="1">
            <a:prstTxWarp prst="textNoShape">
              <a:avLst/>
            </a:prstTxWarp>
          </a:bodyPr>
          <a:lstStyle/>
          <a:p>
            <a:pPr lvl="0"/>
            <a:r>
              <a:rPr lang="ru-RU" altLang="ru-RU"/>
              <a:t>Образец заголовка</a:t>
            </a:r>
          </a:p>
        </p:txBody>
      </p:sp>
      <p:sp>
        <p:nvSpPr>
          <p:cNvPr id="37891" name="Текст 2"/>
          <p:cNvSpPr>
            <a:spLocks noGrp="1"/>
          </p:cNvSpPr>
          <p:nvPr>
            <p:ph type="body" idx="1"/>
          </p:nvPr>
        </p:nvSpPr>
        <p:spPr bwMode="auto">
          <a:xfrm>
            <a:off x="609600" y="160024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440"/>
            <a:ext cx="2844800" cy="365125"/>
          </a:xfrm>
          <a:prstGeom prst="rect">
            <a:avLst/>
          </a:prstGeom>
        </p:spPr>
        <p:txBody>
          <a:bodyPr vert="horz" lIns="90989" tIns="45509" rIns="90989" bIns="45509" rtlCol="0" anchor="ctr"/>
          <a:lstStyle>
            <a:lvl1pPr algn="l" eaLnBrk="1" hangingPunct="1">
              <a:defRPr sz="1200">
                <a:solidFill>
                  <a:prstClr val="black">
                    <a:tint val="75000"/>
                  </a:prstClr>
                </a:solidFill>
                <a:latin typeface="Times New Roman" panose="02020603050405020304" pitchFamily="18" charset="0"/>
                <a:cs typeface="+mn-cs"/>
              </a:defRPr>
            </a:lvl1pPr>
          </a:lstStyle>
          <a:p>
            <a:pPr fontAlgn="base">
              <a:spcBef>
                <a:spcPct val="0"/>
              </a:spcBef>
              <a:spcAft>
                <a:spcPct val="0"/>
              </a:spcAft>
              <a:defRPr/>
            </a:pPr>
            <a:fld id="{31421437-A231-4163-B630-DC4BE65068A8}" type="datetimeFigureOut">
              <a:rPr lang="ru-RU"/>
              <a:pPr fontAlgn="base">
                <a:spcBef>
                  <a:spcPct val="0"/>
                </a:spcBef>
                <a:spcAft>
                  <a:spcPct val="0"/>
                </a:spcAft>
                <a:defRPr/>
              </a:pPr>
              <a:t>14.02.2020</a:t>
            </a:fld>
            <a:endParaRPr lang="ru-RU"/>
          </a:p>
        </p:txBody>
      </p:sp>
      <p:sp>
        <p:nvSpPr>
          <p:cNvPr id="5" name="Нижний колонтитул 4"/>
          <p:cNvSpPr>
            <a:spLocks noGrp="1"/>
          </p:cNvSpPr>
          <p:nvPr>
            <p:ph type="ftr" sz="quarter" idx="3"/>
          </p:nvPr>
        </p:nvSpPr>
        <p:spPr>
          <a:xfrm>
            <a:off x="4165608" y="6356440"/>
            <a:ext cx="3860800" cy="365125"/>
          </a:xfrm>
          <a:prstGeom prst="rect">
            <a:avLst/>
          </a:prstGeom>
        </p:spPr>
        <p:txBody>
          <a:bodyPr vert="horz" lIns="90989" tIns="45509" rIns="90989" bIns="45509" rtlCol="0" anchor="ctr"/>
          <a:lstStyle>
            <a:lvl1pPr algn="ctr" eaLnBrk="1" hangingPunct="1">
              <a:defRPr sz="1200">
                <a:solidFill>
                  <a:prstClr val="black">
                    <a:tint val="75000"/>
                  </a:prstClr>
                </a:solidFill>
                <a:latin typeface="Times New Roman" panose="02020603050405020304" pitchFamily="18" charset="0"/>
                <a:cs typeface="+mn-cs"/>
              </a:defRPr>
            </a:lvl1pPr>
          </a:lstStyle>
          <a:p>
            <a:pPr fontAlgn="base">
              <a:spcBef>
                <a:spcPct val="0"/>
              </a:spcBef>
              <a:spcAft>
                <a:spcPct val="0"/>
              </a:spcAft>
              <a:defRPr/>
            </a:pPr>
            <a:endParaRPr lang="ru-RU"/>
          </a:p>
        </p:txBody>
      </p:sp>
      <p:sp>
        <p:nvSpPr>
          <p:cNvPr id="6" name="Номер слайда 5"/>
          <p:cNvSpPr>
            <a:spLocks noGrp="1"/>
          </p:cNvSpPr>
          <p:nvPr>
            <p:ph type="sldNum" sz="quarter" idx="4"/>
          </p:nvPr>
        </p:nvSpPr>
        <p:spPr>
          <a:xfrm>
            <a:off x="8737603" y="6356440"/>
            <a:ext cx="2844800" cy="365125"/>
          </a:xfrm>
          <a:prstGeom prst="rect">
            <a:avLst/>
          </a:prstGeom>
        </p:spPr>
        <p:txBody>
          <a:bodyPr vert="horz" wrap="square" lIns="90989" tIns="45509" rIns="90989" bIns="45509" numCol="1" anchor="ctr" anchorCtr="0" compatLnSpc="1">
            <a:prstTxWarp prst="textNoShape">
              <a:avLst/>
            </a:prstTxWarp>
          </a:bodyPr>
          <a:lstStyle>
            <a:lvl1pPr algn="r" eaLnBrk="1" hangingPunct="1">
              <a:defRPr sz="1200">
                <a:solidFill>
                  <a:srgbClr val="898989"/>
                </a:solidFill>
                <a:latin typeface="Times New Roman" pitchFamily="18" charset="0"/>
                <a:cs typeface="Arial" pitchFamily="34" charset="0"/>
              </a:defRPr>
            </a:lvl1pPr>
          </a:lstStyle>
          <a:p>
            <a:pPr fontAlgn="base">
              <a:spcBef>
                <a:spcPct val="0"/>
              </a:spcBef>
              <a:spcAft>
                <a:spcPct val="0"/>
              </a:spcAft>
              <a:defRPr/>
            </a:pPr>
            <a:fld id="{D79A5C9F-4779-417E-BB9E-F946AEDCB50D}" type="slidenum">
              <a:rPr lang="ru-RU" altLang="ru-RU"/>
              <a:pPr fontAlgn="base">
                <a:spcBef>
                  <a:spcPct val="0"/>
                </a:spcBef>
                <a:spcAft>
                  <a:spcPct val="0"/>
                </a:spcAft>
                <a:defRPr/>
              </a:pPr>
              <a:t>‹#›</a:t>
            </a:fld>
            <a:endParaRPr lang="ru-RU" altLang="ru-RU"/>
          </a:p>
        </p:txBody>
      </p:sp>
    </p:spTree>
    <p:extLst>
      <p:ext uri="{BB962C8B-B14F-4D97-AF65-F5344CB8AC3E}">
        <p14:creationId xmlns:p14="http://schemas.microsoft.com/office/powerpoint/2010/main" val="195956942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957" algn="ctr" rtl="0" fontAlgn="base">
        <a:spcBef>
          <a:spcPct val="0"/>
        </a:spcBef>
        <a:spcAft>
          <a:spcPct val="0"/>
        </a:spcAft>
        <a:defRPr sz="4400">
          <a:solidFill>
            <a:schemeClr val="tx1"/>
          </a:solidFill>
          <a:latin typeface="Calibri" pitchFamily="34" charset="0"/>
        </a:defRPr>
      </a:lvl6pPr>
      <a:lvl7pPr marL="909922" algn="ctr" rtl="0" fontAlgn="base">
        <a:spcBef>
          <a:spcPct val="0"/>
        </a:spcBef>
        <a:spcAft>
          <a:spcPct val="0"/>
        </a:spcAft>
        <a:defRPr sz="4400">
          <a:solidFill>
            <a:schemeClr val="tx1"/>
          </a:solidFill>
          <a:latin typeface="Calibri" pitchFamily="34" charset="0"/>
        </a:defRPr>
      </a:lvl7pPr>
      <a:lvl8pPr marL="1364877" algn="ctr" rtl="0" fontAlgn="base">
        <a:spcBef>
          <a:spcPct val="0"/>
        </a:spcBef>
        <a:spcAft>
          <a:spcPct val="0"/>
        </a:spcAft>
        <a:defRPr sz="4400">
          <a:solidFill>
            <a:schemeClr val="tx1"/>
          </a:solidFill>
          <a:latin typeface="Calibri" pitchFamily="34" charset="0"/>
        </a:defRPr>
      </a:lvl8pPr>
      <a:lvl9pPr marL="1819839" algn="ctr" rtl="0" fontAlgn="base">
        <a:spcBef>
          <a:spcPct val="0"/>
        </a:spcBef>
        <a:spcAft>
          <a:spcPct val="0"/>
        </a:spcAft>
        <a:defRPr sz="4400">
          <a:solidFill>
            <a:schemeClr val="tx1"/>
          </a:solidFill>
          <a:latin typeface="Calibri" pitchFamily="34" charset="0"/>
        </a:defRPr>
      </a:lvl9pPr>
    </p:titleStyle>
    <p:bodyStyle>
      <a:lvl1pPr marL="341219" indent="-34121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305" indent="-284352"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7398" indent="-227482"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2362" indent="-22748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7315" indent="-22748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424"/>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C49FDFA0-0F90-4AAA-9EAF-8225EA0922AA}"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3"/>
          </p:nvPr>
        </p:nvSpPr>
        <p:spPr>
          <a:xfrm>
            <a:off x="4165608" y="6356424"/>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3" y="6356424"/>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D37EE4CA-F7A4-4E4A-9BA9-26C7877E02EA}"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71968678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909922"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9099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305" indent="-284352" algn="l" defTabSz="9099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7398" indent="-227482" algn="l" defTabSz="9099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236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731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09600" y="160024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4165608" y="6245225"/>
            <a:ext cx="3860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fontAlgn="base">
              <a:spcBef>
                <a:spcPct val="0"/>
              </a:spcBef>
              <a:spcAft>
                <a:spcPct val="0"/>
              </a:spcAft>
              <a:defRPr/>
            </a:pPr>
            <a:r>
              <a:rPr lang="en-GB">
                <a:solidFill>
                  <a:srgbClr val="000000"/>
                </a:solidFill>
              </a:rPr>
              <a:t>V. Matveev CERN-JINR School 2018</a:t>
            </a:r>
            <a:endParaRPr lang="ru-RU">
              <a:solidFill>
                <a:srgbClr val="000000"/>
              </a:solidFill>
            </a:endParaRPr>
          </a:p>
        </p:txBody>
      </p:sp>
      <p:sp>
        <p:nvSpPr>
          <p:cNvPr id="1030" name="Rectangle 6"/>
          <p:cNvSpPr>
            <a:spLocks noGrp="1" noChangeArrowheads="1"/>
          </p:cNvSpPr>
          <p:nvPr>
            <p:ph type="sldNum" sz="quarter" idx="4"/>
          </p:nvPr>
        </p:nvSpPr>
        <p:spPr bwMode="auto">
          <a:xfrm>
            <a:off x="8737603" y="6245225"/>
            <a:ext cx="2844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algn="r" eaLnBrk="1" hangingPunct="1">
              <a:defRPr sz="1400" smtClean="0">
                <a:cs typeface="Arial" pitchFamily="34" charset="0"/>
              </a:defRPr>
            </a:lvl1pPr>
          </a:lstStyle>
          <a:p>
            <a:pPr fontAlgn="base">
              <a:spcBef>
                <a:spcPct val="0"/>
              </a:spcBef>
              <a:spcAft>
                <a:spcPct val="0"/>
              </a:spcAft>
              <a:defRPr/>
            </a:pPr>
            <a:fld id="{C1181321-61A5-4485-B8F6-5532C6AECB9A}" type="slidenum">
              <a:rPr lang="ru-RU" altLang="ru-RU">
                <a:solidFill>
                  <a:srgbClr val="000000"/>
                </a:solidFill>
                <a:ea typeface="MS PGothic" pitchFamily="34" charset="-128"/>
              </a:rPr>
              <a:pPr fontAlgn="base">
                <a:spcBef>
                  <a:spcPct val="0"/>
                </a:spcBef>
                <a:spcAft>
                  <a:spcPct val="0"/>
                </a:spcAft>
                <a:defRPr/>
              </a:pPr>
              <a:t>‹#›</a:t>
            </a:fld>
            <a:endParaRPr lang="ru-RU" altLang="ru-RU">
              <a:solidFill>
                <a:srgbClr val="000000"/>
              </a:solidFill>
              <a:ea typeface="MS PGothic" pitchFamily="34" charset="-128"/>
            </a:endParaRPr>
          </a:p>
        </p:txBody>
      </p:sp>
    </p:spTree>
    <p:extLst>
      <p:ext uri="{BB962C8B-B14F-4D97-AF65-F5344CB8AC3E}">
        <p14:creationId xmlns:p14="http://schemas.microsoft.com/office/powerpoint/2010/main" val="56879995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4957" algn="ctr" rtl="0" fontAlgn="base">
        <a:spcBef>
          <a:spcPct val="0"/>
        </a:spcBef>
        <a:spcAft>
          <a:spcPct val="0"/>
        </a:spcAft>
        <a:defRPr sz="4400">
          <a:solidFill>
            <a:schemeClr val="tx2"/>
          </a:solidFill>
          <a:latin typeface="Arial" charset="0"/>
        </a:defRPr>
      </a:lvl6pPr>
      <a:lvl7pPr marL="909922" algn="ctr" rtl="0" fontAlgn="base">
        <a:spcBef>
          <a:spcPct val="0"/>
        </a:spcBef>
        <a:spcAft>
          <a:spcPct val="0"/>
        </a:spcAft>
        <a:defRPr sz="4400">
          <a:solidFill>
            <a:schemeClr val="tx2"/>
          </a:solidFill>
          <a:latin typeface="Arial" charset="0"/>
        </a:defRPr>
      </a:lvl7pPr>
      <a:lvl8pPr marL="1364877" algn="ctr" rtl="0" fontAlgn="base">
        <a:spcBef>
          <a:spcPct val="0"/>
        </a:spcBef>
        <a:spcAft>
          <a:spcPct val="0"/>
        </a:spcAft>
        <a:defRPr sz="4400">
          <a:solidFill>
            <a:schemeClr val="tx2"/>
          </a:solidFill>
          <a:latin typeface="Arial" charset="0"/>
        </a:defRPr>
      </a:lvl8pPr>
      <a:lvl9pPr marL="1819839" algn="ctr" rtl="0" fontAlgn="base">
        <a:spcBef>
          <a:spcPct val="0"/>
        </a:spcBef>
        <a:spcAft>
          <a:spcPct val="0"/>
        </a:spcAft>
        <a:defRPr sz="4400">
          <a:solidFill>
            <a:schemeClr val="tx2"/>
          </a:solidFill>
          <a:latin typeface="Arial" charset="0"/>
        </a:defRPr>
      </a:lvl9pPr>
    </p:titleStyle>
    <p:bodyStyle>
      <a:lvl1pPr marL="341219" indent="-341219"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39305" indent="-284352" algn="l" rtl="0" eaLnBrk="0" fontAlgn="base" hangingPunct="0">
        <a:spcBef>
          <a:spcPct val="20000"/>
        </a:spcBef>
        <a:spcAft>
          <a:spcPct val="0"/>
        </a:spcAft>
        <a:buChar char="–"/>
        <a:defRPr sz="2800">
          <a:solidFill>
            <a:schemeClr val="tx1"/>
          </a:solidFill>
          <a:latin typeface="+mn-lt"/>
          <a:ea typeface="MS PGothic" pitchFamily="34" charset="-128"/>
        </a:defRPr>
      </a:lvl2pPr>
      <a:lvl3pPr marL="1137398" indent="-227482" algn="l" rtl="0" eaLnBrk="0" fontAlgn="base" hangingPunct="0">
        <a:spcBef>
          <a:spcPct val="20000"/>
        </a:spcBef>
        <a:spcAft>
          <a:spcPct val="0"/>
        </a:spcAft>
        <a:buChar char="•"/>
        <a:defRPr sz="2400">
          <a:solidFill>
            <a:schemeClr val="tx1"/>
          </a:solidFill>
          <a:latin typeface="+mn-lt"/>
          <a:ea typeface="MS PGothic" pitchFamily="34" charset="-128"/>
        </a:defRPr>
      </a:lvl3pPr>
      <a:lvl4pPr marL="1592362" indent="-227482" algn="l" rtl="0" eaLnBrk="0" fontAlgn="base" hangingPunct="0">
        <a:spcBef>
          <a:spcPct val="20000"/>
        </a:spcBef>
        <a:spcAft>
          <a:spcPct val="0"/>
        </a:spcAft>
        <a:buChar char="–"/>
        <a:defRPr sz="2000">
          <a:solidFill>
            <a:schemeClr val="tx1"/>
          </a:solidFill>
          <a:latin typeface="+mn-lt"/>
          <a:ea typeface="MS PGothic" pitchFamily="34" charset="-128"/>
        </a:defRPr>
      </a:lvl4pPr>
      <a:lvl5pPr marL="2047315" indent="-227482" algn="l" rtl="0" eaLnBrk="0" fontAlgn="base" hangingPunct="0">
        <a:spcBef>
          <a:spcPct val="20000"/>
        </a:spcBef>
        <a:spcAft>
          <a:spcPct val="0"/>
        </a:spcAft>
        <a:buChar char="»"/>
        <a:defRPr sz="2000">
          <a:solidFill>
            <a:schemeClr val="tx1"/>
          </a:solidFill>
          <a:latin typeface="+mn-lt"/>
          <a:ea typeface="MS PGothic" pitchFamily="34" charset="-128"/>
        </a:defRPr>
      </a:lvl5pPr>
      <a:lvl6pPr marL="2502277" indent="-227482" algn="l" rtl="0" fontAlgn="base">
        <a:spcBef>
          <a:spcPct val="20000"/>
        </a:spcBef>
        <a:spcAft>
          <a:spcPct val="0"/>
        </a:spcAft>
        <a:buChar char="»"/>
        <a:defRPr sz="2000">
          <a:solidFill>
            <a:schemeClr val="tx1"/>
          </a:solidFill>
          <a:latin typeface="+mn-lt"/>
          <a:ea typeface="ＭＳ Ｐゴシック" charset="-128"/>
        </a:defRPr>
      </a:lvl6pPr>
      <a:lvl7pPr marL="2957242" indent="-227482" algn="l" rtl="0" fontAlgn="base">
        <a:spcBef>
          <a:spcPct val="20000"/>
        </a:spcBef>
        <a:spcAft>
          <a:spcPct val="0"/>
        </a:spcAft>
        <a:buChar char="»"/>
        <a:defRPr sz="2000">
          <a:solidFill>
            <a:schemeClr val="tx1"/>
          </a:solidFill>
          <a:latin typeface="+mn-lt"/>
          <a:ea typeface="ＭＳ Ｐゴシック" charset="-128"/>
        </a:defRPr>
      </a:lvl7pPr>
      <a:lvl8pPr marL="3412195" indent="-227482" algn="l" rtl="0" fontAlgn="base">
        <a:spcBef>
          <a:spcPct val="20000"/>
        </a:spcBef>
        <a:spcAft>
          <a:spcPct val="0"/>
        </a:spcAft>
        <a:buChar char="»"/>
        <a:defRPr sz="2000">
          <a:solidFill>
            <a:schemeClr val="tx1"/>
          </a:solidFill>
          <a:latin typeface="+mn-lt"/>
          <a:ea typeface="ＭＳ Ｐゴシック" charset="-128"/>
        </a:defRPr>
      </a:lvl8pPr>
      <a:lvl9pPr marL="3867159" indent="-22748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957" rtl="0" eaLnBrk="1" latinLnBrk="0" hangingPunct="1">
        <a:defRPr sz="1800" kern="1200">
          <a:solidFill>
            <a:schemeClr val="tx1"/>
          </a:solidFill>
          <a:latin typeface="+mn-lt"/>
          <a:ea typeface="+mn-ea"/>
          <a:cs typeface="+mn-cs"/>
        </a:defRPr>
      </a:lvl1pPr>
      <a:lvl2pPr marL="454957" algn="l" defTabSz="454957" rtl="0" eaLnBrk="1" latinLnBrk="0" hangingPunct="1">
        <a:defRPr sz="1800" kern="1200">
          <a:solidFill>
            <a:schemeClr val="tx1"/>
          </a:solidFill>
          <a:latin typeface="+mn-lt"/>
          <a:ea typeface="+mn-ea"/>
          <a:cs typeface="+mn-cs"/>
        </a:defRPr>
      </a:lvl2pPr>
      <a:lvl3pPr marL="909922" algn="l" defTabSz="454957" rtl="0" eaLnBrk="1" latinLnBrk="0" hangingPunct="1">
        <a:defRPr sz="1800" kern="1200">
          <a:solidFill>
            <a:schemeClr val="tx1"/>
          </a:solidFill>
          <a:latin typeface="+mn-lt"/>
          <a:ea typeface="+mn-ea"/>
          <a:cs typeface="+mn-cs"/>
        </a:defRPr>
      </a:lvl3pPr>
      <a:lvl4pPr marL="1364877" algn="l" defTabSz="454957" rtl="0" eaLnBrk="1" latinLnBrk="0" hangingPunct="1">
        <a:defRPr sz="1800" kern="1200">
          <a:solidFill>
            <a:schemeClr val="tx1"/>
          </a:solidFill>
          <a:latin typeface="+mn-lt"/>
          <a:ea typeface="+mn-ea"/>
          <a:cs typeface="+mn-cs"/>
        </a:defRPr>
      </a:lvl4pPr>
      <a:lvl5pPr marL="1819839" algn="l" defTabSz="454957" rtl="0" eaLnBrk="1" latinLnBrk="0" hangingPunct="1">
        <a:defRPr sz="1800" kern="1200">
          <a:solidFill>
            <a:schemeClr val="tx1"/>
          </a:solidFill>
          <a:latin typeface="+mn-lt"/>
          <a:ea typeface="+mn-ea"/>
          <a:cs typeface="+mn-cs"/>
        </a:defRPr>
      </a:lvl5pPr>
      <a:lvl6pPr marL="2274804" algn="l" defTabSz="454957" rtl="0" eaLnBrk="1" latinLnBrk="0" hangingPunct="1">
        <a:defRPr sz="1800" kern="1200">
          <a:solidFill>
            <a:schemeClr val="tx1"/>
          </a:solidFill>
          <a:latin typeface="+mn-lt"/>
          <a:ea typeface="+mn-ea"/>
          <a:cs typeface="+mn-cs"/>
        </a:defRPr>
      </a:lvl6pPr>
      <a:lvl7pPr marL="2729754" algn="l" defTabSz="454957" rtl="0" eaLnBrk="1" latinLnBrk="0" hangingPunct="1">
        <a:defRPr sz="1800" kern="1200">
          <a:solidFill>
            <a:schemeClr val="tx1"/>
          </a:solidFill>
          <a:latin typeface="+mn-lt"/>
          <a:ea typeface="+mn-ea"/>
          <a:cs typeface="+mn-cs"/>
        </a:defRPr>
      </a:lvl7pPr>
      <a:lvl8pPr marL="3184720" algn="l" defTabSz="454957" rtl="0" eaLnBrk="1" latinLnBrk="0" hangingPunct="1">
        <a:defRPr sz="1800" kern="1200">
          <a:solidFill>
            <a:schemeClr val="tx1"/>
          </a:solidFill>
          <a:latin typeface="+mn-lt"/>
          <a:ea typeface="+mn-ea"/>
          <a:cs typeface="+mn-cs"/>
        </a:defRPr>
      </a:lvl8pPr>
      <a:lvl9pPr marL="3639680" algn="l" defTabSz="4549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09600" y="160024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4165608" y="6245225"/>
            <a:ext cx="3860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fontAlgn="base">
              <a:spcBef>
                <a:spcPct val="0"/>
              </a:spcBef>
              <a:spcAft>
                <a:spcPct val="0"/>
              </a:spcAft>
              <a:defRPr/>
            </a:pPr>
            <a:r>
              <a:rPr lang="en-GB">
                <a:solidFill>
                  <a:srgbClr val="000000"/>
                </a:solidFill>
              </a:rPr>
              <a:t>V. Matveev CERN-JINR School 2018</a:t>
            </a:r>
            <a:endParaRPr lang="ru-RU">
              <a:solidFill>
                <a:srgbClr val="000000"/>
              </a:solidFill>
            </a:endParaRPr>
          </a:p>
        </p:txBody>
      </p:sp>
      <p:sp>
        <p:nvSpPr>
          <p:cNvPr id="1030" name="Rectangle 6"/>
          <p:cNvSpPr>
            <a:spLocks noGrp="1" noChangeArrowheads="1"/>
          </p:cNvSpPr>
          <p:nvPr>
            <p:ph type="sldNum" sz="quarter" idx="4"/>
          </p:nvPr>
        </p:nvSpPr>
        <p:spPr bwMode="auto">
          <a:xfrm>
            <a:off x="8737603" y="6245225"/>
            <a:ext cx="2844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algn="r" eaLnBrk="1" hangingPunct="1">
              <a:defRPr sz="1400" smtClean="0">
                <a:cs typeface="Arial" pitchFamily="34" charset="0"/>
              </a:defRPr>
            </a:lvl1pPr>
          </a:lstStyle>
          <a:p>
            <a:pPr fontAlgn="base">
              <a:spcBef>
                <a:spcPct val="0"/>
              </a:spcBef>
              <a:spcAft>
                <a:spcPct val="0"/>
              </a:spcAft>
              <a:defRPr/>
            </a:pPr>
            <a:fld id="{C1181321-61A5-4485-B8F6-5532C6AECB9A}" type="slidenum">
              <a:rPr lang="ru-RU" altLang="ru-RU">
                <a:solidFill>
                  <a:srgbClr val="000000"/>
                </a:solidFill>
                <a:ea typeface="MS PGothic" pitchFamily="34" charset="-128"/>
              </a:rPr>
              <a:pPr fontAlgn="base">
                <a:spcBef>
                  <a:spcPct val="0"/>
                </a:spcBef>
                <a:spcAft>
                  <a:spcPct val="0"/>
                </a:spcAft>
                <a:defRPr/>
              </a:pPr>
              <a:t>‹#›</a:t>
            </a:fld>
            <a:endParaRPr lang="ru-RU" altLang="ru-RU">
              <a:solidFill>
                <a:srgbClr val="000000"/>
              </a:solidFill>
              <a:ea typeface="MS PGothic" pitchFamily="34" charset="-128"/>
            </a:endParaRPr>
          </a:p>
        </p:txBody>
      </p:sp>
    </p:spTree>
    <p:extLst>
      <p:ext uri="{BB962C8B-B14F-4D97-AF65-F5344CB8AC3E}">
        <p14:creationId xmlns:p14="http://schemas.microsoft.com/office/powerpoint/2010/main" val="253024120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4957" algn="ctr" rtl="0" fontAlgn="base">
        <a:spcBef>
          <a:spcPct val="0"/>
        </a:spcBef>
        <a:spcAft>
          <a:spcPct val="0"/>
        </a:spcAft>
        <a:defRPr sz="4400">
          <a:solidFill>
            <a:schemeClr val="tx2"/>
          </a:solidFill>
          <a:latin typeface="Arial" charset="0"/>
        </a:defRPr>
      </a:lvl6pPr>
      <a:lvl7pPr marL="909922" algn="ctr" rtl="0" fontAlgn="base">
        <a:spcBef>
          <a:spcPct val="0"/>
        </a:spcBef>
        <a:spcAft>
          <a:spcPct val="0"/>
        </a:spcAft>
        <a:defRPr sz="4400">
          <a:solidFill>
            <a:schemeClr val="tx2"/>
          </a:solidFill>
          <a:latin typeface="Arial" charset="0"/>
        </a:defRPr>
      </a:lvl7pPr>
      <a:lvl8pPr marL="1364877" algn="ctr" rtl="0" fontAlgn="base">
        <a:spcBef>
          <a:spcPct val="0"/>
        </a:spcBef>
        <a:spcAft>
          <a:spcPct val="0"/>
        </a:spcAft>
        <a:defRPr sz="4400">
          <a:solidFill>
            <a:schemeClr val="tx2"/>
          </a:solidFill>
          <a:latin typeface="Arial" charset="0"/>
        </a:defRPr>
      </a:lvl8pPr>
      <a:lvl9pPr marL="1819839" algn="ctr" rtl="0" fontAlgn="base">
        <a:spcBef>
          <a:spcPct val="0"/>
        </a:spcBef>
        <a:spcAft>
          <a:spcPct val="0"/>
        </a:spcAft>
        <a:defRPr sz="4400">
          <a:solidFill>
            <a:schemeClr val="tx2"/>
          </a:solidFill>
          <a:latin typeface="Arial" charset="0"/>
        </a:defRPr>
      </a:lvl9pPr>
    </p:titleStyle>
    <p:bodyStyle>
      <a:lvl1pPr marL="341219" indent="-341219"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39305" indent="-284352" algn="l" rtl="0" eaLnBrk="0" fontAlgn="base" hangingPunct="0">
        <a:spcBef>
          <a:spcPct val="20000"/>
        </a:spcBef>
        <a:spcAft>
          <a:spcPct val="0"/>
        </a:spcAft>
        <a:buChar char="–"/>
        <a:defRPr sz="2800">
          <a:solidFill>
            <a:schemeClr val="tx1"/>
          </a:solidFill>
          <a:latin typeface="+mn-lt"/>
          <a:ea typeface="MS PGothic" pitchFamily="34" charset="-128"/>
        </a:defRPr>
      </a:lvl2pPr>
      <a:lvl3pPr marL="1137398" indent="-227482" algn="l" rtl="0" eaLnBrk="0" fontAlgn="base" hangingPunct="0">
        <a:spcBef>
          <a:spcPct val="20000"/>
        </a:spcBef>
        <a:spcAft>
          <a:spcPct val="0"/>
        </a:spcAft>
        <a:buChar char="•"/>
        <a:defRPr sz="2400">
          <a:solidFill>
            <a:schemeClr val="tx1"/>
          </a:solidFill>
          <a:latin typeface="+mn-lt"/>
          <a:ea typeface="MS PGothic" pitchFamily="34" charset="-128"/>
        </a:defRPr>
      </a:lvl3pPr>
      <a:lvl4pPr marL="1592362" indent="-227482" algn="l" rtl="0" eaLnBrk="0" fontAlgn="base" hangingPunct="0">
        <a:spcBef>
          <a:spcPct val="20000"/>
        </a:spcBef>
        <a:spcAft>
          <a:spcPct val="0"/>
        </a:spcAft>
        <a:buChar char="–"/>
        <a:defRPr sz="2000">
          <a:solidFill>
            <a:schemeClr val="tx1"/>
          </a:solidFill>
          <a:latin typeface="+mn-lt"/>
          <a:ea typeface="MS PGothic" pitchFamily="34" charset="-128"/>
        </a:defRPr>
      </a:lvl4pPr>
      <a:lvl5pPr marL="2047315" indent="-227482" algn="l" rtl="0" eaLnBrk="0" fontAlgn="base" hangingPunct="0">
        <a:spcBef>
          <a:spcPct val="20000"/>
        </a:spcBef>
        <a:spcAft>
          <a:spcPct val="0"/>
        </a:spcAft>
        <a:buChar char="»"/>
        <a:defRPr sz="2000">
          <a:solidFill>
            <a:schemeClr val="tx1"/>
          </a:solidFill>
          <a:latin typeface="+mn-lt"/>
          <a:ea typeface="MS PGothic" pitchFamily="34" charset="-128"/>
        </a:defRPr>
      </a:lvl5pPr>
      <a:lvl6pPr marL="2502277" indent="-227482" algn="l" rtl="0" fontAlgn="base">
        <a:spcBef>
          <a:spcPct val="20000"/>
        </a:spcBef>
        <a:spcAft>
          <a:spcPct val="0"/>
        </a:spcAft>
        <a:buChar char="»"/>
        <a:defRPr sz="2000">
          <a:solidFill>
            <a:schemeClr val="tx1"/>
          </a:solidFill>
          <a:latin typeface="+mn-lt"/>
          <a:ea typeface="ＭＳ Ｐゴシック" charset="-128"/>
        </a:defRPr>
      </a:lvl6pPr>
      <a:lvl7pPr marL="2957242" indent="-227482" algn="l" rtl="0" fontAlgn="base">
        <a:spcBef>
          <a:spcPct val="20000"/>
        </a:spcBef>
        <a:spcAft>
          <a:spcPct val="0"/>
        </a:spcAft>
        <a:buChar char="»"/>
        <a:defRPr sz="2000">
          <a:solidFill>
            <a:schemeClr val="tx1"/>
          </a:solidFill>
          <a:latin typeface="+mn-lt"/>
          <a:ea typeface="ＭＳ Ｐゴシック" charset="-128"/>
        </a:defRPr>
      </a:lvl7pPr>
      <a:lvl8pPr marL="3412195" indent="-227482" algn="l" rtl="0" fontAlgn="base">
        <a:spcBef>
          <a:spcPct val="20000"/>
        </a:spcBef>
        <a:spcAft>
          <a:spcPct val="0"/>
        </a:spcAft>
        <a:buChar char="»"/>
        <a:defRPr sz="2000">
          <a:solidFill>
            <a:schemeClr val="tx1"/>
          </a:solidFill>
          <a:latin typeface="+mn-lt"/>
          <a:ea typeface="ＭＳ Ｐゴシック" charset="-128"/>
        </a:defRPr>
      </a:lvl8pPr>
      <a:lvl9pPr marL="3867159" indent="-22748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957" rtl="0" eaLnBrk="1" latinLnBrk="0" hangingPunct="1">
        <a:defRPr sz="1800" kern="1200">
          <a:solidFill>
            <a:schemeClr val="tx1"/>
          </a:solidFill>
          <a:latin typeface="+mn-lt"/>
          <a:ea typeface="+mn-ea"/>
          <a:cs typeface="+mn-cs"/>
        </a:defRPr>
      </a:lvl1pPr>
      <a:lvl2pPr marL="454957" algn="l" defTabSz="454957" rtl="0" eaLnBrk="1" latinLnBrk="0" hangingPunct="1">
        <a:defRPr sz="1800" kern="1200">
          <a:solidFill>
            <a:schemeClr val="tx1"/>
          </a:solidFill>
          <a:latin typeface="+mn-lt"/>
          <a:ea typeface="+mn-ea"/>
          <a:cs typeface="+mn-cs"/>
        </a:defRPr>
      </a:lvl2pPr>
      <a:lvl3pPr marL="909922" algn="l" defTabSz="454957" rtl="0" eaLnBrk="1" latinLnBrk="0" hangingPunct="1">
        <a:defRPr sz="1800" kern="1200">
          <a:solidFill>
            <a:schemeClr val="tx1"/>
          </a:solidFill>
          <a:latin typeface="+mn-lt"/>
          <a:ea typeface="+mn-ea"/>
          <a:cs typeface="+mn-cs"/>
        </a:defRPr>
      </a:lvl3pPr>
      <a:lvl4pPr marL="1364877" algn="l" defTabSz="454957" rtl="0" eaLnBrk="1" latinLnBrk="0" hangingPunct="1">
        <a:defRPr sz="1800" kern="1200">
          <a:solidFill>
            <a:schemeClr val="tx1"/>
          </a:solidFill>
          <a:latin typeface="+mn-lt"/>
          <a:ea typeface="+mn-ea"/>
          <a:cs typeface="+mn-cs"/>
        </a:defRPr>
      </a:lvl4pPr>
      <a:lvl5pPr marL="1819839" algn="l" defTabSz="454957" rtl="0" eaLnBrk="1" latinLnBrk="0" hangingPunct="1">
        <a:defRPr sz="1800" kern="1200">
          <a:solidFill>
            <a:schemeClr val="tx1"/>
          </a:solidFill>
          <a:latin typeface="+mn-lt"/>
          <a:ea typeface="+mn-ea"/>
          <a:cs typeface="+mn-cs"/>
        </a:defRPr>
      </a:lvl5pPr>
      <a:lvl6pPr marL="2274804" algn="l" defTabSz="454957" rtl="0" eaLnBrk="1" latinLnBrk="0" hangingPunct="1">
        <a:defRPr sz="1800" kern="1200">
          <a:solidFill>
            <a:schemeClr val="tx1"/>
          </a:solidFill>
          <a:latin typeface="+mn-lt"/>
          <a:ea typeface="+mn-ea"/>
          <a:cs typeface="+mn-cs"/>
        </a:defRPr>
      </a:lvl6pPr>
      <a:lvl7pPr marL="2729754" algn="l" defTabSz="454957" rtl="0" eaLnBrk="1" latinLnBrk="0" hangingPunct="1">
        <a:defRPr sz="1800" kern="1200">
          <a:solidFill>
            <a:schemeClr val="tx1"/>
          </a:solidFill>
          <a:latin typeface="+mn-lt"/>
          <a:ea typeface="+mn-ea"/>
          <a:cs typeface="+mn-cs"/>
        </a:defRPr>
      </a:lvl7pPr>
      <a:lvl8pPr marL="3184720" algn="l" defTabSz="454957" rtl="0" eaLnBrk="1" latinLnBrk="0" hangingPunct="1">
        <a:defRPr sz="1800" kern="1200">
          <a:solidFill>
            <a:schemeClr val="tx1"/>
          </a:solidFill>
          <a:latin typeface="+mn-lt"/>
          <a:ea typeface="+mn-ea"/>
          <a:cs typeface="+mn-cs"/>
        </a:defRPr>
      </a:lvl8pPr>
      <a:lvl9pPr marL="3639680" algn="l" defTabSz="4549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ctr" anchorCtr="0" compatLnSpc="1">
            <a:prstTxWarp prst="textNoShape">
              <a:avLst/>
            </a:prstTxWarp>
          </a:bodyPr>
          <a:lstStyle/>
          <a:p>
            <a:pPr lvl="0"/>
            <a:r>
              <a:rPr lang="ru-RU" altLang="de-DE"/>
              <a:t>Образец заголовка</a:t>
            </a:r>
          </a:p>
        </p:txBody>
      </p:sp>
      <p:sp>
        <p:nvSpPr>
          <p:cNvPr id="1027" name="Текст 2"/>
          <p:cNvSpPr>
            <a:spLocks noGrp="1"/>
          </p:cNvSpPr>
          <p:nvPr>
            <p:ph type="body" idx="1"/>
          </p:nvPr>
        </p:nvSpPr>
        <p:spPr bwMode="auto">
          <a:xfrm>
            <a:off x="609600" y="160024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t" anchorCtr="0" compatLnSpc="1">
            <a:prstTxWarp prst="textNoShape">
              <a:avLst/>
            </a:prstTxWarp>
          </a:bodyPr>
          <a:lstStyle/>
          <a:p>
            <a:pPr lvl="0"/>
            <a:r>
              <a:rPr lang="ru-RU" altLang="de-DE"/>
              <a:t>Образец текста</a:t>
            </a:r>
          </a:p>
          <a:p>
            <a:pPr lvl="1"/>
            <a:r>
              <a:rPr lang="ru-RU" altLang="de-DE"/>
              <a:t>Второй уровень</a:t>
            </a:r>
          </a:p>
          <a:p>
            <a:pPr lvl="2"/>
            <a:r>
              <a:rPr lang="ru-RU" altLang="de-DE"/>
              <a:t>Третий уровень</a:t>
            </a:r>
          </a:p>
          <a:p>
            <a:pPr lvl="3"/>
            <a:r>
              <a:rPr lang="ru-RU" altLang="de-DE"/>
              <a:t>Четвертый уровень</a:t>
            </a:r>
          </a:p>
          <a:p>
            <a:pPr lvl="4"/>
            <a:r>
              <a:rPr lang="ru-RU" altLang="de-DE"/>
              <a:t>Пятый уровень</a:t>
            </a:r>
          </a:p>
        </p:txBody>
      </p:sp>
      <p:sp>
        <p:nvSpPr>
          <p:cNvPr id="4" name="Дата 3"/>
          <p:cNvSpPr>
            <a:spLocks noGrp="1"/>
          </p:cNvSpPr>
          <p:nvPr>
            <p:ph type="dt" sz="half" idx="2"/>
          </p:nvPr>
        </p:nvSpPr>
        <p:spPr>
          <a:xfrm>
            <a:off x="609600" y="6356402"/>
            <a:ext cx="2844800" cy="365125"/>
          </a:xfrm>
          <a:prstGeom prst="rect">
            <a:avLst/>
          </a:prstGeom>
        </p:spPr>
        <p:txBody>
          <a:bodyPr vert="horz" lIns="90989" tIns="45509" rIns="90989" bIns="45509"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F924698-F42A-46C6-9D9A-F97B4B85221B}" type="datetimeFigureOut">
              <a:rPr lang="ru-RU">
                <a:solidFill>
                  <a:prstClr val="black">
                    <a:tint val="75000"/>
                  </a:prstClr>
                </a:solidFill>
              </a:rPr>
              <a:pPr>
                <a:defRPr/>
              </a:pPr>
              <a:t>14.02.2020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8" y="6356402"/>
            <a:ext cx="3860800" cy="365125"/>
          </a:xfrm>
          <a:prstGeom prst="rect">
            <a:avLst/>
          </a:prstGeom>
        </p:spPr>
        <p:txBody>
          <a:bodyPr vert="horz" lIns="90989" tIns="45509" rIns="90989" bIns="45509"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3" y="6356402"/>
            <a:ext cx="2844800" cy="365125"/>
          </a:xfrm>
          <a:prstGeom prst="rect">
            <a:avLst/>
          </a:prstGeom>
        </p:spPr>
        <p:txBody>
          <a:bodyPr vert="horz" lIns="90989" tIns="45509" rIns="90989" bIns="45509"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F981E24-2020-476A-BA71-B08428C0A6F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60503413"/>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957" algn="ctr" rtl="0" fontAlgn="base">
        <a:spcBef>
          <a:spcPct val="0"/>
        </a:spcBef>
        <a:spcAft>
          <a:spcPct val="0"/>
        </a:spcAft>
        <a:defRPr sz="4400">
          <a:solidFill>
            <a:schemeClr val="tx1"/>
          </a:solidFill>
          <a:latin typeface="Calibri" pitchFamily="34" charset="0"/>
        </a:defRPr>
      </a:lvl6pPr>
      <a:lvl7pPr marL="909922" algn="ctr" rtl="0" fontAlgn="base">
        <a:spcBef>
          <a:spcPct val="0"/>
        </a:spcBef>
        <a:spcAft>
          <a:spcPct val="0"/>
        </a:spcAft>
        <a:defRPr sz="4400">
          <a:solidFill>
            <a:schemeClr val="tx1"/>
          </a:solidFill>
          <a:latin typeface="Calibri" pitchFamily="34" charset="0"/>
        </a:defRPr>
      </a:lvl7pPr>
      <a:lvl8pPr marL="1364877" algn="ctr" rtl="0" fontAlgn="base">
        <a:spcBef>
          <a:spcPct val="0"/>
        </a:spcBef>
        <a:spcAft>
          <a:spcPct val="0"/>
        </a:spcAft>
        <a:defRPr sz="4400">
          <a:solidFill>
            <a:schemeClr val="tx1"/>
          </a:solidFill>
          <a:latin typeface="Calibri" pitchFamily="34" charset="0"/>
        </a:defRPr>
      </a:lvl8pPr>
      <a:lvl9pPr marL="1819839" algn="ctr" rtl="0" fontAlgn="base">
        <a:spcBef>
          <a:spcPct val="0"/>
        </a:spcBef>
        <a:spcAft>
          <a:spcPct val="0"/>
        </a:spcAft>
        <a:defRPr sz="4400">
          <a:solidFill>
            <a:schemeClr val="tx1"/>
          </a:solidFill>
          <a:latin typeface="Calibri" pitchFamily="34" charset="0"/>
        </a:defRPr>
      </a:lvl9pPr>
    </p:titleStyle>
    <p:bodyStyle>
      <a:lvl1pPr marL="341219" indent="-34121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305" indent="-284352"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7398" indent="-227482"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2362" indent="-22748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7315" indent="-22748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09600" y="160024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4165608" y="6245225"/>
            <a:ext cx="3860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fontAlgn="base">
              <a:spcBef>
                <a:spcPct val="0"/>
              </a:spcBef>
              <a:spcAft>
                <a:spcPct val="0"/>
              </a:spcAft>
              <a:defRPr/>
            </a:pPr>
            <a:r>
              <a:rPr lang="en-GB">
                <a:solidFill>
                  <a:srgbClr val="000000"/>
                </a:solidFill>
              </a:rPr>
              <a:t>V. Matveev CERN-JINR School 2018</a:t>
            </a:r>
            <a:endParaRPr lang="ru-RU">
              <a:solidFill>
                <a:srgbClr val="000000"/>
              </a:solidFill>
            </a:endParaRPr>
          </a:p>
        </p:txBody>
      </p:sp>
      <p:sp>
        <p:nvSpPr>
          <p:cNvPr id="1030" name="Rectangle 6"/>
          <p:cNvSpPr>
            <a:spLocks noGrp="1" noChangeArrowheads="1"/>
          </p:cNvSpPr>
          <p:nvPr>
            <p:ph type="sldNum" sz="quarter" idx="4"/>
          </p:nvPr>
        </p:nvSpPr>
        <p:spPr bwMode="auto">
          <a:xfrm>
            <a:off x="8737603" y="6245225"/>
            <a:ext cx="2844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algn="r" eaLnBrk="1" hangingPunct="1">
              <a:defRPr sz="1400" smtClean="0">
                <a:cs typeface="Arial" pitchFamily="34" charset="0"/>
              </a:defRPr>
            </a:lvl1pPr>
          </a:lstStyle>
          <a:p>
            <a:pPr fontAlgn="base">
              <a:spcBef>
                <a:spcPct val="0"/>
              </a:spcBef>
              <a:spcAft>
                <a:spcPct val="0"/>
              </a:spcAft>
              <a:defRPr/>
            </a:pPr>
            <a:fld id="{CFC22114-88E2-45AF-B3AC-C336E18C050E}" type="slidenum">
              <a:rPr lang="ru-RU" altLang="ru-RU">
                <a:solidFill>
                  <a:srgbClr val="000000"/>
                </a:solidFill>
                <a:ea typeface="MS PGothic" pitchFamily="34" charset="-128"/>
              </a:rPr>
              <a:pPr fontAlgn="base">
                <a:spcBef>
                  <a:spcPct val="0"/>
                </a:spcBef>
                <a:spcAft>
                  <a:spcPct val="0"/>
                </a:spcAft>
                <a:defRPr/>
              </a:pPr>
              <a:t>‹#›</a:t>
            </a:fld>
            <a:endParaRPr lang="ru-RU" altLang="ru-RU">
              <a:solidFill>
                <a:srgbClr val="000000"/>
              </a:solidFill>
              <a:ea typeface="MS PGothic" pitchFamily="34" charset="-128"/>
            </a:endParaRPr>
          </a:p>
        </p:txBody>
      </p:sp>
    </p:spTree>
    <p:extLst>
      <p:ext uri="{BB962C8B-B14F-4D97-AF65-F5344CB8AC3E}">
        <p14:creationId xmlns:p14="http://schemas.microsoft.com/office/powerpoint/2010/main" val="2884027810"/>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4957" algn="ctr" rtl="0" fontAlgn="base">
        <a:spcBef>
          <a:spcPct val="0"/>
        </a:spcBef>
        <a:spcAft>
          <a:spcPct val="0"/>
        </a:spcAft>
        <a:defRPr sz="4400">
          <a:solidFill>
            <a:schemeClr val="tx2"/>
          </a:solidFill>
          <a:latin typeface="Arial" charset="0"/>
        </a:defRPr>
      </a:lvl6pPr>
      <a:lvl7pPr marL="909922" algn="ctr" rtl="0" fontAlgn="base">
        <a:spcBef>
          <a:spcPct val="0"/>
        </a:spcBef>
        <a:spcAft>
          <a:spcPct val="0"/>
        </a:spcAft>
        <a:defRPr sz="4400">
          <a:solidFill>
            <a:schemeClr val="tx2"/>
          </a:solidFill>
          <a:latin typeface="Arial" charset="0"/>
        </a:defRPr>
      </a:lvl7pPr>
      <a:lvl8pPr marL="1364877" algn="ctr" rtl="0" fontAlgn="base">
        <a:spcBef>
          <a:spcPct val="0"/>
        </a:spcBef>
        <a:spcAft>
          <a:spcPct val="0"/>
        </a:spcAft>
        <a:defRPr sz="4400">
          <a:solidFill>
            <a:schemeClr val="tx2"/>
          </a:solidFill>
          <a:latin typeface="Arial" charset="0"/>
        </a:defRPr>
      </a:lvl8pPr>
      <a:lvl9pPr marL="1819839" algn="ctr" rtl="0" fontAlgn="base">
        <a:spcBef>
          <a:spcPct val="0"/>
        </a:spcBef>
        <a:spcAft>
          <a:spcPct val="0"/>
        </a:spcAft>
        <a:defRPr sz="4400">
          <a:solidFill>
            <a:schemeClr val="tx2"/>
          </a:solidFill>
          <a:latin typeface="Arial" charset="0"/>
        </a:defRPr>
      </a:lvl9pPr>
    </p:titleStyle>
    <p:bodyStyle>
      <a:lvl1pPr marL="341219" indent="-341219"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39305" indent="-284352" algn="l" rtl="0" eaLnBrk="0" fontAlgn="base" hangingPunct="0">
        <a:spcBef>
          <a:spcPct val="20000"/>
        </a:spcBef>
        <a:spcAft>
          <a:spcPct val="0"/>
        </a:spcAft>
        <a:buChar char="–"/>
        <a:defRPr sz="2800">
          <a:solidFill>
            <a:schemeClr val="tx1"/>
          </a:solidFill>
          <a:latin typeface="+mn-lt"/>
          <a:ea typeface="MS PGothic" pitchFamily="34" charset="-128"/>
        </a:defRPr>
      </a:lvl2pPr>
      <a:lvl3pPr marL="1137398" indent="-227482" algn="l" rtl="0" eaLnBrk="0" fontAlgn="base" hangingPunct="0">
        <a:spcBef>
          <a:spcPct val="20000"/>
        </a:spcBef>
        <a:spcAft>
          <a:spcPct val="0"/>
        </a:spcAft>
        <a:buChar char="•"/>
        <a:defRPr sz="2400">
          <a:solidFill>
            <a:schemeClr val="tx1"/>
          </a:solidFill>
          <a:latin typeface="+mn-lt"/>
          <a:ea typeface="MS PGothic" pitchFamily="34" charset="-128"/>
        </a:defRPr>
      </a:lvl3pPr>
      <a:lvl4pPr marL="1592362" indent="-227482" algn="l" rtl="0" eaLnBrk="0" fontAlgn="base" hangingPunct="0">
        <a:spcBef>
          <a:spcPct val="20000"/>
        </a:spcBef>
        <a:spcAft>
          <a:spcPct val="0"/>
        </a:spcAft>
        <a:buChar char="–"/>
        <a:defRPr sz="2000">
          <a:solidFill>
            <a:schemeClr val="tx1"/>
          </a:solidFill>
          <a:latin typeface="+mn-lt"/>
          <a:ea typeface="MS PGothic" pitchFamily="34" charset="-128"/>
        </a:defRPr>
      </a:lvl4pPr>
      <a:lvl5pPr marL="2047315" indent="-227482" algn="l" rtl="0" eaLnBrk="0" fontAlgn="base" hangingPunct="0">
        <a:spcBef>
          <a:spcPct val="20000"/>
        </a:spcBef>
        <a:spcAft>
          <a:spcPct val="0"/>
        </a:spcAft>
        <a:buChar char="»"/>
        <a:defRPr sz="2000">
          <a:solidFill>
            <a:schemeClr val="tx1"/>
          </a:solidFill>
          <a:latin typeface="+mn-lt"/>
          <a:ea typeface="MS PGothic" pitchFamily="34" charset="-128"/>
        </a:defRPr>
      </a:lvl5pPr>
      <a:lvl6pPr marL="2502277" indent="-227482" algn="l" rtl="0" fontAlgn="base">
        <a:spcBef>
          <a:spcPct val="20000"/>
        </a:spcBef>
        <a:spcAft>
          <a:spcPct val="0"/>
        </a:spcAft>
        <a:buChar char="»"/>
        <a:defRPr sz="2000">
          <a:solidFill>
            <a:schemeClr val="tx1"/>
          </a:solidFill>
          <a:latin typeface="+mn-lt"/>
          <a:ea typeface="ＭＳ Ｐゴシック" charset="-128"/>
        </a:defRPr>
      </a:lvl6pPr>
      <a:lvl7pPr marL="2957242" indent="-227482" algn="l" rtl="0" fontAlgn="base">
        <a:spcBef>
          <a:spcPct val="20000"/>
        </a:spcBef>
        <a:spcAft>
          <a:spcPct val="0"/>
        </a:spcAft>
        <a:buChar char="»"/>
        <a:defRPr sz="2000">
          <a:solidFill>
            <a:schemeClr val="tx1"/>
          </a:solidFill>
          <a:latin typeface="+mn-lt"/>
          <a:ea typeface="ＭＳ Ｐゴシック" charset="-128"/>
        </a:defRPr>
      </a:lvl7pPr>
      <a:lvl8pPr marL="3412195" indent="-227482" algn="l" rtl="0" fontAlgn="base">
        <a:spcBef>
          <a:spcPct val="20000"/>
        </a:spcBef>
        <a:spcAft>
          <a:spcPct val="0"/>
        </a:spcAft>
        <a:buChar char="»"/>
        <a:defRPr sz="2000">
          <a:solidFill>
            <a:schemeClr val="tx1"/>
          </a:solidFill>
          <a:latin typeface="+mn-lt"/>
          <a:ea typeface="ＭＳ Ｐゴシック" charset="-128"/>
        </a:defRPr>
      </a:lvl8pPr>
      <a:lvl9pPr marL="3867159" indent="-22748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957" rtl="0" eaLnBrk="1" latinLnBrk="0" hangingPunct="1">
        <a:defRPr sz="1800" kern="1200">
          <a:solidFill>
            <a:schemeClr val="tx1"/>
          </a:solidFill>
          <a:latin typeface="+mn-lt"/>
          <a:ea typeface="+mn-ea"/>
          <a:cs typeface="+mn-cs"/>
        </a:defRPr>
      </a:lvl1pPr>
      <a:lvl2pPr marL="454957" algn="l" defTabSz="454957" rtl="0" eaLnBrk="1" latinLnBrk="0" hangingPunct="1">
        <a:defRPr sz="1800" kern="1200">
          <a:solidFill>
            <a:schemeClr val="tx1"/>
          </a:solidFill>
          <a:latin typeface="+mn-lt"/>
          <a:ea typeface="+mn-ea"/>
          <a:cs typeface="+mn-cs"/>
        </a:defRPr>
      </a:lvl2pPr>
      <a:lvl3pPr marL="909922" algn="l" defTabSz="454957" rtl="0" eaLnBrk="1" latinLnBrk="0" hangingPunct="1">
        <a:defRPr sz="1800" kern="1200">
          <a:solidFill>
            <a:schemeClr val="tx1"/>
          </a:solidFill>
          <a:latin typeface="+mn-lt"/>
          <a:ea typeface="+mn-ea"/>
          <a:cs typeface="+mn-cs"/>
        </a:defRPr>
      </a:lvl3pPr>
      <a:lvl4pPr marL="1364877" algn="l" defTabSz="454957" rtl="0" eaLnBrk="1" latinLnBrk="0" hangingPunct="1">
        <a:defRPr sz="1800" kern="1200">
          <a:solidFill>
            <a:schemeClr val="tx1"/>
          </a:solidFill>
          <a:latin typeface="+mn-lt"/>
          <a:ea typeface="+mn-ea"/>
          <a:cs typeface="+mn-cs"/>
        </a:defRPr>
      </a:lvl4pPr>
      <a:lvl5pPr marL="1819839" algn="l" defTabSz="454957" rtl="0" eaLnBrk="1" latinLnBrk="0" hangingPunct="1">
        <a:defRPr sz="1800" kern="1200">
          <a:solidFill>
            <a:schemeClr val="tx1"/>
          </a:solidFill>
          <a:latin typeface="+mn-lt"/>
          <a:ea typeface="+mn-ea"/>
          <a:cs typeface="+mn-cs"/>
        </a:defRPr>
      </a:lvl5pPr>
      <a:lvl6pPr marL="2274804" algn="l" defTabSz="454957" rtl="0" eaLnBrk="1" latinLnBrk="0" hangingPunct="1">
        <a:defRPr sz="1800" kern="1200">
          <a:solidFill>
            <a:schemeClr val="tx1"/>
          </a:solidFill>
          <a:latin typeface="+mn-lt"/>
          <a:ea typeface="+mn-ea"/>
          <a:cs typeface="+mn-cs"/>
        </a:defRPr>
      </a:lvl6pPr>
      <a:lvl7pPr marL="2729754" algn="l" defTabSz="454957" rtl="0" eaLnBrk="1" latinLnBrk="0" hangingPunct="1">
        <a:defRPr sz="1800" kern="1200">
          <a:solidFill>
            <a:schemeClr val="tx1"/>
          </a:solidFill>
          <a:latin typeface="+mn-lt"/>
          <a:ea typeface="+mn-ea"/>
          <a:cs typeface="+mn-cs"/>
        </a:defRPr>
      </a:lvl7pPr>
      <a:lvl8pPr marL="3184720" algn="l" defTabSz="454957" rtl="0" eaLnBrk="1" latinLnBrk="0" hangingPunct="1">
        <a:defRPr sz="1800" kern="1200">
          <a:solidFill>
            <a:schemeClr val="tx1"/>
          </a:solidFill>
          <a:latin typeface="+mn-lt"/>
          <a:ea typeface="+mn-ea"/>
          <a:cs typeface="+mn-cs"/>
        </a:defRPr>
      </a:lvl8pPr>
      <a:lvl9pPr marL="3639680" algn="l" defTabSz="4549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lang="ru-RU"/>
              <a:t>Образец заголовка</a:t>
            </a:r>
          </a:p>
        </p:txBody>
      </p:sp>
      <p:sp>
        <p:nvSpPr>
          <p:cNvPr id="3" name="Текст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456"/>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8" y="6356456"/>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3" y="6356456"/>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671483"/>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defTabSz="909922"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90992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305" indent="-284352" algn="l" defTabSz="90992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7398" indent="-227482" algn="l" defTabSz="90992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362"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315"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elplatzhalter 1">
            <a:extLst>
              <a:ext uri="{FF2B5EF4-FFF2-40B4-BE49-F238E27FC236}">
                <a16:creationId xmlns:a16="http://schemas.microsoft.com/office/drawing/2014/main" id="{8F9CCDA5-E5B4-4224-9EA4-AF3783308E3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ctr" anchorCtr="0" compatLnSpc="1">
            <a:prstTxWarp prst="textNoShape">
              <a:avLst/>
            </a:prstTxWarp>
          </a:bodyPr>
          <a:lstStyle/>
          <a:p>
            <a:pPr lvl="0"/>
            <a:r>
              <a:rPr lang="de-DE" altLang="ru-RU"/>
              <a:t>Titelmasterformat durch Klicken bearbeiten</a:t>
            </a:r>
          </a:p>
        </p:txBody>
      </p:sp>
      <p:sp>
        <p:nvSpPr>
          <p:cNvPr id="2051" name="Textplatzhalter 2">
            <a:extLst>
              <a:ext uri="{FF2B5EF4-FFF2-40B4-BE49-F238E27FC236}">
                <a16:creationId xmlns:a16="http://schemas.microsoft.com/office/drawing/2014/main" id="{CD195058-EB1D-456C-95DC-BE773E2FAD7F}"/>
              </a:ext>
            </a:extLst>
          </p:cNvPr>
          <p:cNvSpPr>
            <a:spLocks noGrp="1"/>
          </p:cNvSpPr>
          <p:nvPr>
            <p:ph type="body" idx="1"/>
          </p:nvPr>
        </p:nvSpPr>
        <p:spPr bwMode="auto">
          <a:xfrm>
            <a:off x="609600" y="160024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t" anchorCtr="0" compatLnSpc="1">
            <a:prstTxWarp prst="textNoShape">
              <a:avLst/>
            </a:prstTxWarp>
          </a:bodyPr>
          <a:lstStyle/>
          <a:p>
            <a:pPr lvl="0"/>
            <a:r>
              <a:rPr lang="de-DE" altLang="ru-RU"/>
              <a:t>Textmasterformat bearbeiten</a:t>
            </a:r>
          </a:p>
          <a:p>
            <a:pPr lvl="1"/>
            <a:r>
              <a:rPr lang="de-DE" altLang="ru-RU"/>
              <a:t>Zweite Ebene</a:t>
            </a:r>
          </a:p>
          <a:p>
            <a:pPr lvl="2"/>
            <a:r>
              <a:rPr lang="de-DE" altLang="ru-RU"/>
              <a:t>Dritte Ebene</a:t>
            </a:r>
          </a:p>
          <a:p>
            <a:pPr lvl="3"/>
            <a:r>
              <a:rPr lang="de-DE" altLang="ru-RU"/>
              <a:t>Vierte Ebene</a:t>
            </a:r>
          </a:p>
          <a:p>
            <a:pPr lvl="4"/>
            <a:r>
              <a:rPr lang="de-DE" altLang="ru-RU"/>
              <a:t>Fünfte Ebene</a:t>
            </a:r>
          </a:p>
        </p:txBody>
      </p:sp>
      <p:sp>
        <p:nvSpPr>
          <p:cNvPr id="4" name="Datumsplatzhalter 3">
            <a:extLst>
              <a:ext uri="{FF2B5EF4-FFF2-40B4-BE49-F238E27FC236}">
                <a16:creationId xmlns:a16="http://schemas.microsoft.com/office/drawing/2014/main" id="{E8551B46-C1E0-47A2-AB32-5A0726524072}"/>
              </a:ext>
            </a:extLst>
          </p:cNvPr>
          <p:cNvSpPr>
            <a:spLocks noGrp="1"/>
          </p:cNvSpPr>
          <p:nvPr>
            <p:ph type="dt" sz="half" idx="2"/>
          </p:nvPr>
        </p:nvSpPr>
        <p:spPr>
          <a:xfrm>
            <a:off x="609600" y="6356394"/>
            <a:ext cx="2844800" cy="365125"/>
          </a:xfrm>
          <a:prstGeom prst="rect">
            <a:avLst/>
          </a:prstGeom>
        </p:spPr>
        <p:txBody>
          <a:bodyPr vert="horz" lIns="90989" tIns="45509" rIns="90989" bIns="45509"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BD88CA22-A103-44E5-9F8C-1929D260716D}" type="datetimeFigureOut">
              <a:rPr lang="de-DE"/>
              <a:pPr>
                <a:defRPr/>
              </a:pPr>
              <a:t>14.02.2020</a:t>
            </a:fld>
            <a:endParaRPr lang="de-DE"/>
          </a:p>
        </p:txBody>
      </p:sp>
      <p:sp>
        <p:nvSpPr>
          <p:cNvPr id="5" name="Fußzeilenplatzhalter 4">
            <a:extLst>
              <a:ext uri="{FF2B5EF4-FFF2-40B4-BE49-F238E27FC236}">
                <a16:creationId xmlns:a16="http://schemas.microsoft.com/office/drawing/2014/main" id="{528E1CCD-03AB-4F44-A6CD-A4CEAD163E4E}"/>
              </a:ext>
            </a:extLst>
          </p:cNvPr>
          <p:cNvSpPr>
            <a:spLocks noGrp="1"/>
          </p:cNvSpPr>
          <p:nvPr>
            <p:ph type="ftr" sz="quarter" idx="3"/>
          </p:nvPr>
        </p:nvSpPr>
        <p:spPr>
          <a:xfrm>
            <a:off x="4165608" y="6356394"/>
            <a:ext cx="3860800" cy="365125"/>
          </a:xfrm>
          <a:prstGeom prst="rect">
            <a:avLst/>
          </a:prstGeom>
        </p:spPr>
        <p:txBody>
          <a:bodyPr vert="horz" lIns="90989" tIns="45509" rIns="90989" bIns="45509"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de-DE"/>
          </a:p>
        </p:txBody>
      </p:sp>
      <p:sp>
        <p:nvSpPr>
          <p:cNvPr id="6" name="Foliennummernplatzhalter 5">
            <a:extLst>
              <a:ext uri="{FF2B5EF4-FFF2-40B4-BE49-F238E27FC236}">
                <a16:creationId xmlns:a16="http://schemas.microsoft.com/office/drawing/2014/main" id="{C2E98C04-A0C9-4571-9A4B-F17CEC97DFBB}"/>
              </a:ext>
            </a:extLst>
          </p:cNvPr>
          <p:cNvSpPr>
            <a:spLocks noGrp="1"/>
          </p:cNvSpPr>
          <p:nvPr>
            <p:ph type="sldNum" sz="quarter" idx="4"/>
          </p:nvPr>
        </p:nvSpPr>
        <p:spPr>
          <a:xfrm>
            <a:off x="8737603" y="6356394"/>
            <a:ext cx="2844800" cy="365125"/>
          </a:xfrm>
          <a:prstGeom prst="rect">
            <a:avLst/>
          </a:prstGeom>
        </p:spPr>
        <p:txBody>
          <a:bodyPr vert="horz" wrap="square" lIns="90989" tIns="45509" rIns="90989" bIns="45509" numCol="1" anchor="ctr" anchorCtr="0" compatLnSpc="1">
            <a:prstTxWarp prst="textNoShape">
              <a:avLst/>
            </a:prstTxWarp>
          </a:bodyPr>
          <a:lstStyle>
            <a:lvl1pPr algn="r">
              <a:defRPr sz="1200">
                <a:solidFill>
                  <a:srgbClr val="898989"/>
                </a:solidFill>
              </a:defRPr>
            </a:lvl1pPr>
          </a:lstStyle>
          <a:p>
            <a:fld id="{0CC31F63-1E71-48FD-8825-DF8E00885C1D}" type="slidenum">
              <a:rPr lang="de-DE" altLang="ru-RU"/>
              <a:pPr/>
              <a:t>‹#›</a:t>
            </a:fld>
            <a:endParaRPr lang="de-DE" altLang="ru-RU"/>
          </a:p>
        </p:txBody>
      </p:sp>
    </p:spTree>
    <p:extLst>
      <p:ext uri="{BB962C8B-B14F-4D97-AF65-F5344CB8AC3E}">
        <p14:creationId xmlns:p14="http://schemas.microsoft.com/office/powerpoint/2010/main" val="4063931125"/>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957" algn="ctr" rtl="0" fontAlgn="base">
        <a:spcBef>
          <a:spcPct val="0"/>
        </a:spcBef>
        <a:spcAft>
          <a:spcPct val="0"/>
        </a:spcAft>
        <a:defRPr sz="4400">
          <a:solidFill>
            <a:schemeClr val="tx1"/>
          </a:solidFill>
          <a:latin typeface="Calibri" pitchFamily="34" charset="0"/>
        </a:defRPr>
      </a:lvl6pPr>
      <a:lvl7pPr marL="909922" algn="ctr" rtl="0" fontAlgn="base">
        <a:spcBef>
          <a:spcPct val="0"/>
        </a:spcBef>
        <a:spcAft>
          <a:spcPct val="0"/>
        </a:spcAft>
        <a:defRPr sz="4400">
          <a:solidFill>
            <a:schemeClr val="tx1"/>
          </a:solidFill>
          <a:latin typeface="Calibri" pitchFamily="34" charset="0"/>
        </a:defRPr>
      </a:lvl7pPr>
      <a:lvl8pPr marL="1364877" algn="ctr" rtl="0" fontAlgn="base">
        <a:spcBef>
          <a:spcPct val="0"/>
        </a:spcBef>
        <a:spcAft>
          <a:spcPct val="0"/>
        </a:spcAft>
        <a:defRPr sz="4400">
          <a:solidFill>
            <a:schemeClr val="tx1"/>
          </a:solidFill>
          <a:latin typeface="Calibri" pitchFamily="34" charset="0"/>
        </a:defRPr>
      </a:lvl8pPr>
      <a:lvl9pPr marL="1819839" algn="ctr" rtl="0" fontAlgn="base">
        <a:spcBef>
          <a:spcPct val="0"/>
        </a:spcBef>
        <a:spcAft>
          <a:spcPct val="0"/>
        </a:spcAft>
        <a:defRPr sz="4400">
          <a:solidFill>
            <a:schemeClr val="tx1"/>
          </a:solidFill>
          <a:latin typeface="Calibri" pitchFamily="34" charset="0"/>
        </a:defRPr>
      </a:lvl9pPr>
    </p:titleStyle>
    <p:bodyStyle>
      <a:lvl1pPr marL="341219" indent="-341219"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39305" indent="-284352"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7398" indent="-227482"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2362" indent="-22748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47315" indent="-22748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464"/>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3"/>
          </p:nvPr>
        </p:nvSpPr>
        <p:spPr>
          <a:xfrm>
            <a:off x="4165608" y="6356464"/>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3" y="6356464"/>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040438576"/>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909922"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9099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305" indent="-284352" algn="l" defTabSz="9099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7398" indent="-227482" algn="l" defTabSz="9099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236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731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439"/>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pPr defTabSz="454957"/>
            <a:r>
              <a:rPr kumimoji="1" lang="en-US" altLang="ja-JP">
                <a:solidFill>
                  <a:prstClr val="black">
                    <a:tint val="75000"/>
                  </a:prstClr>
                </a:solidFill>
              </a:rPr>
              <a:t>A. Yamamoto, 190513b</a:t>
            </a:r>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8" y="6356439"/>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pPr defTabSz="454957"/>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3" y="6356439"/>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pPr defTabSz="454957"/>
            <a:fld id="{31CB0898-1056-4046-813E-77E50C8D40D9}" type="slidenum">
              <a:rPr kumimoji="1" lang="ja-JP" altLang="en-US" smtClean="0">
                <a:solidFill>
                  <a:prstClr val="black">
                    <a:tint val="75000"/>
                  </a:prstClr>
                </a:solidFill>
              </a:rPr>
              <a:pPr defTabSz="454957"/>
              <a:t>‹#›</a:t>
            </a:fld>
            <a:endParaRPr kumimoji="1" lang="ja-JP" altLang="en-US">
              <a:solidFill>
                <a:prstClr val="black">
                  <a:tint val="75000"/>
                </a:prstClr>
              </a:solidFill>
            </a:endParaRPr>
          </a:p>
        </p:txBody>
      </p:sp>
    </p:spTree>
    <p:extLst>
      <p:ext uri="{BB962C8B-B14F-4D97-AF65-F5344CB8AC3E}">
        <p14:creationId xmlns:p14="http://schemas.microsoft.com/office/powerpoint/2010/main" val="3020827017"/>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Lst>
  <p:hf hdr="0" ftr="0"/>
  <p:txStyles>
    <p:titleStyle>
      <a:lvl1pPr algn="ctr" defTabSz="454957" rtl="0" eaLnBrk="1" latinLnBrk="0" hangingPunct="1">
        <a:spcBef>
          <a:spcPct val="0"/>
        </a:spcBef>
        <a:buNone/>
        <a:defRPr kumimoji="1" sz="4400" kern="1200">
          <a:solidFill>
            <a:schemeClr val="tx1"/>
          </a:solidFill>
          <a:latin typeface="+mj-lt"/>
          <a:ea typeface="+mj-ea"/>
          <a:cs typeface="+mj-cs"/>
        </a:defRPr>
      </a:lvl1pPr>
    </p:titleStyle>
    <p:bodyStyle>
      <a:lvl1pPr marL="341219" indent="-341219" algn="l" defTabSz="454957" rtl="0" eaLnBrk="1" latinLnBrk="0" hangingPunct="1">
        <a:spcBef>
          <a:spcPct val="20000"/>
        </a:spcBef>
        <a:buFont typeface="Arial"/>
        <a:buChar char="•"/>
        <a:defRPr kumimoji="1" sz="3200" kern="1200">
          <a:solidFill>
            <a:schemeClr val="tx1"/>
          </a:solidFill>
          <a:latin typeface="+mn-lt"/>
          <a:ea typeface="+mn-ea"/>
          <a:cs typeface="+mn-cs"/>
        </a:defRPr>
      </a:lvl1pPr>
      <a:lvl2pPr marL="739305" indent="-284352" algn="l" defTabSz="454957" rtl="0" eaLnBrk="1" latinLnBrk="0" hangingPunct="1">
        <a:spcBef>
          <a:spcPct val="20000"/>
        </a:spcBef>
        <a:buFont typeface="Arial"/>
        <a:buChar char="–"/>
        <a:defRPr kumimoji="1" sz="2800" kern="1200">
          <a:solidFill>
            <a:schemeClr val="tx1"/>
          </a:solidFill>
          <a:latin typeface="+mn-lt"/>
          <a:ea typeface="+mn-ea"/>
          <a:cs typeface="+mn-cs"/>
        </a:defRPr>
      </a:lvl2pPr>
      <a:lvl3pPr marL="1137398" indent="-227482" algn="l" defTabSz="454957" rtl="0" eaLnBrk="1" latinLnBrk="0" hangingPunct="1">
        <a:spcBef>
          <a:spcPct val="20000"/>
        </a:spcBef>
        <a:buFont typeface="Arial"/>
        <a:buChar char="•"/>
        <a:defRPr kumimoji="1" sz="2400" kern="1200">
          <a:solidFill>
            <a:schemeClr val="tx1"/>
          </a:solidFill>
          <a:latin typeface="+mn-lt"/>
          <a:ea typeface="+mn-ea"/>
          <a:cs typeface="+mn-cs"/>
        </a:defRPr>
      </a:lvl3pPr>
      <a:lvl4pPr marL="1592362" indent="-227482" algn="l" defTabSz="454957" rtl="0" eaLnBrk="1" latinLnBrk="0" hangingPunct="1">
        <a:spcBef>
          <a:spcPct val="20000"/>
        </a:spcBef>
        <a:buFont typeface="Arial"/>
        <a:buChar char="–"/>
        <a:defRPr kumimoji="1" sz="2000" kern="1200">
          <a:solidFill>
            <a:schemeClr val="tx1"/>
          </a:solidFill>
          <a:latin typeface="+mn-lt"/>
          <a:ea typeface="+mn-ea"/>
          <a:cs typeface="+mn-cs"/>
        </a:defRPr>
      </a:lvl4pPr>
      <a:lvl5pPr marL="2047315" indent="-227482" algn="l" defTabSz="454957" rtl="0" eaLnBrk="1" latinLnBrk="0" hangingPunct="1">
        <a:spcBef>
          <a:spcPct val="20000"/>
        </a:spcBef>
        <a:buFont typeface="Arial"/>
        <a:buChar char="»"/>
        <a:defRPr kumimoji="1" sz="2000" kern="1200">
          <a:solidFill>
            <a:schemeClr val="tx1"/>
          </a:solidFill>
          <a:latin typeface="+mn-lt"/>
          <a:ea typeface="+mn-ea"/>
          <a:cs typeface="+mn-cs"/>
        </a:defRPr>
      </a:lvl5pPr>
      <a:lvl6pPr marL="2502277" indent="-227482" algn="l" defTabSz="454957" rtl="0" eaLnBrk="1" latinLnBrk="0" hangingPunct="1">
        <a:spcBef>
          <a:spcPct val="20000"/>
        </a:spcBef>
        <a:buFont typeface="Arial"/>
        <a:buChar char="•"/>
        <a:defRPr kumimoji="1" sz="2000" kern="1200">
          <a:solidFill>
            <a:schemeClr val="tx1"/>
          </a:solidFill>
          <a:latin typeface="+mn-lt"/>
          <a:ea typeface="+mn-ea"/>
          <a:cs typeface="+mn-cs"/>
        </a:defRPr>
      </a:lvl6pPr>
      <a:lvl7pPr marL="2957242" indent="-227482" algn="l" defTabSz="454957" rtl="0" eaLnBrk="1" latinLnBrk="0" hangingPunct="1">
        <a:spcBef>
          <a:spcPct val="20000"/>
        </a:spcBef>
        <a:buFont typeface="Arial"/>
        <a:buChar char="•"/>
        <a:defRPr kumimoji="1" sz="2000" kern="1200">
          <a:solidFill>
            <a:schemeClr val="tx1"/>
          </a:solidFill>
          <a:latin typeface="+mn-lt"/>
          <a:ea typeface="+mn-ea"/>
          <a:cs typeface="+mn-cs"/>
        </a:defRPr>
      </a:lvl7pPr>
      <a:lvl8pPr marL="3412195" indent="-227482" algn="l" defTabSz="454957" rtl="0" eaLnBrk="1" latinLnBrk="0" hangingPunct="1">
        <a:spcBef>
          <a:spcPct val="20000"/>
        </a:spcBef>
        <a:buFont typeface="Arial"/>
        <a:buChar char="•"/>
        <a:defRPr kumimoji="1" sz="2000" kern="1200">
          <a:solidFill>
            <a:schemeClr val="tx1"/>
          </a:solidFill>
          <a:latin typeface="+mn-lt"/>
          <a:ea typeface="+mn-ea"/>
          <a:cs typeface="+mn-cs"/>
        </a:defRPr>
      </a:lvl8pPr>
      <a:lvl9pPr marL="3867159" indent="-227482" algn="l" defTabSz="45495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4957" rtl="0" eaLnBrk="1" latinLnBrk="0" hangingPunct="1">
        <a:defRPr kumimoji="1" sz="1800" kern="1200">
          <a:solidFill>
            <a:schemeClr val="tx1"/>
          </a:solidFill>
          <a:latin typeface="+mn-lt"/>
          <a:ea typeface="+mn-ea"/>
          <a:cs typeface="+mn-cs"/>
        </a:defRPr>
      </a:lvl1pPr>
      <a:lvl2pPr marL="454957" algn="l" defTabSz="454957" rtl="0" eaLnBrk="1" latinLnBrk="0" hangingPunct="1">
        <a:defRPr kumimoji="1" sz="1800" kern="1200">
          <a:solidFill>
            <a:schemeClr val="tx1"/>
          </a:solidFill>
          <a:latin typeface="+mn-lt"/>
          <a:ea typeface="+mn-ea"/>
          <a:cs typeface="+mn-cs"/>
        </a:defRPr>
      </a:lvl2pPr>
      <a:lvl3pPr marL="909922" algn="l" defTabSz="454957" rtl="0" eaLnBrk="1" latinLnBrk="0" hangingPunct="1">
        <a:defRPr kumimoji="1" sz="1800" kern="1200">
          <a:solidFill>
            <a:schemeClr val="tx1"/>
          </a:solidFill>
          <a:latin typeface="+mn-lt"/>
          <a:ea typeface="+mn-ea"/>
          <a:cs typeface="+mn-cs"/>
        </a:defRPr>
      </a:lvl3pPr>
      <a:lvl4pPr marL="1364877" algn="l" defTabSz="454957" rtl="0" eaLnBrk="1" latinLnBrk="0" hangingPunct="1">
        <a:defRPr kumimoji="1" sz="1800" kern="1200">
          <a:solidFill>
            <a:schemeClr val="tx1"/>
          </a:solidFill>
          <a:latin typeface="+mn-lt"/>
          <a:ea typeface="+mn-ea"/>
          <a:cs typeface="+mn-cs"/>
        </a:defRPr>
      </a:lvl4pPr>
      <a:lvl5pPr marL="1819839" algn="l" defTabSz="454957" rtl="0" eaLnBrk="1" latinLnBrk="0" hangingPunct="1">
        <a:defRPr kumimoji="1" sz="1800" kern="1200">
          <a:solidFill>
            <a:schemeClr val="tx1"/>
          </a:solidFill>
          <a:latin typeface="+mn-lt"/>
          <a:ea typeface="+mn-ea"/>
          <a:cs typeface="+mn-cs"/>
        </a:defRPr>
      </a:lvl5pPr>
      <a:lvl6pPr marL="2274804" algn="l" defTabSz="454957" rtl="0" eaLnBrk="1" latinLnBrk="0" hangingPunct="1">
        <a:defRPr kumimoji="1" sz="1800" kern="1200">
          <a:solidFill>
            <a:schemeClr val="tx1"/>
          </a:solidFill>
          <a:latin typeface="+mn-lt"/>
          <a:ea typeface="+mn-ea"/>
          <a:cs typeface="+mn-cs"/>
        </a:defRPr>
      </a:lvl6pPr>
      <a:lvl7pPr marL="2729754" algn="l" defTabSz="454957" rtl="0" eaLnBrk="1" latinLnBrk="0" hangingPunct="1">
        <a:defRPr kumimoji="1" sz="1800" kern="1200">
          <a:solidFill>
            <a:schemeClr val="tx1"/>
          </a:solidFill>
          <a:latin typeface="+mn-lt"/>
          <a:ea typeface="+mn-ea"/>
          <a:cs typeface="+mn-cs"/>
        </a:defRPr>
      </a:lvl7pPr>
      <a:lvl8pPr marL="3184720" algn="l" defTabSz="454957" rtl="0" eaLnBrk="1" latinLnBrk="0" hangingPunct="1">
        <a:defRPr kumimoji="1" sz="1800" kern="1200">
          <a:solidFill>
            <a:schemeClr val="tx1"/>
          </a:solidFill>
          <a:latin typeface="+mn-lt"/>
          <a:ea typeface="+mn-ea"/>
          <a:cs typeface="+mn-cs"/>
        </a:defRPr>
      </a:lvl8pPr>
      <a:lvl9pPr marL="3639680" algn="l" defTabSz="45495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0989" tIns="45509" rIns="90989" bIns="45509"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609600" y="1752602"/>
            <a:ext cx="10160000" cy="4373563"/>
          </a:xfrm>
          <a:prstGeom prst="rect">
            <a:avLst/>
          </a:prstGeom>
        </p:spPr>
        <p:txBody>
          <a:bodyPr vert="horz" lIns="90989" tIns="45509" rIns="90989" bIns="45509"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09600" y="6172202"/>
            <a:ext cx="4572000" cy="304800"/>
          </a:xfrm>
          <a:prstGeom prst="rect">
            <a:avLst/>
          </a:prstGeom>
        </p:spPr>
        <p:txBody>
          <a:bodyPr vert="horz" lIns="90989" tIns="45509" rIns="90989" bIns="0" rtlCol="0" anchor="b"/>
          <a:lstStyle>
            <a:lvl1pPr algn="l">
              <a:defRPr sz="1000">
                <a:solidFill>
                  <a:schemeClr val="tx1"/>
                </a:solidFill>
              </a:defRPr>
            </a:lvl1pPr>
          </a:lstStyle>
          <a:p>
            <a:endParaRPr lang="ru-RU" sz="2400" b="0" strike="noStrike" spc="-1">
              <a:latin typeface="Times New Roman"/>
            </a:endParaRPr>
          </a:p>
        </p:txBody>
      </p:sp>
      <p:sp>
        <p:nvSpPr>
          <p:cNvPr id="5" name="Footer Placeholder 4"/>
          <p:cNvSpPr>
            <a:spLocks noGrp="1"/>
          </p:cNvSpPr>
          <p:nvPr>
            <p:ph type="ftr" sz="quarter" idx="3"/>
          </p:nvPr>
        </p:nvSpPr>
        <p:spPr>
          <a:xfrm>
            <a:off x="609600" y="6492981"/>
            <a:ext cx="4572000" cy="283845"/>
          </a:xfrm>
          <a:prstGeom prst="rect">
            <a:avLst/>
          </a:prstGeom>
        </p:spPr>
        <p:txBody>
          <a:bodyPr vert="horz" lIns="90989" tIns="45509" rIns="90989" bIns="45509" rtlCol="0" anchor="t"/>
          <a:lstStyle>
            <a:lvl1pPr algn="l">
              <a:defRPr sz="1000">
                <a:solidFill>
                  <a:schemeClr val="tx1"/>
                </a:solidFill>
              </a:defRPr>
            </a:lvl1pPr>
          </a:lstStyle>
          <a:p>
            <a:pPr algn="ctr">
              <a:lnSpc>
                <a:spcPct val="100000"/>
              </a:lnSpc>
            </a:pPr>
            <a:endParaRPr lang="ru-RU" sz="1200" b="0" strike="noStrike" spc="-1">
              <a:latin typeface="Times New Roman"/>
            </a:endParaRPr>
          </a:p>
        </p:txBody>
      </p:sp>
      <p:sp>
        <p:nvSpPr>
          <p:cNvPr id="6" name="Slide Number Placeholder 5"/>
          <p:cNvSpPr>
            <a:spLocks noGrp="1"/>
          </p:cNvSpPr>
          <p:nvPr>
            <p:ph type="sldNum" sz="quarter" idx="4"/>
          </p:nvPr>
        </p:nvSpPr>
        <p:spPr>
          <a:xfrm rot="16200000">
            <a:off x="11189170" y="5824749"/>
            <a:ext cx="1315721" cy="486833"/>
          </a:xfrm>
          <a:prstGeom prst="rect">
            <a:avLst/>
          </a:prstGeom>
        </p:spPr>
        <p:txBody>
          <a:bodyPr vert="horz" lIns="90989" tIns="45509" rIns="90989" bIns="45509" rtlCol="0" anchor="ctr"/>
          <a:lstStyle>
            <a:lvl1pPr algn="l">
              <a:defRPr sz="2400" b="1">
                <a:solidFill>
                  <a:schemeClr val="tx2"/>
                </a:solidFill>
              </a:defRPr>
            </a:lvl1pPr>
          </a:lstStyle>
          <a:p>
            <a:pPr algn="r">
              <a:lnSpc>
                <a:spcPct val="100000"/>
              </a:lnSpc>
            </a:pPr>
            <a:fld id="{D92BB1BE-2D83-460E-ABA4-F5DF4BA847D1}" type="slidenum">
              <a:rPr lang="ru-RU" sz="1200" b="0" strike="noStrike" spc="-1" smtClean="0">
                <a:solidFill>
                  <a:srgbClr val="FFFFFF"/>
                </a:solidFill>
                <a:latin typeface="Gill Sans MT"/>
              </a:rPr>
              <a:t>‹#›</a:t>
            </a:fld>
            <a:endParaRPr lang="ru-RU" sz="1200" b="0" strike="noStrike" spc="-1">
              <a:latin typeface="Times New Roman"/>
            </a:endParaRPr>
          </a:p>
        </p:txBody>
      </p:sp>
      <p:sp>
        <p:nvSpPr>
          <p:cNvPr id="7" name="Rectangle 6"/>
          <p:cNvSpPr/>
          <p:nvPr/>
        </p:nvSpPr>
        <p:spPr>
          <a:xfrm>
            <a:off x="12001541"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endParaRPr lang="en-US"/>
          </a:p>
        </p:txBody>
      </p:sp>
      <p:sp>
        <p:nvSpPr>
          <p:cNvPr id="8" name="Rectangle 7"/>
          <p:cNvSpPr/>
          <p:nvPr/>
        </p:nvSpPr>
        <p:spPr>
          <a:xfrm>
            <a:off x="12001541"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endParaRPr lang="en-US"/>
          </a:p>
        </p:txBody>
      </p:sp>
    </p:spTree>
    <p:extLst>
      <p:ext uri="{BB962C8B-B14F-4D97-AF65-F5344CB8AC3E}">
        <p14:creationId xmlns:p14="http://schemas.microsoft.com/office/powerpoint/2010/main" val="9366732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909922"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09922"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4957" indent="-181981" algn="l" defTabSz="909922"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37398" indent="-227482" algn="l" defTabSz="909922"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592362" indent="-227482" algn="l" defTabSz="909922"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47315" indent="-227482" algn="l" defTabSz="909922"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02277" indent="-227482" algn="l" defTabSz="909922"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57242" indent="-227482" algn="l" defTabSz="909922"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12195" indent="-227482" algn="l" defTabSz="909922"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67159" indent="-227482" algn="l" defTabSz="909922"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670E02B5-3061-4D9F-B133-BE1FEBC9946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3075" name="Rectangle 2">
            <a:extLst>
              <a:ext uri="{FF2B5EF4-FFF2-40B4-BE49-F238E27FC236}">
                <a16:creationId xmlns:a16="http://schemas.microsoft.com/office/drawing/2014/main" id="{DCFA9109-4C42-4E65-BB94-2B69C92B84A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ctr" anchorCtr="0" compatLnSpc="1">
            <a:prstTxWarp prst="textNoShape">
              <a:avLst/>
            </a:prstTxWarp>
          </a:bodyPr>
          <a:lstStyle/>
          <a:p>
            <a:pPr lvl="0"/>
            <a:r>
              <a:rPr lang="es-ES" altLang="ru-RU"/>
              <a:t>Haga clic para cambiar el estilo de título	</a:t>
            </a:r>
          </a:p>
        </p:txBody>
      </p:sp>
      <p:sp>
        <p:nvSpPr>
          <p:cNvPr id="3076" name="Rectangle 3">
            <a:extLst>
              <a:ext uri="{FF2B5EF4-FFF2-40B4-BE49-F238E27FC236}">
                <a16:creationId xmlns:a16="http://schemas.microsoft.com/office/drawing/2014/main" id="{1A585CB3-A887-4767-A6AB-C3DD5DCDF115}"/>
              </a:ext>
            </a:extLst>
          </p:cNvPr>
          <p:cNvSpPr>
            <a:spLocks noGrp="1" noChangeArrowheads="1"/>
          </p:cNvSpPr>
          <p:nvPr>
            <p:ph type="body" idx="1"/>
          </p:nvPr>
        </p:nvSpPr>
        <p:spPr bwMode="auto">
          <a:xfrm>
            <a:off x="609600" y="160024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t" anchorCtr="0" compatLnSpc="1">
            <a:prstTxWarp prst="textNoShape">
              <a:avLst/>
            </a:prstTxWarp>
          </a:bodyPr>
          <a:lstStyle/>
          <a:p>
            <a:pPr lvl="0"/>
            <a:r>
              <a:rPr lang="es-ES" altLang="ru-RU"/>
              <a:t>Haga clic para modificar el estilo de texto del patrón</a:t>
            </a:r>
          </a:p>
          <a:p>
            <a:pPr lvl="1"/>
            <a:r>
              <a:rPr lang="es-ES" altLang="ru-RU"/>
              <a:t>Segundo nivel</a:t>
            </a:r>
          </a:p>
          <a:p>
            <a:pPr lvl="2"/>
            <a:r>
              <a:rPr lang="es-ES" altLang="ru-RU"/>
              <a:t>Tercer nivel</a:t>
            </a:r>
          </a:p>
          <a:p>
            <a:pPr lvl="3"/>
            <a:r>
              <a:rPr lang="es-ES" altLang="ru-RU"/>
              <a:t>Cuarto nivel</a:t>
            </a:r>
          </a:p>
          <a:p>
            <a:pPr lvl="4"/>
            <a:r>
              <a:rPr lang="es-ES" altLang="ru-RU"/>
              <a:t>Quinto nivel</a:t>
            </a:r>
          </a:p>
        </p:txBody>
      </p:sp>
      <p:sp>
        <p:nvSpPr>
          <p:cNvPr id="2" name="Rectangle 4">
            <a:extLst>
              <a:ext uri="{FF2B5EF4-FFF2-40B4-BE49-F238E27FC236}">
                <a16:creationId xmlns:a16="http://schemas.microsoft.com/office/drawing/2014/main" id="{951A37FF-4EB9-4D39-9AF7-2FB4115C8D2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0989" tIns="45509" rIns="90989" bIns="45509"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s-ES" altLang="ru-RU"/>
          </a:p>
        </p:txBody>
      </p:sp>
      <p:sp>
        <p:nvSpPr>
          <p:cNvPr id="1029" name="Rectangle 5">
            <a:extLst>
              <a:ext uri="{FF2B5EF4-FFF2-40B4-BE49-F238E27FC236}">
                <a16:creationId xmlns:a16="http://schemas.microsoft.com/office/drawing/2014/main" id="{DCC49455-E9DC-40FA-8122-0E566F2ED1AE}"/>
              </a:ext>
            </a:extLst>
          </p:cNvPr>
          <p:cNvSpPr>
            <a:spLocks noGrp="1" noChangeArrowheads="1"/>
          </p:cNvSpPr>
          <p:nvPr>
            <p:ph type="ftr" sz="quarter" idx="3"/>
          </p:nvPr>
        </p:nvSpPr>
        <p:spPr bwMode="auto">
          <a:xfrm>
            <a:off x="4165608" y="6245225"/>
            <a:ext cx="3860800" cy="476250"/>
          </a:xfrm>
          <a:prstGeom prst="rect">
            <a:avLst/>
          </a:prstGeom>
          <a:noFill/>
          <a:ln>
            <a:noFill/>
          </a:ln>
          <a:effectLst/>
        </p:spPr>
        <p:txBody>
          <a:bodyPr vert="horz" wrap="square" lIns="90989" tIns="45509" rIns="90989" bIns="45509"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s-ES" altLang="ru-RU"/>
          </a:p>
        </p:txBody>
      </p:sp>
      <p:sp>
        <p:nvSpPr>
          <p:cNvPr id="1030" name="Rectangle 6">
            <a:extLst>
              <a:ext uri="{FF2B5EF4-FFF2-40B4-BE49-F238E27FC236}">
                <a16:creationId xmlns:a16="http://schemas.microsoft.com/office/drawing/2014/main" id="{2B05B82C-C0A2-40DF-9357-216F8D40041A}"/>
              </a:ext>
            </a:extLst>
          </p:cNvPr>
          <p:cNvSpPr>
            <a:spLocks noGrp="1" noChangeArrowheads="1"/>
          </p:cNvSpPr>
          <p:nvPr>
            <p:ph type="sldNum" sz="quarter" idx="4"/>
          </p:nvPr>
        </p:nvSpPr>
        <p:spPr bwMode="auto">
          <a:xfrm>
            <a:off x="8737603" y="6245225"/>
            <a:ext cx="2844800" cy="476250"/>
          </a:xfrm>
          <a:prstGeom prst="rect">
            <a:avLst/>
          </a:prstGeom>
          <a:noFill/>
          <a:ln>
            <a:noFill/>
          </a:ln>
          <a:effectLst/>
        </p:spPr>
        <p:txBody>
          <a:bodyPr vert="horz" wrap="square" lIns="90989" tIns="45509" rIns="90989" bIns="45509"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D79D3CA3-E2FD-4276-9028-6E252648E821}" type="slidenum">
              <a:rPr lang="es-ES" altLang="ru-RU"/>
              <a:pPr/>
              <a:t>‹#›</a:t>
            </a:fld>
            <a:endParaRPr lang="es-ES" altLang="ru-RU"/>
          </a:p>
        </p:txBody>
      </p:sp>
    </p:spTree>
    <p:extLst>
      <p:ext uri="{BB962C8B-B14F-4D97-AF65-F5344CB8AC3E}">
        <p14:creationId xmlns:p14="http://schemas.microsoft.com/office/powerpoint/2010/main" val="1694149873"/>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4957"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09922"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64877"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19839"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1219" indent="-341219" algn="l" rtl="0" eaLnBrk="0" fontAlgn="base" hangingPunct="0">
        <a:spcBef>
          <a:spcPct val="20000"/>
        </a:spcBef>
        <a:spcAft>
          <a:spcPct val="0"/>
        </a:spcAft>
        <a:buChar char="•"/>
        <a:defRPr sz="3200" kern="1200">
          <a:solidFill>
            <a:schemeClr val="tx1"/>
          </a:solidFill>
          <a:latin typeface="+mn-lt"/>
          <a:ea typeface="+mn-ea"/>
          <a:cs typeface="+mn-cs"/>
        </a:defRPr>
      </a:lvl1pPr>
      <a:lvl2pPr marL="739305" indent="-284352" algn="l" rtl="0" eaLnBrk="0" fontAlgn="base" hangingPunct="0">
        <a:spcBef>
          <a:spcPct val="20000"/>
        </a:spcBef>
        <a:spcAft>
          <a:spcPct val="0"/>
        </a:spcAft>
        <a:buChar char="–"/>
        <a:defRPr sz="2800" kern="1200">
          <a:solidFill>
            <a:schemeClr val="tx1"/>
          </a:solidFill>
          <a:latin typeface="+mn-lt"/>
          <a:ea typeface="+mn-ea"/>
          <a:cs typeface="+mn-cs"/>
        </a:defRPr>
      </a:lvl2pPr>
      <a:lvl3pPr marL="1137398" indent="-227482" algn="l" rtl="0" eaLnBrk="0" fontAlgn="base" hangingPunct="0">
        <a:spcBef>
          <a:spcPct val="20000"/>
        </a:spcBef>
        <a:spcAft>
          <a:spcPct val="0"/>
        </a:spcAft>
        <a:buChar char="•"/>
        <a:defRPr sz="2400" kern="1200">
          <a:solidFill>
            <a:schemeClr val="tx1"/>
          </a:solidFill>
          <a:latin typeface="+mn-lt"/>
          <a:ea typeface="+mn-ea"/>
          <a:cs typeface="+mn-cs"/>
        </a:defRPr>
      </a:lvl3pPr>
      <a:lvl4pPr marL="1592362" indent="-227482" algn="l" rtl="0" eaLnBrk="0" fontAlgn="base" hangingPunct="0">
        <a:spcBef>
          <a:spcPct val="20000"/>
        </a:spcBef>
        <a:spcAft>
          <a:spcPct val="0"/>
        </a:spcAft>
        <a:buChar char="–"/>
        <a:defRPr sz="2000" kern="1200">
          <a:solidFill>
            <a:schemeClr val="tx1"/>
          </a:solidFill>
          <a:latin typeface="+mn-lt"/>
          <a:ea typeface="+mn-ea"/>
          <a:cs typeface="+mn-cs"/>
        </a:defRPr>
      </a:lvl4pPr>
      <a:lvl5pPr marL="2047315" indent="-227482" algn="l" rtl="0" eaLnBrk="0" fontAlgn="base" hangingPunct="0">
        <a:spcBef>
          <a:spcPct val="20000"/>
        </a:spcBef>
        <a:spcAft>
          <a:spcPct val="0"/>
        </a:spcAft>
        <a:buChar char="»"/>
        <a:defRPr sz="2000" kern="1200">
          <a:solidFill>
            <a:schemeClr val="tx1"/>
          </a:solidFill>
          <a:latin typeface="+mn-lt"/>
          <a:ea typeface="+mn-ea"/>
          <a:cs typeface="+mn-cs"/>
        </a:defRPr>
      </a:lvl5pPr>
      <a:lvl6pPr marL="2502277"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724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219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7159"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452"/>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3"/>
          </p:nvPr>
        </p:nvSpPr>
        <p:spPr>
          <a:xfrm>
            <a:off x="4165608" y="6356452"/>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3" y="6356452"/>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847200416"/>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defTabSz="909922"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9099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305" indent="-284352" algn="l" defTabSz="9099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7398" indent="-227482" algn="l" defTabSz="9099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236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731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402"/>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3"/>
          </p:nvPr>
        </p:nvSpPr>
        <p:spPr>
          <a:xfrm>
            <a:off x="4165608" y="6356402"/>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3" y="6356402"/>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9023788"/>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909922"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9099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305" indent="-284352" algn="l" defTabSz="9099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7398" indent="-227482" algn="l" defTabSz="9099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236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731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70"/>
            <a:ext cx="10515600" cy="1325563"/>
          </a:xfrm>
          <a:prstGeom prst="rect">
            <a:avLst/>
          </a:prstGeom>
        </p:spPr>
        <p:txBody>
          <a:bodyPr vert="horz" lIns="90989" tIns="45509" rIns="90989" bIns="45509"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0989" tIns="45509" rIns="90989" bIns="45509"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461"/>
            <a:ext cx="27432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983AA485-666F-4393-922D-B9FF8DCCE1D3}"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461"/>
            <a:ext cx="4114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461"/>
            <a:ext cx="27432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4CFE67AF-1626-44A8-B91A-CF5DDA8FA3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68210707"/>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l" defTabSz="9099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482" indent="-227482" algn="l" defTabSz="90992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2438" indent="-227482" algn="l" defTabSz="9099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7398" indent="-227482" algn="l" defTabSz="9099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236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731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2277"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724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219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7159"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464"/>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E1FEDE72-D25A-48ED-98C9-84099DE67EF7}" type="datetimeFigureOut">
              <a:rPr lang="de-DE" smtClean="0">
                <a:solidFill>
                  <a:prstClr val="black">
                    <a:tint val="75000"/>
                  </a:prstClr>
                </a:solidFill>
              </a:rPr>
              <a:pPr/>
              <a:t>14.02.2020</a:t>
            </a:fld>
            <a:endParaRPr lang="de-DE">
              <a:solidFill>
                <a:prstClr val="black">
                  <a:tint val="75000"/>
                </a:prstClr>
              </a:solidFill>
            </a:endParaRPr>
          </a:p>
        </p:txBody>
      </p:sp>
      <p:sp>
        <p:nvSpPr>
          <p:cNvPr id="5" name="Fußzeilenplatzhalter 4"/>
          <p:cNvSpPr>
            <a:spLocks noGrp="1"/>
          </p:cNvSpPr>
          <p:nvPr>
            <p:ph type="ftr" sz="quarter" idx="3"/>
          </p:nvPr>
        </p:nvSpPr>
        <p:spPr>
          <a:xfrm>
            <a:off x="4165608" y="6356464"/>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3" y="6356464"/>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E99216D9-3C04-4EFD-867C-BA878A43C17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349265484"/>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defTabSz="909922"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9099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305" indent="-284352" algn="l" defTabSz="9099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7398" indent="-227482" algn="l" defTabSz="9099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236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731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135"/>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15" tIns="42315" rIns="42315" bIns="42315"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15" tIns="42315" rIns="42315" bIns="42315" anchor="ctr">
            <a:normAutofit/>
          </a:bodyPr>
          <a:lstStyle/>
          <a:p>
            <a:r>
              <a:t>Текст заголовка</a:t>
            </a:r>
          </a:p>
        </p:txBody>
      </p:sp>
      <p:sp>
        <p:nvSpPr>
          <p:cNvPr id="4" name="Номер слайда"/>
          <p:cNvSpPr txBox="1">
            <a:spLocks noGrp="1"/>
          </p:cNvSpPr>
          <p:nvPr>
            <p:ph type="sldNum" sz="quarter" idx="2"/>
          </p:nvPr>
        </p:nvSpPr>
        <p:spPr>
          <a:xfrm>
            <a:off x="5860490" y="6470290"/>
            <a:ext cx="470177" cy="316289"/>
          </a:xfrm>
          <a:prstGeom prst="rect">
            <a:avLst/>
          </a:prstGeom>
          <a:ln w="12700">
            <a:miter lim="400000"/>
          </a:ln>
        </p:spPr>
        <p:txBody>
          <a:bodyPr wrap="none" lIns="42315" tIns="42315" rIns="42315" bIns="42315" anchor="b">
            <a:spAutoFit/>
          </a:bodyPr>
          <a:lstStyle>
            <a:lvl1pPr>
              <a:defRPr sz="1500"/>
            </a:lvl1pPr>
          </a:lstStyle>
          <a:p>
            <a:pPr algn="ctr" defTabSz="380793" hangingPunct="0"/>
            <a:fld id="{86CB4B4D-7CA3-9044-876B-883B54F8677D}" type="slidenum">
              <a:rPr lang="de-DE" kern="0" smtClean="0">
                <a:solidFill>
                  <a:srgbClr val="FFFFFF"/>
                </a:solidFill>
                <a:sym typeface="Marker Felt"/>
              </a:rPr>
              <a:pPr algn="ctr" defTabSz="380793" hangingPunct="0"/>
              <a:t>‹#›</a:t>
            </a:fld>
            <a:endParaRPr lang="de-DE" kern="0">
              <a:solidFill>
                <a:srgbClr val="FFFFFF"/>
              </a:solidFill>
              <a:sym typeface="Marker Felt"/>
            </a:endParaRPr>
          </a:p>
        </p:txBody>
      </p:sp>
    </p:spTree>
    <p:extLst>
      <p:ext uri="{BB962C8B-B14F-4D97-AF65-F5344CB8AC3E}">
        <p14:creationId xmlns:p14="http://schemas.microsoft.com/office/powerpoint/2010/main" val="3727995545"/>
      </p:ext>
    </p:extLst>
  </p:cSld>
  <p:clrMap bg1="dk1" tx1="lt1" bg2="dk2"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Lst>
  <p:transition spd="med"/>
  <p:txStyles>
    <p:titleStyle>
      <a:lvl1pPr marL="0" marR="0" indent="0" algn="ctr" defTabSz="38079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079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079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079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079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079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079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079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079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6006" marR="0" indent="-476006" algn="l" defTabSz="38079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2003" marR="0" indent="-476006" algn="l" defTabSz="38079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28004" marR="0" indent="-476006" algn="l" defTabSz="38079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04004" marR="0" indent="-476006" algn="l" defTabSz="38079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80007" marR="0" indent="-476006" algn="l" defTabSz="38079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56005" marR="0" indent="-476006" algn="l" defTabSz="38079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32009" marR="0" indent="-476006" algn="l" defTabSz="38079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08009" marR="0" indent="-476006" algn="l" defTabSz="38079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284015" marR="0" indent="-476006" algn="l" defTabSz="38079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079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079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079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079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079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079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079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079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079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133"/>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25" tIns="42325" rIns="42325" bIns="42325"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25" tIns="42325" rIns="42325" bIns="42325" anchor="ctr">
            <a:normAutofit/>
          </a:bodyPr>
          <a:lstStyle/>
          <a:p>
            <a:r>
              <a:t>Текст заголовка</a:t>
            </a:r>
          </a:p>
        </p:txBody>
      </p:sp>
      <p:sp>
        <p:nvSpPr>
          <p:cNvPr id="4" name="Номер слайда"/>
          <p:cNvSpPr txBox="1">
            <a:spLocks noGrp="1"/>
          </p:cNvSpPr>
          <p:nvPr>
            <p:ph type="sldNum" sz="quarter" idx="2"/>
          </p:nvPr>
        </p:nvSpPr>
        <p:spPr>
          <a:xfrm>
            <a:off x="5860479" y="6470270"/>
            <a:ext cx="470197" cy="316309"/>
          </a:xfrm>
          <a:prstGeom prst="rect">
            <a:avLst/>
          </a:prstGeom>
          <a:ln w="12700">
            <a:miter lim="400000"/>
          </a:ln>
        </p:spPr>
        <p:txBody>
          <a:bodyPr wrap="none" lIns="42325" tIns="42325" rIns="42325" bIns="42325" anchor="b">
            <a:spAutoFit/>
          </a:bodyPr>
          <a:lstStyle>
            <a:lvl1pPr>
              <a:defRPr sz="1500"/>
            </a:lvl1pPr>
          </a:lstStyle>
          <a:p>
            <a:pPr algn="ctr" defTabSz="380885" hangingPunct="0"/>
            <a:fld id="{86CB4B4D-7CA3-9044-876B-883B54F8677D}" type="slidenum">
              <a:rPr lang="de-DE" kern="0" smtClean="0">
                <a:solidFill>
                  <a:srgbClr val="FFFFFF"/>
                </a:solidFill>
                <a:sym typeface="Marker Felt"/>
              </a:rPr>
              <a:pPr algn="ctr" defTabSz="380885" hangingPunct="0"/>
              <a:t>‹#›</a:t>
            </a:fld>
            <a:endParaRPr lang="de-DE" kern="0">
              <a:solidFill>
                <a:srgbClr val="FFFFFF"/>
              </a:solidFill>
              <a:sym typeface="Marker Felt"/>
            </a:endParaRPr>
          </a:p>
        </p:txBody>
      </p:sp>
    </p:spTree>
    <p:extLst>
      <p:ext uri="{BB962C8B-B14F-4D97-AF65-F5344CB8AC3E}">
        <p14:creationId xmlns:p14="http://schemas.microsoft.com/office/powerpoint/2010/main" val="1796263805"/>
      </p:ext>
    </p:extLst>
  </p:cSld>
  <p:clrMap bg1="dk1" tx1="lt1" bg2="dk2"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Lst>
  <p:transition spd="med"/>
  <p:txStyles>
    <p:titleStyle>
      <a:lvl1pPr marL="0" marR="0" indent="0" algn="ctr" defTabSz="38088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088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088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088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088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088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088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088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088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6120" marR="0" indent="-476120" algn="l" defTabSz="38088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2231" marR="0" indent="-476120" algn="l" defTabSz="38088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28346" marR="0" indent="-476120" algn="l" defTabSz="38088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04460" marR="0" indent="-476120" algn="l" defTabSz="38088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80577" marR="0" indent="-476120" algn="l" defTabSz="38088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56689" marR="0" indent="-476120" algn="l" defTabSz="38088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32807" marR="0" indent="-476120" algn="l" defTabSz="38088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08923" marR="0" indent="-476120" algn="l" defTabSz="38088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285042" marR="0" indent="-476120" algn="l" defTabSz="38088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088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088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088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088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088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088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088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088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088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130"/>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40" tIns="42340" rIns="42340" bIns="4234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40" tIns="42340" rIns="42340" bIns="42340" anchor="ctr">
            <a:normAutofit/>
          </a:bodyPr>
          <a:lstStyle/>
          <a:p>
            <a:r>
              <a:t>Текст заголовка</a:t>
            </a:r>
          </a:p>
        </p:txBody>
      </p:sp>
      <p:sp>
        <p:nvSpPr>
          <p:cNvPr id="4" name="Номер слайда"/>
          <p:cNvSpPr txBox="1">
            <a:spLocks noGrp="1"/>
          </p:cNvSpPr>
          <p:nvPr>
            <p:ph type="sldNum" sz="quarter" idx="2"/>
          </p:nvPr>
        </p:nvSpPr>
        <p:spPr>
          <a:xfrm>
            <a:off x="5860462" y="6470238"/>
            <a:ext cx="470228" cy="316339"/>
          </a:xfrm>
          <a:prstGeom prst="rect">
            <a:avLst/>
          </a:prstGeom>
          <a:ln w="12700">
            <a:miter lim="400000"/>
          </a:ln>
        </p:spPr>
        <p:txBody>
          <a:bodyPr wrap="none" lIns="42340" tIns="42340" rIns="42340" bIns="42340" anchor="b">
            <a:spAutoFit/>
          </a:bodyPr>
          <a:lstStyle>
            <a:lvl1pPr>
              <a:defRPr sz="1500"/>
            </a:lvl1pPr>
          </a:lstStyle>
          <a:p>
            <a:pPr algn="ctr" defTabSz="381023" hangingPunct="0"/>
            <a:fld id="{86CB4B4D-7CA3-9044-876B-883B54F8677D}" type="slidenum">
              <a:rPr lang="de-DE" kern="0" smtClean="0">
                <a:solidFill>
                  <a:srgbClr val="FFFFFF"/>
                </a:solidFill>
                <a:sym typeface="Marker Felt"/>
              </a:rPr>
              <a:pPr algn="ctr" defTabSz="381023" hangingPunct="0"/>
              <a:t>‹#›</a:t>
            </a:fld>
            <a:endParaRPr lang="de-DE" kern="0">
              <a:solidFill>
                <a:srgbClr val="FFFFFF"/>
              </a:solidFill>
              <a:sym typeface="Marker Felt"/>
            </a:endParaRPr>
          </a:p>
        </p:txBody>
      </p:sp>
    </p:spTree>
    <p:extLst>
      <p:ext uri="{BB962C8B-B14F-4D97-AF65-F5344CB8AC3E}">
        <p14:creationId xmlns:p14="http://schemas.microsoft.com/office/powerpoint/2010/main" val="1674085681"/>
      </p:ext>
    </p:extLst>
  </p:cSld>
  <p:clrMap bg1="dk1" tx1="lt1" bg2="dk2"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Lst>
  <p:transition spd="med"/>
  <p:txStyles>
    <p:titleStyle>
      <a:lvl1pPr marL="0" marR="0" indent="0" algn="ctr" defTabSz="38102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102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102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102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102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102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102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102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1023"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6291" marR="0" indent="-476291" algn="l" defTabSz="38102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2573" marR="0" indent="-476291" algn="l" defTabSz="38102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28859" marR="0" indent="-476291" algn="l" defTabSz="38102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05146" marR="0" indent="-476291" algn="l" defTabSz="38102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81432" marR="0" indent="-476291" algn="l" defTabSz="38102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57716" marR="0" indent="-476291" algn="l" defTabSz="38102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34005" marR="0" indent="-476291" algn="l" defTabSz="38102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10294" marR="0" indent="-476291" algn="l" defTabSz="38102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286583" marR="0" indent="-476291" algn="l" defTabSz="381023"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102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102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102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102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102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102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102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102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1023"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126"/>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60" tIns="42360" rIns="42360" bIns="4236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60" tIns="42360" rIns="42360" bIns="42360" anchor="ctr">
            <a:normAutofit/>
          </a:bodyPr>
          <a:lstStyle/>
          <a:p>
            <a:r>
              <a:t>Текст заголовка</a:t>
            </a:r>
          </a:p>
        </p:txBody>
      </p:sp>
      <p:sp>
        <p:nvSpPr>
          <p:cNvPr id="4" name="Номер слайда"/>
          <p:cNvSpPr txBox="1">
            <a:spLocks noGrp="1"/>
          </p:cNvSpPr>
          <p:nvPr>
            <p:ph type="sldNum" sz="quarter" idx="2"/>
          </p:nvPr>
        </p:nvSpPr>
        <p:spPr>
          <a:xfrm>
            <a:off x="5860441" y="6470196"/>
            <a:ext cx="470268" cy="316380"/>
          </a:xfrm>
          <a:prstGeom prst="rect">
            <a:avLst/>
          </a:prstGeom>
          <a:ln w="12700">
            <a:miter lim="400000"/>
          </a:ln>
        </p:spPr>
        <p:txBody>
          <a:bodyPr wrap="none" lIns="42360" tIns="42360" rIns="42360" bIns="42360" anchor="b">
            <a:spAutoFit/>
          </a:bodyPr>
          <a:lstStyle>
            <a:lvl1pPr>
              <a:defRPr sz="1500"/>
            </a:lvl1pPr>
          </a:lstStyle>
          <a:p>
            <a:pPr algn="ctr" defTabSz="381205" hangingPunct="0"/>
            <a:fld id="{86CB4B4D-7CA3-9044-876B-883B54F8677D}" type="slidenum">
              <a:rPr lang="de-DE" kern="0" smtClean="0">
                <a:solidFill>
                  <a:srgbClr val="FFFFFF"/>
                </a:solidFill>
                <a:sym typeface="Marker Felt"/>
              </a:rPr>
              <a:pPr algn="ctr" defTabSz="381205" hangingPunct="0"/>
              <a:t>‹#›</a:t>
            </a:fld>
            <a:endParaRPr lang="de-DE" kern="0">
              <a:solidFill>
                <a:srgbClr val="FFFFFF"/>
              </a:solidFill>
              <a:sym typeface="Marker Felt"/>
            </a:endParaRPr>
          </a:p>
        </p:txBody>
      </p:sp>
    </p:spTree>
    <p:extLst>
      <p:ext uri="{BB962C8B-B14F-4D97-AF65-F5344CB8AC3E}">
        <p14:creationId xmlns:p14="http://schemas.microsoft.com/office/powerpoint/2010/main" val="1773257788"/>
      </p:ext>
    </p:extLst>
  </p:cSld>
  <p:clrMap bg1="dk1" tx1="lt1" bg2="dk2"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Lst>
  <p:transition spd="med"/>
  <p:txStyles>
    <p:titleStyle>
      <a:lvl1pPr marL="0" marR="0" indent="0" algn="ctr" defTabSz="38120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120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120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120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120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120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120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120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120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6519" marR="0" indent="-476519" algn="l" defTabSz="38120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3030" marR="0" indent="-476519" algn="l" defTabSz="38120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29545" marR="0" indent="-476519" algn="l" defTabSz="38120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06060" marR="0" indent="-476519" algn="l" defTabSz="38120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82575" marR="0" indent="-476519" algn="l" defTabSz="38120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59086" marR="0" indent="-476519" algn="l" defTabSz="38120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35603" marR="0" indent="-476519" algn="l" defTabSz="38120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12122" marR="0" indent="-476519" algn="l" defTabSz="38120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288639" marR="0" indent="-476519" algn="l" defTabSz="38120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120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120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120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120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120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120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120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120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120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122"/>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80" tIns="42380" rIns="42380" bIns="4238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80" tIns="42380" rIns="42380" bIns="42380" anchor="ctr">
            <a:normAutofit/>
          </a:bodyPr>
          <a:lstStyle/>
          <a:p>
            <a:r>
              <a:t>Текст заголовка</a:t>
            </a:r>
          </a:p>
        </p:txBody>
      </p:sp>
      <p:sp>
        <p:nvSpPr>
          <p:cNvPr id="4" name="Номер слайда"/>
          <p:cNvSpPr txBox="1">
            <a:spLocks noGrp="1"/>
          </p:cNvSpPr>
          <p:nvPr>
            <p:ph type="sldNum" sz="quarter" idx="2"/>
          </p:nvPr>
        </p:nvSpPr>
        <p:spPr>
          <a:xfrm>
            <a:off x="5860420" y="6470156"/>
            <a:ext cx="470308" cy="316420"/>
          </a:xfrm>
          <a:prstGeom prst="rect">
            <a:avLst/>
          </a:prstGeom>
          <a:ln w="12700">
            <a:miter lim="400000"/>
          </a:ln>
        </p:spPr>
        <p:txBody>
          <a:bodyPr wrap="none" lIns="42380" tIns="42380" rIns="42380" bIns="42380" anchor="b">
            <a:spAutoFit/>
          </a:bodyPr>
          <a:lstStyle>
            <a:lvl1pPr>
              <a:defRPr sz="1500"/>
            </a:lvl1pPr>
          </a:lstStyle>
          <a:p>
            <a:pPr algn="ctr" defTabSz="381389" hangingPunct="0"/>
            <a:fld id="{86CB4B4D-7CA3-9044-876B-883B54F8677D}" type="slidenum">
              <a:rPr lang="de-DE" kern="0" smtClean="0">
                <a:solidFill>
                  <a:srgbClr val="FFFFFF"/>
                </a:solidFill>
                <a:sym typeface="Marker Felt"/>
              </a:rPr>
              <a:pPr algn="ctr" defTabSz="381389" hangingPunct="0"/>
              <a:t>‹#›</a:t>
            </a:fld>
            <a:endParaRPr lang="de-DE" kern="0">
              <a:solidFill>
                <a:srgbClr val="FFFFFF"/>
              </a:solidFill>
              <a:sym typeface="Marker Felt"/>
            </a:endParaRPr>
          </a:p>
        </p:txBody>
      </p:sp>
    </p:spTree>
    <p:extLst>
      <p:ext uri="{BB962C8B-B14F-4D97-AF65-F5344CB8AC3E}">
        <p14:creationId xmlns:p14="http://schemas.microsoft.com/office/powerpoint/2010/main" val="802703328"/>
      </p:ext>
    </p:extLst>
  </p:cSld>
  <p:clrMap bg1="dk1" tx1="lt1" bg2="dk2"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Lst>
  <p:transition spd="med"/>
  <p:txStyles>
    <p:titleStyle>
      <a:lvl1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6747"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3487"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30230"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06974"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83717"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60456"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37202"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13950"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290695"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4" name="Date Placeholder 3"/>
          <p:cNvSpPr>
            <a:spLocks noGrp="1"/>
          </p:cNvSpPr>
          <p:nvPr>
            <p:ph type="dt" sz="half" idx="2"/>
          </p:nvPr>
        </p:nvSpPr>
        <p:spPr>
          <a:xfrm>
            <a:off x="609600" y="6356456"/>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51020F4A-C79C-914A-9DE9-E41796F1F064}" type="datetimeFigureOut">
              <a:rPr lang="en-US" smtClean="0"/>
              <a:t>2/14/2020</a:t>
            </a:fld>
            <a:endParaRPr lang="en-US"/>
          </a:p>
        </p:txBody>
      </p:sp>
      <p:sp>
        <p:nvSpPr>
          <p:cNvPr id="5" name="Footer Placeholder 4"/>
          <p:cNvSpPr>
            <a:spLocks noGrp="1"/>
          </p:cNvSpPr>
          <p:nvPr>
            <p:ph type="ftr" sz="quarter" idx="3"/>
          </p:nvPr>
        </p:nvSpPr>
        <p:spPr>
          <a:xfrm>
            <a:off x="4165608" y="6356456"/>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3" y="6356456"/>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90E78E78-4591-D04B-A809-F08DC28AE0FC}" type="slidenum">
              <a:rPr lang="en-US" smtClean="0"/>
              <a:t>‹#›</a:t>
            </a:fld>
            <a:endParaRPr lang="en-US"/>
          </a:p>
        </p:txBody>
      </p:sp>
      <p:pic>
        <p:nvPicPr>
          <p:cNvPr id="7" name="Picture 6">
            <a:extLst>
              <a:ext uri="{FF2B5EF4-FFF2-40B4-BE49-F238E27FC236}">
                <a16:creationId xmlns:a16="http://schemas.microsoft.com/office/drawing/2014/main" id="{E6675AD8-21D2-4BBB-BF36-4AF60B5CC38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27383"/>
            <a:ext cx="12192000" cy="958596"/>
          </a:xfrm>
          <a:prstGeom prst="rect">
            <a:avLst/>
          </a:prstGeom>
        </p:spPr>
      </p:pic>
      <p:sp>
        <p:nvSpPr>
          <p:cNvPr id="8" name="Rectangle 7"/>
          <p:cNvSpPr/>
          <p:nvPr userDrawn="1"/>
        </p:nvSpPr>
        <p:spPr>
          <a:xfrm>
            <a:off x="5972912" y="3244349"/>
            <a:ext cx="236655" cy="368906"/>
          </a:xfrm>
          <a:prstGeom prst="rect">
            <a:avLst/>
          </a:prstGeom>
        </p:spPr>
        <p:txBody>
          <a:bodyPr wrap="none" lIns="90989" tIns="45509" rIns="90989" bIns="45509">
            <a:spAutoFit/>
          </a:bodyPr>
          <a:lstStyle/>
          <a:p>
            <a:r>
              <a:rPr lang="en-US" sz="1800" kern="1200" dirty="0">
                <a:solidFill>
                  <a:schemeClr val="tx1"/>
                </a:solidFill>
                <a:latin typeface="+mn-lt"/>
                <a:ea typeface="+mn-ea"/>
                <a:cs typeface="+mn-cs"/>
              </a:rPr>
              <a:t> </a:t>
            </a:r>
            <a:endParaRPr lang="en-US" sz="1800" dirty="0"/>
          </a:p>
        </p:txBody>
      </p:sp>
      <p:sp>
        <p:nvSpPr>
          <p:cNvPr id="9" name="Rectangle 8"/>
          <p:cNvSpPr/>
          <p:nvPr userDrawn="1"/>
        </p:nvSpPr>
        <p:spPr>
          <a:xfrm>
            <a:off x="5972964" y="3244349"/>
            <a:ext cx="1611689" cy="368906"/>
          </a:xfrm>
          <a:prstGeom prst="rect">
            <a:avLst/>
          </a:prstGeom>
        </p:spPr>
        <p:txBody>
          <a:bodyPr wrap="square" lIns="90989" tIns="45509" rIns="90989" bIns="45509">
            <a:spAutoFit/>
          </a:bodyPr>
          <a:lstStyle/>
          <a:p>
            <a:r>
              <a:rPr lang="en-US" sz="1800" kern="1200" dirty="0">
                <a:solidFill>
                  <a:schemeClr val="tx1"/>
                </a:solidFill>
                <a:latin typeface="+mn-lt"/>
                <a:ea typeface="+mn-ea"/>
                <a:cs typeface="+mn-cs"/>
              </a:rPr>
              <a:t> </a:t>
            </a:r>
            <a:endParaRPr lang="en-US" sz="1800" dirty="0"/>
          </a:p>
        </p:txBody>
      </p:sp>
      <p:pic>
        <p:nvPicPr>
          <p:cNvPr id="11" name="Picture 10"/>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757853" y="1"/>
            <a:ext cx="5554224" cy="451340"/>
          </a:xfrm>
          <a:prstGeom prst="rect">
            <a:avLst/>
          </a:prstGeom>
          <a:noFill/>
          <a:ln>
            <a:noFill/>
          </a:ln>
        </p:spPr>
      </p:pic>
    </p:spTree>
    <p:extLst>
      <p:ext uri="{BB962C8B-B14F-4D97-AF65-F5344CB8AC3E}">
        <p14:creationId xmlns:p14="http://schemas.microsoft.com/office/powerpoint/2010/main" val="34114761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txStyles>
    <p:titleStyle>
      <a:lvl1pPr algn="ctr" defTabSz="454957"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454957" rtl="0" eaLnBrk="1" latinLnBrk="0" hangingPunct="1">
        <a:spcBef>
          <a:spcPct val="20000"/>
        </a:spcBef>
        <a:buFont typeface="Arial"/>
        <a:buChar char="•"/>
        <a:defRPr sz="3200" kern="1200">
          <a:solidFill>
            <a:schemeClr val="tx1"/>
          </a:solidFill>
          <a:latin typeface="+mn-lt"/>
          <a:ea typeface="+mn-ea"/>
          <a:cs typeface="+mn-cs"/>
        </a:defRPr>
      </a:lvl1pPr>
      <a:lvl2pPr marL="739305" indent="-284352" algn="l" defTabSz="454957" rtl="0" eaLnBrk="1" latinLnBrk="0" hangingPunct="1">
        <a:spcBef>
          <a:spcPct val="20000"/>
        </a:spcBef>
        <a:buFont typeface="Arial"/>
        <a:buChar char="–"/>
        <a:defRPr sz="2800" kern="1200">
          <a:solidFill>
            <a:schemeClr val="tx1"/>
          </a:solidFill>
          <a:latin typeface="+mn-lt"/>
          <a:ea typeface="+mn-ea"/>
          <a:cs typeface="+mn-cs"/>
        </a:defRPr>
      </a:lvl2pPr>
      <a:lvl3pPr marL="1137398" indent="-227482" algn="l" defTabSz="454957" rtl="0" eaLnBrk="1" latinLnBrk="0" hangingPunct="1">
        <a:spcBef>
          <a:spcPct val="20000"/>
        </a:spcBef>
        <a:buFont typeface="Arial"/>
        <a:buChar char="•"/>
        <a:defRPr sz="2400" kern="1200">
          <a:solidFill>
            <a:schemeClr val="tx1"/>
          </a:solidFill>
          <a:latin typeface="+mn-lt"/>
          <a:ea typeface="+mn-ea"/>
          <a:cs typeface="+mn-cs"/>
        </a:defRPr>
      </a:lvl3pPr>
      <a:lvl4pPr marL="1592362" indent="-227482" algn="l" defTabSz="454957" rtl="0" eaLnBrk="1" latinLnBrk="0" hangingPunct="1">
        <a:spcBef>
          <a:spcPct val="20000"/>
        </a:spcBef>
        <a:buFont typeface="Arial"/>
        <a:buChar char="–"/>
        <a:defRPr sz="2000" kern="1200">
          <a:solidFill>
            <a:schemeClr val="tx1"/>
          </a:solidFill>
          <a:latin typeface="+mn-lt"/>
          <a:ea typeface="+mn-ea"/>
          <a:cs typeface="+mn-cs"/>
        </a:defRPr>
      </a:lvl4pPr>
      <a:lvl5pPr marL="2047315" indent="-227482" algn="l" defTabSz="454957" rtl="0" eaLnBrk="1" latinLnBrk="0" hangingPunct="1">
        <a:spcBef>
          <a:spcPct val="20000"/>
        </a:spcBef>
        <a:buFont typeface="Arial"/>
        <a:buChar char="»"/>
        <a:defRPr sz="2000" kern="1200">
          <a:solidFill>
            <a:schemeClr val="tx1"/>
          </a:solidFill>
          <a:latin typeface="+mn-lt"/>
          <a:ea typeface="+mn-ea"/>
          <a:cs typeface="+mn-cs"/>
        </a:defRPr>
      </a:lvl5pPr>
      <a:lvl6pPr marL="2502277" indent="-227482" algn="l" defTabSz="454957" rtl="0" eaLnBrk="1" latinLnBrk="0" hangingPunct="1">
        <a:spcBef>
          <a:spcPct val="20000"/>
        </a:spcBef>
        <a:buFont typeface="Arial"/>
        <a:buChar char="•"/>
        <a:defRPr sz="2000" kern="1200">
          <a:solidFill>
            <a:schemeClr val="tx1"/>
          </a:solidFill>
          <a:latin typeface="+mn-lt"/>
          <a:ea typeface="+mn-ea"/>
          <a:cs typeface="+mn-cs"/>
        </a:defRPr>
      </a:lvl6pPr>
      <a:lvl7pPr marL="2957242" indent="-227482" algn="l" defTabSz="454957" rtl="0" eaLnBrk="1" latinLnBrk="0" hangingPunct="1">
        <a:spcBef>
          <a:spcPct val="20000"/>
        </a:spcBef>
        <a:buFont typeface="Arial"/>
        <a:buChar char="•"/>
        <a:defRPr sz="2000" kern="1200">
          <a:solidFill>
            <a:schemeClr val="tx1"/>
          </a:solidFill>
          <a:latin typeface="+mn-lt"/>
          <a:ea typeface="+mn-ea"/>
          <a:cs typeface="+mn-cs"/>
        </a:defRPr>
      </a:lvl7pPr>
      <a:lvl8pPr marL="3412195" indent="-227482" algn="l" defTabSz="454957" rtl="0" eaLnBrk="1" latinLnBrk="0" hangingPunct="1">
        <a:spcBef>
          <a:spcPct val="20000"/>
        </a:spcBef>
        <a:buFont typeface="Arial"/>
        <a:buChar char="•"/>
        <a:defRPr sz="2000" kern="1200">
          <a:solidFill>
            <a:schemeClr val="tx1"/>
          </a:solidFill>
          <a:latin typeface="+mn-lt"/>
          <a:ea typeface="+mn-ea"/>
          <a:cs typeface="+mn-cs"/>
        </a:defRPr>
      </a:lvl8pPr>
      <a:lvl9pPr marL="3867159" indent="-227482" algn="l" defTabSz="4549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957" rtl="0" eaLnBrk="1" latinLnBrk="0" hangingPunct="1">
        <a:defRPr sz="1800" kern="1200">
          <a:solidFill>
            <a:schemeClr val="tx1"/>
          </a:solidFill>
          <a:latin typeface="+mn-lt"/>
          <a:ea typeface="+mn-ea"/>
          <a:cs typeface="+mn-cs"/>
        </a:defRPr>
      </a:lvl1pPr>
      <a:lvl2pPr marL="454957" algn="l" defTabSz="454957" rtl="0" eaLnBrk="1" latinLnBrk="0" hangingPunct="1">
        <a:defRPr sz="1800" kern="1200">
          <a:solidFill>
            <a:schemeClr val="tx1"/>
          </a:solidFill>
          <a:latin typeface="+mn-lt"/>
          <a:ea typeface="+mn-ea"/>
          <a:cs typeface="+mn-cs"/>
        </a:defRPr>
      </a:lvl2pPr>
      <a:lvl3pPr marL="909922" algn="l" defTabSz="454957" rtl="0" eaLnBrk="1" latinLnBrk="0" hangingPunct="1">
        <a:defRPr sz="1800" kern="1200">
          <a:solidFill>
            <a:schemeClr val="tx1"/>
          </a:solidFill>
          <a:latin typeface="+mn-lt"/>
          <a:ea typeface="+mn-ea"/>
          <a:cs typeface="+mn-cs"/>
        </a:defRPr>
      </a:lvl3pPr>
      <a:lvl4pPr marL="1364877" algn="l" defTabSz="454957" rtl="0" eaLnBrk="1" latinLnBrk="0" hangingPunct="1">
        <a:defRPr sz="1800" kern="1200">
          <a:solidFill>
            <a:schemeClr val="tx1"/>
          </a:solidFill>
          <a:latin typeface="+mn-lt"/>
          <a:ea typeface="+mn-ea"/>
          <a:cs typeface="+mn-cs"/>
        </a:defRPr>
      </a:lvl4pPr>
      <a:lvl5pPr marL="1819839" algn="l" defTabSz="454957" rtl="0" eaLnBrk="1" latinLnBrk="0" hangingPunct="1">
        <a:defRPr sz="1800" kern="1200">
          <a:solidFill>
            <a:schemeClr val="tx1"/>
          </a:solidFill>
          <a:latin typeface="+mn-lt"/>
          <a:ea typeface="+mn-ea"/>
          <a:cs typeface="+mn-cs"/>
        </a:defRPr>
      </a:lvl5pPr>
      <a:lvl6pPr marL="2274804" algn="l" defTabSz="454957" rtl="0" eaLnBrk="1" latinLnBrk="0" hangingPunct="1">
        <a:defRPr sz="1800" kern="1200">
          <a:solidFill>
            <a:schemeClr val="tx1"/>
          </a:solidFill>
          <a:latin typeface="+mn-lt"/>
          <a:ea typeface="+mn-ea"/>
          <a:cs typeface="+mn-cs"/>
        </a:defRPr>
      </a:lvl6pPr>
      <a:lvl7pPr marL="2729754" algn="l" defTabSz="454957" rtl="0" eaLnBrk="1" latinLnBrk="0" hangingPunct="1">
        <a:defRPr sz="1800" kern="1200">
          <a:solidFill>
            <a:schemeClr val="tx1"/>
          </a:solidFill>
          <a:latin typeface="+mn-lt"/>
          <a:ea typeface="+mn-ea"/>
          <a:cs typeface="+mn-cs"/>
        </a:defRPr>
      </a:lvl7pPr>
      <a:lvl8pPr marL="3184720" algn="l" defTabSz="454957" rtl="0" eaLnBrk="1" latinLnBrk="0" hangingPunct="1">
        <a:defRPr sz="1800" kern="1200">
          <a:solidFill>
            <a:schemeClr val="tx1"/>
          </a:solidFill>
          <a:latin typeface="+mn-lt"/>
          <a:ea typeface="+mn-ea"/>
          <a:cs typeface="+mn-cs"/>
        </a:defRPr>
      </a:lvl8pPr>
      <a:lvl9pPr marL="3639680" algn="l" defTabSz="45495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116"/>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410" tIns="42410" rIns="42410" bIns="4241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410" tIns="42410" rIns="42410" bIns="42410" anchor="ctr">
            <a:normAutofit/>
          </a:bodyPr>
          <a:lstStyle/>
          <a:p>
            <a:r>
              <a:t>Текст заголовка</a:t>
            </a:r>
          </a:p>
        </p:txBody>
      </p:sp>
      <p:sp>
        <p:nvSpPr>
          <p:cNvPr id="4" name="Номер слайда"/>
          <p:cNvSpPr txBox="1">
            <a:spLocks noGrp="1"/>
          </p:cNvSpPr>
          <p:nvPr>
            <p:ph type="sldNum" sz="quarter" idx="2"/>
          </p:nvPr>
        </p:nvSpPr>
        <p:spPr>
          <a:xfrm>
            <a:off x="5860387" y="6470094"/>
            <a:ext cx="470369" cy="316481"/>
          </a:xfrm>
          <a:prstGeom prst="rect">
            <a:avLst/>
          </a:prstGeom>
          <a:ln w="12700">
            <a:miter lim="400000"/>
          </a:ln>
        </p:spPr>
        <p:txBody>
          <a:bodyPr wrap="none" lIns="42410" tIns="42410" rIns="42410" bIns="42410" anchor="b">
            <a:spAutoFit/>
          </a:bodyPr>
          <a:lstStyle>
            <a:lvl1pPr>
              <a:defRPr sz="1500"/>
            </a:lvl1pPr>
          </a:lstStyle>
          <a:p>
            <a:pPr algn="ctr" defTabSz="381665" hangingPunct="0"/>
            <a:fld id="{86CB4B4D-7CA3-9044-876B-883B54F8677D}" type="slidenum">
              <a:rPr lang="de-DE" kern="0" smtClean="0">
                <a:solidFill>
                  <a:srgbClr val="FFFFFF"/>
                </a:solidFill>
                <a:sym typeface="Marker Felt"/>
              </a:rPr>
              <a:pPr algn="ctr" defTabSz="381665" hangingPunct="0"/>
              <a:t>‹#›</a:t>
            </a:fld>
            <a:endParaRPr lang="de-DE" kern="0">
              <a:solidFill>
                <a:srgbClr val="FFFFFF"/>
              </a:solidFill>
              <a:sym typeface="Marker Felt"/>
            </a:endParaRPr>
          </a:p>
        </p:txBody>
      </p:sp>
    </p:spTree>
    <p:extLst>
      <p:ext uri="{BB962C8B-B14F-4D97-AF65-F5344CB8AC3E}">
        <p14:creationId xmlns:p14="http://schemas.microsoft.com/office/powerpoint/2010/main" val="1560443258"/>
      </p:ext>
    </p:extLst>
  </p:cSld>
  <p:clrMap bg1="dk1" tx1="lt1" bg2="dk2" tx2="lt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Lst>
  <p:transition spd="med"/>
  <p:txStyles>
    <p:titleStyle>
      <a:lvl1pPr marL="0" marR="0" indent="0" algn="ctr" defTabSz="38166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166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166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166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166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166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166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166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1665"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7090" marR="0" indent="-477090" algn="l" defTabSz="38166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4172" marR="0" indent="-477090" algn="l" defTabSz="38166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31258" marR="0" indent="-477090" algn="l" defTabSz="38166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08344" marR="0" indent="-477090" algn="l" defTabSz="38166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85432" marR="0" indent="-477090" algn="l" defTabSz="38166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62513" marR="0" indent="-477090" algn="l" defTabSz="38166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39602" marR="0" indent="-477090" algn="l" defTabSz="38166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16692" marR="0" indent="-477090" algn="l" defTabSz="38166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293780" marR="0" indent="-477090" algn="l" defTabSz="381665"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166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166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166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166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166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166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166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166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166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109"/>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445" tIns="42445" rIns="42445" bIns="42445"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445" tIns="42445" rIns="42445" bIns="42445" anchor="ctr">
            <a:normAutofit/>
          </a:bodyPr>
          <a:lstStyle/>
          <a:p>
            <a:r>
              <a:t>Текст заголовка</a:t>
            </a:r>
          </a:p>
        </p:txBody>
      </p:sp>
      <p:sp>
        <p:nvSpPr>
          <p:cNvPr id="4" name="Номер слайда"/>
          <p:cNvSpPr txBox="1">
            <a:spLocks noGrp="1"/>
          </p:cNvSpPr>
          <p:nvPr>
            <p:ph type="sldNum" sz="quarter" idx="2"/>
          </p:nvPr>
        </p:nvSpPr>
        <p:spPr>
          <a:xfrm>
            <a:off x="5860347" y="6470017"/>
            <a:ext cx="470440" cy="316551"/>
          </a:xfrm>
          <a:prstGeom prst="rect">
            <a:avLst/>
          </a:prstGeom>
          <a:ln w="12700">
            <a:miter lim="400000"/>
          </a:ln>
        </p:spPr>
        <p:txBody>
          <a:bodyPr wrap="none" lIns="42445" tIns="42445" rIns="42445" bIns="42445" anchor="b">
            <a:spAutoFit/>
          </a:bodyPr>
          <a:lstStyle>
            <a:lvl1pPr>
              <a:defRPr sz="1500"/>
            </a:lvl1pPr>
          </a:lstStyle>
          <a:p>
            <a:pPr algn="ctr" defTabSz="381986" hangingPunct="0"/>
            <a:fld id="{86CB4B4D-7CA3-9044-876B-883B54F8677D}" type="slidenum">
              <a:rPr lang="de-DE" kern="0" smtClean="0">
                <a:solidFill>
                  <a:srgbClr val="FFFFFF"/>
                </a:solidFill>
                <a:sym typeface="Marker Felt"/>
              </a:rPr>
              <a:pPr algn="ctr" defTabSz="381986" hangingPunct="0"/>
              <a:t>‹#›</a:t>
            </a:fld>
            <a:endParaRPr lang="de-DE" kern="0">
              <a:solidFill>
                <a:srgbClr val="FFFFFF"/>
              </a:solidFill>
              <a:sym typeface="Marker Felt"/>
            </a:endParaRPr>
          </a:p>
        </p:txBody>
      </p:sp>
    </p:spTree>
    <p:extLst>
      <p:ext uri="{BB962C8B-B14F-4D97-AF65-F5344CB8AC3E}">
        <p14:creationId xmlns:p14="http://schemas.microsoft.com/office/powerpoint/2010/main" val="1082533132"/>
      </p:ext>
    </p:extLst>
  </p:cSld>
  <p:clrMap bg1="dk1" tx1="lt1" bg2="dk2" tx2="lt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Lst>
  <p:transition spd="med"/>
  <p:txStyles>
    <p:titleStyle>
      <a:lvl1pPr marL="0" marR="0" indent="0" algn="ctr" defTabSz="38198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198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198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198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198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198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198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198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198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7490" marR="0" indent="-477490" algn="l" defTabSz="381986"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4972" marR="0" indent="-477490" algn="l" defTabSz="381986"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32459" marR="0" indent="-477490" algn="l" defTabSz="381986"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09946" marR="0" indent="-477490" algn="l" defTabSz="381986"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87434" marR="0" indent="-477490" algn="l" defTabSz="381986"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64915" marR="0" indent="-477490" algn="l" defTabSz="381986"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42405" marR="0" indent="-477490" algn="l" defTabSz="381986"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19892" marR="0" indent="-477490" algn="l" defTabSz="381986"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297380" marR="0" indent="-477490" algn="l" defTabSz="381986"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198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198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198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198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198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198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198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198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198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lang="ru-RU"/>
              <a:t>Образец заголовка</a:t>
            </a:r>
          </a:p>
        </p:txBody>
      </p:sp>
      <p:sp>
        <p:nvSpPr>
          <p:cNvPr id="3" name="Текст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456"/>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0642293C-66AE-4C79-9105-2FC910734C98}" type="datetimeFigureOut">
              <a:rPr lang="ru-RU" smtClean="0">
                <a:solidFill>
                  <a:prstClr val="black">
                    <a:tint val="75000"/>
                  </a:prstClr>
                </a:solidFill>
              </a:rPr>
              <a:pPr/>
              <a:t>14.02.2020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8" y="6356456"/>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3" y="6356456"/>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B9FCF934-F631-4034-9FC2-9680625394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4889111"/>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ctr" defTabSz="909922"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90992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305" indent="-284352" algn="l" defTabSz="90992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7398" indent="-227482" algn="l" defTabSz="90992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362"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315"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094"/>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520" tIns="42520" rIns="42520" bIns="4252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520" tIns="42520" rIns="42520" bIns="42520" anchor="ctr">
            <a:normAutofit/>
          </a:bodyPr>
          <a:lstStyle/>
          <a:p>
            <a:r>
              <a:t>Текст заголовка</a:t>
            </a:r>
          </a:p>
        </p:txBody>
      </p:sp>
      <p:sp>
        <p:nvSpPr>
          <p:cNvPr id="4" name="Номер слайда"/>
          <p:cNvSpPr txBox="1">
            <a:spLocks noGrp="1"/>
          </p:cNvSpPr>
          <p:nvPr>
            <p:ph type="sldNum" sz="quarter" idx="2"/>
          </p:nvPr>
        </p:nvSpPr>
        <p:spPr>
          <a:xfrm>
            <a:off x="5860265" y="6469860"/>
            <a:ext cx="470591" cy="316703"/>
          </a:xfrm>
          <a:prstGeom prst="rect">
            <a:avLst/>
          </a:prstGeom>
          <a:ln w="12700">
            <a:miter lim="400000"/>
          </a:ln>
        </p:spPr>
        <p:txBody>
          <a:bodyPr wrap="none" lIns="42520" tIns="42520" rIns="42520" bIns="42520" anchor="b">
            <a:spAutoFit/>
          </a:bodyPr>
          <a:lstStyle>
            <a:lvl1pPr>
              <a:defRPr sz="1500"/>
            </a:lvl1pPr>
          </a:lstStyle>
          <a:p>
            <a:pPr algn="ctr" defTabSz="382676" hangingPunct="0"/>
            <a:fld id="{86CB4B4D-7CA3-9044-876B-883B54F8677D}" type="slidenum">
              <a:rPr kern="0">
                <a:solidFill>
                  <a:srgbClr val="FFFFFF"/>
                </a:solidFill>
                <a:sym typeface="Marker Felt"/>
              </a:rPr>
              <a:pPr algn="ctr" defTabSz="382676" hangingPunct="0"/>
              <a:t>‹#›</a:t>
            </a:fld>
            <a:endParaRPr kern="0">
              <a:solidFill>
                <a:srgbClr val="FFFFFF"/>
              </a:solidFill>
              <a:sym typeface="Marker Felt"/>
            </a:endParaRPr>
          </a:p>
        </p:txBody>
      </p:sp>
    </p:spTree>
    <p:extLst>
      <p:ext uri="{BB962C8B-B14F-4D97-AF65-F5344CB8AC3E}">
        <p14:creationId xmlns:p14="http://schemas.microsoft.com/office/powerpoint/2010/main" val="4213540046"/>
      </p:ext>
    </p:extLst>
  </p:cSld>
  <p:clrMap bg1="dk1" tx1="lt1" bg2="dk2" tx2="lt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ransition spd="med"/>
  <p:txStyles>
    <p:titleStyle>
      <a:lvl1pPr marL="0" marR="0" indent="0" algn="ctr" defTabSz="38267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267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267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267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267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267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267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267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2676"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8346" marR="0" indent="-478346" algn="l" defTabSz="382676" rtl="0" latinLnBrk="0">
        <a:lnSpc>
          <a:spcPct val="100000"/>
        </a:lnSpc>
        <a:spcBef>
          <a:spcPts val="3013"/>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6691" marR="0" indent="-478346" algn="l" defTabSz="382676" rtl="0" latinLnBrk="0">
        <a:lnSpc>
          <a:spcPct val="100000"/>
        </a:lnSpc>
        <a:spcBef>
          <a:spcPts val="3013"/>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35037" marR="0" indent="-478346" algn="l" defTabSz="382676" rtl="0" latinLnBrk="0">
        <a:lnSpc>
          <a:spcPct val="100000"/>
        </a:lnSpc>
        <a:spcBef>
          <a:spcPts val="3013"/>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13382" marR="0" indent="-478346" algn="l" defTabSz="382676" rtl="0" latinLnBrk="0">
        <a:lnSpc>
          <a:spcPct val="100000"/>
        </a:lnSpc>
        <a:spcBef>
          <a:spcPts val="3013"/>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91728" marR="0" indent="-478346" algn="l" defTabSz="382676" rtl="0" latinLnBrk="0">
        <a:lnSpc>
          <a:spcPct val="100000"/>
        </a:lnSpc>
        <a:spcBef>
          <a:spcPts val="3013"/>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70073" marR="0" indent="-478346" algn="l" defTabSz="382676" rtl="0" latinLnBrk="0">
        <a:lnSpc>
          <a:spcPct val="100000"/>
        </a:lnSpc>
        <a:spcBef>
          <a:spcPts val="3013"/>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48419" marR="0" indent="-478346" algn="l" defTabSz="382676" rtl="0" latinLnBrk="0">
        <a:lnSpc>
          <a:spcPct val="100000"/>
        </a:lnSpc>
        <a:spcBef>
          <a:spcPts val="3013"/>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26764" marR="0" indent="-478346" algn="l" defTabSz="382676" rtl="0" latinLnBrk="0">
        <a:lnSpc>
          <a:spcPct val="100000"/>
        </a:lnSpc>
        <a:spcBef>
          <a:spcPts val="3013"/>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305110" marR="0" indent="-478346" algn="l" defTabSz="382676" rtl="0" latinLnBrk="0">
        <a:lnSpc>
          <a:spcPct val="100000"/>
        </a:lnSpc>
        <a:spcBef>
          <a:spcPts val="3013"/>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267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267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267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267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267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267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267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267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2676"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70"/>
            <a:ext cx="10515600" cy="1325563"/>
          </a:xfrm>
          <a:prstGeom prst="rect">
            <a:avLst/>
          </a:prstGeom>
        </p:spPr>
        <p:txBody>
          <a:bodyPr vert="horz" lIns="90989" tIns="45509" rIns="90989" bIns="45509"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0989" tIns="45509" rIns="90989" bIns="45509"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455"/>
            <a:ext cx="27432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7A779F91-68BF-4CAA-91D5-725C6E3E21EE}" type="datetimeFigureOut">
              <a:rPr lang="ru-RU" smtClean="0"/>
              <a:t>14.02.2020</a:t>
            </a:fld>
            <a:endParaRPr lang="ru-RU"/>
          </a:p>
        </p:txBody>
      </p:sp>
      <p:sp>
        <p:nvSpPr>
          <p:cNvPr id="5" name="Нижний колонтитул 4"/>
          <p:cNvSpPr>
            <a:spLocks noGrp="1"/>
          </p:cNvSpPr>
          <p:nvPr>
            <p:ph type="ftr" sz="quarter" idx="3"/>
          </p:nvPr>
        </p:nvSpPr>
        <p:spPr>
          <a:xfrm>
            <a:off x="4038600" y="6356455"/>
            <a:ext cx="4114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455"/>
            <a:ext cx="27432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12A67487-F200-4E5E-8CC0-C366CEF4CDC5}" type="slidenum">
              <a:rPr lang="ru-RU" smtClean="0"/>
              <a:t>‹#›</a:t>
            </a:fld>
            <a:endParaRPr lang="ru-RU"/>
          </a:p>
        </p:txBody>
      </p:sp>
    </p:spTree>
    <p:extLst>
      <p:ext uri="{BB962C8B-B14F-4D97-AF65-F5344CB8AC3E}">
        <p14:creationId xmlns:p14="http://schemas.microsoft.com/office/powerpoint/2010/main" val="66495266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099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482" indent="-227482" algn="l" defTabSz="90992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2438" indent="-227482" algn="l" defTabSz="9099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7398" indent="-227482" algn="l" defTabSz="9099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236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731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2277"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724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219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7159"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0989" tIns="45509" rIns="90989" bIns="45509" rtlCol="0" anchor="ctr">
            <a:normAutofit/>
          </a:bodyPr>
          <a:lstStyle/>
          <a:p>
            <a:r>
              <a:rPr lang="ru-RU"/>
              <a:t>Образец заголовка</a:t>
            </a:r>
          </a:p>
        </p:txBody>
      </p:sp>
      <p:sp>
        <p:nvSpPr>
          <p:cNvPr id="3" name="Текст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456"/>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0642293C-66AE-4C79-9105-2FC910734C98}" type="datetimeFigureOut">
              <a:rPr lang="ru-RU" smtClean="0"/>
              <a:pPr/>
              <a:t>14.02.2020</a:t>
            </a:fld>
            <a:endParaRPr lang="ru-RU"/>
          </a:p>
        </p:txBody>
      </p:sp>
      <p:sp>
        <p:nvSpPr>
          <p:cNvPr id="5" name="Нижний колонтитул 4"/>
          <p:cNvSpPr>
            <a:spLocks noGrp="1"/>
          </p:cNvSpPr>
          <p:nvPr>
            <p:ph type="ftr" sz="quarter" idx="3"/>
          </p:nvPr>
        </p:nvSpPr>
        <p:spPr>
          <a:xfrm>
            <a:off x="4165608" y="6356456"/>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3" y="6356456"/>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B9FCF934-F631-4034-9FC2-96806253943E}" type="slidenum">
              <a:rPr lang="ru-RU" smtClean="0"/>
              <a:pPr/>
              <a:t>‹#›</a:t>
            </a:fld>
            <a:endParaRPr lang="ru-RU"/>
          </a:p>
        </p:txBody>
      </p:sp>
    </p:spTree>
    <p:extLst>
      <p:ext uri="{BB962C8B-B14F-4D97-AF65-F5344CB8AC3E}">
        <p14:creationId xmlns:p14="http://schemas.microsoft.com/office/powerpoint/2010/main" val="51347264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09922"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90992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305" indent="-284352" algn="l" defTabSz="90992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7398" indent="-227482" algn="l" defTabSz="90992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362"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315"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2277"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242"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195"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159" indent="-227482" algn="l" defTabSz="90992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968568" y="295664"/>
            <a:ext cx="8549217" cy="556434"/>
          </a:xfrm>
          <a:prstGeom prst="rect">
            <a:avLst/>
          </a:prstGeom>
          <a:solidFill>
            <a:srgbClr val="FF9933">
              <a:alpha val="86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GB" altLang="bg-BG" dirty="0"/>
              <a:t>Click to edit the title text format</a:t>
            </a:r>
          </a:p>
        </p:txBody>
      </p:sp>
      <p:sp>
        <p:nvSpPr>
          <p:cNvPr id="1026" name="Rectangle 2"/>
          <p:cNvSpPr>
            <a:spLocks noGrp="1" noChangeArrowheads="1"/>
          </p:cNvSpPr>
          <p:nvPr>
            <p:ph type="body" idx="1"/>
          </p:nvPr>
        </p:nvSpPr>
        <p:spPr bwMode="auto">
          <a:xfrm>
            <a:off x="719681" y="1268420"/>
            <a:ext cx="1084791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bg-BG" dirty="0"/>
              <a:t>Click to edit the outline text format</a:t>
            </a:r>
          </a:p>
          <a:p>
            <a:pPr lvl="1"/>
            <a:r>
              <a:rPr lang="en-GB" altLang="bg-BG" dirty="0"/>
              <a:t>Second Outline Level</a:t>
            </a:r>
          </a:p>
          <a:p>
            <a:pPr lvl="2"/>
            <a:r>
              <a:rPr lang="en-GB" altLang="bg-BG" dirty="0"/>
              <a:t>Third Outline Level</a:t>
            </a:r>
          </a:p>
          <a:p>
            <a:pPr lvl="3"/>
            <a:r>
              <a:rPr lang="en-GB" altLang="bg-BG" dirty="0"/>
              <a:t>Fourth Outline Level</a:t>
            </a:r>
          </a:p>
          <a:p>
            <a:pPr lvl="4"/>
            <a:r>
              <a:rPr lang="en-GB" altLang="bg-BG" dirty="0"/>
              <a:t>Fifth Outline Level</a:t>
            </a:r>
          </a:p>
          <a:p>
            <a:pPr lvl="4"/>
            <a:r>
              <a:rPr lang="en-GB" altLang="bg-BG" dirty="0"/>
              <a:t>Sixth Outline Level</a:t>
            </a:r>
          </a:p>
          <a:p>
            <a:pPr lvl="4"/>
            <a:r>
              <a:rPr lang="en-GB" altLang="bg-BG" dirty="0"/>
              <a:t>Seventh Outline Level</a:t>
            </a:r>
          </a:p>
          <a:p>
            <a:pPr lvl="4"/>
            <a:r>
              <a:rPr lang="en-GB" altLang="bg-BG" dirty="0"/>
              <a:t>Eighth Outline Level</a:t>
            </a:r>
          </a:p>
          <a:p>
            <a:pPr lvl="4"/>
            <a:r>
              <a:rPr lang="en-GB" altLang="bg-BG" dirty="0"/>
              <a:t>Ninth Outline Level</a:t>
            </a:r>
          </a:p>
        </p:txBody>
      </p:sp>
      <p:sp>
        <p:nvSpPr>
          <p:cNvPr id="1028" name="Text Box 4"/>
          <p:cNvSpPr txBox="1">
            <a:spLocks noChangeArrowheads="1"/>
          </p:cNvSpPr>
          <p:nvPr/>
        </p:nvSpPr>
        <p:spPr bwMode="auto">
          <a:xfrm>
            <a:off x="11751847" y="6538554"/>
            <a:ext cx="342786"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r"/>
            <a:fld id="{F9538833-B3B2-4080-8E0B-591D3DF44420}" type="slidenum">
              <a:rPr lang="en-GB" altLang="bg-BG" sz="1400" u="none">
                <a:solidFill>
                  <a:schemeClr val="accent2"/>
                </a:solidFill>
              </a:rPr>
              <a:pPr algn="r"/>
              <a:t>‹#›</a:t>
            </a:fld>
            <a:endParaRPr lang="en-GB" altLang="bg-BG" sz="1400" u="none" dirty="0">
              <a:solidFill>
                <a:schemeClr val="accent2"/>
              </a:solidFill>
            </a:endParaRPr>
          </a:p>
        </p:txBody>
      </p:sp>
      <p:pic>
        <p:nvPicPr>
          <p:cNvPr id="7" name="Рисунок 4" descr="LHEP-emblema-trans.gif"/>
          <p:cNvPicPr>
            <a:picLocks noChangeAspect="1"/>
          </p:cNvPicPr>
          <p:nvPr userDrawn="1"/>
        </p:nvPicPr>
        <p:blipFill>
          <a:blip r:embed="rId7"/>
          <a:srcRect/>
          <a:stretch>
            <a:fillRect/>
          </a:stretch>
        </p:blipFill>
        <p:spPr bwMode="auto">
          <a:xfrm>
            <a:off x="50805" y="44689"/>
            <a:ext cx="1445684" cy="608487"/>
          </a:xfrm>
          <a:prstGeom prst="rect">
            <a:avLst/>
          </a:prstGeom>
          <a:noFill/>
          <a:ln w="9525">
            <a:noFill/>
            <a:miter lim="800000"/>
            <a:headEnd/>
            <a:tailEnd/>
          </a:ln>
        </p:spPr>
      </p:pic>
      <p:sp>
        <p:nvSpPr>
          <p:cNvPr id="9" name="Text Box 3"/>
          <p:cNvSpPr txBox="1">
            <a:spLocks noChangeArrowheads="1"/>
          </p:cNvSpPr>
          <p:nvPr userDrawn="1"/>
        </p:nvSpPr>
        <p:spPr bwMode="auto">
          <a:xfrm>
            <a:off x="140574" y="6691770"/>
            <a:ext cx="995465" cy="150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nSpc>
                <a:spcPct val="98000"/>
              </a:lnSpc>
            </a:pPr>
            <a:r>
              <a:rPr lang="en-US" altLang="bg-BG" sz="1000" b="1" dirty="0">
                <a:solidFill>
                  <a:schemeClr val="accent2"/>
                </a:solidFill>
                <a:latin typeface="Bitstream Vera Sans" pitchFamily="34" charset="0"/>
              </a:rPr>
              <a:t>Roumen Tsenov</a:t>
            </a:r>
            <a:endParaRPr lang="en-GB" altLang="bg-BG" sz="1000" b="1" dirty="0">
              <a:solidFill>
                <a:schemeClr val="accent2"/>
              </a:solidFill>
              <a:latin typeface="Bitstream Vera Sans" pitchFamily="34" charset="0"/>
            </a:endParaRPr>
          </a:p>
        </p:txBody>
      </p:sp>
      <p:sp>
        <p:nvSpPr>
          <p:cNvPr id="10" name="Text Box 15"/>
          <p:cNvSpPr txBox="1">
            <a:spLocks noChangeArrowheads="1"/>
          </p:cNvSpPr>
          <p:nvPr userDrawn="1"/>
        </p:nvSpPr>
        <p:spPr bwMode="auto">
          <a:xfrm>
            <a:off x="3599765" y="6583975"/>
            <a:ext cx="5376597" cy="21544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913" tIns="0" rIns="17913" bIns="0">
            <a:spAutoFit/>
          </a:bodyPr>
          <a:lstStyle/>
          <a:p>
            <a:pPr>
              <a:lnSpc>
                <a:spcPct val="100000"/>
              </a:lnSpc>
            </a:pPr>
            <a:r>
              <a:rPr lang="en-US" altLang="bg-BG" sz="1400" b="1" i="1" baseline="0" dirty="0">
                <a:solidFill>
                  <a:schemeClr val="accent2"/>
                </a:solidFill>
              </a:rPr>
              <a:t>Meeting of the JINR Scientific Council</a:t>
            </a:r>
            <a:r>
              <a:rPr lang="ru-RU" altLang="bg-BG" sz="1400" b="1" i="1" baseline="0" dirty="0">
                <a:solidFill>
                  <a:schemeClr val="accent2"/>
                </a:solidFill>
              </a:rPr>
              <a:t>, 1</a:t>
            </a:r>
            <a:r>
              <a:rPr lang="en-US" altLang="bg-BG" sz="1400" b="1" i="1" baseline="0" dirty="0">
                <a:solidFill>
                  <a:schemeClr val="accent2"/>
                </a:solidFill>
              </a:rPr>
              <a:t>9</a:t>
            </a:r>
            <a:r>
              <a:rPr lang="ru-RU" altLang="bg-BG" sz="1400" b="1" i="1" baseline="0" dirty="0">
                <a:solidFill>
                  <a:schemeClr val="accent2"/>
                </a:solidFill>
              </a:rPr>
              <a:t>.0</a:t>
            </a:r>
            <a:r>
              <a:rPr lang="en-US" altLang="bg-BG" sz="1400" b="1" i="1" baseline="0" dirty="0">
                <a:solidFill>
                  <a:schemeClr val="accent2"/>
                </a:solidFill>
              </a:rPr>
              <a:t>9</a:t>
            </a:r>
            <a:r>
              <a:rPr lang="ru-RU" altLang="bg-BG" sz="1400" b="1" i="1" baseline="0" dirty="0">
                <a:solidFill>
                  <a:schemeClr val="accent2"/>
                </a:solidFill>
              </a:rPr>
              <a:t>.</a:t>
            </a:r>
            <a:r>
              <a:rPr lang="en-US" altLang="bg-BG" sz="1400" b="1" i="1" dirty="0">
                <a:solidFill>
                  <a:schemeClr val="accent2"/>
                </a:solidFill>
              </a:rPr>
              <a:t>2019</a:t>
            </a:r>
          </a:p>
        </p:txBody>
      </p:sp>
    </p:spTree>
    <p:extLst>
      <p:ext uri="{BB962C8B-B14F-4D97-AF65-F5344CB8AC3E}">
        <p14:creationId xmlns:p14="http://schemas.microsoft.com/office/powerpoint/2010/main" val="183567456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hf sldNum="0" hdr="0" ftr="0"/>
  <p:txStyles>
    <p:titleStyle>
      <a:lvl1pPr algn="ctr" defTabSz="454957" rtl="0" eaLnBrk="0" fontAlgn="base" hangingPunct="0">
        <a:lnSpc>
          <a:spcPct val="113000"/>
        </a:lnSpc>
        <a:spcBef>
          <a:spcPct val="0"/>
        </a:spcBef>
        <a:spcAft>
          <a:spcPct val="0"/>
        </a:spcAft>
        <a:buClr>
          <a:srgbClr val="3333CC"/>
        </a:buClr>
        <a:buSzPct val="100000"/>
        <a:buFont typeface="Comic Sans MS" pitchFamily="66" charset="0"/>
        <a:defRPr sz="3200">
          <a:solidFill>
            <a:srgbClr val="6600CC"/>
          </a:solidFill>
          <a:latin typeface="+mj-lt"/>
          <a:ea typeface="+mj-ea"/>
          <a:cs typeface="+mj-cs"/>
        </a:defRPr>
      </a:lvl1pPr>
      <a:lvl2pPr marL="429692"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2pPr>
      <a:lvl3pPr marL="644539"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3pPr>
      <a:lvl4pPr marL="859374"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4pPr>
      <a:lvl5pPr marL="1074212"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5pPr>
      <a:lvl6pPr marL="1529169"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6pPr>
      <a:lvl7pPr marL="1984129"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7pPr>
      <a:lvl8pPr marL="2439087"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8pPr>
      <a:lvl9pPr marL="2894046"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9pPr>
    </p:titleStyle>
    <p:bodyStyle>
      <a:lvl1pPr marL="339635" indent="-339635" algn="l" defTabSz="454957"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37731" indent="-282769" algn="l" defTabSz="454957"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37398" indent="-227482" algn="l" defTabSz="454957"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592362"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47315"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02277"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57242"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12195"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67159"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p:bodyStyle>
    <p:otherStyle>
      <a:defPPr>
        <a:defRPr lang="bg-BG"/>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59637EA8-5FFC-4E88-A838-A76F2859D7A4}"/>
              </a:ext>
            </a:extLst>
          </p:cNvPr>
          <p:cNvSpPr>
            <a:spLocks noGrp="1"/>
          </p:cNvSpPr>
          <p:nvPr>
            <p:ph type="title"/>
          </p:nvPr>
        </p:nvSpPr>
        <p:spPr bwMode="auto">
          <a:xfrm>
            <a:off x="838200" y="366227"/>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241" tIns="34125" rIns="68241" bIns="34125" numCol="1" anchor="ctr" anchorCtr="0" compatLnSpc="1">
            <a:prstTxWarp prst="textNoShape">
              <a:avLst/>
            </a:prstTxWarp>
          </a:bodyPr>
          <a:lstStyle/>
          <a:p>
            <a:pPr lvl="0"/>
            <a:r>
              <a:rPr lang="ru-RU" altLang="ru-RU"/>
              <a:t>Образец заголовка</a:t>
            </a:r>
          </a:p>
        </p:txBody>
      </p:sp>
      <p:sp>
        <p:nvSpPr>
          <p:cNvPr id="17411" name="Текст 2">
            <a:extLst>
              <a:ext uri="{FF2B5EF4-FFF2-40B4-BE49-F238E27FC236}">
                <a16:creationId xmlns:a16="http://schemas.microsoft.com/office/drawing/2014/main" id="{297E8BA2-338B-461E-968D-FABA59BEBB08}"/>
              </a:ext>
            </a:extLst>
          </p:cNvPr>
          <p:cNvSpPr>
            <a:spLocks noGrp="1"/>
          </p:cNvSpPr>
          <p:nvPr>
            <p:ph type="body" idx="1"/>
          </p:nvPr>
        </p:nvSpPr>
        <p:spPr bwMode="auto">
          <a:xfrm>
            <a:off x="838200" y="1826687"/>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241" tIns="34125" rIns="68241" bIns="34125"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E712AD04-CE31-4E80-A855-C49B1121EC03}"/>
              </a:ext>
            </a:extLst>
          </p:cNvPr>
          <p:cNvSpPr>
            <a:spLocks noGrp="1"/>
          </p:cNvSpPr>
          <p:nvPr>
            <p:ph type="dt" sz="half" idx="2"/>
          </p:nvPr>
        </p:nvSpPr>
        <p:spPr>
          <a:xfrm>
            <a:off x="838200" y="6356415"/>
            <a:ext cx="2743200" cy="366183"/>
          </a:xfrm>
          <a:prstGeom prst="rect">
            <a:avLst/>
          </a:prstGeom>
        </p:spPr>
        <p:txBody>
          <a:bodyPr vert="horz" wrap="square" lIns="68241" tIns="34125" rIns="68241" bIns="34125" numCol="1" anchor="ctr" anchorCtr="0" compatLnSpc="1">
            <a:prstTxWarp prst="textNoShape">
              <a:avLst/>
            </a:prstTxWarp>
          </a:bodyPr>
          <a:lstStyle>
            <a:lvl1pPr>
              <a:defRPr sz="1200" smtClean="0">
                <a:solidFill>
                  <a:srgbClr val="898989"/>
                </a:solidFill>
              </a:defRPr>
            </a:lvl1pPr>
          </a:lstStyle>
          <a:p>
            <a:pPr>
              <a:defRPr/>
            </a:pPr>
            <a:fld id="{8B9E93D5-DE21-43EC-9E21-AE60591C637C}" type="datetimeFigureOut">
              <a:rPr lang="ru-RU"/>
              <a:pPr>
                <a:defRPr/>
              </a:pPr>
              <a:t>14.02.2020</a:t>
            </a:fld>
            <a:endParaRPr lang="ru-RU"/>
          </a:p>
        </p:txBody>
      </p:sp>
      <p:sp>
        <p:nvSpPr>
          <p:cNvPr id="5" name="Нижний колонтитул 4">
            <a:extLst>
              <a:ext uri="{FF2B5EF4-FFF2-40B4-BE49-F238E27FC236}">
                <a16:creationId xmlns:a16="http://schemas.microsoft.com/office/drawing/2014/main" id="{F5A83051-517A-4F0A-B77F-21B7A2C4A34A}"/>
              </a:ext>
            </a:extLst>
          </p:cNvPr>
          <p:cNvSpPr>
            <a:spLocks noGrp="1"/>
          </p:cNvSpPr>
          <p:nvPr>
            <p:ph type="ftr" sz="quarter" idx="3"/>
          </p:nvPr>
        </p:nvSpPr>
        <p:spPr>
          <a:xfrm>
            <a:off x="4038600" y="6356415"/>
            <a:ext cx="4114800" cy="366183"/>
          </a:xfrm>
          <a:prstGeom prst="rect">
            <a:avLst/>
          </a:prstGeom>
        </p:spPr>
        <p:txBody>
          <a:bodyPr vert="horz" wrap="square" lIns="68241" tIns="34125" rIns="68241" bIns="34125" numCol="1" anchor="ctr" anchorCtr="0" compatLnSpc="1">
            <a:prstTxWarp prst="textNoShape">
              <a:avLst/>
            </a:prstTxWarp>
          </a:bodyPr>
          <a:lstStyle>
            <a:lvl1pPr algn="ctr">
              <a:defRPr sz="1200" smtClean="0">
                <a:solidFill>
                  <a:srgbClr val="898989"/>
                </a:solidFill>
              </a:defRPr>
            </a:lvl1pPr>
          </a:lstStyle>
          <a:p>
            <a:pPr>
              <a:defRPr/>
            </a:pPr>
            <a:endParaRPr lang="ru-RU"/>
          </a:p>
        </p:txBody>
      </p:sp>
      <p:sp>
        <p:nvSpPr>
          <p:cNvPr id="6" name="Номер слайда 5">
            <a:extLst>
              <a:ext uri="{FF2B5EF4-FFF2-40B4-BE49-F238E27FC236}">
                <a16:creationId xmlns:a16="http://schemas.microsoft.com/office/drawing/2014/main" id="{5FDA2034-9A39-49E3-B8AF-CE39938D84C3}"/>
              </a:ext>
            </a:extLst>
          </p:cNvPr>
          <p:cNvSpPr>
            <a:spLocks noGrp="1"/>
          </p:cNvSpPr>
          <p:nvPr>
            <p:ph type="sldNum" sz="quarter" idx="4"/>
          </p:nvPr>
        </p:nvSpPr>
        <p:spPr>
          <a:xfrm>
            <a:off x="8610600" y="6356415"/>
            <a:ext cx="2743200" cy="366183"/>
          </a:xfrm>
          <a:prstGeom prst="rect">
            <a:avLst/>
          </a:prstGeom>
        </p:spPr>
        <p:txBody>
          <a:bodyPr vert="horz" wrap="square" lIns="68241" tIns="34125" rIns="68241" bIns="34125" numCol="1" anchor="ctr" anchorCtr="0" compatLnSpc="1">
            <a:prstTxWarp prst="textNoShape">
              <a:avLst/>
            </a:prstTxWarp>
          </a:bodyPr>
          <a:lstStyle>
            <a:lvl1pPr algn="r">
              <a:defRPr sz="1200">
                <a:solidFill>
                  <a:srgbClr val="898989"/>
                </a:solidFill>
              </a:defRPr>
            </a:lvl1pPr>
          </a:lstStyle>
          <a:p>
            <a:fld id="{958A6F0A-79EA-4683-A77B-17BA80F11703}" type="slidenum">
              <a:rPr lang="ru-RU" altLang="ru-RU"/>
              <a:pPr/>
              <a:t>‹#›</a:t>
            </a:fld>
            <a:endParaRPr lang="ru-RU" altLang="ru-RU"/>
          </a:p>
        </p:txBody>
      </p:sp>
    </p:spTree>
    <p:extLst>
      <p:ext uri="{BB962C8B-B14F-4D97-AF65-F5344CB8AC3E}">
        <p14:creationId xmlns:p14="http://schemas.microsoft.com/office/powerpoint/2010/main" val="84849288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algn="l" defTabSz="90779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07793" rtl="0" eaLnBrk="0" fontAlgn="base" hangingPunct="0">
        <a:lnSpc>
          <a:spcPct val="90000"/>
        </a:lnSpc>
        <a:spcBef>
          <a:spcPct val="0"/>
        </a:spcBef>
        <a:spcAft>
          <a:spcPct val="0"/>
        </a:spcAft>
        <a:defRPr sz="4400">
          <a:solidFill>
            <a:schemeClr val="tx1"/>
          </a:solidFill>
          <a:latin typeface="Calibri Light" pitchFamily="34" charset="0"/>
        </a:defRPr>
      </a:lvl2pPr>
      <a:lvl3pPr algn="l" defTabSz="907793" rtl="0" eaLnBrk="0" fontAlgn="base" hangingPunct="0">
        <a:lnSpc>
          <a:spcPct val="90000"/>
        </a:lnSpc>
        <a:spcBef>
          <a:spcPct val="0"/>
        </a:spcBef>
        <a:spcAft>
          <a:spcPct val="0"/>
        </a:spcAft>
        <a:defRPr sz="4400">
          <a:solidFill>
            <a:schemeClr val="tx1"/>
          </a:solidFill>
          <a:latin typeface="Calibri Light" pitchFamily="34" charset="0"/>
        </a:defRPr>
      </a:lvl3pPr>
      <a:lvl4pPr algn="l" defTabSz="907793" rtl="0" eaLnBrk="0" fontAlgn="base" hangingPunct="0">
        <a:lnSpc>
          <a:spcPct val="90000"/>
        </a:lnSpc>
        <a:spcBef>
          <a:spcPct val="0"/>
        </a:spcBef>
        <a:spcAft>
          <a:spcPct val="0"/>
        </a:spcAft>
        <a:defRPr sz="4400">
          <a:solidFill>
            <a:schemeClr val="tx1"/>
          </a:solidFill>
          <a:latin typeface="Calibri Light" pitchFamily="34" charset="0"/>
        </a:defRPr>
      </a:lvl4pPr>
      <a:lvl5pPr algn="l" defTabSz="907793" rtl="0" eaLnBrk="0" fontAlgn="base" hangingPunct="0">
        <a:lnSpc>
          <a:spcPct val="90000"/>
        </a:lnSpc>
        <a:spcBef>
          <a:spcPct val="0"/>
        </a:spcBef>
        <a:spcAft>
          <a:spcPct val="0"/>
        </a:spcAft>
        <a:defRPr sz="4400">
          <a:solidFill>
            <a:schemeClr val="tx1"/>
          </a:solidFill>
          <a:latin typeface="Calibri Light" pitchFamily="34" charset="0"/>
        </a:defRPr>
      </a:lvl5pPr>
      <a:lvl6pPr marL="606606" algn="l" defTabSz="907793" rtl="0" fontAlgn="base">
        <a:lnSpc>
          <a:spcPct val="90000"/>
        </a:lnSpc>
        <a:spcBef>
          <a:spcPct val="0"/>
        </a:spcBef>
        <a:spcAft>
          <a:spcPct val="0"/>
        </a:spcAft>
        <a:defRPr sz="4400">
          <a:solidFill>
            <a:schemeClr val="tx1"/>
          </a:solidFill>
          <a:latin typeface="Calibri Light" pitchFamily="34" charset="0"/>
        </a:defRPr>
      </a:lvl6pPr>
      <a:lvl7pPr marL="1213198" algn="l" defTabSz="907793" rtl="0" fontAlgn="base">
        <a:lnSpc>
          <a:spcPct val="90000"/>
        </a:lnSpc>
        <a:spcBef>
          <a:spcPct val="0"/>
        </a:spcBef>
        <a:spcAft>
          <a:spcPct val="0"/>
        </a:spcAft>
        <a:defRPr sz="4400">
          <a:solidFill>
            <a:schemeClr val="tx1"/>
          </a:solidFill>
          <a:latin typeface="Calibri Light" pitchFamily="34" charset="0"/>
        </a:defRPr>
      </a:lvl7pPr>
      <a:lvl8pPr marL="1819790" algn="l" defTabSz="907793" rtl="0" fontAlgn="base">
        <a:lnSpc>
          <a:spcPct val="90000"/>
        </a:lnSpc>
        <a:spcBef>
          <a:spcPct val="0"/>
        </a:spcBef>
        <a:spcAft>
          <a:spcPct val="0"/>
        </a:spcAft>
        <a:defRPr sz="4400">
          <a:solidFill>
            <a:schemeClr val="tx1"/>
          </a:solidFill>
          <a:latin typeface="Calibri Light" pitchFamily="34" charset="0"/>
        </a:defRPr>
      </a:lvl8pPr>
      <a:lvl9pPr marL="2426389" algn="l" defTabSz="907793" rtl="0" fontAlgn="base">
        <a:lnSpc>
          <a:spcPct val="90000"/>
        </a:lnSpc>
        <a:spcBef>
          <a:spcPct val="0"/>
        </a:spcBef>
        <a:spcAft>
          <a:spcPct val="0"/>
        </a:spcAft>
        <a:defRPr sz="4400">
          <a:solidFill>
            <a:schemeClr val="tx1"/>
          </a:solidFill>
          <a:latin typeface="Calibri Light" pitchFamily="34" charset="0"/>
        </a:defRPr>
      </a:lvl9pPr>
    </p:titleStyle>
    <p:bodyStyle>
      <a:lvl1pPr marL="225371" indent="-225371" algn="l" defTabSz="90779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0309" indent="-225371" algn="l" defTabSz="90779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35268" indent="-225371" algn="l" defTabSz="90779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0220" indent="-225371" algn="l" defTabSz="907793"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45160" indent="-225371" algn="l" defTabSz="907793"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02090" indent="-227464" algn="l" defTabSz="909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7021" indent="-227464" algn="l" defTabSz="909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1938" indent="-227464" algn="l" defTabSz="909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6871" indent="-227464" algn="l" defTabSz="909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09854" rtl="0" eaLnBrk="1" latinLnBrk="0" hangingPunct="1">
        <a:defRPr sz="1800" kern="1200">
          <a:solidFill>
            <a:schemeClr val="tx1"/>
          </a:solidFill>
          <a:latin typeface="+mn-lt"/>
          <a:ea typeface="+mn-ea"/>
          <a:cs typeface="+mn-cs"/>
        </a:defRPr>
      </a:lvl1pPr>
      <a:lvl2pPr marL="454925" algn="l" defTabSz="909854" rtl="0" eaLnBrk="1" latinLnBrk="0" hangingPunct="1">
        <a:defRPr sz="1800" kern="1200">
          <a:solidFill>
            <a:schemeClr val="tx1"/>
          </a:solidFill>
          <a:latin typeface="+mn-lt"/>
          <a:ea typeface="+mn-ea"/>
          <a:cs typeface="+mn-cs"/>
        </a:defRPr>
      </a:lvl2pPr>
      <a:lvl3pPr marL="909854" algn="l" defTabSz="909854" rtl="0" eaLnBrk="1" latinLnBrk="0" hangingPunct="1">
        <a:defRPr sz="1800" kern="1200">
          <a:solidFill>
            <a:schemeClr val="tx1"/>
          </a:solidFill>
          <a:latin typeface="+mn-lt"/>
          <a:ea typeface="+mn-ea"/>
          <a:cs typeface="+mn-cs"/>
        </a:defRPr>
      </a:lvl3pPr>
      <a:lvl4pPr marL="1364778" algn="l" defTabSz="909854" rtl="0" eaLnBrk="1" latinLnBrk="0" hangingPunct="1">
        <a:defRPr sz="1800" kern="1200">
          <a:solidFill>
            <a:schemeClr val="tx1"/>
          </a:solidFill>
          <a:latin typeface="+mn-lt"/>
          <a:ea typeface="+mn-ea"/>
          <a:cs typeface="+mn-cs"/>
        </a:defRPr>
      </a:lvl4pPr>
      <a:lvl5pPr marL="1819704" algn="l" defTabSz="909854" rtl="0" eaLnBrk="1" latinLnBrk="0" hangingPunct="1">
        <a:defRPr sz="1800" kern="1200">
          <a:solidFill>
            <a:schemeClr val="tx1"/>
          </a:solidFill>
          <a:latin typeface="+mn-lt"/>
          <a:ea typeface="+mn-ea"/>
          <a:cs typeface="+mn-cs"/>
        </a:defRPr>
      </a:lvl5pPr>
      <a:lvl6pPr marL="2274635" algn="l" defTabSz="909854" rtl="0" eaLnBrk="1" latinLnBrk="0" hangingPunct="1">
        <a:defRPr sz="1800" kern="1200">
          <a:solidFill>
            <a:schemeClr val="tx1"/>
          </a:solidFill>
          <a:latin typeface="+mn-lt"/>
          <a:ea typeface="+mn-ea"/>
          <a:cs typeface="+mn-cs"/>
        </a:defRPr>
      </a:lvl6pPr>
      <a:lvl7pPr marL="2729552" algn="l" defTabSz="909854" rtl="0" eaLnBrk="1" latinLnBrk="0" hangingPunct="1">
        <a:defRPr sz="1800" kern="1200">
          <a:solidFill>
            <a:schemeClr val="tx1"/>
          </a:solidFill>
          <a:latin typeface="+mn-lt"/>
          <a:ea typeface="+mn-ea"/>
          <a:cs typeface="+mn-cs"/>
        </a:defRPr>
      </a:lvl7pPr>
      <a:lvl8pPr marL="3184480" algn="l" defTabSz="909854" rtl="0" eaLnBrk="1" latinLnBrk="0" hangingPunct="1">
        <a:defRPr sz="1800" kern="1200">
          <a:solidFill>
            <a:schemeClr val="tx1"/>
          </a:solidFill>
          <a:latin typeface="+mn-lt"/>
          <a:ea typeface="+mn-ea"/>
          <a:cs typeface="+mn-cs"/>
        </a:defRPr>
      </a:lvl8pPr>
      <a:lvl9pPr marL="3639407" algn="l" defTabSz="9098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968568" y="295664"/>
            <a:ext cx="8549217" cy="556434"/>
          </a:xfrm>
          <a:prstGeom prst="rect">
            <a:avLst/>
          </a:prstGeom>
          <a:solidFill>
            <a:srgbClr val="FF9933">
              <a:alpha val="86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GB" altLang="bg-BG" dirty="0"/>
              <a:t>Click to edit the title text format</a:t>
            </a:r>
          </a:p>
        </p:txBody>
      </p:sp>
      <p:sp>
        <p:nvSpPr>
          <p:cNvPr id="1026" name="Rectangle 2"/>
          <p:cNvSpPr>
            <a:spLocks noGrp="1" noChangeArrowheads="1"/>
          </p:cNvSpPr>
          <p:nvPr>
            <p:ph type="body" idx="1"/>
          </p:nvPr>
        </p:nvSpPr>
        <p:spPr bwMode="auto">
          <a:xfrm>
            <a:off x="719681" y="1268420"/>
            <a:ext cx="1084791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bg-BG" dirty="0"/>
              <a:t>Click to edit the outline text format</a:t>
            </a:r>
          </a:p>
          <a:p>
            <a:pPr lvl="1"/>
            <a:r>
              <a:rPr lang="en-GB" altLang="bg-BG" dirty="0"/>
              <a:t>Second Outline Level</a:t>
            </a:r>
          </a:p>
          <a:p>
            <a:pPr lvl="2"/>
            <a:r>
              <a:rPr lang="en-GB" altLang="bg-BG" dirty="0"/>
              <a:t>Third Outline Level</a:t>
            </a:r>
          </a:p>
          <a:p>
            <a:pPr lvl="3"/>
            <a:r>
              <a:rPr lang="en-GB" altLang="bg-BG" dirty="0"/>
              <a:t>Fourth Outline Level</a:t>
            </a:r>
          </a:p>
          <a:p>
            <a:pPr lvl="4"/>
            <a:r>
              <a:rPr lang="en-GB" altLang="bg-BG" dirty="0"/>
              <a:t>Fifth Outline Level</a:t>
            </a:r>
          </a:p>
          <a:p>
            <a:pPr lvl="4"/>
            <a:r>
              <a:rPr lang="en-GB" altLang="bg-BG" dirty="0"/>
              <a:t>Sixth Outline Level</a:t>
            </a:r>
          </a:p>
          <a:p>
            <a:pPr lvl="4"/>
            <a:r>
              <a:rPr lang="en-GB" altLang="bg-BG" dirty="0"/>
              <a:t>Seventh Outline Level</a:t>
            </a:r>
          </a:p>
          <a:p>
            <a:pPr lvl="4"/>
            <a:r>
              <a:rPr lang="en-GB" altLang="bg-BG" dirty="0"/>
              <a:t>Eighth Outline Level</a:t>
            </a:r>
          </a:p>
          <a:p>
            <a:pPr lvl="4"/>
            <a:r>
              <a:rPr lang="en-GB" altLang="bg-BG" dirty="0"/>
              <a:t>Ninth Outline Level</a:t>
            </a:r>
          </a:p>
        </p:txBody>
      </p:sp>
      <p:sp>
        <p:nvSpPr>
          <p:cNvPr id="1028" name="Text Box 4"/>
          <p:cNvSpPr txBox="1">
            <a:spLocks noChangeArrowheads="1"/>
          </p:cNvSpPr>
          <p:nvPr/>
        </p:nvSpPr>
        <p:spPr bwMode="auto">
          <a:xfrm>
            <a:off x="11751847" y="6538554"/>
            <a:ext cx="342786"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r"/>
            <a:fld id="{F9538833-B3B2-4080-8E0B-591D3DF44420}" type="slidenum">
              <a:rPr lang="en-GB" altLang="bg-BG" sz="1400">
                <a:solidFill>
                  <a:srgbClr val="3333CC"/>
                </a:solidFill>
              </a:rPr>
              <a:pPr algn="r"/>
              <a:t>‹#›</a:t>
            </a:fld>
            <a:endParaRPr lang="en-GB" altLang="bg-BG" sz="1400" dirty="0">
              <a:solidFill>
                <a:srgbClr val="3333CC"/>
              </a:solidFill>
            </a:endParaRPr>
          </a:p>
        </p:txBody>
      </p:sp>
      <p:pic>
        <p:nvPicPr>
          <p:cNvPr id="7" name="Рисунок 4" descr="LHEP-emblema-trans.gif"/>
          <p:cNvPicPr>
            <a:picLocks noChangeAspect="1"/>
          </p:cNvPicPr>
          <p:nvPr userDrawn="1"/>
        </p:nvPicPr>
        <p:blipFill>
          <a:blip r:embed="rId7"/>
          <a:srcRect/>
          <a:stretch>
            <a:fillRect/>
          </a:stretch>
        </p:blipFill>
        <p:spPr bwMode="auto">
          <a:xfrm>
            <a:off x="50805" y="44689"/>
            <a:ext cx="1445684" cy="608487"/>
          </a:xfrm>
          <a:prstGeom prst="rect">
            <a:avLst/>
          </a:prstGeom>
          <a:noFill/>
          <a:ln w="9525">
            <a:noFill/>
            <a:miter lim="800000"/>
            <a:headEnd/>
            <a:tailEnd/>
          </a:ln>
        </p:spPr>
      </p:pic>
      <p:sp>
        <p:nvSpPr>
          <p:cNvPr id="9" name="Text Box 3"/>
          <p:cNvSpPr txBox="1">
            <a:spLocks noChangeArrowheads="1"/>
          </p:cNvSpPr>
          <p:nvPr userDrawn="1"/>
        </p:nvSpPr>
        <p:spPr bwMode="auto">
          <a:xfrm>
            <a:off x="140574" y="6691770"/>
            <a:ext cx="995465" cy="150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nSpc>
                <a:spcPct val="98000"/>
              </a:lnSpc>
            </a:pPr>
            <a:r>
              <a:rPr lang="en-US" altLang="bg-BG" sz="1000" b="1" dirty="0">
                <a:solidFill>
                  <a:srgbClr val="3333CC"/>
                </a:solidFill>
                <a:latin typeface="Bitstream Vera Sans" pitchFamily="34" charset="0"/>
              </a:rPr>
              <a:t>Roumen Tsenov</a:t>
            </a:r>
            <a:endParaRPr lang="en-GB" altLang="bg-BG" sz="1000" b="1" dirty="0">
              <a:solidFill>
                <a:srgbClr val="3333CC"/>
              </a:solidFill>
              <a:latin typeface="Bitstream Vera Sans" pitchFamily="34" charset="0"/>
            </a:endParaRPr>
          </a:p>
        </p:txBody>
      </p:sp>
      <p:sp>
        <p:nvSpPr>
          <p:cNvPr id="10" name="Text Box 15"/>
          <p:cNvSpPr txBox="1">
            <a:spLocks noChangeArrowheads="1"/>
          </p:cNvSpPr>
          <p:nvPr userDrawn="1"/>
        </p:nvSpPr>
        <p:spPr bwMode="auto">
          <a:xfrm>
            <a:off x="3599765" y="6583975"/>
            <a:ext cx="5376597" cy="21544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913" tIns="0" rIns="17913" bIns="0">
            <a:spAutoFit/>
          </a:bodyPr>
          <a:lstStyle/>
          <a:p>
            <a:r>
              <a:rPr lang="en-US" altLang="bg-BG" sz="1400" b="1" i="1" dirty="0">
                <a:solidFill>
                  <a:srgbClr val="3333CC"/>
                </a:solidFill>
              </a:rPr>
              <a:t>Meeting of the JINR Scientific Council</a:t>
            </a:r>
            <a:r>
              <a:rPr lang="ru-RU" altLang="bg-BG" sz="1400" b="1" i="1" dirty="0">
                <a:solidFill>
                  <a:srgbClr val="3333CC"/>
                </a:solidFill>
              </a:rPr>
              <a:t>, 1</a:t>
            </a:r>
            <a:r>
              <a:rPr lang="en-US" altLang="bg-BG" sz="1400" b="1" i="1" dirty="0">
                <a:solidFill>
                  <a:srgbClr val="3333CC"/>
                </a:solidFill>
              </a:rPr>
              <a:t>9</a:t>
            </a:r>
            <a:r>
              <a:rPr lang="ru-RU" altLang="bg-BG" sz="1400" b="1" i="1" dirty="0">
                <a:solidFill>
                  <a:srgbClr val="3333CC"/>
                </a:solidFill>
              </a:rPr>
              <a:t>.0</a:t>
            </a:r>
            <a:r>
              <a:rPr lang="en-US" altLang="bg-BG" sz="1400" b="1" i="1" dirty="0">
                <a:solidFill>
                  <a:srgbClr val="3333CC"/>
                </a:solidFill>
              </a:rPr>
              <a:t>9</a:t>
            </a:r>
            <a:r>
              <a:rPr lang="ru-RU" altLang="bg-BG" sz="1400" b="1" i="1" dirty="0">
                <a:solidFill>
                  <a:srgbClr val="3333CC"/>
                </a:solidFill>
              </a:rPr>
              <a:t>.</a:t>
            </a:r>
            <a:r>
              <a:rPr lang="en-US" altLang="bg-BG" sz="1400" b="1" i="1" dirty="0">
                <a:solidFill>
                  <a:srgbClr val="3333CC"/>
                </a:solidFill>
              </a:rPr>
              <a:t>2019</a:t>
            </a:r>
          </a:p>
        </p:txBody>
      </p:sp>
    </p:spTree>
    <p:extLst>
      <p:ext uri="{BB962C8B-B14F-4D97-AF65-F5344CB8AC3E}">
        <p14:creationId xmlns:p14="http://schemas.microsoft.com/office/powerpoint/2010/main" val="246579856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Lst>
  <p:hf sldNum="0" hdr="0" ftr="0"/>
  <p:txStyles>
    <p:titleStyle>
      <a:lvl1pPr algn="ctr" defTabSz="454957" rtl="0" eaLnBrk="0" fontAlgn="base" hangingPunct="0">
        <a:lnSpc>
          <a:spcPct val="113000"/>
        </a:lnSpc>
        <a:spcBef>
          <a:spcPct val="0"/>
        </a:spcBef>
        <a:spcAft>
          <a:spcPct val="0"/>
        </a:spcAft>
        <a:buClr>
          <a:srgbClr val="3333CC"/>
        </a:buClr>
        <a:buSzPct val="100000"/>
        <a:buFont typeface="Comic Sans MS" pitchFamily="66" charset="0"/>
        <a:defRPr sz="3200">
          <a:solidFill>
            <a:srgbClr val="6600CC"/>
          </a:solidFill>
          <a:latin typeface="+mj-lt"/>
          <a:ea typeface="+mj-ea"/>
          <a:cs typeface="+mj-cs"/>
        </a:defRPr>
      </a:lvl1pPr>
      <a:lvl2pPr marL="429692"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2pPr>
      <a:lvl3pPr marL="644539"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3pPr>
      <a:lvl4pPr marL="859374"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4pPr>
      <a:lvl5pPr marL="1074212"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5pPr>
      <a:lvl6pPr marL="1529169"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6pPr>
      <a:lvl7pPr marL="1984129"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7pPr>
      <a:lvl8pPr marL="2439087"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8pPr>
      <a:lvl9pPr marL="2894046" indent="-214845" algn="ctr" defTabSz="454957"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9pPr>
    </p:titleStyle>
    <p:bodyStyle>
      <a:lvl1pPr marL="339635" indent="-339635" algn="l" defTabSz="454957"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37731" indent="-282769" algn="l" defTabSz="454957"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37398" indent="-227482" algn="l" defTabSz="454957"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592362"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47315"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02277"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57242"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12195"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67159" indent="-227482" algn="l" defTabSz="454957"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p:bodyStyle>
    <p:otherStyle>
      <a:defPPr>
        <a:defRPr lang="bg-BG"/>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09600" y="160024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4165608" y="6245225"/>
            <a:ext cx="3860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fontAlgn="base">
              <a:spcBef>
                <a:spcPct val="0"/>
              </a:spcBef>
              <a:spcAft>
                <a:spcPct val="0"/>
              </a:spcAft>
              <a:defRPr/>
            </a:pPr>
            <a:r>
              <a:rPr lang="en-GB">
                <a:solidFill>
                  <a:srgbClr val="000000"/>
                </a:solidFill>
              </a:rPr>
              <a:t>V. Matveev CERN-JINR School 2018</a:t>
            </a:r>
            <a:endParaRPr lang="ru-RU">
              <a:solidFill>
                <a:srgbClr val="000000"/>
              </a:solidFill>
            </a:endParaRPr>
          </a:p>
        </p:txBody>
      </p:sp>
      <p:sp>
        <p:nvSpPr>
          <p:cNvPr id="1030" name="Rectangle 6"/>
          <p:cNvSpPr>
            <a:spLocks noGrp="1" noChangeArrowheads="1"/>
          </p:cNvSpPr>
          <p:nvPr>
            <p:ph type="sldNum" sz="quarter" idx="4"/>
          </p:nvPr>
        </p:nvSpPr>
        <p:spPr bwMode="auto">
          <a:xfrm>
            <a:off x="8737603" y="6245225"/>
            <a:ext cx="2844800" cy="476250"/>
          </a:xfrm>
          <a:prstGeom prst="rect">
            <a:avLst/>
          </a:prstGeom>
          <a:noFill/>
          <a:ln w="9525">
            <a:noFill/>
            <a:miter lim="800000"/>
            <a:headEnd/>
            <a:tailEnd/>
          </a:ln>
          <a:effectLst/>
        </p:spPr>
        <p:txBody>
          <a:bodyPr vert="horz" wrap="square" lIns="90989" tIns="45509" rIns="90989" bIns="45509" numCol="1" anchor="t" anchorCtr="0" compatLnSpc="1">
            <a:prstTxWarp prst="textNoShape">
              <a:avLst/>
            </a:prstTxWarp>
          </a:bodyPr>
          <a:lstStyle>
            <a:lvl1pPr algn="r" eaLnBrk="1" hangingPunct="1">
              <a:defRPr sz="1400">
                <a:cs typeface="Arial" pitchFamily="34" charset="0"/>
              </a:defRPr>
            </a:lvl1pPr>
          </a:lstStyle>
          <a:p>
            <a:pPr fontAlgn="base">
              <a:spcBef>
                <a:spcPct val="0"/>
              </a:spcBef>
              <a:spcAft>
                <a:spcPct val="0"/>
              </a:spcAft>
            </a:pPr>
            <a:fld id="{6F6D970C-E653-49B8-8BB0-D4A262ECDB5F}" type="slidenum">
              <a:rPr lang="ru-RU" altLang="ru-RU" smtClean="0">
                <a:solidFill>
                  <a:srgbClr val="000000"/>
                </a:solidFill>
                <a:ea typeface="MS PGothic" pitchFamily="34" charset="-128"/>
              </a:rPr>
              <a:pPr fontAlgn="base">
                <a:spcBef>
                  <a:spcPct val="0"/>
                </a:spcBef>
                <a:spcAft>
                  <a:spcPct val="0"/>
                </a:spcAft>
              </a:pPr>
              <a:t>‹#›</a:t>
            </a:fld>
            <a:endParaRPr lang="ru-RU" altLang="ru-RU">
              <a:solidFill>
                <a:srgbClr val="000000"/>
              </a:solidFill>
              <a:ea typeface="MS PGothic" pitchFamily="34" charset="-128"/>
            </a:endParaRPr>
          </a:p>
        </p:txBody>
      </p:sp>
    </p:spTree>
    <p:extLst>
      <p:ext uri="{BB962C8B-B14F-4D97-AF65-F5344CB8AC3E}">
        <p14:creationId xmlns:p14="http://schemas.microsoft.com/office/powerpoint/2010/main" val="327709273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4957" algn="ctr" rtl="0" fontAlgn="base">
        <a:spcBef>
          <a:spcPct val="0"/>
        </a:spcBef>
        <a:spcAft>
          <a:spcPct val="0"/>
        </a:spcAft>
        <a:defRPr sz="4400">
          <a:solidFill>
            <a:schemeClr val="tx2"/>
          </a:solidFill>
          <a:latin typeface="Arial" charset="0"/>
        </a:defRPr>
      </a:lvl6pPr>
      <a:lvl7pPr marL="909922" algn="ctr" rtl="0" fontAlgn="base">
        <a:spcBef>
          <a:spcPct val="0"/>
        </a:spcBef>
        <a:spcAft>
          <a:spcPct val="0"/>
        </a:spcAft>
        <a:defRPr sz="4400">
          <a:solidFill>
            <a:schemeClr val="tx2"/>
          </a:solidFill>
          <a:latin typeface="Arial" charset="0"/>
        </a:defRPr>
      </a:lvl7pPr>
      <a:lvl8pPr marL="1364877" algn="ctr" rtl="0" fontAlgn="base">
        <a:spcBef>
          <a:spcPct val="0"/>
        </a:spcBef>
        <a:spcAft>
          <a:spcPct val="0"/>
        </a:spcAft>
        <a:defRPr sz="4400">
          <a:solidFill>
            <a:schemeClr val="tx2"/>
          </a:solidFill>
          <a:latin typeface="Arial" charset="0"/>
        </a:defRPr>
      </a:lvl8pPr>
      <a:lvl9pPr marL="1819839" algn="ctr" rtl="0" fontAlgn="base">
        <a:spcBef>
          <a:spcPct val="0"/>
        </a:spcBef>
        <a:spcAft>
          <a:spcPct val="0"/>
        </a:spcAft>
        <a:defRPr sz="4400">
          <a:solidFill>
            <a:schemeClr val="tx2"/>
          </a:solidFill>
          <a:latin typeface="Arial" charset="0"/>
        </a:defRPr>
      </a:lvl9pPr>
    </p:titleStyle>
    <p:bodyStyle>
      <a:lvl1pPr marL="341219" indent="-341219"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39305" indent="-284352" algn="l" rtl="0" eaLnBrk="0" fontAlgn="base" hangingPunct="0">
        <a:spcBef>
          <a:spcPct val="20000"/>
        </a:spcBef>
        <a:spcAft>
          <a:spcPct val="0"/>
        </a:spcAft>
        <a:buChar char="–"/>
        <a:defRPr sz="2800">
          <a:solidFill>
            <a:schemeClr val="tx1"/>
          </a:solidFill>
          <a:latin typeface="+mn-lt"/>
          <a:ea typeface="MS PGothic" pitchFamily="34" charset="-128"/>
        </a:defRPr>
      </a:lvl2pPr>
      <a:lvl3pPr marL="1137398" indent="-227482" algn="l" rtl="0" eaLnBrk="0" fontAlgn="base" hangingPunct="0">
        <a:spcBef>
          <a:spcPct val="20000"/>
        </a:spcBef>
        <a:spcAft>
          <a:spcPct val="0"/>
        </a:spcAft>
        <a:buChar char="•"/>
        <a:defRPr sz="2400">
          <a:solidFill>
            <a:schemeClr val="tx1"/>
          </a:solidFill>
          <a:latin typeface="+mn-lt"/>
          <a:ea typeface="MS PGothic" pitchFamily="34" charset="-128"/>
        </a:defRPr>
      </a:lvl3pPr>
      <a:lvl4pPr marL="1592362" indent="-227482" algn="l" rtl="0" eaLnBrk="0" fontAlgn="base" hangingPunct="0">
        <a:spcBef>
          <a:spcPct val="20000"/>
        </a:spcBef>
        <a:spcAft>
          <a:spcPct val="0"/>
        </a:spcAft>
        <a:buChar char="–"/>
        <a:defRPr sz="2000">
          <a:solidFill>
            <a:schemeClr val="tx1"/>
          </a:solidFill>
          <a:latin typeface="+mn-lt"/>
          <a:ea typeface="MS PGothic" pitchFamily="34" charset="-128"/>
        </a:defRPr>
      </a:lvl4pPr>
      <a:lvl5pPr marL="2047315" indent="-227482" algn="l" rtl="0" eaLnBrk="0" fontAlgn="base" hangingPunct="0">
        <a:spcBef>
          <a:spcPct val="20000"/>
        </a:spcBef>
        <a:spcAft>
          <a:spcPct val="0"/>
        </a:spcAft>
        <a:buChar char="»"/>
        <a:defRPr sz="2000">
          <a:solidFill>
            <a:schemeClr val="tx1"/>
          </a:solidFill>
          <a:latin typeface="+mn-lt"/>
          <a:ea typeface="MS PGothic" pitchFamily="34" charset="-128"/>
        </a:defRPr>
      </a:lvl5pPr>
      <a:lvl6pPr marL="2502277" indent="-227482" algn="l" rtl="0" fontAlgn="base">
        <a:spcBef>
          <a:spcPct val="20000"/>
        </a:spcBef>
        <a:spcAft>
          <a:spcPct val="0"/>
        </a:spcAft>
        <a:buChar char="»"/>
        <a:defRPr sz="2000">
          <a:solidFill>
            <a:schemeClr val="tx1"/>
          </a:solidFill>
          <a:latin typeface="+mn-lt"/>
          <a:ea typeface="ＭＳ Ｐゴシック" charset="-128"/>
        </a:defRPr>
      </a:lvl6pPr>
      <a:lvl7pPr marL="2957242" indent="-227482" algn="l" rtl="0" fontAlgn="base">
        <a:spcBef>
          <a:spcPct val="20000"/>
        </a:spcBef>
        <a:spcAft>
          <a:spcPct val="0"/>
        </a:spcAft>
        <a:buChar char="»"/>
        <a:defRPr sz="2000">
          <a:solidFill>
            <a:schemeClr val="tx1"/>
          </a:solidFill>
          <a:latin typeface="+mn-lt"/>
          <a:ea typeface="ＭＳ Ｐゴシック" charset="-128"/>
        </a:defRPr>
      </a:lvl7pPr>
      <a:lvl8pPr marL="3412195" indent="-227482" algn="l" rtl="0" fontAlgn="base">
        <a:spcBef>
          <a:spcPct val="20000"/>
        </a:spcBef>
        <a:spcAft>
          <a:spcPct val="0"/>
        </a:spcAft>
        <a:buChar char="»"/>
        <a:defRPr sz="2000">
          <a:solidFill>
            <a:schemeClr val="tx1"/>
          </a:solidFill>
          <a:latin typeface="+mn-lt"/>
          <a:ea typeface="ＭＳ Ｐゴシック" charset="-128"/>
        </a:defRPr>
      </a:lvl8pPr>
      <a:lvl9pPr marL="3867159" indent="-22748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957" rtl="0" eaLnBrk="1" latinLnBrk="0" hangingPunct="1">
        <a:defRPr sz="1800" kern="1200">
          <a:solidFill>
            <a:schemeClr val="tx1"/>
          </a:solidFill>
          <a:latin typeface="+mn-lt"/>
          <a:ea typeface="+mn-ea"/>
          <a:cs typeface="+mn-cs"/>
        </a:defRPr>
      </a:lvl1pPr>
      <a:lvl2pPr marL="454957" algn="l" defTabSz="454957" rtl="0" eaLnBrk="1" latinLnBrk="0" hangingPunct="1">
        <a:defRPr sz="1800" kern="1200">
          <a:solidFill>
            <a:schemeClr val="tx1"/>
          </a:solidFill>
          <a:latin typeface="+mn-lt"/>
          <a:ea typeface="+mn-ea"/>
          <a:cs typeface="+mn-cs"/>
        </a:defRPr>
      </a:lvl2pPr>
      <a:lvl3pPr marL="909922" algn="l" defTabSz="454957" rtl="0" eaLnBrk="1" latinLnBrk="0" hangingPunct="1">
        <a:defRPr sz="1800" kern="1200">
          <a:solidFill>
            <a:schemeClr val="tx1"/>
          </a:solidFill>
          <a:latin typeface="+mn-lt"/>
          <a:ea typeface="+mn-ea"/>
          <a:cs typeface="+mn-cs"/>
        </a:defRPr>
      </a:lvl3pPr>
      <a:lvl4pPr marL="1364877" algn="l" defTabSz="454957" rtl="0" eaLnBrk="1" latinLnBrk="0" hangingPunct="1">
        <a:defRPr sz="1800" kern="1200">
          <a:solidFill>
            <a:schemeClr val="tx1"/>
          </a:solidFill>
          <a:latin typeface="+mn-lt"/>
          <a:ea typeface="+mn-ea"/>
          <a:cs typeface="+mn-cs"/>
        </a:defRPr>
      </a:lvl4pPr>
      <a:lvl5pPr marL="1819839" algn="l" defTabSz="454957" rtl="0" eaLnBrk="1" latinLnBrk="0" hangingPunct="1">
        <a:defRPr sz="1800" kern="1200">
          <a:solidFill>
            <a:schemeClr val="tx1"/>
          </a:solidFill>
          <a:latin typeface="+mn-lt"/>
          <a:ea typeface="+mn-ea"/>
          <a:cs typeface="+mn-cs"/>
        </a:defRPr>
      </a:lvl5pPr>
      <a:lvl6pPr marL="2274804" algn="l" defTabSz="454957" rtl="0" eaLnBrk="1" latinLnBrk="0" hangingPunct="1">
        <a:defRPr sz="1800" kern="1200">
          <a:solidFill>
            <a:schemeClr val="tx1"/>
          </a:solidFill>
          <a:latin typeface="+mn-lt"/>
          <a:ea typeface="+mn-ea"/>
          <a:cs typeface="+mn-cs"/>
        </a:defRPr>
      </a:lvl6pPr>
      <a:lvl7pPr marL="2729754" algn="l" defTabSz="454957" rtl="0" eaLnBrk="1" latinLnBrk="0" hangingPunct="1">
        <a:defRPr sz="1800" kern="1200">
          <a:solidFill>
            <a:schemeClr val="tx1"/>
          </a:solidFill>
          <a:latin typeface="+mn-lt"/>
          <a:ea typeface="+mn-ea"/>
          <a:cs typeface="+mn-cs"/>
        </a:defRPr>
      </a:lvl7pPr>
      <a:lvl8pPr marL="3184720" algn="l" defTabSz="454957" rtl="0" eaLnBrk="1" latinLnBrk="0" hangingPunct="1">
        <a:defRPr sz="1800" kern="1200">
          <a:solidFill>
            <a:schemeClr val="tx1"/>
          </a:solidFill>
          <a:latin typeface="+mn-lt"/>
          <a:ea typeface="+mn-ea"/>
          <a:cs typeface="+mn-cs"/>
        </a:defRPr>
      </a:lvl8pPr>
      <a:lvl9pPr marL="3639680" algn="l" defTabSz="45495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e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219.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4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3.xml"/><Relationship Id="rId1" Type="http://schemas.openxmlformats.org/officeDocument/2006/relationships/slideLayout" Target="../slideLayouts/slideLayout163.xml"/><Relationship Id="rId5" Type="http://schemas.openxmlformats.org/officeDocument/2006/relationships/image" Target="../media/image47.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5.xml"/><Relationship Id="rId1" Type="http://schemas.openxmlformats.org/officeDocument/2006/relationships/slideLayout" Target="../slideLayouts/slideLayout163.xml"/><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4.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hyperlink" Target="https://indico.jinr.ru/conferenceDisplay.py?confId=296" TargetMode="Externa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6.xml"/><Relationship Id="rId1" Type="http://schemas.openxmlformats.org/officeDocument/2006/relationships/slideLayout" Target="../slideLayouts/slideLayout163.xml"/><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27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03.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8.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0.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5.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5.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22.xml"/></Relationships>
</file>

<file path=ppt/slides/_rels/slide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0.png"/><Relationship Id="rId1" Type="http://schemas.openxmlformats.org/officeDocument/2006/relationships/slideLayout" Target="../slideLayouts/slideLayout32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0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emf"/><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0.png"/><Relationship Id="rId1" Type="http://schemas.openxmlformats.org/officeDocument/2006/relationships/slideLayout" Target="../slideLayouts/slideLayout327.xml"/></Relationships>
</file>

<file path=ppt/slides/_rels/slide4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39.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49.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0.png"/><Relationship Id="rId1" Type="http://schemas.openxmlformats.org/officeDocument/2006/relationships/slideLayout" Target="../slideLayouts/slideLayout381.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8.xml"/><Relationship Id="rId1" Type="http://schemas.openxmlformats.org/officeDocument/2006/relationships/slideLayout" Target="../slideLayouts/slideLayout163.xml"/><Relationship Id="rId5" Type="http://schemas.openxmlformats.org/officeDocument/2006/relationships/image" Target="../media/image47.pn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8" Type="http://schemas.openxmlformats.org/officeDocument/2006/relationships/hyperlink" Target="mailto:tim@jinr.ru" TargetMode="External"/><Relationship Id="rId13" Type="http://schemas.openxmlformats.org/officeDocument/2006/relationships/hyperlink" Target="mailto:grigoriev@imbp.ru" TargetMode="External"/><Relationship Id="rId3" Type="http://schemas.openxmlformats.org/officeDocument/2006/relationships/hyperlink" Target="mailto:krasavin@jinr.ru" TargetMode="External"/><Relationship Id="rId7" Type="http://schemas.openxmlformats.org/officeDocument/2006/relationships/hyperlink" Target="mailto:koshlan@yandex.ru" TargetMode="External"/><Relationship Id="rId12" Type="http://schemas.openxmlformats.org/officeDocument/2006/relationships/hyperlink" Target="mailto:gaziev.iteb@gmail.com" TargetMode="External"/><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hyperlink" Target="mailto:bugay@jinr.ru" TargetMode="External"/><Relationship Id="rId11" Type="http://schemas.openxmlformats.org/officeDocument/2006/relationships/hyperlink" Target="mailto:z5waligo@cyf-kr.edu.pl" TargetMode="External"/><Relationship Id="rId5" Type="http://schemas.openxmlformats.org/officeDocument/2006/relationships/hyperlink" Target="mailto:aroza@paleo.ru" TargetMode="External"/><Relationship Id="rId15" Type="http://schemas.openxmlformats.org/officeDocument/2006/relationships/hyperlink" Target="mailto:ernesto.dimauro@uniroma1.it" TargetMode="External"/><Relationship Id="rId10" Type="http://schemas.openxmlformats.org/officeDocument/2006/relationships/hyperlink" Target="mailto:rouben_a@hotmail.com" TargetMode="External"/><Relationship Id="rId4" Type="http://schemas.openxmlformats.org/officeDocument/2006/relationships/hyperlink" Target="mailto:ostrovsky3535@mail.ru" TargetMode="External"/><Relationship Id="rId9" Type="http://schemas.openxmlformats.org/officeDocument/2006/relationships/hyperlink" Target="mailto:asonova@jinr.ru" TargetMode="External"/><Relationship Id="rId14" Type="http://schemas.openxmlformats.org/officeDocument/2006/relationships/hyperlink" Target="mailto:Entogonia@aol.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81.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12.xml"/><Relationship Id="rId1" Type="http://schemas.openxmlformats.org/officeDocument/2006/relationships/slideLayout" Target="../slideLayouts/slideLayout163.xml"/><Relationship Id="rId5" Type="http://schemas.openxmlformats.org/officeDocument/2006/relationships/image" Target="../media/image47.pn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5.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13.xml"/><Relationship Id="rId1" Type="http://schemas.openxmlformats.org/officeDocument/2006/relationships/slideLayout" Target="../slideLayouts/slideLayout163.xml"/><Relationship Id="rId5" Type="http://schemas.openxmlformats.org/officeDocument/2006/relationships/image" Target="../media/image47.png"/><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56.xml"/><Relationship Id="rId4" Type="http://schemas.openxmlformats.org/officeDocument/2006/relationships/image" Target="../media/image80.jpg"/></Relationships>
</file>

<file path=ppt/slides/_rels/slide6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74.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0482" name="Группа 11">
            <a:extLst>
              <a:ext uri="{FF2B5EF4-FFF2-40B4-BE49-F238E27FC236}">
                <a16:creationId xmlns:a16="http://schemas.microsoft.com/office/drawing/2014/main" id="{735A9E3D-99B8-48F0-B5F6-30E9774E2720}"/>
              </a:ext>
            </a:extLst>
          </p:cNvPr>
          <p:cNvGrpSpPr>
            <a:grpSpLocks/>
          </p:cNvGrpSpPr>
          <p:nvPr/>
        </p:nvGrpSpPr>
        <p:grpSpPr bwMode="auto">
          <a:xfrm>
            <a:off x="1524001" y="3028994"/>
            <a:ext cx="8027988" cy="3838575"/>
            <a:chOff x="-13253" y="3038299"/>
            <a:chExt cx="9157253" cy="3838356"/>
          </a:xfrm>
        </p:grpSpPr>
        <p:pic>
          <p:nvPicPr>
            <p:cNvPr id="20517" name="Рисунок 8">
              <a:extLst>
                <a:ext uri="{FF2B5EF4-FFF2-40B4-BE49-F238E27FC236}">
                  <a16:creationId xmlns:a16="http://schemas.microsoft.com/office/drawing/2014/main" id="{65703F94-0C13-4BEE-8203-7AABE048A608}"/>
                </a:ext>
              </a:extLst>
            </p:cNvPr>
            <p:cNvPicPr>
              <a:picLocks noChangeAspect="1"/>
            </p:cNvPicPr>
            <p:nvPr/>
          </p:nvPicPr>
          <p:blipFill>
            <a:blip r:embed="rId4">
              <a:extLst>
                <a:ext uri="{28A0092B-C50C-407E-A947-70E740481C1C}">
                  <a14:useLocalDpi xmlns:a14="http://schemas.microsoft.com/office/drawing/2010/main" val="0"/>
                </a:ext>
              </a:extLst>
            </a:blip>
            <a:srcRect r="6720" b="4001"/>
            <a:stretch>
              <a:fillRect/>
            </a:stretch>
          </p:blipFill>
          <p:spPr bwMode="auto">
            <a:xfrm>
              <a:off x="4713925" y="4187014"/>
              <a:ext cx="4430075" cy="26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Рисунок 5">
              <a:extLst>
                <a:ext uri="{FF2B5EF4-FFF2-40B4-BE49-F238E27FC236}">
                  <a16:creationId xmlns:a16="http://schemas.microsoft.com/office/drawing/2014/main" id="{DC27579E-4FB3-4FE8-BFAA-9C1E431E150E}"/>
                </a:ext>
              </a:extLst>
            </p:cNvPr>
            <p:cNvPicPr>
              <a:picLocks noChangeAspect="1"/>
            </p:cNvPicPr>
            <p:nvPr/>
          </p:nvPicPr>
          <p:blipFill>
            <a:blip r:embed="rId5">
              <a:extLst>
                <a:ext uri="{28A0092B-C50C-407E-A947-70E740481C1C}">
                  <a14:useLocalDpi xmlns:a14="http://schemas.microsoft.com/office/drawing/2010/main" val="0"/>
                </a:ext>
              </a:extLst>
            </a:blip>
            <a:srcRect l="21445" b="37965"/>
            <a:stretch>
              <a:fillRect/>
            </a:stretch>
          </p:blipFill>
          <p:spPr bwMode="auto">
            <a:xfrm>
              <a:off x="-13253" y="3038299"/>
              <a:ext cx="7530401" cy="383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8" name="Rectangle 110">
            <a:extLst>
              <a:ext uri="{FF2B5EF4-FFF2-40B4-BE49-F238E27FC236}">
                <a16:creationId xmlns:a16="http://schemas.microsoft.com/office/drawing/2014/main" id="{A4EF8A9D-CCB4-4FB1-B989-6D60CC628CFF}"/>
              </a:ext>
            </a:extLst>
          </p:cNvPr>
          <p:cNvSpPr>
            <a:spLocks noGrp="1" noChangeArrowheads="1"/>
          </p:cNvSpPr>
          <p:nvPr>
            <p:ph type="ctrTitle"/>
          </p:nvPr>
        </p:nvSpPr>
        <p:spPr>
          <a:xfrm>
            <a:off x="6589756" y="2032815"/>
            <a:ext cx="5159400" cy="1800225"/>
          </a:xfrm>
        </p:spPr>
        <p:txBody>
          <a:bodyPr anchor="ctr"/>
          <a:lstStyle/>
          <a:p>
            <a:pPr eaLnBrk="1" hangingPunct="1">
              <a:defRPr/>
            </a:pPr>
            <a:r>
              <a:rPr lang="en-US"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Strategic Long Range Plan for JINR</a:t>
            </a:r>
            <a:br>
              <a:rPr lang="ru-RU"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ru-RU" sz="2800"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Boris </a:t>
            </a:r>
            <a:r>
              <a:rPr lang="en-US" altLang="ru-RU" sz="28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Sharkov</a:t>
            </a:r>
            <a:endParaRPr lang="es-ES" altLang="ru-RU" sz="3600"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4F2F041-860F-4618-A91D-CD349A176367}"/>
              </a:ext>
            </a:extLst>
          </p:cNvPr>
          <p:cNvSpPr txBox="1"/>
          <p:nvPr/>
        </p:nvSpPr>
        <p:spPr>
          <a:xfrm>
            <a:off x="1524043" y="3933841"/>
            <a:ext cx="5065713" cy="3054256"/>
          </a:xfrm>
          <a:prstGeom prst="rect">
            <a:avLst/>
          </a:prstGeom>
          <a:noFill/>
        </p:spPr>
        <p:txBody>
          <a:bodyPr lIns="90989" tIns="45509" rIns="90989" bIns="45509">
            <a:spAutoFit/>
          </a:bodyPr>
          <a:lstStyle/>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The International Working Group</a:t>
            </a:r>
          </a:p>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has been established</a:t>
            </a:r>
          </a:p>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in order to organize</a:t>
            </a:r>
          </a:p>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the elaboration of the </a:t>
            </a:r>
            <a:r>
              <a:rPr lang="ru-RU"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a:t>
            </a: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Strategic Long Range Plan </a:t>
            </a:r>
            <a:endParaRPr lang="ru-RU"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endParaRPr>
          </a:p>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(SLRP) of JINR</a:t>
            </a:r>
          </a:p>
          <a:p>
            <a:pPr marL="260664" fontAlgn="base">
              <a:lnSpc>
                <a:spcPts val="3299"/>
              </a:lnSpc>
              <a:spcAft>
                <a:spcPct val="0"/>
              </a:spcAft>
              <a:defRPr/>
            </a:pPr>
            <a:endParaRPr lang="en-US" altLang="ru-RU" sz="1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endParaRPr>
          </a:p>
        </p:txBody>
      </p:sp>
      <p:pic>
        <p:nvPicPr>
          <p:cNvPr id="7" name="Рисунок 6">
            <a:extLst>
              <a:ext uri="{FF2B5EF4-FFF2-40B4-BE49-F238E27FC236}">
                <a16:creationId xmlns:a16="http://schemas.microsoft.com/office/drawing/2014/main" id="{CF53D4E8-B77A-4CCB-9C25-46D17945A14B}"/>
              </a:ext>
            </a:extLst>
          </p:cNvPr>
          <p:cNvPicPr>
            <a:picLocks noChangeAspect="1"/>
          </p:cNvPicPr>
          <p:nvPr/>
        </p:nvPicPr>
        <p:blipFill>
          <a:blip r:embed="rId6" cstate="print">
            <a:duotone>
              <a:schemeClr val="accent6">
                <a:shade val="45000"/>
                <a:satMod val="135000"/>
              </a:schemeClr>
              <a:prstClr val="white"/>
            </a:duotone>
          </a:blip>
          <a:stretch>
            <a:fillRect/>
          </a:stretch>
        </p:blipFill>
        <p:spPr>
          <a:xfrm>
            <a:off x="1515777" y="177135"/>
            <a:ext cx="1875075" cy="1484731"/>
          </a:xfrm>
          <a:prstGeom prst="rect">
            <a:avLst/>
          </a:prstGeom>
        </p:spPr>
      </p:pic>
      <p:sp>
        <p:nvSpPr>
          <p:cNvPr id="20486" name="TextBox 12">
            <a:extLst>
              <a:ext uri="{FF2B5EF4-FFF2-40B4-BE49-F238E27FC236}">
                <a16:creationId xmlns:a16="http://schemas.microsoft.com/office/drawing/2014/main" id="{7A2F8944-1908-47BC-98BC-D236A519B336}"/>
              </a:ext>
            </a:extLst>
          </p:cNvPr>
          <p:cNvSpPr txBox="1">
            <a:spLocks noChangeArrowheads="1"/>
          </p:cNvSpPr>
          <p:nvPr/>
        </p:nvSpPr>
        <p:spPr bwMode="auto">
          <a:xfrm>
            <a:off x="1421983" y="1835874"/>
            <a:ext cx="2300287" cy="46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ru-RU" sz="1200" b="1" dirty="0">
                <a:solidFill>
                  <a:srgbClr val="343456"/>
                </a:solidFill>
                <a:latin typeface="Arial" panose="020B0604020202020204" pitchFamily="34" charset="0"/>
              </a:rPr>
              <a:t>Joint Institute for Nuclear Research</a:t>
            </a:r>
            <a:endParaRPr lang="ru-RU" altLang="ru-RU" sz="1200" b="1" dirty="0">
              <a:solidFill>
                <a:srgbClr val="343456"/>
              </a:solidFill>
              <a:latin typeface="Arial" panose="020B0604020202020204" pitchFamily="34" charset="0"/>
            </a:endParaRPr>
          </a:p>
        </p:txBody>
      </p:sp>
      <p:sp>
        <p:nvSpPr>
          <p:cNvPr id="16" name="TextBox 15">
            <a:extLst>
              <a:ext uri="{FF2B5EF4-FFF2-40B4-BE49-F238E27FC236}">
                <a16:creationId xmlns:a16="http://schemas.microsoft.com/office/drawing/2014/main" id="{05B594CB-2DDC-4ADD-B4FD-DF5D365875B9}"/>
              </a:ext>
            </a:extLst>
          </p:cNvPr>
          <p:cNvSpPr txBox="1"/>
          <p:nvPr/>
        </p:nvSpPr>
        <p:spPr>
          <a:xfrm>
            <a:off x="1159072" y="2420954"/>
            <a:ext cx="2986087" cy="245795"/>
          </a:xfrm>
          <a:prstGeom prst="rect">
            <a:avLst/>
          </a:prstGeom>
          <a:noFill/>
          <a:ln w="12700">
            <a:solidFill>
              <a:srgbClr val="C00000"/>
            </a:solidFill>
          </a:ln>
        </p:spPr>
        <p:txBody>
          <a:bodyPr lIns="90989" tIns="45509" rIns="90989" bIns="45509">
            <a:spAutoFit/>
          </a:bodyPr>
          <a:lstStyle/>
          <a:p>
            <a:pPr algn="ctr" fontAlgn="base">
              <a:spcBef>
                <a:spcPct val="0"/>
              </a:spcBef>
              <a:spcAft>
                <a:spcPct val="0"/>
              </a:spcAft>
              <a:defRPr/>
            </a:pPr>
            <a:r>
              <a:rPr lang="en-US" sz="1000" b="1" spc="50" dirty="0">
                <a:solidFill>
                  <a:srgbClr val="FF0000"/>
                </a:solidFill>
              </a:rPr>
              <a:t>SCIENCE BRINGING NATIONS TOGETHER</a:t>
            </a:r>
            <a:endParaRPr lang="ru-RU" sz="1000" b="1" spc="50" dirty="0">
              <a:solidFill>
                <a:srgbClr val="FF0000"/>
              </a:solidFill>
            </a:endParaRPr>
          </a:p>
        </p:txBody>
      </p:sp>
      <p:cxnSp>
        <p:nvCxnSpPr>
          <p:cNvPr id="15" name="Прямая соединительная линия 14">
            <a:extLst>
              <a:ext uri="{FF2B5EF4-FFF2-40B4-BE49-F238E27FC236}">
                <a16:creationId xmlns:a16="http://schemas.microsoft.com/office/drawing/2014/main" id="{ABD03C4B-57B1-4A6E-99C0-65F3A85227BD}"/>
              </a:ext>
            </a:extLst>
          </p:cNvPr>
          <p:cNvCxnSpPr/>
          <p:nvPr/>
        </p:nvCxnSpPr>
        <p:spPr>
          <a:xfrm>
            <a:off x="2828968" y="2479675"/>
            <a:ext cx="2100263"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0489" name="Группа 67">
            <a:extLst>
              <a:ext uri="{FF2B5EF4-FFF2-40B4-BE49-F238E27FC236}">
                <a16:creationId xmlns:a16="http://schemas.microsoft.com/office/drawing/2014/main" id="{3DE20DE5-98F8-44DA-81A4-DE07536B762A}"/>
              </a:ext>
            </a:extLst>
          </p:cNvPr>
          <p:cNvGrpSpPr>
            <a:grpSpLocks/>
          </p:cNvGrpSpPr>
          <p:nvPr/>
        </p:nvGrpSpPr>
        <p:grpSpPr bwMode="auto">
          <a:xfrm>
            <a:off x="6648975" y="21296"/>
            <a:ext cx="3312124" cy="1623723"/>
            <a:chOff x="5007291" y="38770"/>
            <a:chExt cx="3513327" cy="1212212"/>
          </a:xfrm>
        </p:grpSpPr>
        <p:sp>
          <p:nvSpPr>
            <p:cNvPr id="66" name="Скругленный прямоугольник 65">
              <a:extLst>
                <a:ext uri="{FF2B5EF4-FFF2-40B4-BE49-F238E27FC236}">
                  <a16:creationId xmlns:a16="http://schemas.microsoft.com/office/drawing/2014/main" id="{D46BEDDC-370F-4118-AFC2-055311FC60E7}"/>
                </a:ext>
              </a:extLst>
            </p:cNvPr>
            <p:cNvSpPr/>
            <p:nvPr/>
          </p:nvSpPr>
          <p:spPr>
            <a:xfrm>
              <a:off x="5857692" y="1068516"/>
              <a:ext cx="1827345" cy="182466"/>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62" name="Скругленный прямоугольник 61">
              <a:extLst>
                <a:ext uri="{FF2B5EF4-FFF2-40B4-BE49-F238E27FC236}">
                  <a16:creationId xmlns:a16="http://schemas.microsoft.com/office/drawing/2014/main" id="{4F4F7358-742F-4977-B93A-061824337796}"/>
                </a:ext>
              </a:extLst>
            </p:cNvPr>
            <p:cNvSpPr/>
            <p:nvPr/>
          </p:nvSpPr>
          <p:spPr>
            <a:xfrm>
              <a:off x="5319864" y="660743"/>
              <a:ext cx="2869122" cy="345893"/>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0492" name="TextBox 17">
              <a:extLst>
                <a:ext uri="{FF2B5EF4-FFF2-40B4-BE49-F238E27FC236}">
                  <a16:creationId xmlns:a16="http://schemas.microsoft.com/office/drawing/2014/main" id="{34524346-4B6F-4FBF-95C9-9A4837C595C4}"/>
                </a:ext>
              </a:extLst>
            </p:cNvPr>
            <p:cNvSpPr txBox="1">
              <a:spLocks noChangeArrowheads="1"/>
            </p:cNvSpPr>
            <p:nvPr/>
          </p:nvSpPr>
          <p:spPr bwMode="auto">
            <a:xfrm>
              <a:off x="5007291" y="38770"/>
              <a:ext cx="3513327" cy="5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lnSpc>
                  <a:spcPts val="900"/>
                </a:lnSpc>
                <a:spcBef>
                  <a:spcPct val="0"/>
                </a:spcBef>
                <a:spcAft>
                  <a:spcPct val="0"/>
                </a:spcAft>
              </a:pPr>
              <a:r>
                <a:rPr lang="en-US" altLang="ru-RU" sz="900" b="1">
                  <a:solidFill>
                    <a:srgbClr val="FFFFFF"/>
                  </a:solidFill>
                </a:rPr>
                <a:t>INTERNATIONAL INTERGOVERNMENTAL ORGANIZATION</a:t>
              </a:r>
            </a:p>
            <a:p>
              <a:pPr algn="ctr" eaLnBrk="1" fontAlgn="base" hangingPunct="1">
                <a:lnSpc>
                  <a:spcPts val="900"/>
                </a:lnSpc>
                <a:spcBef>
                  <a:spcPct val="0"/>
                </a:spcBef>
                <a:spcAft>
                  <a:spcPct val="0"/>
                </a:spcAft>
              </a:pPr>
              <a:r>
                <a:rPr lang="ru-RU" altLang="ru-RU" sz="900" b="1">
                  <a:solidFill>
                    <a:srgbClr val="FFFFFF"/>
                  </a:solidFill>
                </a:rPr>
                <a:t>МЕЖДУНАРОДНАЯ МЕЖПРАВИТЕЛЬСТВЕННАЯ ОРГАНИЗАЦИЯ</a:t>
              </a:r>
              <a:endParaRPr lang="ru-RU" altLang="ru-RU" sz="400" b="1">
                <a:solidFill>
                  <a:srgbClr val="FFFFFF"/>
                </a:solidFill>
              </a:endParaRPr>
            </a:p>
            <a:p>
              <a:pPr algn="ctr" eaLnBrk="1" fontAlgn="base" hangingPunct="1">
                <a:spcBef>
                  <a:spcPct val="0"/>
                </a:spcBef>
                <a:spcAft>
                  <a:spcPct val="0"/>
                </a:spcAft>
              </a:pPr>
              <a:endParaRPr lang="en-US" altLang="ru-RU" sz="400" b="1">
                <a:solidFill>
                  <a:srgbClr val="FFFFFF"/>
                </a:solidFill>
              </a:endParaRPr>
            </a:p>
            <a:p>
              <a:pPr algn="ctr" eaLnBrk="1" fontAlgn="base" hangingPunct="1">
                <a:lnSpc>
                  <a:spcPts val="900"/>
                </a:lnSpc>
                <a:spcBef>
                  <a:spcPct val="0"/>
                </a:spcBef>
                <a:spcAft>
                  <a:spcPct val="0"/>
                </a:spcAft>
              </a:pPr>
              <a:r>
                <a:rPr lang="en-US" altLang="ru-RU" sz="900" b="1">
                  <a:solidFill>
                    <a:srgbClr val="CCECFF"/>
                  </a:solidFill>
                </a:rPr>
                <a:t>JOINT INSTITUTE FOR NUCLEAR</a:t>
              </a:r>
              <a:r>
                <a:rPr lang="ru-RU" altLang="ru-RU" sz="900" b="1">
                  <a:solidFill>
                    <a:srgbClr val="CCECFF"/>
                  </a:solidFill>
                </a:rPr>
                <a:t> </a:t>
              </a:r>
              <a:r>
                <a:rPr lang="en-US" altLang="ru-RU" sz="900" b="1">
                  <a:solidFill>
                    <a:srgbClr val="CCECFF"/>
                  </a:solidFill>
                </a:rPr>
                <a:t>RESEARCH</a:t>
              </a:r>
              <a:endParaRPr lang="ru-RU" altLang="ru-RU" sz="900" b="1">
                <a:solidFill>
                  <a:srgbClr val="CCECFF"/>
                </a:solidFill>
              </a:endParaRPr>
            </a:p>
            <a:p>
              <a:pPr algn="ctr" eaLnBrk="1" fontAlgn="base" hangingPunct="1">
                <a:lnSpc>
                  <a:spcPts val="900"/>
                </a:lnSpc>
                <a:spcBef>
                  <a:spcPct val="0"/>
                </a:spcBef>
                <a:spcAft>
                  <a:spcPct val="0"/>
                </a:spcAft>
              </a:pPr>
              <a:r>
                <a:rPr lang="ru-RU" altLang="ru-RU" sz="900" b="1">
                  <a:solidFill>
                    <a:srgbClr val="CCECFF"/>
                  </a:solidFill>
                </a:rPr>
                <a:t>ОБЪЕДИНЕННЫЙ ИНСТИТУТ ЯДЕРНЫХ ИССЛЕДОВАНИЙ</a:t>
              </a:r>
              <a:endParaRPr lang="en-US" altLang="ru-RU" sz="900" b="1">
                <a:solidFill>
                  <a:srgbClr val="CCECFF"/>
                </a:solidFill>
              </a:endParaRPr>
            </a:p>
            <a:p>
              <a:pPr algn="ctr" eaLnBrk="1" fontAlgn="base" hangingPunct="1">
                <a:spcBef>
                  <a:spcPct val="0"/>
                </a:spcBef>
                <a:spcAft>
                  <a:spcPct val="0"/>
                </a:spcAft>
              </a:pPr>
              <a:endParaRPr lang="ru-RU" altLang="ru-RU" sz="1000" b="1">
                <a:solidFill>
                  <a:srgbClr val="002342"/>
                </a:solidFill>
              </a:endParaRPr>
            </a:p>
          </p:txBody>
        </p:sp>
        <p:pic>
          <p:nvPicPr>
            <p:cNvPr id="20493" name="Picture 3">
              <a:extLst>
                <a:ext uri="{FF2B5EF4-FFF2-40B4-BE49-F238E27FC236}">
                  <a16:creationId xmlns:a16="http://schemas.microsoft.com/office/drawing/2014/main" id="{8069A039-CA5C-4DE0-A61E-E48BAED26D1B}"/>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2636" y="69649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a:extLst>
                <a:ext uri="{FF2B5EF4-FFF2-40B4-BE49-F238E27FC236}">
                  <a16:creationId xmlns:a16="http://schemas.microsoft.com/office/drawing/2014/main" id="{D606F278-E0B8-4431-AE07-A5AAC8FDC7C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3491"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9" descr="https://upload.wikimedia.org/wikipedia/commons/thumb/2/2f/Flag_of_Armenia.svg/250px-Flag_of_Armenia.svg.png">
              <a:extLst>
                <a:ext uri="{FF2B5EF4-FFF2-40B4-BE49-F238E27FC236}">
                  <a16:creationId xmlns:a16="http://schemas.microsoft.com/office/drawing/2014/main" id="{1C928D4F-2E47-4E30-9A3F-9706614A9FA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6987" y="69703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1">
              <a:extLst>
                <a:ext uri="{FF2B5EF4-FFF2-40B4-BE49-F238E27FC236}">
                  <a16:creationId xmlns:a16="http://schemas.microsoft.com/office/drawing/2014/main" id="{FFA2EC92-CEE7-4019-8DE9-02AE994AB9BF}"/>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5254"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3">
              <a:extLst>
                <a:ext uri="{FF2B5EF4-FFF2-40B4-BE49-F238E27FC236}">
                  <a16:creationId xmlns:a16="http://schemas.microsoft.com/office/drawing/2014/main" id="{01DD344F-2F06-44AC-AA8B-50441D2B9024}"/>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83522" y="69339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4">
              <a:extLst>
                <a:ext uri="{FF2B5EF4-FFF2-40B4-BE49-F238E27FC236}">
                  <a16:creationId xmlns:a16="http://schemas.microsoft.com/office/drawing/2014/main" id="{D1B534FF-1EBA-4C1A-A2E3-021754C0AAC1}"/>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11622" y="69411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19">
              <a:extLst>
                <a:ext uri="{FF2B5EF4-FFF2-40B4-BE49-F238E27FC236}">
                  <a16:creationId xmlns:a16="http://schemas.microsoft.com/office/drawing/2014/main" id="{012B4828-CFFC-4D99-A84B-0AC4FE3815D2}"/>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912"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26" descr="https://upload.wikimedia.org/wikipedia/commons/thumb/b/bd/Flag_of_Cuba.svg/250px-Flag_of_Cuba.svg.png">
              <a:extLst>
                <a:ext uri="{FF2B5EF4-FFF2-40B4-BE49-F238E27FC236}">
                  <a16:creationId xmlns:a16="http://schemas.microsoft.com/office/drawing/2014/main" id="{7761FF07-A593-4B2A-8FE8-EA89DD0F7E06}"/>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3656"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Рисунок 18">
              <a:extLst>
                <a:ext uri="{FF2B5EF4-FFF2-40B4-BE49-F238E27FC236}">
                  <a16:creationId xmlns:a16="http://schemas.microsoft.com/office/drawing/2014/main" id="{F360BA61-B73D-459D-A0BA-1E0FBFFE01D2}"/>
                </a:ext>
              </a:extLst>
            </p:cNvPr>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12875" y="69342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4">
              <a:extLst>
                <a:ext uri="{FF2B5EF4-FFF2-40B4-BE49-F238E27FC236}">
                  <a16:creationId xmlns:a16="http://schemas.microsoft.com/office/drawing/2014/main" id="{1F8D8EAB-5774-40DC-A25A-877E478D3699}"/>
                </a:ext>
              </a:extLst>
            </p:cNvPr>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2981" y="87121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10">
              <a:extLst>
                <a:ext uri="{FF2B5EF4-FFF2-40B4-BE49-F238E27FC236}">
                  <a16:creationId xmlns:a16="http://schemas.microsoft.com/office/drawing/2014/main" id="{AF8FF558-A26C-4638-AC13-6EC0B6933B49}"/>
                </a:ext>
              </a:extLst>
            </p:cNvPr>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0869" y="87432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12">
              <a:extLst>
                <a:ext uri="{FF2B5EF4-FFF2-40B4-BE49-F238E27FC236}">
                  <a16:creationId xmlns:a16="http://schemas.microsoft.com/office/drawing/2014/main" id="{D14427A3-FA69-450F-BD67-DA7961998BAD}"/>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02540"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18">
              <a:extLst>
                <a:ext uri="{FF2B5EF4-FFF2-40B4-BE49-F238E27FC236}">
                  <a16:creationId xmlns:a16="http://schemas.microsoft.com/office/drawing/2014/main" id="{805E037C-0135-49F1-8B79-23AFB4742F21}"/>
                </a:ext>
              </a:extLst>
            </p:cNvPr>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17418" y="86974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24">
              <a:extLst>
                <a:ext uri="{FF2B5EF4-FFF2-40B4-BE49-F238E27FC236}">
                  <a16:creationId xmlns:a16="http://schemas.microsoft.com/office/drawing/2014/main" id="{7D2DC984-A84A-46E2-96DE-21D42421505C}"/>
                </a:ext>
              </a:extLst>
            </p:cNvPr>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85414" y="871925"/>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7" name="Picture 27">
              <a:extLst>
                <a:ext uri="{FF2B5EF4-FFF2-40B4-BE49-F238E27FC236}">
                  <a16:creationId xmlns:a16="http://schemas.microsoft.com/office/drawing/2014/main" id="{00F514C0-A515-423D-BC33-C43EEE821AE6}"/>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43490" y="87192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8" name="Рисунок 21">
              <a:extLst>
                <a:ext uri="{FF2B5EF4-FFF2-40B4-BE49-F238E27FC236}">
                  <a16:creationId xmlns:a16="http://schemas.microsoft.com/office/drawing/2014/main" id="{A15C2B13-EB65-42F3-9208-8CADF03A68FD}"/>
                </a:ext>
              </a:extLst>
            </p:cNvPr>
            <p:cNvPicPr>
              <a:picLocks/>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5254" y="87183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4">
              <a:extLst>
                <a:ext uri="{FF2B5EF4-FFF2-40B4-BE49-F238E27FC236}">
                  <a16:creationId xmlns:a16="http://schemas.microsoft.com/office/drawing/2014/main" id="{9AAA2229-6739-4B59-98F9-B0829F568657}"/>
                </a:ext>
              </a:extLst>
            </p:cNvPr>
            <p:cNvPicPr>
              <a:picLocks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63578" y="110296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17">
              <a:extLst>
                <a:ext uri="{FF2B5EF4-FFF2-40B4-BE49-F238E27FC236}">
                  <a16:creationId xmlns:a16="http://schemas.microsoft.com/office/drawing/2014/main" id="{63500065-A67A-425A-B2AC-77F9EEB5CEDE}"/>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822736" y="110316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20">
              <a:extLst>
                <a:ext uri="{FF2B5EF4-FFF2-40B4-BE49-F238E27FC236}">
                  <a16:creationId xmlns:a16="http://schemas.microsoft.com/office/drawing/2014/main" id="{B2B49F26-0E85-40A1-90C0-24CCF9B1671A}"/>
                </a:ext>
              </a:extLst>
            </p:cNvPr>
            <p:cNvPicPr>
              <a:picLocks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39786" y="110558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2" name="Рисунок 31">
              <a:extLst>
                <a:ext uri="{FF2B5EF4-FFF2-40B4-BE49-F238E27FC236}">
                  <a16:creationId xmlns:a16="http://schemas.microsoft.com/office/drawing/2014/main" id="{7344389A-E24E-487B-A3A1-B8706757670A}"/>
                </a:ext>
              </a:extLst>
            </p:cNvPr>
            <p:cNvPicPr>
              <a:picLocks/>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968321" y="110211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3" name="Рисунок 43">
              <a:extLst>
                <a:ext uri="{FF2B5EF4-FFF2-40B4-BE49-F238E27FC236}">
                  <a16:creationId xmlns:a16="http://schemas.microsoft.com/office/drawing/2014/main" id="{87138FD1-89D3-4B58-904F-C9FA323C8552}"/>
                </a:ext>
              </a:extLst>
            </p:cNvPr>
            <p:cNvPicPr>
              <a:picLocks/>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05685" y="11052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Рисунок 47">
              <a:extLst>
                <a:ext uri="{FF2B5EF4-FFF2-40B4-BE49-F238E27FC236}">
                  <a16:creationId xmlns:a16="http://schemas.microsoft.com/office/drawing/2014/main" id="{BA1E6C2B-12A9-4058-98C2-246456A6EBD3}"/>
                </a:ext>
              </a:extLst>
            </p:cNvPr>
            <p:cNvPicPr>
              <a:picLocks/>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524606"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5" name="Рисунок 48">
              <a:extLst>
                <a:ext uri="{FF2B5EF4-FFF2-40B4-BE49-F238E27FC236}">
                  <a16:creationId xmlns:a16="http://schemas.microsoft.com/office/drawing/2014/main" id="{22518171-A6AF-4D32-9107-2A3C3B7FDF5D}"/>
                </a:ext>
              </a:extLst>
            </p:cNvPr>
            <p:cNvPicPr>
              <a:picLocks/>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809714" y="87563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6" name="Рисунок 39">
              <a:extLst>
                <a:ext uri="{FF2B5EF4-FFF2-40B4-BE49-F238E27FC236}">
                  <a16:creationId xmlns:a16="http://schemas.microsoft.com/office/drawing/2014/main" id="{C26CA2EA-4C3B-4F10-BAEA-F0A39016B140}"/>
                </a:ext>
              </a:extLst>
            </p:cNvPr>
            <p:cNvPicPr>
              <a:picLocks/>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84109" y="1104253"/>
              <a:ext cx="183600"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7998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52400"/>
            <a:ext cx="8229600" cy="1265238"/>
          </a:xfrm>
          <a:solidFill>
            <a:schemeClr val="accent3">
              <a:lumMod val="20000"/>
              <a:lumOff val="80000"/>
            </a:schemeClr>
          </a:solidFill>
        </p:spPr>
        <p:txBody>
          <a:bodyPr>
            <a:normAutofit fontScale="90000"/>
          </a:bodyPr>
          <a:lstStyle/>
          <a:p>
            <a:pPr>
              <a:lnSpc>
                <a:spcPct val="115000"/>
              </a:lnSpc>
              <a:spcBef>
                <a:spcPts val="0"/>
              </a:spcBef>
            </a:pPr>
            <a:br>
              <a:rPr lang="en-GB" sz="3100" dirty="0">
                <a:solidFill>
                  <a:srgbClr val="1F497D"/>
                </a:solidFill>
                <a:latin typeface="Arial"/>
                <a:ea typeface="MS Mincho"/>
                <a:cs typeface="Times New Roman"/>
              </a:rPr>
            </a:br>
            <a:r>
              <a:rPr lang="en-GB" sz="3600" dirty="0">
                <a:solidFill>
                  <a:srgbClr val="1F497D"/>
                </a:solidFill>
                <a:latin typeface="Arial"/>
                <a:ea typeface="MS Mincho"/>
                <a:cs typeface="Times New Roman"/>
              </a:rPr>
              <a:t>Development of JINR as International</a:t>
            </a:r>
            <a:br>
              <a:rPr lang="en-GB" sz="3600" dirty="0">
                <a:solidFill>
                  <a:srgbClr val="1F497D"/>
                </a:solidFill>
                <a:latin typeface="Arial"/>
                <a:ea typeface="MS Mincho"/>
                <a:cs typeface="Times New Roman"/>
              </a:rPr>
            </a:br>
            <a:r>
              <a:rPr lang="en-GB" sz="3600" dirty="0">
                <a:solidFill>
                  <a:srgbClr val="1F497D"/>
                </a:solidFill>
                <a:latin typeface="Arial"/>
                <a:ea typeface="MS Mincho"/>
                <a:cs typeface="Times New Roman"/>
              </a:rPr>
              <a:t> Intergovernmental Organisation</a:t>
            </a:r>
            <a:br>
              <a:rPr lang="de-DE" sz="2000" dirty="0">
                <a:solidFill>
                  <a:srgbClr val="1F497D"/>
                </a:solidFill>
                <a:latin typeface="Times New Roman"/>
                <a:ea typeface="Times New Roman"/>
                <a:cs typeface="Times New Roman"/>
              </a:rPr>
            </a:br>
            <a:endParaRPr lang="de-DE" dirty="0"/>
          </a:p>
        </p:txBody>
      </p:sp>
      <p:sp>
        <p:nvSpPr>
          <p:cNvPr id="3" name="Inhaltsplatzhalter 2"/>
          <p:cNvSpPr>
            <a:spLocks noGrp="1"/>
          </p:cNvSpPr>
          <p:nvPr>
            <p:ph idx="1"/>
          </p:nvPr>
        </p:nvSpPr>
        <p:spPr>
          <a:xfrm>
            <a:off x="1981200" y="2057448"/>
            <a:ext cx="8229600" cy="1219197"/>
          </a:xfrm>
        </p:spPr>
        <p:txBody>
          <a:bodyPr/>
          <a:lstStyle/>
          <a:p>
            <a:r>
              <a:rPr lang="en-US" dirty="0"/>
              <a:t>HR policy, education and development of intellectual potential;                                 </a:t>
            </a:r>
            <a:r>
              <a:rPr lang="en-US" sz="2400" i="1" u="sng" dirty="0" err="1"/>
              <a:t>A.Ruzaev</a:t>
            </a:r>
            <a:endParaRPr lang="en-US" sz="2400" i="1" u="sng" dirty="0"/>
          </a:p>
        </p:txBody>
      </p:sp>
      <p:sp>
        <p:nvSpPr>
          <p:cNvPr id="5" name="Rechteck 4"/>
          <p:cNvSpPr/>
          <p:nvPr/>
        </p:nvSpPr>
        <p:spPr>
          <a:xfrm>
            <a:off x="1981224" y="3352819"/>
            <a:ext cx="8241089" cy="584349"/>
          </a:xfrm>
          <a:prstGeom prst="rect">
            <a:avLst/>
          </a:prstGeom>
        </p:spPr>
        <p:txBody>
          <a:bodyPr wrap="none" lIns="90989" tIns="45509" rIns="90989" bIns="45509">
            <a:spAutoFit/>
          </a:bodyPr>
          <a:lstStyle/>
          <a:p>
            <a:pPr marL="454957" indent="-454957">
              <a:buFont typeface="Arial" panose="020B0604020202020204" pitchFamily="34" charset="0"/>
              <a:buChar char="•"/>
              <a:defRPr/>
            </a:pPr>
            <a:r>
              <a:rPr lang="en-US" sz="3200" dirty="0">
                <a:solidFill>
                  <a:prstClr val="black"/>
                </a:solidFill>
              </a:rPr>
              <a:t>social and engineering infrastructure;   </a:t>
            </a:r>
            <a:r>
              <a:rPr lang="en-US" sz="2400" i="1" u="sng" dirty="0" err="1">
                <a:solidFill>
                  <a:prstClr val="black"/>
                </a:solidFill>
              </a:rPr>
              <a:t>S.Kulikov</a:t>
            </a:r>
            <a:endParaRPr lang="en-US" sz="2400" i="1" u="sng" dirty="0">
              <a:solidFill>
                <a:prstClr val="black"/>
              </a:solidFill>
            </a:endParaRPr>
          </a:p>
        </p:txBody>
      </p:sp>
      <p:sp>
        <p:nvSpPr>
          <p:cNvPr id="6" name="Textfeld 5"/>
          <p:cNvSpPr txBox="1"/>
          <p:nvPr/>
        </p:nvSpPr>
        <p:spPr>
          <a:xfrm>
            <a:off x="1981225" y="4114817"/>
            <a:ext cx="8407417" cy="1076792"/>
          </a:xfrm>
          <a:prstGeom prst="rect">
            <a:avLst/>
          </a:prstGeom>
          <a:noFill/>
        </p:spPr>
        <p:txBody>
          <a:bodyPr wrap="none" lIns="90989" tIns="45509" rIns="90989" bIns="45509" rtlCol="0">
            <a:spAutoFit/>
          </a:bodyPr>
          <a:lstStyle/>
          <a:p>
            <a:pPr marL="568702" indent="-568702">
              <a:buFont typeface="Arial" panose="020B0604020202020204" pitchFamily="34" charset="0"/>
              <a:buChar char="•"/>
              <a:defRPr/>
            </a:pPr>
            <a:r>
              <a:rPr lang="en-US" sz="3200" dirty="0">
                <a:solidFill>
                  <a:prstClr val="black"/>
                </a:solidFill>
              </a:rPr>
              <a:t>advancement of legal and </a:t>
            </a:r>
            <a:r>
              <a:rPr lang="en-US" sz="3200" dirty="0" err="1">
                <a:solidFill>
                  <a:prstClr val="black"/>
                </a:solidFill>
              </a:rPr>
              <a:t>administrati</a:t>
            </a:r>
            <a:endParaRPr lang="en-US" sz="3200" dirty="0">
              <a:solidFill>
                <a:prstClr val="black"/>
              </a:solidFill>
            </a:endParaRPr>
          </a:p>
          <a:p>
            <a:pPr>
              <a:defRPr/>
            </a:pPr>
            <a:r>
              <a:rPr lang="en-US" sz="3200" dirty="0">
                <a:solidFill>
                  <a:prstClr val="black"/>
                </a:solidFill>
              </a:rPr>
              <a:t>      functions of the institute</a:t>
            </a:r>
            <a:r>
              <a:rPr lang="en-US" sz="2400" dirty="0">
                <a:solidFill>
                  <a:prstClr val="black"/>
                </a:solidFill>
              </a:rPr>
              <a:t>;                                </a:t>
            </a:r>
            <a:r>
              <a:rPr lang="en-US" sz="2400" i="1" u="sng" dirty="0" err="1">
                <a:solidFill>
                  <a:prstClr val="black"/>
                </a:solidFill>
              </a:rPr>
              <a:t>M.Vasiliev</a:t>
            </a:r>
            <a:endParaRPr lang="en-US" sz="2400" i="1" u="sng" dirty="0">
              <a:solidFill>
                <a:prstClr val="black"/>
              </a:solidFill>
            </a:endParaRPr>
          </a:p>
        </p:txBody>
      </p:sp>
      <p:sp>
        <p:nvSpPr>
          <p:cNvPr id="7" name="Textfeld 6"/>
          <p:cNvSpPr txBox="1"/>
          <p:nvPr/>
        </p:nvSpPr>
        <p:spPr>
          <a:xfrm>
            <a:off x="1981227" y="5410213"/>
            <a:ext cx="8478590" cy="1446124"/>
          </a:xfrm>
          <a:prstGeom prst="rect">
            <a:avLst/>
          </a:prstGeom>
          <a:noFill/>
        </p:spPr>
        <p:txBody>
          <a:bodyPr wrap="none" lIns="90989" tIns="45509" rIns="90989" bIns="45509" rtlCol="0">
            <a:spAutoFit/>
          </a:bodyPr>
          <a:lstStyle/>
          <a:p>
            <a:pPr marL="454957" indent="-454957">
              <a:buFont typeface="Arial" panose="020B0604020202020204" pitchFamily="34" charset="0"/>
              <a:buChar char="•"/>
              <a:defRPr/>
            </a:pPr>
            <a:r>
              <a:rPr lang="en-US" sz="3200" dirty="0">
                <a:solidFill>
                  <a:prstClr val="black"/>
                </a:solidFill>
              </a:rPr>
              <a:t>international relations and involvement of the </a:t>
            </a:r>
          </a:p>
          <a:p>
            <a:pPr>
              <a:defRPr/>
            </a:pPr>
            <a:r>
              <a:rPr lang="en-US" sz="3200" dirty="0">
                <a:solidFill>
                  <a:prstClr val="black"/>
                </a:solidFill>
              </a:rPr>
              <a:t>     new member states.</a:t>
            </a:r>
          </a:p>
          <a:p>
            <a:pPr>
              <a:defRPr/>
            </a:pPr>
            <a:r>
              <a:rPr lang="en-US" dirty="0">
                <a:solidFill>
                  <a:prstClr val="black"/>
                </a:solidFill>
              </a:rPr>
              <a:t>.                                                                                                                                  </a:t>
            </a:r>
            <a:r>
              <a:rPr lang="en-US" sz="2400" i="1" u="sng" dirty="0" err="1">
                <a:solidFill>
                  <a:prstClr val="black"/>
                </a:solidFill>
              </a:rPr>
              <a:t>D.Kamanin</a:t>
            </a:r>
            <a:endParaRPr lang="de-DE" sz="2400" i="1" u="sng" dirty="0">
              <a:solidFill>
                <a:prstClr val="black"/>
              </a:solidFill>
            </a:endParaRPr>
          </a:p>
        </p:txBody>
      </p:sp>
    </p:spTree>
    <p:extLst>
      <p:ext uri="{BB962C8B-B14F-4D97-AF65-F5344CB8AC3E}">
        <p14:creationId xmlns:p14="http://schemas.microsoft.com/office/powerpoint/2010/main" val="23350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DBEEF4"/>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75178" y="198442"/>
            <a:ext cx="11688233" cy="579437"/>
          </a:xfrm>
          <a:solidFill>
            <a:schemeClr val="accent1">
              <a:lumMod val="40000"/>
              <a:lumOff val="60000"/>
            </a:schemeClr>
          </a:solidFill>
          <a:ln w="38100">
            <a:solidFill>
              <a:srgbClr val="C00000"/>
            </a:solidFill>
          </a:ln>
        </p:spPr>
        <p:txBody>
          <a:bodyPr rtlCol="0">
            <a:normAutofit fontScale="90000"/>
          </a:bodyPr>
          <a:lstStyle/>
          <a:p>
            <a:pPr eaLnBrk="1" fontAlgn="auto" hangingPunct="1">
              <a:spcAft>
                <a:spcPts val="0"/>
              </a:spcAft>
              <a:defRPr/>
            </a:pPr>
            <a:r>
              <a:rPr lang="en-US" dirty="0"/>
              <a:t> </a:t>
            </a:r>
            <a:r>
              <a:rPr lang="en-US" sz="3200" b="1" dirty="0">
                <a:solidFill>
                  <a:srgbClr val="FFFF00"/>
                </a:solidFill>
                <a:latin typeface="Arial Rounded MT Bold" pitchFamily="34" charset="0"/>
                <a:cs typeface="Aharoni" pitchFamily="2" charset="-79"/>
              </a:rPr>
              <a:t>The JINR  Long Range Strategy Plan up to 2030</a:t>
            </a:r>
            <a:endParaRPr lang="ru-RU" b="1" dirty="0">
              <a:solidFill>
                <a:srgbClr val="FFFF00"/>
              </a:solidFill>
              <a:cs typeface="Aharoni" pitchFamily="2" charset="-79"/>
            </a:endParaRPr>
          </a:p>
        </p:txBody>
      </p:sp>
      <p:sp>
        <p:nvSpPr>
          <p:cNvPr id="4099" name="TextBox 4"/>
          <p:cNvSpPr txBox="1">
            <a:spLocks noChangeArrowheads="1"/>
          </p:cNvSpPr>
          <p:nvPr/>
        </p:nvSpPr>
        <p:spPr bwMode="auto">
          <a:xfrm>
            <a:off x="1997354" y="960459"/>
            <a:ext cx="8379108" cy="4523889"/>
          </a:xfrm>
          <a:prstGeom prst="rect">
            <a:avLst/>
          </a:prstGeom>
          <a:solidFill>
            <a:srgbClr val="0070C0"/>
          </a:solidFill>
          <a:ln w="38100">
            <a:solidFill>
              <a:srgbClr val="C00000"/>
            </a:solidFill>
            <a:miter lim="800000"/>
            <a:headEnd/>
            <a:tailEnd/>
          </a:ln>
        </p:spPr>
        <p:txBody>
          <a:bodyPr wrap="square" lIns="90989" tIns="45509" rIns="90989" bIns="45509">
            <a:spAutoFit/>
          </a:bodyPr>
          <a:lstStyle/>
          <a:p>
            <a:pPr algn="ctr" fontAlgn="base">
              <a:spcBef>
                <a:spcPct val="0"/>
              </a:spcBef>
              <a:spcAft>
                <a:spcPct val="0"/>
              </a:spcAft>
              <a:defRPr/>
            </a:pPr>
            <a:r>
              <a:rPr lang="en-US" sz="2400" b="1" dirty="0">
                <a:solidFill>
                  <a:prstClr val="white"/>
                </a:solidFill>
                <a:ea typeface="Droid Sans Fallback"/>
                <a:cs typeface="Droid Sans Fallback"/>
              </a:rPr>
              <a:t>         Proposals from JINR Laboratories for the SLRP </a:t>
            </a:r>
          </a:p>
          <a:p>
            <a:pPr algn="ctr" fontAlgn="base">
              <a:spcBef>
                <a:spcPct val="0"/>
              </a:spcBef>
              <a:spcAft>
                <a:spcPct val="0"/>
              </a:spcAft>
              <a:defRPr/>
            </a:pPr>
            <a:r>
              <a:rPr lang="en-US" sz="2400" b="1" dirty="0">
                <a:solidFill>
                  <a:prstClr val="white"/>
                </a:solidFill>
                <a:ea typeface="Droid Sans Fallback"/>
                <a:cs typeface="Droid Sans Fallback"/>
              </a:rPr>
              <a:t>               were  considered at two sessions of the PAC`s,</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at the meeting of JINR Technical – Scientific Council. </a:t>
            </a:r>
          </a:p>
          <a:p>
            <a:pPr algn="ctr" fontAlgn="base">
              <a:spcBef>
                <a:spcPct val="0"/>
              </a:spcBef>
              <a:spcAft>
                <a:spcPct val="0"/>
              </a:spcAft>
              <a:defRPr/>
            </a:pPr>
            <a:r>
              <a:rPr lang="en-US" sz="2400" b="1" dirty="0">
                <a:solidFill>
                  <a:prstClr val="white"/>
                </a:solidFill>
                <a:ea typeface="Droid Sans Fallback"/>
                <a:cs typeface="Droid Sans Fallback"/>
              </a:rPr>
              <a:t>The reports of the representatives from the SLRP Working Sub-Groups were discussed in the  session of JINR Scientific Council in September in 2019.</a:t>
            </a:r>
            <a:br>
              <a:rPr lang="en-US" sz="2400" b="1" dirty="0">
                <a:solidFill>
                  <a:prstClr val="white"/>
                </a:solidFill>
                <a:ea typeface="Droid Sans Fallback"/>
                <a:cs typeface="Droid Sans Fallback"/>
              </a:rPr>
            </a:b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The whole project of the  SLRP is to be completed at the end of 2019 and shall be considered at the February session of the JINR Scientific Council and then presented for approval  by the </a:t>
            </a:r>
          </a:p>
          <a:p>
            <a:pPr fontAlgn="base">
              <a:spcBef>
                <a:spcPct val="0"/>
              </a:spcBef>
              <a:spcAft>
                <a:spcPct val="0"/>
              </a:spcAft>
              <a:defRPr/>
            </a:pPr>
            <a:r>
              <a:rPr lang="en-US" sz="2400" b="1" dirty="0">
                <a:solidFill>
                  <a:prstClr val="white"/>
                </a:solidFill>
                <a:ea typeface="Droid Sans Fallback"/>
                <a:cs typeface="Droid Sans Fallback"/>
              </a:rPr>
              <a:t>                              JINR Committee of the Plenipotentiaries</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in the March session in 2020.</a:t>
            </a:r>
            <a:endParaRPr lang="ru-RU" sz="2400" dirty="0">
              <a:solidFill>
                <a:prstClr val="white"/>
              </a:solidFill>
              <a:ea typeface="Droid Sans Fallback"/>
              <a:cs typeface="Droid Sans Fallback"/>
            </a:endParaRPr>
          </a:p>
        </p:txBody>
      </p:sp>
      <p:sp>
        <p:nvSpPr>
          <p:cNvPr id="4100" name="TextBox 5"/>
          <p:cNvSpPr txBox="1">
            <a:spLocks noChangeArrowheads="1"/>
          </p:cNvSpPr>
          <p:nvPr/>
        </p:nvSpPr>
        <p:spPr bwMode="auto">
          <a:xfrm>
            <a:off x="1804195" y="5643266"/>
            <a:ext cx="8643820" cy="1199902"/>
          </a:xfrm>
          <a:prstGeom prst="rect">
            <a:avLst/>
          </a:prstGeom>
          <a:solidFill>
            <a:schemeClr val="bg1"/>
          </a:solidFill>
          <a:ln w="38100">
            <a:solidFill>
              <a:srgbClr val="7030A0"/>
            </a:solidFill>
            <a:miter lim="800000"/>
            <a:headEnd/>
            <a:tailEnd/>
          </a:ln>
        </p:spPr>
        <p:txBody>
          <a:bodyPr wrap="square" lIns="90989" tIns="45509" rIns="90989" bIns="45509">
            <a:spAutoFit/>
          </a:bodyPr>
          <a:lstStyle>
            <a:lvl1pPr defTabSz="911225" eaLnBrk="0" hangingPunct="0">
              <a:defRPr>
                <a:solidFill>
                  <a:schemeClr val="tx1"/>
                </a:solidFill>
                <a:latin typeface="Arial" pitchFamily="34" charset="0"/>
                <a:cs typeface="Arial" pitchFamily="34" charset="0"/>
              </a:defRPr>
            </a:lvl1pPr>
            <a:lvl2pPr marL="742950" indent="-285750" defTabSz="911225" eaLnBrk="0" hangingPunct="0">
              <a:defRPr>
                <a:solidFill>
                  <a:schemeClr val="tx1"/>
                </a:solidFill>
                <a:latin typeface="Arial" pitchFamily="34" charset="0"/>
                <a:cs typeface="Arial" pitchFamily="34" charset="0"/>
              </a:defRPr>
            </a:lvl2pPr>
            <a:lvl3pPr marL="1143000" indent="-228600" defTabSz="911225" eaLnBrk="0" hangingPunct="0">
              <a:defRPr>
                <a:solidFill>
                  <a:schemeClr val="tx1"/>
                </a:solidFill>
                <a:latin typeface="Arial" pitchFamily="34" charset="0"/>
                <a:cs typeface="Arial" pitchFamily="34" charset="0"/>
              </a:defRPr>
            </a:lvl3pPr>
            <a:lvl4pPr marL="1600200" indent="-228600" defTabSz="911225" eaLnBrk="0" hangingPunct="0">
              <a:defRPr>
                <a:solidFill>
                  <a:schemeClr val="tx1"/>
                </a:solidFill>
                <a:latin typeface="Arial" pitchFamily="34" charset="0"/>
                <a:cs typeface="Arial" pitchFamily="34" charset="0"/>
              </a:defRPr>
            </a:lvl4pPr>
            <a:lvl5pPr marL="2057400" indent="-228600" defTabSz="911225" eaLnBrk="0" hangingPunct="0">
              <a:defRPr>
                <a:solidFill>
                  <a:schemeClr val="tx1"/>
                </a:solidFill>
                <a:latin typeface="Arial"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2400" b="1" dirty="0">
                <a:solidFill>
                  <a:srgbClr val="7030A0"/>
                </a:solidFill>
                <a:latin typeface="Calibri" pitchFamily="34" charset="0"/>
                <a:ea typeface="Droid Sans Fallback"/>
                <a:cs typeface="Droid Sans Fallback"/>
              </a:rPr>
              <a:t>     </a:t>
            </a:r>
            <a:r>
              <a:rPr lang="en-US" altLang="ru-RU" sz="2000" b="1" dirty="0">
                <a:solidFill>
                  <a:srgbClr val="7030A0"/>
                </a:solidFill>
                <a:latin typeface="Calibri" pitchFamily="34" charset="0"/>
                <a:ea typeface="Droid Sans Fallback"/>
                <a:cs typeface="Droid Sans Fallback"/>
                <a:sym typeface="Wingdings" pitchFamily="2" charset="2"/>
              </a:rPr>
              <a:t></a:t>
            </a:r>
            <a:r>
              <a:rPr lang="en-US" altLang="ru-RU" sz="2000" b="1" dirty="0">
                <a:solidFill>
                  <a:srgbClr val="7030A0"/>
                </a:solidFill>
                <a:latin typeface="Calibri" pitchFamily="34" charset="0"/>
                <a:ea typeface="Droid Sans Fallback"/>
                <a:cs typeface="Droid Sans Fallback"/>
              </a:rPr>
              <a:t>   Working documents of IWG for JINR strategic long-range planning                    </a:t>
            </a:r>
          </a:p>
          <a:p>
            <a:pPr eaLnBrk="1" fontAlgn="base" hangingPunct="1">
              <a:spcBef>
                <a:spcPct val="0"/>
              </a:spcBef>
              <a:spcAft>
                <a:spcPct val="0"/>
              </a:spcAft>
            </a:pPr>
            <a:r>
              <a:rPr lang="en-US" altLang="ru-RU" sz="2000" b="1" dirty="0">
                <a:solidFill>
                  <a:srgbClr val="7030A0"/>
                </a:solidFill>
                <a:latin typeface="Calibri" pitchFamily="34" charset="0"/>
                <a:ea typeface="Droid Sans Fallback"/>
                <a:cs typeface="Droid Sans Fallback"/>
              </a:rPr>
              <a:t>                                       are available at</a:t>
            </a:r>
            <a:r>
              <a:rPr lang="en-US" altLang="ru-RU" sz="2000" b="1" dirty="0">
                <a:solidFill>
                  <a:srgbClr val="C00000"/>
                </a:solidFill>
                <a:latin typeface="Calibri" pitchFamily="34" charset="0"/>
                <a:ea typeface="Droid Sans Fallback"/>
                <a:cs typeface="Droid Sans Fallback"/>
              </a:rPr>
              <a:t> </a:t>
            </a:r>
            <a:r>
              <a:rPr lang="en-US" altLang="ru-RU" sz="2400" b="1" dirty="0">
                <a:solidFill>
                  <a:srgbClr val="C00000"/>
                </a:solidFill>
                <a:latin typeface="Calibri" pitchFamily="34" charset="0"/>
                <a:ea typeface="Droid Sans Fallback"/>
                <a:cs typeface="Droid Sans Fallback"/>
              </a:rPr>
              <a:t>https://indico.jinr.ru/</a:t>
            </a:r>
            <a:endParaRPr lang="en-US" altLang="ru-RU" sz="2000" b="1" dirty="0">
              <a:solidFill>
                <a:srgbClr val="0000FF"/>
              </a:solidFill>
              <a:latin typeface="Calibri" pitchFamily="34" charset="0"/>
              <a:ea typeface="Droid Sans Fallback"/>
              <a:cs typeface="Droid Sans Fallback"/>
            </a:endParaRPr>
          </a:p>
          <a:p>
            <a:pPr eaLnBrk="1" fontAlgn="base" hangingPunct="1">
              <a:spcBef>
                <a:spcPct val="0"/>
              </a:spcBef>
              <a:spcAft>
                <a:spcPct val="0"/>
              </a:spcAft>
            </a:pPr>
            <a:r>
              <a:rPr lang="en-US" altLang="ru-RU" dirty="0">
                <a:solidFill>
                  <a:srgbClr val="7030A0"/>
                </a:solidFill>
                <a:latin typeface="Calibri" pitchFamily="34" charset="0"/>
                <a:ea typeface="Droid Sans Fallback"/>
                <a:cs typeface="Droid Sans Fallback"/>
              </a:rPr>
              <a:t>    </a:t>
            </a:r>
            <a:r>
              <a:rPr lang="en-US" altLang="ru-RU" sz="2400" dirty="0">
                <a:solidFill>
                  <a:srgbClr val="7030A0"/>
                </a:solidFill>
                <a:latin typeface="Calibri" pitchFamily="34" charset="0"/>
                <a:ea typeface="Droid Sans Fallback"/>
                <a:cs typeface="Droid Sans Fallback"/>
              </a:rPr>
              <a:t>  </a:t>
            </a:r>
            <a:r>
              <a:rPr lang="en-US" altLang="ru-RU" sz="2000" dirty="0">
                <a:solidFill>
                  <a:srgbClr val="7030A0"/>
                </a:solidFill>
                <a:latin typeface="Calibri" pitchFamily="34" charset="0"/>
                <a:ea typeface="Droid Sans Fallback"/>
                <a:cs typeface="Droid Sans Fallback"/>
                <a:sym typeface="Wingdings" pitchFamily="2" charset="2"/>
              </a:rPr>
              <a:t></a:t>
            </a:r>
            <a:r>
              <a:rPr lang="en-US" altLang="ru-RU" sz="2400" dirty="0">
                <a:solidFill>
                  <a:srgbClr val="7030A0"/>
                </a:solidFill>
                <a:latin typeface="Calibri" pitchFamily="34" charset="0"/>
                <a:ea typeface="Droid Sans Fallback"/>
                <a:cs typeface="Droid Sans Fallback"/>
              </a:rPr>
              <a:t>  </a:t>
            </a:r>
            <a:r>
              <a:rPr lang="en-US" altLang="ru-RU" sz="2000" b="1" dirty="0">
                <a:solidFill>
                  <a:srgbClr val="7030A0"/>
                </a:solidFill>
                <a:latin typeface="Calibri" pitchFamily="34" charset="0"/>
                <a:ea typeface="Droid Sans Fallback"/>
                <a:cs typeface="Droid Sans Fallback"/>
              </a:rPr>
              <a:t>Direct link:</a:t>
            </a:r>
            <a:r>
              <a:rPr lang="en-US" altLang="ru-RU" sz="1600" b="1" dirty="0">
                <a:solidFill>
                  <a:srgbClr val="7030A0"/>
                </a:solidFill>
                <a:latin typeface="Calibri" pitchFamily="34" charset="0"/>
                <a:ea typeface="Droid Sans Fallback"/>
                <a:cs typeface="Droid Sans Fallback"/>
              </a:rPr>
              <a:t> </a:t>
            </a:r>
            <a:r>
              <a:rPr lang="en-US" altLang="ru-RU" sz="2000" b="1" dirty="0">
                <a:solidFill>
                  <a:srgbClr val="C00000"/>
                </a:solidFill>
                <a:latin typeface="Calibri" pitchFamily="34" charset="0"/>
                <a:ea typeface="Droid Sans Fallback"/>
                <a:cs typeface="Droid Sans Fallback"/>
              </a:rPr>
              <a:t>https://indico.jinr.ru/conferenceDisplay.py?confld=490</a:t>
            </a:r>
            <a:endParaRPr lang="ru-RU" altLang="ru-RU" sz="2000" b="1" u="sng" dirty="0">
              <a:solidFill>
                <a:srgbClr val="0000FF"/>
              </a:solidFill>
              <a:latin typeface="Calibri" pitchFamily="34" charset="0"/>
              <a:ea typeface="Droid Sans Fallback"/>
              <a:cs typeface="Droid Sans Fallback"/>
            </a:endParaRPr>
          </a:p>
        </p:txBody>
      </p:sp>
    </p:spTree>
    <p:extLst>
      <p:ext uri="{BB962C8B-B14F-4D97-AF65-F5344CB8AC3E}">
        <p14:creationId xmlns:p14="http://schemas.microsoft.com/office/powerpoint/2010/main" val="279620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558ED5"/>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26806" y="115930"/>
            <a:ext cx="10938417" cy="720725"/>
          </a:xfrm>
        </p:spPr>
        <p:txBody>
          <a:bodyPr rtlCol="0">
            <a:normAutofit fontScale="90000"/>
          </a:bodyPr>
          <a:lstStyle/>
          <a:p>
            <a:pPr defTabSz="532682" eaLnBrk="1" fontAlgn="auto" hangingPunct="1">
              <a:spcAft>
                <a:spcPts val="0"/>
              </a:spcAft>
              <a:defRPr/>
            </a:pPr>
            <a:r>
              <a:rPr lang="en-US" altLang="ru-RU" sz="3600" b="1" dirty="0">
                <a:solidFill>
                  <a:srgbClr val="FFFF00"/>
                </a:solidFill>
                <a:cs typeface="Times New Roman" panose="02020603050405020304" pitchFamily="18" charset="0"/>
              </a:rPr>
              <a:t>126th session of the Scientific Council</a:t>
            </a:r>
            <a:br>
              <a:rPr lang="en-US" altLang="ru-RU" sz="3900" dirty="0">
                <a:solidFill>
                  <a:srgbClr val="FFFF00"/>
                </a:solidFill>
                <a:cs typeface="Times New Roman" panose="02020603050405020304" pitchFamily="18" charset="0"/>
              </a:rPr>
            </a:br>
            <a:endParaRPr lang="ru-RU" altLang="ru-RU" sz="2800" b="1" u="sng" dirty="0">
              <a:solidFill>
                <a:srgbClr val="FFFF00"/>
              </a:solidFill>
            </a:endParaRPr>
          </a:p>
        </p:txBody>
      </p:sp>
      <p:sp>
        <p:nvSpPr>
          <p:cNvPr id="19459" name="Rectangle 3"/>
          <p:cNvSpPr>
            <a:spLocks noGrp="1" noChangeArrowheads="1"/>
          </p:cNvSpPr>
          <p:nvPr>
            <p:ph idx="1"/>
          </p:nvPr>
        </p:nvSpPr>
        <p:spPr>
          <a:xfrm>
            <a:off x="626806" y="954249"/>
            <a:ext cx="10938417" cy="4949504"/>
          </a:xfrm>
        </p:spPr>
        <p:txBody>
          <a:bodyPr rtlCol="0">
            <a:normAutofit/>
          </a:bodyPr>
          <a:lstStyle/>
          <a:p>
            <a:pPr marL="0" indent="0" defTabSz="532682" eaLnBrk="1" fontAlgn="auto" hangingPunct="1">
              <a:spcAft>
                <a:spcPts val="1546"/>
              </a:spcAft>
              <a:buNone/>
              <a:defRPr/>
            </a:pPr>
            <a:r>
              <a:rPr lang="en-US" altLang="ru-RU" sz="2400" b="1" dirty="0">
                <a:solidFill>
                  <a:srgbClr val="FFC000"/>
                </a:solidFill>
              </a:rPr>
              <a:t>The Working Sub-Groups reports at the 126</a:t>
            </a:r>
            <a:r>
              <a:rPr lang="en-US" altLang="ru-RU" sz="2400" b="1" baseline="30000" dirty="0">
                <a:solidFill>
                  <a:srgbClr val="FFC000"/>
                </a:solidFill>
              </a:rPr>
              <a:t>th</a:t>
            </a:r>
            <a:r>
              <a:rPr lang="en-US" altLang="ru-RU" sz="2400" b="1" dirty="0">
                <a:solidFill>
                  <a:srgbClr val="FFC000"/>
                </a:solidFill>
              </a:rPr>
              <a:t>  session ( 19-20 Sept.,2019) of the JINR Scientific Council on the preparation of the draft Strategic plan for the long-term development of JINR up to 2030.</a:t>
            </a:r>
          </a:p>
          <a:p>
            <a:pPr marL="0" indent="0" algn="just" defTabSz="532682" eaLnBrk="1" fontAlgn="auto" hangingPunct="1">
              <a:spcAft>
                <a:spcPts val="1546"/>
              </a:spcAft>
              <a:buNone/>
              <a:defRPr/>
            </a:pPr>
            <a:r>
              <a:rPr lang="en-US" altLang="ru-RU" sz="2000" dirty="0">
                <a:solidFill>
                  <a:schemeClr val="bg1"/>
                </a:solidFill>
              </a:rPr>
              <a:t>The Scientific Council took note of the reports concerning the current preparation of the draft Strategic plan for the long-term development of JINR in its major sections, presented by DLNP Deputy Director </a:t>
            </a:r>
            <a:r>
              <a:rPr lang="en-US" altLang="ru-RU" sz="2000" b="1" dirty="0">
                <a:solidFill>
                  <a:srgbClr val="FFC000"/>
                </a:solidFill>
              </a:rPr>
              <a:t>D. </a:t>
            </a:r>
            <a:r>
              <a:rPr lang="en-US" altLang="ru-RU" sz="2000" b="1" dirty="0" err="1">
                <a:solidFill>
                  <a:srgbClr val="FFC000"/>
                </a:solidFill>
              </a:rPr>
              <a:t>Naumov</a:t>
            </a:r>
            <a:r>
              <a:rPr lang="en-US" altLang="ru-RU" sz="2000" dirty="0">
                <a:solidFill>
                  <a:srgbClr val="FFC000"/>
                </a:solidFill>
              </a:rPr>
              <a:t> </a:t>
            </a:r>
            <a:r>
              <a:rPr lang="en-US" altLang="ru-RU" sz="2000" dirty="0">
                <a:solidFill>
                  <a:schemeClr val="bg1"/>
                </a:solidFill>
              </a:rPr>
              <a:t>(particle physics), VBLHEP Deputy Director </a:t>
            </a:r>
            <a:r>
              <a:rPr lang="en-US" altLang="ru-RU" sz="2000" b="1" dirty="0">
                <a:solidFill>
                  <a:srgbClr val="FFC000"/>
                </a:solidFill>
              </a:rPr>
              <a:t>R. </a:t>
            </a:r>
            <a:r>
              <a:rPr lang="en-US" altLang="ru-RU" sz="2000" b="1" dirty="0" err="1">
                <a:solidFill>
                  <a:srgbClr val="FFC000"/>
                </a:solidFill>
              </a:rPr>
              <a:t>Tsenov</a:t>
            </a:r>
            <a:r>
              <a:rPr lang="en-US" altLang="ru-RU" sz="2000" dirty="0">
                <a:solidFill>
                  <a:srgbClr val="FFC000"/>
                </a:solidFill>
              </a:rPr>
              <a:t> </a:t>
            </a:r>
            <a:r>
              <a:rPr lang="en-US" altLang="ru-RU" sz="2000" dirty="0">
                <a:solidFill>
                  <a:schemeClr val="bg1"/>
                </a:solidFill>
              </a:rPr>
              <a:t>(relativistic heavy-ion physics and spin physics), FLNR Scientific Secretary </a:t>
            </a:r>
            <a:r>
              <a:rPr lang="en-US" altLang="ru-RU" sz="2000" b="1" dirty="0">
                <a:solidFill>
                  <a:srgbClr val="FFC000"/>
                </a:solidFill>
              </a:rPr>
              <a:t>A. </a:t>
            </a:r>
            <a:r>
              <a:rPr lang="en-US" altLang="ru-RU" sz="2000" b="1" dirty="0" err="1">
                <a:solidFill>
                  <a:srgbClr val="FFC000"/>
                </a:solidFill>
              </a:rPr>
              <a:t>Karpov</a:t>
            </a:r>
            <a:r>
              <a:rPr lang="en-US" altLang="ru-RU" sz="2000" dirty="0">
                <a:solidFill>
                  <a:srgbClr val="FFC000"/>
                </a:solidFill>
              </a:rPr>
              <a:t> </a:t>
            </a:r>
            <a:r>
              <a:rPr lang="en-US" altLang="ru-RU" sz="2000" dirty="0">
                <a:solidFill>
                  <a:schemeClr val="bg1"/>
                </a:solidFill>
              </a:rPr>
              <a:t>(nuclear physics at low and intermediate energies), by FLNP Directorate Adviser </a:t>
            </a:r>
            <a:r>
              <a:rPr lang="en-US" altLang="ru-RU" sz="2000" b="1" dirty="0">
                <a:solidFill>
                  <a:srgbClr val="FFC000"/>
                </a:solidFill>
              </a:rPr>
              <a:t>A. </a:t>
            </a:r>
            <a:r>
              <a:rPr lang="en-US" altLang="ru-RU" sz="2000" b="1" dirty="0" err="1">
                <a:solidFill>
                  <a:srgbClr val="FFC000"/>
                </a:solidFill>
              </a:rPr>
              <a:t>Ioffe</a:t>
            </a:r>
            <a:r>
              <a:rPr lang="en-US" altLang="ru-RU" sz="2000" b="1" dirty="0">
                <a:solidFill>
                  <a:srgbClr val="FFC000"/>
                </a:solidFill>
              </a:rPr>
              <a:t> </a:t>
            </a:r>
            <a:r>
              <a:rPr lang="en-US" altLang="ru-RU" sz="2000" dirty="0">
                <a:solidFill>
                  <a:schemeClr val="bg1"/>
                </a:solidFill>
              </a:rPr>
              <a:t>(condensed matter physics and neutron nuclear physics), by LRB Senior Researcher </a:t>
            </a:r>
            <a:r>
              <a:rPr lang="en-US" altLang="ru-RU" sz="2000" b="1" dirty="0">
                <a:solidFill>
                  <a:srgbClr val="FFC000"/>
                </a:solidFill>
              </a:rPr>
              <a:t>E. </a:t>
            </a:r>
            <a:r>
              <a:rPr lang="en-US" altLang="ru-RU" sz="2000" b="1" dirty="0" err="1">
                <a:solidFill>
                  <a:srgbClr val="FFC000"/>
                </a:solidFill>
              </a:rPr>
              <a:t>Nasonova</a:t>
            </a:r>
            <a:r>
              <a:rPr lang="en-US" altLang="ru-RU" sz="2000" dirty="0">
                <a:solidFill>
                  <a:srgbClr val="FFC000"/>
                </a:solidFill>
              </a:rPr>
              <a:t> </a:t>
            </a:r>
            <a:r>
              <a:rPr lang="en-US" altLang="ru-RU" sz="2000" dirty="0">
                <a:solidFill>
                  <a:schemeClr val="bg1"/>
                </a:solidFill>
              </a:rPr>
              <a:t>(radiobiology), and by LIT Researcher </a:t>
            </a:r>
            <a:r>
              <a:rPr lang="en-US" altLang="ru-RU" sz="2000" b="1" dirty="0">
                <a:solidFill>
                  <a:srgbClr val="FFC000"/>
                </a:solidFill>
              </a:rPr>
              <a:t>N. </a:t>
            </a:r>
            <a:r>
              <a:rPr lang="en-US" altLang="ru-RU" sz="2000" b="1" dirty="0" err="1">
                <a:solidFill>
                  <a:srgbClr val="FFC000"/>
                </a:solidFill>
              </a:rPr>
              <a:t>Voytishin</a:t>
            </a:r>
            <a:r>
              <a:rPr lang="en-US" altLang="ru-RU" sz="2000" dirty="0">
                <a:solidFill>
                  <a:srgbClr val="FFC000"/>
                </a:solidFill>
              </a:rPr>
              <a:t> </a:t>
            </a:r>
            <a:r>
              <a:rPr lang="en-US" altLang="ru-RU" sz="2000" dirty="0">
                <a:solidFill>
                  <a:schemeClr val="bg1"/>
                </a:solidFill>
              </a:rPr>
              <a:t>(information technology).</a:t>
            </a:r>
            <a:endParaRPr lang="en-GB" altLang="ru-RU" sz="2000" dirty="0">
              <a:solidFill>
                <a:schemeClr val="bg1"/>
              </a:solidFill>
            </a:endParaRPr>
          </a:p>
        </p:txBody>
      </p:sp>
      <p:pic>
        <p:nvPicPr>
          <p:cNvPr id="7172" name="Рисунок 2"/>
          <p:cNvPicPr>
            <a:picLocks noChangeAspect="1"/>
          </p:cNvPicPr>
          <p:nvPr/>
        </p:nvPicPr>
        <p:blipFill>
          <a:blip r:embed="rId3">
            <a:extLst>
              <a:ext uri="{28A0092B-C50C-407E-A947-70E740481C1C}">
                <a14:useLocalDpi xmlns:a14="http://schemas.microsoft.com/office/drawing/2010/main" val="0"/>
              </a:ext>
            </a:extLst>
          </a:blip>
          <a:srcRect l="19727" r="13068"/>
          <a:stretch>
            <a:fillRect/>
          </a:stretch>
        </p:blipFill>
        <p:spPr bwMode="auto">
          <a:xfrm>
            <a:off x="2639534" y="4724400"/>
            <a:ext cx="1570567" cy="226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Рисунок 3"/>
          <p:cNvPicPr>
            <a:picLocks noChangeAspect="1"/>
          </p:cNvPicPr>
          <p:nvPr/>
        </p:nvPicPr>
        <p:blipFill>
          <a:blip r:embed="rId4">
            <a:extLst>
              <a:ext uri="{28A0092B-C50C-407E-A947-70E740481C1C}">
                <a14:useLocalDpi xmlns:a14="http://schemas.microsoft.com/office/drawing/2010/main" val="0"/>
              </a:ext>
            </a:extLst>
          </a:blip>
          <a:srcRect l="28145" r="4555"/>
          <a:stretch>
            <a:fillRect/>
          </a:stretch>
        </p:blipFill>
        <p:spPr bwMode="auto">
          <a:xfrm>
            <a:off x="4368809" y="4724453"/>
            <a:ext cx="1631951" cy="246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Рисунок 4"/>
          <p:cNvPicPr>
            <a:picLocks noChangeAspect="1"/>
          </p:cNvPicPr>
          <p:nvPr/>
        </p:nvPicPr>
        <p:blipFill>
          <a:blip r:embed="rId5">
            <a:extLst>
              <a:ext uri="{28A0092B-C50C-407E-A947-70E740481C1C}">
                <a14:useLocalDpi xmlns:a14="http://schemas.microsoft.com/office/drawing/2010/main" val="0"/>
              </a:ext>
            </a:extLst>
          </a:blip>
          <a:srcRect l="7971" r="27122"/>
          <a:stretch>
            <a:fillRect/>
          </a:stretch>
        </p:blipFill>
        <p:spPr bwMode="auto">
          <a:xfrm>
            <a:off x="6096010" y="4724413"/>
            <a:ext cx="1631951" cy="226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Рисунок 5"/>
          <p:cNvPicPr>
            <a:picLocks noChangeAspect="1"/>
          </p:cNvPicPr>
          <p:nvPr/>
        </p:nvPicPr>
        <p:blipFill>
          <a:blip r:embed="rId6">
            <a:extLst>
              <a:ext uri="{28A0092B-C50C-407E-A947-70E740481C1C}">
                <a14:useLocalDpi xmlns:a14="http://schemas.microsoft.com/office/drawing/2010/main" val="0"/>
              </a:ext>
            </a:extLst>
          </a:blip>
          <a:srcRect l="22523" r="17487"/>
          <a:stretch>
            <a:fillRect/>
          </a:stretch>
        </p:blipFill>
        <p:spPr bwMode="auto">
          <a:xfrm>
            <a:off x="7823241" y="4724440"/>
            <a:ext cx="1729317" cy="246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Рисунок 6"/>
          <p:cNvPicPr>
            <a:picLocks noChangeAspect="1"/>
          </p:cNvPicPr>
          <p:nvPr/>
        </p:nvPicPr>
        <p:blipFill>
          <a:blip r:embed="rId7">
            <a:extLst>
              <a:ext uri="{28A0092B-C50C-407E-A947-70E740481C1C}">
                <a14:useLocalDpi xmlns:a14="http://schemas.microsoft.com/office/drawing/2010/main" val="0"/>
              </a:ext>
            </a:extLst>
          </a:blip>
          <a:srcRect l="11089" r="15775"/>
          <a:stretch>
            <a:fillRect/>
          </a:stretch>
        </p:blipFill>
        <p:spPr bwMode="auto">
          <a:xfrm>
            <a:off x="9647809" y="4724402"/>
            <a:ext cx="1729317" cy="246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Рисунок 7"/>
          <p:cNvPicPr>
            <a:picLocks noChangeAspect="1"/>
          </p:cNvPicPr>
          <p:nvPr/>
        </p:nvPicPr>
        <p:blipFill>
          <a:blip r:embed="rId8">
            <a:extLst>
              <a:ext uri="{28A0092B-C50C-407E-A947-70E740481C1C}">
                <a14:useLocalDpi xmlns:a14="http://schemas.microsoft.com/office/drawing/2010/main" val="0"/>
              </a:ext>
            </a:extLst>
          </a:blip>
          <a:srcRect l="12308"/>
          <a:stretch>
            <a:fillRect/>
          </a:stretch>
        </p:blipFill>
        <p:spPr bwMode="auto">
          <a:xfrm>
            <a:off x="814920" y="4724400"/>
            <a:ext cx="1631949" cy="23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9988CF-AE64-4FA6-84D8-9B9096ADAA97}"/>
              </a:ext>
            </a:extLst>
          </p:cNvPr>
          <p:cNvSpPr>
            <a:spLocks noGrp="1"/>
          </p:cNvSpPr>
          <p:nvPr>
            <p:ph type="title"/>
          </p:nvPr>
        </p:nvSpPr>
        <p:spPr>
          <a:xfrm>
            <a:off x="838200" y="100189"/>
            <a:ext cx="10515600" cy="1325563"/>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Scientific Council 19 -20 September 2019</a:t>
            </a:r>
            <a:br>
              <a:rPr lang="en-US" sz="4000" b="1" dirty="0">
                <a:solidFill>
                  <a:srgbClr val="FF0000"/>
                </a:solidFill>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&lt;</a:t>
            </a:r>
            <a:r>
              <a:rPr lang="en-US" sz="2400" b="1" dirty="0">
                <a:effectLst>
                  <a:outerShdw blurRad="38100" dist="38100" dir="2700000" algn="tl">
                    <a:srgbClr val="000000">
                      <a:alpha val="43137"/>
                    </a:srgbClr>
                  </a:outerShdw>
                </a:effectLst>
              </a:rPr>
              <a:t>resolution&gt;</a:t>
            </a:r>
            <a:endParaRPr lang="ru-RU" sz="4000" b="1" dirty="0">
              <a:effectLst>
                <a:outerShdw blurRad="38100" dist="38100" dir="2700000" algn="tl">
                  <a:srgbClr val="000000">
                    <a:alpha val="43137"/>
                  </a:srgbClr>
                </a:outerShdw>
              </a:effectLst>
            </a:endParaRPr>
          </a:p>
        </p:txBody>
      </p:sp>
      <p:sp>
        <p:nvSpPr>
          <p:cNvPr id="3" name="Объект 2">
            <a:extLst>
              <a:ext uri="{FF2B5EF4-FFF2-40B4-BE49-F238E27FC236}">
                <a16:creationId xmlns:a16="http://schemas.microsoft.com/office/drawing/2014/main" id="{9C1B1732-880F-4245-9A31-76D207BB23F8}"/>
              </a:ext>
            </a:extLst>
          </p:cNvPr>
          <p:cNvSpPr>
            <a:spLocks noGrp="1"/>
          </p:cNvSpPr>
          <p:nvPr>
            <p:ph idx="1"/>
          </p:nvPr>
        </p:nvSpPr>
        <p:spPr>
          <a:xfrm>
            <a:off x="838200" y="1505989"/>
            <a:ext cx="10515600" cy="1237211"/>
          </a:xfrm>
        </p:spPr>
        <p:txBody>
          <a:bodyPr>
            <a:noAutofit/>
          </a:bodyPr>
          <a:lstStyle/>
          <a:p>
            <a:r>
              <a:rPr lang="en-US" sz="2400" dirty="0"/>
              <a:t>The SC recommends that the international WG ensures preparation of an integrated document based on materials presented by thematic subgroups describing the overall strategy with flagship projects and partnership priorities. </a:t>
            </a:r>
          </a:p>
          <a:p>
            <a:r>
              <a:rPr lang="en-US" sz="2400" dirty="0"/>
              <a:t>Editorial Board has been set up.</a:t>
            </a:r>
            <a:endParaRPr lang="ru-RU" sz="2400" dirty="0"/>
          </a:p>
        </p:txBody>
      </p:sp>
      <p:sp>
        <p:nvSpPr>
          <p:cNvPr id="5" name="TextBox 4">
            <a:extLst>
              <a:ext uri="{FF2B5EF4-FFF2-40B4-BE49-F238E27FC236}">
                <a16:creationId xmlns:a16="http://schemas.microsoft.com/office/drawing/2014/main" id="{8D11AE5E-F9BF-4B2B-BD92-314078244EC3}"/>
              </a:ext>
            </a:extLst>
          </p:cNvPr>
          <p:cNvSpPr txBox="1"/>
          <p:nvPr/>
        </p:nvSpPr>
        <p:spPr>
          <a:xfrm>
            <a:off x="690418" y="3001690"/>
            <a:ext cx="10860741" cy="830571"/>
          </a:xfrm>
          <a:prstGeom prst="rect">
            <a:avLst/>
          </a:prstGeom>
          <a:noFill/>
        </p:spPr>
        <p:txBody>
          <a:bodyPr wrap="square" lIns="90989" tIns="45509" rIns="90989" bIns="45509" rtlCol="0">
            <a:spAutoFit/>
          </a:bodyPr>
          <a:lstStyle/>
          <a:p>
            <a:pPr marL="341219" indent="-341219" algn="just">
              <a:buFont typeface="Arial" panose="020B0604020202020204" pitchFamily="34" charset="0"/>
              <a:buChar char="•"/>
              <a:defRPr/>
            </a:pPr>
            <a:r>
              <a:rPr lang="en-US" sz="2400" dirty="0">
                <a:solidFill>
                  <a:prstClr val="black"/>
                </a:solidFill>
              </a:rPr>
              <a:t>The SC recommends to inform the CPP at its session in November 2019 about the progress in preparing the Strategic plan for long-term development of JINR.</a:t>
            </a:r>
            <a:endParaRPr lang="ru-RU" sz="2400" dirty="0">
              <a:solidFill>
                <a:prstClr val="black"/>
              </a:solidFill>
            </a:endParaRPr>
          </a:p>
        </p:txBody>
      </p:sp>
      <p:sp>
        <p:nvSpPr>
          <p:cNvPr id="6" name="Заголовок 1">
            <a:extLst>
              <a:ext uri="{FF2B5EF4-FFF2-40B4-BE49-F238E27FC236}">
                <a16:creationId xmlns:a16="http://schemas.microsoft.com/office/drawing/2014/main" id="{DC58AE4E-BB29-440B-A623-A19C64CA2816}"/>
              </a:ext>
            </a:extLst>
          </p:cNvPr>
          <p:cNvSpPr txBox="1">
            <a:spLocks/>
          </p:cNvSpPr>
          <p:nvPr/>
        </p:nvSpPr>
        <p:spPr>
          <a:xfrm>
            <a:off x="690418" y="4026448"/>
            <a:ext cx="10515600" cy="1325563"/>
          </a:xfrm>
          <a:prstGeom prst="rect">
            <a:avLst/>
          </a:prstGeom>
        </p:spPr>
        <p:txBody>
          <a:bodyPr vert="horz" lIns="90989" tIns="45509" rIns="90989" bIns="45509" rtlCol="0" anchor="ctr">
            <a:normAutofit/>
          </a:bodyPr>
          <a:lstStyle>
            <a:lvl1pPr algn="l" defTabSz="90992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FF0000"/>
                </a:solidFill>
                <a:effectLst>
                  <a:outerShdw blurRad="38100" dist="38100" dir="2700000" algn="tl">
                    <a:srgbClr val="000000">
                      <a:alpha val="43137"/>
                    </a:srgbClr>
                  </a:outerShdw>
                </a:effectLst>
              </a:rPr>
              <a:t>CPP  November 2019</a:t>
            </a:r>
            <a:br>
              <a:rPr lang="en-US" sz="4000" b="1" dirty="0">
                <a:solidFill>
                  <a:srgbClr val="FF0000"/>
                </a:solidFill>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&lt;</a:t>
            </a:r>
            <a:r>
              <a:rPr lang="en-US" sz="2400" b="1" dirty="0">
                <a:effectLst>
                  <a:outerShdw blurRad="38100" dist="38100" dir="2700000" algn="tl">
                    <a:srgbClr val="000000">
                      <a:alpha val="43137"/>
                    </a:srgbClr>
                  </a:outerShdw>
                </a:effectLst>
              </a:rPr>
              <a:t>resolution&gt;</a:t>
            </a:r>
            <a:endParaRPr lang="ru-RU" sz="4000" b="1" dirty="0">
              <a:effectLst>
                <a:outerShdw blurRad="38100" dist="38100" dir="2700000" algn="tl">
                  <a:srgbClr val="000000">
                    <a:alpha val="43137"/>
                  </a:srgbClr>
                </a:outerShdw>
              </a:effectLst>
            </a:endParaRPr>
          </a:p>
        </p:txBody>
      </p:sp>
      <p:sp>
        <p:nvSpPr>
          <p:cNvPr id="7" name="Объект 2">
            <a:extLst>
              <a:ext uri="{FF2B5EF4-FFF2-40B4-BE49-F238E27FC236}">
                <a16:creationId xmlns:a16="http://schemas.microsoft.com/office/drawing/2014/main" id="{0C26C787-A6EE-49F6-8063-D272C3BA7866}"/>
              </a:ext>
            </a:extLst>
          </p:cNvPr>
          <p:cNvSpPr txBox="1">
            <a:spLocks/>
          </p:cNvSpPr>
          <p:nvPr/>
        </p:nvSpPr>
        <p:spPr>
          <a:xfrm>
            <a:off x="838200" y="4700224"/>
            <a:ext cx="10515600" cy="1952048"/>
          </a:xfrm>
          <a:prstGeom prst="rect">
            <a:avLst/>
          </a:prstGeom>
        </p:spPr>
        <p:txBody>
          <a:bodyPr vert="horz" lIns="90989" tIns="45509" rIns="90989" bIns="45509" rtlCol="0">
            <a:normAutofit/>
          </a:bodyPr>
          <a:lstStyle>
            <a:lvl1pPr marL="227482" indent="-227482" algn="l" defTabSz="90992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2438" indent="-227482" algn="l" defTabSz="9099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7398" indent="-227482" algn="l" defTabSz="9099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236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731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2277"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724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219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7159"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VI. </a:t>
            </a:r>
          </a:p>
          <a:p>
            <a:r>
              <a:rPr lang="en-US" dirty="0"/>
              <a:t>To take note….</a:t>
            </a:r>
          </a:p>
          <a:p>
            <a:r>
              <a:rPr lang="en-US" dirty="0"/>
              <a:t>To commission the JINR Directorate to send the Draft SLRP to the PP until 1 March 2010.</a:t>
            </a:r>
          </a:p>
          <a:p>
            <a:pPr marL="0" indent="0">
              <a:buFont typeface="Arial" panose="020B0604020202020204" pitchFamily="34" charset="0"/>
              <a:buNone/>
            </a:pPr>
            <a:endParaRPr lang="ru-RU" dirty="0"/>
          </a:p>
        </p:txBody>
      </p:sp>
    </p:spTree>
    <p:extLst>
      <p:ext uri="{BB962C8B-B14F-4D97-AF65-F5344CB8AC3E}">
        <p14:creationId xmlns:p14="http://schemas.microsoft.com/office/powerpoint/2010/main" val="293572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60876" y="140340"/>
            <a:ext cx="6004059" cy="577246"/>
          </a:xfrm>
          <a:solidFill>
            <a:srgbClr val="0000FF"/>
          </a:solidFill>
          <a:ln w="57150" cmpd="sng">
            <a:solidFill>
              <a:schemeClr val="accent6"/>
            </a:solidFill>
          </a:ln>
        </p:spPr>
        <p:txBody>
          <a:bodyPr>
            <a:normAutofit fontScale="90000"/>
          </a:bodyPr>
          <a:lstStyle/>
          <a:p>
            <a:pPr>
              <a:lnSpc>
                <a:spcPct val="70000"/>
              </a:lnSpc>
            </a:pPr>
            <a:r>
              <a:rPr lang="en-GB" sz="2800" i="1" dirty="0">
                <a:solidFill>
                  <a:srgbClr val="FFFF00"/>
                </a:solidFill>
              </a:rPr>
              <a:t>Possible Structure of a Laboratory‘s SLRP </a:t>
            </a:r>
          </a:p>
        </p:txBody>
      </p:sp>
      <p:sp>
        <p:nvSpPr>
          <p:cNvPr id="3" name="Inhaltsplatzhalter 2"/>
          <p:cNvSpPr>
            <a:spLocks noGrp="1"/>
          </p:cNvSpPr>
          <p:nvPr>
            <p:ph idx="1"/>
          </p:nvPr>
        </p:nvSpPr>
        <p:spPr>
          <a:xfrm>
            <a:off x="1981200" y="782495"/>
            <a:ext cx="8559800" cy="2062306"/>
          </a:xfrm>
        </p:spPr>
        <p:txBody>
          <a:bodyPr>
            <a:normAutofit/>
          </a:bodyPr>
          <a:lstStyle/>
          <a:p>
            <a:pPr marL="0" indent="0">
              <a:buNone/>
            </a:pPr>
            <a:r>
              <a:rPr lang="en-GB" sz="2400" u="sng" dirty="0">
                <a:latin typeface="Arial"/>
                <a:cs typeface="Arial"/>
              </a:rPr>
              <a:t>A) Executive Summary</a:t>
            </a:r>
            <a:r>
              <a:rPr lang="en-GB" sz="2000" dirty="0">
                <a:latin typeface="Arial"/>
                <a:cs typeface="Arial"/>
              </a:rPr>
              <a:t> </a:t>
            </a:r>
            <a:endParaRPr lang="de-DE" sz="2000" dirty="0">
              <a:latin typeface="Arial"/>
              <a:cs typeface="Arial"/>
            </a:endParaRPr>
          </a:p>
          <a:p>
            <a:pPr marL="0" indent="0">
              <a:buNone/>
            </a:pPr>
            <a:r>
              <a:rPr lang="en-GB" sz="2400" u="sng" dirty="0">
                <a:latin typeface="Arial"/>
                <a:cs typeface="Arial"/>
              </a:rPr>
              <a:t>B) Introduction: What is and has been done in the Laboratory </a:t>
            </a:r>
            <a:r>
              <a:rPr lang="en-GB" sz="2000" dirty="0">
                <a:latin typeface="Arial"/>
                <a:cs typeface="Arial"/>
              </a:rPr>
              <a:t>	</a:t>
            </a:r>
            <a:r>
              <a:rPr lang="en-GB" sz="2400" dirty="0">
                <a:latin typeface="Arial"/>
                <a:cs typeface="Arial"/>
              </a:rPr>
              <a:t>	</a:t>
            </a:r>
            <a:r>
              <a:rPr lang="en-GB" sz="2000" dirty="0">
                <a:latin typeface="Arial"/>
                <a:cs typeface="Arial"/>
              </a:rPr>
              <a:t>a) Past and present Research Projects</a:t>
            </a:r>
            <a:endParaRPr lang="de-DE" sz="2000" dirty="0">
              <a:latin typeface="Arial"/>
              <a:cs typeface="Arial"/>
            </a:endParaRPr>
          </a:p>
          <a:p>
            <a:pPr marL="0" indent="0">
              <a:buNone/>
            </a:pPr>
            <a:r>
              <a:rPr lang="en-GB" sz="2000" dirty="0">
                <a:latin typeface="Arial"/>
                <a:cs typeface="Arial"/>
              </a:rPr>
              <a:t>	       b) National and International networking and </a:t>
            </a:r>
            <a:r>
              <a:rPr lang="x-none" sz="2000" dirty="0">
                <a:latin typeface="Arial"/>
                <a:cs typeface="Arial"/>
              </a:rPr>
              <a:t>context</a:t>
            </a:r>
            <a:endParaRPr lang="de-DE" sz="2000" dirty="0">
              <a:latin typeface="Arial"/>
              <a:cs typeface="Arial"/>
            </a:endParaRPr>
          </a:p>
          <a:p>
            <a:pPr marL="0" indent="0">
              <a:buNone/>
            </a:pPr>
            <a:r>
              <a:rPr lang="en-GB" sz="2000" dirty="0">
                <a:latin typeface="Arial"/>
                <a:cs typeface="Arial"/>
              </a:rPr>
              <a:t>	       c) .. Staff and Equipment today</a:t>
            </a:r>
          </a:p>
        </p:txBody>
      </p:sp>
      <p:sp>
        <p:nvSpPr>
          <p:cNvPr id="4" name="Прямоугольник 3">
            <a:extLst>
              <a:ext uri="{FF2B5EF4-FFF2-40B4-BE49-F238E27FC236}">
                <a16:creationId xmlns:a16="http://schemas.microsoft.com/office/drawing/2014/main" id="{DD028E63-8FBA-4FD3-B7AE-50F8F7971BBE}"/>
              </a:ext>
            </a:extLst>
          </p:cNvPr>
          <p:cNvSpPr/>
          <p:nvPr/>
        </p:nvSpPr>
        <p:spPr>
          <a:xfrm>
            <a:off x="1981203" y="2705168"/>
            <a:ext cx="8890000" cy="1692345"/>
          </a:xfrm>
          <a:prstGeom prst="rect">
            <a:avLst/>
          </a:prstGeom>
        </p:spPr>
        <p:txBody>
          <a:bodyPr wrap="square" lIns="90989" tIns="45509" rIns="90989" bIns="45509">
            <a:spAutoFit/>
          </a:bodyPr>
          <a:lstStyle/>
          <a:p>
            <a:pPr defTabSz="454957">
              <a:defRPr/>
            </a:pPr>
            <a:r>
              <a:rPr lang="en-GB" sz="2400" u="sng" dirty="0">
                <a:solidFill>
                  <a:prstClr val="black"/>
                </a:solidFill>
                <a:latin typeface="Arial"/>
                <a:cs typeface="Arial"/>
              </a:rPr>
              <a:t>C) Medium Range </a:t>
            </a:r>
            <a:r>
              <a:rPr lang="x-none" sz="2400" u="sng" dirty="0">
                <a:solidFill>
                  <a:prstClr val="black"/>
                </a:solidFill>
                <a:latin typeface="Arial"/>
                <a:cs typeface="Arial"/>
              </a:rPr>
              <a:t>Projects</a:t>
            </a:r>
          </a:p>
          <a:p>
            <a:pPr defTabSz="454957">
              <a:defRPr/>
            </a:pPr>
            <a:r>
              <a:rPr lang="en-GB" sz="2000" dirty="0">
                <a:solidFill>
                  <a:prstClr val="black"/>
                </a:solidFill>
                <a:latin typeface="Arial"/>
                <a:cs typeface="Arial"/>
              </a:rPr>
              <a:t>	a) Project M1 – Motivation, proposed research, international context , needed resources (equipment, infrastructure, manpower)</a:t>
            </a:r>
            <a:endParaRPr lang="de-DE" sz="2000" dirty="0">
              <a:solidFill>
                <a:prstClr val="black"/>
              </a:solidFill>
              <a:latin typeface="Arial"/>
              <a:cs typeface="Arial"/>
            </a:endParaRPr>
          </a:p>
          <a:p>
            <a:pPr defTabSz="454957">
              <a:defRPr/>
            </a:pPr>
            <a:r>
              <a:rPr lang="en-GB" sz="2000" dirty="0">
                <a:solidFill>
                  <a:prstClr val="black"/>
                </a:solidFill>
                <a:latin typeface="Arial"/>
                <a:cs typeface="Arial"/>
              </a:rPr>
              <a:t>	b) Project M2 – 	......................</a:t>
            </a:r>
            <a:endParaRPr lang="ru-RU" sz="2000" dirty="0">
              <a:solidFill>
                <a:prstClr val="black"/>
              </a:solidFill>
              <a:latin typeface="Arial"/>
              <a:cs typeface="Arial"/>
            </a:endParaRPr>
          </a:p>
          <a:p>
            <a:pPr defTabSz="454957">
              <a:defRPr/>
            </a:pPr>
            <a:r>
              <a:rPr lang="ru-RU" sz="2000" dirty="0">
                <a:solidFill>
                  <a:prstClr val="black"/>
                </a:solidFill>
                <a:latin typeface="Arial"/>
                <a:cs typeface="Arial"/>
              </a:rPr>
              <a:t>       </a:t>
            </a:r>
            <a:r>
              <a:rPr lang="en-GB" sz="2000" dirty="0">
                <a:solidFill>
                  <a:prstClr val="black"/>
                </a:solidFill>
                <a:latin typeface="Arial"/>
                <a:cs typeface="Arial"/>
              </a:rPr>
              <a:t>n) Project M</a:t>
            </a:r>
            <a:r>
              <a:rPr lang="de-DE" sz="2000" dirty="0">
                <a:solidFill>
                  <a:prstClr val="black"/>
                </a:solidFill>
                <a:latin typeface="Arial"/>
                <a:cs typeface="Arial"/>
              </a:rPr>
              <a:t>n </a:t>
            </a:r>
            <a:r>
              <a:rPr lang="en-GB" sz="2000" dirty="0">
                <a:solidFill>
                  <a:prstClr val="black"/>
                </a:solidFill>
                <a:latin typeface="Arial"/>
                <a:cs typeface="Arial"/>
              </a:rPr>
              <a:t>-  ......................</a:t>
            </a:r>
            <a:endParaRPr lang="de-DE" sz="2000" dirty="0">
              <a:solidFill>
                <a:prstClr val="black"/>
              </a:solidFill>
              <a:latin typeface="Arial"/>
              <a:cs typeface="Arial"/>
            </a:endParaRPr>
          </a:p>
        </p:txBody>
      </p:sp>
      <p:sp>
        <p:nvSpPr>
          <p:cNvPr id="5" name="Inhaltsplatzhalter 2">
            <a:extLst>
              <a:ext uri="{FF2B5EF4-FFF2-40B4-BE49-F238E27FC236}">
                <a16:creationId xmlns:a16="http://schemas.microsoft.com/office/drawing/2014/main" id="{64AD81AE-9560-4CA5-86E8-5204F61984B0}"/>
              </a:ext>
            </a:extLst>
          </p:cNvPr>
          <p:cNvSpPr txBox="1">
            <a:spLocks/>
          </p:cNvSpPr>
          <p:nvPr/>
        </p:nvSpPr>
        <p:spPr>
          <a:xfrm>
            <a:off x="2026209" y="4508205"/>
            <a:ext cx="8229600" cy="1809404"/>
          </a:xfrm>
          <a:prstGeom prst="rect">
            <a:avLst/>
          </a:prstGeom>
        </p:spPr>
        <p:txBody>
          <a:bodyPr vert="horz" lIns="90989" tIns="45509" rIns="90989" bIns="45509"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4957">
              <a:buNone/>
              <a:defRPr/>
            </a:pPr>
            <a:r>
              <a:rPr lang="en-GB" sz="2900" u="sng" dirty="0">
                <a:solidFill>
                  <a:prstClr val="black"/>
                </a:solidFill>
                <a:latin typeface="Arial" panose="020B0604020202020204" pitchFamily="34" charset="0"/>
                <a:cs typeface="Arial" panose="020B0604020202020204" pitchFamily="34" charset="0"/>
              </a:rPr>
              <a:t>D) Long Range </a:t>
            </a:r>
            <a:r>
              <a:rPr lang="x-none" sz="2900" u="sng" dirty="0">
                <a:solidFill>
                  <a:prstClr val="black"/>
                </a:solidFill>
                <a:latin typeface="Arial" panose="020B0604020202020204" pitchFamily="34" charset="0"/>
                <a:cs typeface="Arial" panose="020B0604020202020204" pitchFamily="34" charset="0"/>
              </a:rPr>
              <a:t>Projects</a:t>
            </a:r>
            <a:endParaRPr lang="de-DE" sz="2900" u="sng" dirty="0">
              <a:solidFill>
                <a:prstClr val="black"/>
              </a:solidFill>
              <a:latin typeface="Arial" panose="020B0604020202020204" pitchFamily="34" charset="0"/>
              <a:cs typeface="Arial" panose="020B0604020202020204" pitchFamily="34" charset="0"/>
            </a:endParaRPr>
          </a:p>
          <a:p>
            <a:pPr marL="0" indent="0">
              <a:buNone/>
              <a:defRPr/>
            </a:pPr>
            <a:r>
              <a:rPr lang="en-GB" sz="2900" dirty="0">
                <a:solidFill>
                  <a:prstClr val="black"/>
                </a:solidFill>
                <a:latin typeface="Arial" panose="020B0604020202020204" pitchFamily="34" charset="0"/>
                <a:cs typeface="Arial" panose="020B0604020202020204" pitchFamily="34" charset="0"/>
              </a:rPr>
              <a:t>	a) Project L1 – Motivation, international context, proposed research, needed resources (equipment, infrastructure, manpower)</a:t>
            </a:r>
            <a:endParaRPr lang="de-DE" sz="2900" dirty="0">
              <a:solidFill>
                <a:prstClr val="black"/>
              </a:solidFill>
              <a:latin typeface="Arial" panose="020B0604020202020204" pitchFamily="34" charset="0"/>
              <a:cs typeface="Arial" panose="020B0604020202020204" pitchFamily="34" charset="0"/>
            </a:endParaRPr>
          </a:p>
          <a:p>
            <a:pPr marL="0" indent="0" defTabSz="454957">
              <a:buNone/>
              <a:defRPr/>
            </a:pPr>
            <a:endParaRPr lang="en-US" sz="2800" dirty="0">
              <a:solidFill>
                <a:prstClr val="black"/>
              </a:solidFill>
              <a:latin typeface="Calibri"/>
            </a:endParaRPr>
          </a:p>
          <a:p>
            <a:pPr marL="0" indent="0">
              <a:buNone/>
              <a:defRPr/>
            </a:pPr>
            <a:r>
              <a:rPr lang="en-US" sz="2800" dirty="0">
                <a:solidFill>
                  <a:prstClr val="black"/>
                </a:solidFill>
                <a:latin typeface="Calibri"/>
              </a:rPr>
              <a:t>        </a:t>
            </a:r>
            <a:r>
              <a:rPr lang="en-GB" sz="2800" dirty="0">
                <a:solidFill>
                  <a:prstClr val="black"/>
                </a:solidFill>
                <a:latin typeface="Arial" panose="020B0604020202020204" pitchFamily="34" charset="0"/>
                <a:cs typeface="Arial" panose="020B0604020202020204" pitchFamily="34" charset="0"/>
              </a:rPr>
              <a:t>b) Project L2 - .........................</a:t>
            </a:r>
            <a:endParaRPr lang="de-DE" sz="2800" dirty="0">
              <a:solidFill>
                <a:prstClr val="black"/>
              </a:solidFill>
              <a:latin typeface="Calibri"/>
            </a:endParaRPr>
          </a:p>
          <a:p>
            <a:pPr marL="0" indent="0" defTabSz="454957">
              <a:buNone/>
              <a:defRPr/>
            </a:pPr>
            <a:r>
              <a:rPr lang="en-GB" sz="2400" dirty="0">
                <a:solidFill>
                  <a:prstClr val="black"/>
                </a:solidFill>
                <a:latin typeface="Calibri"/>
              </a:rPr>
              <a:t>	</a:t>
            </a:r>
            <a:endParaRPr lang="de-DE" sz="2400" dirty="0">
              <a:solidFill>
                <a:prstClr val="black"/>
              </a:solidFill>
              <a:latin typeface="Calibri"/>
            </a:endParaRPr>
          </a:p>
        </p:txBody>
      </p:sp>
      <p:sp>
        <p:nvSpPr>
          <p:cNvPr id="6" name="TextBox 5">
            <a:extLst>
              <a:ext uri="{FF2B5EF4-FFF2-40B4-BE49-F238E27FC236}">
                <a16:creationId xmlns:a16="http://schemas.microsoft.com/office/drawing/2014/main" id="{5A21D53B-573F-4E63-B329-5F075E4AFAD1}"/>
              </a:ext>
            </a:extLst>
          </p:cNvPr>
          <p:cNvSpPr txBox="1"/>
          <p:nvPr/>
        </p:nvSpPr>
        <p:spPr>
          <a:xfrm>
            <a:off x="2026233" y="6317621"/>
            <a:ext cx="7910935" cy="522794"/>
          </a:xfrm>
          <a:prstGeom prst="rect">
            <a:avLst/>
          </a:prstGeom>
          <a:noFill/>
        </p:spPr>
        <p:txBody>
          <a:bodyPr wrap="none" lIns="90989" tIns="45509" rIns="90989" bIns="45509" rtlCol="0">
            <a:spAutoFit/>
          </a:bodyPr>
          <a:lstStyle/>
          <a:p>
            <a:r>
              <a:rPr lang="en-US" sz="2800" dirty="0"/>
              <a:t>E)  Summary with </a:t>
            </a:r>
            <a:r>
              <a:rPr lang="en-US" sz="2800" b="1" u="sng" dirty="0"/>
              <a:t>time line </a:t>
            </a:r>
            <a:r>
              <a:rPr lang="en-US" sz="2800" dirty="0"/>
              <a:t>and international context</a:t>
            </a:r>
          </a:p>
        </p:txBody>
      </p:sp>
    </p:spTree>
    <p:extLst>
      <p:ext uri="{BB962C8B-B14F-4D97-AF65-F5344CB8AC3E}">
        <p14:creationId xmlns:p14="http://schemas.microsoft.com/office/powerpoint/2010/main" val="248202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15</a:t>
            </a:fld>
            <a:endParaRPr lang="es-ES" altLang="ru-RU" sz="1400" dirty="0">
              <a:solidFill>
                <a:srgbClr val="000000"/>
              </a:solidFill>
            </a:endParaRPr>
          </a:p>
        </p:txBody>
      </p:sp>
      <p:sp>
        <p:nvSpPr>
          <p:cNvPr id="72708" name="Text Box 7"/>
          <p:cNvSpPr txBox="1">
            <a:spLocks noChangeArrowheads="1"/>
          </p:cNvSpPr>
          <p:nvPr/>
        </p:nvSpPr>
        <p:spPr bwMode="auto">
          <a:xfrm>
            <a:off x="893235" y="20255"/>
            <a:ext cx="10462684" cy="30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fontAlgn="base">
              <a:spcBef>
                <a:spcPct val="0"/>
              </a:spcBef>
              <a:spcAft>
                <a:spcPct val="0"/>
              </a:spcAft>
              <a:buFontTx/>
              <a:buNone/>
            </a:pPr>
            <a:r>
              <a:rPr lang="en-US" altLang="ru-RU" sz="2800" b="1" dirty="0">
                <a:solidFill>
                  <a:srgbClr val="FFFF00"/>
                </a:solidFill>
                <a:cs typeface="Arial" pitchFamily="34" charset="0"/>
              </a:rPr>
              <a:t>Nuclear Physics at Low energies</a:t>
            </a:r>
          </a:p>
          <a:p>
            <a:pPr algn="ctr" fontAlgn="base">
              <a:spcBef>
                <a:spcPct val="0"/>
              </a:spcBef>
              <a:spcAft>
                <a:spcPct val="0"/>
              </a:spcAft>
              <a:buFontTx/>
              <a:buNone/>
            </a:pPr>
            <a:r>
              <a:rPr lang="en-US" altLang="ru-RU" sz="2800" b="1" dirty="0">
                <a:solidFill>
                  <a:srgbClr val="FFFF00"/>
                </a:solidFill>
                <a:cs typeface="Arial" pitchFamily="34" charset="0"/>
              </a:rPr>
              <a:t> Physics of Supper Heavy Elements</a:t>
            </a:r>
          </a:p>
          <a:p>
            <a:pPr algn="ctr" fontAlgn="base">
              <a:spcBef>
                <a:spcPct val="0"/>
              </a:spcBef>
              <a:spcAft>
                <a:spcPct val="0"/>
              </a:spcAft>
              <a:buFontTx/>
              <a:buNone/>
            </a:pPr>
            <a:r>
              <a:rPr lang="en-US" altLang="ru-RU" sz="2800" b="1" dirty="0">
                <a:solidFill>
                  <a:srgbClr val="FFFF00"/>
                </a:solidFill>
                <a:cs typeface="Arial" pitchFamily="34" charset="0"/>
              </a:rPr>
              <a:t>Neutron reach - Exotic nuclei</a:t>
            </a:r>
          </a:p>
          <a:p>
            <a:pPr algn="ctr" fontAlgn="base">
              <a:spcBef>
                <a:spcPct val="0"/>
              </a:spcBef>
              <a:spcAft>
                <a:spcPct val="0"/>
              </a:spcAft>
              <a:buNone/>
            </a:pPr>
            <a:r>
              <a:rPr lang="en-US" altLang="ru-RU" sz="2800" b="1" dirty="0">
                <a:solidFill>
                  <a:srgbClr val="FFFF00"/>
                </a:solidFill>
                <a:cs typeface="Arial" pitchFamily="34" charset="0"/>
              </a:rPr>
              <a:t>Nuclear Astrophysics</a:t>
            </a:r>
          </a:p>
          <a:p>
            <a:pPr algn="ctr" fontAlgn="base">
              <a:spcBef>
                <a:spcPct val="0"/>
              </a:spcBef>
              <a:spcAft>
                <a:spcPct val="0"/>
              </a:spcAft>
              <a:buFontTx/>
              <a:buNone/>
            </a:pPr>
            <a:r>
              <a:rPr lang="en-US" altLang="ru-RU" sz="2800" b="1" dirty="0">
                <a:solidFill>
                  <a:srgbClr val="FFFF00"/>
                </a:solidFill>
                <a:cs typeface="Arial" pitchFamily="34" charset="0"/>
              </a:rPr>
              <a:t>Nuclear chemistry and atomic physics of extreme strong Coulomb fields</a:t>
            </a:r>
          </a:p>
          <a:p>
            <a:pPr algn="ctr" fontAlgn="base">
              <a:spcBef>
                <a:spcPct val="0"/>
              </a:spcBef>
              <a:spcAft>
                <a:spcPct val="0"/>
              </a:spcAft>
              <a:buFontTx/>
              <a:buNone/>
            </a:pPr>
            <a:r>
              <a:rPr lang="en-US" altLang="ru-RU" sz="2400" b="1" dirty="0" err="1">
                <a:cs typeface="Arial" pitchFamily="34" charset="0"/>
              </a:rPr>
              <a:t>Y.Oganesian</a:t>
            </a:r>
            <a:r>
              <a:rPr lang="en-US" altLang="ru-RU" sz="2400" b="1" dirty="0">
                <a:cs typeface="Arial" pitchFamily="34" charset="0"/>
              </a:rPr>
              <a:t>, S. </a:t>
            </a:r>
            <a:r>
              <a:rPr lang="en-US" altLang="ru-RU" sz="2400" b="1" dirty="0" err="1">
                <a:cs typeface="Arial" pitchFamily="34" charset="0"/>
              </a:rPr>
              <a:t>Dmitriev</a:t>
            </a:r>
            <a:r>
              <a:rPr lang="en-US" altLang="ru-RU" sz="2400" b="1" dirty="0">
                <a:cs typeface="Arial" pitchFamily="34" charset="0"/>
              </a:rPr>
              <a:t>, A. </a:t>
            </a:r>
            <a:r>
              <a:rPr lang="en-US" altLang="ru-RU" sz="2400" b="1" dirty="0" err="1">
                <a:cs typeface="Arial" pitchFamily="34" charset="0"/>
              </a:rPr>
              <a:t>Karpov</a:t>
            </a:r>
            <a:endParaRPr lang="en-US" altLang="ru-RU" sz="2800" b="1" dirty="0">
              <a:cs typeface="Arial" pitchFamily="34" charset="0"/>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561" y="3111499"/>
            <a:ext cx="6545329" cy="39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68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3381"/>
            <a:ext cx="10515600" cy="541037"/>
          </a:xfrm>
        </p:spPr>
        <p:txBody>
          <a:bodyPr>
            <a:normAutofit/>
          </a:bodyPr>
          <a:lstStyle/>
          <a:p>
            <a:pPr algn="ctr"/>
            <a:r>
              <a:rPr lang="en-US" sz="2400" b="1" dirty="0">
                <a:solidFill>
                  <a:srgbClr val="C00000"/>
                </a:solidFill>
                <a:latin typeface="Arial" panose="020B0604020202020204" pitchFamily="34" charset="0"/>
                <a:ea typeface="+mn-ea"/>
                <a:cs typeface="Arial" panose="020B0604020202020204" pitchFamily="34" charset="0"/>
              </a:rPr>
              <a:t>Sub-group</a:t>
            </a:r>
            <a:endParaRPr lang="ru-RU" sz="2400" dirty="0">
              <a:latin typeface="Arial" panose="020B0604020202020204" pitchFamily="34" charset="0"/>
              <a:cs typeface="Arial" panose="020B0604020202020204" pitchFamily="34" charset="0"/>
            </a:endParaRPr>
          </a:p>
        </p:txBody>
      </p:sp>
      <p:sp>
        <p:nvSpPr>
          <p:cNvPr id="4" name="Прямоугольник 3"/>
          <p:cNvSpPr/>
          <p:nvPr/>
        </p:nvSpPr>
        <p:spPr>
          <a:xfrm>
            <a:off x="1029732" y="742510"/>
            <a:ext cx="10132541" cy="1841104"/>
          </a:xfrm>
          <a:prstGeom prst="rect">
            <a:avLst/>
          </a:prstGeom>
        </p:spPr>
        <p:txBody>
          <a:bodyPr wrap="square" lIns="90989" tIns="45509" rIns="90989" bIns="45509">
            <a:spAutoFit/>
          </a:bodyPr>
          <a:lstStyle/>
          <a:p>
            <a:pPr algn="ctr">
              <a:lnSpc>
                <a:spcPct val="107000"/>
              </a:lnSpc>
              <a:spcAft>
                <a:spcPts val="800"/>
              </a:spcAft>
              <a:defRPr/>
            </a:pPr>
            <a:r>
              <a:rPr lang="en-US"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Nuclear physics of low and intermediate energies including atomic physics, nuclear chemistry, and astrophysics</a:t>
            </a:r>
            <a:endParaRPr lang="ru-RU" sz="20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341219" indent="-341219">
              <a:lnSpc>
                <a:spcPct val="107000"/>
              </a:lnSpc>
              <a:buFont typeface="Symbol" panose="05050102010706020507" pitchFamily="18" charset="2"/>
              <a:buChar char=""/>
              <a:defRPr/>
            </a:pPr>
            <a:r>
              <a:rPr lang="en-US"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Synthesis and properties of superheavy elements</a:t>
            </a:r>
            <a:endParaRPr lang="ru-RU" sz="20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341219" indent="-341219">
              <a:lnSpc>
                <a:spcPct val="107000"/>
              </a:lnSpc>
              <a:buFont typeface="Symbol" panose="05050102010706020507" pitchFamily="18" charset="2"/>
              <a:buChar char=""/>
              <a:defRPr/>
            </a:pPr>
            <a:r>
              <a:rPr lang="en-US"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Study of exotic nuclei</a:t>
            </a:r>
            <a:endParaRPr lang="ru-RU" sz="20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341219" indent="-341219">
              <a:lnSpc>
                <a:spcPct val="107000"/>
              </a:lnSpc>
              <a:spcAft>
                <a:spcPts val="800"/>
              </a:spcAft>
              <a:buFont typeface="Symbol" panose="05050102010706020507" pitchFamily="18" charset="2"/>
              <a:buChar char=""/>
              <a:defRPr/>
            </a:pPr>
            <a:r>
              <a:rPr lang="en-US"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Nuclear reactions induced by heavy ions</a:t>
            </a:r>
            <a:endParaRPr lang="ru-RU" sz="20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5" name="Таблица 4"/>
          <p:cNvGraphicFramePr>
            <a:graphicFrameLocks noGrp="1"/>
          </p:cNvGraphicFramePr>
          <p:nvPr/>
        </p:nvGraphicFramePr>
        <p:xfrm>
          <a:off x="5471899" y="3164063"/>
          <a:ext cx="6501598" cy="3875530"/>
        </p:xfrm>
        <a:graphic>
          <a:graphicData uri="http://schemas.openxmlformats.org/drawingml/2006/table">
            <a:tbl>
              <a:tblPr firstRow="1" firstCol="1" bandRow="1">
                <a:tableStyleId>{5C22544A-7EE6-4342-B048-85BDC9FD1C3A}</a:tableStyleId>
              </a:tblPr>
              <a:tblGrid>
                <a:gridCol w="635381">
                  <a:extLst>
                    <a:ext uri="{9D8B030D-6E8A-4147-A177-3AD203B41FA5}">
                      <a16:colId xmlns:a16="http://schemas.microsoft.com/office/drawing/2014/main" val="20000"/>
                    </a:ext>
                  </a:extLst>
                </a:gridCol>
                <a:gridCol w="2377972">
                  <a:extLst>
                    <a:ext uri="{9D8B030D-6E8A-4147-A177-3AD203B41FA5}">
                      <a16:colId xmlns:a16="http://schemas.microsoft.com/office/drawing/2014/main" val="20001"/>
                    </a:ext>
                  </a:extLst>
                </a:gridCol>
                <a:gridCol w="3488245">
                  <a:extLst>
                    <a:ext uri="{9D8B030D-6E8A-4147-A177-3AD203B41FA5}">
                      <a16:colId xmlns:a16="http://schemas.microsoft.com/office/drawing/2014/main" val="20002"/>
                    </a:ext>
                  </a:extLst>
                </a:gridCol>
              </a:tblGrid>
              <a:tr h="298118">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0"/>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Robert </a:t>
                      </a:r>
                      <a:r>
                        <a:rPr lang="en-US" sz="1800" dirty="0" err="1">
                          <a:effectLst/>
                          <a:latin typeface="Arial" panose="020B0604020202020204" pitchFamily="34" charset="0"/>
                          <a:cs typeface="Arial" panose="020B0604020202020204" pitchFamily="34" charset="0"/>
                        </a:rPr>
                        <a:t>Eichler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PSI</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1"/>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Emanuele </a:t>
                      </a:r>
                      <a:r>
                        <a:rPr lang="en-US" sz="1800" dirty="0" err="1">
                          <a:effectLst/>
                          <a:latin typeface="Arial" panose="020B0604020202020204" pitchFamily="34" charset="0"/>
                          <a:cs typeface="Arial" panose="020B0604020202020204" pitchFamily="34" charset="0"/>
                        </a:rPr>
                        <a:t>Vardaci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INFN</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2"/>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Gottfried </a:t>
                      </a:r>
                      <a:r>
                        <a:rPr lang="en-US" sz="1800" dirty="0" err="1">
                          <a:effectLst/>
                          <a:latin typeface="Arial" panose="020B0604020202020204" pitchFamily="34" charset="0"/>
                          <a:cs typeface="Arial" panose="020B0604020202020204" pitchFamily="34" charset="0"/>
                        </a:rPr>
                        <a:t>Münzenberg</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GSI</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3"/>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Ephraim </a:t>
                      </a:r>
                      <a:r>
                        <a:rPr lang="en-US" sz="1800" dirty="0" err="1">
                          <a:effectLst/>
                          <a:latin typeface="Arial" panose="020B0604020202020204" pitchFamily="34" charset="0"/>
                          <a:cs typeface="Arial" panose="020B0604020202020204" pitchFamily="34" charset="0"/>
                        </a:rPr>
                        <a:t>Eliav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School of </a:t>
                      </a:r>
                      <a:r>
                        <a:rPr lang="en-US" sz="1800" dirty="0" err="1">
                          <a:effectLst/>
                          <a:latin typeface="Arial" panose="020B0604020202020204" pitchFamily="34" charset="0"/>
                          <a:cs typeface="Arial" panose="020B0604020202020204" pitchFamily="34" charset="0"/>
                        </a:rPr>
                        <a:t>Chem</a:t>
                      </a:r>
                      <a:r>
                        <a:rPr lang="ru-RU" sz="1800" dirty="0">
                          <a:effectLst/>
                          <a:latin typeface="Arial" panose="020B0604020202020204" pitchFamily="34" charset="0"/>
                          <a:cs typeface="Arial" panose="020B0604020202020204" pitchFamily="34" charset="0"/>
                        </a:rPr>
                        <a:t>.</a:t>
                      </a:r>
                      <a:r>
                        <a:rPr lang="en-US" sz="1800" dirty="0">
                          <a:effectLst/>
                          <a:latin typeface="Arial" panose="020B0604020202020204" pitchFamily="34" charset="0"/>
                          <a:cs typeface="Arial" panose="020B0604020202020204" pitchFamily="34" charset="0"/>
                        </a:rPr>
                        <a:t>, Tel Aviv Uni.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4"/>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Mikhail </a:t>
                      </a:r>
                      <a:r>
                        <a:rPr lang="en-US" sz="1800" dirty="0" err="1">
                          <a:effectLst/>
                          <a:latin typeface="Arial" panose="020B0604020202020204" pitchFamily="34" charset="0"/>
                          <a:cs typeface="Arial" panose="020B0604020202020204" pitchFamily="34" charset="0"/>
                        </a:rPr>
                        <a:t>Onegin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NRC KI, Petersburg</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5"/>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James Roberto</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ORNL</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6"/>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Joseph Hamilton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Vanderbilt University</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7"/>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8.</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Marek Pfützner</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Warsaw University</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8"/>
                  </a:ext>
                </a:extLst>
              </a:tr>
            </a:tbl>
          </a:graphicData>
        </a:graphic>
      </p:graphicFrame>
      <p:sp>
        <p:nvSpPr>
          <p:cNvPr id="6" name="Прямоугольник 5"/>
          <p:cNvSpPr/>
          <p:nvPr/>
        </p:nvSpPr>
        <p:spPr>
          <a:xfrm>
            <a:off x="1262090" y="2729731"/>
            <a:ext cx="2705279" cy="399683"/>
          </a:xfrm>
          <a:prstGeom prst="rect">
            <a:avLst/>
          </a:prstGeom>
        </p:spPr>
        <p:txBody>
          <a:bodyPr wrap="none" lIns="90989" tIns="45509" rIns="90989" bIns="45509">
            <a:spAutoFit/>
          </a:bodyPr>
          <a:lstStyle/>
          <a:p>
            <a:pPr>
              <a:defRPr/>
            </a:pPr>
            <a:r>
              <a:rPr lang="en-US" sz="2000" b="1" dirty="0">
                <a:solidFill>
                  <a:prstClr val="black"/>
                </a:solidFill>
                <a:latin typeface="Arial" panose="020B0604020202020204" pitchFamily="34" charset="0"/>
                <a:ea typeface="Calibri" panose="020F0502020204030204" pitchFamily="34" charset="0"/>
                <a:cs typeface="Times New Roman" panose="02020603050405020304" pitchFamily="18" charset="0"/>
              </a:rPr>
              <a:t>Local working group</a:t>
            </a:r>
            <a:endParaRPr lang="ru-RU" sz="2000" dirty="0">
              <a:solidFill>
                <a:prstClr val="black"/>
              </a:solidFill>
              <a:latin typeface="Calibri" panose="020F0502020204030204"/>
            </a:endParaRPr>
          </a:p>
        </p:txBody>
      </p:sp>
      <p:graphicFrame>
        <p:nvGraphicFramePr>
          <p:cNvPr id="7" name="Таблица 6"/>
          <p:cNvGraphicFramePr>
            <a:graphicFrameLocks noGrp="1"/>
          </p:cNvGraphicFramePr>
          <p:nvPr/>
        </p:nvGraphicFramePr>
        <p:xfrm>
          <a:off x="399546" y="3163999"/>
          <a:ext cx="4431259" cy="6817681"/>
        </p:xfrm>
        <a:graphic>
          <a:graphicData uri="http://schemas.openxmlformats.org/drawingml/2006/table">
            <a:tbl>
              <a:tblPr firstRow="1" firstCol="1" bandRow="1">
                <a:tableStyleId>{5C22544A-7EE6-4342-B048-85BDC9FD1C3A}</a:tableStyleId>
              </a:tblPr>
              <a:tblGrid>
                <a:gridCol w="704647">
                  <a:extLst>
                    <a:ext uri="{9D8B030D-6E8A-4147-A177-3AD203B41FA5}">
                      <a16:colId xmlns:a16="http://schemas.microsoft.com/office/drawing/2014/main" val="20000"/>
                    </a:ext>
                  </a:extLst>
                </a:gridCol>
                <a:gridCol w="2303253">
                  <a:extLst>
                    <a:ext uri="{9D8B030D-6E8A-4147-A177-3AD203B41FA5}">
                      <a16:colId xmlns:a16="http://schemas.microsoft.com/office/drawing/2014/main" val="20001"/>
                    </a:ext>
                  </a:extLst>
                </a:gridCol>
                <a:gridCol w="1423359">
                  <a:extLst>
                    <a:ext uri="{9D8B030D-6E8A-4147-A177-3AD203B41FA5}">
                      <a16:colId xmlns:a16="http://schemas.microsoft.com/office/drawing/2014/main" val="20002"/>
                    </a:ext>
                  </a:extLst>
                </a:gridCol>
              </a:tblGrid>
              <a:tr h="596235">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0"/>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Alexander Karpov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1"/>
                  </a:ext>
                </a:extLst>
              </a:tr>
              <a:tr h="557213">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r>
                        <a:rPr lang="en-US" sz="1800" dirty="0">
                          <a:latin typeface="Arial" panose="020B0604020202020204" pitchFamily="34" charset="0"/>
                          <a:cs typeface="Arial" panose="020B0604020202020204" pitchFamily="34" charset="0"/>
                        </a:rPr>
                        <a:t>Sergey </a:t>
                      </a:r>
                      <a:r>
                        <a:rPr lang="en-US" sz="1800" dirty="0" err="1">
                          <a:latin typeface="Arial" panose="020B0604020202020204" pitchFamily="34" charset="0"/>
                          <a:cs typeface="Arial" panose="020B0604020202020204" pitchFamily="34" charset="0"/>
                        </a:rPr>
                        <a:t>Sidorchuk</a:t>
                      </a:r>
                      <a:endParaRPr lang="ru-RU" sz="1800" dirty="0">
                        <a:latin typeface="Arial" panose="020B0604020202020204" pitchFamily="34" charset="0"/>
                        <a:cs typeface="Arial" panose="020B0604020202020204" pitchFamily="34" charset="0"/>
                      </a:endParaRPr>
                    </a:p>
                  </a:txBody>
                  <a:tcPr marL="49187" marR="49187" marT="0" marB="0"/>
                </a:tc>
                <a:tc>
                  <a:txBody>
                    <a:bodyPr/>
                    <a:lstStyle/>
                    <a:p>
                      <a:pPr algn="ctr"/>
                      <a:r>
                        <a:rPr lang="en-US" sz="1800" dirty="0">
                          <a:latin typeface="Arial" panose="020B0604020202020204" pitchFamily="34" charset="0"/>
                          <a:cs typeface="Arial" panose="020B0604020202020204" pitchFamily="34" charset="0"/>
                        </a:rPr>
                        <a:t>JINR</a:t>
                      </a:r>
                      <a:endParaRPr lang="ru-RU" sz="1800" dirty="0">
                        <a:latin typeface="Arial" panose="020B0604020202020204" pitchFamily="34" charset="0"/>
                        <a:cs typeface="Arial" panose="020B0604020202020204" pitchFamily="34" charset="0"/>
                      </a:endParaRPr>
                    </a:p>
                  </a:txBody>
                  <a:tcPr marL="49187" marR="49187" marT="0" marB="0"/>
                </a:tc>
                <a:extLst>
                  <a:ext uri="{0D108BD9-81ED-4DB2-BD59-A6C34878D82A}">
                    <a16:rowId xmlns:a16="http://schemas.microsoft.com/office/drawing/2014/main" val="10002"/>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Sergey Dmitriev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3"/>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Vladimir </a:t>
                      </a:r>
                      <a:r>
                        <a:rPr lang="en-US" sz="1800" dirty="0" err="1">
                          <a:effectLst/>
                          <a:latin typeface="Arial" panose="020B0604020202020204" pitchFamily="34" charset="0"/>
                          <a:ea typeface="Calibri" panose="020F0502020204030204" pitchFamily="34" charset="0"/>
                          <a:cs typeface="Arial" panose="020B0604020202020204" pitchFamily="34" charset="0"/>
                        </a:rPr>
                        <a:t>Utyonkov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4"/>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Alexander </a:t>
                      </a:r>
                      <a:r>
                        <a:rPr lang="en-US" sz="1800" dirty="0" err="1">
                          <a:effectLst/>
                          <a:latin typeface="Arial" panose="020B0604020202020204" pitchFamily="34" charset="0"/>
                          <a:ea typeface="Calibri" panose="020F0502020204030204" pitchFamily="34" charset="0"/>
                          <a:cs typeface="Arial" panose="020B0604020202020204" pitchFamily="34" charset="0"/>
                        </a:rPr>
                        <a:t>Eremin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5"/>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Nikolay </a:t>
                      </a:r>
                      <a:r>
                        <a:rPr lang="en-US" sz="1800" dirty="0" err="1">
                          <a:effectLst/>
                          <a:latin typeface="Arial" panose="020B0604020202020204" pitchFamily="34" charset="0"/>
                          <a:cs typeface="Arial" panose="020B0604020202020204" pitchFamily="34" charset="0"/>
                        </a:rPr>
                        <a:t>Aksenov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6"/>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Alexander Rodin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7"/>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Yuri </a:t>
                      </a:r>
                      <a:r>
                        <a:rPr lang="en-US" sz="1800" dirty="0" err="1">
                          <a:effectLst/>
                          <a:latin typeface="Arial" panose="020B0604020202020204" pitchFamily="34" charset="0"/>
                          <a:ea typeface="Calibri" panose="020F0502020204030204" pitchFamily="34" charset="0"/>
                          <a:cs typeface="Arial" panose="020B0604020202020204" pitchFamily="34" charset="0"/>
                        </a:rPr>
                        <a:t>Penionzhkevich</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8"/>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8.</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Andrey </a:t>
                      </a:r>
                      <a:r>
                        <a:rPr lang="en-US" sz="1800" dirty="0" err="1">
                          <a:effectLst/>
                          <a:latin typeface="Arial" panose="020B0604020202020204" pitchFamily="34" charset="0"/>
                          <a:cs typeface="Arial" panose="020B0604020202020204" pitchFamily="34" charset="0"/>
                        </a:rPr>
                        <a:t>Fomichev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09"/>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9.</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Leonid </a:t>
                      </a:r>
                      <a:r>
                        <a:rPr lang="en-US" sz="1800" dirty="0" err="1">
                          <a:effectLst/>
                          <a:latin typeface="Arial" panose="020B0604020202020204" pitchFamily="34" charset="0"/>
                          <a:cs typeface="Arial" panose="020B0604020202020204" pitchFamily="34" charset="0"/>
                        </a:rPr>
                        <a:t>Grigirenko</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10"/>
                  </a:ext>
                </a:extLst>
              </a:tr>
              <a:tr h="59623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10.</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Vladimir </a:t>
                      </a:r>
                      <a:r>
                        <a:rPr lang="en-US" sz="1800" dirty="0" err="1">
                          <a:effectLst/>
                          <a:latin typeface="Arial" panose="020B0604020202020204" pitchFamily="34" charset="0"/>
                          <a:ea typeface="Calibri" panose="020F0502020204030204" pitchFamily="34" charset="0"/>
                          <a:cs typeface="Arial" panose="020B0604020202020204" pitchFamily="34" charset="0"/>
                        </a:rPr>
                        <a:t>Rachkov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0011"/>
                  </a:ext>
                </a:extLst>
              </a:tr>
            </a:tbl>
          </a:graphicData>
        </a:graphic>
      </p:graphicFrame>
      <p:sp>
        <p:nvSpPr>
          <p:cNvPr id="8" name="Прямоугольник 7"/>
          <p:cNvSpPr/>
          <p:nvPr/>
        </p:nvSpPr>
        <p:spPr>
          <a:xfrm>
            <a:off x="7439246" y="2740588"/>
            <a:ext cx="2248423" cy="399683"/>
          </a:xfrm>
          <a:prstGeom prst="rect">
            <a:avLst/>
          </a:prstGeom>
        </p:spPr>
        <p:txBody>
          <a:bodyPr wrap="none" lIns="90989" tIns="45509" rIns="90989" bIns="45509">
            <a:spAutoFit/>
          </a:bodyPr>
          <a:lstStyle/>
          <a:p>
            <a:pPr>
              <a:defRPr/>
            </a:pPr>
            <a:r>
              <a:rPr lang="en-US" sz="2000" b="1" dirty="0">
                <a:solidFill>
                  <a:prstClr val="black"/>
                </a:solidFill>
                <a:latin typeface="Arial" panose="020B0604020202020204" pitchFamily="34" charset="0"/>
                <a:ea typeface="Calibri" panose="020F0502020204030204" pitchFamily="34" charset="0"/>
                <a:cs typeface="Times New Roman" panose="02020603050405020304" pitchFamily="18" charset="0"/>
              </a:rPr>
              <a:t>Group of experts</a:t>
            </a:r>
            <a:endParaRPr lang="ru-RU" sz="2000" dirty="0">
              <a:solidFill>
                <a:prstClr val="black"/>
              </a:solidFill>
              <a:latin typeface="Calibri" panose="020F0502020204030204"/>
            </a:endParaRPr>
          </a:p>
        </p:txBody>
      </p:sp>
    </p:spTree>
    <p:extLst>
      <p:ext uri="{BB962C8B-B14F-4D97-AF65-F5344CB8AC3E}">
        <p14:creationId xmlns:p14="http://schemas.microsoft.com/office/powerpoint/2010/main" val="146593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677882" y="4523435"/>
            <a:ext cx="7716443" cy="307350"/>
          </a:xfrm>
          <a:prstGeom prst="rect">
            <a:avLst/>
          </a:prstGeom>
          <a:noFill/>
          <a:ln>
            <a:noFill/>
          </a:ln>
          <a:effectLst/>
        </p:spPr>
        <p:txBody>
          <a:bodyPr wrap="square" lIns="90989" tIns="45509" rIns="90989" bIns="45509">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1400" b="1" dirty="0">
                <a:solidFill>
                  <a:srgbClr val="0563C1"/>
                </a:solidFill>
                <a:latin typeface="Arial" panose="020B0604020202020204" pitchFamily="34" charset="0"/>
                <a:cs typeface="Arial" panose="020B0604020202020204" pitchFamily="34" charset="0"/>
              </a:rPr>
              <a:t>DRIBS-III ACCELERATOR COMPLEX</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0235" b="11869"/>
          <a:stretch/>
        </p:blipFill>
        <p:spPr>
          <a:xfrm>
            <a:off x="2133642" y="1292461"/>
            <a:ext cx="7267771" cy="3186482"/>
          </a:xfrm>
          <a:prstGeom prst="rect">
            <a:avLst/>
          </a:prstGeom>
        </p:spPr>
      </p:pic>
      <p:sp>
        <p:nvSpPr>
          <p:cNvPr id="12" name="Прямоугольник 11"/>
          <p:cNvSpPr/>
          <p:nvPr/>
        </p:nvSpPr>
        <p:spPr>
          <a:xfrm>
            <a:off x="3603858" y="560386"/>
            <a:ext cx="3849374" cy="276573"/>
          </a:xfrm>
          <a:prstGeom prst="rect">
            <a:avLst/>
          </a:prstGeom>
        </p:spPr>
        <p:txBody>
          <a:bodyPr wrap="none" lIns="90989" tIns="45509" rIns="90989" bIns="45509">
            <a:spAutoFit/>
          </a:bodyPr>
          <a:lstStyle/>
          <a:p>
            <a:pPr>
              <a:buClr>
                <a:srgbClr val="FF3300"/>
              </a:buClr>
              <a:defRPr/>
            </a:pPr>
            <a:r>
              <a:rPr lang="en-US" altLang="ru-RU" sz="1200" dirty="0">
                <a:solidFill>
                  <a:srgbClr val="002060"/>
                </a:solidFill>
                <a:latin typeface="Arial" panose="020B0604020202020204" pitchFamily="34" charset="0"/>
                <a:cs typeface="Arial" panose="020B0604020202020204" pitchFamily="34" charset="0"/>
              </a:rPr>
              <a:t>FLEROV LABORATORY OF NUCLEAR REACTIONS</a:t>
            </a:r>
          </a:p>
        </p:txBody>
      </p:sp>
      <p:sp>
        <p:nvSpPr>
          <p:cNvPr id="13" name="Text Box 3"/>
          <p:cNvSpPr txBox="1">
            <a:spLocks noChangeArrowheads="1"/>
          </p:cNvSpPr>
          <p:nvPr/>
        </p:nvSpPr>
        <p:spPr bwMode="auto">
          <a:xfrm>
            <a:off x="171509" y="4891503"/>
            <a:ext cx="5832959" cy="1692345"/>
          </a:xfrm>
          <a:prstGeom prst="rect">
            <a:avLst/>
          </a:prstGeom>
          <a:noFill/>
          <a:ln w="9525">
            <a:noFill/>
            <a:miter lim="800000"/>
            <a:headEnd/>
            <a:tailEnd/>
          </a:ln>
        </p:spPr>
        <p:txBody>
          <a:bodyPr wrap="square" lIns="90989" tIns="45509" rIns="90989" bIns="45509">
            <a:spAutoFit/>
          </a:bodyPr>
          <a:lstStyle/>
          <a:p>
            <a:pPr marL="341219" indent="-341219">
              <a:buClr>
                <a:srgbClr val="FF3300"/>
              </a:buClr>
              <a:buFont typeface="Arial" panose="020B0604020202020204" pitchFamily="34" charset="0"/>
              <a:buChar char="•"/>
              <a:defRPr/>
            </a:pPr>
            <a:r>
              <a:rPr lang="en-US" sz="2800" b="1" dirty="0">
                <a:solidFill>
                  <a:schemeClr val="accent1">
                    <a:lumMod val="50000"/>
                  </a:schemeClr>
                </a:solidFill>
                <a:latin typeface="Arial" panose="020B0604020202020204" pitchFamily="34" charset="0"/>
                <a:cs typeface="Arial" panose="020B0604020202020204" pitchFamily="34" charset="0"/>
              </a:rPr>
              <a:t>Heavy and superheavy nuclei</a:t>
            </a:r>
          </a:p>
          <a:p>
            <a:pPr marL="341219" indent="-341219">
              <a:buClr>
                <a:srgbClr val="FF3300"/>
              </a:buClr>
              <a:buFont typeface="Arial" panose="020B0604020202020204" pitchFamily="34" charset="0"/>
              <a:buChar char="•"/>
              <a:defRPr/>
            </a:pPr>
            <a:r>
              <a:rPr lang="en-US" sz="2800" b="1" dirty="0">
                <a:solidFill>
                  <a:schemeClr val="accent1">
                    <a:lumMod val="50000"/>
                  </a:schemeClr>
                </a:solidFill>
                <a:latin typeface="Arial" panose="020B0604020202020204" pitchFamily="34" charset="0"/>
                <a:cs typeface="Arial" panose="020B0604020202020204" pitchFamily="34" charset="0"/>
              </a:rPr>
              <a:t>Light exotic nuclei</a:t>
            </a:r>
          </a:p>
          <a:p>
            <a:pPr marL="341219" indent="-341219">
              <a:buClr>
                <a:srgbClr val="FF3300"/>
              </a:buClr>
              <a:buFont typeface="Arial" panose="020B0604020202020204" pitchFamily="34" charset="0"/>
              <a:buChar char="•"/>
              <a:defRPr/>
            </a:pPr>
            <a:r>
              <a:rPr lang="en-US" sz="2800" b="1" dirty="0">
                <a:solidFill>
                  <a:schemeClr val="accent1">
                    <a:lumMod val="50000"/>
                  </a:schemeClr>
                </a:solidFill>
                <a:latin typeface="Arial" panose="020B0604020202020204" pitchFamily="34" charset="0"/>
                <a:cs typeface="Arial" panose="020B0604020202020204" pitchFamily="34" charset="0"/>
              </a:rPr>
              <a:t>Nuclear reaction studies</a:t>
            </a:r>
          </a:p>
          <a:p>
            <a:pPr marL="341219" indent="-341219">
              <a:buClr>
                <a:srgbClr val="FF3300"/>
              </a:buClr>
              <a:buFont typeface="Arial" panose="020B0604020202020204" pitchFamily="34" charset="0"/>
              <a:buChar char="•"/>
              <a:defRPr/>
            </a:pPr>
            <a:endParaRPr lang="en-US" sz="2000" dirty="0">
              <a:solidFill>
                <a:srgbClr val="4472C4">
                  <a:lumMod val="75000"/>
                </a:srgbClr>
              </a:solidFill>
              <a:latin typeface="Arial" panose="020B0604020202020204" pitchFamily="34" charset="0"/>
              <a:cs typeface="Arial" panose="020B0604020202020204" pitchFamily="34" charset="0"/>
            </a:endParaRPr>
          </a:p>
        </p:txBody>
      </p:sp>
      <p:sp>
        <p:nvSpPr>
          <p:cNvPr id="16" name="Rectangle 2"/>
          <p:cNvSpPr>
            <a:spLocks noChangeArrowheads="1"/>
          </p:cNvSpPr>
          <p:nvPr/>
        </p:nvSpPr>
        <p:spPr bwMode="auto">
          <a:xfrm>
            <a:off x="1488868" y="36539"/>
            <a:ext cx="8080375" cy="523875"/>
          </a:xfrm>
          <a:prstGeom prst="rect">
            <a:avLst/>
          </a:prstGeom>
          <a:noFill/>
          <a:ln w="9525">
            <a:noFill/>
            <a:miter lim="800000"/>
            <a:headEnd/>
            <a:tailEnd/>
          </a:ln>
        </p:spPr>
        <p:txBody>
          <a:bodyPr lIns="35814" tIns="45509" rIns="35814" bIns="45509" anchorCtr="1"/>
          <a:lstStyle/>
          <a:p>
            <a:pPr algn="ctr">
              <a:defRPr/>
            </a:pPr>
            <a:r>
              <a:rPr lang="en-US" sz="3200" b="1" dirty="0">
                <a:solidFill>
                  <a:srgbClr val="C00000"/>
                </a:solidFill>
                <a:latin typeface="Arial" panose="020B0604020202020204" pitchFamily="34" charset="0"/>
                <a:cs typeface="Arial" panose="020B0604020202020204" pitchFamily="34" charset="0"/>
              </a:rPr>
              <a:t>FLNR’s basic directions of research </a:t>
            </a:r>
            <a:endParaRPr lang="ru-RU" sz="3200" b="1" dirty="0">
              <a:solidFill>
                <a:srgbClr val="C00000"/>
              </a:solidFill>
              <a:latin typeface="Arial" panose="020B0604020202020204" pitchFamily="34" charset="0"/>
              <a:cs typeface="Arial" panose="020B0604020202020204" pitchFamily="34" charset="0"/>
            </a:endParaRPr>
          </a:p>
        </p:txBody>
      </p:sp>
      <p:sp>
        <p:nvSpPr>
          <p:cNvPr id="17" name="Text Box 3"/>
          <p:cNvSpPr txBox="1">
            <a:spLocks noChangeArrowheads="1"/>
          </p:cNvSpPr>
          <p:nvPr/>
        </p:nvSpPr>
        <p:spPr bwMode="auto">
          <a:xfrm>
            <a:off x="6004413" y="5037524"/>
            <a:ext cx="6779740" cy="1199902"/>
          </a:xfrm>
          <a:prstGeom prst="rect">
            <a:avLst/>
          </a:prstGeom>
          <a:noFill/>
          <a:ln w="9525">
            <a:noFill/>
            <a:miter lim="800000"/>
            <a:headEnd/>
            <a:tailEnd/>
          </a:ln>
        </p:spPr>
        <p:txBody>
          <a:bodyPr wrap="square" lIns="90989" tIns="45509" rIns="90989" bIns="45509">
            <a:spAutoFit/>
          </a:bodyPr>
          <a:lstStyle/>
          <a:p>
            <a:pPr marL="341219" indent="-341219">
              <a:buClr>
                <a:srgbClr val="FF3300"/>
              </a:buClr>
              <a:buFont typeface="Arial" panose="020B0604020202020204" pitchFamily="34" charset="0"/>
              <a:buChar char="•"/>
              <a:defRPr/>
            </a:pPr>
            <a:r>
              <a:rPr lang="en-US" sz="2400" b="1" dirty="0">
                <a:solidFill>
                  <a:srgbClr val="4472C4">
                    <a:lumMod val="75000"/>
                  </a:srgbClr>
                </a:solidFill>
                <a:latin typeface="Arial" panose="020B0604020202020204" pitchFamily="34" charset="0"/>
                <a:cs typeface="Arial" panose="020B0604020202020204" pitchFamily="34" charset="0"/>
              </a:rPr>
              <a:t>Radiation effects and physics basics</a:t>
            </a:r>
          </a:p>
          <a:p>
            <a:pPr>
              <a:buClr>
                <a:srgbClr val="FF3300"/>
              </a:buClr>
              <a:defRPr/>
            </a:pPr>
            <a:r>
              <a:rPr lang="en-US" sz="2400" b="1" dirty="0">
                <a:solidFill>
                  <a:srgbClr val="4472C4">
                    <a:lumMod val="75000"/>
                  </a:srgbClr>
                </a:solidFill>
                <a:latin typeface="Arial" panose="020B0604020202020204" pitchFamily="34" charset="0"/>
                <a:cs typeface="Arial" panose="020B0604020202020204" pitchFamily="34" charset="0"/>
              </a:rPr>
              <a:t>    of nanotechnology</a:t>
            </a:r>
          </a:p>
          <a:p>
            <a:pPr marL="341219" indent="-341219">
              <a:buClr>
                <a:srgbClr val="FF3300"/>
              </a:buClr>
              <a:buFont typeface="Arial" panose="020B0604020202020204" pitchFamily="34" charset="0"/>
              <a:buChar char="•"/>
              <a:defRPr/>
            </a:pPr>
            <a:r>
              <a:rPr lang="en-US" sz="2400" b="1" dirty="0">
                <a:solidFill>
                  <a:srgbClr val="4472C4">
                    <a:lumMod val="75000"/>
                  </a:srgbClr>
                </a:solidFill>
                <a:latin typeface="Arial" panose="020B0604020202020204" pitchFamily="34" charset="0"/>
                <a:cs typeface="Arial" panose="020B0604020202020204" pitchFamily="34" charset="0"/>
              </a:rPr>
              <a:t>Accelerator technologies</a:t>
            </a:r>
            <a:endParaRPr lang="en-US" sz="2400" dirty="0">
              <a:solidFill>
                <a:srgbClr val="4472C4">
                  <a:lumMod val="75000"/>
                </a:srgbClr>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870" y="133207"/>
            <a:ext cx="1407275" cy="1108952"/>
          </a:xfrm>
          <a:prstGeom prst="rect">
            <a:avLst/>
          </a:prstGeom>
        </p:spPr>
      </p:pic>
    </p:spTree>
    <p:extLst>
      <p:ext uri="{BB962C8B-B14F-4D97-AF65-F5344CB8AC3E}">
        <p14:creationId xmlns:p14="http://schemas.microsoft.com/office/powerpoint/2010/main" val="4015697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4580" y="609237"/>
            <a:ext cx="11697903" cy="2861896"/>
          </a:xfrm>
          <a:prstGeom prst="rect">
            <a:avLst/>
          </a:prstGeom>
        </p:spPr>
        <p:txBody>
          <a:bodyPr wrap="square" lIns="90989" tIns="45509" rIns="90989" bIns="45509">
            <a:spAutoFit/>
          </a:bodyPr>
          <a:lstStyle/>
          <a:p>
            <a:pPr algn="just">
              <a:lnSpc>
                <a:spcPct val="150000"/>
              </a:lnSpc>
              <a:defRPr/>
            </a:pP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Realization of the experimental program in the area of</a:t>
            </a:r>
            <a:r>
              <a:rPr lang="en-US" sz="2000" u="sng"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u="sng"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SHE research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341219" indent="-341219"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Development of experimental set-ups @ the </a:t>
            </a:r>
            <a:r>
              <a:rPr lang="en-US" sz="2000" b="1"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SHE Factory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341219" indent="-341219"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Construction a specialized radiochemical complex of the 1st class.</a:t>
            </a:r>
          </a:p>
          <a:p>
            <a:pPr marL="341219" indent="-341219"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Continuation of experimental program on light exotic nuclei at the </a:t>
            </a:r>
            <a:r>
              <a:rPr lang="en-US" sz="2000" u="sng" dirty="0">
                <a:solidFill>
                  <a:srgbClr val="002060"/>
                </a:solidFill>
                <a:latin typeface="Arial" panose="020B0604020202020204" pitchFamily="34" charset="0"/>
                <a:ea typeface="Calibri" panose="020F0502020204030204" pitchFamily="34" charset="0"/>
                <a:cs typeface="Arial" panose="020B0604020202020204" pitchFamily="34" charset="0"/>
              </a:rPr>
              <a:t>modernized</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dirty="0">
                <a:solidFill>
                  <a:srgbClr val="7030A0"/>
                </a:solidFill>
                <a:latin typeface="Arial" panose="020B0604020202020204" pitchFamily="34" charset="0"/>
                <a:ea typeface="Calibri" panose="020F0502020204030204" pitchFamily="34" charset="0"/>
                <a:cs typeface="Arial" panose="020B0604020202020204" pitchFamily="34" charset="0"/>
              </a:rPr>
              <a:t>U-400M</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cyclotron with the use of the </a:t>
            </a:r>
            <a:r>
              <a:rPr lang="en-US" sz="2000"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ACCULINNA-2</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fragment separator.</a:t>
            </a:r>
          </a:p>
          <a:p>
            <a:pPr algn="just">
              <a:lnSpc>
                <a:spcPct val="150000"/>
              </a:lnSpc>
              <a:defRPr/>
            </a:pPr>
            <a:endParaRPr lang="en-US"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5" name="Объект 2"/>
          <p:cNvSpPr>
            <a:spLocks/>
          </p:cNvSpPr>
          <p:nvPr/>
        </p:nvSpPr>
        <p:spPr bwMode="auto">
          <a:xfrm>
            <a:off x="-644392" y="4818"/>
            <a:ext cx="1153297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989" tIns="45509" rIns="90989" bIns="45509"/>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None/>
              <a:defRPr/>
            </a:pPr>
            <a:r>
              <a:rPr lang="en-US" altLang="ru-RU" sz="2800" b="1" dirty="0">
                <a:solidFill>
                  <a:srgbClr val="C00000"/>
                </a:solidFill>
                <a:cs typeface="Arial" panose="020B0604020202020204" pitchFamily="34" charset="0"/>
              </a:rPr>
              <a:t>Summary for NP </a:t>
            </a:r>
            <a:endParaRPr lang="ru-RU" altLang="ru-RU" sz="2800" b="1" i="1" dirty="0">
              <a:solidFill>
                <a:srgbClr val="C00000"/>
              </a:solidFill>
              <a:cs typeface="Arial" panose="020B0604020202020204" pitchFamily="34" charset="0"/>
            </a:endParaRPr>
          </a:p>
        </p:txBody>
      </p:sp>
      <p:sp>
        <p:nvSpPr>
          <p:cNvPr id="2" name="TextBox 1">
            <a:extLst>
              <a:ext uri="{FF2B5EF4-FFF2-40B4-BE49-F238E27FC236}">
                <a16:creationId xmlns:a16="http://schemas.microsoft.com/office/drawing/2014/main" id="{841E36AC-60D5-4F83-ADB8-37FA15C19CE5}"/>
              </a:ext>
            </a:extLst>
          </p:cNvPr>
          <p:cNvSpPr txBox="1"/>
          <p:nvPr/>
        </p:nvSpPr>
        <p:spPr>
          <a:xfrm>
            <a:off x="164978" y="2970471"/>
            <a:ext cx="11560267" cy="1938566"/>
          </a:xfrm>
          <a:prstGeom prst="rect">
            <a:avLst/>
          </a:prstGeom>
          <a:noFill/>
        </p:spPr>
        <p:txBody>
          <a:bodyPr wrap="none" lIns="90989" tIns="45509" rIns="90989" bIns="45509" rtlCol="0">
            <a:spAutoFit/>
          </a:bodyPr>
          <a:lstStyle/>
          <a:p>
            <a:pPr lvl="0" algn="just">
              <a:lnSpc>
                <a:spcPct val="150000"/>
              </a:lnSpc>
              <a:defRPr/>
            </a:pP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Research Infrastructure :</a:t>
            </a:r>
          </a:p>
          <a:p>
            <a:pPr marL="341219" indent="-341219" algn="just">
              <a:lnSpc>
                <a:spcPct val="150000"/>
              </a:lnSpc>
              <a:buFont typeface="Wingdings" panose="05000000000000000000" pitchFamily="2" charset="2"/>
              <a:buChar char="Ø"/>
              <a:defRPr/>
            </a:pPr>
            <a:r>
              <a:rPr lang="fr-FR" sz="2000" dirty="0" err="1">
                <a:solidFill>
                  <a:srgbClr val="002060"/>
                </a:solidFill>
                <a:latin typeface="Arial" panose="020B0604020202020204" pitchFamily="34" charset="0"/>
                <a:ea typeface="Calibri" panose="020F0502020204030204" pitchFamily="34" charset="0"/>
                <a:cs typeface="Arial" panose="020B0604020202020204" pitchFamily="34" charset="0"/>
              </a:rPr>
              <a:t>Development</a:t>
            </a:r>
            <a:r>
              <a:rPr lang="fr-FR" sz="2000" dirty="0">
                <a:solidFill>
                  <a:srgbClr val="002060"/>
                </a:solidFill>
                <a:latin typeface="Arial" panose="020B0604020202020204" pitchFamily="34" charset="0"/>
                <a:ea typeface="Calibri" panose="020F0502020204030204" pitchFamily="34" charset="0"/>
                <a:cs typeface="Arial" panose="020B0604020202020204" pitchFamily="34" charset="0"/>
              </a:rPr>
              <a:t> of </a:t>
            </a:r>
            <a:r>
              <a:rPr lang="fr-FR" sz="2000"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ECR ion source </a:t>
            </a:r>
            <a:r>
              <a:rPr lang="fr-FR" sz="2000" dirty="0">
                <a:solidFill>
                  <a:srgbClr val="002060"/>
                </a:solidFill>
                <a:latin typeface="Arial" panose="020B0604020202020204" pitchFamily="34" charset="0"/>
                <a:ea typeface="Calibri" panose="020F0502020204030204" pitchFamily="34" charset="0"/>
                <a:cs typeface="Arial" panose="020B0604020202020204" pitchFamily="34" charset="0"/>
              </a:rPr>
              <a:t>on 28 GHz for acceleration of ions up to Uranium.</a:t>
            </a:r>
          </a:p>
          <a:p>
            <a:pPr marL="341219" indent="-341219"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Upgrade the </a:t>
            </a:r>
            <a:r>
              <a:rPr lang="en-US" sz="2000"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U-400</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(U-400R) accelerator, construction of the new experimental hall </a:t>
            </a:r>
          </a:p>
          <a:p>
            <a:pPr lvl="0" algn="just">
              <a:lnSpc>
                <a:spcPct val="150000"/>
              </a:lnSpc>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and equipping it with existing and new set-ups intended mainly for the study of nuclear reactions.</a:t>
            </a:r>
          </a:p>
        </p:txBody>
      </p:sp>
      <p:sp>
        <p:nvSpPr>
          <p:cNvPr id="4" name="TextBox 3">
            <a:extLst>
              <a:ext uri="{FF2B5EF4-FFF2-40B4-BE49-F238E27FC236}">
                <a16:creationId xmlns:a16="http://schemas.microsoft.com/office/drawing/2014/main" id="{CEF8D777-B287-4E2F-B0C7-789D178073F3}"/>
              </a:ext>
            </a:extLst>
          </p:cNvPr>
          <p:cNvSpPr txBox="1"/>
          <p:nvPr/>
        </p:nvSpPr>
        <p:spPr>
          <a:xfrm>
            <a:off x="294404" y="5202982"/>
            <a:ext cx="11499632" cy="1419899"/>
          </a:xfrm>
          <a:prstGeom prst="rect">
            <a:avLst/>
          </a:prstGeom>
          <a:noFill/>
        </p:spPr>
        <p:txBody>
          <a:bodyPr wrap="square" lIns="90989" tIns="45509" rIns="90989" bIns="45509" rtlCol="0">
            <a:spAutoFit/>
          </a:bodyPr>
          <a:lstStyle/>
          <a:p>
            <a:pPr algn="just">
              <a:lnSpc>
                <a:spcPct val="150000"/>
              </a:lnSpc>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The total available beam time of three FLNR’s cyclotrons (DC-280, U-400R, and U-400M) is expected to be of about </a:t>
            </a:r>
            <a:r>
              <a:rPr lang="en-US" sz="2000" b="1" u="sng" dirty="0">
                <a:solidFill>
                  <a:srgbClr val="7030A0"/>
                </a:solidFill>
                <a:latin typeface="Arial" panose="020B0604020202020204" pitchFamily="34" charset="0"/>
                <a:ea typeface="Calibri" panose="020F0502020204030204" pitchFamily="34" charset="0"/>
                <a:cs typeface="Arial" panose="020B0604020202020204" pitchFamily="34" charset="0"/>
              </a:rPr>
              <a:t>15 000 hours annually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This will allow us to formulate a </a:t>
            </a: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user policy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and open the FLNR facilities for external users.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9184" y="105316"/>
            <a:ext cx="2688816" cy="198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8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5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19</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561" y="3111500"/>
            <a:ext cx="6545329" cy="374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981828" y="712811"/>
            <a:ext cx="8853853" cy="1632967"/>
          </a:xfrm>
          <a:prstGeom prst="rect">
            <a:avLst/>
          </a:prstGeom>
          <a:noFill/>
          <a:ln/>
        </p:spPr>
        <p:txBody>
          <a:bodyPr vert="horz" wrap="square" lIns="89577" tIns="46587" rIns="89577" bIns="46587"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FFFF00"/>
                </a:solidFill>
              </a:rPr>
              <a:t>Relativistic Heavy Ion and Spin Physics</a:t>
            </a:r>
          </a:p>
          <a:p>
            <a:endParaRPr lang="en-US" sz="3600" b="1" kern="0" dirty="0">
              <a:solidFill>
                <a:srgbClr val="FFFF00"/>
              </a:solidFill>
            </a:endParaRPr>
          </a:p>
          <a:p>
            <a:r>
              <a:rPr lang="en-US" sz="2800" b="1" kern="0" dirty="0">
                <a:solidFill>
                  <a:schemeClr val="tx1"/>
                </a:solidFill>
              </a:rPr>
              <a:t>V. </a:t>
            </a:r>
            <a:r>
              <a:rPr lang="en-US" sz="2800" b="1" kern="0" dirty="0" err="1">
                <a:solidFill>
                  <a:schemeClr val="tx1"/>
                </a:solidFill>
              </a:rPr>
              <a:t>Kekelidze</a:t>
            </a:r>
            <a:r>
              <a:rPr lang="en-US" sz="2800" b="1" kern="0" dirty="0">
                <a:solidFill>
                  <a:schemeClr val="tx1"/>
                </a:solidFill>
              </a:rPr>
              <a:t>, R. </a:t>
            </a:r>
            <a:r>
              <a:rPr lang="en-US" sz="2800" b="1" kern="0" dirty="0" err="1">
                <a:solidFill>
                  <a:schemeClr val="tx1"/>
                </a:solidFill>
              </a:rPr>
              <a:t>Tsenov</a:t>
            </a:r>
            <a:r>
              <a:rPr lang="en-US" sz="2800" b="1" kern="0" dirty="0">
                <a:solidFill>
                  <a:schemeClr val="tx1"/>
                </a:solidFill>
              </a:rPr>
              <a:t>, D. </a:t>
            </a:r>
            <a:r>
              <a:rPr lang="en-US" sz="2800" b="1" kern="0" dirty="0" err="1">
                <a:solidFill>
                  <a:schemeClr val="tx1"/>
                </a:solidFill>
              </a:rPr>
              <a:t>Peshekhonov</a:t>
            </a:r>
            <a:endParaRPr lang="ru-RU" sz="2800" b="1" kern="0" dirty="0">
              <a:solidFill>
                <a:schemeClr val="tx1"/>
              </a:solidFill>
            </a:endParaRPr>
          </a:p>
        </p:txBody>
      </p:sp>
    </p:spTree>
    <p:extLst>
      <p:ext uri="{BB962C8B-B14F-4D97-AF65-F5344CB8AC3E}">
        <p14:creationId xmlns:p14="http://schemas.microsoft.com/office/powerpoint/2010/main" val="3715241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423" y="83406"/>
            <a:ext cx="11654367" cy="819150"/>
          </a:xfrm>
          <a:solidFill>
            <a:schemeClr val="accent3">
              <a:lumMod val="20000"/>
              <a:lumOff val="80000"/>
            </a:schemeClr>
          </a:solidFill>
          <a:ln>
            <a:solidFill>
              <a:schemeClr val="accent3">
                <a:lumMod val="75000"/>
              </a:schemeClr>
            </a:solidFill>
          </a:ln>
        </p:spPr>
        <p:txBody>
          <a:bodyPr rtlCol="0">
            <a:noAutofit/>
          </a:bodyPr>
          <a:lstStyle/>
          <a:p>
            <a:pPr defTabSz="907793" eaLnBrk="1" fontAlgn="auto" hangingPunct="1">
              <a:spcAft>
                <a:spcPts val="0"/>
              </a:spcAft>
              <a:defRPr/>
            </a:pPr>
            <a:r>
              <a:rPr lang="en-US" sz="2400" b="1" dirty="0">
                <a:latin typeface="Arial" panose="020B0604020202020204" pitchFamily="34" charset="0"/>
                <a:cs typeface="Arial" panose="020B0604020202020204" pitchFamily="34" charset="0"/>
              </a:rPr>
              <a:t>The Long-Range Strategy of JINR development up to 2030 and </a:t>
            </a:r>
            <a:endParaRPr lang="ru-RU" sz="2800" b="1" dirty="0">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256161" y="998429"/>
            <a:ext cx="11624733" cy="5974866"/>
          </a:xfrm>
          <a:solidFill>
            <a:srgbClr val="FFF2CC"/>
          </a:solidFill>
          <a:ln w="19050">
            <a:solidFill>
              <a:schemeClr val="bg2">
                <a:lumMod val="75000"/>
              </a:schemeClr>
            </a:solidFill>
          </a:ln>
        </p:spPr>
        <p:txBody>
          <a:bodyPr rtlCol="0">
            <a:normAutofit fontScale="32500" lnSpcReduction="20000"/>
          </a:bodyPr>
          <a:lstStyle/>
          <a:p>
            <a:pPr marL="347548" indent="-225371" algn="ctr" defTabSz="907793" eaLnBrk="1" fontAlgn="auto" hangingPunct="1">
              <a:lnSpc>
                <a:spcPct val="120000"/>
              </a:lnSpc>
              <a:spcBef>
                <a:spcPts val="0"/>
              </a:spcBef>
              <a:spcAft>
                <a:spcPts val="0"/>
              </a:spcAft>
              <a:buNone/>
              <a:defRPr/>
            </a:pPr>
            <a:r>
              <a:rPr lang="en-US" altLang="ru-RU" sz="6400" b="1" dirty="0">
                <a:solidFill>
                  <a:srgbClr val="7030A0"/>
                </a:solidFill>
                <a:cs typeface="Calibri" panose="020F0502020204030204" pitchFamily="34" charset="0"/>
                <a:sym typeface="Wingdings" pitchFamily="2" charset="2"/>
              </a:rPr>
              <a:t>                    </a:t>
            </a:r>
          </a:p>
          <a:p>
            <a:pPr marL="347548" indent="-225371" algn="ctr" defTabSz="907793" eaLnBrk="1" fontAlgn="auto" hangingPunct="1">
              <a:lnSpc>
                <a:spcPct val="120000"/>
              </a:lnSpc>
              <a:spcBef>
                <a:spcPts val="0"/>
              </a:spcBef>
              <a:spcAft>
                <a:spcPts val="0"/>
              </a:spcAft>
              <a:buNone/>
              <a:defRPr/>
            </a:pPr>
            <a:r>
              <a:rPr lang="en-US" sz="8000" b="1" dirty="0">
                <a:solidFill>
                  <a:srgbClr val="C00000"/>
                </a:solidFill>
                <a:latin typeface="Arial" pitchFamily="34" charset="0"/>
                <a:cs typeface="Times New Roman" pitchFamily="18" charset="0"/>
              </a:rPr>
              <a:t>The SLRP WG membership:</a:t>
            </a:r>
          </a:p>
          <a:p>
            <a:pPr marL="347548" indent="-225371" algn="ctr" defTabSz="907793" eaLnBrk="1" fontAlgn="auto" hangingPunct="1">
              <a:lnSpc>
                <a:spcPts val="4398"/>
              </a:lnSpc>
              <a:spcBef>
                <a:spcPts val="0"/>
              </a:spcBef>
              <a:spcAft>
                <a:spcPts val="0"/>
              </a:spcAft>
              <a:buNone/>
              <a:defRPr/>
            </a:pPr>
            <a:r>
              <a:rPr lang="en-US" sz="7200" b="1" i="1" dirty="0">
                <a:latin typeface="Arial" pitchFamily="34" charset="0"/>
                <a:cs typeface="Times New Roman" pitchFamily="18" charset="0"/>
              </a:rPr>
              <a:t>V. </a:t>
            </a:r>
            <a:r>
              <a:rPr lang="en-US" sz="7200" b="1" i="1" dirty="0" err="1">
                <a:latin typeface="Arial" pitchFamily="34" charset="0"/>
                <a:cs typeface="Times New Roman" pitchFamily="18" charset="0"/>
              </a:rPr>
              <a:t>Matveev</a:t>
            </a:r>
            <a:r>
              <a:rPr lang="en-US" sz="7200" b="1" i="1" dirty="0">
                <a:latin typeface="Arial" pitchFamily="34" charset="0"/>
                <a:cs typeface="Times New Roman" pitchFamily="18" charset="0"/>
              </a:rPr>
              <a:t> (chair), B. </a:t>
            </a:r>
            <a:r>
              <a:rPr lang="en-US" sz="7200" b="1" i="1" dirty="0" err="1">
                <a:latin typeface="Arial" pitchFamily="34" charset="0"/>
                <a:cs typeface="Times New Roman" pitchFamily="18" charset="0"/>
              </a:rPr>
              <a:t>Sharkov</a:t>
            </a:r>
            <a:r>
              <a:rPr lang="en-US" sz="7200" b="1" i="1" dirty="0">
                <a:latin typeface="Arial" pitchFamily="34" charset="0"/>
                <a:cs typeface="Times New Roman" pitchFamily="18" charset="0"/>
              </a:rPr>
              <a:t> and N. </a:t>
            </a:r>
            <a:r>
              <a:rPr lang="en-US" sz="7200" b="1" i="1" dirty="0" err="1">
                <a:latin typeface="Arial" pitchFamily="34" charset="0"/>
                <a:cs typeface="Times New Roman" pitchFamily="18" charset="0"/>
              </a:rPr>
              <a:t>Russakovich</a:t>
            </a:r>
            <a:r>
              <a:rPr lang="en-US" sz="7200" b="1" i="1" dirty="0">
                <a:latin typeface="Arial" pitchFamily="34" charset="0"/>
                <a:cs typeface="Times New Roman" pitchFamily="18" charset="0"/>
              </a:rPr>
              <a:t> (vice-chairs),</a:t>
            </a:r>
          </a:p>
          <a:p>
            <a:pPr marL="347548" indent="-225371" algn="ctr" defTabSz="907793" eaLnBrk="1" fontAlgn="auto" hangingPunct="1">
              <a:lnSpc>
                <a:spcPts val="4398"/>
              </a:lnSpc>
              <a:spcBef>
                <a:spcPts val="0"/>
              </a:spcBef>
              <a:spcAft>
                <a:spcPts val="0"/>
              </a:spcAft>
              <a:buNone/>
              <a:defRPr/>
            </a:pPr>
            <a:r>
              <a:rPr lang="en-US" sz="7200" b="1" i="1" dirty="0">
                <a:latin typeface="Arial"/>
                <a:ea typeface="Times New Roman"/>
                <a:cs typeface="Times New Roman"/>
              </a:rPr>
              <a:t>V. </a:t>
            </a:r>
            <a:r>
              <a:rPr lang="en-US" sz="7200" b="1" i="1" dirty="0" err="1">
                <a:latin typeface="Arial"/>
                <a:ea typeface="Times New Roman"/>
                <a:cs typeface="Times New Roman"/>
              </a:rPr>
              <a:t>Aksenov</a:t>
            </a:r>
            <a:r>
              <a:rPr lang="en-US" sz="7200" b="1" i="1" dirty="0">
                <a:latin typeface="Arial"/>
                <a:ea typeface="Times New Roman"/>
                <a:cs typeface="Times New Roman"/>
              </a:rPr>
              <a:t>, V. </a:t>
            </a:r>
            <a:r>
              <a:rPr lang="en-US" sz="7200" b="1" i="1" dirty="0" err="1">
                <a:latin typeface="Arial"/>
                <a:ea typeface="Times New Roman"/>
                <a:cs typeface="Times New Roman"/>
              </a:rPr>
              <a:t>Bednyakov</a:t>
            </a:r>
            <a:r>
              <a:rPr lang="en-US" sz="7200" b="1" i="1" dirty="0">
                <a:latin typeface="Arial"/>
                <a:ea typeface="Times New Roman"/>
                <a:cs typeface="Times New Roman"/>
              </a:rPr>
              <a:t>, L. </a:t>
            </a:r>
            <a:r>
              <a:rPr lang="en-US" sz="7200" b="1" i="1" dirty="0" err="1">
                <a:latin typeface="Arial"/>
                <a:ea typeface="Times New Roman"/>
                <a:cs typeface="Times New Roman"/>
              </a:rPr>
              <a:t>Cifarelli</a:t>
            </a:r>
            <a:r>
              <a:rPr lang="en-US" sz="7200" b="1" i="1" dirty="0">
                <a:latin typeface="Arial"/>
                <a:ea typeface="Times New Roman"/>
                <a:cs typeface="Times New Roman"/>
              </a:rPr>
              <a:t>, A. </a:t>
            </a:r>
            <a:r>
              <a:rPr lang="en-US" sz="7200" b="1" i="1" dirty="0" err="1">
                <a:latin typeface="Arial"/>
                <a:ea typeface="Times New Roman"/>
                <a:cs typeface="Times New Roman"/>
              </a:rPr>
              <a:t>Dubnickova</a:t>
            </a:r>
            <a:r>
              <a:rPr lang="en-US" sz="7200" b="1" i="1" dirty="0">
                <a:latin typeface="Arial"/>
                <a:ea typeface="Times New Roman"/>
                <a:cs typeface="Times New Roman"/>
              </a:rPr>
              <a:t>, S. Gales, H. Gutbrod, </a:t>
            </a:r>
          </a:p>
          <a:p>
            <a:pPr marL="347548" indent="-225371" algn="ctr" defTabSz="907793" eaLnBrk="1" fontAlgn="auto" hangingPunct="1">
              <a:lnSpc>
                <a:spcPts val="4398"/>
              </a:lnSpc>
              <a:spcBef>
                <a:spcPts val="0"/>
              </a:spcBef>
              <a:spcAft>
                <a:spcPts val="0"/>
              </a:spcAft>
              <a:buNone/>
              <a:defRPr/>
            </a:pPr>
            <a:r>
              <a:rPr lang="en-US" sz="7200" b="1" i="1" dirty="0">
                <a:latin typeface="Arial"/>
                <a:ea typeface="Times New Roman"/>
                <a:cs typeface="Times New Roman"/>
              </a:rPr>
              <a:t>M. </a:t>
            </a:r>
            <a:r>
              <a:rPr lang="en-US" sz="7200" b="1" i="1" dirty="0" err="1">
                <a:latin typeface="Arial"/>
                <a:ea typeface="Times New Roman"/>
                <a:cs typeface="Times New Roman"/>
              </a:rPr>
              <a:t>Itkis</a:t>
            </a:r>
            <a:r>
              <a:rPr lang="en-US" sz="7200" b="1" i="1" dirty="0">
                <a:latin typeface="Arial"/>
                <a:ea typeface="Times New Roman"/>
                <a:cs typeface="Times New Roman"/>
              </a:rPr>
              <a:t>, M. </a:t>
            </a:r>
            <a:r>
              <a:rPr lang="en-US" sz="7200" b="1" i="1" dirty="0" err="1">
                <a:latin typeface="Arial"/>
                <a:ea typeface="Times New Roman"/>
                <a:cs typeface="Times New Roman"/>
              </a:rPr>
              <a:t>Jezabek</a:t>
            </a:r>
            <a:r>
              <a:rPr lang="en-US" sz="7200" b="1" i="1" dirty="0">
                <a:latin typeface="Arial"/>
                <a:ea typeface="Times New Roman"/>
                <a:cs typeface="Times New Roman"/>
              </a:rPr>
              <a:t>,  R. </a:t>
            </a:r>
            <a:r>
              <a:rPr lang="en-US" sz="7200" b="1" i="1" dirty="0" err="1">
                <a:latin typeface="Arial"/>
                <a:ea typeface="Times New Roman"/>
                <a:cs typeface="Times New Roman"/>
              </a:rPr>
              <a:t>Jolos</a:t>
            </a:r>
            <a:r>
              <a:rPr lang="en-US" sz="7200" b="1" i="1" dirty="0">
                <a:latin typeface="Arial"/>
                <a:ea typeface="Times New Roman"/>
                <a:cs typeface="Times New Roman"/>
              </a:rPr>
              <a:t>, D. </a:t>
            </a:r>
            <a:r>
              <a:rPr lang="en-US" sz="7200" b="1" i="1" dirty="0" err="1">
                <a:latin typeface="Arial"/>
                <a:ea typeface="Times New Roman"/>
                <a:cs typeface="Times New Roman"/>
              </a:rPr>
              <a:t>Kazakov</a:t>
            </a:r>
            <a:r>
              <a:rPr lang="en-US" sz="7200" b="1" i="1" dirty="0">
                <a:latin typeface="Arial"/>
                <a:ea typeface="Times New Roman"/>
                <a:cs typeface="Times New Roman"/>
              </a:rPr>
              <a:t>,</a:t>
            </a:r>
            <a:r>
              <a:rPr lang="it-IT" sz="7200" b="1" i="1" dirty="0">
                <a:latin typeface="Arial"/>
                <a:ea typeface="Times New Roman"/>
                <a:cs typeface="Times New Roman"/>
              </a:rPr>
              <a:t> </a:t>
            </a:r>
            <a:r>
              <a:rPr lang="en-US" sz="7200" b="1" i="1" dirty="0">
                <a:latin typeface="Arial"/>
                <a:ea typeface="Times New Roman"/>
                <a:cs typeface="Times New Roman"/>
              </a:rPr>
              <a:t>V. </a:t>
            </a:r>
            <a:r>
              <a:rPr lang="en-US" sz="7200" b="1" i="1" dirty="0" err="1">
                <a:latin typeface="Arial"/>
                <a:ea typeface="Times New Roman"/>
                <a:cs typeface="Times New Roman"/>
              </a:rPr>
              <a:t>Kekelidze</a:t>
            </a:r>
            <a:r>
              <a:rPr lang="en-US" sz="7200" b="1" i="1" dirty="0">
                <a:latin typeface="Arial"/>
                <a:ea typeface="Times New Roman"/>
                <a:cs typeface="Times New Roman"/>
              </a:rPr>
              <a:t>, V. </a:t>
            </a:r>
            <a:r>
              <a:rPr lang="en-US" sz="7200" b="1" i="1" dirty="0" err="1">
                <a:latin typeface="Arial"/>
                <a:ea typeface="Times New Roman"/>
                <a:cs typeface="Times New Roman"/>
              </a:rPr>
              <a:t>Korenkov</a:t>
            </a:r>
            <a:r>
              <a:rPr lang="en-US" sz="7200" b="1" i="1" dirty="0">
                <a:latin typeface="Arial"/>
                <a:ea typeface="Times New Roman"/>
                <a:cs typeface="Times New Roman"/>
              </a:rPr>
              <a:t>, E. </a:t>
            </a:r>
            <a:r>
              <a:rPr lang="en-US" sz="7200" b="1" i="1" dirty="0" err="1">
                <a:latin typeface="Arial"/>
                <a:ea typeface="Times New Roman"/>
                <a:cs typeface="Times New Roman"/>
              </a:rPr>
              <a:t>Krasavin</a:t>
            </a:r>
            <a:r>
              <a:rPr lang="en-US" sz="7200" b="1" i="1" dirty="0">
                <a:latin typeface="Arial"/>
                <a:ea typeface="Times New Roman"/>
                <a:cs typeface="Times New Roman"/>
              </a:rPr>
              <a:t>, R. </a:t>
            </a:r>
            <a:r>
              <a:rPr lang="en-US" sz="7200" b="1" i="1" dirty="0" err="1">
                <a:latin typeface="Arial"/>
                <a:ea typeface="Times New Roman"/>
                <a:cs typeface="Times New Roman"/>
              </a:rPr>
              <a:t>Lednicky</a:t>
            </a:r>
            <a:r>
              <a:rPr lang="en-US" sz="7200" b="1" i="1" dirty="0">
                <a:latin typeface="Arial"/>
                <a:ea typeface="Times New Roman"/>
                <a:cs typeface="Times New Roman"/>
              </a:rPr>
              <a:t>, </a:t>
            </a:r>
            <a:r>
              <a:rPr lang="it-IT" sz="7200" b="1" i="1" dirty="0">
                <a:latin typeface="Arial"/>
                <a:ea typeface="Times New Roman"/>
                <a:cs typeface="Times New Roman"/>
              </a:rPr>
              <a:t>M. Lewitowicz, D.L. Nagy</a:t>
            </a:r>
            <a:r>
              <a:rPr lang="en-US" sz="7200" b="1" i="1" dirty="0">
                <a:latin typeface="Arial"/>
                <a:ea typeface="Times New Roman"/>
                <a:cs typeface="Times New Roman"/>
              </a:rPr>
              <a:t>, Yu. </a:t>
            </a:r>
            <a:r>
              <a:rPr lang="en-US" sz="7200" b="1" i="1" dirty="0" err="1">
                <a:latin typeface="Arial"/>
                <a:ea typeface="Times New Roman"/>
                <a:cs typeface="Times New Roman"/>
              </a:rPr>
              <a:t>Oganessian</a:t>
            </a:r>
            <a:r>
              <a:rPr lang="en-US" sz="7200" b="1" i="1" dirty="0">
                <a:latin typeface="Arial"/>
                <a:ea typeface="Times New Roman"/>
                <a:cs typeface="Times New Roman"/>
              </a:rPr>
              <a:t>, E. </a:t>
            </a:r>
            <a:r>
              <a:rPr lang="en-US" sz="7200" b="1" i="1" dirty="0" err="1">
                <a:latin typeface="Arial"/>
                <a:ea typeface="Times New Roman"/>
                <a:cs typeface="Times New Roman"/>
              </a:rPr>
              <a:t>Rabinovici</a:t>
            </a:r>
            <a:r>
              <a:rPr lang="en-US" sz="7200" b="1" i="1" dirty="0">
                <a:latin typeface="Arial"/>
                <a:ea typeface="Times New Roman"/>
                <a:cs typeface="Times New Roman"/>
              </a:rPr>
              <a:t>,</a:t>
            </a:r>
          </a:p>
          <a:p>
            <a:pPr marL="347548" indent="-225371" algn="ctr" defTabSz="907793" eaLnBrk="1" fontAlgn="auto" hangingPunct="1">
              <a:lnSpc>
                <a:spcPts val="4398"/>
              </a:lnSpc>
              <a:spcBef>
                <a:spcPts val="0"/>
              </a:spcBef>
              <a:spcAft>
                <a:spcPts val="0"/>
              </a:spcAft>
              <a:buNone/>
              <a:defRPr/>
            </a:pPr>
            <a:r>
              <a:rPr lang="en-US" sz="7200" b="1" i="1" dirty="0">
                <a:latin typeface="Arial"/>
                <a:ea typeface="Times New Roman"/>
                <a:cs typeface="Times New Roman"/>
              </a:rPr>
              <a:t>V. </a:t>
            </a:r>
            <a:r>
              <a:rPr lang="en-US" sz="7200" b="1" i="1" dirty="0" err="1">
                <a:latin typeface="Arial"/>
                <a:ea typeface="Times New Roman"/>
                <a:cs typeface="Times New Roman"/>
              </a:rPr>
              <a:t>Rubakov</a:t>
            </a:r>
            <a:r>
              <a:rPr lang="en-US" sz="7200" b="1" i="1" dirty="0">
                <a:latin typeface="Arial"/>
                <a:ea typeface="Times New Roman"/>
                <a:cs typeface="Times New Roman"/>
              </a:rPr>
              <a:t>, A. Sorin,</a:t>
            </a:r>
            <a:r>
              <a:rPr lang="it-IT" sz="7200" b="1" i="1" dirty="0">
                <a:latin typeface="Arial"/>
                <a:ea typeface="Times New Roman"/>
                <a:cs typeface="Times New Roman"/>
              </a:rPr>
              <a:t> </a:t>
            </a:r>
            <a:r>
              <a:rPr lang="en-US" sz="7200" b="1" i="1" dirty="0">
                <a:latin typeface="Arial"/>
                <a:ea typeface="Times New Roman"/>
                <a:cs typeface="Times New Roman"/>
              </a:rPr>
              <a:t>M. Spiro, H. </a:t>
            </a:r>
            <a:r>
              <a:rPr lang="en-US" sz="7200" b="1" i="1" dirty="0" err="1">
                <a:latin typeface="Arial"/>
                <a:ea typeface="Times New Roman"/>
                <a:cs typeface="Times New Roman"/>
              </a:rPr>
              <a:t>Stoecker</a:t>
            </a:r>
            <a:r>
              <a:rPr lang="en-US" sz="7200" b="1" i="1" dirty="0">
                <a:latin typeface="Arial"/>
                <a:ea typeface="Times New Roman"/>
                <a:cs typeface="Times New Roman"/>
              </a:rPr>
              <a:t>,  G. </a:t>
            </a:r>
            <a:r>
              <a:rPr lang="en-US" sz="7200" b="1" i="1" dirty="0" err="1">
                <a:latin typeface="Arial"/>
                <a:ea typeface="Times New Roman"/>
                <a:cs typeface="Times New Roman"/>
              </a:rPr>
              <a:t>Trubnikov</a:t>
            </a:r>
            <a:r>
              <a:rPr lang="en-US" sz="7200" b="1" i="1" dirty="0">
                <a:latin typeface="Arial"/>
                <a:ea typeface="Times New Roman"/>
                <a:cs typeface="Times New Roman"/>
              </a:rPr>
              <a:t>,  I. Tserruya, </a:t>
            </a:r>
          </a:p>
          <a:p>
            <a:pPr marL="347548" indent="-225371" algn="ctr" defTabSz="907793" eaLnBrk="1" fontAlgn="auto" hangingPunct="1">
              <a:lnSpc>
                <a:spcPts val="4398"/>
              </a:lnSpc>
              <a:spcBef>
                <a:spcPts val="0"/>
              </a:spcBef>
              <a:spcAft>
                <a:spcPts val="0"/>
              </a:spcAft>
              <a:buNone/>
              <a:defRPr/>
            </a:pPr>
            <a:r>
              <a:rPr lang="en-US" sz="7200" b="1" i="1" dirty="0">
                <a:latin typeface="Arial"/>
                <a:ea typeface="Times New Roman"/>
                <a:cs typeface="Times New Roman"/>
              </a:rPr>
              <a:t>G. </a:t>
            </a:r>
            <a:r>
              <a:rPr lang="en-US" sz="7200" b="1" i="1" dirty="0" err="1">
                <a:latin typeface="Arial"/>
                <a:ea typeface="Times New Roman"/>
                <a:cs typeface="Times New Roman"/>
              </a:rPr>
              <a:t>Zinovjev</a:t>
            </a:r>
            <a:endParaRPr lang="ru-RU" sz="7200" b="1" i="1" dirty="0">
              <a:latin typeface="Arial"/>
              <a:ea typeface="Times New Roman"/>
              <a:cs typeface="Times New Roman"/>
            </a:endParaRPr>
          </a:p>
          <a:p>
            <a:pPr marL="347548" indent="-225371" algn="ctr" defTabSz="907793" eaLnBrk="1" fontAlgn="auto" hangingPunct="1">
              <a:lnSpc>
                <a:spcPts val="4398"/>
              </a:lnSpc>
              <a:spcBef>
                <a:spcPts val="0"/>
              </a:spcBef>
              <a:spcAft>
                <a:spcPts val="0"/>
              </a:spcAft>
              <a:buNone/>
              <a:defRPr/>
            </a:pPr>
            <a:endParaRPr lang="ru-RU" sz="7200" b="1" i="1" dirty="0">
              <a:latin typeface="Arial"/>
              <a:ea typeface="Times New Roman"/>
              <a:cs typeface="Times New Roman"/>
            </a:endParaRPr>
          </a:p>
          <a:p>
            <a:pPr marL="347548" indent="-225371" algn="ctr" defTabSz="907793" eaLnBrk="1" fontAlgn="auto" hangingPunct="1">
              <a:lnSpc>
                <a:spcPct val="120000"/>
              </a:lnSpc>
              <a:spcBef>
                <a:spcPts val="0"/>
              </a:spcBef>
              <a:spcAft>
                <a:spcPts val="0"/>
              </a:spcAft>
              <a:buNone/>
              <a:defRPr/>
            </a:pPr>
            <a:r>
              <a:rPr lang="en-US" altLang="ru-RU" sz="7200" b="1" dirty="0">
                <a:cs typeface="Calibri" panose="020F0502020204030204" pitchFamily="34" charset="0"/>
                <a:sym typeface="Wingdings" pitchFamily="2" charset="2"/>
              </a:rPr>
              <a:t>The  International Working Sub-Groups where established in 2017                            </a:t>
            </a:r>
          </a:p>
          <a:p>
            <a:pPr marL="347548" indent="-225371" algn="ctr" defTabSz="907793" eaLnBrk="1" fontAlgn="auto" hangingPunct="1">
              <a:lnSpc>
                <a:spcPct val="120000"/>
              </a:lnSpc>
              <a:spcBef>
                <a:spcPts val="0"/>
              </a:spcBef>
              <a:spcAft>
                <a:spcPts val="0"/>
              </a:spcAft>
              <a:buNone/>
              <a:defRPr/>
            </a:pPr>
            <a:r>
              <a:rPr lang="en-US" altLang="ru-RU" sz="7200" b="1" dirty="0">
                <a:cs typeface="Calibri" panose="020F0502020204030204" pitchFamily="34" charset="0"/>
                <a:sym typeface="Wingdings" pitchFamily="2" charset="2"/>
              </a:rPr>
              <a:t>for elaboration of the JINR  Strategic Long Range Plan (SLRP) for the JINR development up to 2030</a:t>
            </a:r>
            <a:r>
              <a:rPr lang="ru-RU" altLang="ru-RU" sz="7200" b="1" dirty="0">
                <a:cs typeface="Calibri" panose="020F0502020204030204" pitchFamily="34" charset="0"/>
                <a:sym typeface="Wingdings" pitchFamily="2" charset="2"/>
              </a:rPr>
              <a:t>. </a:t>
            </a:r>
            <a:r>
              <a:rPr lang="en-US" altLang="ru-RU" sz="7200" b="1" dirty="0">
                <a:cs typeface="Calibri" panose="020F0502020204030204" pitchFamily="34" charset="0"/>
                <a:sym typeface="Wingdings" pitchFamily="2" charset="2"/>
              </a:rPr>
              <a:t>SLRP will form the basis of the next  JINR 7-year plan for the period 2024-2030.</a:t>
            </a:r>
          </a:p>
          <a:p>
            <a:pPr marL="347548" indent="-225371" algn="ctr" defTabSz="907793" eaLnBrk="1" fontAlgn="auto" hangingPunct="1">
              <a:lnSpc>
                <a:spcPts val="4398"/>
              </a:lnSpc>
              <a:spcBef>
                <a:spcPts val="0"/>
              </a:spcBef>
              <a:spcAft>
                <a:spcPts val="0"/>
              </a:spcAft>
              <a:buNone/>
              <a:defRPr/>
            </a:pPr>
            <a:endParaRPr lang="de-DE" sz="7200" b="1" i="1" dirty="0"/>
          </a:p>
          <a:p>
            <a:pPr marL="347548" indent="-225371" algn="ctr" defTabSz="907793" eaLnBrk="1" fontAlgn="auto" hangingPunct="1">
              <a:lnSpc>
                <a:spcPts val="4398"/>
              </a:lnSpc>
              <a:spcBef>
                <a:spcPts val="0"/>
              </a:spcBef>
              <a:spcAft>
                <a:spcPts val="0"/>
              </a:spcAft>
              <a:buNone/>
              <a:defRPr/>
            </a:pPr>
            <a:endParaRPr lang="en-US" altLang="ru-RU" sz="2700" b="1" dirty="0">
              <a:effectLst>
                <a:outerShdw blurRad="38100" dist="38100" dir="2700000" algn="tl">
                  <a:srgbClr val="000000">
                    <a:alpha val="43137"/>
                  </a:srgbClr>
                </a:outerShdw>
              </a:effectLst>
              <a:cs typeface="Calibri" panose="020F0502020204030204" pitchFamily="34" charset="0"/>
              <a:sym typeface="Wingdings" pitchFamily="2" charset="2"/>
            </a:endParaRPr>
          </a:p>
        </p:txBody>
      </p:sp>
      <p:sp>
        <p:nvSpPr>
          <p:cNvPr id="4" name="Pfeil nach rechts 3"/>
          <p:cNvSpPr/>
          <p:nvPr/>
        </p:nvSpPr>
        <p:spPr>
          <a:xfrm>
            <a:off x="10726309" y="393830"/>
            <a:ext cx="978408" cy="297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endParaRPr lang="de-DE"/>
          </a:p>
        </p:txBody>
      </p:sp>
    </p:spTree>
    <p:extLst>
      <p:ext uri="{BB962C8B-B14F-4D97-AF65-F5344CB8AC3E}">
        <p14:creationId xmlns:p14="http://schemas.microsoft.com/office/powerpoint/2010/main" val="3345402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1" y="116698"/>
            <a:ext cx="7746836" cy="1089851"/>
          </a:xfrm>
          <a:solidFill>
            <a:schemeClr val="bg2">
              <a:lumMod val="40000"/>
              <a:lumOff val="60000"/>
              <a:alpha val="86000"/>
            </a:schemeClr>
          </a:solidFill>
        </p:spPr>
        <p:txBody>
          <a:bodyPr>
            <a:noAutofit/>
          </a:bodyPr>
          <a:lstStyle/>
          <a:p>
            <a:r>
              <a:rPr lang="en-GB" b="1" dirty="0">
                <a:solidFill>
                  <a:srgbClr val="7030A0"/>
                </a:solidFill>
                <a:latin typeface="Arial"/>
                <a:ea typeface="MS Mincho"/>
              </a:rPr>
              <a:t>Relativistic Heavy-Ion and Spin Physics </a:t>
            </a:r>
            <a:endParaRPr lang="en-US" b="1" dirty="0">
              <a:solidFill>
                <a:srgbClr val="7030A0"/>
              </a:solidFill>
            </a:endParaRPr>
          </a:p>
        </p:txBody>
      </p:sp>
      <p:sp>
        <p:nvSpPr>
          <p:cNvPr id="3" name="Content Placeholder 2"/>
          <p:cNvSpPr>
            <a:spLocks noGrp="1"/>
          </p:cNvSpPr>
          <p:nvPr>
            <p:ph idx="1"/>
          </p:nvPr>
        </p:nvSpPr>
        <p:spPr>
          <a:xfrm>
            <a:off x="2063593" y="1453643"/>
            <a:ext cx="8135939" cy="5432256"/>
          </a:xfrm>
        </p:spPr>
        <p:txBody>
          <a:bodyPr/>
          <a:lstStyle/>
          <a:p>
            <a:r>
              <a:rPr lang="en-US" sz="2000" dirty="0"/>
              <a:t>Alessandro </a:t>
            </a:r>
            <a:r>
              <a:rPr lang="en-US" sz="2000" dirty="0" err="1"/>
              <a:t>Bachetta</a:t>
            </a:r>
            <a:r>
              <a:rPr lang="en-US" sz="2000" dirty="0"/>
              <a:t> (</a:t>
            </a:r>
            <a:r>
              <a:rPr lang="en-US" sz="2000" dirty="0" err="1"/>
              <a:t>Uni</a:t>
            </a:r>
            <a:r>
              <a:rPr lang="en-US" sz="2000" dirty="0"/>
              <a:t> </a:t>
            </a:r>
            <a:r>
              <a:rPr lang="en-US" sz="2000" dirty="0" err="1"/>
              <a:t>Padova</a:t>
            </a:r>
            <a:r>
              <a:rPr lang="en-US" sz="2000" dirty="0"/>
              <a:t>)</a:t>
            </a:r>
          </a:p>
          <a:p>
            <a:r>
              <a:rPr lang="en-US" sz="2000" dirty="0"/>
              <a:t>Alexander </a:t>
            </a:r>
            <a:r>
              <a:rPr lang="en-US" sz="2000" dirty="0" err="1"/>
              <a:t>Kovalenko</a:t>
            </a:r>
            <a:r>
              <a:rPr lang="en-US" sz="2000" dirty="0"/>
              <a:t> (LHEP JINR) </a:t>
            </a:r>
          </a:p>
          <a:p>
            <a:r>
              <a:rPr lang="en-US" sz="2000" dirty="0"/>
              <a:t>Alexander </a:t>
            </a:r>
            <a:r>
              <a:rPr lang="en-US" sz="2000" dirty="0" err="1"/>
              <a:t>Sorin</a:t>
            </a:r>
            <a:r>
              <a:rPr lang="en-US" sz="2000" dirty="0"/>
              <a:t> (JINR)</a:t>
            </a:r>
          </a:p>
          <a:p>
            <a:r>
              <a:rPr lang="en-US" sz="2000" dirty="0"/>
              <a:t>Gennady </a:t>
            </a:r>
            <a:r>
              <a:rPr lang="en-US" sz="2000" dirty="0" err="1"/>
              <a:t>Zinovjev</a:t>
            </a:r>
            <a:r>
              <a:rPr lang="en-US" sz="2000" dirty="0"/>
              <a:t> (LTP JINR)</a:t>
            </a:r>
          </a:p>
          <a:p>
            <a:r>
              <a:rPr lang="en-US" sz="2000" dirty="0"/>
              <a:t>Horst </a:t>
            </a:r>
            <a:r>
              <a:rPr lang="en-US" sz="2000" dirty="0" err="1"/>
              <a:t>Stoecker</a:t>
            </a:r>
            <a:r>
              <a:rPr lang="en-US" sz="2000" dirty="0"/>
              <a:t> (GSI)</a:t>
            </a:r>
          </a:p>
          <a:p>
            <a:r>
              <a:rPr lang="en-US" sz="2000" dirty="0" err="1"/>
              <a:t>Itzhak</a:t>
            </a:r>
            <a:r>
              <a:rPr lang="en-US" sz="2000" dirty="0"/>
              <a:t> </a:t>
            </a:r>
            <a:r>
              <a:rPr lang="en-US" sz="2000" dirty="0" err="1"/>
              <a:t>Tserruya</a:t>
            </a:r>
            <a:r>
              <a:rPr lang="en-US" sz="2000" dirty="0"/>
              <a:t> (Weizmann Inst.) </a:t>
            </a:r>
          </a:p>
          <a:p>
            <a:r>
              <a:rPr lang="en-US" sz="2000" dirty="0"/>
              <a:t>Luisa </a:t>
            </a:r>
            <a:r>
              <a:rPr lang="en-US" sz="2000" dirty="0" err="1"/>
              <a:t>Cifarelli</a:t>
            </a:r>
            <a:r>
              <a:rPr lang="en-US" sz="2000" dirty="0"/>
              <a:t> (INFN Bologna)</a:t>
            </a:r>
          </a:p>
          <a:p>
            <a:r>
              <a:rPr lang="en-US" sz="2000" dirty="0"/>
              <a:t>Oleg </a:t>
            </a:r>
            <a:r>
              <a:rPr lang="en-US" sz="2000" dirty="0" err="1"/>
              <a:t>Teryaev</a:t>
            </a:r>
            <a:r>
              <a:rPr lang="en-US" sz="2000" dirty="0"/>
              <a:t> (LHEP JINR) </a:t>
            </a:r>
          </a:p>
          <a:p>
            <a:r>
              <a:rPr lang="en-US" sz="2000" dirty="0"/>
              <a:t>Richard </a:t>
            </a:r>
            <a:r>
              <a:rPr lang="en-US" sz="2000" dirty="0" err="1"/>
              <a:t>Lednicky</a:t>
            </a:r>
            <a:r>
              <a:rPr lang="en-US" sz="2000" dirty="0"/>
              <a:t> (JINR)</a:t>
            </a:r>
          </a:p>
          <a:p>
            <a:r>
              <a:rPr lang="en-US" sz="2000" dirty="0"/>
              <a:t>Roumen Tsenov (LHEP JINR) – local coordinator</a:t>
            </a:r>
          </a:p>
          <a:p>
            <a:r>
              <a:rPr lang="en-US" sz="2000" dirty="0"/>
              <a:t>Sergey </a:t>
            </a:r>
            <a:r>
              <a:rPr lang="en-US" sz="2000" dirty="0" err="1"/>
              <a:t>Shmatov</a:t>
            </a:r>
            <a:r>
              <a:rPr lang="en-US" sz="2000" dirty="0"/>
              <a:t> (LHEP JINR)</a:t>
            </a:r>
          </a:p>
          <a:p>
            <a:r>
              <a:rPr lang="en-US" sz="2000" dirty="0"/>
              <a:t>Vladimir </a:t>
            </a:r>
            <a:r>
              <a:rPr lang="en-US" sz="2000" dirty="0" err="1"/>
              <a:t>Kekelidze</a:t>
            </a:r>
            <a:r>
              <a:rPr lang="en-US" sz="2000" dirty="0"/>
              <a:t> (LHEP JINR) - chairman</a:t>
            </a:r>
          </a:p>
          <a:p>
            <a:endParaRPr lang="en-US" sz="2000" dirty="0"/>
          </a:p>
        </p:txBody>
      </p:sp>
    </p:spTree>
    <p:extLst>
      <p:ext uri="{BB962C8B-B14F-4D97-AF65-F5344CB8AC3E}">
        <p14:creationId xmlns:p14="http://schemas.microsoft.com/office/powerpoint/2010/main" val="2831350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720" y="309837"/>
            <a:ext cx="5908576" cy="556434"/>
          </a:xfrm>
          <a:solidFill>
            <a:schemeClr val="bg2">
              <a:lumMod val="40000"/>
              <a:lumOff val="60000"/>
              <a:alpha val="86000"/>
            </a:schemeClr>
          </a:solidFill>
        </p:spPr>
        <p:txBody>
          <a:bodyPr/>
          <a:lstStyle/>
          <a:p>
            <a:r>
              <a:rPr lang="en-US" b="1" dirty="0"/>
              <a:t>Summary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23" y="1316196"/>
            <a:ext cx="7917375" cy="436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665" y="2455313"/>
            <a:ext cx="174307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74" y="5937960"/>
            <a:ext cx="10564813" cy="1011237"/>
          </a:xfrm>
          <a:prstGeom prst="rect">
            <a:avLst/>
          </a:prstGeom>
          <a:solidFill>
            <a:schemeClr val="accent2">
              <a:lumMod val="20000"/>
              <a:lumOff val="80000"/>
            </a:schemeClr>
          </a:solidFill>
          <a:ln>
            <a:noFill/>
          </a:ln>
          <a:effectLst/>
        </p:spPr>
      </p:pic>
    </p:spTree>
    <p:extLst>
      <p:ext uri="{BB962C8B-B14F-4D97-AF65-F5344CB8AC3E}">
        <p14:creationId xmlns:p14="http://schemas.microsoft.com/office/powerpoint/2010/main" val="41842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par>
                          <p:cTn id="8" fill="hold">
                            <p:stCondLst>
                              <p:cond delay="500"/>
                            </p:stCondLst>
                            <p:childTnLst>
                              <p:par>
                                <p:cTn id="9" presetID="2" presetClass="entr" presetSubtype="4" fill="hold" nodeType="afterEffect">
                                  <p:stCondLst>
                                    <p:cond delay="100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720" y="309837"/>
            <a:ext cx="5908576" cy="556434"/>
          </a:xfrm>
          <a:solidFill>
            <a:schemeClr val="bg2">
              <a:lumMod val="40000"/>
              <a:lumOff val="60000"/>
              <a:alpha val="86000"/>
            </a:schemeClr>
          </a:solidFill>
        </p:spPr>
        <p:txBody>
          <a:bodyPr/>
          <a:lstStyle/>
          <a:p>
            <a:r>
              <a:rPr lang="en-US" b="1" dirty="0"/>
              <a:t>Summary  </a:t>
            </a:r>
          </a:p>
        </p:txBody>
      </p:sp>
      <p:sp>
        <p:nvSpPr>
          <p:cNvPr id="4" name="TextBox 3"/>
          <p:cNvSpPr txBox="1"/>
          <p:nvPr/>
        </p:nvSpPr>
        <p:spPr>
          <a:xfrm>
            <a:off x="2406901" y="6013767"/>
            <a:ext cx="7248905" cy="546198"/>
          </a:xfrm>
          <a:prstGeom prst="rect">
            <a:avLst/>
          </a:prstGeom>
          <a:noFill/>
          <a:ln w="19050">
            <a:solidFill>
              <a:schemeClr val="accent6"/>
            </a:solidFill>
          </a:ln>
        </p:spPr>
        <p:txBody>
          <a:bodyPr wrap="square" lIns="90989" tIns="45509" rIns="90989" bIns="45509" rtlCol="0">
            <a:spAutoFit/>
          </a:bodyPr>
          <a:lstStyle/>
          <a:p>
            <a:pPr defTabSz="454957" eaLnBrk="0" fontAlgn="base" hangingPunct="0">
              <a:lnSpc>
                <a:spcPct val="123000"/>
              </a:lnSpc>
              <a:spcBef>
                <a:spcPct val="0"/>
              </a:spcBef>
              <a:spcAft>
                <a:spcPct val="0"/>
              </a:spcAft>
              <a:buClr>
                <a:srgbClr val="000000"/>
              </a:buClr>
              <a:buSzPct val="100000"/>
            </a:pPr>
            <a:r>
              <a:rPr lang="en-US" sz="2000" dirty="0">
                <a:solidFill>
                  <a:srgbClr val="000000"/>
                </a:solidFill>
                <a:latin typeface="Times New Roman" pitchFamily="18" charset="0"/>
              </a:rPr>
              <a:t>Available at: </a:t>
            </a:r>
            <a:r>
              <a:rPr lang="en-US" sz="2000" i="1" dirty="0">
                <a:solidFill>
                  <a:srgbClr val="000000"/>
                </a:solidFill>
                <a:latin typeface="Times New Roman" pitchFamily="18" charset="0"/>
                <a:hlinkClick r:id="rId2"/>
              </a:rPr>
              <a:t>https://indico.jinr.ru/conferenceDisplay.py?confId=296</a:t>
            </a:r>
            <a:r>
              <a:rPr lang="en-US" sz="2400" i="1" dirty="0">
                <a:solidFill>
                  <a:srgbClr val="000000"/>
                </a:solidFill>
                <a:latin typeface="Times New Roman" pitchFamily="18" charset="0"/>
              </a:rPr>
              <a:t>, </a:t>
            </a:r>
            <a:endParaRPr lang="en-US" sz="3200" i="1" dirty="0">
              <a:solidFill>
                <a:srgbClr val="000000"/>
              </a:solidFill>
            </a:endParaRPr>
          </a:p>
        </p:txBody>
      </p:sp>
      <p:sp>
        <p:nvSpPr>
          <p:cNvPr id="6" name="Content Placeholder 2"/>
          <p:cNvSpPr txBox="1">
            <a:spLocks/>
          </p:cNvSpPr>
          <p:nvPr/>
        </p:nvSpPr>
        <p:spPr bwMode="auto">
          <a:xfrm>
            <a:off x="1930082" y="1299708"/>
            <a:ext cx="8202543" cy="3991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a:buFont typeface="Wingdings" panose="05000000000000000000" pitchFamily="2" charset="2"/>
              <a:buChar char="Ø"/>
            </a:pPr>
            <a:r>
              <a:rPr lang="en-US" sz="2800" b="1" kern="0" dirty="0"/>
              <a:t>First priority in the next decade is the realization of the NICA scientific program</a:t>
            </a:r>
            <a:r>
              <a:rPr lang="en-US" sz="2800" kern="0" dirty="0"/>
              <a:t> </a:t>
            </a:r>
            <a:r>
              <a:rPr lang="en-US" sz="2800" b="1" kern="0" dirty="0"/>
              <a:t>based on:</a:t>
            </a:r>
          </a:p>
          <a:p>
            <a:pPr>
              <a:buFont typeface="Wingdings" panose="05000000000000000000" pitchFamily="2" charset="2"/>
              <a:buChar char="Ø"/>
            </a:pPr>
            <a:endParaRPr lang="en-US" sz="2400" kern="0" dirty="0"/>
          </a:p>
          <a:p>
            <a:pPr marL="853039" lvl="1" indent="-454957">
              <a:buFont typeface="Wingdings" panose="05000000000000000000" pitchFamily="2" charset="2"/>
              <a:buChar char="§"/>
            </a:pPr>
            <a:r>
              <a:rPr lang="en-US" sz="2400" b="1" kern="0" dirty="0"/>
              <a:t>Heavy ion (up to Au</a:t>
            </a:r>
            <a:r>
              <a:rPr lang="en-US" sz="2400" b="1" kern="0" baseline="30000" dirty="0"/>
              <a:t>+79</a:t>
            </a:r>
            <a:r>
              <a:rPr lang="en-US" sz="2400" b="1" kern="0" dirty="0"/>
              <a:t>) collisions at center-of-mass energy in the range  4  – 11  </a:t>
            </a:r>
            <a:r>
              <a:rPr lang="en-US" sz="2400" b="1" kern="0" dirty="0" err="1"/>
              <a:t>AGeV</a:t>
            </a:r>
            <a:r>
              <a:rPr lang="en-US" sz="2400" b="1" kern="0" dirty="0"/>
              <a:t>;</a:t>
            </a:r>
          </a:p>
          <a:p>
            <a:pPr marL="398087" lvl="1" indent="0">
              <a:buNone/>
            </a:pPr>
            <a:endParaRPr lang="en-US" sz="2400" b="1" kern="0" dirty="0"/>
          </a:p>
          <a:p>
            <a:pPr marL="853039" lvl="1" indent="-454957">
              <a:buFont typeface="Wingdings" panose="05000000000000000000" pitchFamily="2" charset="2"/>
              <a:buChar char="§"/>
            </a:pPr>
            <a:r>
              <a:rPr lang="en-US" sz="2400" b="1" kern="0" dirty="0"/>
              <a:t>Collisions of transversely and longitudinally polarized protons and deuterons at center-of-mass energy up to 27 GeV</a:t>
            </a:r>
          </a:p>
        </p:txBody>
      </p:sp>
    </p:spTree>
    <p:extLst>
      <p:ext uri="{BB962C8B-B14F-4D97-AF65-F5344CB8AC3E}">
        <p14:creationId xmlns:p14="http://schemas.microsoft.com/office/powerpoint/2010/main" val="121671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99700" y="168667"/>
            <a:ext cx="6411913" cy="486928"/>
          </a:xfrm>
          <a:solidFill>
            <a:schemeClr val="bg2">
              <a:lumMod val="40000"/>
              <a:lumOff val="60000"/>
              <a:alpha val="86000"/>
            </a:schemeClr>
          </a:solidFill>
        </p:spPr>
        <p:txBody>
          <a:bodyPr/>
          <a:lstStyle/>
          <a:p>
            <a:r>
              <a:rPr lang="en-US" sz="2800" b="1" dirty="0"/>
              <a:t>+ Involvement in external experiments</a:t>
            </a:r>
          </a:p>
        </p:txBody>
      </p:sp>
      <p:sp>
        <p:nvSpPr>
          <p:cNvPr id="5" name="Content Placeholder 2"/>
          <p:cNvSpPr txBox="1">
            <a:spLocks/>
          </p:cNvSpPr>
          <p:nvPr/>
        </p:nvSpPr>
        <p:spPr>
          <a:xfrm>
            <a:off x="1923540" y="836712"/>
            <a:ext cx="8136136" cy="2305814"/>
          </a:xfrm>
          <a:prstGeom prst="rect">
            <a:avLst/>
          </a:prstGeom>
          <a:ln w="28575">
            <a:solidFill>
              <a:srgbClr val="0070C0"/>
            </a:solidFill>
          </a:ln>
        </p:spPr>
        <p:txBody>
          <a:bodyPr lIns="143297" tIns="71643" rIns="143297" bIns="71643"/>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lgn="just">
              <a:spcAft>
                <a:spcPts val="600"/>
              </a:spcAft>
              <a:buNone/>
            </a:pPr>
            <a:r>
              <a:rPr lang="en-US" sz="1800" dirty="0">
                <a:latin typeface="Arial" panose="020B0604020202020204" pitchFamily="34" charset="0"/>
                <a:ea typeface="Calibri" panose="020F0502020204030204" pitchFamily="34" charset="0"/>
                <a:cs typeface="Arial" panose="020B0604020202020204" pitchFamily="34" charset="0"/>
              </a:rPr>
              <a:t>Traditionally, the HEP scientific program of JINR includes participation in experiments at accelerator centers around the world (</a:t>
            </a:r>
            <a:r>
              <a:rPr lang="en-US" sz="1800" b="1" dirty="0">
                <a:solidFill>
                  <a:srgbClr val="FF0000"/>
                </a:solidFill>
                <a:latin typeface="Arial" panose="020B0604020202020204" pitchFamily="34" charset="0"/>
                <a:ea typeface="Calibri" panose="020F0502020204030204" pitchFamily="34" charset="0"/>
                <a:cs typeface="Arial" panose="020B0604020202020204" pitchFamily="34" charset="0"/>
              </a:rPr>
              <a:t>CERN, BNL, DESY, FAIR/GSI</a:t>
            </a:r>
            <a:r>
              <a:rPr lang="en-US" sz="1800" dirty="0">
                <a:latin typeface="Arial" panose="020B0604020202020204" pitchFamily="34" charset="0"/>
                <a:ea typeface="Calibri" panose="020F0502020204030204" pitchFamily="34" charset="0"/>
                <a:cs typeface="Arial" panose="020B0604020202020204" pitchFamily="34" charset="0"/>
              </a:rPr>
              <a:t>) that provide unique conditions to perform studies in the fields of high-energy heavy-ion physics and spin physics. </a:t>
            </a:r>
            <a:r>
              <a:rPr lang="en-US" sz="1800" b="1" dirty="0">
                <a:solidFill>
                  <a:srgbClr val="CC3300"/>
                </a:solidFill>
                <a:latin typeface="Arial" panose="020B0604020202020204" pitchFamily="34" charset="0"/>
                <a:ea typeface="Calibri" panose="020F0502020204030204" pitchFamily="34" charset="0"/>
                <a:cs typeface="Arial" panose="020B0604020202020204" pitchFamily="34" charset="0"/>
              </a:rPr>
              <a:t>The key factor here is a </a:t>
            </a:r>
            <a:r>
              <a:rPr lang="en-US"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mutual benefit </a:t>
            </a:r>
            <a:r>
              <a:rPr lang="en-US" sz="1800" b="1" dirty="0">
                <a:solidFill>
                  <a:srgbClr val="CC3300"/>
                </a:solidFill>
                <a:latin typeface="Arial" panose="020B0604020202020204" pitchFamily="34" charset="0"/>
                <a:ea typeface="Calibri" panose="020F0502020204030204" pitchFamily="34" charset="0"/>
                <a:cs typeface="Arial" panose="020B0604020202020204" pitchFamily="34" charset="0"/>
              </a:rPr>
              <a:t>from the exchange of new scientific information and know-how</a:t>
            </a:r>
            <a:r>
              <a:rPr lang="en-US" sz="1800" dirty="0">
                <a:latin typeface="Arial" panose="020B0604020202020204" pitchFamily="34" charset="0"/>
                <a:ea typeface="Calibri" panose="020F0502020204030204" pitchFamily="34" charset="0"/>
                <a:cs typeface="Arial" panose="020B0604020202020204" pitchFamily="34" charset="0"/>
              </a:rPr>
              <a:t>. JINR participation will depend on the </a:t>
            </a:r>
            <a:r>
              <a:rPr lang="en-US"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discovery potential</a:t>
            </a:r>
            <a:r>
              <a:rPr lang="en-US" sz="1800" u="sng"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1800" dirty="0">
                <a:latin typeface="Arial" panose="020B0604020202020204" pitchFamily="34" charset="0"/>
                <a:ea typeface="Calibri" panose="020F0502020204030204" pitchFamily="34" charset="0"/>
                <a:cs typeface="Arial" panose="020B0604020202020204" pitchFamily="34" charset="0"/>
              </a:rPr>
              <a:t>of the experiments and </a:t>
            </a:r>
            <a:r>
              <a:rPr lang="en-US"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leading role </a:t>
            </a:r>
            <a:r>
              <a:rPr lang="en-US" sz="1800" dirty="0">
                <a:latin typeface="Arial" panose="020B0604020202020204" pitchFamily="34" charset="0"/>
                <a:ea typeface="Calibri" panose="020F0502020204030204" pitchFamily="34" charset="0"/>
                <a:cs typeface="Arial" panose="020B0604020202020204" pitchFamily="34" charset="0"/>
              </a:rPr>
              <a:t>in them of the  JINR researchers </a:t>
            </a:r>
          </a:p>
        </p:txBody>
      </p:sp>
      <p:sp>
        <p:nvSpPr>
          <p:cNvPr id="6" name="Content Placeholder 2"/>
          <p:cNvSpPr txBox="1">
            <a:spLocks/>
          </p:cNvSpPr>
          <p:nvPr/>
        </p:nvSpPr>
        <p:spPr>
          <a:xfrm>
            <a:off x="1913883" y="5341790"/>
            <a:ext cx="8136136" cy="1152128"/>
          </a:xfrm>
          <a:prstGeom prst="rect">
            <a:avLst/>
          </a:prstGeom>
          <a:ln w="28575">
            <a:solidFill>
              <a:srgbClr val="0070C0"/>
            </a:solidFill>
          </a:ln>
        </p:spPr>
        <p:txBody>
          <a:bodyPr lIns="143297" tIns="71643" rIns="143297" bIns="71643"/>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lgn="ctr">
              <a:spcAft>
                <a:spcPts val="600"/>
              </a:spcAft>
              <a:buNone/>
            </a:pPr>
            <a:r>
              <a:rPr lang="en-US" sz="2000" b="1" dirty="0">
                <a:latin typeface="Arial" panose="020B0604020202020204" pitchFamily="34" charset="0"/>
                <a:ea typeface="Calibri" panose="020F0502020204030204" pitchFamily="34" charset="0"/>
                <a:cs typeface="Arial" panose="020B0604020202020204" pitchFamily="34" charset="0"/>
              </a:rPr>
              <a:t>The JINR strategy for cooperative research at other accelerator centers should be linked closely to the </a:t>
            </a:r>
            <a:r>
              <a:rPr lang="en-US" sz="2000" b="1" dirty="0">
                <a:solidFill>
                  <a:srgbClr val="CC3300"/>
                </a:solidFill>
                <a:latin typeface="Arial" panose="020B0604020202020204" pitchFamily="34" charset="0"/>
                <a:ea typeface="Calibri" panose="020F0502020204030204" pitchFamily="34" charset="0"/>
                <a:cs typeface="Arial" panose="020B0604020202020204" pitchFamily="34" charset="0"/>
              </a:rPr>
              <a:t>updated European Strategy for Particle Physics</a:t>
            </a:r>
            <a:r>
              <a:rPr lang="en-US" sz="2000" b="1" dirty="0">
                <a:latin typeface="Arial" panose="020B0604020202020204" pitchFamily="34" charset="0"/>
                <a:ea typeface="Calibri" panose="020F0502020204030204" pitchFamily="34" charset="0"/>
                <a:cs typeface="Arial" panose="020B0604020202020204" pitchFamily="34" charset="0"/>
              </a:rPr>
              <a:t>, expected to be available in 2020.</a:t>
            </a:r>
            <a:endParaRPr lang="en-US" sz="2000" b="1" dirty="0">
              <a:solidFill>
                <a:srgbClr val="CC3300"/>
              </a:solidFill>
              <a:latin typeface="Arial" panose="020B0604020202020204" pitchFamily="34" charset="0"/>
              <a:ea typeface="Calibri" panose="020F0502020204030204" pitchFamily="34" charset="0"/>
              <a:cs typeface="Arial" panose="020B0604020202020204" pitchFamily="34" charset="0"/>
            </a:endParaRPr>
          </a:p>
        </p:txBody>
      </p:sp>
      <p:sp>
        <p:nvSpPr>
          <p:cNvPr id="7" name="Content Placeholder 2"/>
          <p:cNvSpPr txBox="1">
            <a:spLocks/>
          </p:cNvSpPr>
          <p:nvPr/>
        </p:nvSpPr>
        <p:spPr>
          <a:xfrm>
            <a:off x="1913883" y="3270051"/>
            <a:ext cx="8136136" cy="2016224"/>
          </a:xfrm>
          <a:prstGeom prst="rect">
            <a:avLst/>
          </a:prstGeom>
          <a:ln w="28575">
            <a:solidFill>
              <a:srgbClr val="0070C0"/>
            </a:solidFill>
          </a:ln>
        </p:spPr>
        <p:txBody>
          <a:bodyPr lIns="143297" tIns="71643" rIns="143297" bIns="71643"/>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lgn="just">
              <a:spcAft>
                <a:spcPts val="600"/>
              </a:spcAft>
              <a:buNone/>
            </a:pPr>
            <a:r>
              <a:rPr lang="en-US" sz="1800" dirty="0">
                <a:latin typeface="Arial" panose="020B0604020202020204" pitchFamily="34" charset="0"/>
                <a:ea typeface="Calibri" panose="020F0502020204030204" pitchFamily="34" charset="0"/>
                <a:cs typeface="Arial" panose="020B0604020202020204" pitchFamily="34" charset="0"/>
              </a:rPr>
              <a:t>The continuing participation in the experiments </a:t>
            </a:r>
            <a:r>
              <a:rPr lang="en-US" sz="1800" b="1" dirty="0">
                <a:solidFill>
                  <a:srgbClr val="FF0000"/>
                </a:solidFill>
                <a:latin typeface="Arial" panose="020B0604020202020204" pitchFamily="34" charset="0"/>
                <a:ea typeface="Calibri" panose="020F0502020204030204" pitchFamily="34" charset="0"/>
                <a:cs typeface="Arial" panose="020B0604020202020204" pitchFamily="34" charset="0"/>
              </a:rPr>
              <a:t>NA61 and COMPASS at SPS, ALICE at LHC and STAR at RHIC</a:t>
            </a:r>
            <a:r>
              <a:rPr lang="en-US" sz="1800" dirty="0">
                <a:latin typeface="Arial" panose="020B0604020202020204" pitchFamily="34" charset="0"/>
                <a:ea typeface="Calibri" panose="020F0502020204030204" pitchFamily="34" charset="0"/>
                <a:cs typeface="Arial" panose="020B0604020202020204" pitchFamily="34" charset="0"/>
              </a:rPr>
              <a:t> is of invaluable importance for preparation and realization of the physics program at the NICA complex. </a:t>
            </a:r>
          </a:p>
          <a:p>
            <a:pPr marL="0" indent="0" algn="just">
              <a:spcAft>
                <a:spcPts val="600"/>
              </a:spcAft>
              <a:buNone/>
            </a:pPr>
            <a:r>
              <a:rPr lang="en-US" sz="1800" b="1" dirty="0">
                <a:solidFill>
                  <a:srgbClr val="CC3300"/>
                </a:solidFill>
                <a:latin typeface="Arial" panose="020B0604020202020204" pitchFamily="34" charset="0"/>
                <a:ea typeface="Calibri" panose="020F0502020204030204" pitchFamily="34" charset="0"/>
                <a:cs typeface="Arial" panose="020B0604020202020204" pitchFamily="34" charset="0"/>
              </a:rPr>
              <a:t>Strategically important is the JINR participation in experiments at future electron-ion collider (EIC) facility to be built in US and in fixed-target experiments at FAIR-GSI.</a:t>
            </a:r>
          </a:p>
        </p:txBody>
      </p:sp>
    </p:spTree>
    <p:extLst>
      <p:ext uri="{BB962C8B-B14F-4D97-AF65-F5344CB8AC3E}">
        <p14:creationId xmlns:p14="http://schemas.microsoft.com/office/powerpoint/2010/main" val="244813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24</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561" y="3111500"/>
            <a:ext cx="6545329" cy="374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870510" y="765448"/>
            <a:ext cx="8853853" cy="1571411"/>
          </a:xfrm>
          <a:prstGeom prst="rect">
            <a:avLst/>
          </a:prstGeom>
          <a:noFill/>
          <a:ln/>
        </p:spPr>
        <p:txBody>
          <a:bodyPr vert="horz" wrap="square" lIns="89577" tIns="46587" rIns="89577" bIns="46587"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FFFF00"/>
                </a:solidFill>
              </a:rPr>
              <a:t>Particle Physics and Astrophysics</a:t>
            </a:r>
          </a:p>
          <a:p>
            <a:endParaRPr lang="en-US" sz="3600" b="1" kern="0" dirty="0">
              <a:solidFill>
                <a:srgbClr val="FFFF00"/>
              </a:solidFill>
            </a:endParaRPr>
          </a:p>
          <a:p>
            <a:r>
              <a:rPr lang="en-US" sz="2400" b="1" kern="0" dirty="0">
                <a:solidFill>
                  <a:schemeClr val="tx1"/>
                </a:solidFill>
              </a:rPr>
              <a:t>V. </a:t>
            </a:r>
            <a:r>
              <a:rPr lang="en-US" sz="2400" b="1" kern="0" dirty="0" err="1">
                <a:solidFill>
                  <a:schemeClr val="tx1"/>
                </a:solidFill>
              </a:rPr>
              <a:t>Bednyakov</a:t>
            </a:r>
            <a:r>
              <a:rPr lang="en-US" sz="2400" b="1" kern="0" dirty="0">
                <a:solidFill>
                  <a:schemeClr val="tx1"/>
                </a:solidFill>
              </a:rPr>
              <a:t>, N. </a:t>
            </a:r>
            <a:r>
              <a:rPr lang="en-US" sz="2400" b="1" kern="0" dirty="0" err="1">
                <a:solidFill>
                  <a:schemeClr val="tx1"/>
                </a:solidFill>
              </a:rPr>
              <a:t>Rusakovitch</a:t>
            </a:r>
            <a:r>
              <a:rPr lang="en-US" sz="2400" b="1" kern="0" dirty="0">
                <a:solidFill>
                  <a:schemeClr val="tx1"/>
                </a:solidFill>
              </a:rPr>
              <a:t>, D. </a:t>
            </a:r>
            <a:r>
              <a:rPr lang="en-US" sz="2400" b="1" kern="0" dirty="0" err="1">
                <a:solidFill>
                  <a:schemeClr val="tx1"/>
                </a:solidFill>
              </a:rPr>
              <a:t>Naumov</a:t>
            </a:r>
            <a:endParaRPr lang="ru-RU" sz="2400" b="1" kern="0" dirty="0">
              <a:solidFill>
                <a:schemeClr val="tx1"/>
              </a:solidFill>
            </a:endParaRPr>
          </a:p>
        </p:txBody>
      </p:sp>
    </p:spTree>
    <p:extLst>
      <p:ext uri="{BB962C8B-B14F-4D97-AF65-F5344CB8AC3E}">
        <p14:creationId xmlns:p14="http://schemas.microsoft.com/office/powerpoint/2010/main" val="4278849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 name="JINR Long-term Strategy in Particle Physics and AstroPhysics"/>
          <p:cNvSpPr txBox="1">
            <a:spLocks noGrp="1"/>
          </p:cNvSpPr>
          <p:nvPr>
            <p:ph type="ctrTitle"/>
          </p:nvPr>
        </p:nvSpPr>
        <p:spPr>
          <a:xfrm>
            <a:off x="1190625" y="2536032"/>
            <a:ext cx="9810750" cy="1785938"/>
          </a:xfrm>
          <a:prstGeom prst="rect">
            <a:avLst/>
          </a:prstGeom>
        </p:spPr>
        <p:txBody>
          <a:bodyPr>
            <a:normAutofit fontScale="90000"/>
          </a:bodyPr>
          <a:lstStyle>
            <a:lvl1pPr defTabSz="384047">
              <a:defRPr sz="6048"/>
            </a:lvl1pPr>
          </a:lstStyle>
          <a:p>
            <a:r>
              <a:t>JINR Long-term Strategy in Particle Physics and AstroPhysics</a:t>
            </a:r>
          </a:p>
        </p:txBody>
      </p:sp>
      <p:sp>
        <p:nvSpPr>
          <p:cNvPr id="120" name="Dmitry V.Naumov…"/>
          <p:cNvSpPr txBox="1">
            <a:spLocks noGrp="1"/>
          </p:cNvSpPr>
          <p:nvPr>
            <p:ph type="subTitle" sz="half" idx="1"/>
          </p:nvPr>
        </p:nvSpPr>
        <p:spPr>
          <a:xfrm>
            <a:off x="1190625" y="4830961"/>
            <a:ext cx="9810750" cy="2025958"/>
          </a:xfrm>
          <a:prstGeom prst="rect">
            <a:avLst/>
          </a:prstGeom>
        </p:spPr>
        <p:txBody>
          <a:bodyPr>
            <a:normAutofit fontScale="92500" lnSpcReduction="10000"/>
          </a:bodyPr>
          <a:lstStyle/>
          <a:p>
            <a:r>
              <a:rPr dirty="0"/>
              <a:t>Dmitry </a:t>
            </a:r>
            <a:r>
              <a:rPr dirty="0" err="1"/>
              <a:t>V.Naumov</a:t>
            </a:r>
            <a:endParaRPr dirty="0"/>
          </a:p>
          <a:p>
            <a:endParaRPr dirty="0"/>
          </a:p>
          <a:p>
            <a:endParaRPr dirty="0"/>
          </a:p>
          <a:p>
            <a:r>
              <a:rPr dirty="0"/>
              <a:t>Feb.03 2020</a:t>
            </a:r>
          </a:p>
          <a:p>
            <a:r>
              <a:rPr dirty="0"/>
              <a:t>PAC-52 for PP</a:t>
            </a:r>
          </a:p>
        </p:txBody>
      </p:sp>
      <p:pic>
        <p:nvPicPr>
          <p:cNvPr id="121" name="Изображение" descr="Изображение"/>
          <p:cNvPicPr>
            <a:picLocks noChangeAspect="1"/>
          </p:cNvPicPr>
          <p:nvPr/>
        </p:nvPicPr>
        <p:blipFill>
          <a:blip r:embed="rId2"/>
          <a:stretch>
            <a:fillRect/>
          </a:stretch>
        </p:blipFill>
        <p:spPr>
          <a:xfrm>
            <a:off x="4524292" y="95416"/>
            <a:ext cx="2440740" cy="1859676"/>
          </a:xfrm>
          <a:prstGeom prst="rect">
            <a:avLst/>
          </a:prstGeom>
          <a:ln w="88900">
            <a:miter lim="400000"/>
          </a:ln>
        </p:spPr>
      </p:pic>
    </p:spTree>
    <p:extLst>
      <p:ext uri="{BB962C8B-B14F-4D97-AF65-F5344CB8AC3E}">
        <p14:creationId xmlns:p14="http://schemas.microsoft.com/office/powerpoint/2010/main" val="177426680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JINR PP &amp; AP five pillars"/>
          <p:cNvSpPr txBox="1">
            <a:spLocks noGrp="1"/>
          </p:cNvSpPr>
          <p:nvPr>
            <p:ph type="title"/>
          </p:nvPr>
        </p:nvSpPr>
        <p:spPr>
          <a:xfrm>
            <a:off x="1190625" y="1"/>
            <a:ext cx="9810750" cy="598603"/>
          </a:xfrm>
          <a:prstGeom prst="rect">
            <a:avLst/>
          </a:prstGeom>
        </p:spPr>
        <p:txBody>
          <a:bodyPr>
            <a:normAutofit fontScale="90000"/>
          </a:bodyPr>
          <a:lstStyle>
            <a:lvl1pPr defTabSz="347472">
              <a:defRPr sz="5472"/>
            </a:lvl1pPr>
          </a:lstStyle>
          <a:p>
            <a:r>
              <a:rPr b="1" dirty="0">
                <a:solidFill>
                  <a:srgbClr val="92D050"/>
                </a:solidFill>
              </a:rPr>
              <a:t>JINR PP &amp; AP five pillars</a:t>
            </a:r>
          </a:p>
        </p:txBody>
      </p:sp>
      <p:grpSp>
        <p:nvGrpSpPr>
          <p:cNvPr id="207" name="Accelerator Physics &amp; Technologies"/>
          <p:cNvGrpSpPr/>
          <p:nvPr/>
        </p:nvGrpSpPr>
        <p:grpSpPr>
          <a:xfrm>
            <a:off x="604107" y="589672"/>
            <a:ext cx="3060527" cy="2940977"/>
            <a:chOff x="-39420" y="-273697"/>
            <a:chExt cx="3952428" cy="4182721"/>
          </a:xfrm>
        </p:grpSpPr>
        <p:sp>
          <p:nvSpPr>
            <p:cNvPr id="206" name="Accelerator Physics &amp; Technologies"/>
            <p:cNvSpPr/>
            <p:nvPr/>
          </p:nvSpPr>
          <p:spPr>
            <a:xfrm>
              <a:off x="25399" y="25399"/>
              <a:ext cx="3887609" cy="388362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Accelerator Physics &amp; Technologies</a:t>
              </a:r>
            </a:p>
          </p:txBody>
        </p:sp>
        <p:pic>
          <p:nvPicPr>
            <p:cNvPr id="205" name="Accelerator Physics &amp; Technologies Accelerator Physics &amp; Technologies" descr="Accelerator Physics &amp; Technologies Accelerator Physics &amp; Technologies"/>
            <p:cNvPicPr>
              <a:picLocks/>
            </p:cNvPicPr>
            <p:nvPr/>
          </p:nvPicPr>
          <p:blipFill>
            <a:blip r:embed="rId2"/>
            <a:stretch>
              <a:fillRect/>
            </a:stretch>
          </p:blipFill>
          <p:spPr>
            <a:xfrm>
              <a:off x="-39420" y="-273697"/>
              <a:ext cx="3938409" cy="3934425"/>
            </a:xfrm>
            <a:prstGeom prst="rect">
              <a:avLst/>
            </a:prstGeom>
            <a:effectLst/>
          </p:spPr>
        </p:pic>
      </p:grpSp>
      <p:grpSp>
        <p:nvGrpSpPr>
          <p:cNvPr id="210" name="Neutrino Physics"/>
          <p:cNvGrpSpPr/>
          <p:nvPr/>
        </p:nvGrpSpPr>
        <p:grpSpPr>
          <a:xfrm>
            <a:off x="749311" y="3834606"/>
            <a:ext cx="3013833" cy="2766393"/>
            <a:chOff x="0" y="0"/>
            <a:chExt cx="3938407" cy="3934423"/>
          </a:xfrm>
        </p:grpSpPr>
        <p:sp>
          <p:nvSpPr>
            <p:cNvPr id="209" name="Neutrino Physics"/>
            <p:cNvSpPr/>
            <p:nvPr/>
          </p:nvSpPr>
          <p:spPr>
            <a:xfrm>
              <a:off x="25399" y="25399"/>
              <a:ext cx="3887609" cy="388362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Neutrino Physics</a:t>
              </a:r>
            </a:p>
          </p:txBody>
        </p:sp>
        <p:pic>
          <p:nvPicPr>
            <p:cNvPr id="208" name="Neutrino Physics Neutrino Physics" descr="Neutrino Physics Neutrino Physics"/>
            <p:cNvPicPr>
              <a:picLocks/>
            </p:cNvPicPr>
            <p:nvPr/>
          </p:nvPicPr>
          <p:blipFill>
            <a:blip r:embed="rId2"/>
            <a:stretch>
              <a:fillRect/>
            </a:stretch>
          </p:blipFill>
          <p:spPr>
            <a:xfrm>
              <a:off x="-1" y="-1"/>
              <a:ext cx="3938409" cy="3934425"/>
            </a:xfrm>
            <a:prstGeom prst="rect">
              <a:avLst/>
            </a:prstGeom>
            <a:effectLst/>
          </p:spPr>
        </p:pic>
      </p:grpSp>
      <p:grpSp>
        <p:nvGrpSpPr>
          <p:cNvPr id="213" name="Multi Messenger Astronomy"/>
          <p:cNvGrpSpPr/>
          <p:nvPr/>
        </p:nvGrpSpPr>
        <p:grpSpPr>
          <a:xfrm>
            <a:off x="7615031" y="648557"/>
            <a:ext cx="2977977" cy="2737754"/>
            <a:chOff x="0" y="0"/>
            <a:chExt cx="3897635" cy="3893693"/>
          </a:xfrm>
        </p:grpSpPr>
        <p:sp>
          <p:nvSpPr>
            <p:cNvPr id="212" name="Multi Messenger Astronomy"/>
            <p:cNvSpPr/>
            <p:nvPr/>
          </p:nvSpPr>
          <p:spPr>
            <a:xfrm>
              <a:off x="25400" y="25400"/>
              <a:ext cx="3846836" cy="3842894"/>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Multi Messenger Astronomy</a:t>
              </a:r>
            </a:p>
          </p:txBody>
        </p:sp>
        <p:pic>
          <p:nvPicPr>
            <p:cNvPr id="211" name="Multi Messenger Astronomy Multi Messenger Astronomy" descr="Multi Messenger Astronomy Multi Messenger Astronomy"/>
            <p:cNvPicPr>
              <a:picLocks/>
            </p:cNvPicPr>
            <p:nvPr/>
          </p:nvPicPr>
          <p:blipFill>
            <a:blip r:embed="rId3"/>
            <a:stretch>
              <a:fillRect/>
            </a:stretch>
          </p:blipFill>
          <p:spPr>
            <a:xfrm>
              <a:off x="0" y="0"/>
              <a:ext cx="3897636" cy="3893694"/>
            </a:xfrm>
            <a:prstGeom prst="rect">
              <a:avLst/>
            </a:prstGeom>
            <a:effectLst/>
          </p:spPr>
        </p:pic>
      </p:grpSp>
      <p:grpSp>
        <p:nvGrpSpPr>
          <p:cNvPr id="216" name="Detector Technologies"/>
          <p:cNvGrpSpPr/>
          <p:nvPr/>
        </p:nvGrpSpPr>
        <p:grpSpPr>
          <a:xfrm>
            <a:off x="7706471" y="3898964"/>
            <a:ext cx="2867131" cy="2737754"/>
            <a:chOff x="0" y="0"/>
            <a:chExt cx="3897635" cy="3893693"/>
          </a:xfrm>
        </p:grpSpPr>
        <p:sp>
          <p:nvSpPr>
            <p:cNvPr id="215" name="Detector Technologies"/>
            <p:cNvSpPr/>
            <p:nvPr/>
          </p:nvSpPr>
          <p:spPr>
            <a:xfrm>
              <a:off x="25400" y="25400"/>
              <a:ext cx="3846836" cy="3842894"/>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Detector Technologies</a:t>
              </a:r>
            </a:p>
          </p:txBody>
        </p:sp>
        <p:pic>
          <p:nvPicPr>
            <p:cNvPr id="214" name="Detector Technologies Detector Technologies" descr="Detector Technologies Detector Technologies"/>
            <p:cNvPicPr>
              <a:picLocks/>
            </p:cNvPicPr>
            <p:nvPr/>
          </p:nvPicPr>
          <p:blipFill>
            <a:blip r:embed="rId3"/>
            <a:stretch>
              <a:fillRect/>
            </a:stretch>
          </p:blipFill>
          <p:spPr>
            <a:xfrm>
              <a:off x="0" y="0"/>
              <a:ext cx="3897636" cy="3893694"/>
            </a:xfrm>
            <a:prstGeom prst="rect">
              <a:avLst/>
            </a:prstGeom>
            <a:effectLst/>
          </p:spPr>
        </p:pic>
      </p:grpSp>
      <p:grpSp>
        <p:nvGrpSpPr>
          <p:cNvPr id="219" name="Education &amp; Outreach"/>
          <p:cNvGrpSpPr/>
          <p:nvPr/>
        </p:nvGrpSpPr>
        <p:grpSpPr>
          <a:xfrm>
            <a:off x="4268983" y="2060124"/>
            <a:ext cx="2989946" cy="2737754"/>
            <a:chOff x="0" y="0"/>
            <a:chExt cx="3897635" cy="3893693"/>
          </a:xfrm>
        </p:grpSpPr>
        <p:sp>
          <p:nvSpPr>
            <p:cNvPr id="218" name="Education &amp; Outreach"/>
            <p:cNvSpPr/>
            <p:nvPr/>
          </p:nvSpPr>
          <p:spPr>
            <a:xfrm>
              <a:off x="25400" y="25400"/>
              <a:ext cx="3846836" cy="3842894"/>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Education &amp; Outreach</a:t>
              </a:r>
            </a:p>
          </p:txBody>
        </p:sp>
        <p:pic>
          <p:nvPicPr>
            <p:cNvPr id="217" name="Education &amp; Outreach Education &amp; Outreach" descr="Education &amp; Outreach Education &amp; Outreach"/>
            <p:cNvPicPr>
              <a:picLocks/>
            </p:cNvPicPr>
            <p:nvPr/>
          </p:nvPicPr>
          <p:blipFill>
            <a:blip r:embed="rId3"/>
            <a:stretch>
              <a:fillRect/>
            </a:stretch>
          </p:blipFill>
          <p:spPr>
            <a:xfrm>
              <a:off x="0" y="0"/>
              <a:ext cx="3897636" cy="3893694"/>
            </a:xfrm>
            <a:prstGeom prst="rect">
              <a:avLst/>
            </a:prstGeom>
            <a:effectLst/>
          </p:spPr>
        </p:pic>
      </p:grpSp>
    </p:spTree>
    <p:extLst>
      <p:ext uri="{BB962C8B-B14F-4D97-AF65-F5344CB8AC3E}">
        <p14:creationId xmlns:p14="http://schemas.microsoft.com/office/powerpoint/2010/main" val="335223516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P spid="210" grpId="0" animBg="1" advAuto="0"/>
      <p:bldP spid="213" grpId="0" animBg="1" advAuto="0"/>
      <p:bldP spid="216" grpId="0" animBg="1" advAuto="0"/>
      <p:bldP spid="219"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ortages of the SM"/>
          <p:cNvSpPr txBox="1">
            <a:spLocks noGrp="1"/>
          </p:cNvSpPr>
          <p:nvPr>
            <p:ph type="title" idx="4294967295"/>
          </p:nvPr>
        </p:nvSpPr>
        <p:spPr>
          <a:xfrm>
            <a:off x="673761" y="593686"/>
            <a:ext cx="11444348" cy="1010973"/>
          </a:xfrm>
          <a:prstGeom prst="rect">
            <a:avLst/>
          </a:prstGeom>
          <a:noFill/>
        </p:spPr>
        <p:txBody>
          <a:bodyPr>
            <a:noAutofit/>
          </a:bodyPr>
          <a:lstStyle/>
          <a:p>
            <a:pPr algn="l"/>
            <a:r>
              <a:rPr lang="en-US" sz="3300" dirty="0">
                <a:solidFill>
                  <a:schemeClr val="tx1"/>
                </a:solidFill>
              </a:rPr>
              <a:t>       All PP is in exceptionally good or in very good 		 	      				       agreement with predictions of the SM</a:t>
            </a:r>
            <a:br>
              <a:rPr lang="en-US" sz="3000" b="1" dirty="0">
                <a:solidFill>
                  <a:schemeClr val="accent2"/>
                </a:solidFill>
              </a:rPr>
            </a:br>
            <a:br>
              <a:rPr lang="en-US" sz="3000" b="1" dirty="0">
                <a:solidFill>
                  <a:schemeClr val="accent2"/>
                </a:solidFill>
              </a:rPr>
            </a:br>
            <a:r>
              <a:rPr lang="de-DE" sz="3000" b="1" dirty="0">
                <a:solidFill>
                  <a:schemeClr val="accent2"/>
                </a:solidFill>
              </a:rPr>
              <a:t>Motivation </a:t>
            </a:r>
            <a:r>
              <a:rPr lang="de-DE" sz="3000" b="1" dirty="0" err="1">
                <a:solidFill>
                  <a:schemeClr val="accent2"/>
                </a:solidFill>
              </a:rPr>
              <a:t>for</a:t>
            </a:r>
            <a:r>
              <a:rPr lang="de-DE" sz="3000" b="1" dirty="0">
                <a:solidFill>
                  <a:schemeClr val="accent2"/>
                </a:solidFill>
              </a:rPr>
              <a:t> </a:t>
            </a:r>
            <a:r>
              <a:rPr lang="de-DE" sz="3000" b="1" dirty="0" err="1">
                <a:solidFill>
                  <a:schemeClr val="accent2"/>
                </a:solidFill>
              </a:rPr>
              <a:t>further</a:t>
            </a:r>
            <a:r>
              <a:rPr lang="de-DE" sz="3000" b="1" dirty="0">
                <a:solidFill>
                  <a:schemeClr val="accent2"/>
                </a:solidFill>
              </a:rPr>
              <a:t> </a:t>
            </a:r>
            <a:r>
              <a:rPr lang="de-DE" sz="3000" b="1" dirty="0" err="1">
                <a:solidFill>
                  <a:schemeClr val="accent2"/>
                </a:solidFill>
              </a:rPr>
              <a:t>development</a:t>
            </a:r>
            <a:r>
              <a:rPr lang="de-DE" sz="3000" b="1" dirty="0">
                <a:solidFill>
                  <a:schemeClr val="accent2"/>
                </a:solidFill>
              </a:rPr>
              <a:t> of PP – s</a:t>
            </a:r>
            <a:r>
              <a:rPr sz="3000" b="1" dirty="0" err="1">
                <a:solidFill>
                  <a:schemeClr val="accent2"/>
                </a:solidFill>
              </a:rPr>
              <a:t>hortages</a:t>
            </a:r>
            <a:r>
              <a:rPr lang="ru-RU" sz="3000" b="1" dirty="0">
                <a:solidFill>
                  <a:schemeClr val="accent2"/>
                </a:solidFill>
              </a:rPr>
              <a:t> </a:t>
            </a:r>
            <a:r>
              <a:rPr lang="en-US" sz="3000" b="1" dirty="0">
                <a:solidFill>
                  <a:schemeClr val="accent2"/>
                </a:solidFill>
              </a:rPr>
              <a:t>of the SM</a:t>
            </a:r>
            <a:r>
              <a:rPr lang="ru-RU" sz="3000" b="1" dirty="0">
                <a:solidFill>
                  <a:schemeClr val="accent2"/>
                </a:solidFill>
              </a:rPr>
              <a:t> </a:t>
            </a:r>
            <a:r>
              <a:rPr lang="en-US" sz="3000" b="1" dirty="0">
                <a:solidFill>
                  <a:schemeClr val="accent2"/>
                </a:solidFill>
              </a:rPr>
              <a:t>             									</a:t>
            </a:r>
            <a:endParaRPr sz="3000" b="1" dirty="0">
              <a:solidFill>
                <a:schemeClr val="accent2"/>
              </a:solidFill>
            </a:endParaRPr>
          </a:p>
        </p:txBody>
      </p:sp>
      <p:sp>
        <p:nvSpPr>
          <p:cNvPr id="149" name="Группа"/>
          <p:cNvSpPr txBox="1"/>
          <p:nvPr/>
        </p:nvSpPr>
        <p:spPr>
          <a:xfrm>
            <a:off x="416300" y="3732824"/>
            <a:ext cx="11597527" cy="14987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666750" indent="-666750" algn="l">
              <a:buSzPct val="43000"/>
              <a:buBlip>
                <a:blip r:embed="rId2"/>
              </a:buBlip>
            </a:lvl1pPr>
          </a:lstStyle>
          <a:p>
            <a:pPr defTabSz="380839" hangingPunct="0"/>
            <a:r>
              <a:rPr sz="3500" kern="0" dirty="0">
                <a:solidFill>
                  <a:srgbClr val="FFFFFF"/>
                </a:solidFill>
                <a:sym typeface="Marker Felt"/>
              </a:rPr>
              <a:t>Cannot incorporate GR or account for accelerated expansion of the Universe (hypothetic dark energy) </a:t>
            </a:r>
          </a:p>
        </p:txBody>
      </p:sp>
      <p:sp>
        <p:nvSpPr>
          <p:cNvPr id="153" name="Группа"/>
          <p:cNvSpPr txBox="1"/>
          <p:nvPr/>
        </p:nvSpPr>
        <p:spPr>
          <a:xfrm>
            <a:off x="416301" y="2960688"/>
            <a:ext cx="11597527" cy="5542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666750" indent="-666750" algn="l">
              <a:buSzPct val="43000"/>
              <a:buBlip>
                <a:blip r:embed="rId2"/>
              </a:buBlip>
            </a:lvl1pPr>
          </a:lstStyle>
          <a:p>
            <a:pPr defTabSz="380839" hangingPunct="0"/>
            <a:r>
              <a:rPr sz="3500" kern="0" dirty="0">
                <a:solidFill>
                  <a:srgbClr val="FFFFFF"/>
                </a:solidFill>
                <a:sym typeface="Marker Felt"/>
              </a:rPr>
              <a:t>Lack of dark matter particle candidate</a:t>
            </a:r>
          </a:p>
        </p:txBody>
      </p:sp>
      <p:sp>
        <p:nvSpPr>
          <p:cNvPr id="158" name="Группа"/>
          <p:cNvSpPr txBox="1"/>
          <p:nvPr/>
        </p:nvSpPr>
        <p:spPr>
          <a:xfrm>
            <a:off x="390881" y="2315167"/>
            <a:ext cx="11597527" cy="5542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666750" indent="-666750" algn="l">
              <a:buSzPct val="43000"/>
              <a:buBlip>
                <a:blip r:embed="rId2"/>
              </a:buBlip>
            </a:lvl1pPr>
          </a:lstStyle>
          <a:p>
            <a:pPr defTabSz="380839" hangingPunct="0"/>
            <a:r>
              <a:rPr sz="3500" kern="0" dirty="0">
                <a:solidFill>
                  <a:srgbClr val="FFFFFF"/>
                </a:solidFill>
                <a:sym typeface="Marker Felt"/>
              </a:rPr>
              <a:t>Baryon asymmetry of the Universe</a:t>
            </a:r>
          </a:p>
        </p:txBody>
      </p:sp>
      <p:sp>
        <p:nvSpPr>
          <p:cNvPr id="162" name="SM cannot explain mass hierarchy of quarks and leptons and their weak mixing"/>
          <p:cNvSpPr txBox="1"/>
          <p:nvPr/>
        </p:nvSpPr>
        <p:spPr>
          <a:xfrm>
            <a:off x="496734" y="5504871"/>
            <a:ext cx="11406188" cy="1162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20" tIns="42320" rIns="42320" bIns="42320">
            <a:spAutoFit/>
          </a:bodyPr>
          <a:lstStyle>
            <a:lvl1pPr marL="666750" indent="-666750" algn="l">
              <a:buSzPct val="43000"/>
              <a:buBlip>
                <a:blip r:embed="rId2"/>
              </a:buBlip>
            </a:lvl1pPr>
          </a:lstStyle>
          <a:p>
            <a:pPr defTabSz="380839" hangingPunct="0"/>
            <a:r>
              <a:rPr sz="3500" kern="0" dirty="0">
                <a:solidFill>
                  <a:srgbClr val="FFFFFF"/>
                </a:solidFill>
                <a:sym typeface="Marker Felt"/>
              </a:rPr>
              <a:t>SM cannot explain mass hierarchy of quarks and leptons and their weak mixing</a:t>
            </a:r>
          </a:p>
        </p:txBody>
      </p:sp>
    </p:spTree>
    <p:extLst>
      <p:ext uri="{BB962C8B-B14F-4D97-AF65-F5344CB8AC3E}">
        <p14:creationId xmlns:p14="http://schemas.microsoft.com/office/powerpoint/2010/main" val="18744498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Accelerator Physics &amp; Technologies"/>
          <p:cNvSpPr txBox="1"/>
          <p:nvPr/>
        </p:nvSpPr>
        <p:spPr>
          <a:xfrm>
            <a:off x="1545868" y="1166692"/>
            <a:ext cx="9286734" cy="777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335" tIns="42335" rIns="42335" bIns="42335" anchor="ctr">
            <a:spAutoFit/>
          </a:bodyPr>
          <a:lstStyle>
            <a:lvl1pPr>
              <a:defRPr sz="7200"/>
            </a:lvl1pPr>
          </a:lstStyle>
          <a:p>
            <a:pPr algn="ctr" defTabSz="380977" hangingPunct="0"/>
            <a:r>
              <a:rPr sz="4500" kern="0" dirty="0">
                <a:solidFill>
                  <a:srgbClr val="A8E685"/>
                </a:solidFill>
                <a:sym typeface="Marker Felt"/>
              </a:rPr>
              <a:t>Accelerator Physics &amp; Technologies</a:t>
            </a:r>
          </a:p>
        </p:txBody>
      </p:sp>
      <p:sp>
        <p:nvSpPr>
          <p:cNvPr id="222" name="ATLAS…"/>
          <p:cNvSpPr txBox="1"/>
          <p:nvPr/>
        </p:nvSpPr>
        <p:spPr>
          <a:xfrm>
            <a:off x="555445" y="3783430"/>
            <a:ext cx="3815685" cy="2778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335" tIns="42335" rIns="42335" bIns="42335">
            <a:spAutoFit/>
          </a:bodyPr>
          <a:lstStyle/>
          <a:p>
            <a:pPr marL="555596" indent="-555596" defTabSz="380977" hangingPunct="0">
              <a:buSzPct val="43000"/>
              <a:buBlip>
                <a:blip r:embed="rId2"/>
              </a:buBlip>
            </a:pPr>
            <a:r>
              <a:rPr sz="3500" kern="0" dirty="0">
                <a:solidFill>
                  <a:srgbClr val="FFFFFF"/>
                </a:solidFill>
                <a:sym typeface="Marker Felt"/>
              </a:rPr>
              <a:t>ATLAS</a:t>
            </a:r>
          </a:p>
          <a:p>
            <a:pPr marL="555596" indent="-555596" defTabSz="380977" hangingPunct="0">
              <a:buSzPct val="43000"/>
              <a:buBlip>
                <a:blip r:embed="rId2"/>
              </a:buBlip>
            </a:pPr>
            <a:r>
              <a:rPr sz="3500" kern="0" dirty="0">
                <a:solidFill>
                  <a:srgbClr val="FFFFFF"/>
                </a:solidFill>
                <a:sym typeface="Marker Felt"/>
              </a:rPr>
              <a:t>CMS</a:t>
            </a:r>
          </a:p>
          <a:p>
            <a:pPr marL="555596" indent="-555596" defTabSz="380977" hangingPunct="0">
              <a:buSzPct val="43000"/>
              <a:buBlip>
                <a:blip r:embed="rId2"/>
              </a:buBlip>
            </a:pPr>
            <a:r>
              <a:rPr sz="3500" kern="0" dirty="0">
                <a:solidFill>
                  <a:srgbClr val="FFFFFF"/>
                </a:solidFill>
                <a:sym typeface="Marker Felt"/>
              </a:rPr>
              <a:t>ALICE</a:t>
            </a:r>
          </a:p>
          <a:p>
            <a:pPr marL="555596" indent="-555596" defTabSz="380977" hangingPunct="0">
              <a:buSzPct val="43000"/>
              <a:buBlip>
                <a:blip r:embed="rId2"/>
              </a:buBlip>
            </a:pPr>
            <a:r>
              <a:rPr sz="3500" kern="0" dirty="0">
                <a:solidFill>
                  <a:srgbClr val="FFFFFF"/>
                </a:solidFill>
                <a:sym typeface="Marker Felt"/>
              </a:rPr>
              <a:t>Future Colliders</a:t>
            </a:r>
          </a:p>
          <a:p>
            <a:pPr marL="555596" indent="-555596" defTabSz="380977" hangingPunct="0">
              <a:buSzPct val="43000"/>
              <a:buBlip>
                <a:blip r:embed="rId2"/>
              </a:buBlip>
            </a:pPr>
            <a:r>
              <a:rPr sz="3500" kern="0" dirty="0">
                <a:solidFill>
                  <a:srgbClr val="FFFFFF"/>
                </a:solidFill>
                <a:sym typeface="Marker Felt"/>
              </a:rPr>
              <a:t>NICA</a:t>
            </a:r>
          </a:p>
        </p:txBody>
      </p:sp>
    </p:spTree>
    <p:extLst>
      <p:ext uri="{BB962C8B-B14F-4D97-AF65-F5344CB8AC3E}">
        <p14:creationId xmlns:p14="http://schemas.microsoft.com/office/powerpoint/2010/main" val="25335634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ATLAS"/>
          <p:cNvSpPr txBox="1">
            <a:spLocks noGrp="1"/>
          </p:cNvSpPr>
          <p:nvPr>
            <p:ph type="title"/>
          </p:nvPr>
        </p:nvSpPr>
        <p:spPr>
          <a:xfrm>
            <a:off x="1190625" y="142908"/>
            <a:ext cx="9810750" cy="875109"/>
          </a:xfrm>
          <a:prstGeom prst="rect">
            <a:avLst/>
          </a:prstGeom>
        </p:spPr>
        <p:txBody>
          <a:bodyPr>
            <a:normAutofit fontScale="90000"/>
          </a:bodyPr>
          <a:lstStyle/>
          <a:p>
            <a:r>
              <a:rPr dirty="0">
                <a:solidFill>
                  <a:schemeClr val="accent2"/>
                </a:solidFill>
              </a:rPr>
              <a:t>ATLAS</a:t>
            </a:r>
          </a:p>
        </p:txBody>
      </p:sp>
      <p:sp>
        <p:nvSpPr>
          <p:cNvPr id="228" name="Номер слайда"/>
          <p:cNvSpPr txBox="1">
            <a:spLocks noGrp="1"/>
          </p:cNvSpPr>
          <p:nvPr>
            <p:ph type="sldNum" sz="quarter" idx="4294967295"/>
          </p:nvPr>
        </p:nvSpPr>
        <p:spPr>
          <a:xfrm>
            <a:off x="15166143" y="6470800"/>
            <a:ext cx="291757" cy="3077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5" tIns="38105" rIns="38105" bIns="38105" anchor="ctr"/>
          <a:lstStyle/>
          <a:p>
            <a:fld id="{86CB4B4D-7CA3-9044-876B-883B54F8677D}" type="slidenum">
              <a:rPr/>
              <a:pPr/>
              <a:t>29</a:t>
            </a:fld>
            <a:endParaRPr/>
          </a:p>
        </p:txBody>
      </p:sp>
      <p:grpSp>
        <p:nvGrpSpPr>
          <p:cNvPr id="231" name="Группа"/>
          <p:cNvGrpSpPr/>
          <p:nvPr/>
        </p:nvGrpSpPr>
        <p:grpSpPr>
          <a:xfrm>
            <a:off x="297664" y="950181"/>
            <a:ext cx="11406188" cy="2072362"/>
            <a:chOff x="0" y="146049"/>
            <a:chExt cx="12166600" cy="2947357"/>
          </a:xfrm>
        </p:grpSpPr>
        <p:sp>
          <p:nvSpPr>
            <p:cNvPr id="229" name="Phase I…"/>
            <p:cNvSpPr txBox="1"/>
            <p:nvPr/>
          </p:nvSpPr>
          <p:spPr>
            <a:xfrm>
              <a:off x="0" y="146049"/>
              <a:ext cx="12166600" cy="29473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555863" indent="-555863" defTabSz="381159" hangingPunct="0">
                <a:buSzPct val="43000"/>
                <a:buBlip>
                  <a:blip r:embed="rId2"/>
                </a:buBlip>
              </a:pPr>
              <a:r>
                <a:rPr sz="3200" kern="0" dirty="0">
                  <a:solidFill>
                    <a:srgbClr val="FFFFFF"/>
                  </a:solidFill>
                  <a:sym typeface="Marker Felt"/>
                </a:rPr>
                <a:t>Phase I</a:t>
              </a:r>
            </a:p>
            <a:p>
              <a:pPr marL="1032327" lvl="1" indent="-555863" defTabSz="381159" hangingPunct="0">
                <a:buSzPct val="43000"/>
                <a:buBlip>
                  <a:blip r:embed="rId2"/>
                </a:buBlip>
              </a:pPr>
              <a:r>
                <a:rPr sz="3200" kern="0" dirty="0">
                  <a:solidFill>
                    <a:srgbClr val="FFFFFF"/>
                  </a:solidFill>
                  <a:sym typeface="Marker Felt"/>
                </a:rPr>
                <a:t>32 quadruplets for New Small Wheel</a:t>
              </a:r>
            </a:p>
            <a:p>
              <a:pPr marL="1032327" lvl="1" indent="-555863" defTabSz="381159" hangingPunct="0">
                <a:buSzPct val="43000"/>
                <a:buBlip>
                  <a:blip r:embed="rId2"/>
                </a:buBlip>
              </a:pPr>
              <a:r>
                <a:rPr sz="3200" kern="0" dirty="0" err="1">
                  <a:solidFill>
                    <a:srgbClr val="FFFFFF"/>
                  </a:solidFill>
                  <a:sym typeface="Marker Felt"/>
                </a:rPr>
                <a:t>LAr</a:t>
              </a:r>
              <a:r>
                <a:rPr sz="3200" kern="0" dirty="0">
                  <a:solidFill>
                    <a:srgbClr val="FFFFFF"/>
                  </a:solidFill>
                  <a:sym typeface="Marker Felt"/>
                </a:rPr>
                <a:t> CMOS electronics, tests</a:t>
              </a:r>
            </a:p>
            <a:p>
              <a:pPr marL="1032327" lvl="1" indent="-555863" defTabSz="381159" hangingPunct="0">
                <a:buSzPct val="43000"/>
                <a:buBlip>
                  <a:blip r:embed="rId2"/>
                </a:buBlip>
              </a:pPr>
              <a:r>
                <a:rPr sz="3200" kern="0" dirty="0">
                  <a:solidFill>
                    <a:srgbClr val="FFFFFF"/>
                  </a:solidFill>
                  <a:sym typeface="Marker Felt"/>
                </a:rPr>
                <a:t>Tile calorimeter: commissioning, tests</a:t>
              </a:r>
            </a:p>
          </p:txBody>
        </p:sp>
        <p:sp>
          <p:nvSpPr>
            <p:cNvPr id="230" name="0.1 MCHF"/>
            <p:cNvSpPr txBox="1"/>
            <p:nvPr/>
          </p:nvSpPr>
          <p:spPr>
            <a:xfrm>
              <a:off x="9125553" y="289605"/>
              <a:ext cx="2291225" cy="911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a:latin typeface="Arial Black"/>
                  <a:ea typeface="Arial Black"/>
                  <a:cs typeface="Arial Black"/>
                  <a:sym typeface="Arial Black"/>
                </a:defRPr>
              </a:lvl1pPr>
            </a:lstStyle>
            <a:p>
              <a:pPr defTabSz="381159" hangingPunct="0">
                <a:defRPr>
                  <a:latin typeface="+mn-lt"/>
                  <a:ea typeface="+mn-ea"/>
                  <a:cs typeface="+mn-cs"/>
                  <a:sym typeface="Marker Felt"/>
                </a:defRPr>
              </a:pPr>
              <a:r>
                <a:rPr sz="3500" kern="0" dirty="0">
                  <a:solidFill>
                    <a:srgbClr val="FFFF00"/>
                  </a:solidFill>
                </a:rPr>
                <a:t>0.1 MCHF</a:t>
              </a:r>
            </a:p>
          </p:txBody>
        </p:sp>
      </p:grpSp>
      <p:grpSp>
        <p:nvGrpSpPr>
          <p:cNvPr id="234" name="Группа"/>
          <p:cNvGrpSpPr/>
          <p:nvPr/>
        </p:nvGrpSpPr>
        <p:grpSpPr>
          <a:xfrm>
            <a:off x="297664" y="2950433"/>
            <a:ext cx="11406188" cy="4042132"/>
            <a:chOff x="0" y="425449"/>
            <a:chExt cx="12166600" cy="5748809"/>
          </a:xfrm>
        </p:grpSpPr>
        <p:sp>
          <p:nvSpPr>
            <p:cNvPr id="232" name="Phase II…"/>
            <p:cNvSpPr txBox="1"/>
            <p:nvPr/>
          </p:nvSpPr>
          <p:spPr>
            <a:xfrm>
              <a:off x="0" y="425449"/>
              <a:ext cx="12166600" cy="57488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555863" indent="-555863" defTabSz="381159" hangingPunct="0">
                <a:buSzPct val="43000"/>
                <a:buBlip>
                  <a:blip r:embed="rId2"/>
                </a:buBlip>
              </a:pPr>
              <a:r>
                <a:rPr sz="3200" kern="0" dirty="0">
                  <a:solidFill>
                    <a:srgbClr val="FFFFFF"/>
                  </a:solidFill>
                  <a:sym typeface="Marker Felt"/>
                </a:rPr>
                <a:t>Phase II</a:t>
              </a:r>
            </a:p>
            <a:p>
              <a:pPr marL="1032327" lvl="1" indent="-555863" defTabSz="381159" hangingPunct="0">
                <a:buSzPct val="43000"/>
                <a:buBlip>
                  <a:blip r:embed="rId2"/>
                </a:buBlip>
              </a:pPr>
              <a:r>
                <a:rPr sz="3200" kern="0" dirty="0">
                  <a:solidFill>
                    <a:srgbClr val="FFFFFF"/>
                  </a:solidFill>
                  <a:sym typeface="Marker Felt"/>
                </a:rPr>
                <a:t>TDAQ</a:t>
              </a:r>
            </a:p>
            <a:p>
              <a:pPr marL="1032327" lvl="1" indent="-555863" defTabSz="381159" hangingPunct="0">
                <a:buSzPct val="43000"/>
                <a:buBlip>
                  <a:blip r:embed="rId2"/>
                </a:buBlip>
              </a:pPr>
              <a:r>
                <a:rPr sz="3200" kern="0" dirty="0" err="1">
                  <a:solidFill>
                    <a:srgbClr val="FFFFFF"/>
                  </a:solidFill>
                  <a:sym typeface="Marker Felt"/>
                </a:rPr>
                <a:t>LAr</a:t>
              </a:r>
              <a:r>
                <a:rPr sz="3200" kern="0" dirty="0">
                  <a:solidFill>
                    <a:srgbClr val="FFFFFF"/>
                  </a:solidFill>
                  <a:sym typeface="Marker Felt"/>
                </a:rPr>
                <a:t>: Preamp-Shaper, Optical Link, FEB2, Front-end Power Distribution System, </a:t>
              </a:r>
              <a:r>
                <a:rPr sz="3200" kern="0" dirty="0" err="1">
                  <a:solidFill>
                    <a:srgbClr val="FFFFFF"/>
                  </a:solidFill>
                  <a:sym typeface="Marker Felt"/>
                </a:rPr>
                <a:t>LAr</a:t>
              </a:r>
              <a:r>
                <a:rPr sz="3200" kern="0" dirty="0">
                  <a:solidFill>
                    <a:srgbClr val="FFFFFF"/>
                  </a:solidFill>
                  <a:sym typeface="Marker Felt"/>
                </a:rPr>
                <a:t> signal Processor</a:t>
              </a:r>
            </a:p>
            <a:p>
              <a:pPr marL="1032327" lvl="1" indent="-555863" defTabSz="381159" hangingPunct="0">
                <a:buSzPct val="43000"/>
                <a:buBlip>
                  <a:blip r:embed="rId2"/>
                </a:buBlip>
              </a:pPr>
              <a:r>
                <a:rPr sz="3200" kern="0" dirty="0">
                  <a:solidFill>
                    <a:srgbClr val="FFFFFF"/>
                  </a:solidFill>
                  <a:sym typeface="Marker Felt"/>
                </a:rPr>
                <a:t>Tile calorimeter: LV services</a:t>
              </a:r>
            </a:p>
            <a:p>
              <a:pPr marL="1032327" lvl="1" indent="-555863" defTabSz="381159" hangingPunct="0">
                <a:buSzPct val="43000"/>
                <a:buBlip>
                  <a:blip r:embed="rId2"/>
                </a:buBlip>
              </a:pPr>
              <a:r>
                <a:rPr sz="3200" kern="0" dirty="0">
                  <a:solidFill>
                    <a:srgbClr val="FFFFFF"/>
                  </a:solidFill>
                  <a:sym typeface="Marker Felt"/>
                </a:rPr>
                <a:t>MUON: RPC chambers, FE electronics, Gas System, Power System </a:t>
              </a:r>
            </a:p>
            <a:p>
              <a:pPr marL="1032327" lvl="1" indent="-555863" defTabSz="381159" hangingPunct="0">
                <a:buSzPct val="43000"/>
                <a:buBlip>
                  <a:blip r:embed="rId2"/>
                </a:buBlip>
              </a:pPr>
              <a:r>
                <a:rPr sz="3200" kern="0" dirty="0">
                  <a:solidFill>
                    <a:srgbClr val="FFFFFF"/>
                  </a:solidFill>
                  <a:sym typeface="Marker Felt"/>
                </a:rPr>
                <a:t>HGTD</a:t>
              </a:r>
              <a:endParaRPr sz="3500" kern="0" dirty="0">
                <a:solidFill>
                  <a:srgbClr val="FFFFFF"/>
                </a:solidFill>
                <a:sym typeface="Marker Felt"/>
              </a:endParaRPr>
            </a:p>
          </p:txBody>
        </p:sp>
        <p:sp>
          <p:nvSpPr>
            <p:cNvPr id="233" name="3.6 MCHF"/>
            <p:cNvSpPr txBox="1"/>
            <p:nvPr/>
          </p:nvSpPr>
          <p:spPr>
            <a:xfrm>
              <a:off x="9073033" y="425449"/>
              <a:ext cx="2291225" cy="911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a:latin typeface="Arial Black"/>
                  <a:ea typeface="Arial Black"/>
                  <a:cs typeface="Arial Black"/>
                  <a:sym typeface="Arial Black"/>
                </a:defRPr>
              </a:lvl1pPr>
            </a:lstStyle>
            <a:p>
              <a:pPr defTabSz="381159" hangingPunct="0">
                <a:defRPr>
                  <a:latin typeface="+mn-lt"/>
                  <a:ea typeface="+mn-ea"/>
                  <a:cs typeface="+mn-cs"/>
                  <a:sym typeface="Marker Felt"/>
                </a:defRPr>
              </a:pPr>
              <a:r>
                <a:rPr sz="3500" kern="0" dirty="0">
                  <a:solidFill>
                    <a:srgbClr val="FFFF00"/>
                  </a:solidFill>
                </a:rPr>
                <a:t>3.6 MCHF</a:t>
              </a:r>
            </a:p>
          </p:txBody>
        </p:sp>
      </p:grpSp>
    </p:spTree>
    <p:extLst>
      <p:ext uri="{BB962C8B-B14F-4D97-AF65-F5344CB8AC3E}">
        <p14:creationId xmlns:p14="http://schemas.microsoft.com/office/powerpoint/2010/main" val="379337542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advAuto="0"/>
      <p:bldP spid="234"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5532B69D-412E-45B5-8E55-EAE0D4887BFD}"/>
              </a:ext>
            </a:extLst>
          </p:cNvPr>
          <p:cNvSpPr>
            <a:spLocks noGrp="1"/>
          </p:cNvSpPr>
          <p:nvPr>
            <p:ph type="title"/>
          </p:nvPr>
        </p:nvSpPr>
        <p:spPr>
          <a:xfrm>
            <a:off x="3017839" y="115888"/>
            <a:ext cx="6172200" cy="1143000"/>
          </a:xfrm>
        </p:spPr>
        <p:txBody>
          <a:bodyPr/>
          <a:lstStyle/>
          <a:p>
            <a:pPr eaLnBrk="1" hangingPunct="1"/>
            <a:r>
              <a:rPr lang="ru-RU" altLang="ru-RU" sz="3100" b="1">
                <a:solidFill>
                  <a:schemeClr val="tx2"/>
                </a:solidFill>
                <a:latin typeface="Arial" panose="020B0604020202020204" pitchFamily="34" charset="0"/>
                <a:ea typeface="Calibri" panose="020F0502020204030204" pitchFamily="34" charset="0"/>
                <a:cs typeface="Times New Roman" panose="02020603050405020304" pitchFamily="18" charset="0"/>
              </a:rPr>
              <a:t> Стратегическая цель развития ОИЯИ до 2030 года</a:t>
            </a:r>
            <a:endParaRPr lang="de-DE" altLang="ru-RU">
              <a:solidFill>
                <a:schemeClr val="tx2"/>
              </a:solidFill>
              <a:ea typeface="Calibri" panose="020F0502020204030204" pitchFamily="34" charset="0"/>
              <a:cs typeface="Times New Roman" panose="02020603050405020304" pitchFamily="18" charset="0"/>
            </a:endParaRPr>
          </a:p>
        </p:txBody>
      </p:sp>
      <p:sp>
        <p:nvSpPr>
          <p:cNvPr id="21507" name="Inhaltsplatzhalter 2">
            <a:extLst>
              <a:ext uri="{FF2B5EF4-FFF2-40B4-BE49-F238E27FC236}">
                <a16:creationId xmlns:a16="http://schemas.microsoft.com/office/drawing/2014/main" id="{AAB6FD00-2B38-4695-9DC1-C21723DDB43D}"/>
              </a:ext>
            </a:extLst>
          </p:cNvPr>
          <p:cNvSpPr>
            <a:spLocks noGrp="1"/>
          </p:cNvSpPr>
          <p:nvPr>
            <p:ph idx="1"/>
          </p:nvPr>
        </p:nvSpPr>
        <p:spPr>
          <a:xfrm>
            <a:off x="1919288" y="1557341"/>
            <a:ext cx="8280400" cy="5832475"/>
          </a:xfrm>
        </p:spPr>
        <p:txBody>
          <a:bodyPr/>
          <a:lstStyle/>
          <a:p>
            <a:pPr marL="0" indent="0" algn="ctr" eaLnBrk="1" hangingPunct="1">
              <a:lnSpc>
                <a:spcPct val="107000"/>
              </a:lnSpc>
              <a:spcAft>
                <a:spcPts val="800"/>
              </a:spcAft>
              <a:buNone/>
            </a:pPr>
            <a:r>
              <a:rPr lang="ru-RU" altLang="ru-RU" sz="2800">
                <a:solidFill>
                  <a:schemeClr val="tx2"/>
                </a:solidFill>
                <a:latin typeface="Arial" panose="020B0604020202020204" pitchFamily="34" charset="0"/>
                <a:cs typeface="Times New Roman" panose="02020603050405020304" pitchFamily="18" charset="0"/>
              </a:rPr>
              <a:t>Стратегической целью является развитие ОИЯИ как научного центра мирового уровня, занимающего лидирующие позиции в области </a:t>
            </a:r>
            <a:r>
              <a:rPr lang="ru-RU" altLang="ru-RU" sz="2800">
                <a:solidFill>
                  <a:schemeClr val="tx2"/>
                </a:solidFill>
                <a:latin typeface="Arial" panose="020B0604020202020204" pitchFamily="34" charset="0"/>
                <a:cs typeface="Arial" panose="020B0604020202020204" pitchFamily="34" charset="0"/>
              </a:rPr>
              <a:t>физики высоких энергий, ядерной физики и физики тяжелых ионов, физики нейтрино и астрофизики, физики конденсированного состояния, радиационной биологии, информационных технологий и высокопроизводительного компьютинга</a:t>
            </a:r>
            <a:r>
              <a:rPr lang="en-US" altLang="ru-RU" sz="2800">
                <a:solidFill>
                  <a:schemeClr val="tx2"/>
                </a:solidFill>
                <a:latin typeface="Arial" panose="020B0604020202020204" pitchFamily="34" charset="0"/>
                <a:cs typeface="Arial" panose="020B0604020202020204" pitchFamily="34" charset="0"/>
              </a:rPr>
              <a:t>, </a:t>
            </a:r>
            <a:r>
              <a:rPr lang="ru-RU" altLang="ru-RU" sz="2800">
                <a:solidFill>
                  <a:schemeClr val="tx2"/>
                </a:solidFill>
                <a:latin typeface="Arial" panose="020B0604020202020204" pitchFamily="34" charset="0"/>
                <a:cs typeface="Arial" panose="020B0604020202020204" pitchFamily="34" charset="0"/>
              </a:rPr>
              <a:t>а также в области междисциплинарных исследований и инновационных технологий. </a:t>
            </a:r>
            <a:endParaRPr lang="en-US" altLang="ru-RU" sz="28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0" indent="0" algn="ctr" eaLnBrk="1" hangingPunct="1">
              <a:lnSpc>
                <a:spcPct val="107000"/>
              </a:lnSpc>
              <a:spcAft>
                <a:spcPts val="800"/>
              </a:spcAft>
              <a:buNone/>
            </a:pPr>
            <a:endParaRPr lang="en-US" altLang="ru-RU" sz="2400">
              <a:solidFill>
                <a:schemeClr val="tx2"/>
              </a:solidFill>
              <a:latin typeface="Arial" panose="020B0604020202020204" pitchFamily="34" charset="0"/>
              <a:cs typeface="Times New Roman" panose="02020603050405020304" pitchFamily="18" charset="0"/>
            </a:endParaRPr>
          </a:p>
          <a:p>
            <a:pPr marL="0" indent="0" algn="ctr" eaLnBrk="1" hangingPunct="1">
              <a:lnSpc>
                <a:spcPct val="107000"/>
              </a:lnSpc>
              <a:spcAft>
                <a:spcPts val="800"/>
              </a:spcAft>
              <a:buNone/>
            </a:pPr>
            <a:endParaRPr lang="de-DE" altLang="ru-RU" sz="1800">
              <a:solidFill>
                <a:schemeClr val="tx2"/>
              </a:solidFill>
              <a:latin typeface="Times New Roman" panose="02020603050405020304" pitchFamily="18" charset="0"/>
              <a:cs typeface="Times New Roman" panose="02020603050405020304" pitchFamily="18" charset="0"/>
            </a:endParaRPr>
          </a:p>
        </p:txBody>
      </p:sp>
      <p:grpSp>
        <p:nvGrpSpPr>
          <p:cNvPr id="21508" name="Group 1">
            <a:extLst>
              <a:ext uri="{FF2B5EF4-FFF2-40B4-BE49-F238E27FC236}">
                <a16:creationId xmlns:a16="http://schemas.microsoft.com/office/drawing/2014/main" id="{ED70BA72-E726-432C-A088-2ADFF868A592}"/>
              </a:ext>
            </a:extLst>
          </p:cNvPr>
          <p:cNvGrpSpPr>
            <a:grpSpLocks/>
          </p:cNvGrpSpPr>
          <p:nvPr/>
        </p:nvGrpSpPr>
        <p:grpSpPr bwMode="auto">
          <a:xfrm>
            <a:off x="9336129" y="188913"/>
            <a:ext cx="1122363" cy="958850"/>
            <a:chOff x="0" y="0"/>
            <a:chExt cx="2077" cy="1368"/>
          </a:xfrm>
        </p:grpSpPr>
        <p:sp>
          <p:nvSpPr>
            <p:cNvPr id="21509" name="Line 30">
              <a:extLst>
                <a:ext uri="{FF2B5EF4-FFF2-40B4-BE49-F238E27FC236}">
                  <a16:creationId xmlns:a16="http://schemas.microsoft.com/office/drawing/2014/main" id="{6C84C6BC-684A-4914-8F81-61ED5B2523CE}"/>
                </a:ext>
              </a:extLst>
            </p:cNvPr>
            <p:cNvSpPr>
              <a:spLocks noChangeShapeType="1"/>
            </p:cNvSpPr>
            <p:nvPr/>
          </p:nvSpPr>
          <p:spPr bwMode="auto">
            <a:xfrm>
              <a:off x="307" y="1134"/>
              <a:ext cx="13"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0" name="Line 29">
              <a:extLst>
                <a:ext uri="{FF2B5EF4-FFF2-40B4-BE49-F238E27FC236}">
                  <a16:creationId xmlns:a16="http://schemas.microsoft.com/office/drawing/2014/main" id="{E45CBCD9-4C12-453C-9781-AE7298CB6B8A}"/>
                </a:ext>
              </a:extLst>
            </p:cNvPr>
            <p:cNvSpPr>
              <a:spLocks noChangeShapeType="1"/>
            </p:cNvSpPr>
            <p:nvPr/>
          </p:nvSpPr>
          <p:spPr bwMode="auto">
            <a:xfrm>
              <a:off x="333" y="1130"/>
              <a:ext cx="22"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1" name="Line 28">
              <a:extLst>
                <a:ext uri="{FF2B5EF4-FFF2-40B4-BE49-F238E27FC236}">
                  <a16:creationId xmlns:a16="http://schemas.microsoft.com/office/drawing/2014/main" id="{5A22D62D-F2E0-4DA6-B1E8-30704D60E4C3}"/>
                </a:ext>
              </a:extLst>
            </p:cNvPr>
            <p:cNvSpPr>
              <a:spLocks noChangeShapeType="1"/>
            </p:cNvSpPr>
            <p:nvPr/>
          </p:nvSpPr>
          <p:spPr bwMode="auto">
            <a:xfrm>
              <a:off x="368" y="1128"/>
              <a:ext cx="24"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2" name="Line 27">
              <a:extLst>
                <a:ext uri="{FF2B5EF4-FFF2-40B4-BE49-F238E27FC236}">
                  <a16:creationId xmlns:a16="http://schemas.microsoft.com/office/drawing/2014/main" id="{A5E850D1-B1DA-4E4B-8BBF-0B5395494FBC}"/>
                </a:ext>
              </a:extLst>
            </p:cNvPr>
            <p:cNvSpPr>
              <a:spLocks noChangeShapeType="1"/>
            </p:cNvSpPr>
            <p:nvPr/>
          </p:nvSpPr>
          <p:spPr bwMode="auto">
            <a:xfrm>
              <a:off x="413" y="1125"/>
              <a:ext cx="27"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3" name="Line 26">
              <a:extLst>
                <a:ext uri="{FF2B5EF4-FFF2-40B4-BE49-F238E27FC236}">
                  <a16:creationId xmlns:a16="http://schemas.microsoft.com/office/drawing/2014/main" id="{DB386A8D-781D-4E51-BEAC-A4BBA68C81EB}"/>
                </a:ext>
              </a:extLst>
            </p:cNvPr>
            <p:cNvSpPr>
              <a:spLocks noChangeShapeType="1"/>
            </p:cNvSpPr>
            <p:nvPr/>
          </p:nvSpPr>
          <p:spPr bwMode="auto">
            <a:xfrm>
              <a:off x="461" y="1123"/>
              <a:ext cx="33"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4" name="Line 25">
              <a:extLst>
                <a:ext uri="{FF2B5EF4-FFF2-40B4-BE49-F238E27FC236}">
                  <a16:creationId xmlns:a16="http://schemas.microsoft.com/office/drawing/2014/main" id="{40B10CD6-1B92-4B49-9859-B27E772E363D}"/>
                </a:ext>
              </a:extLst>
            </p:cNvPr>
            <p:cNvSpPr>
              <a:spLocks noChangeShapeType="1"/>
            </p:cNvSpPr>
            <p:nvPr/>
          </p:nvSpPr>
          <p:spPr bwMode="auto">
            <a:xfrm>
              <a:off x="518" y="1120"/>
              <a:ext cx="39"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5" name="Line 24">
              <a:extLst>
                <a:ext uri="{FF2B5EF4-FFF2-40B4-BE49-F238E27FC236}">
                  <a16:creationId xmlns:a16="http://schemas.microsoft.com/office/drawing/2014/main" id="{A8F5B259-A1CC-4477-ACEA-3D50E504E175}"/>
                </a:ext>
              </a:extLst>
            </p:cNvPr>
            <p:cNvSpPr>
              <a:spLocks noChangeShapeType="1"/>
            </p:cNvSpPr>
            <p:nvPr/>
          </p:nvSpPr>
          <p:spPr bwMode="auto">
            <a:xfrm>
              <a:off x="577" y="1117"/>
              <a:ext cx="44"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6" name="Line 23">
              <a:extLst>
                <a:ext uri="{FF2B5EF4-FFF2-40B4-BE49-F238E27FC236}">
                  <a16:creationId xmlns:a16="http://schemas.microsoft.com/office/drawing/2014/main" id="{E1CDD125-86EE-4F12-A72B-E1FDD01085DA}"/>
                </a:ext>
              </a:extLst>
            </p:cNvPr>
            <p:cNvSpPr>
              <a:spLocks noChangeShapeType="1"/>
            </p:cNvSpPr>
            <p:nvPr/>
          </p:nvSpPr>
          <p:spPr bwMode="auto">
            <a:xfrm>
              <a:off x="648" y="1113"/>
              <a:ext cx="45"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7" name="Line 22">
              <a:extLst>
                <a:ext uri="{FF2B5EF4-FFF2-40B4-BE49-F238E27FC236}">
                  <a16:creationId xmlns:a16="http://schemas.microsoft.com/office/drawing/2014/main" id="{DC26CF73-8FDB-4E8A-84AB-BCF27F169BAD}"/>
                </a:ext>
              </a:extLst>
            </p:cNvPr>
            <p:cNvSpPr>
              <a:spLocks noChangeShapeType="1"/>
            </p:cNvSpPr>
            <p:nvPr/>
          </p:nvSpPr>
          <p:spPr bwMode="auto">
            <a:xfrm>
              <a:off x="723" y="1112"/>
              <a:ext cx="52"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8" name="Line 21">
              <a:extLst>
                <a:ext uri="{FF2B5EF4-FFF2-40B4-BE49-F238E27FC236}">
                  <a16:creationId xmlns:a16="http://schemas.microsoft.com/office/drawing/2014/main" id="{E1EBCEC5-D8C2-47A8-BA21-8F90FE07B691}"/>
                </a:ext>
              </a:extLst>
            </p:cNvPr>
            <p:cNvSpPr>
              <a:spLocks noChangeShapeType="1"/>
            </p:cNvSpPr>
            <p:nvPr/>
          </p:nvSpPr>
          <p:spPr bwMode="auto">
            <a:xfrm>
              <a:off x="827"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19" name="Line 20">
              <a:extLst>
                <a:ext uri="{FF2B5EF4-FFF2-40B4-BE49-F238E27FC236}">
                  <a16:creationId xmlns:a16="http://schemas.microsoft.com/office/drawing/2014/main" id="{32EF5435-03F1-4109-A3F8-5E95D455CDFD}"/>
                </a:ext>
              </a:extLst>
            </p:cNvPr>
            <p:cNvSpPr>
              <a:spLocks noChangeShapeType="1"/>
            </p:cNvSpPr>
            <p:nvPr/>
          </p:nvSpPr>
          <p:spPr bwMode="auto">
            <a:xfrm>
              <a:off x="884"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0" name="Line 19">
              <a:extLst>
                <a:ext uri="{FF2B5EF4-FFF2-40B4-BE49-F238E27FC236}">
                  <a16:creationId xmlns:a16="http://schemas.microsoft.com/office/drawing/2014/main" id="{50721371-AA58-41A4-8200-238FF3DE0B4D}"/>
                </a:ext>
              </a:extLst>
            </p:cNvPr>
            <p:cNvSpPr>
              <a:spLocks noChangeShapeType="1"/>
            </p:cNvSpPr>
            <p:nvPr/>
          </p:nvSpPr>
          <p:spPr bwMode="auto">
            <a:xfrm>
              <a:off x="1008" y="1084"/>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1" name="Line 18">
              <a:extLst>
                <a:ext uri="{FF2B5EF4-FFF2-40B4-BE49-F238E27FC236}">
                  <a16:creationId xmlns:a16="http://schemas.microsoft.com/office/drawing/2014/main" id="{5CABA153-C2D3-436A-8825-391CC17FD4CD}"/>
                </a:ext>
              </a:extLst>
            </p:cNvPr>
            <p:cNvSpPr>
              <a:spLocks noChangeShapeType="1"/>
            </p:cNvSpPr>
            <p:nvPr/>
          </p:nvSpPr>
          <p:spPr bwMode="auto">
            <a:xfrm>
              <a:off x="1008" y="1122"/>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2" name="Line 17">
              <a:extLst>
                <a:ext uri="{FF2B5EF4-FFF2-40B4-BE49-F238E27FC236}">
                  <a16:creationId xmlns:a16="http://schemas.microsoft.com/office/drawing/2014/main" id="{62171382-99FB-483C-B354-5815BE7AAA57}"/>
                </a:ext>
              </a:extLst>
            </p:cNvPr>
            <p:cNvSpPr>
              <a:spLocks noChangeShapeType="1"/>
            </p:cNvSpPr>
            <p:nvPr/>
          </p:nvSpPr>
          <p:spPr bwMode="auto">
            <a:xfrm>
              <a:off x="1008" y="1159"/>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3" name="Line 16">
              <a:extLst>
                <a:ext uri="{FF2B5EF4-FFF2-40B4-BE49-F238E27FC236}">
                  <a16:creationId xmlns:a16="http://schemas.microsoft.com/office/drawing/2014/main" id="{E6EBAD3E-3F50-49BC-ACD3-977C56F1E8AD}"/>
                </a:ext>
              </a:extLst>
            </p:cNvPr>
            <p:cNvSpPr>
              <a:spLocks noChangeShapeType="1"/>
            </p:cNvSpPr>
            <p:nvPr/>
          </p:nvSpPr>
          <p:spPr bwMode="auto">
            <a:xfrm>
              <a:off x="1752" y="1134"/>
              <a:ext cx="18"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4" name="Line 15">
              <a:extLst>
                <a:ext uri="{FF2B5EF4-FFF2-40B4-BE49-F238E27FC236}">
                  <a16:creationId xmlns:a16="http://schemas.microsoft.com/office/drawing/2014/main" id="{CD13B01F-4777-4582-9C75-6699FC07BAF9}"/>
                </a:ext>
              </a:extLst>
            </p:cNvPr>
            <p:cNvSpPr>
              <a:spLocks noChangeShapeType="1"/>
            </p:cNvSpPr>
            <p:nvPr/>
          </p:nvSpPr>
          <p:spPr bwMode="auto">
            <a:xfrm>
              <a:off x="1722" y="1130"/>
              <a:ext cx="17"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5" name="Line 14">
              <a:extLst>
                <a:ext uri="{FF2B5EF4-FFF2-40B4-BE49-F238E27FC236}">
                  <a16:creationId xmlns:a16="http://schemas.microsoft.com/office/drawing/2014/main" id="{BB8DFB94-4167-4D6C-8B31-6913E3869AEF}"/>
                </a:ext>
              </a:extLst>
            </p:cNvPr>
            <p:cNvSpPr>
              <a:spLocks noChangeShapeType="1"/>
            </p:cNvSpPr>
            <p:nvPr/>
          </p:nvSpPr>
          <p:spPr bwMode="auto">
            <a:xfrm>
              <a:off x="1681" y="1128"/>
              <a:ext cx="23"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6" name="Line 13">
              <a:extLst>
                <a:ext uri="{FF2B5EF4-FFF2-40B4-BE49-F238E27FC236}">
                  <a16:creationId xmlns:a16="http://schemas.microsoft.com/office/drawing/2014/main" id="{919E7C8D-CEFB-4710-A887-75D462F57BBB}"/>
                </a:ext>
              </a:extLst>
            </p:cNvPr>
            <p:cNvSpPr>
              <a:spLocks noChangeShapeType="1"/>
            </p:cNvSpPr>
            <p:nvPr/>
          </p:nvSpPr>
          <p:spPr bwMode="auto">
            <a:xfrm>
              <a:off x="1633" y="1125"/>
              <a:ext cx="26"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7" name="Line 12">
              <a:extLst>
                <a:ext uri="{FF2B5EF4-FFF2-40B4-BE49-F238E27FC236}">
                  <a16:creationId xmlns:a16="http://schemas.microsoft.com/office/drawing/2014/main" id="{44BBEC88-75CF-4CBB-BCE3-D24F914604C1}"/>
                </a:ext>
              </a:extLst>
            </p:cNvPr>
            <p:cNvSpPr>
              <a:spLocks noChangeShapeType="1"/>
            </p:cNvSpPr>
            <p:nvPr/>
          </p:nvSpPr>
          <p:spPr bwMode="auto">
            <a:xfrm>
              <a:off x="1581" y="1123"/>
              <a:ext cx="32"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8" name="Line 11">
              <a:extLst>
                <a:ext uri="{FF2B5EF4-FFF2-40B4-BE49-F238E27FC236}">
                  <a16:creationId xmlns:a16="http://schemas.microsoft.com/office/drawing/2014/main" id="{573D8DA2-8DD0-4A53-920D-CA1736D73F69}"/>
                </a:ext>
              </a:extLst>
            </p:cNvPr>
            <p:cNvSpPr>
              <a:spLocks noChangeShapeType="1"/>
            </p:cNvSpPr>
            <p:nvPr/>
          </p:nvSpPr>
          <p:spPr bwMode="auto">
            <a:xfrm>
              <a:off x="1520" y="1120"/>
              <a:ext cx="37"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29" name="Line 10">
              <a:extLst>
                <a:ext uri="{FF2B5EF4-FFF2-40B4-BE49-F238E27FC236}">
                  <a16:creationId xmlns:a16="http://schemas.microsoft.com/office/drawing/2014/main" id="{8267B9A6-69B7-48A8-8CF3-332FB3A9D784}"/>
                </a:ext>
              </a:extLst>
            </p:cNvPr>
            <p:cNvSpPr>
              <a:spLocks noChangeShapeType="1"/>
            </p:cNvSpPr>
            <p:nvPr/>
          </p:nvSpPr>
          <p:spPr bwMode="auto">
            <a:xfrm>
              <a:off x="1455" y="1117"/>
              <a:ext cx="41"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0" name="Line 9">
              <a:extLst>
                <a:ext uri="{FF2B5EF4-FFF2-40B4-BE49-F238E27FC236}">
                  <a16:creationId xmlns:a16="http://schemas.microsoft.com/office/drawing/2014/main" id="{43508B9E-B313-471E-B11E-FA310858ABC4}"/>
                </a:ext>
              </a:extLst>
            </p:cNvPr>
            <p:cNvSpPr>
              <a:spLocks noChangeShapeType="1"/>
            </p:cNvSpPr>
            <p:nvPr/>
          </p:nvSpPr>
          <p:spPr bwMode="auto">
            <a:xfrm>
              <a:off x="1380" y="1113"/>
              <a:ext cx="48"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1" name="Line 8">
              <a:extLst>
                <a:ext uri="{FF2B5EF4-FFF2-40B4-BE49-F238E27FC236}">
                  <a16:creationId xmlns:a16="http://schemas.microsoft.com/office/drawing/2014/main" id="{99599E6D-D13F-4B46-9E15-B452D10B9210}"/>
                </a:ext>
              </a:extLst>
            </p:cNvPr>
            <p:cNvSpPr>
              <a:spLocks noChangeShapeType="1"/>
            </p:cNvSpPr>
            <p:nvPr/>
          </p:nvSpPr>
          <p:spPr bwMode="auto">
            <a:xfrm>
              <a:off x="1298" y="1112"/>
              <a:ext cx="51"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2" name="Line 7">
              <a:extLst>
                <a:ext uri="{FF2B5EF4-FFF2-40B4-BE49-F238E27FC236}">
                  <a16:creationId xmlns:a16="http://schemas.microsoft.com/office/drawing/2014/main" id="{76B5E835-DDA3-4AF7-AA90-60F005E47572}"/>
                </a:ext>
              </a:extLst>
            </p:cNvPr>
            <p:cNvSpPr>
              <a:spLocks noChangeShapeType="1"/>
            </p:cNvSpPr>
            <p:nvPr/>
          </p:nvSpPr>
          <p:spPr bwMode="auto">
            <a:xfrm>
              <a:off x="1212" y="1107"/>
              <a:ext cx="35"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3" name="Line 6">
              <a:extLst>
                <a:ext uri="{FF2B5EF4-FFF2-40B4-BE49-F238E27FC236}">
                  <a16:creationId xmlns:a16="http://schemas.microsoft.com/office/drawing/2014/main" id="{AC767CE3-1788-45EE-B75A-DDA1E53F415E}"/>
                </a:ext>
              </a:extLst>
            </p:cNvPr>
            <p:cNvSpPr>
              <a:spLocks noChangeShapeType="1"/>
            </p:cNvSpPr>
            <p:nvPr/>
          </p:nvSpPr>
          <p:spPr bwMode="auto">
            <a:xfrm>
              <a:off x="1154" y="1107"/>
              <a:ext cx="34"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4" name="Line 5">
              <a:extLst>
                <a:ext uri="{FF2B5EF4-FFF2-40B4-BE49-F238E27FC236}">
                  <a16:creationId xmlns:a16="http://schemas.microsoft.com/office/drawing/2014/main" id="{9D8EBB60-A2AF-4CC3-9A23-2C411B367D8A}"/>
                </a:ext>
              </a:extLst>
            </p:cNvPr>
            <p:cNvSpPr>
              <a:spLocks noChangeShapeType="1"/>
            </p:cNvSpPr>
            <p:nvPr/>
          </p:nvSpPr>
          <p:spPr bwMode="auto">
            <a:xfrm>
              <a:off x="1041" y="1084"/>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5" name="Line 4">
              <a:extLst>
                <a:ext uri="{FF2B5EF4-FFF2-40B4-BE49-F238E27FC236}">
                  <a16:creationId xmlns:a16="http://schemas.microsoft.com/office/drawing/2014/main" id="{9873B7C0-E735-4A83-B7FF-05A134A11636}"/>
                </a:ext>
              </a:extLst>
            </p:cNvPr>
            <p:cNvSpPr>
              <a:spLocks noChangeShapeType="1"/>
            </p:cNvSpPr>
            <p:nvPr/>
          </p:nvSpPr>
          <p:spPr bwMode="auto">
            <a:xfrm>
              <a:off x="1041" y="1122"/>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6" name="Line 3">
              <a:extLst>
                <a:ext uri="{FF2B5EF4-FFF2-40B4-BE49-F238E27FC236}">
                  <a16:creationId xmlns:a16="http://schemas.microsoft.com/office/drawing/2014/main" id="{1E838730-9306-4562-A3D9-D74CD3CFC39D}"/>
                </a:ext>
              </a:extLst>
            </p:cNvPr>
            <p:cNvSpPr>
              <a:spLocks noChangeShapeType="1"/>
            </p:cNvSpPr>
            <p:nvPr/>
          </p:nvSpPr>
          <p:spPr bwMode="auto">
            <a:xfrm>
              <a:off x="1041" y="1159"/>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sp>
          <p:nvSpPr>
            <p:cNvPr id="21537" name="AutoShape 2">
              <a:extLst>
                <a:ext uri="{FF2B5EF4-FFF2-40B4-BE49-F238E27FC236}">
                  <a16:creationId xmlns:a16="http://schemas.microsoft.com/office/drawing/2014/main" id="{95790F63-DB57-437F-B236-DE00C86E322E}"/>
                </a:ext>
              </a:extLst>
            </p:cNvPr>
            <p:cNvSpPr>
              <a:spLocks/>
            </p:cNvSpPr>
            <p:nvPr/>
          </p:nvSpPr>
          <p:spPr bwMode="auto">
            <a:xfrm>
              <a:off x="0" y="0"/>
              <a:ext cx="2077" cy="1368"/>
            </a:xfrm>
            <a:custGeom>
              <a:avLst/>
              <a:gdLst>
                <a:gd name="T0" fmla="*/ 327 w 2077"/>
                <a:gd name="T1" fmla="*/ 1366 h 1368"/>
                <a:gd name="T2" fmla="*/ 331 w 2077"/>
                <a:gd name="T3" fmla="*/ 882 h 1368"/>
                <a:gd name="T4" fmla="*/ 1636 w 2077"/>
                <a:gd name="T5" fmla="*/ 1322 h 1368"/>
                <a:gd name="T6" fmla="*/ 463 w 2077"/>
                <a:gd name="T7" fmla="*/ 1304 h 1368"/>
                <a:gd name="T8" fmla="*/ 1986 w 2077"/>
                <a:gd name="T9" fmla="*/ 1248 h 1368"/>
                <a:gd name="T10" fmla="*/ 228 w 2077"/>
                <a:gd name="T11" fmla="*/ 1182 h 1368"/>
                <a:gd name="T12" fmla="*/ 1824 w 2077"/>
                <a:gd name="T13" fmla="*/ 1182 h 1368"/>
                <a:gd name="T14" fmla="*/ 1639 w 2077"/>
                <a:gd name="T15" fmla="*/ 1012 h 1368"/>
                <a:gd name="T16" fmla="*/ 488 w 2077"/>
                <a:gd name="T17" fmla="*/ 1042 h 1368"/>
                <a:gd name="T18" fmla="*/ 368 w 2077"/>
                <a:gd name="T19" fmla="*/ 898 h 1368"/>
                <a:gd name="T20" fmla="*/ 1494 w 2077"/>
                <a:gd name="T21" fmla="*/ 822 h 1368"/>
                <a:gd name="T22" fmla="*/ 1711 w 2077"/>
                <a:gd name="T23" fmla="*/ 832 h 1368"/>
                <a:gd name="T24" fmla="*/ 1524 w 2077"/>
                <a:gd name="T25" fmla="*/ 788 h 1368"/>
                <a:gd name="T26" fmla="*/ 1704 w 2077"/>
                <a:gd name="T27" fmla="*/ 898 h 1368"/>
                <a:gd name="T28" fmla="*/ 1619 w 2077"/>
                <a:gd name="T29" fmla="*/ 1006 h 1368"/>
                <a:gd name="T30" fmla="*/ 1589 w 2077"/>
                <a:gd name="T31" fmla="*/ 874 h 1368"/>
                <a:gd name="T32" fmla="*/ 611 w 2077"/>
                <a:gd name="T33" fmla="*/ 852 h 1368"/>
                <a:gd name="T34" fmla="*/ 1550 w 2077"/>
                <a:gd name="T35" fmla="*/ 866 h 1368"/>
                <a:gd name="T36" fmla="*/ 651 w 2077"/>
                <a:gd name="T37" fmla="*/ 846 h 1368"/>
                <a:gd name="T38" fmla="*/ 747 w 2077"/>
                <a:gd name="T39" fmla="*/ 972 h 1368"/>
                <a:gd name="T40" fmla="*/ 823 w 2077"/>
                <a:gd name="T41" fmla="*/ 968 h 1368"/>
                <a:gd name="T42" fmla="*/ 908 w 2077"/>
                <a:gd name="T43" fmla="*/ 964 h 1368"/>
                <a:gd name="T44" fmla="*/ 977 w 2077"/>
                <a:gd name="T45" fmla="*/ 822 h 1368"/>
                <a:gd name="T46" fmla="*/ 1134 w 2077"/>
                <a:gd name="T47" fmla="*/ 822 h 1368"/>
                <a:gd name="T48" fmla="*/ 1783 w 2077"/>
                <a:gd name="T49" fmla="*/ 842 h 1368"/>
                <a:gd name="T50" fmla="*/ 361 w 2077"/>
                <a:gd name="T51" fmla="*/ 804 h 1368"/>
                <a:gd name="T52" fmla="*/ 162 w 2077"/>
                <a:gd name="T53" fmla="*/ 602 h 1368"/>
                <a:gd name="T54" fmla="*/ 1728 w 2077"/>
                <a:gd name="T55" fmla="*/ 808 h 1368"/>
                <a:gd name="T56" fmla="*/ 521 w 2077"/>
                <a:gd name="T57" fmla="*/ 726 h 1368"/>
                <a:gd name="T58" fmla="*/ 457 w 2077"/>
                <a:gd name="T59" fmla="*/ 780 h 1368"/>
                <a:gd name="T60" fmla="*/ 693 w 2077"/>
                <a:gd name="T61" fmla="*/ 654 h 1368"/>
                <a:gd name="T62" fmla="*/ 1694 w 2077"/>
                <a:gd name="T63" fmla="*/ 798 h 1368"/>
                <a:gd name="T64" fmla="*/ 485 w 2077"/>
                <a:gd name="T65" fmla="*/ 802 h 1368"/>
                <a:gd name="T66" fmla="*/ 533 w 2077"/>
                <a:gd name="T67" fmla="*/ 792 h 1368"/>
                <a:gd name="T68" fmla="*/ 1609 w 2077"/>
                <a:gd name="T69" fmla="*/ 778 h 1368"/>
                <a:gd name="T70" fmla="*/ 1490 w 2077"/>
                <a:gd name="T71" fmla="*/ 780 h 1368"/>
                <a:gd name="T72" fmla="*/ 1578 w 2077"/>
                <a:gd name="T73" fmla="*/ 750 h 1368"/>
                <a:gd name="T74" fmla="*/ 1359 w 2077"/>
                <a:gd name="T75" fmla="*/ 730 h 1368"/>
                <a:gd name="T76" fmla="*/ 1828 w 2077"/>
                <a:gd name="T77" fmla="*/ 588 h 1368"/>
                <a:gd name="T78" fmla="*/ 816 w 2077"/>
                <a:gd name="T79" fmla="*/ 750 h 1368"/>
                <a:gd name="T80" fmla="*/ 1343 w 2077"/>
                <a:gd name="T81" fmla="*/ 760 h 1368"/>
                <a:gd name="T82" fmla="*/ 1415 w 2077"/>
                <a:gd name="T83" fmla="*/ 658 h 1368"/>
                <a:gd name="T84" fmla="*/ 696 w 2077"/>
                <a:gd name="T85" fmla="*/ 732 h 1368"/>
                <a:gd name="T86" fmla="*/ 717 w 2077"/>
                <a:gd name="T87" fmla="*/ 654 h 1368"/>
                <a:gd name="T88" fmla="*/ 1236 w 2077"/>
                <a:gd name="T89" fmla="*/ 600 h 1368"/>
                <a:gd name="T90" fmla="*/ 1380 w 2077"/>
                <a:gd name="T91" fmla="*/ 658 h 1368"/>
                <a:gd name="T92" fmla="*/ 918 w 2077"/>
                <a:gd name="T93" fmla="*/ 744 h 1368"/>
                <a:gd name="T94" fmla="*/ 1256 w 2077"/>
                <a:gd name="T95" fmla="*/ 702 h 1368"/>
                <a:gd name="T96" fmla="*/ 1093 w 2077"/>
                <a:gd name="T97" fmla="*/ 744 h 1368"/>
                <a:gd name="T98" fmla="*/ 880 w 2077"/>
                <a:gd name="T99" fmla="*/ 594 h 1368"/>
                <a:gd name="T100" fmla="*/ 897 w 2077"/>
                <a:gd name="T101" fmla="*/ 676 h 1368"/>
                <a:gd name="T102" fmla="*/ 1160 w 2077"/>
                <a:gd name="T103" fmla="*/ 536 h 1368"/>
                <a:gd name="T104" fmla="*/ 1010 w 2077"/>
                <a:gd name="T105" fmla="*/ 512 h 1368"/>
                <a:gd name="T106" fmla="*/ 1090 w 2077"/>
                <a:gd name="T107" fmla="*/ 542 h 1368"/>
                <a:gd name="T108" fmla="*/ 1045 w 2077"/>
                <a:gd name="T109" fmla="*/ 522 h 1368"/>
                <a:gd name="T110" fmla="*/ 869 w 2077"/>
                <a:gd name="T111" fmla="*/ 484 h 1368"/>
                <a:gd name="T112" fmla="*/ 878 w 2077"/>
                <a:gd name="T113" fmla="*/ 570 h 1368"/>
                <a:gd name="T114" fmla="*/ 1252 w 2077"/>
                <a:gd name="T115" fmla="*/ 494 h 1368"/>
                <a:gd name="T116" fmla="*/ 1105 w 2077"/>
                <a:gd name="T117" fmla="*/ 490 h 1368"/>
                <a:gd name="T118" fmla="*/ 1164 w 2077"/>
                <a:gd name="T119" fmla="*/ 434 h 1368"/>
                <a:gd name="T120" fmla="*/ 1023 w 2077"/>
                <a:gd name="T121" fmla="*/ 156 h 1368"/>
                <a:gd name="T122" fmla="*/ 1345 w 2077"/>
                <a:gd name="T123" fmla="*/ 410 h 1368"/>
                <a:gd name="T124" fmla="*/ 611 w 2077"/>
                <a:gd name="T125" fmla="*/ 400 h 13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77"/>
                <a:gd name="T190" fmla="*/ 0 h 1368"/>
                <a:gd name="T191" fmla="*/ 2077 w 2077"/>
                <a:gd name="T192" fmla="*/ 1368 h 13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77" h="1368">
                  <a:moveTo>
                    <a:pt x="355" y="804"/>
                  </a:moveTo>
                  <a:lnTo>
                    <a:pt x="289" y="804"/>
                  </a:lnTo>
                  <a:lnTo>
                    <a:pt x="289" y="866"/>
                  </a:lnTo>
                  <a:lnTo>
                    <a:pt x="216" y="918"/>
                  </a:lnTo>
                  <a:lnTo>
                    <a:pt x="150" y="974"/>
                  </a:lnTo>
                  <a:lnTo>
                    <a:pt x="92" y="1028"/>
                  </a:lnTo>
                  <a:lnTo>
                    <a:pt x="47" y="1082"/>
                  </a:lnTo>
                  <a:lnTo>
                    <a:pt x="15" y="1136"/>
                  </a:lnTo>
                  <a:lnTo>
                    <a:pt x="0" y="1188"/>
                  </a:lnTo>
                  <a:lnTo>
                    <a:pt x="4" y="1236"/>
                  </a:lnTo>
                  <a:lnTo>
                    <a:pt x="30" y="1282"/>
                  </a:lnTo>
                  <a:lnTo>
                    <a:pt x="74" y="1320"/>
                  </a:lnTo>
                  <a:lnTo>
                    <a:pt x="127" y="1348"/>
                  </a:lnTo>
                  <a:lnTo>
                    <a:pt x="188" y="1364"/>
                  </a:lnTo>
                  <a:lnTo>
                    <a:pt x="255" y="1368"/>
                  </a:lnTo>
                  <a:lnTo>
                    <a:pt x="327" y="1366"/>
                  </a:lnTo>
                  <a:lnTo>
                    <a:pt x="404" y="1354"/>
                  </a:lnTo>
                  <a:lnTo>
                    <a:pt x="483" y="1336"/>
                  </a:lnTo>
                  <a:lnTo>
                    <a:pt x="505" y="1330"/>
                  </a:lnTo>
                  <a:lnTo>
                    <a:pt x="220" y="1330"/>
                  </a:lnTo>
                  <a:lnTo>
                    <a:pt x="156" y="1320"/>
                  </a:lnTo>
                  <a:lnTo>
                    <a:pt x="102" y="1300"/>
                  </a:lnTo>
                  <a:lnTo>
                    <a:pt x="61" y="1268"/>
                  </a:lnTo>
                  <a:lnTo>
                    <a:pt x="34" y="1218"/>
                  </a:lnTo>
                  <a:lnTo>
                    <a:pt x="32" y="1166"/>
                  </a:lnTo>
                  <a:lnTo>
                    <a:pt x="53" y="1112"/>
                  </a:lnTo>
                  <a:lnTo>
                    <a:pt x="92" y="1054"/>
                  </a:lnTo>
                  <a:lnTo>
                    <a:pt x="147" y="998"/>
                  </a:lnTo>
                  <a:lnTo>
                    <a:pt x="214" y="942"/>
                  </a:lnTo>
                  <a:lnTo>
                    <a:pt x="289" y="886"/>
                  </a:lnTo>
                  <a:lnTo>
                    <a:pt x="331" y="886"/>
                  </a:lnTo>
                  <a:lnTo>
                    <a:pt x="331" y="882"/>
                  </a:lnTo>
                  <a:lnTo>
                    <a:pt x="441" y="852"/>
                  </a:lnTo>
                  <a:lnTo>
                    <a:pt x="449" y="850"/>
                  </a:lnTo>
                  <a:lnTo>
                    <a:pt x="307" y="850"/>
                  </a:lnTo>
                  <a:lnTo>
                    <a:pt x="307" y="818"/>
                  </a:lnTo>
                  <a:lnTo>
                    <a:pt x="317" y="818"/>
                  </a:lnTo>
                  <a:lnTo>
                    <a:pt x="320" y="816"/>
                  </a:lnTo>
                  <a:lnTo>
                    <a:pt x="337" y="816"/>
                  </a:lnTo>
                  <a:lnTo>
                    <a:pt x="337" y="812"/>
                  </a:lnTo>
                  <a:lnTo>
                    <a:pt x="344" y="808"/>
                  </a:lnTo>
                  <a:lnTo>
                    <a:pt x="355" y="804"/>
                  </a:lnTo>
                  <a:close/>
                  <a:moveTo>
                    <a:pt x="1304" y="1224"/>
                  </a:moveTo>
                  <a:lnTo>
                    <a:pt x="1215" y="1224"/>
                  </a:lnTo>
                  <a:lnTo>
                    <a:pt x="1297" y="1248"/>
                  </a:lnTo>
                  <a:lnTo>
                    <a:pt x="1467" y="1292"/>
                  </a:lnTo>
                  <a:lnTo>
                    <a:pt x="1552" y="1308"/>
                  </a:lnTo>
                  <a:lnTo>
                    <a:pt x="1636" y="1322"/>
                  </a:lnTo>
                  <a:lnTo>
                    <a:pt x="1717" y="1332"/>
                  </a:lnTo>
                  <a:lnTo>
                    <a:pt x="1794" y="1334"/>
                  </a:lnTo>
                  <a:lnTo>
                    <a:pt x="1864" y="1330"/>
                  </a:lnTo>
                  <a:lnTo>
                    <a:pt x="1928" y="1318"/>
                  </a:lnTo>
                  <a:lnTo>
                    <a:pt x="1977" y="1300"/>
                  </a:lnTo>
                  <a:lnTo>
                    <a:pt x="1740" y="1300"/>
                  </a:lnTo>
                  <a:lnTo>
                    <a:pt x="1658" y="1294"/>
                  </a:lnTo>
                  <a:lnTo>
                    <a:pt x="1571" y="1282"/>
                  </a:lnTo>
                  <a:lnTo>
                    <a:pt x="1482" y="1266"/>
                  </a:lnTo>
                  <a:lnTo>
                    <a:pt x="1393" y="1246"/>
                  </a:lnTo>
                  <a:lnTo>
                    <a:pt x="1304" y="1224"/>
                  </a:lnTo>
                  <a:close/>
                  <a:moveTo>
                    <a:pt x="805" y="1224"/>
                  </a:moveTo>
                  <a:lnTo>
                    <a:pt x="740" y="1224"/>
                  </a:lnTo>
                  <a:lnTo>
                    <a:pt x="647" y="1254"/>
                  </a:lnTo>
                  <a:lnTo>
                    <a:pt x="554" y="1282"/>
                  </a:lnTo>
                  <a:lnTo>
                    <a:pt x="463" y="1304"/>
                  </a:lnTo>
                  <a:lnTo>
                    <a:pt x="376" y="1320"/>
                  </a:lnTo>
                  <a:lnTo>
                    <a:pt x="294" y="1330"/>
                  </a:lnTo>
                  <a:lnTo>
                    <a:pt x="505" y="1330"/>
                  </a:lnTo>
                  <a:lnTo>
                    <a:pt x="564" y="1314"/>
                  </a:lnTo>
                  <a:lnTo>
                    <a:pt x="646" y="1286"/>
                  </a:lnTo>
                  <a:lnTo>
                    <a:pt x="726" y="1256"/>
                  </a:lnTo>
                  <a:lnTo>
                    <a:pt x="805" y="1224"/>
                  </a:lnTo>
                  <a:close/>
                  <a:moveTo>
                    <a:pt x="1826" y="870"/>
                  </a:moveTo>
                  <a:lnTo>
                    <a:pt x="1783" y="870"/>
                  </a:lnTo>
                  <a:lnTo>
                    <a:pt x="1875" y="936"/>
                  </a:lnTo>
                  <a:lnTo>
                    <a:pt x="1945" y="1000"/>
                  </a:lnTo>
                  <a:lnTo>
                    <a:pt x="1995" y="1058"/>
                  </a:lnTo>
                  <a:lnTo>
                    <a:pt x="2023" y="1114"/>
                  </a:lnTo>
                  <a:lnTo>
                    <a:pt x="2031" y="1164"/>
                  </a:lnTo>
                  <a:lnTo>
                    <a:pt x="2018" y="1210"/>
                  </a:lnTo>
                  <a:lnTo>
                    <a:pt x="1986" y="1248"/>
                  </a:lnTo>
                  <a:lnTo>
                    <a:pt x="1941" y="1274"/>
                  </a:lnTo>
                  <a:lnTo>
                    <a:pt x="1883" y="1292"/>
                  </a:lnTo>
                  <a:lnTo>
                    <a:pt x="1815" y="1300"/>
                  </a:lnTo>
                  <a:lnTo>
                    <a:pt x="1977" y="1300"/>
                  </a:lnTo>
                  <a:lnTo>
                    <a:pt x="1983" y="1298"/>
                  </a:lnTo>
                  <a:lnTo>
                    <a:pt x="2027" y="1270"/>
                  </a:lnTo>
                  <a:lnTo>
                    <a:pt x="2060" y="1230"/>
                  </a:lnTo>
                  <a:lnTo>
                    <a:pt x="2076" y="1184"/>
                  </a:lnTo>
                  <a:lnTo>
                    <a:pt x="2075" y="1134"/>
                  </a:lnTo>
                  <a:lnTo>
                    <a:pt x="2055" y="1082"/>
                  </a:lnTo>
                  <a:lnTo>
                    <a:pt x="2017" y="1026"/>
                  </a:lnTo>
                  <a:lnTo>
                    <a:pt x="1959" y="968"/>
                  </a:lnTo>
                  <a:lnTo>
                    <a:pt x="1881" y="906"/>
                  </a:lnTo>
                  <a:lnTo>
                    <a:pt x="1826" y="870"/>
                  </a:lnTo>
                  <a:close/>
                  <a:moveTo>
                    <a:pt x="1787" y="1182"/>
                  </a:moveTo>
                  <a:lnTo>
                    <a:pt x="228" y="1182"/>
                  </a:lnTo>
                  <a:lnTo>
                    <a:pt x="228" y="1224"/>
                  </a:lnTo>
                  <a:lnTo>
                    <a:pt x="1844" y="1224"/>
                  </a:lnTo>
                  <a:lnTo>
                    <a:pt x="1844" y="1189"/>
                  </a:lnTo>
                  <a:lnTo>
                    <a:pt x="1787" y="1182"/>
                  </a:lnTo>
                  <a:close/>
                  <a:moveTo>
                    <a:pt x="1619" y="1006"/>
                  </a:moveTo>
                  <a:lnTo>
                    <a:pt x="1143" y="1006"/>
                  </a:lnTo>
                  <a:lnTo>
                    <a:pt x="1337" y="1014"/>
                  </a:lnTo>
                  <a:lnTo>
                    <a:pt x="1425" y="1022"/>
                  </a:lnTo>
                  <a:lnTo>
                    <a:pt x="1586" y="1042"/>
                  </a:lnTo>
                  <a:lnTo>
                    <a:pt x="1658" y="1056"/>
                  </a:lnTo>
                  <a:lnTo>
                    <a:pt x="1725" y="1072"/>
                  </a:lnTo>
                  <a:lnTo>
                    <a:pt x="1787" y="1090"/>
                  </a:lnTo>
                  <a:lnTo>
                    <a:pt x="1787" y="1182"/>
                  </a:lnTo>
                  <a:lnTo>
                    <a:pt x="1844" y="1189"/>
                  </a:lnTo>
                  <a:lnTo>
                    <a:pt x="1844" y="1182"/>
                  </a:lnTo>
                  <a:lnTo>
                    <a:pt x="1824" y="1182"/>
                  </a:lnTo>
                  <a:lnTo>
                    <a:pt x="1824" y="1064"/>
                  </a:lnTo>
                  <a:lnTo>
                    <a:pt x="1811" y="1056"/>
                  </a:lnTo>
                  <a:lnTo>
                    <a:pt x="1803" y="1054"/>
                  </a:lnTo>
                  <a:lnTo>
                    <a:pt x="1794" y="1054"/>
                  </a:lnTo>
                  <a:lnTo>
                    <a:pt x="1783" y="1050"/>
                  </a:lnTo>
                  <a:lnTo>
                    <a:pt x="1783" y="1036"/>
                  </a:lnTo>
                  <a:lnTo>
                    <a:pt x="1739" y="1036"/>
                  </a:lnTo>
                  <a:lnTo>
                    <a:pt x="1735" y="1032"/>
                  </a:lnTo>
                  <a:lnTo>
                    <a:pt x="1728" y="1032"/>
                  </a:lnTo>
                  <a:lnTo>
                    <a:pt x="1728" y="1026"/>
                  </a:lnTo>
                  <a:lnTo>
                    <a:pt x="1704" y="1026"/>
                  </a:lnTo>
                  <a:lnTo>
                    <a:pt x="1694" y="1024"/>
                  </a:lnTo>
                  <a:lnTo>
                    <a:pt x="1687" y="1024"/>
                  </a:lnTo>
                  <a:lnTo>
                    <a:pt x="1677" y="1020"/>
                  </a:lnTo>
                  <a:lnTo>
                    <a:pt x="1677" y="1012"/>
                  </a:lnTo>
                  <a:lnTo>
                    <a:pt x="1639" y="1012"/>
                  </a:lnTo>
                  <a:lnTo>
                    <a:pt x="1629" y="1008"/>
                  </a:lnTo>
                  <a:lnTo>
                    <a:pt x="1619" y="1008"/>
                  </a:lnTo>
                  <a:lnTo>
                    <a:pt x="1619" y="1006"/>
                  </a:lnTo>
                  <a:close/>
                  <a:moveTo>
                    <a:pt x="331" y="886"/>
                  </a:moveTo>
                  <a:lnTo>
                    <a:pt x="289" y="886"/>
                  </a:lnTo>
                  <a:lnTo>
                    <a:pt x="289" y="1050"/>
                  </a:lnTo>
                  <a:lnTo>
                    <a:pt x="279" y="1054"/>
                  </a:lnTo>
                  <a:lnTo>
                    <a:pt x="272" y="1054"/>
                  </a:lnTo>
                  <a:lnTo>
                    <a:pt x="263" y="1056"/>
                  </a:lnTo>
                  <a:lnTo>
                    <a:pt x="248" y="1064"/>
                  </a:lnTo>
                  <a:lnTo>
                    <a:pt x="248" y="1182"/>
                  </a:lnTo>
                  <a:lnTo>
                    <a:pt x="289" y="1182"/>
                  </a:lnTo>
                  <a:lnTo>
                    <a:pt x="289" y="1090"/>
                  </a:lnTo>
                  <a:lnTo>
                    <a:pt x="350" y="1072"/>
                  </a:lnTo>
                  <a:lnTo>
                    <a:pt x="416" y="1056"/>
                  </a:lnTo>
                  <a:lnTo>
                    <a:pt x="488" y="1042"/>
                  </a:lnTo>
                  <a:lnTo>
                    <a:pt x="535" y="1036"/>
                  </a:lnTo>
                  <a:lnTo>
                    <a:pt x="331" y="1036"/>
                  </a:lnTo>
                  <a:lnTo>
                    <a:pt x="331" y="886"/>
                  </a:lnTo>
                  <a:close/>
                  <a:moveTo>
                    <a:pt x="1093" y="1044"/>
                  </a:moveTo>
                  <a:lnTo>
                    <a:pt x="980" y="1044"/>
                  </a:lnTo>
                  <a:lnTo>
                    <a:pt x="980" y="1182"/>
                  </a:lnTo>
                  <a:lnTo>
                    <a:pt x="997" y="1182"/>
                  </a:lnTo>
                  <a:lnTo>
                    <a:pt x="997" y="1060"/>
                  </a:lnTo>
                  <a:lnTo>
                    <a:pt x="1093" y="1060"/>
                  </a:lnTo>
                  <a:lnTo>
                    <a:pt x="1093" y="1044"/>
                  </a:lnTo>
                  <a:close/>
                  <a:moveTo>
                    <a:pt x="1093" y="1060"/>
                  </a:moveTo>
                  <a:lnTo>
                    <a:pt x="1075" y="1060"/>
                  </a:lnTo>
                  <a:lnTo>
                    <a:pt x="1075" y="1182"/>
                  </a:lnTo>
                  <a:lnTo>
                    <a:pt x="1093" y="1182"/>
                  </a:lnTo>
                  <a:lnTo>
                    <a:pt x="1093" y="1060"/>
                  </a:lnTo>
                  <a:close/>
                  <a:moveTo>
                    <a:pt x="368" y="898"/>
                  </a:moveTo>
                  <a:lnTo>
                    <a:pt x="361" y="900"/>
                  </a:lnTo>
                  <a:lnTo>
                    <a:pt x="351" y="904"/>
                  </a:lnTo>
                  <a:lnTo>
                    <a:pt x="344" y="904"/>
                  </a:lnTo>
                  <a:lnTo>
                    <a:pt x="344" y="1032"/>
                  </a:lnTo>
                  <a:lnTo>
                    <a:pt x="341" y="1032"/>
                  </a:lnTo>
                  <a:lnTo>
                    <a:pt x="333" y="1036"/>
                  </a:lnTo>
                  <a:lnTo>
                    <a:pt x="535" y="1036"/>
                  </a:lnTo>
                  <a:lnTo>
                    <a:pt x="615" y="1026"/>
                  </a:lnTo>
                  <a:lnTo>
                    <a:pt x="368" y="1026"/>
                  </a:lnTo>
                  <a:lnTo>
                    <a:pt x="368" y="898"/>
                  </a:lnTo>
                  <a:close/>
                  <a:moveTo>
                    <a:pt x="1490" y="780"/>
                  </a:moveTo>
                  <a:lnTo>
                    <a:pt x="1038" y="780"/>
                  </a:lnTo>
                  <a:lnTo>
                    <a:pt x="1138" y="782"/>
                  </a:lnTo>
                  <a:lnTo>
                    <a:pt x="1235" y="788"/>
                  </a:lnTo>
                  <a:lnTo>
                    <a:pt x="1413" y="808"/>
                  </a:lnTo>
                  <a:lnTo>
                    <a:pt x="1494" y="822"/>
                  </a:lnTo>
                  <a:lnTo>
                    <a:pt x="1568" y="836"/>
                  </a:lnTo>
                  <a:lnTo>
                    <a:pt x="1635" y="852"/>
                  </a:lnTo>
                  <a:lnTo>
                    <a:pt x="1746" y="882"/>
                  </a:lnTo>
                  <a:lnTo>
                    <a:pt x="1746" y="1036"/>
                  </a:lnTo>
                  <a:lnTo>
                    <a:pt x="1783" y="1036"/>
                  </a:lnTo>
                  <a:lnTo>
                    <a:pt x="1783" y="870"/>
                  </a:lnTo>
                  <a:lnTo>
                    <a:pt x="1826" y="870"/>
                  </a:lnTo>
                  <a:lnTo>
                    <a:pt x="1795" y="850"/>
                  </a:lnTo>
                  <a:lnTo>
                    <a:pt x="1766" y="850"/>
                  </a:lnTo>
                  <a:lnTo>
                    <a:pt x="1763" y="846"/>
                  </a:lnTo>
                  <a:lnTo>
                    <a:pt x="1755" y="846"/>
                  </a:lnTo>
                  <a:lnTo>
                    <a:pt x="1755" y="838"/>
                  </a:lnTo>
                  <a:lnTo>
                    <a:pt x="1735" y="838"/>
                  </a:lnTo>
                  <a:lnTo>
                    <a:pt x="1728" y="836"/>
                  </a:lnTo>
                  <a:lnTo>
                    <a:pt x="1722" y="836"/>
                  </a:lnTo>
                  <a:lnTo>
                    <a:pt x="1711" y="832"/>
                  </a:lnTo>
                  <a:lnTo>
                    <a:pt x="1711" y="828"/>
                  </a:lnTo>
                  <a:lnTo>
                    <a:pt x="1694" y="828"/>
                  </a:lnTo>
                  <a:lnTo>
                    <a:pt x="1683" y="826"/>
                  </a:lnTo>
                  <a:lnTo>
                    <a:pt x="1677" y="822"/>
                  </a:lnTo>
                  <a:lnTo>
                    <a:pt x="1667" y="818"/>
                  </a:lnTo>
                  <a:lnTo>
                    <a:pt x="1667" y="816"/>
                  </a:lnTo>
                  <a:lnTo>
                    <a:pt x="1650" y="816"/>
                  </a:lnTo>
                  <a:lnTo>
                    <a:pt x="1640" y="812"/>
                  </a:lnTo>
                  <a:lnTo>
                    <a:pt x="1619" y="808"/>
                  </a:lnTo>
                  <a:lnTo>
                    <a:pt x="1609" y="804"/>
                  </a:lnTo>
                  <a:lnTo>
                    <a:pt x="1609" y="802"/>
                  </a:lnTo>
                  <a:lnTo>
                    <a:pt x="1589" y="802"/>
                  </a:lnTo>
                  <a:lnTo>
                    <a:pt x="1577" y="798"/>
                  </a:lnTo>
                  <a:lnTo>
                    <a:pt x="1541" y="792"/>
                  </a:lnTo>
                  <a:lnTo>
                    <a:pt x="1541" y="788"/>
                  </a:lnTo>
                  <a:lnTo>
                    <a:pt x="1524" y="788"/>
                  </a:lnTo>
                  <a:lnTo>
                    <a:pt x="1490" y="780"/>
                  </a:lnTo>
                  <a:close/>
                  <a:moveTo>
                    <a:pt x="426" y="882"/>
                  </a:moveTo>
                  <a:lnTo>
                    <a:pt x="416" y="886"/>
                  </a:lnTo>
                  <a:lnTo>
                    <a:pt x="405" y="890"/>
                  </a:lnTo>
                  <a:lnTo>
                    <a:pt x="399" y="890"/>
                  </a:lnTo>
                  <a:lnTo>
                    <a:pt x="399" y="1020"/>
                  </a:lnTo>
                  <a:lnTo>
                    <a:pt x="389" y="1024"/>
                  </a:lnTo>
                  <a:lnTo>
                    <a:pt x="378" y="1024"/>
                  </a:lnTo>
                  <a:lnTo>
                    <a:pt x="368" y="1026"/>
                  </a:lnTo>
                  <a:lnTo>
                    <a:pt x="615" y="1026"/>
                  </a:lnTo>
                  <a:lnTo>
                    <a:pt x="648" y="1022"/>
                  </a:lnTo>
                  <a:lnTo>
                    <a:pt x="737" y="1014"/>
                  </a:lnTo>
                  <a:lnTo>
                    <a:pt x="784" y="1012"/>
                  </a:lnTo>
                  <a:lnTo>
                    <a:pt x="426" y="1012"/>
                  </a:lnTo>
                  <a:lnTo>
                    <a:pt x="426" y="882"/>
                  </a:lnTo>
                  <a:close/>
                  <a:moveTo>
                    <a:pt x="1704" y="898"/>
                  </a:moveTo>
                  <a:lnTo>
                    <a:pt x="1704" y="1026"/>
                  </a:lnTo>
                  <a:lnTo>
                    <a:pt x="1728" y="1026"/>
                  </a:lnTo>
                  <a:lnTo>
                    <a:pt x="1728" y="904"/>
                  </a:lnTo>
                  <a:lnTo>
                    <a:pt x="1722" y="904"/>
                  </a:lnTo>
                  <a:lnTo>
                    <a:pt x="1715" y="900"/>
                  </a:lnTo>
                  <a:lnTo>
                    <a:pt x="1704" y="898"/>
                  </a:lnTo>
                  <a:close/>
                  <a:moveTo>
                    <a:pt x="485" y="874"/>
                  </a:moveTo>
                  <a:lnTo>
                    <a:pt x="474" y="876"/>
                  </a:lnTo>
                  <a:lnTo>
                    <a:pt x="464" y="876"/>
                  </a:lnTo>
                  <a:lnTo>
                    <a:pt x="453" y="880"/>
                  </a:lnTo>
                  <a:lnTo>
                    <a:pt x="453" y="1008"/>
                  </a:lnTo>
                  <a:lnTo>
                    <a:pt x="444" y="1008"/>
                  </a:lnTo>
                  <a:lnTo>
                    <a:pt x="437" y="1012"/>
                  </a:lnTo>
                  <a:lnTo>
                    <a:pt x="784" y="1012"/>
                  </a:lnTo>
                  <a:lnTo>
                    <a:pt x="932" y="1006"/>
                  </a:lnTo>
                  <a:lnTo>
                    <a:pt x="1619" y="1006"/>
                  </a:lnTo>
                  <a:lnTo>
                    <a:pt x="1619" y="1002"/>
                  </a:lnTo>
                  <a:lnTo>
                    <a:pt x="485" y="1002"/>
                  </a:lnTo>
                  <a:lnTo>
                    <a:pt x="485" y="874"/>
                  </a:lnTo>
                  <a:close/>
                  <a:moveTo>
                    <a:pt x="1650" y="882"/>
                  </a:moveTo>
                  <a:lnTo>
                    <a:pt x="1650" y="1012"/>
                  </a:lnTo>
                  <a:lnTo>
                    <a:pt x="1677" y="1012"/>
                  </a:lnTo>
                  <a:lnTo>
                    <a:pt x="1677" y="890"/>
                  </a:lnTo>
                  <a:lnTo>
                    <a:pt x="1667" y="890"/>
                  </a:lnTo>
                  <a:lnTo>
                    <a:pt x="1657" y="886"/>
                  </a:lnTo>
                  <a:lnTo>
                    <a:pt x="1650" y="882"/>
                  </a:lnTo>
                  <a:close/>
                  <a:moveTo>
                    <a:pt x="1571" y="1000"/>
                  </a:moveTo>
                  <a:lnTo>
                    <a:pt x="505" y="1000"/>
                  </a:lnTo>
                  <a:lnTo>
                    <a:pt x="494" y="1002"/>
                  </a:lnTo>
                  <a:lnTo>
                    <a:pt x="1581" y="1002"/>
                  </a:lnTo>
                  <a:lnTo>
                    <a:pt x="1571" y="1000"/>
                  </a:lnTo>
                  <a:close/>
                  <a:moveTo>
                    <a:pt x="1589" y="874"/>
                  </a:moveTo>
                  <a:lnTo>
                    <a:pt x="1589" y="1002"/>
                  </a:lnTo>
                  <a:lnTo>
                    <a:pt x="1619" y="1002"/>
                  </a:lnTo>
                  <a:lnTo>
                    <a:pt x="1619" y="880"/>
                  </a:lnTo>
                  <a:lnTo>
                    <a:pt x="1609" y="876"/>
                  </a:lnTo>
                  <a:lnTo>
                    <a:pt x="1598" y="876"/>
                  </a:lnTo>
                  <a:lnTo>
                    <a:pt x="1589" y="874"/>
                  </a:lnTo>
                  <a:close/>
                  <a:moveTo>
                    <a:pt x="546" y="862"/>
                  </a:moveTo>
                  <a:lnTo>
                    <a:pt x="536" y="862"/>
                  </a:lnTo>
                  <a:lnTo>
                    <a:pt x="525" y="866"/>
                  </a:lnTo>
                  <a:lnTo>
                    <a:pt x="515" y="866"/>
                  </a:lnTo>
                  <a:lnTo>
                    <a:pt x="515" y="1000"/>
                  </a:lnTo>
                  <a:lnTo>
                    <a:pt x="1561" y="1000"/>
                  </a:lnTo>
                  <a:lnTo>
                    <a:pt x="1561" y="992"/>
                  </a:lnTo>
                  <a:lnTo>
                    <a:pt x="546" y="992"/>
                  </a:lnTo>
                  <a:lnTo>
                    <a:pt x="546" y="862"/>
                  </a:lnTo>
                  <a:close/>
                  <a:moveTo>
                    <a:pt x="611" y="852"/>
                  </a:moveTo>
                  <a:lnTo>
                    <a:pt x="601" y="852"/>
                  </a:lnTo>
                  <a:lnTo>
                    <a:pt x="587" y="856"/>
                  </a:lnTo>
                  <a:lnTo>
                    <a:pt x="577" y="856"/>
                  </a:lnTo>
                  <a:lnTo>
                    <a:pt x="577" y="988"/>
                  </a:lnTo>
                  <a:lnTo>
                    <a:pt x="566" y="992"/>
                  </a:lnTo>
                  <a:lnTo>
                    <a:pt x="1509" y="992"/>
                  </a:lnTo>
                  <a:lnTo>
                    <a:pt x="1500" y="988"/>
                  </a:lnTo>
                  <a:lnTo>
                    <a:pt x="1500" y="984"/>
                  </a:lnTo>
                  <a:lnTo>
                    <a:pt x="611" y="984"/>
                  </a:lnTo>
                  <a:lnTo>
                    <a:pt x="611" y="852"/>
                  </a:lnTo>
                  <a:close/>
                  <a:moveTo>
                    <a:pt x="1541" y="862"/>
                  </a:moveTo>
                  <a:lnTo>
                    <a:pt x="1526" y="862"/>
                  </a:lnTo>
                  <a:lnTo>
                    <a:pt x="1526" y="992"/>
                  </a:lnTo>
                  <a:lnTo>
                    <a:pt x="1561" y="992"/>
                  </a:lnTo>
                  <a:lnTo>
                    <a:pt x="1561" y="866"/>
                  </a:lnTo>
                  <a:lnTo>
                    <a:pt x="1550" y="866"/>
                  </a:lnTo>
                  <a:lnTo>
                    <a:pt x="1541" y="862"/>
                  </a:lnTo>
                  <a:close/>
                  <a:moveTo>
                    <a:pt x="1445" y="982"/>
                  </a:moveTo>
                  <a:lnTo>
                    <a:pt x="631" y="982"/>
                  </a:lnTo>
                  <a:lnTo>
                    <a:pt x="621" y="984"/>
                  </a:lnTo>
                  <a:lnTo>
                    <a:pt x="1455" y="984"/>
                  </a:lnTo>
                  <a:lnTo>
                    <a:pt x="1445" y="982"/>
                  </a:lnTo>
                  <a:close/>
                  <a:moveTo>
                    <a:pt x="1476" y="852"/>
                  </a:moveTo>
                  <a:lnTo>
                    <a:pt x="1461" y="852"/>
                  </a:lnTo>
                  <a:lnTo>
                    <a:pt x="1461" y="984"/>
                  </a:lnTo>
                  <a:lnTo>
                    <a:pt x="1500" y="984"/>
                  </a:lnTo>
                  <a:lnTo>
                    <a:pt x="1500" y="856"/>
                  </a:lnTo>
                  <a:lnTo>
                    <a:pt x="1485" y="856"/>
                  </a:lnTo>
                  <a:lnTo>
                    <a:pt x="1476" y="852"/>
                  </a:lnTo>
                  <a:close/>
                  <a:moveTo>
                    <a:pt x="679" y="842"/>
                  </a:moveTo>
                  <a:lnTo>
                    <a:pt x="666" y="846"/>
                  </a:lnTo>
                  <a:lnTo>
                    <a:pt x="651" y="846"/>
                  </a:lnTo>
                  <a:lnTo>
                    <a:pt x="642" y="850"/>
                  </a:lnTo>
                  <a:lnTo>
                    <a:pt x="642" y="982"/>
                  </a:lnTo>
                  <a:lnTo>
                    <a:pt x="1435" y="982"/>
                  </a:lnTo>
                  <a:lnTo>
                    <a:pt x="1435" y="978"/>
                  </a:lnTo>
                  <a:lnTo>
                    <a:pt x="679" y="978"/>
                  </a:lnTo>
                  <a:lnTo>
                    <a:pt x="679" y="842"/>
                  </a:lnTo>
                  <a:close/>
                  <a:moveTo>
                    <a:pt x="747" y="836"/>
                  </a:moveTo>
                  <a:lnTo>
                    <a:pt x="737" y="836"/>
                  </a:lnTo>
                  <a:lnTo>
                    <a:pt x="717" y="838"/>
                  </a:lnTo>
                  <a:lnTo>
                    <a:pt x="707" y="838"/>
                  </a:lnTo>
                  <a:lnTo>
                    <a:pt x="707" y="976"/>
                  </a:lnTo>
                  <a:lnTo>
                    <a:pt x="696" y="978"/>
                  </a:lnTo>
                  <a:lnTo>
                    <a:pt x="1376" y="978"/>
                  </a:lnTo>
                  <a:lnTo>
                    <a:pt x="1367" y="976"/>
                  </a:lnTo>
                  <a:lnTo>
                    <a:pt x="1367" y="972"/>
                  </a:lnTo>
                  <a:lnTo>
                    <a:pt x="747" y="972"/>
                  </a:lnTo>
                  <a:lnTo>
                    <a:pt x="747" y="836"/>
                  </a:lnTo>
                  <a:close/>
                  <a:moveTo>
                    <a:pt x="1397" y="842"/>
                  </a:moveTo>
                  <a:lnTo>
                    <a:pt x="1397" y="978"/>
                  </a:lnTo>
                  <a:lnTo>
                    <a:pt x="1435" y="978"/>
                  </a:lnTo>
                  <a:lnTo>
                    <a:pt x="1435" y="850"/>
                  </a:lnTo>
                  <a:lnTo>
                    <a:pt x="1421" y="846"/>
                  </a:lnTo>
                  <a:lnTo>
                    <a:pt x="1407" y="846"/>
                  </a:lnTo>
                  <a:lnTo>
                    <a:pt x="1397" y="842"/>
                  </a:lnTo>
                  <a:close/>
                  <a:moveTo>
                    <a:pt x="823" y="828"/>
                  </a:moveTo>
                  <a:lnTo>
                    <a:pt x="810" y="830"/>
                  </a:lnTo>
                  <a:lnTo>
                    <a:pt x="799" y="832"/>
                  </a:lnTo>
                  <a:lnTo>
                    <a:pt x="779" y="832"/>
                  </a:lnTo>
                  <a:lnTo>
                    <a:pt x="779" y="972"/>
                  </a:lnTo>
                  <a:lnTo>
                    <a:pt x="1295" y="972"/>
                  </a:lnTo>
                  <a:lnTo>
                    <a:pt x="1295" y="968"/>
                  </a:lnTo>
                  <a:lnTo>
                    <a:pt x="823" y="968"/>
                  </a:lnTo>
                  <a:lnTo>
                    <a:pt x="823" y="828"/>
                  </a:lnTo>
                  <a:close/>
                  <a:moveTo>
                    <a:pt x="1335" y="836"/>
                  </a:moveTo>
                  <a:lnTo>
                    <a:pt x="1325" y="836"/>
                  </a:lnTo>
                  <a:lnTo>
                    <a:pt x="1325" y="972"/>
                  </a:lnTo>
                  <a:lnTo>
                    <a:pt x="1367" y="972"/>
                  </a:lnTo>
                  <a:lnTo>
                    <a:pt x="1367" y="838"/>
                  </a:lnTo>
                  <a:lnTo>
                    <a:pt x="1356" y="838"/>
                  </a:lnTo>
                  <a:lnTo>
                    <a:pt x="1335" y="836"/>
                  </a:lnTo>
                  <a:close/>
                  <a:moveTo>
                    <a:pt x="897" y="826"/>
                  </a:moveTo>
                  <a:lnTo>
                    <a:pt x="863" y="826"/>
                  </a:lnTo>
                  <a:lnTo>
                    <a:pt x="851" y="828"/>
                  </a:lnTo>
                  <a:lnTo>
                    <a:pt x="851" y="968"/>
                  </a:lnTo>
                  <a:lnTo>
                    <a:pt x="897" y="968"/>
                  </a:lnTo>
                  <a:lnTo>
                    <a:pt x="897" y="826"/>
                  </a:lnTo>
                  <a:close/>
                  <a:moveTo>
                    <a:pt x="1167" y="964"/>
                  </a:moveTo>
                  <a:lnTo>
                    <a:pt x="908" y="964"/>
                  </a:lnTo>
                  <a:lnTo>
                    <a:pt x="897" y="968"/>
                  </a:lnTo>
                  <a:lnTo>
                    <a:pt x="1175" y="968"/>
                  </a:lnTo>
                  <a:lnTo>
                    <a:pt x="1167" y="964"/>
                  </a:lnTo>
                  <a:close/>
                  <a:moveTo>
                    <a:pt x="1212" y="826"/>
                  </a:moveTo>
                  <a:lnTo>
                    <a:pt x="1175" y="826"/>
                  </a:lnTo>
                  <a:lnTo>
                    <a:pt x="1175" y="968"/>
                  </a:lnTo>
                  <a:lnTo>
                    <a:pt x="1223" y="968"/>
                  </a:lnTo>
                  <a:lnTo>
                    <a:pt x="1223" y="828"/>
                  </a:lnTo>
                  <a:lnTo>
                    <a:pt x="1212" y="826"/>
                  </a:lnTo>
                  <a:close/>
                  <a:moveTo>
                    <a:pt x="1254" y="828"/>
                  </a:moveTo>
                  <a:lnTo>
                    <a:pt x="1254" y="968"/>
                  </a:lnTo>
                  <a:lnTo>
                    <a:pt x="1295" y="968"/>
                  </a:lnTo>
                  <a:lnTo>
                    <a:pt x="1295" y="832"/>
                  </a:lnTo>
                  <a:lnTo>
                    <a:pt x="1274" y="832"/>
                  </a:lnTo>
                  <a:lnTo>
                    <a:pt x="1254" y="828"/>
                  </a:lnTo>
                  <a:close/>
                  <a:moveTo>
                    <a:pt x="977" y="822"/>
                  </a:moveTo>
                  <a:lnTo>
                    <a:pt x="939" y="822"/>
                  </a:lnTo>
                  <a:lnTo>
                    <a:pt x="929" y="826"/>
                  </a:lnTo>
                  <a:lnTo>
                    <a:pt x="929" y="964"/>
                  </a:lnTo>
                  <a:lnTo>
                    <a:pt x="977" y="964"/>
                  </a:lnTo>
                  <a:lnTo>
                    <a:pt x="977" y="822"/>
                  </a:lnTo>
                  <a:close/>
                  <a:moveTo>
                    <a:pt x="1065" y="822"/>
                  </a:moveTo>
                  <a:lnTo>
                    <a:pt x="1008" y="822"/>
                  </a:lnTo>
                  <a:lnTo>
                    <a:pt x="1008" y="964"/>
                  </a:lnTo>
                  <a:lnTo>
                    <a:pt x="1065" y="964"/>
                  </a:lnTo>
                  <a:lnTo>
                    <a:pt x="1065" y="822"/>
                  </a:lnTo>
                  <a:close/>
                  <a:moveTo>
                    <a:pt x="1134" y="822"/>
                  </a:moveTo>
                  <a:lnTo>
                    <a:pt x="1097" y="822"/>
                  </a:lnTo>
                  <a:lnTo>
                    <a:pt x="1097" y="964"/>
                  </a:lnTo>
                  <a:lnTo>
                    <a:pt x="1147" y="964"/>
                  </a:lnTo>
                  <a:lnTo>
                    <a:pt x="1147" y="826"/>
                  </a:lnTo>
                  <a:lnTo>
                    <a:pt x="1134" y="822"/>
                  </a:lnTo>
                  <a:close/>
                  <a:moveTo>
                    <a:pt x="337" y="816"/>
                  </a:moveTo>
                  <a:lnTo>
                    <a:pt x="320" y="816"/>
                  </a:lnTo>
                  <a:lnTo>
                    <a:pt x="320" y="846"/>
                  </a:lnTo>
                  <a:lnTo>
                    <a:pt x="311" y="846"/>
                  </a:lnTo>
                  <a:lnTo>
                    <a:pt x="307" y="850"/>
                  </a:lnTo>
                  <a:lnTo>
                    <a:pt x="449" y="850"/>
                  </a:lnTo>
                  <a:lnTo>
                    <a:pt x="499" y="838"/>
                  </a:lnTo>
                  <a:lnTo>
                    <a:pt x="337" y="838"/>
                  </a:lnTo>
                  <a:lnTo>
                    <a:pt x="337" y="816"/>
                  </a:lnTo>
                  <a:close/>
                  <a:moveTo>
                    <a:pt x="1783" y="816"/>
                  </a:moveTo>
                  <a:lnTo>
                    <a:pt x="1755" y="816"/>
                  </a:lnTo>
                  <a:lnTo>
                    <a:pt x="1759" y="818"/>
                  </a:lnTo>
                  <a:lnTo>
                    <a:pt x="1766" y="818"/>
                  </a:lnTo>
                  <a:lnTo>
                    <a:pt x="1766" y="850"/>
                  </a:lnTo>
                  <a:lnTo>
                    <a:pt x="1795" y="850"/>
                  </a:lnTo>
                  <a:lnTo>
                    <a:pt x="1783" y="842"/>
                  </a:lnTo>
                  <a:lnTo>
                    <a:pt x="1783" y="816"/>
                  </a:lnTo>
                  <a:close/>
                  <a:moveTo>
                    <a:pt x="316" y="372"/>
                  </a:moveTo>
                  <a:lnTo>
                    <a:pt x="241" y="380"/>
                  </a:lnTo>
                  <a:lnTo>
                    <a:pt x="180" y="396"/>
                  </a:lnTo>
                  <a:lnTo>
                    <a:pt x="136" y="422"/>
                  </a:lnTo>
                  <a:lnTo>
                    <a:pt x="109" y="458"/>
                  </a:lnTo>
                  <a:lnTo>
                    <a:pt x="100" y="506"/>
                  </a:lnTo>
                  <a:lnTo>
                    <a:pt x="110" y="558"/>
                  </a:lnTo>
                  <a:lnTo>
                    <a:pt x="138" y="614"/>
                  </a:lnTo>
                  <a:lnTo>
                    <a:pt x="183" y="674"/>
                  </a:lnTo>
                  <a:lnTo>
                    <a:pt x="243" y="736"/>
                  </a:lnTo>
                  <a:lnTo>
                    <a:pt x="317" y="798"/>
                  </a:lnTo>
                  <a:lnTo>
                    <a:pt x="307" y="802"/>
                  </a:lnTo>
                  <a:lnTo>
                    <a:pt x="303" y="802"/>
                  </a:lnTo>
                  <a:lnTo>
                    <a:pt x="296" y="804"/>
                  </a:lnTo>
                  <a:lnTo>
                    <a:pt x="361" y="804"/>
                  </a:lnTo>
                  <a:lnTo>
                    <a:pt x="361" y="832"/>
                  </a:lnTo>
                  <a:lnTo>
                    <a:pt x="355" y="836"/>
                  </a:lnTo>
                  <a:lnTo>
                    <a:pt x="344" y="836"/>
                  </a:lnTo>
                  <a:lnTo>
                    <a:pt x="337" y="838"/>
                  </a:lnTo>
                  <a:lnTo>
                    <a:pt x="499" y="838"/>
                  </a:lnTo>
                  <a:lnTo>
                    <a:pt x="507" y="836"/>
                  </a:lnTo>
                  <a:lnTo>
                    <a:pt x="549" y="828"/>
                  </a:lnTo>
                  <a:lnTo>
                    <a:pt x="378" y="828"/>
                  </a:lnTo>
                  <a:lnTo>
                    <a:pt x="378" y="798"/>
                  </a:lnTo>
                  <a:lnTo>
                    <a:pt x="389" y="798"/>
                  </a:lnTo>
                  <a:lnTo>
                    <a:pt x="399" y="796"/>
                  </a:lnTo>
                  <a:lnTo>
                    <a:pt x="405" y="792"/>
                  </a:lnTo>
                  <a:lnTo>
                    <a:pt x="333" y="792"/>
                  </a:lnTo>
                  <a:lnTo>
                    <a:pt x="258" y="726"/>
                  </a:lnTo>
                  <a:lnTo>
                    <a:pt x="200" y="662"/>
                  </a:lnTo>
                  <a:lnTo>
                    <a:pt x="162" y="602"/>
                  </a:lnTo>
                  <a:lnTo>
                    <a:pt x="145" y="546"/>
                  </a:lnTo>
                  <a:lnTo>
                    <a:pt x="153" y="496"/>
                  </a:lnTo>
                  <a:lnTo>
                    <a:pt x="181" y="464"/>
                  </a:lnTo>
                  <a:lnTo>
                    <a:pt x="233" y="442"/>
                  </a:lnTo>
                  <a:lnTo>
                    <a:pt x="306" y="428"/>
                  </a:lnTo>
                  <a:lnTo>
                    <a:pt x="397" y="422"/>
                  </a:lnTo>
                  <a:lnTo>
                    <a:pt x="711" y="422"/>
                  </a:lnTo>
                  <a:lnTo>
                    <a:pt x="642" y="406"/>
                  </a:lnTo>
                  <a:lnTo>
                    <a:pt x="641" y="400"/>
                  </a:lnTo>
                  <a:lnTo>
                    <a:pt x="611" y="400"/>
                  </a:lnTo>
                  <a:lnTo>
                    <a:pt x="502" y="384"/>
                  </a:lnTo>
                  <a:lnTo>
                    <a:pt x="403" y="374"/>
                  </a:lnTo>
                  <a:lnTo>
                    <a:pt x="316" y="372"/>
                  </a:lnTo>
                  <a:close/>
                  <a:moveTo>
                    <a:pt x="1783" y="804"/>
                  </a:moveTo>
                  <a:lnTo>
                    <a:pt x="1722" y="804"/>
                  </a:lnTo>
                  <a:lnTo>
                    <a:pt x="1728" y="808"/>
                  </a:lnTo>
                  <a:lnTo>
                    <a:pt x="1735" y="812"/>
                  </a:lnTo>
                  <a:lnTo>
                    <a:pt x="1735" y="838"/>
                  </a:lnTo>
                  <a:lnTo>
                    <a:pt x="1755" y="838"/>
                  </a:lnTo>
                  <a:lnTo>
                    <a:pt x="1755" y="816"/>
                  </a:lnTo>
                  <a:lnTo>
                    <a:pt x="1783" y="816"/>
                  </a:lnTo>
                  <a:lnTo>
                    <a:pt x="1783" y="804"/>
                  </a:lnTo>
                  <a:close/>
                  <a:moveTo>
                    <a:pt x="711" y="422"/>
                  </a:moveTo>
                  <a:lnTo>
                    <a:pt x="397" y="422"/>
                  </a:lnTo>
                  <a:lnTo>
                    <a:pt x="503" y="426"/>
                  </a:lnTo>
                  <a:lnTo>
                    <a:pt x="621" y="438"/>
                  </a:lnTo>
                  <a:lnTo>
                    <a:pt x="636" y="492"/>
                  </a:lnTo>
                  <a:lnTo>
                    <a:pt x="653" y="544"/>
                  </a:lnTo>
                  <a:lnTo>
                    <a:pt x="670" y="592"/>
                  </a:lnTo>
                  <a:lnTo>
                    <a:pt x="686" y="638"/>
                  </a:lnTo>
                  <a:lnTo>
                    <a:pt x="635" y="664"/>
                  </a:lnTo>
                  <a:lnTo>
                    <a:pt x="521" y="726"/>
                  </a:lnTo>
                  <a:lnTo>
                    <a:pt x="461" y="760"/>
                  </a:lnTo>
                  <a:lnTo>
                    <a:pt x="425" y="768"/>
                  </a:lnTo>
                  <a:lnTo>
                    <a:pt x="392" y="778"/>
                  </a:lnTo>
                  <a:lnTo>
                    <a:pt x="361" y="786"/>
                  </a:lnTo>
                  <a:lnTo>
                    <a:pt x="333" y="792"/>
                  </a:lnTo>
                  <a:lnTo>
                    <a:pt x="405" y="792"/>
                  </a:lnTo>
                  <a:lnTo>
                    <a:pt x="405" y="818"/>
                  </a:lnTo>
                  <a:lnTo>
                    <a:pt x="399" y="822"/>
                  </a:lnTo>
                  <a:lnTo>
                    <a:pt x="378" y="828"/>
                  </a:lnTo>
                  <a:lnTo>
                    <a:pt x="549" y="828"/>
                  </a:lnTo>
                  <a:lnTo>
                    <a:pt x="581" y="822"/>
                  </a:lnTo>
                  <a:lnTo>
                    <a:pt x="615" y="816"/>
                  </a:lnTo>
                  <a:lnTo>
                    <a:pt x="426" y="816"/>
                  </a:lnTo>
                  <a:lnTo>
                    <a:pt x="426" y="788"/>
                  </a:lnTo>
                  <a:lnTo>
                    <a:pt x="436" y="786"/>
                  </a:lnTo>
                  <a:lnTo>
                    <a:pt x="457" y="780"/>
                  </a:lnTo>
                  <a:lnTo>
                    <a:pt x="468" y="778"/>
                  </a:lnTo>
                  <a:lnTo>
                    <a:pt x="485" y="778"/>
                  </a:lnTo>
                  <a:lnTo>
                    <a:pt x="485" y="772"/>
                  </a:lnTo>
                  <a:lnTo>
                    <a:pt x="497" y="768"/>
                  </a:lnTo>
                  <a:lnTo>
                    <a:pt x="510" y="766"/>
                  </a:lnTo>
                  <a:lnTo>
                    <a:pt x="521" y="762"/>
                  </a:lnTo>
                  <a:lnTo>
                    <a:pt x="533" y="760"/>
                  </a:lnTo>
                  <a:lnTo>
                    <a:pt x="553" y="760"/>
                  </a:lnTo>
                  <a:lnTo>
                    <a:pt x="553" y="756"/>
                  </a:lnTo>
                  <a:lnTo>
                    <a:pt x="569" y="754"/>
                  </a:lnTo>
                  <a:lnTo>
                    <a:pt x="595" y="748"/>
                  </a:lnTo>
                  <a:lnTo>
                    <a:pt x="515" y="748"/>
                  </a:lnTo>
                  <a:lnTo>
                    <a:pt x="563" y="722"/>
                  </a:lnTo>
                  <a:lnTo>
                    <a:pt x="609" y="698"/>
                  </a:lnTo>
                  <a:lnTo>
                    <a:pt x="653" y="674"/>
                  </a:lnTo>
                  <a:lnTo>
                    <a:pt x="693" y="654"/>
                  </a:lnTo>
                  <a:lnTo>
                    <a:pt x="717" y="654"/>
                  </a:lnTo>
                  <a:lnTo>
                    <a:pt x="714" y="646"/>
                  </a:lnTo>
                  <a:lnTo>
                    <a:pt x="752" y="626"/>
                  </a:lnTo>
                  <a:lnTo>
                    <a:pt x="756" y="624"/>
                  </a:lnTo>
                  <a:lnTo>
                    <a:pt x="707" y="624"/>
                  </a:lnTo>
                  <a:lnTo>
                    <a:pt x="691" y="582"/>
                  </a:lnTo>
                  <a:lnTo>
                    <a:pt x="676" y="538"/>
                  </a:lnTo>
                  <a:lnTo>
                    <a:pt x="662" y="490"/>
                  </a:lnTo>
                  <a:lnTo>
                    <a:pt x="648" y="442"/>
                  </a:lnTo>
                  <a:lnTo>
                    <a:pt x="800" y="442"/>
                  </a:lnTo>
                  <a:lnTo>
                    <a:pt x="711" y="422"/>
                  </a:lnTo>
                  <a:close/>
                  <a:moveTo>
                    <a:pt x="1736" y="792"/>
                  </a:moveTo>
                  <a:lnTo>
                    <a:pt x="1667" y="792"/>
                  </a:lnTo>
                  <a:lnTo>
                    <a:pt x="1677" y="796"/>
                  </a:lnTo>
                  <a:lnTo>
                    <a:pt x="1683" y="798"/>
                  </a:lnTo>
                  <a:lnTo>
                    <a:pt x="1694" y="798"/>
                  </a:lnTo>
                  <a:lnTo>
                    <a:pt x="1694" y="828"/>
                  </a:lnTo>
                  <a:lnTo>
                    <a:pt x="1711" y="828"/>
                  </a:lnTo>
                  <a:lnTo>
                    <a:pt x="1711" y="804"/>
                  </a:lnTo>
                  <a:lnTo>
                    <a:pt x="1776" y="804"/>
                  </a:lnTo>
                  <a:lnTo>
                    <a:pt x="1755" y="798"/>
                  </a:lnTo>
                  <a:lnTo>
                    <a:pt x="1736" y="792"/>
                  </a:lnTo>
                  <a:close/>
                  <a:moveTo>
                    <a:pt x="485" y="778"/>
                  </a:moveTo>
                  <a:lnTo>
                    <a:pt x="468" y="778"/>
                  </a:lnTo>
                  <a:lnTo>
                    <a:pt x="468" y="804"/>
                  </a:lnTo>
                  <a:lnTo>
                    <a:pt x="457" y="808"/>
                  </a:lnTo>
                  <a:lnTo>
                    <a:pt x="436" y="812"/>
                  </a:lnTo>
                  <a:lnTo>
                    <a:pt x="426" y="816"/>
                  </a:lnTo>
                  <a:lnTo>
                    <a:pt x="615" y="816"/>
                  </a:lnTo>
                  <a:lnTo>
                    <a:pt x="661" y="808"/>
                  </a:lnTo>
                  <a:lnTo>
                    <a:pt x="713" y="802"/>
                  </a:lnTo>
                  <a:lnTo>
                    <a:pt x="485" y="802"/>
                  </a:lnTo>
                  <a:lnTo>
                    <a:pt x="485" y="778"/>
                  </a:lnTo>
                  <a:close/>
                  <a:moveTo>
                    <a:pt x="1690" y="778"/>
                  </a:moveTo>
                  <a:lnTo>
                    <a:pt x="1609" y="778"/>
                  </a:lnTo>
                  <a:lnTo>
                    <a:pt x="1619" y="780"/>
                  </a:lnTo>
                  <a:lnTo>
                    <a:pt x="1640" y="786"/>
                  </a:lnTo>
                  <a:lnTo>
                    <a:pt x="1650" y="788"/>
                  </a:lnTo>
                  <a:lnTo>
                    <a:pt x="1650" y="816"/>
                  </a:lnTo>
                  <a:lnTo>
                    <a:pt x="1667" y="816"/>
                  </a:lnTo>
                  <a:lnTo>
                    <a:pt x="1667" y="792"/>
                  </a:lnTo>
                  <a:lnTo>
                    <a:pt x="1736" y="792"/>
                  </a:lnTo>
                  <a:lnTo>
                    <a:pt x="1730" y="790"/>
                  </a:lnTo>
                  <a:lnTo>
                    <a:pt x="1699" y="780"/>
                  </a:lnTo>
                  <a:lnTo>
                    <a:pt x="1690" y="778"/>
                  </a:lnTo>
                  <a:close/>
                  <a:moveTo>
                    <a:pt x="553" y="760"/>
                  </a:moveTo>
                  <a:lnTo>
                    <a:pt x="533" y="760"/>
                  </a:lnTo>
                  <a:lnTo>
                    <a:pt x="533" y="792"/>
                  </a:lnTo>
                  <a:lnTo>
                    <a:pt x="508" y="796"/>
                  </a:lnTo>
                  <a:lnTo>
                    <a:pt x="497" y="798"/>
                  </a:lnTo>
                  <a:lnTo>
                    <a:pt x="485" y="802"/>
                  </a:lnTo>
                  <a:lnTo>
                    <a:pt x="713" y="802"/>
                  </a:lnTo>
                  <a:lnTo>
                    <a:pt x="839" y="788"/>
                  </a:lnTo>
                  <a:lnTo>
                    <a:pt x="553" y="788"/>
                  </a:lnTo>
                  <a:lnTo>
                    <a:pt x="553" y="760"/>
                  </a:lnTo>
                  <a:close/>
                  <a:moveTo>
                    <a:pt x="1635" y="760"/>
                  </a:moveTo>
                  <a:lnTo>
                    <a:pt x="1541" y="760"/>
                  </a:lnTo>
                  <a:lnTo>
                    <a:pt x="1553" y="762"/>
                  </a:lnTo>
                  <a:lnTo>
                    <a:pt x="1566" y="766"/>
                  </a:lnTo>
                  <a:lnTo>
                    <a:pt x="1577" y="768"/>
                  </a:lnTo>
                  <a:lnTo>
                    <a:pt x="1589" y="772"/>
                  </a:lnTo>
                  <a:lnTo>
                    <a:pt x="1589" y="802"/>
                  </a:lnTo>
                  <a:lnTo>
                    <a:pt x="1609" y="802"/>
                  </a:lnTo>
                  <a:lnTo>
                    <a:pt x="1609" y="778"/>
                  </a:lnTo>
                  <a:lnTo>
                    <a:pt x="1690" y="778"/>
                  </a:lnTo>
                  <a:lnTo>
                    <a:pt x="1663" y="772"/>
                  </a:lnTo>
                  <a:lnTo>
                    <a:pt x="1674" y="764"/>
                  </a:lnTo>
                  <a:lnTo>
                    <a:pt x="1643" y="764"/>
                  </a:lnTo>
                  <a:lnTo>
                    <a:pt x="1635" y="760"/>
                  </a:lnTo>
                  <a:close/>
                  <a:moveTo>
                    <a:pt x="638" y="744"/>
                  </a:moveTo>
                  <a:lnTo>
                    <a:pt x="621" y="744"/>
                  </a:lnTo>
                  <a:lnTo>
                    <a:pt x="621" y="774"/>
                  </a:lnTo>
                  <a:lnTo>
                    <a:pt x="604" y="778"/>
                  </a:lnTo>
                  <a:lnTo>
                    <a:pt x="586" y="780"/>
                  </a:lnTo>
                  <a:lnTo>
                    <a:pt x="569" y="784"/>
                  </a:lnTo>
                  <a:lnTo>
                    <a:pt x="553" y="788"/>
                  </a:lnTo>
                  <a:lnTo>
                    <a:pt x="839" y="788"/>
                  </a:lnTo>
                  <a:lnTo>
                    <a:pt x="936" y="782"/>
                  </a:lnTo>
                  <a:lnTo>
                    <a:pt x="1038" y="780"/>
                  </a:lnTo>
                  <a:lnTo>
                    <a:pt x="1490" y="780"/>
                  </a:lnTo>
                  <a:lnTo>
                    <a:pt x="1473" y="778"/>
                  </a:lnTo>
                  <a:lnTo>
                    <a:pt x="1455" y="774"/>
                  </a:lnTo>
                  <a:lnTo>
                    <a:pt x="1455" y="772"/>
                  </a:lnTo>
                  <a:lnTo>
                    <a:pt x="638" y="772"/>
                  </a:lnTo>
                  <a:lnTo>
                    <a:pt x="638" y="744"/>
                  </a:lnTo>
                  <a:close/>
                  <a:moveTo>
                    <a:pt x="1547" y="744"/>
                  </a:moveTo>
                  <a:lnTo>
                    <a:pt x="1455" y="744"/>
                  </a:lnTo>
                  <a:lnTo>
                    <a:pt x="1471" y="746"/>
                  </a:lnTo>
                  <a:lnTo>
                    <a:pt x="1506" y="754"/>
                  </a:lnTo>
                  <a:lnTo>
                    <a:pt x="1524" y="756"/>
                  </a:lnTo>
                  <a:lnTo>
                    <a:pt x="1524" y="788"/>
                  </a:lnTo>
                  <a:lnTo>
                    <a:pt x="1541" y="788"/>
                  </a:lnTo>
                  <a:lnTo>
                    <a:pt x="1541" y="760"/>
                  </a:lnTo>
                  <a:lnTo>
                    <a:pt x="1635" y="760"/>
                  </a:lnTo>
                  <a:lnTo>
                    <a:pt x="1616" y="750"/>
                  </a:lnTo>
                  <a:lnTo>
                    <a:pt x="1578" y="750"/>
                  </a:lnTo>
                  <a:lnTo>
                    <a:pt x="1547" y="744"/>
                  </a:lnTo>
                  <a:close/>
                  <a:moveTo>
                    <a:pt x="734" y="730"/>
                  </a:moveTo>
                  <a:lnTo>
                    <a:pt x="716" y="730"/>
                  </a:lnTo>
                  <a:lnTo>
                    <a:pt x="716" y="760"/>
                  </a:lnTo>
                  <a:lnTo>
                    <a:pt x="676" y="766"/>
                  </a:lnTo>
                  <a:lnTo>
                    <a:pt x="657" y="768"/>
                  </a:lnTo>
                  <a:lnTo>
                    <a:pt x="638" y="772"/>
                  </a:lnTo>
                  <a:lnTo>
                    <a:pt x="1435" y="772"/>
                  </a:lnTo>
                  <a:lnTo>
                    <a:pt x="1417" y="768"/>
                  </a:lnTo>
                  <a:lnTo>
                    <a:pt x="1399" y="766"/>
                  </a:lnTo>
                  <a:lnTo>
                    <a:pt x="1380" y="762"/>
                  </a:lnTo>
                  <a:lnTo>
                    <a:pt x="1359" y="760"/>
                  </a:lnTo>
                  <a:lnTo>
                    <a:pt x="734" y="760"/>
                  </a:lnTo>
                  <a:lnTo>
                    <a:pt x="734" y="730"/>
                  </a:lnTo>
                  <a:close/>
                  <a:moveTo>
                    <a:pt x="1475" y="730"/>
                  </a:moveTo>
                  <a:lnTo>
                    <a:pt x="1359" y="730"/>
                  </a:lnTo>
                  <a:lnTo>
                    <a:pt x="1378" y="732"/>
                  </a:lnTo>
                  <a:lnTo>
                    <a:pt x="1417" y="738"/>
                  </a:lnTo>
                  <a:lnTo>
                    <a:pt x="1435" y="740"/>
                  </a:lnTo>
                  <a:lnTo>
                    <a:pt x="1435" y="772"/>
                  </a:lnTo>
                  <a:lnTo>
                    <a:pt x="1455" y="772"/>
                  </a:lnTo>
                  <a:lnTo>
                    <a:pt x="1455" y="744"/>
                  </a:lnTo>
                  <a:lnTo>
                    <a:pt x="1547" y="744"/>
                  </a:lnTo>
                  <a:lnTo>
                    <a:pt x="1475" y="730"/>
                  </a:lnTo>
                  <a:close/>
                  <a:moveTo>
                    <a:pt x="1873" y="352"/>
                  </a:moveTo>
                  <a:lnTo>
                    <a:pt x="1739" y="352"/>
                  </a:lnTo>
                  <a:lnTo>
                    <a:pt x="1794" y="364"/>
                  </a:lnTo>
                  <a:lnTo>
                    <a:pt x="1836" y="384"/>
                  </a:lnTo>
                  <a:lnTo>
                    <a:pt x="1861" y="418"/>
                  </a:lnTo>
                  <a:lnTo>
                    <a:pt x="1872" y="472"/>
                  </a:lnTo>
                  <a:lnTo>
                    <a:pt x="1860" y="530"/>
                  </a:lnTo>
                  <a:lnTo>
                    <a:pt x="1828" y="588"/>
                  </a:lnTo>
                  <a:lnTo>
                    <a:pt x="1779" y="646"/>
                  </a:lnTo>
                  <a:lnTo>
                    <a:pt x="1717" y="706"/>
                  </a:lnTo>
                  <a:lnTo>
                    <a:pt x="1643" y="764"/>
                  </a:lnTo>
                  <a:lnTo>
                    <a:pt x="1674" y="764"/>
                  </a:lnTo>
                  <a:lnTo>
                    <a:pt x="1738" y="716"/>
                  </a:lnTo>
                  <a:lnTo>
                    <a:pt x="1804" y="660"/>
                  </a:lnTo>
                  <a:lnTo>
                    <a:pt x="1859" y="606"/>
                  </a:lnTo>
                  <a:lnTo>
                    <a:pt x="1901" y="550"/>
                  </a:lnTo>
                  <a:lnTo>
                    <a:pt x="1926" y="496"/>
                  </a:lnTo>
                  <a:lnTo>
                    <a:pt x="1932" y="446"/>
                  </a:lnTo>
                  <a:lnTo>
                    <a:pt x="1916" y="396"/>
                  </a:lnTo>
                  <a:lnTo>
                    <a:pt x="1883" y="358"/>
                  </a:lnTo>
                  <a:lnTo>
                    <a:pt x="1873" y="352"/>
                  </a:lnTo>
                  <a:close/>
                  <a:moveTo>
                    <a:pt x="857" y="720"/>
                  </a:moveTo>
                  <a:lnTo>
                    <a:pt x="816" y="720"/>
                  </a:lnTo>
                  <a:lnTo>
                    <a:pt x="816" y="750"/>
                  </a:lnTo>
                  <a:lnTo>
                    <a:pt x="795" y="754"/>
                  </a:lnTo>
                  <a:lnTo>
                    <a:pt x="734" y="760"/>
                  </a:lnTo>
                  <a:lnTo>
                    <a:pt x="1343" y="760"/>
                  </a:lnTo>
                  <a:lnTo>
                    <a:pt x="1279" y="754"/>
                  </a:lnTo>
                  <a:lnTo>
                    <a:pt x="1256" y="750"/>
                  </a:lnTo>
                  <a:lnTo>
                    <a:pt x="1256" y="748"/>
                  </a:lnTo>
                  <a:lnTo>
                    <a:pt x="857" y="748"/>
                  </a:lnTo>
                  <a:lnTo>
                    <a:pt x="857" y="720"/>
                  </a:lnTo>
                  <a:close/>
                  <a:moveTo>
                    <a:pt x="1409" y="716"/>
                  </a:moveTo>
                  <a:lnTo>
                    <a:pt x="1206" y="716"/>
                  </a:lnTo>
                  <a:lnTo>
                    <a:pt x="1212" y="720"/>
                  </a:lnTo>
                  <a:lnTo>
                    <a:pt x="1256" y="720"/>
                  </a:lnTo>
                  <a:lnTo>
                    <a:pt x="1298" y="724"/>
                  </a:lnTo>
                  <a:lnTo>
                    <a:pt x="1320" y="724"/>
                  </a:lnTo>
                  <a:lnTo>
                    <a:pt x="1343" y="726"/>
                  </a:lnTo>
                  <a:lnTo>
                    <a:pt x="1343" y="760"/>
                  </a:lnTo>
                  <a:lnTo>
                    <a:pt x="1359" y="760"/>
                  </a:lnTo>
                  <a:lnTo>
                    <a:pt x="1359" y="730"/>
                  </a:lnTo>
                  <a:lnTo>
                    <a:pt x="1475" y="730"/>
                  </a:lnTo>
                  <a:lnTo>
                    <a:pt x="1454" y="726"/>
                  </a:lnTo>
                  <a:lnTo>
                    <a:pt x="1411" y="720"/>
                  </a:lnTo>
                  <a:lnTo>
                    <a:pt x="1409" y="716"/>
                  </a:lnTo>
                  <a:close/>
                  <a:moveTo>
                    <a:pt x="1415" y="658"/>
                  </a:moveTo>
                  <a:lnTo>
                    <a:pt x="1380" y="658"/>
                  </a:lnTo>
                  <a:lnTo>
                    <a:pt x="1433" y="682"/>
                  </a:lnTo>
                  <a:lnTo>
                    <a:pt x="1483" y="704"/>
                  </a:lnTo>
                  <a:lnTo>
                    <a:pt x="1531" y="728"/>
                  </a:lnTo>
                  <a:lnTo>
                    <a:pt x="1578" y="750"/>
                  </a:lnTo>
                  <a:lnTo>
                    <a:pt x="1616" y="750"/>
                  </a:lnTo>
                  <a:lnTo>
                    <a:pt x="1581" y="732"/>
                  </a:lnTo>
                  <a:lnTo>
                    <a:pt x="1515" y="700"/>
                  </a:lnTo>
                  <a:lnTo>
                    <a:pt x="1415" y="658"/>
                  </a:lnTo>
                  <a:close/>
                  <a:moveTo>
                    <a:pt x="717" y="654"/>
                  </a:moveTo>
                  <a:lnTo>
                    <a:pt x="693" y="654"/>
                  </a:lnTo>
                  <a:lnTo>
                    <a:pt x="699" y="670"/>
                  </a:lnTo>
                  <a:lnTo>
                    <a:pt x="705" y="684"/>
                  </a:lnTo>
                  <a:lnTo>
                    <a:pt x="711" y="700"/>
                  </a:lnTo>
                  <a:lnTo>
                    <a:pt x="716" y="714"/>
                  </a:lnTo>
                  <a:lnTo>
                    <a:pt x="665" y="720"/>
                  </a:lnTo>
                  <a:lnTo>
                    <a:pt x="615" y="728"/>
                  </a:lnTo>
                  <a:lnTo>
                    <a:pt x="515" y="748"/>
                  </a:lnTo>
                  <a:lnTo>
                    <a:pt x="595" y="748"/>
                  </a:lnTo>
                  <a:lnTo>
                    <a:pt x="604" y="746"/>
                  </a:lnTo>
                  <a:lnTo>
                    <a:pt x="621" y="744"/>
                  </a:lnTo>
                  <a:lnTo>
                    <a:pt x="638" y="744"/>
                  </a:lnTo>
                  <a:lnTo>
                    <a:pt x="638" y="740"/>
                  </a:lnTo>
                  <a:lnTo>
                    <a:pt x="676" y="736"/>
                  </a:lnTo>
                  <a:lnTo>
                    <a:pt x="696" y="732"/>
                  </a:lnTo>
                  <a:lnTo>
                    <a:pt x="716" y="730"/>
                  </a:lnTo>
                  <a:lnTo>
                    <a:pt x="734" y="730"/>
                  </a:lnTo>
                  <a:lnTo>
                    <a:pt x="734" y="726"/>
                  </a:lnTo>
                  <a:lnTo>
                    <a:pt x="754" y="724"/>
                  </a:lnTo>
                  <a:lnTo>
                    <a:pt x="795" y="722"/>
                  </a:lnTo>
                  <a:lnTo>
                    <a:pt x="816" y="720"/>
                  </a:lnTo>
                  <a:lnTo>
                    <a:pt x="864" y="720"/>
                  </a:lnTo>
                  <a:lnTo>
                    <a:pt x="871" y="716"/>
                  </a:lnTo>
                  <a:lnTo>
                    <a:pt x="895" y="716"/>
                  </a:lnTo>
                  <a:lnTo>
                    <a:pt x="905" y="714"/>
                  </a:lnTo>
                  <a:lnTo>
                    <a:pt x="939" y="714"/>
                  </a:lnTo>
                  <a:lnTo>
                    <a:pt x="939" y="710"/>
                  </a:lnTo>
                  <a:lnTo>
                    <a:pt x="740" y="710"/>
                  </a:lnTo>
                  <a:lnTo>
                    <a:pt x="733" y="694"/>
                  </a:lnTo>
                  <a:lnTo>
                    <a:pt x="721" y="662"/>
                  </a:lnTo>
                  <a:lnTo>
                    <a:pt x="717" y="654"/>
                  </a:lnTo>
                  <a:close/>
                  <a:moveTo>
                    <a:pt x="895" y="716"/>
                  </a:moveTo>
                  <a:lnTo>
                    <a:pt x="877" y="716"/>
                  </a:lnTo>
                  <a:lnTo>
                    <a:pt x="877" y="748"/>
                  </a:lnTo>
                  <a:lnTo>
                    <a:pt x="895" y="748"/>
                  </a:lnTo>
                  <a:lnTo>
                    <a:pt x="895" y="716"/>
                  </a:lnTo>
                  <a:close/>
                  <a:moveTo>
                    <a:pt x="1165" y="744"/>
                  </a:moveTo>
                  <a:lnTo>
                    <a:pt x="912" y="744"/>
                  </a:lnTo>
                  <a:lnTo>
                    <a:pt x="901" y="748"/>
                  </a:lnTo>
                  <a:lnTo>
                    <a:pt x="1171" y="748"/>
                  </a:lnTo>
                  <a:lnTo>
                    <a:pt x="1165" y="744"/>
                  </a:lnTo>
                  <a:close/>
                  <a:moveTo>
                    <a:pt x="1223" y="580"/>
                  </a:moveTo>
                  <a:lnTo>
                    <a:pt x="1188" y="580"/>
                  </a:lnTo>
                  <a:lnTo>
                    <a:pt x="1199" y="586"/>
                  </a:lnTo>
                  <a:lnTo>
                    <a:pt x="1211" y="590"/>
                  </a:lnTo>
                  <a:lnTo>
                    <a:pt x="1223" y="596"/>
                  </a:lnTo>
                  <a:lnTo>
                    <a:pt x="1236" y="600"/>
                  </a:lnTo>
                  <a:lnTo>
                    <a:pt x="1262" y="610"/>
                  </a:lnTo>
                  <a:lnTo>
                    <a:pt x="1316" y="632"/>
                  </a:lnTo>
                  <a:lnTo>
                    <a:pt x="1343" y="642"/>
                  </a:lnTo>
                  <a:lnTo>
                    <a:pt x="1353" y="662"/>
                  </a:lnTo>
                  <a:lnTo>
                    <a:pt x="1362" y="680"/>
                  </a:lnTo>
                  <a:lnTo>
                    <a:pt x="1380" y="714"/>
                  </a:lnTo>
                  <a:lnTo>
                    <a:pt x="1171" y="714"/>
                  </a:lnTo>
                  <a:lnTo>
                    <a:pt x="1178" y="716"/>
                  </a:lnTo>
                  <a:lnTo>
                    <a:pt x="1178" y="748"/>
                  </a:lnTo>
                  <a:lnTo>
                    <a:pt x="1199" y="748"/>
                  </a:lnTo>
                  <a:lnTo>
                    <a:pt x="1199" y="716"/>
                  </a:lnTo>
                  <a:lnTo>
                    <a:pt x="1409" y="716"/>
                  </a:lnTo>
                  <a:lnTo>
                    <a:pt x="1403" y="706"/>
                  </a:lnTo>
                  <a:lnTo>
                    <a:pt x="1395" y="692"/>
                  </a:lnTo>
                  <a:lnTo>
                    <a:pt x="1387" y="676"/>
                  </a:lnTo>
                  <a:lnTo>
                    <a:pt x="1380" y="658"/>
                  </a:lnTo>
                  <a:lnTo>
                    <a:pt x="1415" y="658"/>
                  </a:lnTo>
                  <a:lnTo>
                    <a:pt x="1367" y="638"/>
                  </a:lnTo>
                  <a:lnTo>
                    <a:pt x="1358" y="622"/>
                  </a:lnTo>
                  <a:lnTo>
                    <a:pt x="1328" y="622"/>
                  </a:lnTo>
                  <a:lnTo>
                    <a:pt x="1310" y="614"/>
                  </a:lnTo>
                  <a:lnTo>
                    <a:pt x="1270" y="598"/>
                  </a:lnTo>
                  <a:lnTo>
                    <a:pt x="1250" y="592"/>
                  </a:lnTo>
                  <a:lnTo>
                    <a:pt x="1223" y="580"/>
                  </a:lnTo>
                  <a:close/>
                  <a:moveTo>
                    <a:pt x="1256" y="720"/>
                  </a:moveTo>
                  <a:lnTo>
                    <a:pt x="1219" y="720"/>
                  </a:lnTo>
                  <a:lnTo>
                    <a:pt x="1219" y="748"/>
                  </a:lnTo>
                  <a:lnTo>
                    <a:pt x="1256" y="748"/>
                  </a:lnTo>
                  <a:lnTo>
                    <a:pt x="1256" y="720"/>
                  </a:lnTo>
                  <a:close/>
                  <a:moveTo>
                    <a:pt x="939" y="714"/>
                  </a:moveTo>
                  <a:lnTo>
                    <a:pt x="918" y="714"/>
                  </a:lnTo>
                  <a:lnTo>
                    <a:pt x="918" y="744"/>
                  </a:lnTo>
                  <a:lnTo>
                    <a:pt x="939" y="744"/>
                  </a:lnTo>
                  <a:lnTo>
                    <a:pt x="939" y="714"/>
                  </a:lnTo>
                  <a:close/>
                  <a:moveTo>
                    <a:pt x="1256" y="686"/>
                  </a:moveTo>
                  <a:lnTo>
                    <a:pt x="816" y="686"/>
                  </a:lnTo>
                  <a:lnTo>
                    <a:pt x="816" y="702"/>
                  </a:lnTo>
                  <a:lnTo>
                    <a:pt x="797" y="704"/>
                  </a:lnTo>
                  <a:lnTo>
                    <a:pt x="778" y="704"/>
                  </a:lnTo>
                  <a:lnTo>
                    <a:pt x="759" y="708"/>
                  </a:lnTo>
                  <a:lnTo>
                    <a:pt x="740" y="710"/>
                  </a:lnTo>
                  <a:lnTo>
                    <a:pt x="962" y="710"/>
                  </a:lnTo>
                  <a:lnTo>
                    <a:pt x="962" y="744"/>
                  </a:lnTo>
                  <a:lnTo>
                    <a:pt x="980" y="744"/>
                  </a:lnTo>
                  <a:lnTo>
                    <a:pt x="980" y="706"/>
                  </a:lnTo>
                  <a:lnTo>
                    <a:pt x="1031" y="706"/>
                  </a:lnTo>
                  <a:lnTo>
                    <a:pt x="1038" y="702"/>
                  </a:lnTo>
                  <a:lnTo>
                    <a:pt x="1256" y="702"/>
                  </a:lnTo>
                  <a:lnTo>
                    <a:pt x="1256" y="686"/>
                  </a:lnTo>
                  <a:close/>
                  <a:moveTo>
                    <a:pt x="1025" y="706"/>
                  </a:moveTo>
                  <a:lnTo>
                    <a:pt x="1008" y="706"/>
                  </a:lnTo>
                  <a:lnTo>
                    <a:pt x="1008" y="744"/>
                  </a:lnTo>
                  <a:lnTo>
                    <a:pt x="1025" y="744"/>
                  </a:lnTo>
                  <a:lnTo>
                    <a:pt x="1025" y="706"/>
                  </a:lnTo>
                  <a:close/>
                  <a:moveTo>
                    <a:pt x="1069" y="706"/>
                  </a:moveTo>
                  <a:lnTo>
                    <a:pt x="1049" y="706"/>
                  </a:lnTo>
                  <a:lnTo>
                    <a:pt x="1049" y="744"/>
                  </a:lnTo>
                  <a:lnTo>
                    <a:pt x="1069" y="744"/>
                  </a:lnTo>
                  <a:lnTo>
                    <a:pt x="1069" y="706"/>
                  </a:lnTo>
                  <a:close/>
                  <a:moveTo>
                    <a:pt x="1256" y="702"/>
                  </a:moveTo>
                  <a:lnTo>
                    <a:pt x="1038" y="702"/>
                  </a:lnTo>
                  <a:lnTo>
                    <a:pt x="1041" y="706"/>
                  </a:lnTo>
                  <a:lnTo>
                    <a:pt x="1093" y="706"/>
                  </a:lnTo>
                  <a:lnTo>
                    <a:pt x="1093" y="744"/>
                  </a:lnTo>
                  <a:lnTo>
                    <a:pt x="1110" y="744"/>
                  </a:lnTo>
                  <a:lnTo>
                    <a:pt x="1110" y="710"/>
                  </a:lnTo>
                  <a:lnTo>
                    <a:pt x="1334" y="710"/>
                  </a:lnTo>
                  <a:lnTo>
                    <a:pt x="1288" y="706"/>
                  </a:lnTo>
                  <a:lnTo>
                    <a:pt x="1256" y="702"/>
                  </a:lnTo>
                  <a:close/>
                  <a:moveTo>
                    <a:pt x="1334" y="710"/>
                  </a:moveTo>
                  <a:lnTo>
                    <a:pt x="1137" y="710"/>
                  </a:lnTo>
                  <a:lnTo>
                    <a:pt x="1137" y="744"/>
                  </a:lnTo>
                  <a:lnTo>
                    <a:pt x="1154" y="744"/>
                  </a:lnTo>
                  <a:lnTo>
                    <a:pt x="1154" y="714"/>
                  </a:lnTo>
                  <a:lnTo>
                    <a:pt x="1380" y="714"/>
                  </a:lnTo>
                  <a:lnTo>
                    <a:pt x="1334" y="710"/>
                  </a:lnTo>
                  <a:close/>
                  <a:moveTo>
                    <a:pt x="943" y="564"/>
                  </a:moveTo>
                  <a:lnTo>
                    <a:pt x="897" y="564"/>
                  </a:lnTo>
                  <a:lnTo>
                    <a:pt x="895" y="565"/>
                  </a:lnTo>
                  <a:lnTo>
                    <a:pt x="880" y="594"/>
                  </a:lnTo>
                  <a:lnTo>
                    <a:pt x="869" y="626"/>
                  </a:lnTo>
                  <a:lnTo>
                    <a:pt x="861" y="654"/>
                  </a:lnTo>
                  <a:lnTo>
                    <a:pt x="857" y="678"/>
                  </a:lnTo>
                  <a:lnTo>
                    <a:pt x="847" y="682"/>
                  </a:lnTo>
                  <a:lnTo>
                    <a:pt x="826" y="686"/>
                  </a:lnTo>
                  <a:lnTo>
                    <a:pt x="1246" y="686"/>
                  </a:lnTo>
                  <a:lnTo>
                    <a:pt x="1226" y="682"/>
                  </a:lnTo>
                  <a:lnTo>
                    <a:pt x="1215" y="678"/>
                  </a:lnTo>
                  <a:lnTo>
                    <a:pt x="1215" y="676"/>
                  </a:lnTo>
                  <a:lnTo>
                    <a:pt x="897" y="676"/>
                  </a:lnTo>
                  <a:lnTo>
                    <a:pt x="907" y="640"/>
                  </a:lnTo>
                  <a:lnTo>
                    <a:pt x="923" y="598"/>
                  </a:lnTo>
                  <a:lnTo>
                    <a:pt x="943" y="564"/>
                  </a:lnTo>
                  <a:close/>
                  <a:moveTo>
                    <a:pt x="1167" y="672"/>
                  </a:moveTo>
                  <a:lnTo>
                    <a:pt x="908" y="672"/>
                  </a:lnTo>
                  <a:lnTo>
                    <a:pt x="897" y="676"/>
                  </a:lnTo>
                  <a:lnTo>
                    <a:pt x="1175" y="676"/>
                  </a:lnTo>
                  <a:lnTo>
                    <a:pt x="1167" y="672"/>
                  </a:lnTo>
                  <a:close/>
                  <a:moveTo>
                    <a:pt x="1151" y="526"/>
                  </a:moveTo>
                  <a:lnTo>
                    <a:pt x="1099" y="526"/>
                  </a:lnTo>
                  <a:lnTo>
                    <a:pt x="1129" y="558"/>
                  </a:lnTo>
                  <a:lnTo>
                    <a:pt x="1151" y="598"/>
                  </a:lnTo>
                  <a:lnTo>
                    <a:pt x="1166" y="640"/>
                  </a:lnTo>
                  <a:lnTo>
                    <a:pt x="1175" y="676"/>
                  </a:lnTo>
                  <a:lnTo>
                    <a:pt x="1215" y="676"/>
                  </a:lnTo>
                  <a:lnTo>
                    <a:pt x="1212" y="656"/>
                  </a:lnTo>
                  <a:lnTo>
                    <a:pt x="1207" y="632"/>
                  </a:lnTo>
                  <a:lnTo>
                    <a:pt x="1199" y="606"/>
                  </a:lnTo>
                  <a:lnTo>
                    <a:pt x="1188" y="580"/>
                  </a:lnTo>
                  <a:lnTo>
                    <a:pt x="1223" y="580"/>
                  </a:lnTo>
                  <a:lnTo>
                    <a:pt x="1178" y="560"/>
                  </a:lnTo>
                  <a:lnTo>
                    <a:pt x="1160" y="536"/>
                  </a:lnTo>
                  <a:lnTo>
                    <a:pt x="1151" y="526"/>
                  </a:lnTo>
                  <a:close/>
                  <a:moveTo>
                    <a:pt x="998" y="526"/>
                  </a:moveTo>
                  <a:lnTo>
                    <a:pt x="977" y="526"/>
                  </a:lnTo>
                  <a:lnTo>
                    <a:pt x="955" y="558"/>
                  </a:lnTo>
                  <a:lnTo>
                    <a:pt x="939" y="596"/>
                  </a:lnTo>
                  <a:lnTo>
                    <a:pt x="927" y="634"/>
                  </a:lnTo>
                  <a:lnTo>
                    <a:pt x="921" y="672"/>
                  </a:lnTo>
                  <a:lnTo>
                    <a:pt x="1151" y="672"/>
                  </a:lnTo>
                  <a:lnTo>
                    <a:pt x="1150" y="670"/>
                  </a:lnTo>
                  <a:lnTo>
                    <a:pt x="942" y="670"/>
                  </a:lnTo>
                  <a:lnTo>
                    <a:pt x="947" y="624"/>
                  </a:lnTo>
                  <a:lnTo>
                    <a:pt x="962" y="580"/>
                  </a:lnTo>
                  <a:lnTo>
                    <a:pt x="984" y="542"/>
                  </a:lnTo>
                  <a:lnTo>
                    <a:pt x="998" y="526"/>
                  </a:lnTo>
                  <a:close/>
                  <a:moveTo>
                    <a:pt x="1062" y="512"/>
                  </a:moveTo>
                  <a:lnTo>
                    <a:pt x="1010" y="512"/>
                  </a:lnTo>
                  <a:lnTo>
                    <a:pt x="996" y="542"/>
                  </a:lnTo>
                  <a:lnTo>
                    <a:pt x="984" y="582"/>
                  </a:lnTo>
                  <a:lnTo>
                    <a:pt x="976" y="626"/>
                  </a:lnTo>
                  <a:lnTo>
                    <a:pt x="973" y="670"/>
                  </a:lnTo>
                  <a:lnTo>
                    <a:pt x="1099" y="670"/>
                  </a:lnTo>
                  <a:lnTo>
                    <a:pt x="1099" y="666"/>
                  </a:lnTo>
                  <a:lnTo>
                    <a:pt x="990" y="666"/>
                  </a:lnTo>
                  <a:lnTo>
                    <a:pt x="993" y="626"/>
                  </a:lnTo>
                  <a:lnTo>
                    <a:pt x="1001" y="588"/>
                  </a:lnTo>
                  <a:lnTo>
                    <a:pt x="1014" y="552"/>
                  </a:lnTo>
                  <a:lnTo>
                    <a:pt x="1028" y="522"/>
                  </a:lnTo>
                  <a:lnTo>
                    <a:pt x="1067" y="522"/>
                  </a:lnTo>
                  <a:lnTo>
                    <a:pt x="1062" y="512"/>
                  </a:lnTo>
                  <a:close/>
                  <a:moveTo>
                    <a:pt x="1136" y="512"/>
                  </a:moveTo>
                  <a:lnTo>
                    <a:pt x="1062" y="512"/>
                  </a:lnTo>
                  <a:lnTo>
                    <a:pt x="1090" y="542"/>
                  </a:lnTo>
                  <a:lnTo>
                    <a:pt x="1112" y="580"/>
                  </a:lnTo>
                  <a:lnTo>
                    <a:pt x="1127" y="624"/>
                  </a:lnTo>
                  <a:lnTo>
                    <a:pt x="1134" y="670"/>
                  </a:lnTo>
                  <a:lnTo>
                    <a:pt x="1150" y="670"/>
                  </a:lnTo>
                  <a:lnTo>
                    <a:pt x="1146" y="634"/>
                  </a:lnTo>
                  <a:lnTo>
                    <a:pt x="1135" y="596"/>
                  </a:lnTo>
                  <a:lnTo>
                    <a:pt x="1119" y="558"/>
                  </a:lnTo>
                  <a:lnTo>
                    <a:pt x="1099" y="526"/>
                  </a:lnTo>
                  <a:lnTo>
                    <a:pt x="1151" y="526"/>
                  </a:lnTo>
                  <a:lnTo>
                    <a:pt x="1141" y="516"/>
                  </a:lnTo>
                  <a:lnTo>
                    <a:pt x="1136" y="512"/>
                  </a:lnTo>
                  <a:close/>
                  <a:moveTo>
                    <a:pt x="1045" y="522"/>
                  </a:moveTo>
                  <a:lnTo>
                    <a:pt x="1028" y="522"/>
                  </a:lnTo>
                  <a:lnTo>
                    <a:pt x="1028" y="666"/>
                  </a:lnTo>
                  <a:lnTo>
                    <a:pt x="1045" y="666"/>
                  </a:lnTo>
                  <a:lnTo>
                    <a:pt x="1045" y="522"/>
                  </a:lnTo>
                  <a:close/>
                  <a:moveTo>
                    <a:pt x="1067" y="522"/>
                  </a:moveTo>
                  <a:lnTo>
                    <a:pt x="1045" y="522"/>
                  </a:lnTo>
                  <a:lnTo>
                    <a:pt x="1061" y="552"/>
                  </a:lnTo>
                  <a:lnTo>
                    <a:pt x="1073" y="588"/>
                  </a:lnTo>
                  <a:lnTo>
                    <a:pt x="1080" y="626"/>
                  </a:lnTo>
                  <a:lnTo>
                    <a:pt x="1082" y="666"/>
                  </a:lnTo>
                  <a:lnTo>
                    <a:pt x="1099" y="666"/>
                  </a:lnTo>
                  <a:lnTo>
                    <a:pt x="1097" y="626"/>
                  </a:lnTo>
                  <a:lnTo>
                    <a:pt x="1089" y="582"/>
                  </a:lnTo>
                  <a:lnTo>
                    <a:pt x="1078" y="542"/>
                  </a:lnTo>
                  <a:lnTo>
                    <a:pt x="1067" y="522"/>
                  </a:lnTo>
                  <a:close/>
                  <a:moveTo>
                    <a:pt x="800" y="442"/>
                  </a:moveTo>
                  <a:lnTo>
                    <a:pt x="648" y="442"/>
                  </a:lnTo>
                  <a:lnTo>
                    <a:pt x="721" y="452"/>
                  </a:lnTo>
                  <a:lnTo>
                    <a:pt x="794" y="466"/>
                  </a:lnTo>
                  <a:lnTo>
                    <a:pt x="869" y="484"/>
                  </a:lnTo>
                  <a:lnTo>
                    <a:pt x="945" y="506"/>
                  </a:lnTo>
                  <a:lnTo>
                    <a:pt x="939" y="512"/>
                  </a:lnTo>
                  <a:lnTo>
                    <a:pt x="929" y="520"/>
                  </a:lnTo>
                  <a:lnTo>
                    <a:pt x="921" y="530"/>
                  </a:lnTo>
                  <a:lnTo>
                    <a:pt x="892" y="542"/>
                  </a:lnTo>
                  <a:lnTo>
                    <a:pt x="864" y="552"/>
                  </a:lnTo>
                  <a:lnTo>
                    <a:pt x="819" y="574"/>
                  </a:lnTo>
                  <a:lnTo>
                    <a:pt x="800" y="582"/>
                  </a:lnTo>
                  <a:lnTo>
                    <a:pt x="775" y="594"/>
                  </a:lnTo>
                  <a:lnTo>
                    <a:pt x="707" y="624"/>
                  </a:lnTo>
                  <a:lnTo>
                    <a:pt x="756" y="624"/>
                  </a:lnTo>
                  <a:lnTo>
                    <a:pt x="784" y="612"/>
                  </a:lnTo>
                  <a:lnTo>
                    <a:pt x="809" y="600"/>
                  </a:lnTo>
                  <a:lnTo>
                    <a:pt x="827" y="592"/>
                  </a:lnTo>
                  <a:lnTo>
                    <a:pt x="843" y="586"/>
                  </a:lnTo>
                  <a:lnTo>
                    <a:pt x="878" y="570"/>
                  </a:lnTo>
                  <a:lnTo>
                    <a:pt x="895" y="565"/>
                  </a:lnTo>
                  <a:lnTo>
                    <a:pt x="895" y="564"/>
                  </a:lnTo>
                  <a:lnTo>
                    <a:pt x="943" y="564"/>
                  </a:lnTo>
                  <a:lnTo>
                    <a:pt x="947" y="558"/>
                  </a:lnTo>
                  <a:lnTo>
                    <a:pt x="977" y="526"/>
                  </a:lnTo>
                  <a:lnTo>
                    <a:pt x="998" y="526"/>
                  </a:lnTo>
                  <a:lnTo>
                    <a:pt x="1010" y="512"/>
                  </a:lnTo>
                  <a:lnTo>
                    <a:pt x="1136" y="512"/>
                  </a:lnTo>
                  <a:lnTo>
                    <a:pt x="1121" y="500"/>
                  </a:lnTo>
                  <a:lnTo>
                    <a:pt x="1105" y="490"/>
                  </a:lnTo>
                  <a:lnTo>
                    <a:pt x="969" y="490"/>
                  </a:lnTo>
                  <a:lnTo>
                    <a:pt x="884" y="464"/>
                  </a:lnTo>
                  <a:lnTo>
                    <a:pt x="800" y="442"/>
                  </a:lnTo>
                  <a:close/>
                  <a:moveTo>
                    <a:pt x="1253" y="448"/>
                  </a:moveTo>
                  <a:lnTo>
                    <a:pt x="1223" y="448"/>
                  </a:lnTo>
                  <a:lnTo>
                    <a:pt x="1252" y="494"/>
                  </a:lnTo>
                  <a:lnTo>
                    <a:pt x="1280" y="538"/>
                  </a:lnTo>
                  <a:lnTo>
                    <a:pt x="1305" y="580"/>
                  </a:lnTo>
                  <a:lnTo>
                    <a:pt x="1328" y="622"/>
                  </a:lnTo>
                  <a:lnTo>
                    <a:pt x="1358" y="622"/>
                  </a:lnTo>
                  <a:lnTo>
                    <a:pt x="1342" y="590"/>
                  </a:lnTo>
                  <a:lnTo>
                    <a:pt x="1313" y="542"/>
                  </a:lnTo>
                  <a:lnTo>
                    <a:pt x="1281" y="490"/>
                  </a:lnTo>
                  <a:lnTo>
                    <a:pt x="1253" y="448"/>
                  </a:lnTo>
                  <a:close/>
                  <a:moveTo>
                    <a:pt x="1058" y="420"/>
                  </a:moveTo>
                  <a:lnTo>
                    <a:pt x="1017" y="420"/>
                  </a:lnTo>
                  <a:lnTo>
                    <a:pt x="1017" y="474"/>
                  </a:lnTo>
                  <a:lnTo>
                    <a:pt x="1005" y="478"/>
                  </a:lnTo>
                  <a:lnTo>
                    <a:pt x="993" y="480"/>
                  </a:lnTo>
                  <a:lnTo>
                    <a:pt x="981" y="484"/>
                  </a:lnTo>
                  <a:lnTo>
                    <a:pt x="969" y="490"/>
                  </a:lnTo>
                  <a:lnTo>
                    <a:pt x="1105" y="490"/>
                  </a:lnTo>
                  <a:lnTo>
                    <a:pt x="1099" y="486"/>
                  </a:lnTo>
                  <a:lnTo>
                    <a:pt x="1128" y="474"/>
                  </a:lnTo>
                  <a:lnTo>
                    <a:pt x="1136" y="472"/>
                  </a:lnTo>
                  <a:lnTo>
                    <a:pt x="1058" y="472"/>
                  </a:lnTo>
                  <a:lnTo>
                    <a:pt x="1058" y="420"/>
                  </a:lnTo>
                  <a:close/>
                  <a:moveTo>
                    <a:pt x="891" y="48"/>
                  </a:moveTo>
                  <a:lnTo>
                    <a:pt x="759" y="48"/>
                  </a:lnTo>
                  <a:lnTo>
                    <a:pt x="816" y="56"/>
                  </a:lnTo>
                  <a:lnTo>
                    <a:pt x="874" y="80"/>
                  </a:lnTo>
                  <a:lnTo>
                    <a:pt x="931" y="116"/>
                  </a:lnTo>
                  <a:lnTo>
                    <a:pt x="989" y="164"/>
                  </a:lnTo>
                  <a:lnTo>
                    <a:pt x="1045" y="220"/>
                  </a:lnTo>
                  <a:lnTo>
                    <a:pt x="1100" y="284"/>
                  </a:lnTo>
                  <a:lnTo>
                    <a:pt x="1153" y="350"/>
                  </a:lnTo>
                  <a:lnTo>
                    <a:pt x="1202" y="420"/>
                  </a:lnTo>
                  <a:lnTo>
                    <a:pt x="1164" y="434"/>
                  </a:lnTo>
                  <a:lnTo>
                    <a:pt x="1128" y="446"/>
                  </a:lnTo>
                  <a:lnTo>
                    <a:pt x="1092" y="458"/>
                  </a:lnTo>
                  <a:lnTo>
                    <a:pt x="1058" y="472"/>
                  </a:lnTo>
                  <a:lnTo>
                    <a:pt x="1136" y="472"/>
                  </a:lnTo>
                  <a:lnTo>
                    <a:pt x="1159" y="466"/>
                  </a:lnTo>
                  <a:lnTo>
                    <a:pt x="1190" y="456"/>
                  </a:lnTo>
                  <a:lnTo>
                    <a:pt x="1223" y="448"/>
                  </a:lnTo>
                  <a:lnTo>
                    <a:pt x="1253" y="448"/>
                  </a:lnTo>
                  <a:lnTo>
                    <a:pt x="1247" y="438"/>
                  </a:lnTo>
                  <a:lnTo>
                    <a:pt x="1337" y="412"/>
                  </a:lnTo>
                  <a:lnTo>
                    <a:pt x="1345" y="410"/>
                  </a:lnTo>
                  <a:lnTo>
                    <a:pt x="1226" y="410"/>
                  </a:lnTo>
                  <a:lnTo>
                    <a:pt x="1179" y="342"/>
                  </a:lnTo>
                  <a:lnTo>
                    <a:pt x="1129" y="276"/>
                  </a:lnTo>
                  <a:lnTo>
                    <a:pt x="1077" y="214"/>
                  </a:lnTo>
                  <a:lnTo>
                    <a:pt x="1023" y="156"/>
                  </a:lnTo>
                  <a:lnTo>
                    <a:pt x="968" y="104"/>
                  </a:lnTo>
                  <a:lnTo>
                    <a:pt x="912" y="60"/>
                  </a:lnTo>
                  <a:lnTo>
                    <a:pt x="891" y="48"/>
                  </a:lnTo>
                  <a:close/>
                  <a:moveTo>
                    <a:pt x="1045" y="372"/>
                  </a:moveTo>
                  <a:lnTo>
                    <a:pt x="1028" y="372"/>
                  </a:lnTo>
                  <a:lnTo>
                    <a:pt x="1028" y="420"/>
                  </a:lnTo>
                  <a:lnTo>
                    <a:pt x="1045" y="420"/>
                  </a:lnTo>
                  <a:lnTo>
                    <a:pt x="1045" y="372"/>
                  </a:lnTo>
                  <a:close/>
                  <a:moveTo>
                    <a:pt x="1717" y="310"/>
                  </a:moveTo>
                  <a:lnTo>
                    <a:pt x="1644" y="312"/>
                  </a:lnTo>
                  <a:lnTo>
                    <a:pt x="1566" y="322"/>
                  </a:lnTo>
                  <a:lnTo>
                    <a:pt x="1483" y="336"/>
                  </a:lnTo>
                  <a:lnTo>
                    <a:pt x="1398" y="358"/>
                  </a:lnTo>
                  <a:lnTo>
                    <a:pt x="1312" y="382"/>
                  </a:lnTo>
                  <a:lnTo>
                    <a:pt x="1226" y="410"/>
                  </a:lnTo>
                  <a:lnTo>
                    <a:pt x="1345" y="410"/>
                  </a:lnTo>
                  <a:lnTo>
                    <a:pt x="1427" y="388"/>
                  </a:lnTo>
                  <a:lnTo>
                    <a:pt x="1515" y="370"/>
                  </a:lnTo>
                  <a:lnTo>
                    <a:pt x="1597" y="358"/>
                  </a:lnTo>
                  <a:lnTo>
                    <a:pt x="1673" y="352"/>
                  </a:lnTo>
                  <a:lnTo>
                    <a:pt x="1873" y="352"/>
                  </a:lnTo>
                  <a:lnTo>
                    <a:pt x="1838" y="332"/>
                  </a:lnTo>
                  <a:lnTo>
                    <a:pt x="1782" y="316"/>
                  </a:lnTo>
                  <a:lnTo>
                    <a:pt x="1717" y="310"/>
                  </a:lnTo>
                  <a:close/>
                  <a:moveTo>
                    <a:pt x="744" y="0"/>
                  </a:moveTo>
                  <a:lnTo>
                    <a:pt x="690" y="10"/>
                  </a:lnTo>
                  <a:lnTo>
                    <a:pt x="637" y="40"/>
                  </a:lnTo>
                  <a:lnTo>
                    <a:pt x="604" y="90"/>
                  </a:lnTo>
                  <a:lnTo>
                    <a:pt x="587" y="154"/>
                  </a:lnTo>
                  <a:lnTo>
                    <a:pt x="585" y="230"/>
                  </a:lnTo>
                  <a:lnTo>
                    <a:pt x="594" y="314"/>
                  </a:lnTo>
                  <a:lnTo>
                    <a:pt x="611" y="400"/>
                  </a:lnTo>
                  <a:lnTo>
                    <a:pt x="641" y="400"/>
                  </a:lnTo>
                  <a:lnTo>
                    <a:pt x="624" y="312"/>
                  </a:lnTo>
                  <a:lnTo>
                    <a:pt x="617" y="224"/>
                  </a:lnTo>
                  <a:lnTo>
                    <a:pt x="626" y="148"/>
                  </a:lnTo>
                  <a:lnTo>
                    <a:pt x="654" y="90"/>
                  </a:lnTo>
                  <a:lnTo>
                    <a:pt x="703" y="58"/>
                  </a:lnTo>
                  <a:lnTo>
                    <a:pt x="759" y="48"/>
                  </a:lnTo>
                  <a:lnTo>
                    <a:pt x="891" y="48"/>
                  </a:lnTo>
                  <a:lnTo>
                    <a:pt x="855" y="28"/>
                  </a:lnTo>
                  <a:lnTo>
                    <a:pt x="799" y="8"/>
                  </a:lnTo>
                  <a:lnTo>
                    <a:pt x="744" y="0"/>
                  </a:lnTo>
                  <a:close/>
                </a:path>
              </a:pathLst>
            </a:custGeom>
            <a:solidFill>
              <a:srgbClr val="232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a:solidFill>
                  <a:prstClr val="black"/>
                </a:solidFill>
                <a:cs typeface="Arial" panose="020B0604020202020204" pitchFamily="34" charset="0"/>
              </a:endParaRPr>
            </a:p>
          </p:txBody>
        </p:sp>
      </p:grpSp>
    </p:spTree>
    <p:extLst>
      <p:ext uri="{BB962C8B-B14F-4D97-AF65-F5344CB8AC3E}">
        <p14:creationId xmlns:p14="http://schemas.microsoft.com/office/powerpoint/2010/main" val="169055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MS"/>
          <p:cNvSpPr txBox="1">
            <a:spLocks noGrp="1"/>
          </p:cNvSpPr>
          <p:nvPr>
            <p:ph type="title"/>
          </p:nvPr>
        </p:nvSpPr>
        <p:spPr>
          <a:xfrm>
            <a:off x="1167953" y="-115130"/>
            <a:ext cx="9810750" cy="875109"/>
          </a:xfrm>
          <a:prstGeom prst="rect">
            <a:avLst/>
          </a:prstGeom>
        </p:spPr>
        <p:txBody>
          <a:bodyPr>
            <a:normAutofit/>
          </a:bodyPr>
          <a:lstStyle/>
          <a:p>
            <a:r>
              <a:rPr sz="5000" dirty="0">
                <a:solidFill>
                  <a:schemeClr val="accent2"/>
                </a:solidFill>
              </a:rPr>
              <a:t>CMS</a:t>
            </a:r>
          </a:p>
        </p:txBody>
      </p:sp>
      <p:sp>
        <p:nvSpPr>
          <p:cNvPr id="237" name="Номер слайда"/>
          <p:cNvSpPr txBox="1">
            <a:spLocks noGrp="1"/>
          </p:cNvSpPr>
          <p:nvPr>
            <p:ph type="sldNum" sz="quarter" idx="4294967295"/>
          </p:nvPr>
        </p:nvSpPr>
        <p:spPr>
          <a:xfrm>
            <a:off x="15166143" y="6470800"/>
            <a:ext cx="291757" cy="3077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5" tIns="38105" rIns="38105" bIns="38105" anchor="ctr"/>
          <a:lstStyle/>
          <a:p>
            <a:fld id="{86CB4B4D-7CA3-9044-876B-883B54F8677D}" type="slidenum">
              <a:rPr/>
              <a:pPr/>
              <a:t>30</a:t>
            </a:fld>
            <a:endParaRPr/>
          </a:p>
        </p:txBody>
      </p:sp>
      <p:sp>
        <p:nvSpPr>
          <p:cNvPr id="238" name="Upgrade in the framework of the CMS Upgrade Project during the long technical stop LS3 (2024-2026).…"/>
          <p:cNvSpPr txBox="1"/>
          <p:nvPr/>
        </p:nvSpPr>
        <p:spPr>
          <a:xfrm>
            <a:off x="15474" y="966500"/>
            <a:ext cx="12176526" cy="5502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2355" tIns="42355" rIns="42355" bIns="42355">
            <a:spAutoFit/>
          </a:bodyPr>
          <a:lstStyle/>
          <a:p>
            <a:pPr marL="555863" indent="-555863" defTabSz="381159" hangingPunct="0">
              <a:buSzPct val="43000"/>
              <a:buBlip>
                <a:blip r:embed="rId2"/>
              </a:buBlip>
            </a:pPr>
            <a:r>
              <a:rPr sz="3200" kern="0" dirty="0">
                <a:solidFill>
                  <a:srgbClr val="FFFFFF"/>
                </a:solidFill>
                <a:sym typeface="Marker Felt"/>
              </a:rPr>
              <a:t>Upgrade in the framework of the CMS Upgrade Project during the long technical stop LS3 (2024-2026).</a:t>
            </a:r>
          </a:p>
          <a:p>
            <a:pPr marL="555863" indent="-555863" defTabSz="381159" hangingPunct="0">
              <a:buSzPct val="43000"/>
              <a:buBlip>
                <a:blip r:embed="rId2"/>
              </a:buBlip>
            </a:pPr>
            <a:r>
              <a:rPr sz="3200" kern="0" dirty="0">
                <a:solidFill>
                  <a:srgbClr val="FFFFFF"/>
                </a:solidFill>
                <a:sym typeface="Marker Felt"/>
              </a:rPr>
              <a:t>R&amp;D for the upgrade of the CMS detector system planned for the LS4 (2030) and the LS5 (2034).</a:t>
            </a:r>
          </a:p>
          <a:p>
            <a:pPr marL="555863" indent="-555863" defTabSz="381159" hangingPunct="0">
              <a:buSzPct val="43000"/>
              <a:buBlip>
                <a:blip r:embed="rId2"/>
              </a:buBlip>
            </a:pPr>
            <a:r>
              <a:rPr sz="3200" kern="0" dirty="0">
                <a:solidFill>
                  <a:srgbClr val="FFFFFF"/>
                </a:solidFill>
                <a:sym typeface="Marker Felt"/>
              </a:rPr>
              <a:t>Maintenance of the CMS detector system within the JINR responsibilities (endcap muon and hadron calorimetry systems).</a:t>
            </a:r>
          </a:p>
          <a:p>
            <a:pPr marL="555863" indent="-555863" defTabSz="381159" hangingPunct="0">
              <a:buSzPct val="43000"/>
              <a:buBlip>
                <a:blip r:embed="rId2"/>
              </a:buBlip>
            </a:pPr>
            <a:r>
              <a:rPr sz="3200" kern="0" dirty="0">
                <a:solidFill>
                  <a:srgbClr val="FFFFFF"/>
                </a:solidFill>
                <a:sym typeface="Marker Felt"/>
              </a:rPr>
              <a:t>Upgrade of the First Forward muon station (ME1/1) and other ME2,3,4/1 muon stations.</a:t>
            </a:r>
          </a:p>
          <a:p>
            <a:pPr marL="555863" indent="-555863" defTabSz="381159" hangingPunct="0">
              <a:buSzPct val="43000"/>
              <a:buBlip>
                <a:blip r:embed="rId2"/>
              </a:buBlip>
            </a:pPr>
            <a:r>
              <a:rPr sz="3200" kern="0" dirty="0">
                <a:solidFill>
                  <a:srgbClr val="FFFFFF"/>
                </a:solidFill>
                <a:sym typeface="Marker Felt"/>
              </a:rPr>
              <a:t>Participation in the construction of new High Granularity Hadron Calorimeters (HGCAL).</a:t>
            </a:r>
          </a:p>
          <a:p>
            <a:pPr marL="555863" indent="-555863" defTabSz="381159" hangingPunct="0">
              <a:buSzPct val="43000"/>
              <a:buBlip>
                <a:blip r:embed="rId2"/>
              </a:buBlip>
            </a:pPr>
            <a:r>
              <a:rPr sz="3200" kern="0" dirty="0">
                <a:solidFill>
                  <a:srgbClr val="FFFFFF"/>
                </a:solidFill>
                <a:sym typeface="Marker Felt"/>
              </a:rPr>
              <a:t>Procurement of various components of the HGCAL, etc.</a:t>
            </a:r>
          </a:p>
        </p:txBody>
      </p:sp>
    </p:spTree>
    <p:extLst>
      <p:ext uri="{BB962C8B-B14F-4D97-AF65-F5344CB8AC3E}">
        <p14:creationId xmlns:p14="http://schemas.microsoft.com/office/powerpoint/2010/main" val="70914779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Future Colliders"/>
          <p:cNvSpPr txBox="1">
            <a:spLocks noGrp="1"/>
          </p:cNvSpPr>
          <p:nvPr>
            <p:ph type="title"/>
          </p:nvPr>
        </p:nvSpPr>
        <p:spPr>
          <a:xfrm>
            <a:off x="1190625" y="154782"/>
            <a:ext cx="9810750" cy="792045"/>
          </a:xfrm>
          <a:prstGeom prst="rect">
            <a:avLst/>
          </a:prstGeom>
        </p:spPr>
        <p:txBody>
          <a:bodyPr>
            <a:normAutofit fontScale="90000"/>
          </a:bodyPr>
          <a:lstStyle/>
          <a:p>
            <a:r>
              <a:rPr dirty="0">
                <a:solidFill>
                  <a:schemeClr val="accent2"/>
                </a:solidFill>
              </a:rPr>
              <a:t>Future Colliders</a:t>
            </a:r>
          </a:p>
        </p:txBody>
      </p:sp>
      <p:sp>
        <p:nvSpPr>
          <p:cNvPr id="241" name="Accelerator technology R&amp;D based on precision laser inclinometer developed in JINR."/>
          <p:cNvSpPr txBox="1"/>
          <p:nvPr/>
        </p:nvSpPr>
        <p:spPr>
          <a:xfrm>
            <a:off x="440985" y="1106344"/>
            <a:ext cx="9435854" cy="1162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355" tIns="42355" rIns="42355" bIns="42355" anchor="ctr">
            <a:spAutoFit/>
          </a:bodyPr>
          <a:lstStyle>
            <a:lvl1pPr marL="666750" indent="-666750" algn="l">
              <a:buSzPct val="43000"/>
              <a:buBlip>
                <a:blip r:embed="rId2"/>
              </a:buBlip>
            </a:lvl1pPr>
          </a:lstStyle>
          <a:p>
            <a:pPr defTabSz="381159" hangingPunct="0"/>
            <a:r>
              <a:rPr sz="3500" kern="0" dirty="0">
                <a:solidFill>
                  <a:srgbClr val="FFFF00"/>
                </a:solidFill>
                <a:sym typeface="Marker Felt"/>
              </a:rPr>
              <a:t>Accelerator technology </a:t>
            </a:r>
            <a:r>
              <a:rPr sz="3500" kern="0" dirty="0">
                <a:solidFill>
                  <a:srgbClr val="FFFFFF"/>
                </a:solidFill>
                <a:sym typeface="Marker Felt"/>
              </a:rPr>
              <a:t>R&amp;D based on precision</a:t>
            </a:r>
            <a:endParaRPr lang="en-US" sz="3500" kern="0" dirty="0">
              <a:solidFill>
                <a:srgbClr val="FFFFFF"/>
              </a:solidFill>
              <a:sym typeface="Marker Felt"/>
            </a:endParaRPr>
          </a:p>
          <a:p>
            <a:pPr marL="0" indent="0" defTabSz="381159" hangingPunct="0">
              <a:buNone/>
            </a:pPr>
            <a:r>
              <a:rPr lang="en-US" sz="3500" kern="0" dirty="0">
                <a:solidFill>
                  <a:srgbClr val="FFFFFF"/>
                </a:solidFill>
                <a:sym typeface="Marker Felt"/>
              </a:rPr>
              <a:t>	  </a:t>
            </a:r>
            <a:r>
              <a:rPr sz="3500" kern="0" dirty="0">
                <a:solidFill>
                  <a:srgbClr val="FFFFFF"/>
                </a:solidFill>
                <a:sym typeface="Marker Felt"/>
              </a:rPr>
              <a:t> laser inclinometer developed in JINR.</a:t>
            </a:r>
          </a:p>
        </p:txBody>
      </p:sp>
      <p:sp>
        <p:nvSpPr>
          <p:cNvPr id="242" name="Development (and later implementation) of the experimental program of the future colliders in the following fields: precision measurement of the Higgs boson properties; observation of the triple-Higgs vertex; top quark physics; physics of two-photon collisions; direct searches for the new phenomena at high energies."/>
          <p:cNvSpPr txBox="1"/>
          <p:nvPr/>
        </p:nvSpPr>
        <p:spPr>
          <a:xfrm>
            <a:off x="492881" y="2475608"/>
            <a:ext cx="11830419" cy="4271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2355" tIns="42355" rIns="42355" bIns="42355" anchor="ctr">
            <a:spAutoFit/>
          </a:bodyPr>
          <a:lstStyle>
            <a:lvl1pPr marL="666750" indent="-666750" algn="l">
              <a:buSzPct val="43000"/>
              <a:buBlip>
                <a:blip r:embed="rId2"/>
              </a:buBlip>
            </a:lvl1pPr>
          </a:lstStyle>
          <a:p>
            <a:pPr defTabSz="381159" hangingPunct="0"/>
            <a:r>
              <a:rPr sz="3500" kern="0" dirty="0">
                <a:solidFill>
                  <a:srgbClr val="FFFFFF"/>
                </a:solidFill>
                <a:sym typeface="Marker Felt"/>
              </a:rPr>
              <a:t>Development (and later implementation) of the </a:t>
            </a:r>
            <a:endParaRPr lang="en-US" sz="3500" kern="0" dirty="0">
              <a:solidFill>
                <a:srgbClr val="FFFFFF"/>
              </a:solidFill>
              <a:sym typeface="Marker Felt"/>
            </a:endParaRPr>
          </a:p>
          <a:p>
            <a:pPr marL="0" indent="0" defTabSz="381159" hangingPunct="0">
              <a:buNone/>
            </a:pPr>
            <a:r>
              <a:rPr lang="en-US" sz="3500" kern="0" dirty="0">
                <a:solidFill>
                  <a:srgbClr val="FFFFFF"/>
                </a:solidFill>
                <a:sym typeface="Marker Felt"/>
              </a:rPr>
              <a:t>       </a:t>
            </a:r>
            <a:r>
              <a:rPr sz="3500" kern="0" dirty="0">
                <a:solidFill>
                  <a:srgbClr val="FFFF00"/>
                </a:solidFill>
                <a:sym typeface="Marker Felt"/>
              </a:rPr>
              <a:t>experimental program of the future colliders </a:t>
            </a:r>
            <a:r>
              <a:rPr sz="3500" kern="0" dirty="0">
                <a:solidFill>
                  <a:srgbClr val="FFFFFF"/>
                </a:solidFill>
                <a:sym typeface="Marker Felt"/>
              </a:rPr>
              <a:t>in</a:t>
            </a:r>
            <a:endParaRPr lang="en-US" sz="3500" kern="0" dirty="0">
              <a:solidFill>
                <a:srgbClr val="FFFFFF"/>
              </a:solidFill>
              <a:sym typeface="Marker Felt"/>
            </a:endParaRPr>
          </a:p>
          <a:p>
            <a:pPr marL="0" indent="0" defTabSz="381159" hangingPunct="0">
              <a:buNone/>
            </a:pPr>
            <a:endParaRPr lang="en-US" sz="3500" kern="0" dirty="0">
              <a:solidFill>
                <a:srgbClr val="FFFFFF"/>
              </a:solidFill>
              <a:sym typeface="Marker Felt"/>
            </a:endParaRPr>
          </a:p>
          <a:p>
            <a:pPr marL="0" indent="0" defTabSz="381159" hangingPunct="0">
              <a:buNone/>
            </a:pPr>
            <a:r>
              <a:rPr sz="3500" kern="0" dirty="0">
                <a:solidFill>
                  <a:srgbClr val="FFFFFF"/>
                </a:solidFill>
                <a:sym typeface="Marker Felt"/>
              </a:rPr>
              <a:t> </a:t>
            </a:r>
            <a:r>
              <a:rPr lang="en-US" sz="3500" kern="0" dirty="0">
                <a:solidFill>
                  <a:srgbClr val="FFFFFF"/>
                </a:solidFill>
                <a:sym typeface="Marker Felt"/>
              </a:rPr>
              <a:t> -   </a:t>
            </a:r>
            <a:r>
              <a:rPr sz="3300" i="1" kern="0" dirty="0">
                <a:solidFill>
                  <a:srgbClr val="FFFFFF"/>
                </a:solidFill>
                <a:sym typeface="Marker Felt"/>
              </a:rPr>
              <a:t>precision measurement of the</a:t>
            </a:r>
            <a:r>
              <a:rPr lang="en-US" sz="3300" i="1" kern="0" dirty="0">
                <a:solidFill>
                  <a:srgbClr val="FFFFFF"/>
                </a:solidFill>
                <a:sym typeface="Marker Felt"/>
              </a:rPr>
              <a:t> Higgs boson </a:t>
            </a:r>
            <a:r>
              <a:rPr sz="3300" i="1" kern="0" dirty="0">
                <a:solidFill>
                  <a:srgbClr val="FFFFFF"/>
                </a:solidFill>
                <a:sym typeface="Marker Felt"/>
              </a:rPr>
              <a:t>properties; </a:t>
            </a:r>
            <a:endParaRPr lang="en-US" sz="3300" i="1" kern="0" dirty="0">
              <a:solidFill>
                <a:srgbClr val="FFFFFF"/>
              </a:solidFill>
              <a:sym typeface="Marker Felt"/>
            </a:endParaRPr>
          </a:p>
          <a:p>
            <a:pPr marL="0" indent="0" defTabSz="381159" hangingPunct="0">
              <a:buNone/>
            </a:pPr>
            <a:r>
              <a:rPr lang="ru-RU" sz="3300" i="1" kern="0" dirty="0">
                <a:solidFill>
                  <a:srgbClr val="FFFFFF"/>
                </a:solidFill>
                <a:sym typeface="Marker Felt"/>
              </a:rPr>
              <a:t> </a:t>
            </a:r>
            <a:r>
              <a:rPr lang="en-US" sz="3300" i="1" kern="0" dirty="0">
                <a:solidFill>
                  <a:srgbClr val="FFFFFF"/>
                </a:solidFill>
                <a:sym typeface="Marker Felt"/>
              </a:rPr>
              <a:t> -   </a:t>
            </a:r>
            <a:r>
              <a:rPr sz="3300" i="1" kern="0" dirty="0">
                <a:solidFill>
                  <a:srgbClr val="FFFFFF"/>
                </a:solidFill>
                <a:sym typeface="Marker Felt"/>
              </a:rPr>
              <a:t>observation of the triple-Higgs vertex; </a:t>
            </a:r>
            <a:endParaRPr lang="en-US" sz="3300" i="1" kern="0" dirty="0">
              <a:solidFill>
                <a:srgbClr val="FFFFFF"/>
              </a:solidFill>
              <a:sym typeface="Marker Felt"/>
            </a:endParaRPr>
          </a:p>
          <a:p>
            <a:pPr marL="0" indent="0" defTabSz="381159" hangingPunct="0">
              <a:buNone/>
            </a:pPr>
            <a:r>
              <a:rPr lang="en-US" sz="3300" i="1" kern="0" dirty="0">
                <a:solidFill>
                  <a:srgbClr val="FFFFFF"/>
                </a:solidFill>
                <a:sym typeface="Marker Felt"/>
              </a:rPr>
              <a:t> </a:t>
            </a:r>
            <a:r>
              <a:rPr lang="ru-RU" sz="3300" i="1" kern="0" dirty="0">
                <a:solidFill>
                  <a:srgbClr val="FFFFFF"/>
                </a:solidFill>
                <a:sym typeface="Marker Felt"/>
              </a:rPr>
              <a:t> </a:t>
            </a:r>
            <a:r>
              <a:rPr lang="en-US" sz="3300" i="1" kern="0" dirty="0">
                <a:solidFill>
                  <a:srgbClr val="FFFFFF"/>
                </a:solidFill>
                <a:sym typeface="Marker Felt"/>
              </a:rPr>
              <a:t>-   </a:t>
            </a:r>
            <a:r>
              <a:rPr sz="3300" i="1" kern="0" dirty="0">
                <a:solidFill>
                  <a:srgbClr val="FFFFFF"/>
                </a:solidFill>
                <a:sym typeface="Marker Felt"/>
              </a:rPr>
              <a:t>top quark physics;</a:t>
            </a:r>
            <a:endParaRPr lang="en-US" sz="3300" i="1" kern="0" dirty="0">
              <a:solidFill>
                <a:srgbClr val="FFFFFF"/>
              </a:solidFill>
              <a:sym typeface="Marker Felt"/>
            </a:endParaRPr>
          </a:p>
          <a:p>
            <a:pPr marL="0" indent="0" defTabSz="381159" hangingPunct="0">
              <a:buNone/>
            </a:pPr>
            <a:r>
              <a:rPr sz="3300" i="1" kern="0" dirty="0">
                <a:solidFill>
                  <a:srgbClr val="FFFFFF"/>
                </a:solidFill>
                <a:sym typeface="Marker Felt"/>
              </a:rPr>
              <a:t> </a:t>
            </a:r>
            <a:r>
              <a:rPr lang="ru-RU" sz="3300" i="1" kern="0" dirty="0">
                <a:solidFill>
                  <a:srgbClr val="FFFFFF"/>
                </a:solidFill>
                <a:sym typeface="Marker Felt"/>
              </a:rPr>
              <a:t> </a:t>
            </a:r>
            <a:r>
              <a:rPr lang="en-US" sz="3300" i="1" kern="0" dirty="0">
                <a:solidFill>
                  <a:srgbClr val="FFFFFF"/>
                </a:solidFill>
                <a:sym typeface="Marker Felt"/>
              </a:rPr>
              <a:t>-   </a:t>
            </a:r>
            <a:r>
              <a:rPr sz="3300" i="1" kern="0" dirty="0">
                <a:solidFill>
                  <a:srgbClr val="FFFFFF"/>
                </a:solidFill>
                <a:sym typeface="Marker Felt"/>
              </a:rPr>
              <a:t>physics of two-photon collisions; </a:t>
            </a:r>
            <a:endParaRPr lang="en-US" sz="3300" i="1" kern="0" dirty="0">
              <a:solidFill>
                <a:srgbClr val="FFFFFF"/>
              </a:solidFill>
              <a:sym typeface="Marker Felt"/>
            </a:endParaRPr>
          </a:p>
          <a:p>
            <a:pPr marL="0" indent="0" defTabSz="381159" hangingPunct="0">
              <a:buNone/>
            </a:pPr>
            <a:r>
              <a:rPr lang="en-US" sz="3300" i="1" kern="0" dirty="0">
                <a:solidFill>
                  <a:srgbClr val="FFFFFF"/>
                </a:solidFill>
                <a:sym typeface="Marker Felt"/>
              </a:rPr>
              <a:t> </a:t>
            </a:r>
            <a:r>
              <a:rPr lang="ru-RU" sz="3300" i="1" kern="0" dirty="0">
                <a:solidFill>
                  <a:srgbClr val="FFFFFF"/>
                </a:solidFill>
                <a:sym typeface="Marker Felt"/>
              </a:rPr>
              <a:t> </a:t>
            </a:r>
            <a:r>
              <a:rPr lang="en-US" sz="3300" i="1" kern="0" dirty="0">
                <a:solidFill>
                  <a:srgbClr val="FFFFFF"/>
                </a:solidFill>
                <a:sym typeface="Marker Felt"/>
              </a:rPr>
              <a:t>-   </a:t>
            </a:r>
            <a:r>
              <a:rPr sz="3300" i="1" kern="0" dirty="0">
                <a:solidFill>
                  <a:srgbClr val="FFFFFF"/>
                </a:solidFill>
                <a:sym typeface="Marker Felt"/>
              </a:rPr>
              <a:t>direct searches</a:t>
            </a:r>
            <a:r>
              <a:rPr lang="en-US" sz="3300" i="1" kern="0" dirty="0">
                <a:solidFill>
                  <a:srgbClr val="FFFFFF"/>
                </a:solidFill>
                <a:sym typeface="Marker Felt"/>
              </a:rPr>
              <a:t> </a:t>
            </a:r>
            <a:r>
              <a:rPr sz="3300" i="1" kern="0" dirty="0">
                <a:solidFill>
                  <a:srgbClr val="FFFFFF"/>
                </a:solidFill>
                <a:sym typeface="Marker Felt"/>
              </a:rPr>
              <a:t>for the new phenomena at high energies.</a:t>
            </a:r>
          </a:p>
        </p:txBody>
      </p:sp>
    </p:spTree>
    <p:extLst>
      <p:ext uri="{BB962C8B-B14F-4D97-AF65-F5344CB8AC3E}">
        <p14:creationId xmlns:p14="http://schemas.microsoft.com/office/powerpoint/2010/main" val="31226102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advAuto="0"/>
      <p:bldP spid="242"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Participation in the GRID computing infrastructure for the decentralized data processing."/>
          <p:cNvSpPr txBox="1"/>
          <p:nvPr/>
        </p:nvSpPr>
        <p:spPr>
          <a:xfrm>
            <a:off x="341332" y="290223"/>
            <a:ext cx="9932785" cy="1162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355" tIns="42355" rIns="42355" bIns="42355">
            <a:spAutoFit/>
          </a:bodyPr>
          <a:lstStyle>
            <a:lvl1pPr marL="666750" indent="-666750" algn="l">
              <a:buSzPct val="43000"/>
              <a:buBlip>
                <a:blip r:embed="rId2"/>
              </a:buBlip>
            </a:lvl1pPr>
          </a:lstStyle>
          <a:p>
            <a:pPr defTabSz="381159" hangingPunct="0"/>
            <a:r>
              <a:rPr sz="3500" kern="0" dirty="0">
                <a:solidFill>
                  <a:srgbClr val="FFFFFF"/>
                </a:solidFill>
                <a:sym typeface="Marker Felt"/>
              </a:rPr>
              <a:t>Participation in the </a:t>
            </a:r>
            <a:r>
              <a:rPr sz="3500" kern="0" dirty="0">
                <a:solidFill>
                  <a:srgbClr val="FFFF00"/>
                </a:solidFill>
                <a:sym typeface="Marker Felt"/>
              </a:rPr>
              <a:t>GRID computing infrastructure</a:t>
            </a:r>
            <a:endParaRPr lang="en-US" sz="3500" kern="0" dirty="0">
              <a:solidFill>
                <a:srgbClr val="FFFF00"/>
              </a:solidFill>
              <a:sym typeface="Marker Felt"/>
            </a:endParaRPr>
          </a:p>
          <a:p>
            <a:pPr marL="0" indent="0" defTabSz="381159" hangingPunct="0">
              <a:buNone/>
            </a:pPr>
            <a:r>
              <a:rPr lang="en-US" sz="3500" kern="0" dirty="0">
                <a:solidFill>
                  <a:srgbClr val="FFFFFF"/>
                </a:solidFill>
                <a:sym typeface="Marker Felt"/>
              </a:rPr>
              <a:t>     </a:t>
            </a:r>
            <a:r>
              <a:rPr sz="3500" kern="0" dirty="0">
                <a:solidFill>
                  <a:srgbClr val="FFFFFF"/>
                </a:solidFill>
                <a:sym typeface="Marker Felt"/>
              </a:rPr>
              <a:t> for the decentralized data processing.</a:t>
            </a:r>
          </a:p>
        </p:txBody>
      </p:sp>
      <p:sp>
        <p:nvSpPr>
          <p:cNvPr id="245" name="Development of novel particle detectors, in particular compact forward calorimeter developed in the FCAL collaboration, pixel detectors based on GaAs sensors and MPGD detectors (Micromegas, RPC, etc) which are currently developed in JINR."/>
          <p:cNvSpPr txBox="1"/>
          <p:nvPr/>
        </p:nvSpPr>
        <p:spPr>
          <a:xfrm>
            <a:off x="341320" y="1859484"/>
            <a:ext cx="11769701" cy="2778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55" tIns="42355" rIns="42355" bIns="42355">
            <a:spAutoFit/>
          </a:bodyPr>
          <a:lstStyle>
            <a:lvl1pPr marL="666750" indent="-666750" algn="l">
              <a:buSzPct val="43000"/>
              <a:buBlip>
                <a:blip r:embed="rId2"/>
              </a:buBlip>
            </a:lvl1pPr>
          </a:lstStyle>
          <a:p>
            <a:pPr defTabSz="381159" hangingPunct="0"/>
            <a:r>
              <a:rPr sz="3500" kern="0" dirty="0">
                <a:solidFill>
                  <a:srgbClr val="FFFFFF"/>
                </a:solidFill>
                <a:sym typeface="Marker Felt"/>
              </a:rPr>
              <a:t>Development of </a:t>
            </a:r>
            <a:r>
              <a:rPr sz="3500" kern="0" dirty="0">
                <a:solidFill>
                  <a:srgbClr val="FFFF00"/>
                </a:solidFill>
                <a:sym typeface="Marker Felt"/>
              </a:rPr>
              <a:t>novel particle detectors</a:t>
            </a:r>
            <a:r>
              <a:rPr sz="3500" kern="0" dirty="0">
                <a:solidFill>
                  <a:srgbClr val="FFFFFF"/>
                </a:solidFill>
                <a:sym typeface="Marker Felt"/>
              </a:rPr>
              <a:t>, in particular compact forward calorimeter developed in the FCAL collaboration, pixel detectors based on GaAs sensors and MPGD detectors (</a:t>
            </a:r>
            <a:r>
              <a:rPr sz="3500" kern="0" dirty="0" err="1">
                <a:solidFill>
                  <a:srgbClr val="FFFFFF"/>
                </a:solidFill>
                <a:sym typeface="Marker Felt"/>
              </a:rPr>
              <a:t>Micromegas</a:t>
            </a:r>
            <a:r>
              <a:rPr sz="3500" kern="0" dirty="0">
                <a:solidFill>
                  <a:srgbClr val="FFFFFF"/>
                </a:solidFill>
                <a:sym typeface="Marker Felt"/>
              </a:rPr>
              <a:t>, RPC, </a:t>
            </a:r>
            <a:r>
              <a:rPr sz="3500" kern="0" dirty="0" err="1">
                <a:solidFill>
                  <a:srgbClr val="FFFFFF"/>
                </a:solidFill>
                <a:sym typeface="Marker Felt"/>
              </a:rPr>
              <a:t>etc</a:t>
            </a:r>
            <a:r>
              <a:rPr sz="3500" kern="0" dirty="0">
                <a:solidFill>
                  <a:srgbClr val="FFFFFF"/>
                </a:solidFill>
                <a:sym typeface="Marker Felt"/>
              </a:rPr>
              <a:t>) which are currently developed in JINR.</a:t>
            </a:r>
          </a:p>
        </p:txBody>
      </p:sp>
      <p:sp>
        <p:nvSpPr>
          <p:cNvPr id="246" name="Creation of the theoretical program for complete one-loop calculations of the electron-positron annihilation into different final states including the polarization effects."/>
          <p:cNvSpPr txBox="1"/>
          <p:nvPr/>
        </p:nvSpPr>
        <p:spPr>
          <a:xfrm>
            <a:off x="161514" y="4722285"/>
            <a:ext cx="10038583" cy="2239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355" tIns="42355" rIns="42355" bIns="42355" anchor="ctr">
            <a:spAutoFit/>
          </a:bodyPr>
          <a:lstStyle>
            <a:lvl1pPr marL="666750" indent="-666750" algn="l">
              <a:buSzPct val="43000"/>
              <a:buBlip>
                <a:blip r:embed="rId2"/>
              </a:buBlip>
            </a:lvl1pPr>
          </a:lstStyle>
          <a:p>
            <a:pPr defTabSz="381159" hangingPunct="0"/>
            <a:r>
              <a:rPr sz="3500" kern="0" dirty="0">
                <a:solidFill>
                  <a:srgbClr val="FFFFFF"/>
                </a:solidFill>
                <a:sym typeface="Marker Felt"/>
              </a:rPr>
              <a:t>Creation of the </a:t>
            </a:r>
            <a:r>
              <a:rPr sz="3500" kern="0" dirty="0">
                <a:solidFill>
                  <a:srgbClr val="FFFF00"/>
                </a:solidFill>
                <a:sym typeface="Marker Felt"/>
              </a:rPr>
              <a:t>theoretical program </a:t>
            </a:r>
            <a:r>
              <a:rPr sz="3500" kern="0" dirty="0">
                <a:solidFill>
                  <a:srgbClr val="FFFFFF"/>
                </a:solidFill>
                <a:sym typeface="Marker Felt"/>
              </a:rPr>
              <a:t>for complete </a:t>
            </a:r>
            <a:endParaRPr lang="en-US" sz="3500" kern="0" dirty="0">
              <a:solidFill>
                <a:srgbClr val="FFFFFF"/>
              </a:solidFill>
              <a:sym typeface="Marker Felt"/>
            </a:endParaRPr>
          </a:p>
          <a:p>
            <a:pPr marL="0" indent="0" defTabSz="381159" hangingPunct="0">
              <a:buNone/>
            </a:pPr>
            <a:r>
              <a:rPr lang="en-US" sz="3500" kern="0" dirty="0">
                <a:solidFill>
                  <a:srgbClr val="FFFFFF"/>
                </a:solidFill>
                <a:sym typeface="Marker Felt"/>
              </a:rPr>
              <a:t>       </a:t>
            </a:r>
            <a:r>
              <a:rPr sz="3500" kern="0" dirty="0">
                <a:solidFill>
                  <a:srgbClr val="FFFFFF"/>
                </a:solidFill>
                <a:sym typeface="Marker Felt"/>
              </a:rPr>
              <a:t>one-loop calculations of the electron-positron </a:t>
            </a:r>
            <a:endParaRPr lang="en-US" sz="3500" kern="0" dirty="0">
              <a:solidFill>
                <a:srgbClr val="FFFFFF"/>
              </a:solidFill>
              <a:sym typeface="Marker Felt"/>
            </a:endParaRPr>
          </a:p>
          <a:p>
            <a:pPr marL="0" indent="0" defTabSz="381159" hangingPunct="0">
              <a:buNone/>
            </a:pPr>
            <a:r>
              <a:rPr lang="en-US" sz="3500" kern="0" dirty="0">
                <a:solidFill>
                  <a:srgbClr val="FFFFFF"/>
                </a:solidFill>
                <a:sym typeface="Marker Felt"/>
              </a:rPr>
              <a:t>       </a:t>
            </a:r>
            <a:r>
              <a:rPr sz="3500" kern="0" dirty="0">
                <a:solidFill>
                  <a:srgbClr val="FFFFFF"/>
                </a:solidFill>
                <a:sym typeface="Marker Felt"/>
              </a:rPr>
              <a:t>annihilation into different final states including the</a:t>
            </a:r>
            <a:endParaRPr lang="en-US" sz="3500" kern="0" dirty="0">
              <a:solidFill>
                <a:srgbClr val="FFFFFF"/>
              </a:solidFill>
              <a:sym typeface="Marker Felt"/>
            </a:endParaRPr>
          </a:p>
          <a:p>
            <a:pPr marL="0" indent="0" defTabSz="381159" hangingPunct="0">
              <a:buNone/>
            </a:pPr>
            <a:r>
              <a:rPr lang="en-US" sz="3500" kern="0" dirty="0">
                <a:solidFill>
                  <a:srgbClr val="FFFFFF"/>
                </a:solidFill>
                <a:sym typeface="Marker Felt"/>
              </a:rPr>
              <a:t>    </a:t>
            </a:r>
            <a:r>
              <a:rPr sz="3500" kern="0" dirty="0">
                <a:solidFill>
                  <a:srgbClr val="FFFFFF"/>
                </a:solidFill>
                <a:sym typeface="Marker Felt"/>
              </a:rPr>
              <a:t> </a:t>
            </a:r>
            <a:r>
              <a:rPr lang="en-US" sz="3500" kern="0" dirty="0">
                <a:solidFill>
                  <a:srgbClr val="FFFFFF"/>
                </a:solidFill>
                <a:sym typeface="Marker Felt"/>
              </a:rPr>
              <a:t>  </a:t>
            </a:r>
            <a:r>
              <a:rPr sz="3500" kern="0" dirty="0">
                <a:solidFill>
                  <a:srgbClr val="FFFFFF"/>
                </a:solidFill>
                <a:sym typeface="Marker Felt"/>
              </a:rPr>
              <a:t>polarization effects.</a:t>
            </a:r>
          </a:p>
        </p:txBody>
      </p:sp>
    </p:spTree>
    <p:extLst>
      <p:ext uri="{BB962C8B-B14F-4D97-AF65-F5344CB8AC3E}">
        <p14:creationId xmlns:p14="http://schemas.microsoft.com/office/powerpoint/2010/main" val="415118171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animBg="1" advAuto="0"/>
      <p:bldP spid="246"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Neutrino Physics &amp; AstroPhysics"/>
          <p:cNvSpPr txBox="1"/>
          <p:nvPr/>
        </p:nvSpPr>
        <p:spPr>
          <a:xfrm>
            <a:off x="1418108" y="-63283"/>
            <a:ext cx="9381351" cy="854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355" tIns="42355" rIns="42355" bIns="42355" anchor="ctr">
            <a:spAutoFit/>
          </a:bodyPr>
          <a:lstStyle>
            <a:lvl1pPr>
              <a:defRPr sz="7200"/>
            </a:lvl1pPr>
          </a:lstStyle>
          <a:p>
            <a:pPr algn="ctr" defTabSz="381159" hangingPunct="0"/>
            <a:r>
              <a:rPr sz="5000" kern="0" dirty="0">
                <a:solidFill>
                  <a:srgbClr val="92D050"/>
                </a:solidFill>
                <a:sym typeface="Marker Felt"/>
              </a:rPr>
              <a:t>Neutrino Physics &amp; </a:t>
            </a:r>
            <a:r>
              <a:rPr sz="5000" kern="0" dirty="0" err="1">
                <a:solidFill>
                  <a:srgbClr val="92D050"/>
                </a:solidFill>
                <a:sym typeface="Marker Felt"/>
              </a:rPr>
              <a:t>AstroPhysics</a:t>
            </a:r>
            <a:endParaRPr sz="5000" kern="0" dirty="0">
              <a:solidFill>
                <a:srgbClr val="92D050"/>
              </a:solidFill>
              <a:sym typeface="Marker Felt"/>
            </a:endParaRPr>
          </a:p>
        </p:txBody>
      </p:sp>
      <p:grpSp>
        <p:nvGrpSpPr>
          <p:cNvPr id="252" name="Группа"/>
          <p:cNvGrpSpPr/>
          <p:nvPr/>
        </p:nvGrpSpPr>
        <p:grpSpPr>
          <a:xfrm>
            <a:off x="202743" y="740802"/>
            <a:ext cx="10943966" cy="1523154"/>
            <a:chOff x="-1" y="88972"/>
            <a:chExt cx="11673564" cy="2166261"/>
          </a:xfrm>
        </p:grpSpPr>
        <p:sp>
          <p:nvSpPr>
            <p:cNvPr id="249" name="Baikal-GVD…"/>
            <p:cNvSpPr txBox="1"/>
            <p:nvPr/>
          </p:nvSpPr>
          <p:spPr>
            <a:xfrm>
              <a:off x="-1" y="431969"/>
              <a:ext cx="7640081" cy="18232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marL="555863" indent="-555863" defTabSz="381159" hangingPunct="0">
                <a:buSzPct val="43000"/>
                <a:buBlip>
                  <a:blip r:embed="rId2"/>
                </a:buBlip>
              </a:pPr>
              <a:r>
                <a:rPr sz="3200" kern="0" dirty="0">
                  <a:solidFill>
                    <a:srgbClr val="FFFFFF"/>
                  </a:solidFill>
                  <a:sym typeface="Marker Felt"/>
                </a:rPr>
                <a:t>Baikal-GVD</a:t>
              </a:r>
            </a:p>
            <a:p>
              <a:pPr marL="555863" indent="-555863" defTabSz="381159" hangingPunct="0">
                <a:buSzPct val="43000"/>
                <a:buBlip>
                  <a:blip r:embed="rId2"/>
                </a:buBlip>
              </a:pPr>
              <a:r>
                <a:rPr sz="3200" kern="0" dirty="0">
                  <a:solidFill>
                    <a:srgbClr val="FFFFFF"/>
                  </a:solidFill>
                  <a:sym typeface="Marker Felt"/>
                </a:rPr>
                <a:t>TAIGA</a:t>
              </a:r>
            </a:p>
            <a:p>
              <a:pPr marL="555863" indent="-555863" defTabSz="381159" hangingPunct="0">
                <a:buSzPct val="43000"/>
                <a:buBlip>
                  <a:blip r:embed="rId2"/>
                </a:buBlip>
              </a:pPr>
              <a:r>
                <a:rPr sz="3200" kern="0" dirty="0">
                  <a:solidFill>
                    <a:srgbClr val="FFFFFF"/>
                  </a:solidFill>
                  <a:sym typeface="Marker Felt"/>
                </a:rPr>
                <a:t>Gravitational Wave</a:t>
              </a:r>
              <a:r>
                <a:rPr lang="en-US" sz="3200" kern="0" dirty="0">
                  <a:solidFill>
                    <a:srgbClr val="FFFFFF"/>
                  </a:solidFill>
                  <a:sym typeface="Marker Felt"/>
                </a:rPr>
                <a:t> Detector</a:t>
              </a:r>
              <a:r>
                <a:rPr sz="3200" kern="0" dirty="0">
                  <a:solidFill>
                    <a:srgbClr val="FFFFFF"/>
                  </a:solidFill>
                  <a:sym typeface="Marker Felt"/>
                </a:rPr>
                <a:t> </a:t>
              </a:r>
            </a:p>
          </p:txBody>
        </p:sp>
        <p:sp>
          <p:nvSpPr>
            <p:cNvPr id="250" name="}"/>
            <p:cNvSpPr txBox="1"/>
            <p:nvPr/>
          </p:nvSpPr>
          <p:spPr>
            <a:xfrm>
              <a:off x="6093218" y="88972"/>
              <a:ext cx="750541" cy="1948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0">
                  <a:latin typeface="Arial"/>
                  <a:ea typeface="Arial"/>
                  <a:cs typeface="Arial"/>
                  <a:sym typeface="Arial"/>
                </a:defRPr>
              </a:lvl1pPr>
            </a:lstStyle>
            <a:p>
              <a:pPr algn="ctr" defTabSz="381159" hangingPunct="0"/>
              <a:r>
                <a:rPr kern="0" dirty="0">
                  <a:solidFill>
                    <a:srgbClr val="FFFFFF"/>
                  </a:solidFill>
                </a:rPr>
                <a:t>}</a:t>
              </a:r>
            </a:p>
          </p:txBody>
        </p:sp>
        <p:sp>
          <p:nvSpPr>
            <p:cNvPr id="251" name="MM Astronomy"/>
            <p:cNvSpPr txBox="1"/>
            <p:nvPr/>
          </p:nvSpPr>
          <p:spPr>
            <a:xfrm>
              <a:off x="8015352" y="1005723"/>
              <a:ext cx="3658211" cy="6757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381159" hangingPunct="0"/>
              <a:r>
                <a:rPr sz="3500" kern="0">
                  <a:solidFill>
                    <a:srgbClr val="FFFFFF"/>
                  </a:solidFill>
                  <a:sym typeface="Marker Felt"/>
                </a:rPr>
                <a:t>MM Astronomy</a:t>
              </a:r>
            </a:p>
          </p:txBody>
        </p:sp>
      </p:grpSp>
      <p:grpSp>
        <p:nvGrpSpPr>
          <p:cNvPr id="256" name="Группа"/>
          <p:cNvGrpSpPr/>
          <p:nvPr/>
        </p:nvGrpSpPr>
        <p:grpSpPr>
          <a:xfrm>
            <a:off x="225972" y="2386657"/>
            <a:ext cx="5087583" cy="1718419"/>
            <a:chOff x="0" y="415200"/>
            <a:chExt cx="5426753" cy="2443973"/>
          </a:xfrm>
        </p:grpSpPr>
        <p:sp>
          <p:nvSpPr>
            <p:cNvPr id="253" name="}"/>
            <p:cNvSpPr txBox="1"/>
            <p:nvPr/>
          </p:nvSpPr>
          <p:spPr>
            <a:xfrm>
              <a:off x="2767296" y="1103927"/>
              <a:ext cx="750542" cy="6712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0">
                  <a:latin typeface="Arial"/>
                  <a:ea typeface="Arial"/>
                  <a:cs typeface="Arial"/>
                  <a:sym typeface="Arial"/>
                </a:defRPr>
              </a:lvl1pPr>
            </a:lstStyle>
            <a:p>
              <a:pPr algn="ctr" defTabSz="381159" hangingPunct="0"/>
              <a:r>
                <a:rPr kern="0" dirty="0">
                  <a:solidFill>
                    <a:srgbClr val="FFFFFF"/>
                  </a:solidFill>
                </a:rPr>
                <a:t>}</a:t>
              </a:r>
              <a:endParaRPr sz="12500" kern="0" dirty="0">
                <a:solidFill>
                  <a:srgbClr val="FFFFFF"/>
                </a:solidFill>
              </a:endParaRPr>
            </a:p>
          </p:txBody>
        </p:sp>
        <p:sp>
          <p:nvSpPr>
            <p:cNvPr id="254" name="JUNO…"/>
            <p:cNvSpPr txBox="1"/>
            <p:nvPr/>
          </p:nvSpPr>
          <p:spPr>
            <a:xfrm>
              <a:off x="0" y="415200"/>
              <a:ext cx="2995691" cy="24439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marL="555863" indent="-555863" defTabSz="381159" hangingPunct="0">
                <a:buSzPct val="43000"/>
                <a:buBlip>
                  <a:blip r:embed="rId2"/>
                </a:buBlip>
              </a:pPr>
              <a:r>
                <a:rPr sz="3500" kern="0" dirty="0">
                  <a:solidFill>
                    <a:srgbClr val="FFFFFF"/>
                  </a:solidFill>
                  <a:sym typeface="Marker Felt"/>
                </a:rPr>
                <a:t>JUNO</a:t>
              </a:r>
            </a:p>
            <a:p>
              <a:pPr marL="555863" indent="-555863" defTabSz="381159" hangingPunct="0">
                <a:buSzPct val="43000"/>
                <a:buBlip>
                  <a:blip r:embed="rId2"/>
                </a:buBlip>
              </a:pPr>
              <a:r>
                <a:rPr sz="3500" kern="0" dirty="0" err="1">
                  <a:solidFill>
                    <a:srgbClr val="FFFFFF"/>
                  </a:solidFill>
                  <a:sym typeface="Marker Felt"/>
                </a:rPr>
                <a:t>NOvA</a:t>
              </a:r>
              <a:endParaRPr sz="3500" kern="0" dirty="0">
                <a:solidFill>
                  <a:srgbClr val="FFFFFF"/>
                </a:solidFill>
                <a:sym typeface="Marker Felt"/>
              </a:endParaRPr>
            </a:p>
            <a:p>
              <a:pPr marL="555863" indent="-555863" defTabSz="381159" hangingPunct="0">
                <a:buSzPct val="43000"/>
                <a:buBlip>
                  <a:blip r:embed="rId2"/>
                </a:buBlip>
              </a:pPr>
              <a:r>
                <a:rPr sz="3500" kern="0" dirty="0">
                  <a:solidFill>
                    <a:srgbClr val="FFFFFF"/>
                  </a:solidFill>
                  <a:sym typeface="Marker Felt"/>
                </a:rPr>
                <a:t>DUNE, HK</a:t>
              </a:r>
            </a:p>
          </p:txBody>
        </p:sp>
        <p:sp>
          <p:nvSpPr>
            <p:cNvPr id="255" name="MH, CP"/>
            <p:cNvSpPr txBox="1"/>
            <p:nvPr/>
          </p:nvSpPr>
          <p:spPr>
            <a:xfrm>
              <a:off x="3641650" y="798214"/>
              <a:ext cx="1785103" cy="911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381159" hangingPunct="0"/>
              <a:r>
                <a:rPr sz="3500" kern="0">
                  <a:solidFill>
                    <a:srgbClr val="FFFFFF"/>
                  </a:solidFill>
                  <a:sym typeface="Marker Felt"/>
                </a:rPr>
                <a:t>MH, CP</a:t>
              </a:r>
            </a:p>
          </p:txBody>
        </p:sp>
      </p:grpSp>
      <p:grpSp>
        <p:nvGrpSpPr>
          <p:cNvPr id="260" name="Группа"/>
          <p:cNvGrpSpPr/>
          <p:nvPr/>
        </p:nvGrpSpPr>
        <p:grpSpPr>
          <a:xfrm>
            <a:off x="5685034" y="2110550"/>
            <a:ext cx="6048286" cy="2319313"/>
            <a:chOff x="0" y="22498"/>
            <a:chExt cx="6451506" cy="3298575"/>
          </a:xfrm>
        </p:grpSpPr>
        <p:sp>
          <p:nvSpPr>
            <p:cNvPr id="257" name="Dark-Side-20k…"/>
            <p:cNvSpPr txBox="1"/>
            <p:nvPr/>
          </p:nvSpPr>
          <p:spPr>
            <a:xfrm>
              <a:off x="0" y="308057"/>
              <a:ext cx="3501814" cy="30130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marL="555863" indent="-555863" defTabSz="381159" hangingPunct="0">
                <a:buSzPct val="43000"/>
                <a:buBlip>
                  <a:blip r:embed="rId2"/>
                </a:buBlip>
              </a:pPr>
              <a:r>
                <a:rPr sz="3200" kern="0" dirty="0">
                  <a:solidFill>
                    <a:srgbClr val="FFFFFF"/>
                  </a:solidFill>
                  <a:sym typeface="Marker Felt"/>
                </a:rPr>
                <a:t>Dark-Side-20k</a:t>
              </a:r>
            </a:p>
            <a:p>
              <a:pPr marL="555863" indent="-555863" defTabSz="381159" hangingPunct="0">
                <a:buSzPct val="43000"/>
                <a:buBlip>
                  <a:blip r:embed="rId2"/>
                </a:buBlip>
              </a:pPr>
              <a:r>
                <a:rPr sz="3200" kern="0" dirty="0">
                  <a:solidFill>
                    <a:srgbClr val="FFFFFF"/>
                  </a:solidFill>
                  <a:sym typeface="Marker Felt"/>
                </a:rPr>
                <a:t>ARGO</a:t>
              </a:r>
            </a:p>
            <a:p>
              <a:pPr marL="555863" indent="-555863" defTabSz="381159" hangingPunct="0">
                <a:buSzPct val="43000"/>
                <a:buBlip>
                  <a:blip r:embed="rId2"/>
                </a:buBlip>
              </a:pPr>
              <a:r>
                <a:rPr sz="3200" kern="0" dirty="0">
                  <a:solidFill>
                    <a:srgbClr val="FFFFFF"/>
                  </a:solidFill>
                  <a:sym typeface="Marker Felt"/>
                </a:rPr>
                <a:t>Edelweiss</a:t>
              </a:r>
            </a:p>
            <a:p>
              <a:pPr marL="555863" indent="-555863" defTabSz="381159" hangingPunct="0">
                <a:buSzPct val="43000"/>
                <a:buBlip>
                  <a:blip r:embed="rId2"/>
                </a:buBlip>
              </a:pPr>
              <a:endParaRPr sz="3500" kern="0" dirty="0">
                <a:solidFill>
                  <a:srgbClr val="FFFFFF"/>
                </a:solidFill>
                <a:sym typeface="Marker Felt"/>
              </a:endParaRPr>
            </a:p>
          </p:txBody>
        </p:sp>
        <p:sp>
          <p:nvSpPr>
            <p:cNvPr id="258" name="Dark…"/>
            <p:cNvSpPr txBox="1"/>
            <p:nvPr/>
          </p:nvSpPr>
          <p:spPr>
            <a:xfrm>
              <a:off x="4984437" y="415233"/>
              <a:ext cx="1467069" cy="16779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381159" hangingPunct="0"/>
              <a:r>
                <a:rPr sz="3500" kern="0" dirty="0">
                  <a:solidFill>
                    <a:srgbClr val="FFFFFF"/>
                  </a:solidFill>
                  <a:sym typeface="Marker Felt"/>
                </a:rPr>
                <a:t>Dark </a:t>
              </a:r>
            </a:p>
            <a:p>
              <a:pPr algn="ctr" defTabSz="381159" hangingPunct="0"/>
              <a:r>
                <a:rPr sz="3500" kern="0" dirty="0">
                  <a:solidFill>
                    <a:srgbClr val="FFFFFF"/>
                  </a:solidFill>
                  <a:sym typeface="Marker Felt"/>
                </a:rPr>
                <a:t>Matter</a:t>
              </a:r>
            </a:p>
          </p:txBody>
        </p:sp>
        <p:sp>
          <p:nvSpPr>
            <p:cNvPr id="259" name="}"/>
            <p:cNvSpPr txBox="1"/>
            <p:nvPr/>
          </p:nvSpPr>
          <p:spPr>
            <a:xfrm>
              <a:off x="4160583" y="22498"/>
              <a:ext cx="750541" cy="2245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0">
                  <a:latin typeface="Arial"/>
                  <a:ea typeface="Arial"/>
                  <a:cs typeface="Arial"/>
                  <a:sym typeface="Arial"/>
                </a:defRPr>
              </a:lvl1pPr>
            </a:lstStyle>
            <a:p>
              <a:pPr algn="ctr" defTabSz="381159" hangingPunct="0"/>
              <a:r>
                <a:rPr kern="0" dirty="0">
                  <a:solidFill>
                    <a:srgbClr val="FFFFFF"/>
                  </a:solidFill>
                </a:rPr>
                <a:t>}</a:t>
              </a:r>
            </a:p>
          </p:txBody>
        </p:sp>
      </p:grpSp>
      <p:grpSp>
        <p:nvGrpSpPr>
          <p:cNvPr id="264" name="Группа"/>
          <p:cNvGrpSpPr/>
          <p:nvPr/>
        </p:nvGrpSpPr>
        <p:grpSpPr>
          <a:xfrm>
            <a:off x="225939" y="2480119"/>
            <a:ext cx="8135263" cy="3011081"/>
            <a:chOff x="-13" y="-555775"/>
            <a:chExt cx="8677613" cy="4282429"/>
          </a:xfrm>
        </p:grpSpPr>
        <p:sp>
          <p:nvSpPr>
            <p:cNvPr id="261" name="DANSS…"/>
            <p:cNvSpPr txBox="1"/>
            <p:nvPr/>
          </p:nvSpPr>
          <p:spPr>
            <a:xfrm>
              <a:off x="-13" y="-555775"/>
              <a:ext cx="4240476" cy="42824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marL="555863" indent="-555863" defTabSz="381159" hangingPunct="0">
                <a:buSzPct val="43000"/>
                <a:buBlip>
                  <a:blip r:embed="rId2"/>
                </a:buBlip>
              </a:pPr>
              <a:endParaRPr sz="3500" kern="0" dirty="0">
                <a:solidFill>
                  <a:srgbClr val="FFFFFF"/>
                </a:solidFill>
                <a:sym typeface="Marker Felt"/>
              </a:endParaRPr>
            </a:p>
            <a:p>
              <a:pPr marL="555863" indent="-555863" defTabSz="381159" hangingPunct="0">
                <a:buSzPct val="43000"/>
                <a:buBlip>
                  <a:blip r:embed="rId2"/>
                </a:buBlip>
              </a:pPr>
              <a:endParaRPr sz="3500" kern="0" dirty="0">
                <a:solidFill>
                  <a:srgbClr val="FFFFFF"/>
                </a:solidFill>
                <a:sym typeface="Marker Felt"/>
              </a:endParaRPr>
            </a:p>
            <a:p>
              <a:pPr marL="555863" indent="-555863" defTabSz="381159" hangingPunct="0">
                <a:buSzPct val="43000"/>
                <a:buBlip>
                  <a:blip r:embed="rId2"/>
                </a:buBlip>
              </a:pPr>
              <a:endParaRPr sz="3500" kern="0" dirty="0">
                <a:solidFill>
                  <a:srgbClr val="FFFFFF"/>
                </a:solidFill>
                <a:sym typeface="Marker Felt"/>
              </a:endParaRPr>
            </a:p>
            <a:p>
              <a:pPr marL="555863" indent="-555863" defTabSz="381159" hangingPunct="0">
                <a:buSzPct val="43000"/>
                <a:buBlip>
                  <a:blip r:embed="rId2"/>
                </a:buBlip>
              </a:pPr>
              <a:r>
                <a:rPr sz="2800" kern="0" dirty="0">
                  <a:solidFill>
                    <a:srgbClr val="FFFFFF"/>
                  </a:solidFill>
                  <a:sym typeface="Marker Felt"/>
                </a:rPr>
                <a:t>DANSS </a:t>
              </a:r>
            </a:p>
            <a:p>
              <a:pPr marL="555863" indent="-555863" defTabSz="381159" hangingPunct="0">
                <a:buSzPct val="43000"/>
                <a:buBlip>
                  <a:blip r:embed="rId2"/>
                </a:buBlip>
              </a:pPr>
              <a:r>
                <a:rPr sz="2800" kern="0" dirty="0" err="1">
                  <a:solidFill>
                    <a:srgbClr val="FFFFFF"/>
                  </a:solidFill>
                  <a:sym typeface="Marker Felt"/>
                </a:rPr>
                <a:t>NuGEN</a:t>
              </a:r>
              <a:r>
                <a:rPr sz="2800" kern="0" dirty="0">
                  <a:solidFill>
                    <a:srgbClr val="FFFFFF"/>
                  </a:solidFill>
                  <a:sym typeface="Marker Felt"/>
                </a:rPr>
                <a:t>, RICOCHET</a:t>
              </a:r>
            </a:p>
            <a:p>
              <a:pPr marL="555863" indent="-555863" defTabSz="381159" hangingPunct="0">
                <a:buSzPct val="43000"/>
                <a:buBlip>
                  <a:blip r:embed="rId2"/>
                </a:buBlip>
              </a:pPr>
              <a:r>
                <a:rPr sz="2800" kern="0" dirty="0">
                  <a:solidFill>
                    <a:srgbClr val="FFFFFF"/>
                  </a:solidFill>
                  <a:sym typeface="Marker Felt"/>
                </a:rPr>
                <a:t>GEMMA-III</a:t>
              </a:r>
            </a:p>
          </p:txBody>
        </p:sp>
        <p:sp>
          <p:nvSpPr>
            <p:cNvPr id="262" name="}"/>
            <p:cNvSpPr txBox="1"/>
            <p:nvPr/>
          </p:nvSpPr>
          <p:spPr>
            <a:xfrm>
              <a:off x="4940771" y="1469467"/>
              <a:ext cx="750542" cy="1495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0">
                  <a:latin typeface="Arial"/>
                  <a:ea typeface="Arial"/>
                  <a:cs typeface="Arial"/>
                  <a:sym typeface="Arial"/>
                </a:defRPr>
              </a:lvl1pPr>
            </a:lstStyle>
            <a:p>
              <a:pPr algn="ctr" defTabSz="381159" hangingPunct="0"/>
              <a:r>
                <a:rPr kern="0" dirty="0">
                  <a:solidFill>
                    <a:srgbClr val="FFFFFF"/>
                  </a:solidFill>
                </a:rPr>
                <a:t>}</a:t>
              </a:r>
            </a:p>
          </p:txBody>
        </p:sp>
        <p:sp>
          <p:nvSpPr>
            <p:cNvPr id="263" name="Mag. Moment,…"/>
            <p:cNvSpPr txBox="1"/>
            <p:nvPr/>
          </p:nvSpPr>
          <p:spPr>
            <a:xfrm>
              <a:off x="6010203" y="1699272"/>
              <a:ext cx="2667397" cy="19843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381159" hangingPunct="0"/>
              <a:r>
                <a:rPr sz="2800" kern="0" dirty="0">
                  <a:solidFill>
                    <a:srgbClr val="FFFFFF"/>
                  </a:solidFill>
                  <a:sym typeface="Marker Felt"/>
                </a:rPr>
                <a:t>Mag. Moment, </a:t>
              </a:r>
            </a:p>
            <a:p>
              <a:pPr algn="ctr" defTabSz="381159" hangingPunct="0"/>
              <a:r>
                <a:rPr sz="2800" kern="0" dirty="0">
                  <a:solidFill>
                    <a:srgbClr val="FFFFFF"/>
                  </a:solidFill>
                  <a:sym typeface="Marker Felt"/>
                </a:rPr>
                <a:t>Coherent, </a:t>
              </a:r>
            </a:p>
            <a:p>
              <a:pPr algn="ctr" defTabSz="381159" hangingPunct="0"/>
              <a:r>
                <a:rPr sz="2800" kern="0" dirty="0">
                  <a:solidFill>
                    <a:srgbClr val="FFFFFF"/>
                  </a:solidFill>
                  <a:sym typeface="Marker Felt"/>
                </a:rPr>
                <a:t>Sterile</a:t>
              </a:r>
            </a:p>
          </p:txBody>
        </p:sp>
      </p:grpSp>
      <p:grpSp>
        <p:nvGrpSpPr>
          <p:cNvPr id="268" name="Группа"/>
          <p:cNvGrpSpPr/>
          <p:nvPr/>
        </p:nvGrpSpPr>
        <p:grpSpPr>
          <a:xfrm>
            <a:off x="217843" y="5521901"/>
            <a:ext cx="5299049" cy="1395256"/>
            <a:chOff x="-13922" y="515649"/>
            <a:chExt cx="5652317" cy="1984360"/>
          </a:xfrm>
        </p:grpSpPr>
        <p:sp>
          <p:nvSpPr>
            <p:cNvPr id="265" name="GERDA…"/>
            <p:cNvSpPr txBox="1"/>
            <p:nvPr/>
          </p:nvSpPr>
          <p:spPr>
            <a:xfrm>
              <a:off x="-13922" y="515652"/>
              <a:ext cx="3265851" cy="19843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marL="555863" indent="-555863" defTabSz="381159" hangingPunct="0">
                <a:buSzPct val="43000"/>
                <a:buBlip>
                  <a:blip r:embed="rId2"/>
                </a:buBlip>
              </a:pPr>
              <a:r>
                <a:rPr sz="2800" kern="0" dirty="0">
                  <a:solidFill>
                    <a:srgbClr val="FFFFFF"/>
                  </a:solidFill>
                  <a:sym typeface="Marker Felt"/>
                </a:rPr>
                <a:t>GERDA </a:t>
              </a:r>
            </a:p>
            <a:p>
              <a:pPr marL="555863" indent="-555863" defTabSz="381159" hangingPunct="0">
                <a:buSzPct val="43000"/>
                <a:buBlip>
                  <a:blip r:embed="rId2"/>
                </a:buBlip>
              </a:pPr>
              <a:r>
                <a:rPr sz="2800" kern="0" dirty="0" err="1">
                  <a:solidFill>
                    <a:srgbClr val="FFFFFF"/>
                  </a:solidFill>
                  <a:sym typeface="Marker Felt"/>
                </a:rPr>
                <a:t>SuperNEMO</a:t>
              </a:r>
              <a:endParaRPr sz="2800" kern="0" dirty="0">
                <a:solidFill>
                  <a:srgbClr val="FFFFFF"/>
                </a:solidFill>
                <a:sym typeface="Marker Felt"/>
              </a:endParaRPr>
            </a:p>
            <a:p>
              <a:pPr marL="555863" indent="-555863" defTabSz="381159" hangingPunct="0">
                <a:buSzPct val="43000"/>
                <a:buBlip>
                  <a:blip r:embed="rId2"/>
                </a:buBlip>
              </a:pPr>
              <a:r>
                <a:rPr sz="2800" kern="0" dirty="0">
                  <a:solidFill>
                    <a:srgbClr val="FFFFFF"/>
                  </a:solidFill>
                  <a:sym typeface="Marker Felt"/>
                </a:rPr>
                <a:t>LEGEND-1000</a:t>
              </a:r>
            </a:p>
          </p:txBody>
        </p:sp>
        <p:sp>
          <p:nvSpPr>
            <p:cNvPr id="266" name="}"/>
            <p:cNvSpPr txBox="1"/>
            <p:nvPr/>
          </p:nvSpPr>
          <p:spPr>
            <a:xfrm>
              <a:off x="4226392" y="515649"/>
              <a:ext cx="750541" cy="9921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0">
                  <a:latin typeface="Arial"/>
                  <a:ea typeface="Arial"/>
                  <a:cs typeface="Arial"/>
                  <a:sym typeface="Arial"/>
                </a:defRPr>
              </a:lvl1pPr>
            </a:lstStyle>
            <a:p>
              <a:pPr algn="ctr" defTabSz="381159" hangingPunct="0"/>
              <a:r>
                <a:rPr kern="0" dirty="0">
                  <a:solidFill>
                    <a:srgbClr val="FFFFFF"/>
                  </a:solidFill>
                </a:rPr>
                <a:t>}</a:t>
              </a:r>
            </a:p>
          </p:txBody>
        </p:sp>
        <mc:AlternateContent xmlns:mc="http://schemas.openxmlformats.org/markup-compatibility/2006" xmlns:a14="http://schemas.microsoft.com/office/drawing/2010/main">
          <mc:Choice Requires="a14">
            <p:sp>
              <p:nvSpPr>
                <p:cNvPr id="267" name="Уравнение"/>
                <p:cNvSpPr txBox="1"/>
                <p:nvPr/>
              </p:nvSpPr>
              <p:spPr>
                <a:xfrm>
                  <a:off x="5003418" y="1098501"/>
                  <a:ext cx="634977" cy="393953"/>
                </a:xfrm>
                <a:prstGeom prst="rect">
                  <a:avLst/>
                </a:prstGeom>
                <a:noFill/>
                <a:ln w="12700" cap="flat">
                  <a:noFill/>
                  <a:miter lim="400000"/>
                </a:ln>
                <a:effectLst/>
              </p:spPr>
              <p:txBody>
                <a:bodyPr wrap="none" lIns="0" tIns="0" rIns="0" bIns="0">
                  <a:spAutoFit/>
                </a:bodyPr>
                <a:lstStyle/>
                <a:p>
                  <a:pPr defTabSz="762327" latinLnBrk="1" hangingPunct="0">
                    <a:defRPr sz="1800">
                      <a:solidFill>
                        <a:srgbClr val="000000"/>
                      </a:solidFill>
                    </a:defRPr>
                  </a:pPr>
                  <a14:m>
                    <m:oMathPara xmlns:m="http://schemas.openxmlformats.org/officeDocument/2006/math">
                      <m:oMathParaPr>
                        <m:jc m:val="centerGroup"/>
                      </m:oMathParaPr>
                      <m:oMath xmlns:m="http://schemas.openxmlformats.org/officeDocument/2006/math">
                        <m:r>
                          <a:rPr i="1" kern="0">
                            <a:solidFill>
                              <a:srgbClr val="FEFFFE"/>
                            </a:solidFill>
                            <a:latin typeface="Cambria Math" panose="02040503050406030204" pitchFamily="18" charset="0"/>
                            <a:sym typeface="Marker Felt"/>
                          </a:rPr>
                          <m:t>0</m:t>
                        </m:r>
                        <m:r>
                          <a:rPr i="1" kern="0">
                            <a:solidFill>
                              <a:srgbClr val="FEFFFE"/>
                            </a:solidFill>
                            <a:latin typeface="Cambria Math" panose="02040503050406030204" pitchFamily="18" charset="0"/>
                            <a:sym typeface="Marker Felt"/>
                          </a:rPr>
                          <m:t>𝜈𝛽𝛽</m:t>
                        </m:r>
                      </m:oMath>
                    </m:oMathPara>
                  </a14:m>
                  <a:endParaRPr kern="0">
                    <a:solidFill>
                      <a:srgbClr val="000000"/>
                    </a:solidFill>
                    <a:sym typeface="Marker Felt"/>
                  </a:endParaRPr>
                </a:p>
              </p:txBody>
            </p:sp>
          </mc:Choice>
          <mc:Fallback xmlns="">
            <p:sp>
              <p:nvSpPr>
                <p:cNvPr id="267" name="Уравнение"/>
                <p:cNvSpPr txBox="1">
                  <a:spLocks noRot="1" noChangeAspect="1" noMove="1" noResize="1" noEditPoints="1" noAdjustHandles="1" noChangeArrowheads="1" noChangeShapeType="1" noTextEdit="1"/>
                </p:cNvSpPr>
                <p:nvPr/>
              </p:nvSpPr>
              <p:spPr>
                <a:xfrm>
                  <a:off x="5003418" y="1098503"/>
                  <a:ext cx="1049199" cy="471527"/>
                </a:xfrm>
                <a:prstGeom prst="rect">
                  <a:avLst/>
                </a:prstGeom>
                <a:blipFill rotWithShape="1">
                  <a:blip r:embed="rId3"/>
                  <a:stretch>
                    <a:fillRect r="-14535" b="-35065"/>
                  </a:stretch>
                </a:blipFill>
                <a:ln w="12700" cap="flat">
                  <a:noFill/>
                  <a:miter lim="400000"/>
                </a:ln>
                <a:effectLst/>
              </p:spPr>
              <p:txBody>
                <a:bodyPr/>
                <a:lstStyle/>
                <a:p>
                  <a:r>
                    <a:rPr lang="de-DE">
                      <a:noFill/>
                    </a:rPr>
                    <a:t> </a:t>
                  </a:r>
                </a:p>
              </p:txBody>
            </p:sp>
          </mc:Fallback>
        </mc:AlternateContent>
      </p:grpSp>
      <p:grpSp>
        <p:nvGrpSpPr>
          <p:cNvPr id="271" name="Группа"/>
          <p:cNvGrpSpPr/>
          <p:nvPr/>
        </p:nvGrpSpPr>
        <p:grpSpPr>
          <a:xfrm>
            <a:off x="6738128" y="5776921"/>
            <a:ext cx="5216585" cy="641201"/>
            <a:chOff x="0" y="-119427"/>
            <a:chExt cx="5564355" cy="911969"/>
          </a:xfrm>
        </p:grpSpPr>
        <p:sp>
          <p:nvSpPr>
            <p:cNvPr id="269" name="KATRIN"/>
            <p:cNvSpPr txBox="1"/>
            <p:nvPr/>
          </p:nvSpPr>
          <p:spPr>
            <a:xfrm>
              <a:off x="0" y="-119427"/>
              <a:ext cx="2583613" cy="9119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666750" indent="-666750" algn="l">
                <a:buSzPct val="43000"/>
                <a:buBlip>
                  <a:blip r:embed="rId2"/>
                </a:buBlip>
              </a:lvl1pPr>
            </a:lstStyle>
            <a:p>
              <a:pPr defTabSz="381159" hangingPunct="0"/>
              <a:r>
                <a:rPr sz="3500" kern="0">
                  <a:solidFill>
                    <a:srgbClr val="FFFFFF"/>
                  </a:solidFill>
                  <a:sym typeface="Marker Felt"/>
                </a:rPr>
                <a:t>KATRIN</a:t>
              </a:r>
            </a:p>
          </p:txBody>
        </p:sp>
        <p:sp>
          <p:nvSpPr>
            <p:cNvPr id="270" name="Mass Meas."/>
            <p:cNvSpPr txBox="1"/>
            <p:nvPr/>
          </p:nvSpPr>
          <p:spPr>
            <a:xfrm>
              <a:off x="2873021" y="-119427"/>
              <a:ext cx="2691334" cy="9119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381159" hangingPunct="0"/>
              <a:r>
                <a:rPr sz="3500" kern="0">
                  <a:solidFill>
                    <a:srgbClr val="FFFFFF"/>
                  </a:solidFill>
                  <a:sym typeface="Marker Felt"/>
                </a:rPr>
                <a:t>Mass Meas.</a:t>
              </a:r>
            </a:p>
          </p:txBody>
        </p:sp>
      </p:grpSp>
    </p:spTree>
    <p:extLst>
      <p:ext uri="{BB962C8B-B14F-4D97-AF65-F5344CB8AC3E}">
        <p14:creationId xmlns:p14="http://schemas.microsoft.com/office/powerpoint/2010/main" val="198623770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advAuto="0"/>
      <p:bldP spid="256" grpId="0" animBg="1" advAuto="0"/>
      <p:bldP spid="260" grpId="0" animBg="1" advAuto="0"/>
      <p:bldP spid="264" grpId="0" animBg="1" advAuto="0"/>
      <p:bldP spid="268" grpId="0" animBg="1" advAuto="0"/>
      <p:bldP spid="271"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8EB4E3"/>
        </a:solidFill>
        <a:effectLst/>
      </p:bgPr>
    </p:bg>
    <p:spTree>
      <p:nvGrpSpPr>
        <p:cNvPr id="1" name=""/>
        <p:cNvGrpSpPr/>
        <p:nvPr/>
      </p:nvGrpSpPr>
      <p:grpSpPr>
        <a:xfrm>
          <a:off x="0" y="0"/>
          <a:ext cx="0" cy="0"/>
          <a:chOff x="0" y="0"/>
          <a:chExt cx="0" cy="0"/>
        </a:xfrm>
      </p:grpSpPr>
      <p:cxnSp>
        <p:nvCxnSpPr>
          <p:cNvPr id="2" name="Прямая соединительная линия 1"/>
          <p:cNvCxnSpPr/>
          <p:nvPr/>
        </p:nvCxnSpPr>
        <p:spPr>
          <a:xfrm>
            <a:off x="0" y="0"/>
            <a:ext cx="12192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V="1">
            <a:off x="7253817" y="4970555"/>
            <a:ext cx="1126067" cy="9525"/>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2717854" y="4292619"/>
            <a:ext cx="183820" cy="291962"/>
          </a:xfrm>
          <a:prstGeom prst="rect">
            <a:avLst/>
          </a:prstGeom>
          <a:noFill/>
        </p:spPr>
        <p:txBody>
          <a:bodyPr wrap="none" lIns="90989" tIns="45509" rIns="90989" bIns="45509">
            <a:spAutoFit/>
          </a:bodyPr>
          <a:lstStyle/>
          <a:p>
            <a:pPr>
              <a:defRPr/>
            </a:pPr>
            <a:endParaRPr lang="ru-RU" sz="1300" b="1" dirty="0">
              <a:ln>
                <a:solidFill>
                  <a:prstClr val="white"/>
                </a:solidFill>
              </a:ln>
              <a:solidFill>
                <a:prstClr val="black"/>
              </a:solidFill>
              <a:effectLst>
                <a:outerShdw blurRad="38100" dist="38100" dir="2700000" algn="tl">
                  <a:srgbClr val="000000">
                    <a:alpha val="43137"/>
                  </a:srgbClr>
                </a:outerShdw>
              </a:effectLst>
              <a:cs typeface="Arial" panose="020B0604020202020204" pitchFamily="34" charset="0"/>
            </a:endParaRPr>
          </a:p>
        </p:txBody>
      </p:sp>
      <p:sp>
        <p:nvSpPr>
          <p:cNvPr id="63" name="TextBox 62"/>
          <p:cNvSpPr txBox="1"/>
          <p:nvPr/>
        </p:nvSpPr>
        <p:spPr>
          <a:xfrm>
            <a:off x="220167" y="1282762"/>
            <a:ext cx="4288367" cy="4246890"/>
          </a:xfrm>
          <a:prstGeom prst="rect">
            <a:avLst/>
          </a:prstGeom>
          <a:solidFill>
            <a:schemeClr val="bg1">
              <a:alpha val="44000"/>
            </a:schemeClr>
          </a:solidFill>
        </p:spPr>
        <p:txBody>
          <a:bodyPr lIns="90989" tIns="45509" rIns="90989" bIns="45509">
            <a:spAutoFit/>
          </a:bodyPr>
          <a:lstStyle/>
          <a:p>
            <a:pPr>
              <a:defRPr/>
            </a:pPr>
            <a:r>
              <a:rPr lang="en-US" sz="2700" b="1" dirty="0">
                <a:solidFill>
                  <a:prstClr val="black"/>
                </a:solidFill>
                <a:effectLst>
                  <a:outerShdw blurRad="38100" dist="38100" dir="2700000" algn="tl">
                    <a:srgbClr val="000000">
                      <a:alpha val="43137"/>
                    </a:srgbClr>
                  </a:outerShdw>
                </a:effectLst>
                <a:cs typeface="Arial" panose="020B0604020202020204" pitchFamily="34" charset="0"/>
              </a:rPr>
              <a:t>BAIKAL-GVD-1</a:t>
            </a:r>
          </a:p>
          <a:p>
            <a:pPr algn="just">
              <a:defRPr/>
            </a:pPr>
            <a:r>
              <a:rPr lang="en-US" sz="2000" b="1" dirty="0">
                <a:solidFill>
                  <a:prstClr val="black"/>
                </a:solidFill>
                <a:latin typeface="Arial" pitchFamily="34" charset="0"/>
                <a:cs typeface="Arial" panose="020B0604020202020204" pitchFamily="34" charset="0"/>
              </a:rPr>
              <a:t>2304 light sensors </a:t>
            </a:r>
          </a:p>
          <a:p>
            <a:pPr algn="just">
              <a:defRPr/>
            </a:pPr>
            <a:r>
              <a:rPr lang="en-US" sz="2000" b="1" dirty="0">
                <a:solidFill>
                  <a:prstClr val="black"/>
                </a:solidFill>
                <a:latin typeface="Arial" pitchFamily="34" charset="0"/>
                <a:cs typeface="Arial" panose="020B0604020202020204" pitchFamily="34" charset="0"/>
              </a:rPr>
              <a:t>combined in 8 clusters</a:t>
            </a:r>
          </a:p>
          <a:p>
            <a:pPr algn="just">
              <a:defRPr/>
            </a:pPr>
            <a:r>
              <a:rPr lang="en-US" sz="2000" b="1" dirty="0">
                <a:solidFill>
                  <a:prstClr val="black"/>
                </a:solidFill>
                <a:latin typeface="Arial" pitchFamily="34" charset="0"/>
                <a:cs typeface="Arial" panose="020B0604020202020204" pitchFamily="34" charset="0"/>
              </a:rPr>
              <a:t>of vertical strings at</a:t>
            </a:r>
          </a:p>
          <a:p>
            <a:pPr algn="just">
              <a:defRPr/>
            </a:pPr>
            <a:r>
              <a:rPr lang="en-US" sz="2000" b="1" dirty="0">
                <a:solidFill>
                  <a:prstClr val="black"/>
                </a:solidFill>
                <a:latin typeface="Arial" pitchFamily="34" charset="0"/>
                <a:cs typeface="Arial" panose="020B0604020202020204" pitchFamily="34" charset="0"/>
              </a:rPr>
              <a:t>750 – 1300 m depths.</a:t>
            </a:r>
          </a:p>
          <a:p>
            <a:pPr>
              <a:defRPr/>
            </a:pPr>
            <a:endParaRPr lang="en-US" sz="800" b="1" dirty="0">
              <a:solidFill>
                <a:prstClr val="black"/>
              </a:solidFill>
              <a:effectLst>
                <a:outerShdw blurRad="38100" dist="38100" dir="2700000" algn="tl">
                  <a:srgbClr val="000000">
                    <a:alpha val="43137"/>
                  </a:srgbClr>
                </a:outerShdw>
              </a:effectLst>
              <a:cs typeface="Arial" panose="020B0604020202020204" pitchFamily="34" charset="0"/>
            </a:endParaRPr>
          </a:p>
          <a:p>
            <a:pPr>
              <a:defRPr/>
            </a:pPr>
            <a:r>
              <a:rPr lang="en-US" b="1" dirty="0">
                <a:solidFill>
                  <a:srgbClr val="003366"/>
                </a:solidFill>
                <a:latin typeface="Arial" pitchFamily="34" charset="0"/>
                <a:cs typeface="Arial" panose="020B0604020202020204" pitchFamily="34" charset="0"/>
              </a:rPr>
              <a:t>Detection volume 0.4 km</a:t>
            </a:r>
            <a:r>
              <a:rPr lang="en-US" b="1" baseline="30000" dirty="0">
                <a:solidFill>
                  <a:srgbClr val="003366"/>
                </a:solidFill>
                <a:latin typeface="Arial" pitchFamily="34" charset="0"/>
                <a:cs typeface="Arial" panose="020B0604020202020204" pitchFamily="34" charset="0"/>
              </a:rPr>
              <a:t>3</a:t>
            </a:r>
          </a:p>
          <a:p>
            <a:pPr>
              <a:defRPr/>
            </a:pPr>
            <a:endParaRPr lang="en-US" sz="1200" b="1" dirty="0">
              <a:solidFill>
                <a:prstClr val="black"/>
              </a:solidFill>
              <a:effectLst>
                <a:outerShdw blurRad="38100" dist="38100" dir="2700000" algn="tl">
                  <a:srgbClr val="000000">
                    <a:alpha val="43137"/>
                  </a:srgbClr>
                </a:outerShdw>
              </a:effectLst>
              <a:cs typeface="Arial" panose="020B0604020202020204" pitchFamily="34" charset="0"/>
            </a:endParaRPr>
          </a:p>
          <a:p>
            <a:pPr>
              <a:defRPr/>
            </a:pPr>
            <a:r>
              <a:rPr lang="en-US" sz="2700" b="1" u="sng" dirty="0">
                <a:solidFill>
                  <a:prstClr val="black"/>
                </a:solidFill>
                <a:latin typeface="Arial" pitchFamily="34" charset="0"/>
                <a:cs typeface="Arial" panose="020B0604020202020204" pitchFamily="34" charset="0"/>
              </a:rPr>
              <a:t>Objectives</a:t>
            </a:r>
            <a:r>
              <a:rPr lang="ru-RU" sz="2700" b="1" u="sng" dirty="0">
                <a:solidFill>
                  <a:prstClr val="black"/>
                </a:solidFill>
                <a:latin typeface="Arial" pitchFamily="34" charset="0"/>
                <a:cs typeface="Arial" panose="020B0604020202020204" pitchFamily="34" charset="0"/>
              </a:rPr>
              <a:t>:</a:t>
            </a:r>
            <a:endParaRPr lang="en-US" sz="2700" b="1" u="sng" dirty="0">
              <a:solidFill>
                <a:prstClr val="black"/>
              </a:solidFill>
              <a:latin typeface="Arial" pitchFamily="34" charset="0"/>
              <a:cs typeface="Arial" panose="020B0604020202020204" pitchFamily="34" charset="0"/>
            </a:endParaRPr>
          </a:p>
          <a:p>
            <a:pPr marL="213258" indent="-213258">
              <a:buFont typeface="Arial" panose="020B0604020202020204" pitchFamily="34" charset="0"/>
              <a:buChar char="•"/>
              <a:defRPr/>
            </a:pPr>
            <a:r>
              <a:rPr lang="en-US" b="1" dirty="0">
                <a:solidFill>
                  <a:prstClr val="black"/>
                </a:solidFill>
                <a:latin typeface="Arial" pitchFamily="34" charset="0"/>
                <a:cs typeface="Arial" panose="020B0604020202020204" pitchFamily="34" charset="0"/>
              </a:rPr>
              <a:t>Neutrino astrophysics above </a:t>
            </a:r>
            <a:r>
              <a:rPr lang="ru-RU" b="1" dirty="0">
                <a:solidFill>
                  <a:prstClr val="black"/>
                </a:solidFill>
                <a:latin typeface="Arial" pitchFamily="34" charset="0"/>
                <a:cs typeface="Arial" panose="020B0604020202020204" pitchFamily="34" charset="0"/>
              </a:rPr>
              <a:t> </a:t>
            </a:r>
            <a:r>
              <a:rPr lang="en-US" b="1" dirty="0">
                <a:solidFill>
                  <a:prstClr val="black"/>
                </a:solidFill>
                <a:latin typeface="Arial" pitchFamily="34" charset="0"/>
                <a:cs typeface="Arial" panose="020B0604020202020204" pitchFamily="34" charset="0"/>
              </a:rPr>
              <a:t>few </a:t>
            </a:r>
            <a:r>
              <a:rPr lang="en-US" b="1" dirty="0" err="1">
                <a:solidFill>
                  <a:prstClr val="black"/>
                </a:solidFill>
                <a:latin typeface="Arial" pitchFamily="34" charset="0"/>
                <a:cs typeface="Arial" panose="020B0604020202020204" pitchFamily="34" charset="0"/>
              </a:rPr>
              <a:t>TeV</a:t>
            </a:r>
            <a:endParaRPr lang="ru-RU" b="1" dirty="0">
              <a:solidFill>
                <a:prstClr val="black"/>
              </a:solidFill>
              <a:latin typeface="Arial" pitchFamily="34" charset="0"/>
              <a:cs typeface="Arial" panose="020B0604020202020204" pitchFamily="34" charset="0"/>
            </a:endParaRPr>
          </a:p>
          <a:p>
            <a:pPr marL="213258" indent="-213258">
              <a:buFont typeface="Arial" panose="020B0604020202020204" pitchFamily="34" charset="0"/>
              <a:buChar char="•"/>
              <a:defRPr/>
            </a:pPr>
            <a:r>
              <a:rPr lang="en-US" b="1" dirty="0">
                <a:solidFill>
                  <a:prstClr val="black"/>
                </a:solidFill>
                <a:latin typeface="Arial" pitchFamily="34" charset="0"/>
                <a:cs typeface="Arial" panose="020B0604020202020204" pitchFamily="34" charset="0"/>
              </a:rPr>
              <a:t>Dark matter – indirect search</a:t>
            </a:r>
          </a:p>
          <a:p>
            <a:pPr marL="213258" indent="-213258">
              <a:buFont typeface="Arial" panose="020B0604020202020204" pitchFamily="34" charset="0"/>
              <a:buChar char="•"/>
              <a:defRPr/>
            </a:pPr>
            <a:r>
              <a:rPr lang="en-US" b="1" dirty="0">
                <a:solidFill>
                  <a:prstClr val="black"/>
                </a:solidFill>
                <a:latin typeface="Arial" pitchFamily="34" charset="0"/>
                <a:cs typeface="Arial" panose="020B0604020202020204" pitchFamily="34" charset="0"/>
              </a:rPr>
              <a:t>Exotic particles – monopoles, Q-balls, </a:t>
            </a:r>
            <a:r>
              <a:rPr lang="en-US" b="1" dirty="0" err="1">
                <a:solidFill>
                  <a:prstClr val="black"/>
                </a:solidFill>
                <a:latin typeface="Arial" pitchFamily="34" charset="0"/>
                <a:cs typeface="Arial" panose="020B0604020202020204" pitchFamily="34" charset="0"/>
              </a:rPr>
              <a:t>nuclearites</a:t>
            </a:r>
            <a:r>
              <a:rPr lang="en-US" b="1" dirty="0">
                <a:solidFill>
                  <a:prstClr val="black"/>
                </a:solidFill>
                <a:latin typeface="Arial" pitchFamily="34" charset="0"/>
                <a:cs typeface="Arial" panose="020B0604020202020204" pitchFamily="34" charset="0"/>
              </a:rPr>
              <a:t>, …</a:t>
            </a:r>
            <a:endParaRPr lang="ru-RU" b="1" dirty="0">
              <a:solidFill>
                <a:prstClr val="black"/>
              </a:solidFill>
              <a:latin typeface="Arial" pitchFamily="34" charset="0"/>
              <a:cs typeface="Arial" panose="020B0604020202020204" pitchFamily="34" charset="0"/>
            </a:endParaRPr>
          </a:p>
          <a:p>
            <a:pPr>
              <a:defRPr/>
            </a:pPr>
            <a:endParaRPr lang="ru-RU" sz="800" b="1" dirty="0">
              <a:solidFill>
                <a:prstClr val="black"/>
              </a:solidFill>
              <a:effectLst>
                <a:outerShdw blurRad="38100" dist="38100" dir="2700000" algn="tl">
                  <a:srgbClr val="000000">
                    <a:alpha val="43137"/>
                  </a:srgbClr>
                </a:outerShdw>
              </a:effectLst>
              <a:cs typeface="Arial" panose="020B0604020202020204" pitchFamily="34" charset="0"/>
            </a:endParaRPr>
          </a:p>
        </p:txBody>
      </p:sp>
      <p:cxnSp>
        <p:nvCxnSpPr>
          <p:cNvPr id="4" name="Прямая соединительная линия 3"/>
          <p:cNvCxnSpPr/>
          <p:nvPr/>
        </p:nvCxnSpPr>
        <p:spPr>
          <a:xfrm>
            <a:off x="6040967" y="5402263"/>
            <a:ext cx="914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6081184" y="5405438"/>
            <a:ext cx="914400" cy="6858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04488" name="Группа 9"/>
          <p:cNvGrpSpPr>
            <a:grpSpLocks/>
          </p:cNvGrpSpPr>
          <p:nvPr/>
        </p:nvGrpSpPr>
        <p:grpSpPr bwMode="auto">
          <a:xfrm>
            <a:off x="4489525" y="2128929"/>
            <a:ext cx="7555557" cy="4203803"/>
            <a:chOff x="4356675" y="751418"/>
            <a:chExt cx="7555355" cy="5606955"/>
          </a:xfrm>
        </p:grpSpPr>
        <p:grpSp>
          <p:nvGrpSpPr>
            <p:cNvPr id="404497" name="Группа 11"/>
            <p:cNvGrpSpPr>
              <a:grpSpLocks/>
            </p:cNvGrpSpPr>
            <p:nvPr/>
          </p:nvGrpSpPr>
          <p:grpSpPr bwMode="auto">
            <a:xfrm>
              <a:off x="4356675" y="1149567"/>
              <a:ext cx="6231385" cy="4658220"/>
              <a:chOff x="1255464" y="1017383"/>
              <a:chExt cx="6930004" cy="4275667"/>
            </a:xfrm>
          </p:grpSpPr>
          <p:sp>
            <p:nvSpPr>
              <p:cNvPr id="3" name="Цилиндр 2"/>
              <p:cNvSpPr/>
              <p:nvPr/>
            </p:nvSpPr>
            <p:spPr>
              <a:xfrm>
                <a:off x="1255464" y="1184448"/>
                <a:ext cx="1334666"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sp>
            <p:nvSpPr>
              <p:cNvPr id="46" name="Цилиндр 45"/>
              <p:cNvSpPr/>
              <p:nvPr/>
            </p:nvSpPr>
            <p:spPr>
              <a:xfrm>
                <a:off x="2665456" y="1069782"/>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sp>
            <p:nvSpPr>
              <p:cNvPr id="50" name="Цилиндр 49"/>
              <p:cNvSpPr/>
              <p:nvPr/>
            </p:nvSpPr>
            <p:spPr>
              <a:xfrm>
                <a:off x="4171958" y="1017308"/>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sp>
            <p:nvSpPr>
              <p:cNvPr id="57" name="Цилиндр 56"/>
              <p:cNvSpPr/>
              <p:nvPr/>
            </p:nvSpPr>
            <p:spPr>
              <a:xfrm>
                <a:off x="5657276" y="1036743"/>
                <a:ext cx="1334666"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sp>
            <p:nvSpPr>
              <p:cNvPr id="49" name="Цилиндр 48"/>
              <p:cNvSpPr/>
              <p:nvPr/>
            </p:nvSpPr>
            <p:spPr>
              <a:xfrm>
                <a:off x="3823579" y="1221374"/>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sp>
            <p:nvSpPr>
              <p:cNvPr id="48" name="Цилиндр 47"/>
              <p:cNvSpPr/>
              <p:nvPr/>
            </p:nvSpPr>
            <p:spPr>
              <a:xfrm>
                <a:off x="2533637" y="1322436"/>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sp>
            <p:nvSpPr>
              <p:cNvPr id="55" name="Цилиндр 54"/>
              <p:cNvSpPr/>
              <p:nvPr/>
            </p:nvSpPr>
            <p:spPr>
              <a:xfrm>
                <a:off x="4871070" y="1332154"/>
                <a:ext cx="1334666"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sp>
            <p:nvSpPr>
              <p:cNvPr id="53" name="Цилиндр 52"/>
              <p:cNvSpPr/>
              <p:nvPr/>
            </p:nvSpPr>
            <p:spPr>
              <a:xfrm>
                <a:off x="6850708" y="1166956"/>
                <a:ext cx="1334668" cy="3960833"/>
              </a:xfrm>
              <a:prstGeom prst="can">
                <a:avLst>
                  <a:gd name="adj" fmla="val 1126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grpSp>
        <p:grpSp>
          <p:nvGrpSpPr>
            <p:cNvPr id="404498" name="Группа 6"/>
            <p:cNvGrpSpPr>
              <a:grpSpLocks/>
            </p:cNvGrpSpPr>
            <p:nvPr/>
          </p:nvGrpSpPr>
          <p:grpSpPr bwMode="auto">
            <a:xfrm>
              <a:off x="4411707" y="751418"/>
              <a:ext cx="7500323" cy="5606955"/>
              <a:chOff x="2849422" y="1091660"/>
              <a:chExt cx="7500323" cy="5606955"/>
            </a:xfrm>
          </p:grpSpPr>
          <p:cxnSp>
            <p:nvCxnSpPr>
              <p:cNvPr id="8" name="Gerade Verbindung mit Pfeil 7"/>
              <p:cNvCxnSpPr/>
              <p:nvPr/>
            </p:nvCxnSpPr>
            <p:spPr>
              <a:xfrm flipV="1">
                <a:off x="7681644" y="6327935"/>
                <a:ext cx="1265733" cy="25409"/>
              </a:xfrm>
              <a:prstGeom prst="straightConnector1">
                <a:avLst/>
              </a:prstGeom>
              <a:ln w="28575">
                <a:solidFill>
                  <a:schemeClr val="accent1">
                    <a:shade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Цилиндр 32"/>
              <p:cNvSpPr/>
              <p:nvPr/>
            </p:nvSpPr>
            <p:spPr>
              <a:xfrm>
                <a:off x="2849422" y="1449496"/>
                <a:ext cx="6459896" cy="4719636"/>
              </a:xfrm>
              <a:prstGeom prst="can">
                <a:avLst>
                  <a:gd name="adj" fmla="val 12656"/>
                </a:avLst>
              </a:prstGeom>
              <a:solidFill>
                <a:schemeClr val="accent1">
                  <a:lumMod val="20000"/>
                  <a:lumOff val="80000"/>
                  <a:alpha val="7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dirty="0">
                  <a:ln>
                    <a:solidFill>
                      <a:prstClr val="white"/>
                    </a:solidFill>
                  </a:ln>
                  <a:solidFill>
                    <a:prstClr val="white"/>
                  </a:solidFill>
                </a:endParaRPr>
              </a:p>
            </p:txBody>
          </p:sp>
          <p:cxnSp>
            <p:nvCxnSpPr>
              <p:cNvPr id="29" name="Прямая со стрелкой 28"/>
              <p:cNvCxnSpPr/>
              <p:nvPr/>
            </p:nvCxnSpPr>
            <p:spPr>
              <a:xfrm>
                <a:off x="2891755" y="6670950"/>
                <a:ext cx="6576309" cy="0"/>
              </a:xfrm>
              <a:prstGeom prst="straightConnector1">
                <a:avLst/>
              </a:prstGeom>
              <a:ln w="34925">
                <a:solidFill>
                  <a:schemeClr val="accent1">
                    <a:shade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582550" y="6288108"/>
                <a:ext cx="697608" cy="410507"/>
              </a:xfrm>
              <a:prstGeom prst="rect">
                <a:avLst/>
              </a:prstGeom>
              <a:noFill/>
              <a:ln>
                <a:solidFill>
                  <a:schemeClr val="accent1">
                    <a:shade val="50000"/>
                  </a:schemeClr>
                </a:solidFill>
              </a:ln>
            </p:spPr>
            <p:txBody>
              <a:bodyPr wrap="none">
                <a:spAutoFit/>
              </a:bodyPr>
              <a:lstStyle/>
              <a:p>
                <a:pPr>
                  <a:defRPr/>
                </a:pPr>
                <a:r>
                  <a:rPr lang="en-US" sz="1400" b="1" dirty="0">
                    <a:ln>
                      <a:solidFill>
                        <a:prstClr val="white"/>
                      </a:solidFill>
                    </a:ln>
                    <a:solidFill>
                      <a:srgbClr val="003366"/>
                    </a:solidFill>
                    <a:latin typeface="Arial" pitchFamily="34" charset="0"/>
                    <a:cs typeface="Arial" panose="020B0604020202020204" pitchFamily="34" charset="0"/>
                  </a:rPr>
                  <a:t>~1 km</a:t>
                </a:r>
                <a:endParaRPr lang="ru-RU" sz="1400" b="1" dirty="0">
                  <a:ln>
                    <a:solidFill>
                      <a:prstClr val="white"/>
                    </a:solidFill>
                  </a:ln>
                  <a:solidFill>
                    <a:srgbClr val="003366"/>
                  </a:solidFill>
                  <a:latin typeface="Arial" pitchFamily="34" charset="0"/>
                  <a:cs typeface="Arial" panose="020B0604020202020204" pitchFamily="34" charset="0"/>
                </a:endParaRPr>
              </a:p>
            </p:txBody>
          </p:sp>
          <p:grpSp>
            <p:nvGrpSpPr>
              <p:cNvPr id="404503" name="Группа 24"/>
              <p:cNvGrpSpPr>
                <a:grpSpLocks/>
              </p:cNvGrpSpPr>
              <p:nvPr/>
            </p:nvGrpSpPr>
            <p:grpSpPr bwMode="auto">
              <a:xfrm>
                <a:off x="10035321" y="1659117"/>
                <a:ext cx="314424" cy="4346976"/>
                <a:chOff x="9329117" y="-46231"/>
                <a:chExt cx="360461" cy="4437915"/>
              </a:xfrm>
            </p:grpSpPr>
            <p:cxnSp>
              <p:nvCxnSpPr>
                <p:cNvPr id="26" name="Прямая со стрелкой 25"/>
                <p:cNvCxnSpPr/>
                <p:nvPr/>
              </p:nvCxnSpPr>
              <p:spPr>
                <a:xfrm flipH="1">
                  <a:off x="9329117" y="-46231"/>
                  <a:ext cx="9706" cy="4437915"/>
                </a:xfrm>
                <a:prstGeom prst="straightConnector1">
                  <a:avLst/>
                </a:prstGeom>
                <a:ln w="34925">
                  <a:solidFill>
                    <a:schemeClr val="accent1">
                      <a:shade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6200000">
                  <a:off x="9047009" y="1895871"/>
                  <a:ext cx="949948" cy="335190"/>
                </a:xfrm>
                <a:prstGeom prst="rect">
                  <a:avLst/>
                </a:prstGeom>
                <a:noFill/>
                <a:ln>
                  <a:solidFill>
                    <a:schemeClr val="accent1">
                      <a:shade val="50000"/>
                    </a:schemeClr>
                  </a:solidFill>
                </a:ln>
              </p:spPr>
              <p:txBody>
                <a:bodyPr wrap="none">
                  <a:spAutoFit/>
                </a:bodyPr>
                <a:lstStyle/>
                <a:p>
                  <a:pPr>
                    <a:defRPr/>
                  </a:pPr>
                  <a:r>
                    <a:rPr lang="en-US" sz="1300" b="1" dirty="0">
                      <a:ln>
                        <a:solidFill>
                          <a:prstClr val="white"/>
                        </a:solidFill>
                      </a:ln>
                      <a:solidFill>
                        <a:srgbClr val="1F497D">
                          <a:lumMod val="20000"/>
                          <a:lumOff val="80000"/>
                        </a:srgbClr>
                      </a:solidFill>
                      <a:cs typeface="Arial" panose="020B0604020202020204" pitchFamily="34" charset="0"/>
                    </a:rPr>
                    <a:t>~600 m</a:t>
                  </a:r>
                  <a:endParaRPr lang="ru-RU" sz="1300" b="1" dirty="0">
                    <a:ln>
                      <a:solidFill>
                        <a:prstClr val="white"/>
                      </a:solidFill>
                    </a:ln>
                    <a:solidFill>
                      <a:srgbClr val="1F497D">
                        <a:lumMod val="20000"/>
                        <a:lumOff val="80000"/>
                      </a:srgbClr>
                    </a:solidFill>
                    <a:cs typeface="Arial" panose="020B0604020202020204" pitchFamily="34" charset="0"/>
                  </a:endParaRPr>
                </a:p>
              </p:txBody>
            </p:sp>
          </p:grpSp>
          <p:sp>
            <p:nvSpPr>
              <p:cNvPr id="139" name="TextBox 138"/>
              <p:cNvSpPr txBox="1"/>
              <p:nvPr/>
            </p:nvSpPr>
            <p:spPr>
              <a:xfrm>
                <a:off x="7927672" y="6181475"/>
                <a:ext cx="793591" cy="369456"/>
              </a:xfrm>
              <a:prstGeom prst="rect">
                <a:avLst/>
              </a:prstGeom>
              <a:solidFill>
                <a:srgbClr val="6699FF"/>
              </a:solidFill>
              <a:ln>
                <a:solidFill>
                  <a:schemeClr val="accent1">
                    <a:shade val="50000"/>
                  </a:schemeClr>
                </a:solidFill>
              </a:ln>
            </p:spPr>
            <p:txBody>
              <a:bodyPr>
                <a:spAutoFit/>
              </a:bodyPr>
              <a:lstStyle/>
              <a:p>
                <a:pPr>
                  <a:defRPr/>
                </a:pPr>
                <a:r>
                  <a:rPr lang="en-US" sz="1200" dirty="0">
                    <a:ln>
                      <a:solidFill>
                        <a:prstClr val="white"/>
                      </a:solidFill>
                    </a:ln>
                    <a:solidFill>
                      <a:prstClr val="white"/>
                    </a:solidFill>
                    <a:cs typeface="Arial" panose="020B0604020202020204" pitchFamily="34" charset="0"/>
                  </a:rPr>
                  <a:t>120 m</a:t>
                </a:r>
                <a:endParaRPr lang="ru-RU" sz="1200" dirty="0">
                  <a:ln>
                    <a:solidFill>
                      <a:prstClr val="white"/>
                    </a:solidFill>
                  </a:ln>
                  <a:solidFill>
                    <a:prstClr val="white"/>
                  </a:solidFill>
                  <a:cs typeface="Arial" panose="020B0604020202020204" pitchFamily="34" charset="0"/>
                </a:endParaRPr>
              </a:p>
            </p:txBody>
          </p:sp>
          <p:grpSp>
            <p:nvGrpSpPr>
              <p:cNvPr id="404505" name="Группа 31"/>
              <p:cNvGrpSpPr>
                <a:grpSpLocks/>
              </p:cNvGrpSpPr>
              <p:nvPr/>
            </p:nvGrpSpPr>
            <p:grpSpPr bwMode="auto">
              <a:xfrm>
                <a:off x="3372224" y="1091660"/>
                <a:ext cx="1221285" cy="1111894"/>
                <a:chOff x="1887030" y="836712"/>
                <a:chExt cx="1357128" cy="1111894"/>
              </a:xfrm>
            </p:grpSpPr>
            <p:sp>
              <p:nvSpPr>
                <p:cNvPr id="51" name="TextBox 50"/>
                <p:cNvSpPr txBox="1"/>
                <p:nvPr/>
              </p:nvSpPr>
              <p:spPr>
                <a:xfrm rot="206125">
                  <a:off x="2163518" y="1558624"/>
                  <a:ext cx="682578" cy="389982"/>
                </a:xfrm>
                <a:prstGeom prst="rect">
                  <a:avLst/>
                </a:prstGeom>
                <a:noFill/>
                <a:ln>
                  <a:solidFill>
                    <a:schemeClr val="accent1">
                      <a:shade val="50000"/>
                    </a:schemeClr>
                  </a:solidFill>
                </a:ln>
              </p:spPr>
              <p:txBody>
                <a:bodyPr wrap="none">
                  <a:spAutoFit/>
                </a:bodyPr>
                <a:lstStyle/>
                <a:p>
                  <a:pPr>
                    <a:defRPr/>
                  </a:pPr>
                  <a:r>
                    <a:rPr lang="en-US" sz="1300" b="1" dirty="0">
                      <a:ln>
                        <a:solidFill>
                          <a:prstClr val="white"/>
                        </a:solidFill>
                      </a:ln>
                      <a:solidFill>
                        <a:prstClr val="black"/>
                      </a:solidFill>
                      <a:cs typeface="Arial" panose="020B0604020202020204" pitchFamily="34" charset="0"/>
                    </a:rPr>
                    <a:t>300 m</a:t>
                  </a:r>
                  <a:endParaRPr lang="ru-RU" sz="1300" b="1" dirty="0">
                    <a:ln>
                      <a:solidFill>
                        <a:prstClr val="white"/>
                      </a:solidFill>
                    </a:ln>
                    <a:solidFill>
                      <a:prstClr val="black"/>
                    </a:solidFill>
                    <a:cs typeface="Arial" panose="020B0604020202020204" pitchFamily="34" charset="0"/>
                  </a:endParaRPr>
                </a:p>
              </p:txBody>
            </p:sp>
            <p:cxnSp>
              <p:nvCxnSpPr>
                <p:cNvPr id="54" name="Прямая соединительная линия 53"/>
                <p:cNvCxnSpPr/>
                <p:nvPr/>
              </p:nvCxnSpPr>
              <p:spPr>
                <a:xfrm>
                  <a:off x="1887030" y="864237"/>
                  <a:ext cx="0" cy="827896"/>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3208877" y="836712"/>
                  <a:ext cx="2353" cy="916824"/>
                </a:xfrm>
                <a:prstGeom prst="line">
                  <a:avLst/>
                </a:prstGeom>
                <a:ln>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a:off x="1922312" y="1541798"/>
                  <a:ext cx="1321846" cy="97399"/>
                </a:xfrm>
                <a:prstGeom prst="straightConnector1">
                  <a:avLst/>
                </a:prstGeom>
                <a:ln w="44450">
                  <a:solidFill>
                    <a:schemeClr val="accent1">
                      <a:shade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4" name="Прямоугольник 13"/>
              <p:cNvSpPr/>
              <p:nvPr/>
            </p:nvSpPr>
            <p:spPr>
              <a:xfrm>
                <a:off x="5937557" y="1140359"/>
                <a:ext cx="1257267" cy="753787"/>
              </a:xfrm>
              <a:prstGeom prst="rect">
                <a:avLst/>
              </a:prstGeom>
              <a:solidFill>
                <a:schemeClr val="bg1"/>
              </a:solidFill>
              <a:ln>
                <a:solidFill>
                  <a:schemeClr val="accent1">
                    <a:shade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200" b="1" dirty="0">
                    <a:solidFill>
                      <a:prstClr val="black"/>
                    </a:solidFill>
                    <a:cs typeface="Arial" panose="020B0604020202020204" pitchFamily="34" charset="0"/>
                  </a:rPr>
                  <a:t>April 2017</a:t>
                </a:r>
              </a:p>
              <a:p>
                <a:pPr algn="ctr">
                  <a:defRPr/>
                </a:pPr>
                <a:r>
                  <a:rPr lang="en-US" sz="1200" b="1" dirty="0">
                    <a:solidFill>
                      <a:prstClr val="black"/>
                    </a:solidFill>
                    <a:cs typeface="Arial" panose="020B0604020202020204" pitchFamily="34" charset="0"/>
                  </a:rPr>
                  <a:t>Taking data</a:t>
                </a:r>
                <a:endParaRPr lang="ru-RU" sz="1200" b="1" dirty="0">
                  <a:solidFill>
                    <a:prstClr val="black"/>
                  </a:solidFill>
                  <a:cs typeface="Arial" panose="020B0604020202020204" pitchFamily="34" charset="0"/>
                </a:endParaRPr>
              </a:p>
            </p:txBody>
          </p:sp>
          <p:grpSp>
            <p:nvGrpSpPr>
              <p:cNvPr id="404507" name="Группа 42"/>
              <p:cNvGrpSpPr>
                <a:grpSpLocks/>
              </p:cNvGrpSpPr>
              <p:nvPr/>
            </p:nvGrpSpPr>
            <p:grpSpPr bwMode="auto">
              <a:xfrm>
                <a:off x="7709487" y="1175168"/>
                <a:ext cx="1265849" cy="4922412"/>
                <a:chOff x="6207505" y="822667"/>
                <a:chExt cx="1407767" cy="4518163"/>
              </a:xfrm>
            </p:grpSpPr>
            <p:grpSp>
              <p:nvGrpSpPr>
                <p:cNvPr id="404514" name="Группа 43"/>
                <p:cNvGrpSpPr>
                  <a:grpSpLocks/>
                </p:cNvGrpSpPr>
                <p:nvPr/>
              </p:nvGrpSpPr>
              <p:grpSpPr bwMode="auto">
                <a:xfrm>
                  <a:off x="6207505" y="822667"/>
                  <a:ext cx="1407767" cy="4502135"/>
                  <a:chOff x="6079552" y="-438017"/>
                  <a:chExt cx="1451190" cy="4792091"/>
                </a:xfrm>
              </p:grpSpPr>
              <p:grpSp>
                <p:nvGrpSpPr>
                  <p:cNvPr id="17" name="Группа 57"/>
                  <p:cNvGrpSpPr/>
                  <p:nvPr/>
                </p:nvGrpSpPr>
                <p:grpSpPr>
                  <a:xfrm>
                    <a:off x="6079552" y="-438017"/>
                    <a:ext cx="1451190" cy="4792091"/>
                    <a:chOff x="7249879" y="-510243"/>
                    <a:chExt cx="1451190" cy="4792091"/>
                  </a:xfrm>
                  <a:solidFill>
                    <a:schemeClr val="accent1"/>
                  </a:solidFill>
                </p:grpSpPr>
                <p:sp>
                  <p:nvSpPr>
                    <p:cNvPr id="64" name="TextBox 63"/>
                    <p:cNvSpPr txBox="1"/>
                    <p:nvPr/>
                  </p:nvSpPr>
                  <p:spPr>
                    <a:xfrm>
                      <a:off x="7249879" y="-510243"/>
                      <a:ext cx="1451190" cy="842229"/>
                    </a:xfrm>
                    <a:prstGeom prst="rect">
                      <a:avLst/>
                    </a:prstGeom>
                    <a:solidFill>
                      <a:schemeClr val="bg1"/>
                    </a:solidFill>
                    <a:ln>
                      <a:solidFill>
                        <a:schemeClr val="accent1">
                          <a:shade val="50000"/>
                        </a:schemeClr>
                      </a:solidFill>
                    </a:ln>
                  </p:spPr>
                  <p:txBody>
                    <a:bodyPr>
                      <a:spAutoFit/>
                    </a:bodyPr>
                    <a:lstStyle/>
                    <a:p>
                      <a:pPr algn="ctr">
                        <a:defRPr/>
                      </a:pPr>
                      <a:r>
                        <a:rPr lang="en-US" sz="1200" b="1" dirty="0">
                          <a:solidFill>
                            <a:prstClr val="black"/>
                          </a:solidFill>
                          <a:cs typeface="Arial" panose="020B0604020202020204" pitchFamily="34" charset="0"/>
                        </a:rPr>
                        <a:t>April 2016</a:t>
                      </a:r>
                    </a:p>
                    <a:p>
                      <a:pPr algn="ctr">
                        <a:defRPr/>
                      </a:pPr>
                      <a:r>
                        <a:rPr lang="en-US" sz="1200" b="1" dirty="0">
                          <a:solidFill>
                            <a:prstClr val="black"/>
                          </a:solidFill>
                          <a:cs typeface="Arial" panose="020B0604020202020204" pitchFamily="34" charset="0"/>
                        </a:rPr>
                        <a:t>Taking data</a:t>
                      </a:r>
                      <a:endParaRPr lang="ru-RU" sz="1200" b="1" dirty="0">
                        <a:solidFill>
                          <a:prstClr val="black"/>
                        </a:solidFill>
                        <a:cs typeface="Arial" panose="020B0604020202020204" pitchFamily="34" charset="0"/>
                      </a:endParaRPr>
                    </a:p>
                    <a:p>
                      <a:pPr>
                        <a:defRPr/>
                      </a:pPr>
                      <a:endParaRPr lang="en-US" sz="1200" u="sng" dirty="0">
                        <a:ln>
                          <a:solidFill>
                            <a:prstClr val="white"/>
                          </a:solidFill>
                        </a:ln>
                        <a:solidFill>
                          <a:srgbClr val="C00000"/>
                        </a:solidFill>
                        <a:cs typeface="Arial" panose="020B0604020202020204" pitchFamily="34" charset="0"/>
                      </a:endParaRPr>
                    </a:p>
                  </p:txBody>
                </p:sp>
                <p:pic>
                  <p:nvPicPr>
                    <p:cNvPr id="60" name="Рисунок 59"/>
                    <p:cNvPicPr>
                      <a:picLocks noChangeAspect="1"/>
                    </p:cNvPicPr>
                    <p:nvPr/>
                  </p:nvPicPr>
                  <p:blipFill>
                    <a:blip r:embed="rId3" cstate="print"/>
                    <a:stretch>
                      <a:fillRect/>
                    </a:stretch>
                  </p:blipFill>
                  <p:spPr>
                    <a:xfrm>
                      <a:off x="7265795" y="159766"/>
                      <a:ext cx="1375879" cy="4122082"/>
                    </a:xfrm>
                    <a:prstGeom prst="rect">
                      <a:avLst/>
                    </a:prstGeom>
                    <a:grpFill/>
                    <a:ln w="38100">
                      <a:solidFill>
                        <a:schemeClr val="accent1">
                          <a:shade val="50000"/>
                        </a:schemeClr>
                      </a:solidFill>
                    </a:ln>
                  </p:spPr>
                </p:pic>
              </p:grpSp>
              <p:sp>
                <p:nvSpPr>
                  <p:cNvPr id="59" name="Овал 58"/>
                  <p:cNvSpPr/>
                  <p:nvPr/>
                </p:nvSpPr>
                <p:spPr>
                  <a:xfrm>
                    <a:off x="6096162" y="171328"/>
                    <a:ext cx="1375836" cy="126188"/>
                  </a:xfrm>
                  <a:prstGeom prst="ellipse">
                    <a:avLst/>
                  </a:prstGeom>
                  <a:solidFill>
                    <a:schemeClr val="tx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grpSp>
            <p:sp>
              <p:nvSpPr>
                <p:cNvPr id="52" name="Овал 51"/>
                <p:cNvSpPr/>
                <p:nvPr/>
              </p:nvSpPr>
              <p:spPr>
                <a:xfrm>
                  <a:off x="6233034" y="5249083"/>
                  <a:ext cx="1344083" cy="91345"/>
                </a:xfrm>
                <a:prstGeom prst="ellipse">
                  <a:avLst/>
                </a:prstGeom>
                <a:solidFill>
                  <a:schemeClr val="tx2">
                    <a:lumMod val="20000"/>
                    <a:lumOff val="80000"/>
                    <a:alpha val="7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grpSp>
          <p:grpSp>
            <p:nvGrpSpPr>
              <p:cNvPr id="404508" name="Группа 17"/>
              <p:cNvGrpSpPr>
                <a:grpSpLocks/>
              </p:cNvGrpSpPr>
              <p:nvPr/>
            </p:nvGrpSpPr>
            <p:grpSpPr bwMode="auto">
              <a:xfrm>
                <a:off x="5991204" y="1819954"/>
                <a:ext cx="1218809" cy="4299210"/>
                <a:chOff x="6222942" y="1394689"/>
                <a:chExt cx="1355453" cy="3946141"/>
              </a:xfrm>
            </p:grpSpPr>
            <p:grpSp>
              <p:nvGrpSpPr>
                <p:cNvPr id="404510" name="Группа 60"/>
                <p:cNvGrpSpPr>
                  <a:grpSpLocks/>
                </p:cNvGrpSpPr>
                <p:nvPr/>
              </p:nvGrpSpPr>
              <p:grpSpPr bwMode="auto">
                <a:xfrm>
                  <a:off x="6222942" y="1394689"/>
                  <a:ext cx="1334709" cy="3930113"/>
                  <a:chOff x="6095468" y="170845"/>
                  <a:chExt cx="1375879" cy="4183229"/>
                </a:xfrm>
              </p:grpSpPr>
              <p:pic>
                <p:nvPicPr>
                  <p:cNvPr id="5" name="Рисунок 4"/>
                  <p:cNvPicPr>
                    <a:picLocks noChangeAspect="1"/>
                  </p:cNvPicPr>
                  <p:nvPr/>
                </p:nvPicPr>
                <p:blipFill>
                  <a:blip r:embed="rId4"/>
                  <a:stretch>
                    <a:fillRect/>
                  </a:stretch>
                </p:blipFill>
                <p:spPr>
                  <a:xfrm>
                    <a:off x="6109188" y="232987"/>
                    <a:ext cx="1361276" cy="4120769"/>
                  </a:xfrm>
                  <a:prstGeom prst="rect">
                    <a:avLst/>
                  </a:prstGeom>
                  <a:solidFill>
                    <a:schemeClr val="accent1"/>
                  </a:solidFill>
                  <a:ln w="38100">
                    <a:solidFill>
                      <a:schemeClr val="accent1">
                        <a:shade val="50000"/>
                      </a:schemeClr>
                    </a:solidFill>
                  </a:ln>
                </p:spPr>
              </p:pic>
              <p:sp>
                <p:nvSpPr>
                  <p:cNvPr id="37" name="Овал 36"/>
                  <p:cNvSpPr/>
                  <p:nvPr/>
                </p:nvSpPr>
                <p:spPr>
                  <a:xfrm>
                    <a:off x="6109188" y="170927"/>
                    <a:ext cx="1361276" cy="128257"/>
                  </a:xfrm>
                  <a:prstGeom prst="ellipse">
                    <a:avLst/>
                  </a:prstGeom>
                  <a:solidFill>
                    <a:schemeClr val="tx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grpSp>
            <p:sp>
              <p:nvSpPr>
                <p:cNvPr id="136" name="Овал 135"/>
                <p:cNvSpPr/>
                <p:nvPr/>
              </p:nvSpPr>
              <p:spPr>
                <a:xfrm>
                  <a:off x="6248020" y="5248707"/>
                  <a:ext cx="1329960" cy="91345"/>
                </a:xfrm>
                <a:prstGeom prst="ellipse">
                  <a:avLst/>
                </a:prstGeom>
                <a:solidFill>
                  <a:schemeClr val="tx2">
                    <a:lumMod val="20000"/>
                    <a:lumOff val="80000"/>
                    <a:alpha val="7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ln>
                      <a:solidFill>
                        <a:prstClr val="white"/>
                      </a:solidFill>
                    </a:ln>
                    <a:solidFill>
                      <a:prstClr val="white"/>
                    </a:solidFill>
                  </a:endParaRPr>
                </a:p>
              </p:txBody>
            </p:sp>
          </p:grpSp>
          <p:pic>
            <p:nvPicPr>
              <p:cNvPr id="6" name="Рисунок 5"/>
              <p:cNvPicPr>
                <a:picLocks noChangeAspect="1"/>
              </p:cNvPicPr>
              <p:nvPr/>
            </p:nvPicPr>
            <p:blipFill>
              <a:blip r:embed="rId5"/>
              <a:stretch>
                <a:fillRect/>
              </a:stretch>
            </p:blipFill>
            <p:spPr>
              <a:xfrm>
                <a:off x="7937754" y="3192099"/>
                <a:ext cx="829711" cy="2830934"/>
              </a:xfrm>
              <a:prstGeom prst="rect">
                <a:avLst/>
              </a:prstGeom>
              <a:ln w="38100">
                <a:solidFill>
                  <a:schemeClr val="accent1">
                    <a:shade val="50000"/>
                  </a:schemeClr>
                </a:solidFill>
              </a:ln>
            </p:spPr>
          </p:pic>
        </p:grpSp>
      </p:grpSp>
      <p:grpSp>
        <p:nvGrpSpPr>
          <p:cNvPr id="404489" name="Группа 67"/>
          <p:cNvGrpSpPr>
            <a:grpSpLocks/>
          </p:cNvGrpSpPr>
          <p:nvPr/>
        </p:nvGrpSpPr>
        <p:grpSpPr bwMode="auto">
          <a:xfrm>
            <a:off x="5666323" y="2854369"/>
            <a:ext cx="2082800" cy="1414463"/>
            <a:chOff x="4145737" y="2883467"/>
            <a:chExt cx="2081666" cy="1884472"/>
          </a:xfrm>
        </p:grpSpPr>
        <p:sp>
          <p:nvSpPr>
            <p:cNvPr id="404495" name="Рисунок 68" descr="OM_vid_subcon.png"/>
            <p:cNvSpPr>
              <a:spLocks noChangeAspect="1"/>
            </p:cNvSpPr>
            <p:nvPr/>
          </p:nvSpPr>
          <p:spPr bwMode="auto">
            <a:xfrm>
              <a:off x="4145737" y="2883467"/>
              <a:ext cx="1800225" cy="18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ru-RU" altLang="ru-RU" sz="1600">
                <a:solidFill>
                  <a:prstClr val="black"/>
                </a:solidFill>
                <a:latin typeface="Arial" pitchFamily="34" charset="0"/>
              </a:endParaRPr>
            </a:p>
          </p:txBody>
        </p:sp>
        <p:sp>
          <p:nvSpPr>
            <p:cNvPr id="70" name="Блок-схема: объединение 69"/>
            <p:cNvSpPr/>
            <p:nvPr/>
          </p:nvSpPr>
          <p:spPr>
            <a:xfrm rot="16200000">
              <a:off x="5275621" y="3695601"/>
              <a:ext cx="1662396" cy="241169"/>
            </a:xfrm>
            <a:prstGeom prst="flowChartMerg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ru-RU" sz="1300">
                <a:solidFill>
                  <a:prstClr val="black"/>
                </a:solidFill>
              </a:endParaRPr>
            </a:p>
          </p:txBody>
        </p:sp>
      </p:grpSp>
      <p:pic>
        <p:nvPicPr>
          <p:cNvPr id="404490" name="Picture 6" descr="http://km-shop.su/images/sk-00669.jpg"/>
          <p:cNvPicPr>
            <a:picLocks noChangeAspect="1" noChangeArrowheads="1"/>
          </p:cNvPicPr>
          <p:nvPr/>
        </p:nvPicPr>
        <p:blipFill>
          <a:blip r:embed="rId6">
            <a:extLst>
              <a:ext uri="{28A0092B-C50C-407E-A947-70E740481C1C}">
                <a14:useLocalDpi xmlns:a14="http://schemas.microsoft.com/office/drawing/2010/main" val="0"/>
              </a:ext>
            </a:extLst>
          </a:blip>
          <a:srcRect l="43079" t="13010" r="39134"/>
          <a:stretch>
            <a:fillRect/>
          </a:stretch>
        </p:blipFill>
        <p:spPr bwMode="auto">
          <a:xfrm>
            <a:off x="10672274" y="2574926"/>
            <a:ext cx="719667" cy="333375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404491" name="TextBox 1"/>
          <p:cNvSpPr txBox="1">
            <a:spLocks noChangeArrowheads="1"/>
          </p:cNvSpPr>
          <p:nvPr/>
        </p:nvSpPr>
        <p:spPr bwMode="auto">
          <a:xfrm>
            <a:off x="9135609" y="3395681"/>
            <a:ext cx="1629833" cy="6459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ru-RU" sz="1200" b="1">
                <a:solidFill>
                  <a:srgbClr val="000000"/>
                </a:solidFill>
                <a:cs typeface="Arial" pitchFamily="34" charset="0"/>
              </a:rPr>
              <a:t>“Dubna” </a:t>
            </a:r>
          </a:p>
          <a:p>
            <a:pPr algn="ctr" fontAlgn="base">
              <a:spcBef>
                <a:spcPct val="0"/>
              </a:spcBef>
              <a:spcAft>
                <a:spcPct val="0"/>
              </a:spcAft>
              <a:buFontTx/>
              <a:buNone/>
            </a:pPr>
            <a:r>
              <a:rPr lang="en-US" altLang="ru-RU" sz="1200" b="1">
                <a:solidFill>
                  <a:srgbClr val="000000"/>
                </a:solidFill>
                <a:cs typeface="Arial" pitchFamily="34" charset="0"/>
              </a:rPr>
              <a:t>Demonstration </a:t>
            </a:r>
          </a:p>
          <a:p>
            <a:pPr algn="ctr" fontAlgn="base">
              <a:spcBef>
                <a:spcPct val="0"/>
              </a:spcBef>
              <a:spcAft>
                <a:spcPct val="0"/>
              </a:spcAft>
              <a:buFontTx/>
              <a:buNone/>
            </a:pPr>
            <a:r>
              <a:rPr lang="en-US" altLang="ru-RU" sz="1200" b="1">
                <a:solidFill>
                  <a:srgbClr val="000000"/>
                </a:solidFill>
                <a:cs typeface="Arial" pitchFamily="34" charset="0"/>
              </a:rPr>
              <a:t>Cluster (2015) </a:t>
            </a:r>
            <a:endParaRPr lang="ru-RU" altLang="ru-RU" sz="1200" b="1">
              <a:solidFill>
                <a:srgbClr val="000000"/>
              </a:solidFill>
              <a:cs typeface="Arial" pitchFamily="34" charset="0"/>
            </a:endParaRPr>
          </a:p>
        </p:txBody>
      </p:sp>
      <p:sp>
        <p:nvSpPr>
          <p:cNvPr id="404492" name="Прямоугольник 8"/>
          <p:cNvSpPr>
            <a:spLocks noChangeArrowheads="1"/>
          </p:cNvSpPr>
          <p:nvPr/>
        </p:nvSpPr>
        <p:spPr bwMode="auto">
          <a:xfrm>
            <a:off x="249822" y="168292"/>
            <a:ext cx="8790278" cy="70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ru-RU" sz="4000" b="1" i="1" u="sng">
                <a:solidFill>
                  <a:srgbClr val="FFFF00"/>
                </a:solidFill>
                <a:latin typeface="Arial" pitchFamily="34" charset="0"/>
                <a:cs typeface="Arial" pitchFamily="34" charset="0"/>
              </a:rPr>
              <a:t>Neutrino programme: BAIKAL-GVD</a:t>
            </a:r>
          </a:p>
        </p:txBody>
      </p:sp>
      <p:sp>
        <p:nvSpPr>
          <p:cNvPr id="404493" name="TextBox 10"/>
          <p:cNvSpPr txBox="1">
            <a:spLocks noChangeArrowheads="1"/>
          </p:cNvSpPr>
          <p:nvPr/>
        </p:nvSpPr>
        <p:spPr bwMode="auto">
          <a:xfrm>
            <a:off x="4381575" y="1111317"/>
            <a:ext cx="7996767" cy="83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ru-RU" sz="2400" b="1">
                <a:solidFill>
                  <a:srgbClr val="960000"/>
                </a:solidFill>
                <a:latin typeface="Arial" pitchFamily="34" charset="0"/>
                <a:cs typeface="Arial" pitchFamily="34" charset="0"/>
              </a:rPr>
              <a:t>Detection of ultrahigh-energy</a:t>
            </a:r>
            <a:br>
              <a:rPr lang="en-US" altLang="ru-RU" sz="2400" b="1">
                <a:solidFill>
                  <a:srgbClr val="960000"/>
                </a:solidFill>
                <a:latin typeface="Arial" pitchFamily="34" charset="0"/>
                <a:cs typeface="Arial" pitchFamily="34" charset="0"/>
              </a:rPr>
            </a:br>
            <a:r>
              <a:rPr lang="en-US" altLang="ru-RU" sz="2400" b="1">
                <a:solidFill>
                  <a:srgbClr val="960000"/>
                </a:solidFill>
                <a:latin typeface="Arial" pitchFamily="34" charset="0"/>
                <a:cs typeface="Arial" pitchFamily="34" charset="0"/>
              </a:rPr>
              <a:t>cosmic neutrinos</a:t>
            </a:r>
            <a:endParaRPr lang="ru-RU" altLang="ru-RU" sz="2400" b="1">
              <a:solidFill>
                <a:srgbClr val="960000"/>
              </a:solidFill>
              <a:latin typeface="Arial" pitchFamily="34" charset="0"/>
              <a:cs typeface="Arial" pitchFamily="34" charset="0"/>
            </a:endParaRPr>
          </a:p>
        </p:txBody>
      </p:sp>
      <p:sp>
        <p:nvSpPr>
          <p:cNvPr id="62" name="Прямоугольник 61"/>
          <p:cNvSpPr/>
          <p:nvPr/>
        </p:nvSpPr>
        <p:spPr>
          <a:xfrm>
            <a:off x="0" y="6597650"/>
            <a:ext cx="12192000" cy="287338"/>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fontAlgn="base">
              <a:spcBef>
                <a:spcPct val="0"/>
              </a:spcBef>
              <a:spcAft>
                <a:spcPct val="0"/>
              </a:spcAft>
              <a:defRPr/>
            </a:pPr>
            <a:endParaRPr lang="ru-RU">
              <a:solidFill>
                <a:prstClr val="white"/>
              </a:solidFill>
            </a:endParaRPr>
          </a:p>
        </p:txBody>
      </p:sp>
    </p:spTree>
    <p:extLst>
      <p:ext uri="{BB962C8B-B14F-4D97-AF65-F5344CB8AC3E}">
        <p14:creationId xmlns:p14="http://schemas.microsoft.com/office/powerpoint/2010/main" val="307857095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83ADB61-ED19-43AB-832E-0F39B0037A7A}"/>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534278F2-9478-4533-A521-21D573FB7CAA}"/>
              </a:ext>
            </a:extLst>
          </p:cNvPr>
          <p:cNvPicPr>
            <a:picLocks noChangeAspect="1"/>
          </p:cNvPicPr>
          <p:nvPr/>
        </p:nvPicPr>
        <p:blipFill>
          <a:blip r:embed="rId2"/>
          <a:stretch>
            <a:fillRect/>
          </a:stretch>
        </p:blipFill>
        <p:spPr>
          <a:xfrm>
            <a:off x="1128387" y="1106148"/>
            <a:ext cx="9525527" cy="5751901"/>
          </a:xfrm>
          <a:prstGeom prst="rect">
            <a:avLst/>
          </a:prstGeom>
        </p:spPr>
      </p:pic>
      <p:pic>
        <p:nvPicPr>
          <p:cNvPr id="5" name="DSC_5385-Pano.jpg" descr="DSC_5385-Pano.jpg"/>
          <p:cNvPicPr>
            <a:picLocks noChangeAspect="1"/>
          </p:cNvPicPr>
          <p:nvPr/>
        </p:nvPicPr>
        <p:blipFill>
          <a:blip r:embed="rId3"/>
          <a:srcRect l="22305" t="33791" r="22305" b="20146"/>
          <a:stretch>
            <a:fillRect/>
          </a:stretch>
        </p:blipFill>
        <p:spPr>
          <a:xfrm>
            <a:off x="67" y="-123865"/>
            <a:ext cx="12191933" cy="1230013"/>
          </a:xfrm>
          <a:prstGeom prst="rect">
            <a:avLst/>
          </a:prstGeom>
          <a:ln w="88900">
            <a:miter lim="400000"/>
          </a:ln>
        </p:spPr>
      </p:pic>
      <p:sp>
        <p:nvSpPr>
          <p:cNvPr id="7" name="Заголовок 1">
            <a:extLst>
              <a:ext uri="{FF2B5EF4-FFF2-40B4-BE49-F238E27FC236}">
                <a16:creationId xmlns:a16="http://schemas.microsoft.com/office/drawing/2014/main" id="{532C0B2E-A03E-49DC-B3E4-A9E4DB20C34F}"/>
              </a:ext>
            </a:extLst>
          </p:cNvPr>
          <p:cNvSpPr txBox="1">
            <a:spLocks/>
          </p:cNvSpPr>
          <p:nvPr/>
        </p:nvSpPr>
        <p:spPr>
          <a:xfrm>
            <a:off x="170368" y="233443"/>
            <a:ext cx="10972800" cy="1143000"/>
          </a:xfrm>
          <a:prstGeom prst="rect">
            <a:avLst/>
          </a:prstGeom>
        </p:spPr>
        <p:txBody>
          <a:bodyPr vert="horz" lIns="90989" tIns="45509" rIns="90989" bIns="45509" rtlCol="0" anchor="ctr">
            <a:normAutofit/>
          </a:bodyPr>
          <a:lstStyle>
            <a:lvl1pPr algn="ctr" defTabSz="910795"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effectLst>
                  <a:outerShdw blurRad="38100" dist="38100" dir="2700000" algn="tl">
                    <a:srgbClr val="000000">
                      <a:alpha val="43137"/>
                    </a:srgbClr>
                  </a:outerShdw>
                </a:effectLst>
              </a:rPr>
              <a:t>Baikal GVD – Flagship Experiment of JINR</a:t>
            </a:r>
            <a:endParaRPr lang="ru-RU"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6251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ADDE1"/>
        </a:solidFill>
        <a:effectLst/>
      </p:bgPr>
    </p:bg>
    <p:spTree>
      <p:nvGrpSpPr>
        <p:cNvPr id="1" name=""/>
        <p:cNvGrpSpPr/>
        <p:nvPr/>
      </p:nvGrpSpPr>
      <p:grpSpPr>
        <a:xfrm>
          <a:off x="0" y="0"/>
          <a:ext cx="0" cy="0"/>
          <a:chOff x="0" y="0"/>
          <a:chExt cx="0" cy="0"/>
        </a:xfrm>
      </p:grpSpPr>
      <p:sp>
        <p:nvSpPr>
          <p:cNvPr id="114690"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61D42CC1-112A-4F9B-8CE7-13F0C21BCB66}" type="slidenum">
              <a:rPr lang="ru-RU" altLang="ru-RU" sz="1400">
                <a:solidFill>
                  <a:srgbClr val="000000"/>
                </a:solidFill>
              </a:rPr>
              <a:pPr>
                <a:spcBef>
                  <a:spcPct val="0"/>
                </a:spcBef>
                <a:buFontTx/>
                <a:buNone/>
              </a:pPr>
              <a:t>36</a:t>
            </a:fld>
            <a:endParaRPr lang="ru-RU" altLang="ru-RU" sz="1400">
              <a:solidFill>
                <a:srgbClr val="000000"/>
              </a:solidFill>
            </a:endParaRPr>
          </a:p>
        </p:txBody>
      </p:sp>
      <p:pic>
        <p:nvPicPr>
          <p:cNvPr id="114691" name="Изображение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93" y="231775"/>
            <a:ext cx="11421533"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367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B6BCF"/>
        </a:solidFill>
        <a:effectLst/>
      </p:bgPr>
    </p:bg>
    <p:spTree>
      <p:nvGrpSpPr>
        <p:cNvPr id="1" name=""/>
        <p:cNvGrpSpPr/>
        <p:nvPr/>
      </p:nvGrpSpPr>
      <p:grpSpPr>
        <a:xfrm>
          <a:off x="0" y="0"/>
          <a:ext cx="0" cy="0"/>
          <a:chOff x="0" y="0"/>
          <a:chExt cx="0" cy="0"/>
        </a:xfrm>
      </p:grpSpPr>
      <p:sp>
        <p:nvSpPr>
          <p:cNvPr id="140290" name="Заголовок 1"/>
          <p:cNvSpPr>
            <a:spLocks noGrp="1" noChangeArrowheads="1"/>
          </p:cNvSpPr>
          <p:nvPr>
            <p:ph type="title"/>
          </p:nvPr>
        </p:nvSpPr>
        <p:spPr>
          <a:xfrm>
            <a:off x="273107" y="0"/>
            <a:ext cx="11525249" cy="882650"/>
          </a:xfrm>
        </p:spPr>
        <p:txBody>
          <a:bodyPr/>
          <a:lstStyle/>
          <a:p>
            <a:r>
              <a:rPr lang="en-US" altLang="ru-RU" sz="3200" dirty="0">
                <a:solidFill>
                  <a:srgbClr val="FFFF00"/>
                </a:solidFill>
              </a:rPr>
              <a:t>JINR – CERN strategic partnerships</a:t>
            </a:r>
            <a:endParaRPr lang="ru-RU" altLang="ru-RU" sz="3200" dirty="0">
              <a:solidFill>
                <a:srgbClr val="FFFF00"/>
              </a:solidFill>
            </a:endParaRPr>
          </a:p>
        </p:txBody>
      </p:sp>
      <p:sp>
        <p:nvSpPr>
          <p:cNvPr id="140291" name="Содержимое 2"/>
          <p:cNvSpPr>
            <a:spLocks noGrp="1" noChangeArrowheads="1"/>
          </p:cNvSpPr>
          <p:nvPr>
            <p:ph idx="1"/>
          </p:nvPr>
        </p:nvSpPr>
        <p:spPr>
          <a:xfrm>
            <a:off x="162999" y="749301"/>
            <a:ext cx="11846983" cy="6278563"/>
          </a:xfrm>
          <a:solidFill>
            <a:srgbClr val="0070C0"/>
          </a:solidFill>
        </p:spPr>
        <p:txBody>
          <a:bodyPr/>
          <a:lstStyle/>
          <a:p>
            <a:pPr marL="0" indent="0">
              <a:buNone/>
            </a:pPr>
            <a:r>
              <a:rPr lang="en-US" altLang="ru-RU" sz="2500" dirty="0">
                <a:solidFill>
                  <a:srgbClr val="FFFF00"/>
                </a:solidFill>
                <a:effectLst>
                  <a:outerShdw blurRad="38100" dist="38100" dir="2700000" algn="tl">
                    <a:srgbClr val="000000">
                      <a:alpha val="43137"/>
                    </a:srgbClr>
                  </a:outerShdw>
                </a:effectLst>
              </a:rPr>
              <a:t>JINR actively participates in the LHC </a:t>
            </a:r>
            <a:r>
              <a:rPr lang="en-US" altLang="ru-RU" sz="2500" dirty="0" err="1">
                <a:solidFill>
                  <a:srgbClr val="FFFF00"/>
                </a:solidFill>
                <a:effectLst>
                  <a:outerShdw blurRad="38100" dist="38100" dir="2700000" algn="tl">
                    <a:srgbClr val="000000">
                      <a:alpha val="43137"/>
                    </a:srgbClr>
                  </a:outerShdw>
                </a:effectLst>
              </a:rPr>
              <a:t>programmes</a:t>
            </a:r>
            <a:r>
              <a:rPr lang="en-US" altLang="ru-RU" sz="2500" dirty="0">
                <a:solidFill>
                  <a:srgbClr val="FFFF00"/>
                </a:solidFill>
                <a:effectLst>
                  <a:outerShdw blurRad="38100" dist="38100" dir="2700000" algn="tl">
                    <a:srgbClr val="000000">
                      <a:alpha val="43137"/>
                    </a:srgbClr>
                  </a:outerShdw>
                </a:effectLst>
              </a:rPr>
              <a:t> </a:t>
            </a:r>
            <a:r>
              <a:rPr lang="en-US" altLang="ru-RU" sz="2500" dirty="0">
                <a:solidFill>
                  <a:srgbClr val="FFFF00"/>
                </a:solidFill>
              </a:rPr>
              <a:t>:</a:t>
            </a:r>
          </a:p>
          <a:p>
            <a:pPr marL="0" indent="0">
              <a:buNone/>
            </a:pPr>
            <a:r>
              <a:rPr lang="en-US" altLang="ru-RU" sz="2500" dirty="0">
                <a:solidFill>
                  <a:srgbClr val="FFFF00"/>
                </a:solidFill>
              </a:rPr>
              <a:t>	</a:t>
            </a:r>
            <a:r>
              <a:rPr lang="en-US" altLang="ru-RU" sz="2500" dirty="0">
                <a:solidFill>
                  <a:srgbClr val="FFC000"/>
                </a:solidFill>
              </a:rPr>
              <a:t>ATLAS, CMS , ALICE </a:t>
            </a:r>
            <a:r>
              <a:rPr lang="en-US" altLang="ru-RU" sz="2500" dirty="0">
                <a:solidFill>
                  <a:srgbClr val="FFFF00"/>
                </a:solidFill>
              </a:rPr>
              <a:t>and the </a:t>
            </a:r>
            <a:r>
              <a:rPr lang="en-US" altLang="ru-RU" sz="2500" dirty="0">
                <a:solidFill>
                  <a:srgbClr val="FFC000"/>
                </a:solidFill>
              </a:rPr>
              <a:t>Collider</a:t>
            </a:r>
            <a:r>
              <a:rPr lang="en-US" altLang="ru-RU" sz="2500" dirty="0">
                <a:solidFill>
                  <a:srgbClr val="FFFF00"/>
                </a:solidFill>
              </a:rPr>
              <a:t> itself and planning to contribute to the 	</a:t>
            </a:r>
            <a:r>
              <a:rPr lang="en-US" altLang="ru-RU" sz="2500" dirty="0">
                <a:solidFill>
                  <a:srgbClr val="FFC000"/>
                </a:solidFill>
              </a:rPr>
              <a:t>LHC detectors upgrade</a:t>
            </a:r>
            <a:r>
              <a:rPr lang="en-US" altLang="ru-RU" sz="2500" dirty="0"/>
              <a:t>.</a:t>
            </a:r>
          </a:p>
          <a:p>
            <a:pPr marL="0" indent="0">
              <a:buNone/>
            </a:pPr>
            <a:r>
              <a:rPr lang="en-US" altLang="ru-RU" sz="2500" dirty="0">
                <a:solidFill>
                  <a:srgbClr val="FFFF00"/>
                </a:solidFill>
                <a:effectLst>
                  <a:outerShdw blurRad="38100" dist="38100" dir="2700000" algn="tl">
                    <a:srgbClr val="000000">
                      <a:alpha val="43137"/>
                    </a:srgbClr>
                  </a:outerShdw>
                </a:effectLst>
              </a:rPr>
              <a:t>JINR participate in the four </a:t>
            </a:r>
            <a:r>
              <a:rPr lang="en-US" altLang="ru-RU" sz="2500" dirty="0">
                <a:solidFill>
                  <a:srgbClr val="FFC000"/>
                </a:solidFill>
                <a:effectLst>
                  <a:outerShdw blurRad="38100" dist="38100" dir="2700000" algn="tl">
                    <a:srgbClr val="000000">
                      <a:alpha val="43137"/>
                    </a:srgbClr>
                  </a:outerShdw>
                </a:effectLst>
              </a:rPr>
              <a:t>SPS</a:t>
            </a:r>
            <a:r>
              <a:rPr lang="en-US" altLang="ru-RU" sz="2500" dirty="0">
                <a:effectLst>
                  <a:outerShdw blurRad="38100" dist="38100" dir="2700000" algn="tl">
                    <a:srgbClr val="000000">
                      <a:alpha val="43137"/>
                    </a:srgbClr>
                  </a:outerShdw>
                </a:effectLst>
              </a:rPr>
              <a:t> </a:t>
            </a:r>
            <a:r>
              <a:rPr lang="en-US" altLang="ru-RU" sz="2500" dirty="0">
                <a:solidFill>
                  <a:srgbClr val="FFFF00"/>
                </a:solidFill>
                <a:effectLst>
                  <a:outerShdw blurRad="38100" dist="38100" dir="2700000" algn="tl">
                    <a:srgbClr val="000000">
                      <a:alpha val="43137"/>
                    </a:srgbClr>
                  </a:outerShdw>
                </a:effectLst>
              </a:rPr>
              <a:t>projects: </a:t>
            </a:r>
          </a:p>
          <a:p>
            <a:r>
              <a:rPr lang="en-US" altLang="ru-RU" sz="2500" dirty="0">
                <a:solidFill>
                  <a:srgbClr val="FFC000"/>
                </a:solidFill>
              </a:rPr>
              <a:t>Compass-II</a:t>
            </a:r>
            <a:r>
              <a:rPr lang="en-US" altLang="ru-RU" sz="2500" dirty="0"/>
              <a:t> </a:t>
            </a:r>
            <a:r>
              <a:rPr lang="en-US" altLang="ru-RU" sz="2500" dirty="0">
                <a:solidFill>
                  <a:srgbClr val="FFFF00"/>
                </a:solidFill>
              </a:rPr>
              <a:t>(</a:t>
            </a:r>
            <a:r>
              <a:rPr lang="en-US" altLang="ru-RU" sz="2500" dirty="0">
                <a:solidFill>
                  <a:srgbClr val="FFC000"/>
                </a:solidFill>
              </a:rPr>
              <a:t>NA58</a:t>
            </a:r>
            <a:r>
              <a:rPr lang="en-US" altLang="ru-RU" sz="2500" dirty="0">
                <a:solidFill>
                  <a:srgbClr val="FFFF00"/>
                </a:solidFill>
              </a:rPr>
              <a:t>)</a:t>
            </a:r>
            <a:r>
              <a:rPr lang="en-US" altLang="ru-RU" sz="2500" dirty="0"/>
              <a:t> </a:t>
            </a:r>
            <a:r>
              <a:rPr lang="en-US" altLang="ru-RU" sz="2500" dirty="0">
                <a:solidFill>
                  <a:srgbClr val="FFFF00"/>
                </a:solidFill>
              </a:rPr>
              <a:t>– nucleon spin structure, hadron spectroscopy (with interests to future </a:t>
            </a:r>
            <a:r>
              <a:rPr lang="en-US" altLang="ru-RU" sz="2500" dirty="0">
                <a:solidFill>
                  <a:srgbClr val="FFC000"/>
                </a:solidFill>
              </a:rPr>
              <a:t>SPD at NICA</a:t>
            </a:r>
            <a:r>
              <a:rPr lang="en-US" altLang="ru-RU" sz="2500" dirty="0">
                <a:solidFill>
                  <a:srgbClr val="FFFF00"/>
                </a:solidFill>
              </a:rPr>
              <a:t>);</a:t>
            </a:r>
          </a:p>
          <a:p>
            <a:r>
              <a:rPr lang="en-US" altLang="ru-RU" sz="2500" dirty="0">
                <a:solidFill>
                  <a:srgbClr val="FFC000"/>
                </a:solidFill>
              </a:rPr>
              <a:t>NA61 </a:t>
            </a:r>
            <a:r>
              <a:rPr lang="en-US" altLang="ru-RU" sz="2500" dirty="0">
                <a:solidFill>
                  <a:srgbClr val="FFFF00"/>
                </a:solidFill>
              </a:rPr>
              <a:t>– (intersects with </a:t>
            </a:r>
            <a:r>
              <a:rPr lang="en-US" altLang="ru-RU" sz="2500" dirty="0" err="1">
                <a:solidFill>
                  <a:srgbClr val="FFC000"/>
                </a:solidFill>
              </a:rPr>
              <a:t>BM@Nuclotrone</a:t>
            </a:r>
            <a:r>
              <a:rPr lang="en-US" altLang="ru-RU" sz="2500" dirty="0">
                <a:solidFill>
                  <a:srgbClr val="FFC000"/>
                </a:solidFill>
              </a:rPr>
              <a:t> </a:t>
            </a:r>
            <a:r>
              <a:rPr lang="en-US" altLang="ru-RU" sz="2500" dirty="0">
                <a:solidFill>
                  <a:srgbClr val="FFFF00"/>
                </a:solidFill>
              </a:rPr>
              <a:t>and</a:t>
            </a:r>
            <a:r>
              <a:rPr lang="en-US" altLang="ru-RU" sz="2500" dirty="0">
                <a:solidFill>
                  <a:srgbClr val="FFC000"/>
                </a:solidFill>
              </a:rPr>
              <a:t> MPD</a:t>
            </a:r>
            <a:r>
              <a:rPr lang="en-US" altLang="ru-RU" sz="2500" dirty="0">
                <a:solidFill>
                  <a:srgbClr val="FFFF00"/>
                </a:solidFill>
              </a:rPr>
              <a:t>);</a:t>
            </a:r>
          </a:p>
          <a:p>
            <a:r>
              <a:rPr lang="en-US" altLang="ru-RU" sz="2500" dirty="0">
                <a:solidFill>
                  <a:srgbClr val="FFC000"/>
                </a:solidFill>
              </a:rPr>
              <a:t>NA62</a:t>
            </a:r>
            <a:r>
              <a:rPr lang="en-US" altLang="ru-RU" sz="2500" dirty="0"/>
              <a:t> </a:t>
            </a:r>
            <a:r>
              <a:rPr lang="en-US" altLang="ru-RU" sz="2500" dirty="0">
                <a:solidFill>
                  <a:srgbClr val="FFFF00"/>
                </a:solidFill>
              </a:rPr>
              <a:t>– CP-violation and rare decays;</a:t>
            </a:r>
          </a:p>
          <a:p>
            <a:r>
              <a:rPr lang="en-US" altLang="ru-RU" sz="2500" dirty="0">
                <a:solidFill>
                  <a:srgbClr val="FFC000"/>
                </a:solidFill>
              </a:rPr>
              <a:t>NA64</a:t>
            </a:r>
            <a:r>
              <a:rPr lang="en-US" altLang="ru-RU" sz="2500" dirty="0"/>
              <a:t> </a:t>
            </a:r>
            <a:r>
              <a:rPr lang="en-US" altLang="ru-RU" sz="2500" dirty="0">
                <a:solidFill>
                  <a:srgbClr val="FFFF00"/>
                </a:solidFill>
              </a:rPr>
              <a:t>– search for the dark sector;</a:t>
            </a:r>
          </a:p>
          <a:p>
            <a:pPr marL="0" indent="0">
              <a:buNone/>
            </a:pPr>
            <a:r>
              <a:rPr lang="en-US" altLang="ru-RU" sz="2500" dirty="0">
                <a:solidFill>
                  <a:srgbClr val="FFFF00"/>
                </a:solidFill>
                <a:effectLst>
                  <a:outerShdw blurRad="38100" dist="38100" dir="2700000" algn="tl">
                    <a:srgbClr val="000000">
                      <a:alpha val="43137"/>
                    </a:srgbClr>
                  </a:outerShdw>
                </a:effectLst>
              </a:rPr>
              <a:t>Accelerator development: </a:t>
            </a:r>
            <a:r>
              <a:rPr lang="en-US" altLang="ru-RU" sz="2500" b="1" dirty="0">
                <a:solidFill>
                  <a:srgbClr val="FFC000"/>
                </a:solidFill>
              </a:rPr>
              <a:t>HL-LHC</a:t>
            </a:r>
            <a:r>
              <a:rPr lang="en-US" altLang="ru-RU" sz="2500" dirty="0">
                <a:solidFill>
                  <a:srgbClr val="FFFF00"/>
                </a:solidFill>
              </a:rPr>
              <a:t> </a:t>
            </a:r>
            <a:r>
              <a:rPr lang="en-US" altLang="ru-RU" sz="2500" b="1" dirty="0">
                <a:solidFill>
                  <a:srgbClr val="FFC000"/>
                </a:solidFill>
              </a:rPr>
              <a:t>CLIC</a:t>
            </a:r>
            <a:r>
              <a:rPr lang="en-US" altLang="ru-RU" sz="2500" dirty="0"/>
              <a:t>,</a:t>
            </a:r>
            <a:r>
              <a:rPr lang="en-US" altLang="ru-RU" sz="2500" b="1" dirty="0">
                <a:solidFill>
                  <a:srgbClr val="FFC000"/>
                </a:solidFill>
              </a:rPr>
              <a:t>ILC </a:t>
            </a:r>
            <a:r>
              <a:rPr lang="en-US" altLang="ru-RU" sz="2500" b="1" dirty="0" err="1">
                <a:solidFill>
                  <a:srgbClr val="FFC000"/>
                </a:solidFill>
              </a:rPr>
              <a:t>LHeC</a:t>
            </a:r>
            <a:r>
              <a:rPr lang="en-US" altLang="ru-RU" sz="2500" dirty="0"/>
              <a:t>, </a:t>
            </a:r>
            <a:r>
              <a:rPr lang="en-US" altLang="ru-RU" sz="2500" b="1" dirty="0">
                <a:solidFill>
                  <a:srgbClr val="FFC000"/>
                </a:solidFill>
              </a:rPr>
              <a:t>FCC</a:t>
            </a:r>
            <a:r>
              <a:rPr lang="en-US" altLang="ru-RU" sz="2500" dirty="0"/>
              <a:t>,                  </a:t>
            </a:r>
          </a:p>
          <a:p>
            <a:pPr marL="0" indent="0">
              <a:buNone/>
            </a:pPr>
            <a:r>
              <a:rPr lang="en-US" altLang="ru-RU" sz="2500" dirty="0"/>
              <a:t>    </a:t>
            </a:r>
            <a:r>
              <a:rPr lang="en-US" altLang="ru-RU" sz="2500" dirty="0">
                <a:solidFill>
                  <a:srgbClr val="FFFF00"/>
                </a:solidFill>
              </a:rPr>
              <a:t>Precise laser metrology (super sensitive  </a:t>
            </a:r>
            <a:r>
              <a:rPr lang="en-US" altLang="ru-RU" sz="2500" dirty="0" err="1">
                <a:solidFill>
                  <a:srgbClr val="FFFF00"/>
                </a:solidFill>
              </a:rPr>
              <a:t>inclinometr</a:t>
            </a:r>
            <a:r>
              <a:rPr lang="en-US" altLang="ru-RU" sz="2500" dirty="0">
                <a:solidFill>
                  <a:srgbClr val="FFFF00"/>
                </a:solidFill>
              </a:rPr>
              <a:t>) ,  </a:t>
            </a:r>
          </a:p>
          <a:p>
            <a:r>
              <a:rPr lang="en-US" altLang="ru-RU" sz="2500" dirty="0">
                <a:solidFill>
                  <a:srgbClr val="FFFF00"/>
                </a:solidFill>
              </a:rPr>
              <a:t>Computing and Information Technologies, </a:t>
            </a:r>
            <a:r>
              <a:rPr lang="en-US" altLang="ru-RU" sz="2500" b="1" dirty="0">
                <a:solidFill>
                  <a:srgbClr val="FFC000"/>
                </a:solidFill>
              </a:rPr>
              <a:t>WLCG, Tier-1,2</a:t>
            </a:r>
          </a:p>
          <a:p>
            <a:r>
              <a:rPr lang="en-US" altLang="ru-RU" sz="2500" dirty="0">
                <a:solidFill>
                  <a:srgbClr val="FFFF00"/>
                </a:solidFill>
              </a:rPr>
              <a:t>Neutrino platform, DUNE;  other - </a:t>
            </a:r>
            <a:r>
              <a:rPr lang="en-US" altLang="ru-RU" sz="2500" dirty="0" err="1">
                <a:solidFill>
                  <a:srgbClr val="FFC000"/>
                </a:solidFill>
              </a:rPr>
              <a:t>nTOF</a:t>
            </a:r>
            <a:r>
              <a:rPr lang="en-US" altLang="ru-RU" sz="2500" dirty="0">
                <a:solidFill>
                  <a:srgbClr val="FFC000"/>
                </a:solidFill>
              </a:rPr>
              <a:t>, DIRAC, </a:t>
            </a:r>
          </a:p>
          <a:p>
            <a:r>
              <a:rPr lang="en-US" altLang="ru-RU" sz="2500" dirty="0">
                <a:solidFill>
                  <a:srgbClr val="FFFF00"/>
                </a:solidFill>
              </a:rPr>
              <a:t>Education and Teachers programs etc.</a:t>
            </a:r>
          </a:p>
          <a:p>
            <a:pPr>
              <a:buFont typeface="Wingdings 2" pitchFamily="18" charset="2"/>
              <a:buNone/>
            </a:pPr>
            <a:r>
              <a:rPr lang="en-US" altLang="ru-RU" dirty="0"/>
              <a:t>  </a:t>
            </a:r>
            <a:endParaRPr lang="ru-RU" altLang="ru-RU" dirty="0"/>
          </a:p>
        </p:txBody>
      </p:sp>
    </p:spTree>
    <p:extLst>
      <p:ext uri="{BB962C8B-B14F-4D97-AF65-F5344CB8AC3E}">
        <p14:creationId xmlns:p14="http://schemas.microsoft.com/office/powerpoint/2010/main" val="1943957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Accelerator Physics &amp; Technologies. MT"/>
          <p:cNvSpPr txBox="1">
            <a:spLocks noGrp="1"/>
          </p:cNvSpPr>
          <p:nvPr>
            <p:ph type="title"/>
          </p:nvPr>
        </p:nvSpPr>
        <p:spPr>
          <a:xfrm>
            <a:off x="180529" y="142875"/>
            <a:ext cx="12034615" cy="849227"/>
          </a:xfrm>
          <a:prstGeom prst="rect">
            <a:avLst/>
          </a:prstGeom>
        </p:spPr>
        <p:txBody>
          <a:bodyPr>
            <a:noAutofit/>
          </a:bodyPr>
          <a:lstStyle>
            <a:lvl1pPr defTabSz="402336">
              <a:defRPr sz="6336"/>
            </a:lvl1pPr>
          </a:lstStyle>
          <a:p>
            <a:r>
              <a:rPr sz="4400" dirty="0"/>
              <a:t>Accelerator Physics &amp; Technologies. MT</a:t>
            </a:r>
          </a:p>
        </p:txBody>
      </p:sp>
      <p:graphicFrame>
        <p:nvGraphicFramePr>
          <p:cNvPr id="274" name="Таблица"/>
          <p:cNvGraphicFramePr/>
          <p:nvPr/>
        </p:nvGraphicFramePr>
        <p:xfrm>
          <a:off x="198562" y="1517071"/>
          <a:ext cx="11794877" cy="4177476"/>
        </p:xfrm>
        <a:graphic>
          <a:graphicData uri="http://schemas.openxmlformats.org/drawingml/2006/table">
            <a:tbl>
              <a:tblPr firstRow="1" bandRow="1"/>
              <a:tblGrid>
                <a:gridCol w="1160376">
                  <a:extLst>
                    <a:ext uri="{9D8B030D-6E8A-4147-A177-3AD203B41FA5}">
                      <a16:colId xmlns:a16="http://schemas.microsoft.com/office/drawing/2014/main" val="20000"/>
                    </a:ext>
                  </a:extLst>
                </a:gridCol>
                <a:gridCol w="531697">
                  <a:extLst>
                    <a:ext uri="{9D8B030D-6E8A-4147-A177-3AD203B41FA5}">
                      <a16:colId xmlns:a16="http://schemas.microsoft.com/office/drawing/2014/main" val="20001"/>
                    </a:ext>
                  </a:extLst>
                </a:gridCol>
                <a:gridCol w="530209">
                  <a:extLst>
                    <a:ext uri="{9D8B030D-6E8A-4147-A177-3AD203B41FA5}">
                      <a16:colId xmlns:a16="http://schemas.microsoft.com/office/drawing/2014/main" val="20002"/>
                    </a:ext>
                  </a:extLst>
                </a:gridCol>
                <a:gridCol w="525848">
                  <a:extLst>
                    <a:ext uri="{9D8B030D-6E8A-4147-A177-3AD203B41FA5}">
                      <a16:colId xmlns:a16="http://schemas.microsoft.com/office/drawing/2014/main" val="20003"/>
                    </a:ext>
                  </a:extLst>
                </a:gridCol>
                <a:gridCol w="532591">
                  <a:extLst>
                    <a:ext uri="{9D8B030D-6E8A-4147-A177-3AD203B41FA5}">
                      <a16:colId xmlns:a16="http://schemas.microsoft.com/office/drawing/2014/main" val="20004"/>
                    </a:ext>
                  </a:extLst>
                </a:gridCol>
                <a:gridCol w="529840">
                  <a:extLst>
                    <a:ext uri="{9D8B030D-6E8A-4147-A177-3AD203B41FA5}">
                      <a16:colId xmlns:a16="http://schemas.microsoft.com/office/drawing/2014/main" val="20005"/>
                    </a:ext>
                  </a:extLst>
                </a:gridCol>
                <a:gridCol w="526725">
                  <a:extLst>
                    <a:ext uri="{9D8B030D-6E8A-4147-A177-3AD203B41FA5}">
                      <a16:colId xmlns:a16="http://schemas.microsoft.com/office/drawing/2014/main" val="20006"/>
                    </a:ext>
                  </a:extLst>
                </a:gridCol>
                <a:gridCol w="532166">
                  <a:extLst>
                    <a:ext uri="{9D8B030D-6E8A-4147-A177-3AD203B41FA5}">
                      <a16:colId xmlns:a16="http://schemas.microsoft.com/office/drawing/2014/main" val="20007"/>
                    </a:ext>
                  </a:extLst>
                </a:gridCol>
                <a:gridCol w="529748">
                  <a:extLst>
                    <a:ext uri="{9D8B030D-6E8A-4147-A177-3AD203B41FA5}">
                      <a16:colId xmlns:a16="http://schemas.microsoft.com/office/drawing/2014/main" val="20008"/>
                    </a:ext>
                  </a:extLst>
                </a:gridCol>
                <a:gridCol w="528307">
                  <a:extLst>
                    <a:ext uri="{9D8B030D-6E8A-4147-A177-3AD203B41FA5}">
                      <a16:colId xmlns:a16="http://schemas.microsoft.com/office/drawing/2014/main" val="20009"/>
                    </a:ext>
                  </a:extLst>
                </a:gridCol>
                <a:gridCol w="532585">
                  <a:extLst>
                    <a:ext uri="{9D8B030D-6E8A-4147-A177-3AD203B41FA5}">
                      <a16:colId xmlns:a16="http://schemas.microsoft.com/office/drawing/2014/main" val="20010"/>
                    </a:ext>
                  </a:extLst>
                </a:gridCol>
                <a:gridCol w="528895">
                  <a:extLst>
                    <a:ext uri="{9D8B030D-6E8A-4147-A177-3AD203B41FA5}">
                      <a16:colId xmlns:a16="http://schemas.microsoft.com/office/drawing/2014/main" val="20011"/>
                    </a:ext>
                  </a:extLst>
                </a:gridCol>
                <a:gridCol w="529391">
                  <a:extLst>
                    <a:ext uri="{9D8B030D-6E8A-4147-A177-3AD203B41FA5}">
                      <a16:colId xmlns:a16="http://schemas.microsoft.com/office/drawing/2014/main" val="20012"/>
                    </a:ext>
                  </a:extLst>
                </a:gridCol>
                <a:gridCol w="529024">
                  <a:extLst>
                    <a:ext uri="{9D8B030D-6E8A-4147-A177-3AD203B41FA5}">
                      <a16:colId xmlns:a16="http://schemas.microsoft.com/office/drawing/2014/main" val="20013"/>
                    </a:ext>
                  </a:extLst>
                </a:gridCol>
                <a:gridCol w="532265">
                  <a:extLst>
                    <a:ext uri="{9D8B030D-6E8A-4147-A177-3AD203B41FA5}">
                      <a16:colId xmlns:a16="http://schemas.microsoft.com/office/drawing/2014/main" val="20014"/>
                    </a:ext>
                  </a:extLst>
                </a:gridCol>
                <a:gridCol w="3215210">
                  <a:extLst>
                    <a:ext uri="{9D8B030D-6E8A-4147-A177-3AD203B41FA5}">
                      <a16:colId xmlns:a16="http://schemas.microsoft.com/office/drawing/2014/main" val="20015"/>
                    </a:ext>
                  </a:extLst>
                </a:gridCol>
              </a:tblGrid>
              <a:tr h="653820">
                <a:tc>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24</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25</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26</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27</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28</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29</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30</a:t>
                      </a:r>
                    </a:p>
                  </a:txBody>
                  <a:tcPr marL="47625" marR="47625" marT="35719" marB="35719" anchor="ctr" horzOverflow="overflow"/>
                </a:tc>
                <a:tc hMerge="1">
                  <a:txBody>
                    <a:bodyPr/>
                    <a:lstStyle/>
                    <a:p>
                      <a:endParaRPr lang="de-DE"/>
                    </a:p>
                  </a:txBody>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Main physics goal
Budget, USD</a:t>
                      </a:r>
                    </a:p>
                  </a:txBody>
                  <a:tcPr marL="47625" marR="47625" marT="35719" marB="35719" anchor="ctr" horzOverflow="overflow"/>
                </a:tc>
                <a:extLst>
                  <a:ext uri="{0D108BD9-81ED-4DB2-BD59-A6C34878D82A}">
                    <a16:rowId xmlns:a16="http://schemas.microsoft.com/office/drawing/2014/main" val="10000"/>
                  </a:ext>
                </a:extLst>
              </a:tr>
              <a:tr h="350044">
                <a:tc row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ATLAS
&amp; CMS</a:t>
                      </a:r>
                    </a:p>
                  </a:txBody>
                  <a:tcPr marL="47625" marR="47625" marT="35719" marB="35719" anchor="ctr" horzOverflow="overflow"/>
                </a:tc>
                <a:tc rowSpan="2" gridSpan="5">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LS3 upgrade</a:t>
                      </a:r>
                    </a:p>
                  </a:txBody>
                  <a:tcPr marL="47625" marR="47625" marT="35719" marB="35719" anchor="ctr" horzOverflow="overflow">
                    <a:solidFill>
                      <a:schemeClr val="accent3"/>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gridSpan="7">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RUN4</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LS4</a:t>
                      </a:r>
                    </a:p>
                  </a:txBody>
                  <a:tcPr marL="47625" marR="47625" marT="35719" marB="35719" anchor="ctr" horzOverflow="overflow">
                    <a:solidFill>
                      <a:schemeClr val="accent3"/>
                    </a:solidFill>
                  </a:tcPr>
                </a:tc>
                <a:tc hMerge="1">
                  <a:txBody>
                    <a:bodyPr/>
                    <a:lstStyle/>
                    <a:p>
                      <a:endParaRPr lang="de-DE"/>
                    </a:p>
                  </a:txBody>
                  <a:tcPr/>
                </a:tc>
                <a:tc rowSpan="2">
                  <a:txBody>
                    <a:bodyPr/>
                    <a:lstStyle/>
                    <a:p>
                      <a:pPr>
                        <a:defRPr>
                          <a:solidFill>
                            <a:srgbClr val="000000"/>
                          </a:solidFill>
                        </a:defRPr>
                      </a:pPr>
                      <a:r>
                        <a:rPr sz="1800">
                          <a:solidFill>
                            <a:srgbClr val="FFFFFF"/>
                          </a:solidFill>
                        </a:rPr>
                        <a:t>Beyond the SM, precision EW and QCD
3.4M &amp; 2.8M</a:t>
                      </a:r>
                    </a:p>
                  </a:txBody>
                  <a:tcPr marL="47625" marR="47625" marT="35719" marB="35719" anchor="ctr" horzOverflow="overflow"/>
                </a:tc>
                <a:extLst>
                  <a:ext uri="{0D108BD9-81ED-4DB2-BD59-A6C34878D82A}">
                    <a16:rowId xmlns:a16="http://schemas.microsoft.com/office/drawing/2014/main" val="10001"/>
                  </a:ext>
                </a:extLst>
              </a:tr>
              <a:tr h="835819">
                <a:tc vMerge="1">
                  <a:txBody>
                    <a:bodyPr/>
                    <a:lstStyle/>
                    <a:p>
                      <a:endParaRPr lang="de-DE"/>
                    </a:p>
                  </a:txBody>
                  <a:tcPr/>
                </a:tc>
                <a:tc gridSpan="5"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gridSpan="9">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LS4, LS5 R&amp;D</a:t>
                      </a:r>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2"/>
                  </a:ext>
                </a:extLst>
              </a:tr>
              <a:tr h="1185863">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Future Colliders</a:t>
                      </a:r>
                    </a:p>
                  </a:txBody>
                  <a:tcPr marL="47625" marR="47625" marT="35719" marB="35719" anchor="ctr" horzOverflow="overflow"/>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4"/>
                    </a:solidFill>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gridSpan="7">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defRPr>
                          <a:solidFill>
                            <a:srgbClr val="000000"/>
                          </a:solidFill>
                        </a:defRPr>
                      </a:pPr>
                      <a:r>
                        <a:rPr sz="1800">
                          <a:solidFill>
                            <a:srgbClr val="FFFFFF"/>
                          </a:solidFill>
                        </a:rPr>
                        <a:t>Beyond the SM, precision EW and QCD
3.4M &amp; 2.8M</a:t>
                      </a:r>
                    </a:p>
                  </a:txBody>
                  <a:tcPr marL="47625" marR="47625" marT="35719" marB="35719" anchor="ctr" horzOverflow="overflow"/>
                </a:tc>
                <a:extLst>
                  <a:ext uri="{0D108BD9-81ED-4DB2-BD59-A6C34878D82A}">
                    <a16:rowId xmlns:a16="http://schemas.microsoft.com/office/drawing/2014/main" val="10003"/>
                  </a:ext>
                </a:extLst>
              </a:tr>
              <a:tr h="1151930">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NICA-SPD</a:t>
                      </a:r>
                    </a:p>
                  </a:txBody>
                  <a:tcPr marL="47625" marR="47625" marT="35719" marB="35719" anchor="ctr" horzOverflow="overflow"/>
                </a:tc>
                <a:tc gridSpan="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10">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defRPr>
                          <a:solidFill>
                            <a:srgbClr val="000000"/>
                          </a:solidFill>
                        </a:defRPr>
                      </a:pPr>
                      <a:r>
                        <a:rPr sz="1800">
                          <a:solidFill>
                            <a:srgbClr val="FFFFFF"/>
                          </a:solidFill>
                        </a:rPr>
                        <a:t>TMD PDF,
21M</a:t>
                      </a:r>
                    </a:p>
                  </a:txBody>
                  <a:tcPr marL="47625" marR="47625" marT="35719" marB="35719" anchor="ctr" horzOverflow="overflow"/>
                </a:tc>
                <a:extLst>
                  <a:ext uri="{0D108BD9-81ED-4DB2-BD59-A6C34878D82A}">
                    <a16:rowId xmlns:a16="http://schemas.microsoft.com/office/drawing/2014/main" val="10004"/>
                  </a:ext>
                </a:extLst>
              </a:tr>
            </a:tbl>
          </a:graphicData>
        </a:graphic>
      </p:graphicFrame>
      <p:graphicFrame>
        <p:nvGraphicFramePr>
          <p:cNvPr id="275" name="Таблица"/>
          <p:cNvGraphicFramePr/>
          <p:nvPr/>
        </p:nvGraphicFramePr>
        <p:xfrm>
          <a:off x="318879" y="5968008"/>
          <a:ext cx="11554240" cy="727304"/>
        </p:xfrm>
        <a:graphic>
          <a:graphicData uri="http://schemas.openxmlformats.org/drawingml/2006/table">
            <a:tbl>
              <a:tblPr bandRow="1"/>
              <a:tblGrid>
                <a:gridCol w="2310848">
                  <a:extLst>
                    <a:ext uri="{9D8B030D-6E8A-4147-A177-3AD203B41FA5}">
                      <a16:colId xmlns:a16="http://schemas.microsoft.com/office/drawing/2014/main" val="20000"/>
                    </a:ext>
                  </a:extLst>
                </a:gridCol>
                <a:gridCol w="2310848">
                  <a:extLst>
                    <a:ext uri="{9D8B030D-6E8A-4147-A177-3AD203B41FA5}">
                      <a16:colId xmlns:a16="http://schemas.microsoft.com/office/drawing/2014/main" val="20001"/>
                    </a:ext>
                  </a:extLst>
                </a:gridCol>
                <a:gridCol w="2310848">
                  <a:extLst>
                    <a:ext uri="{9D8B030D-6E8A-4147-A177-3AD203B41FA5}">
                      <a16:colId xmlns:a16="http://schemas.microsoft.com/office/drawing/2014/main" val="20002"/>
                    </a:ext>
                  </a:extLst>
                </a:gridCol>
                <a:gridCol w="2310848">
                  <a:extLst>
                    <a:ext uri="{9D8B030D-6E8A-4147-A177-3AD203B41FA5}">
                      <a16:colId xmlns:a16="http://schemas.microsoft.com/office/drawing/2014/main" val="20003"/>
                    </a:ext>
                  </a:extLst>
                </a:gridCol>
                <a:gridCol w="2310848">
                  <a:extLst>
                    <a:ext uri="{9D8B030D-6E8A-4147-A177-3AD203B41FA5}">
                      <a16:colId xmlns:a16="http://schemas.microsoft.com/office/drawing/2014/main" val="20004"/>
                    </a:ext>
                  </a:extLst>
                </a:gridCol>
              </a:tblGrid>
              <a:tr h="727304">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R&amp;D</a:t>
                      </a:r>
                    </a:p>
                  </a:txBody>
                  <a:tcPr marL="47625" marR="47625" marT="35719" marB="35719" anchor="ctr" horzOverflow="overflow">
                    <a:solidFill>
                      <a:schemeClr val="accent6"/>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Construction&amp; Commissioning</a:t>
                      </a:r>
                    </a:p>
                  </a:txBody>
                  <a:tcPr marL="47625" marR="47625" marT="35719" marB="35719" anchor="ctr" horzOverflow="overflow">
                    <a:solidFill>
                      <a:schemeClr val="accent3"/>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Data taking</a:t>
                      </a:r>
                    </a:p>
                  </a:txBody>
                  <a:tcPr marL="47625" marR="47625" marT="35719" marB="35719" anchor="ctr" horzOverflow="overflow">
                    <a:solidFill>
                      <a:schemeClr val="accent2"/>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STOP</a:t>
                      </a:r>
                    </a:p>
                  </a:txBody>
                  <a:tcPr marL="47625" marR="47625" marT="35719" marB="35719" anchor="ctr" horzOverflow="overflow">
                    <a:solidFill>
                      <a:schemeClr val="accent5"/>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Decision Point</a:t>
                      </a:r>
                    </a:p>
                  </a:txBody>
                  <a:tcPr marL="47625" marR="47625" marT="35719" marB="35719" anchor="ctr" horzOverflow="overflow">
                    <a:solidFill>
                      <a:schemeClr val="accent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3493048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Accelerator Physics &amp; Technologies. LT"/>
          <p:cNvSpPr txBox="1">
            <a:spLocks noGrp="1"/>
          </p:cNvSpPr>
          <p:nvPr>
            <p:ph type="title"/>
          </p:nvPr>
        </p:nvSpPr>
        <p:spPr>
          <a:xfrm>
            <a:off x="180529" y="142875"/>
            <a:ext cx="12034615" cy="849227"/>
          </a:xfrm>
          <a:prstGeom prst="rect">
            <a:avLst/>
          </a:prstGeom>
        </p:spPr>
        <p:txBody>
          <a:bodyPr>
            <a:noAutofit/>
          </a:bodyPr>
          <a:lstStyle>
            <a:lvl1pPr defTabSz="416052">
              <a:defRPr sz="6552"/>
            </a:lvl1pPr>
          </a:lstStyle>
          <a:p>
            <a:r>
              <a:rPr sz="4800" dirty="0"/>
              <a:t>Accelerator Physics &amp; Technologies. LT</a:t>
            </a:r>
          </a:p>
        </p:txBody>
      </p:sp>
      <p:graphicFrame>
        <p:nvGraphicFramePr>
          <p:cNvPr id="278" name="Таблица"/>
          <p:cNvGraphicFramePr/>
          <p:nvPr/>
        </p:nvGraphicFramePr>
        <p:xfrm>
          <a:off x="318879" y="5968008"/>
          <a:ext cx="11554240" cy="727304"/>
        </p:xfrm>
        <a:graphic>
          <a:graphicData uri="http://schemas.openxmlformats.org/drawingml/2006/table">
            <a:tbl>
              <a:tblPr bandRow="1"/>
              <a:tblGrid>
                <a:gridCol w="2310848">
                  <a:extLst>
                    <a:ext uri="{9D8B030D-6E8A-4147-A177-3AD203B41FA5}">
                      <a16:colId xmlns:a16="http://schemas.microsoft.com/office/drawing/2014/main" val="20000"/>
                    </a:ext>
                  </a:extLst>
                </a:gridCol>
                <a:gridCol w="2310848">
                  <a:extLst>
                    <a:ext uri="{9D8B030D-6E8A-4147-A177-3AD203B41FA5}">
                      <a16:colId xmlns:a16="http://schemas.microsoft.com/office/drawing/2014/main" val="20001"/>
                    </a:ext>
                  </a:extLst>
                </a:gridCol>
                <a:gridCol w="2310848">
                  <a:extLst>
                    <a:ext uri="{9D8B030D-6E8A-4147-A177-3AD203B41FA5}">
                      <a16:colId xmlns:a16="http://schemas.microsoft.com/office/drawing/2014/main" val="20002"/>
                    </a:ext>
                  </a:extLst>
                </a:gridCol>
                <a:gridCol w="2310848">
                  <a:extLst>
                    <a:ext uri="{9D8B030D-6E8A-4147-A177-3AD203B41FA5}">
                      <a16:colId xmlns:a16="http://schemas.microsoft.com/office/drawing/2014/main" val="20003"/>
                    </a:ext>
                  </a:extLst>
                </a:gridCol>
                <a:gridCol w="2310848">
                  <a:extLst>
                    <a:ext uri="{9D8B030D-6E8A-4147-A177-3AD203B41FA5}">
                      <a16:colId xmlns:a16="http://schemas.microsoft.com/office/drawing/2014/main" val="20004"/>
                    </a:ext>
                  </a:extLst>
                </a:gridCol>
              </a:tblGrid>
              <a:tr h="727304">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R&amp;D</a:t>
                      </a:r>
                    </a:p>
                  </a:txBody>
                  <a:tcPr marL="47625" marR="47625" marT="35719" marB="35719" anchor="ctr" horzOverflow="overflow">
                    <a:solidFill>
                      <a:schemeClr val="accent6"/>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Construction&amp; Commissioning</a:t>
                      </a:r>
                    </a:p>
                  </a:txBody>
                  <a:tcPr marL="47625" marR="47625" marT="35719" marB="35719" anchor="ctr" horzOverflow="overflow">
                    <a:solidFill>
                      <a:schemeClr val="accent3"/>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Data taking</a:t>
                      </a:r>
                    </a:p>
                  </a:txBody>
                  <a:tcPr marL="47625" marR="47625" marT="35719" marB="35719" anchor="ctr" horzOverflow="overflow">
                    <a:solidFill>
                      <a:schemeClr val="accent2"/>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STOP</a:t>
                      </a:r>
                    </a:p>
                  </a:txBody>
                  <a:tcPr marL="47625" marR="47625" marT="35719" marB="35719" anchor="ctr" horzOverflow="overflow">
                    <a:solidFill>
                      <a:schemeClr val="accent5"/>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Decision Point</a:t>
                      </a:r>
                    </a:p>
                  </a:txBody>
                  <a:tcPr marL="47625" marR="47625" marT="35719" marB="35719" anchor="ctr" horzOverflow="overflow">
                    <a:solidFill>
                      <a:schemeClr val="accent4"/>
                    </a:solidFill>
                  </a:tcPr>
                </a:tc>
                <a:extLst>
                  <a:ext uri="{0D108BD9-81ED-4DB2-BD59-A6C34878D82A}">
                    <a16:rowId xmlns:a16="http://schemas.microsoft.com/office/drawing/2014/main" val="10000"/>
                  </a:ext>
                </a:extLst>
              </a:tr>
            </a:tbl>
          </a:graphicData>
        </a:graphic>
      </p:graphicFrame>
      <p:graphicFrame>
        <p:nvGraphicFramePr>
          <p:cNvPr id="279" name="Таблица"/>
          <p:cNvGraphicFramePr/>
          <p:nvPr/>
        </p:nvGraphicFramePr>
        <p:xfrm>
          <a:off x="198562" y="1570358"/>
          <a:ext cx="11794877" cy="4177476"/>
        </p:xfrm>
        <a:graphic>
          <a:graphicData uri="http://schemas.openxmlformats.org/drawingml/2006/table">
            <a:tbl>
              <a:tblPr firstRow="1" bandRow="1"/>
              <a:tblGrid>
                <a:gridCol w="1160376">
                  <a:extLst>
                    <a:ext uri="{9D8B030D-6E8A-4147-A177-3AD203B41FA5}">
                      <a16:colId xmlns:a16="http://schemas.microsoft.com/office/drawing/2014/main" val="20000"/>
                    </a:ext>
                  </a:extLst>
                </a:gridCol>
                <a:gridCol w="531697">
                  <a:extLst>
                    <a:ext uri="{9D8B030D-6E8A-4147-A177-3AD203B41FA5}">
                      <a16:colId xmlns:a16="http://schemas.microsoft.com/office/drawing/2014/main" val="20001"/>
                    </a:ext>
                  </a:extLst>
                </a:gridCol>
                <a:gridCol w="530209">
                  <a:extLst>
                    <a:ext uri="{9D8B030D-6E8A-4147-A177-3AD203B41FA5}">
                      <a16:colId xmlns:a16="http://schemas.microsoft.com/office/drawing/2014/main" val="20002"/>
                    </a:ext>
                  </a:extLst>
                </a:gridCol>
                <a:gridCol w="525848">
                  <a:extLst>
                    <a:ext uri="{9D8B030D-6E8A-4147-A177-3AD203B41FA5}">
                      <a16:colId xmlns:a16="http://schemas.microsoft.com/office/drawing/2014/main" val="20003"/>
                    </a:ext>
                  </a:extLst>
                </a:gridCol>
                <a:gridCol w="532591">
                  <a:extLst>
                    <a:ext uri="{9D8B030D-6E8A-4147-A177-3AD203B41FA5}">
                      <a16:colId xmlns:a16="http://schemas.microsoft.com/office/drawing/2014/main" val="20004"/>
                    </a:ext>
                  </a:extLst>
                </a:gridCol>
                <a:gridCol w="529840">
                  <a:extLst>
                    <a:ext uri="{9D8B030D-6E8A-4147-A177-3AD203B41FA5}">
                      <a16:colId xmlns:a16="http://schemas.microsoft.com/office/drawing/2014/main" val="20005"/>
                    </a:ext>
                  </a:extLst>
                </a:gridCol>
                <a:gridCol w="526725">
                  <a:extLst>
                    <a:ext uri="{9D8B030D-6E8A-4147-A177-3AD203B41FA5}">
                      <a16:colId xmlns:a16="http://schemas.microsoft.com/office/drawing/2014/main" val="20006"/>
                    </a:ext>
                  </a:extLst>
                </a:gridCol>
                <a:gridCol w="532166">
                  <a:extLst>
                    <a:ext uri="{9D8B030D-6E8A-4147-A177-3AD203B41FA5}">
                      <a16:colId xmlns:a16="http://schemas.microsoft.com/office/drawing/2014/main" val="20007"/>
                    </a:ext>
                  </a:extLst>
                </a:gridCol>
                <a:gridCol w="529748">
                  <a:extLst>
                    <a:ext uri="{9D8B030D-6E8A-4147-A177-3AD203B41FA5}">
                      <a16:colId xmlns:a16="http://schemas.microsoft.com/office/drawing/2014/main" val="20008"/>
                    </a:ext>
                  </a:extLst>
                </a:gridCol>
                <a:gridCol w="528307">
                  <a:extLst>
                    <a:ext uri="{9D8B030D-6E8A-4147-A177-3AD203B41FA5}">
                      <a16:colId xmlns:a16="http://schemas.microsoft.com/office/drawing/2014/main" val="20009"/>
                    </a:ext>
                  </a:extLst>
                </a:gridCol>
                <a:gridCol w="532585">
                  <a:extLst>
                    <a:ext uri="{9D8B030D-6E8A-4147-A177-3AD203B41FA5}">
                      <a16:colId xmlns:a16="http://schemas.microsoft.com/office/drawing/2014/main" val="20010"/>
                    </a:ext>
                  </a:extLst>
                </a:gridCol>
                <a:gridCol w="528895">
                  <a:extLst>
                    <a:ext uri="{9D8B030D-6E8A-4147-A177-3AD203B41FA5}">
                      <a16:colId xmlns:a16="http://schemas.microsoft.com/office/drawing/2014/main" val="20011"/>
                    </a:ext>
                  </a:extLst>
                </a:gridCol>
                <a:gridCol w="529391">
                  <a:extLst>
                    <a:ext uri="{9D8B030D-6E8A-4147-A177-3AD203B41FA5}">
                      <a16:colId xmlns:a16="http://schemas.microsoft.com/office/drawing/2014/main" val="20012"/>
                    </a:ext>
                  </a:extLst>
                </a:gridCol>
                <a:gridCol w="529024">
                  <a:extLst>
                    <a:ext uri="{9D8B030D-6E8A-4147-A177-3AD203B41FA5}">
                      <a16:colId xmlns:a16="http://schemas.microsoft.com/office/drawing/2014/main" val="20013"/>
                    </a:ext>
                  </a:extLst>
                </a:gridCol>
                <a:gridCol w="532265">
                  <a:extLst>
                    <a:ext uri="{9D8B030D-6E8A-4147-A177-3AD203B41FA5}">
                      <a16:colId xmlns:a16="http://schemas.microsoft.com/office/drawing/2014/main" val="20014"/>
                    </a:ext>
                  </a:extLst>
                </a:gridCol>
                <a:gridCol w="3215210">
                  <a:extLst>
                    <a:ext uri="{9D8B030D-6E8A-4147-A177-3AD203B41FA5}">
                      <a16:colId xmlns:a16="http://schemas.microsoft.com/office/drawing/2014/main" val="20015"/>
                    </a:ext>
                  </a:extLst>
                </a:gridCol>
              </a:tblGrid>
              <a:tr h="653820">
                <a:tc>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31</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32</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33</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34</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35</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36</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37</a:t>
                      </a:r>
                    </a:p>
                  </a:txBody>
                  <a:tcPr marL="47625" marR="47625" marT="35719" marB="35719" anchor="ctr" horzOverflow="overflow"/>
                </a:tc>
                <a:tc hMerge="1">
                  <a:txBody>
                    <a:bodyPr/>
                    <a:lstStyle/>
                    <a:p>
                      <a:endParaRPr lang="de-DE"/>
                    </a:p>
                  </a:txBody>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Main physics goal
Budget, USD</a:t>
                      </a:r>
                    </a:p>
                  </a:txBody>
                  <a:tcPr marL="47625" marR="47625" marT="35719" marB="35719" anchor="ctr" horzOverflow="overflow"/>
                </a:tc>
                <a:extLst>
                  <a:ext uri="{0D108BD9-81ED-4DB2-BD59-A6C34878D82A}">
                    <a16:rowId xmlns:a16="http://schemas.microsoft.com/office/drawing/2014/main" val="10000"/>
                  </a:ext>
                </a:extLst>
              </a:tr>
              <a:tr h="350044">
                <a:tc row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ATLAS
&amp; CMS</a:t>
                      </a:r>
                    </a:p>
                  </a:txBody>
                  <a:tcPr marL="47625" marR="47625" marT="35719" marB="35719" anchor="ctr" horzOverflow="overflow"/>
                </a:tc>
                <a:tc gridSpan="8">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RUN5</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  LS5	</a:t>
                      </a:r>
                    </a:p>
                  </a:txBody>
                  <a:tcPr marL="47625" marR="47625" marT="35719" marB="35719" anchor="ctr" horzOverflow="overflow">
                    <a:solidFill>
                      <a:schemeClr val="accent3"/>
                    </a:solidFill>
                  </a:tcPr>
                </a:tc>
                <a:tc rowSpan="2" hMerge="1">
                  <a:txBody>
                    <a:bodyPr/>
                    <a:lstStyle/>
                    <a:p>
                      <a:endParaRPr lang="de-DE"/>
                    </a:p>
                  </a:txBody>
                  <a:tcPr/>
                </a:tc>
                <a:tc rowSpan="2" gridSpan="4">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RUN6</a:t>
                      </a:r>
                    </a:p>
                  </a:txBody>
                  <a:tcPr marL="47625" marR="47625" marT="35719" marB="35719" anchor="ctr" horzOverflow="overflow">
                    <a:solidFill>
                      <a:schemeClr val="accent2"/>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a:txBody>
                    <a:bodyPr/>
                    <a:lstStyle/>
                    <a:p>
                      <a:pPr>
                        <a:defRPr>
                          <a:solidFill>
                            <a:srgbClr val="000000"/>
                          </a:solidFill>
                        </a:defRPr>
                      </a:pPr>
                      <a:r>
                        <a:rPr sz="1800">
                          <a:solidFill>
                            <a:srgbClr val="FFFFFF"/>
                          </a:solidFill>
                        </a:rPr>
                        <a:t>Beyond the SM, precision EW and QCD
3.4M &amp; 2.8M</a:t>
                      </a:r>
                    </a:p>
                  </a:txBody>
                  <a:tcPr marL="47625" marR="47625" marT="35719" marB="35719" anchor="ctr" horzOverflow="overflow"/>
                </a:tc>
                <a:extLst>
                  <a:ext uri="{0D108BD9-81ED-4DB2-BD59-A6C34878D82A}">
                    <a16:rowId xmlns:a16="http://schemas.microsoft.com/office/drawing/2014/main" val="10001"/>
                  </a:ext>
                </a:extLst>
              </a:tr>
              <a:tr h="835819">
                <a:tc vMerge="1">
                  <a:txBody>
                    <a:bodyPr/>
                    <a:lstStyle/>
                    <a:p>
                      <a:endParaRPr lang="de-DE"/>
                    </a:p>
                  </a:txBody>
                  <a:tcPr/>
                </a:tc>
                <a:tc gridSpan="8">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LS5 R&amp;D</a:t>
                      </a:r>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vMerge="1">
                  <a:txBody>
                    <a:bodyPr/>
                    <a:lstStyle/>
                    <a:p>
                      <a:endParaRPr lang="de-DE"/>
                    </a:p>
                  </a:txBody>
                  <a:tcPr/>
                </a:tc>
                <a:tc hMerge="1" vMerge="1">
                  <a:txBody>
                    <a:bodyPr/>
                    <a:lstStyle/>
                    <a:p>
                      <a:endParaRPr lang="de-DE"/>
                    </a:p>
                  </a:txBody>
                  <a:tcPr/>
                </a:tc>
                <a:tc gridSpan="4"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vMerge="1">
                  <a:txBody>
                    <a:bodyPr/>
                    <a:lstStyle/>
                    <a:p>
                      <a:endParaRPr lang="de-DE"/>
                    </a:p>
                  </a:txBody>
                  <a:tcPr/>
                </a:tc>
                <a:extLst>
                  <a:ext uri="{0D108BD9-81ED-4DB2-BD59-A6C34878D82A}">
                    <a16:rowId xmlns:a16="http://schemas.microsoft.com/office/drawing/2014/main" val="10002"/>
                  </a:ext>
                </a:extLst>
              </a:tr>
              <a:tr h="1185863">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Future Colliders</a:t>
                      </a:r>
                    </a:p>
                  </a:txBody>
                  <a:tcPr marL="47625" marR="47625" marT="35719" marB="35719" anchor="ctr" horzOverflow="overflow"/>
                </a:tc>
                <a:tc gridSpan="8">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6">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defRPr>
                          <a:solidFill>
                            <a:srgbClr val="000000"/>
                          </a:solidFill>
                        </a:defRPr>
                      </a:pPr>
                      <a:r>
                        <a:rPr sz="1800">
                          <a:solidFill>
                            <a:srgbClr val="FFFFFF"/>
                          </a:solidFill>
                        </a:rPr>
                        <a:t>Beyond the SM, precision EW and QCD
3.4M &amp; 2.8M</a:t>
                      </a:r>
                    </a:p>
                  </a:txBody>
                  <a:tcPr marL="47625" marR="47625" marT="35719" marB="35719" anchor="ctr" horzOverflow="overflow"/>
                </a:tc>
                <a:extLst>
                  <a:ext uri="{0D108BD9-81ED-4DB2-BD59-A6C34878D82A}">
                    <a16:rowId xmlns:a16="http://schemas.microsoft.com/office/drawing/2014/main" val="10003"/>
                  </a:ext>
                </a:extLst>
              </a:tr>
              <a:tr h="1151930">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NICA-SPD</a:t>
                      </a:r>
                    </a:p>
                  </a:txBody>
                  <a:tcPr marL="47625" marR="47625" marT="35719" marB="35719" anchor="ctr" horzOverflow="overflow"/>
                </a:tc>
                <a:tc gridSpan="1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defRPr>
                          <a:solidFill>
                            <a:srgbClr val="000000"/>
                          </a:solidFill>
                        </a:defRPr>
                      </a:pPr>
                      <a:r>
                        <a:rPr sz="1800">
                          <a:solidFill>
                            <a:srgbClr val="FFFFFF"/>
                          </a:solidFill>
                        </a:rPr>
                        <a:t>TMD PDF,
21M</a:t>
                      </a:r>
                    </a:p>
                  </a:txBody>
                  <a:tcPr marL="47625" marR="47625" marT="35719" marB="35719" anchor="ctr"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620600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Заголовок 1">
            <a:extLst>
              <a:ext uri="{FF2B5EF4-FFF2-40B4-BE49-F238E27FC236}">
                <a16:creationId xmlns:a16="http://schemas.microsoft.com/office/drawing/2014/main" id="{9AD58D4C-67CC-466F-A910-5CE4665E3287}"/>
              </a:ext>
            </a:extLst>
          </p:cNvPr>
          <p:cNvSpPr>
            <a:spLocks noGrp="1"/>
          </p:cNvSpPr>
          <p:nvPr>
            <p:ph type="title"/>
          </p:nvPr>
        </p:nvSpPr>
        <p:spPr>
          <a:xfrm>
            <a:off x="1992327" y="188915"/>
            <a:ext cx="8207375" cy="1425575"/>
          </a:xfrm>
          <a:ln>
            <a:solidFill>
              <a:schemeClr val="tx1"/>
            </a:solidFill>
            <a:miter lim="800000"/>
            <a:headEnd/>
            <a:tailEnd/>
          </a:ln>
        </p:spPr>
        <p:txBody>
          <a:bodyPr/>
          <a:lstStyle/>
          <a:p>
            <a:r>
              <a:rPr lang="ru-RU" altLang="ru-RU" sz="2800"/>
              <a:t>Развитие ОИЯИ                                                                  как международной межправительственной   научно-исследовательской организации</a:t>
            </a:r>
          </a:p>
        </p:txBody>
      </p:sp>
      <p:sp>
        <p:nvSpPr>
          <p:cNvPr id="22531" name="Содержимое 2">
            <a:extLst>
              <a:ext uri="{FF2B5EF4-FFF2-40B4-BE49-F238E27FC236}">
                <a16:creationId xmlns:a16="http://schemas.microsoft.com/office/drawing/2014/main" id="{49E8DE18-FE39-4117-9873-6066A471DB1F}"/>
              </a:ext>
            </a:extLst>
          </p:cNvPr>
          <p:cNvSpPr>
            <a:spLocks noGrp="1"/>
          </p:cNvSpPr>
          <p:nvPr>
            <p:ph idx="1"/>
          </p:nvPr>
        </p:nvSpPr>
        <p:spPr>
          <a:xfrm>
            <a:off x="1981200" y="1773242"/>
            <a:ext cx="8229600" cy="4968875"/>
          </a:xfrm>
          <a:ln>
            <a:solidFill>
              <a:schemeClr val="tx1"/>
            </a:solidFill>
            <a:miter lim="800000"/>
            <a:headEnd/>
            <a:tailEnd/>
          </a:ln>
        </p:spPr>
        <p:txBody>
          <a:bodyPr/>
          <a:lstStyle/>
          <a:p>
            <a:pPr>
              <a:buFont typeface="Arial" panose="020B0604020202020204" pitchFamily="34" charset="0"/>
              <a:buNone/>
            </a:pPr>
            <a:r>
              <a:rPr lang="ru-RU" altLang="ru-RU"/>
              <a:t>    </a:t>
            </a:r>
            <a:r>
              <a:rPr lang="ru-RU" altLang="ru-RU" sz="2400"/>
              <a:t>Вместе со стратегическими планами достижения лидирующих позиций на приоритетных для ОИЯИ   научных направлениях стоит важная цель совершенствования всех сторон деятельности нашего научного центра, включая современные методы подготовки высококвалифицированных кадров как для самого Института, так и в интересах государств-членов ОИЯИ, опираясь на современные научно-организационные методы управления деятельностью лабораторий и Института в целом, учитывая опыт крупнейших международных центров мира, добиваясь привлекательности работы в ОИЯИ для талантливой молодежи, создавая для этого необходимые условия.   </a:t>
            </a:r>
            <a:endParaRPr lang="ru-RU" altLang="ru-RU"/>
          </a:p>
        </p:txBody>
      </p:sp>
    </p:spTree>
    <p:extLst>
      <p:ext uri="{BB962C8B-B14F-4D97-AF65-F5344CB8AC3E}">
        <p14:creationId xmlns:p14="http://schemas.microsoft.com/office/powerpoint/2010/main" val="2662083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Neutrino Physics &amp; AstroPhysics. MT"/>
          <p:cNvSpPr txBox="1">
            <a:spLocks noGrp="1"/>
          </p:cNvSpPr>
          <p:nvPr>
            <p:ph type="title"/>
          </p:nvPr>
        </p:nvSpPr>
        <p:spPr>
          <a:xfrm>
            <a:off x="180529" y="142875"/>
            <a:ext cx="12034615" cy="849227"/>
          </a:xfrm>
          <a:prstGeom prst="rect">
            <a:avLst/>
          </a:prstGeom>
        </p:spPr>
        <p:txBody>
          <a:bodyPr>
            <a:noAutofit/>
          </a:bodyPr>
          <a:lstStyle>
            <a:lvl1pPr defTabSz="425195">
              <a:defRPr sz="6696"/>
            </a:lvl1pPr>
          </a:lstStyle>
          <a:p>
            <a:r>
              <a:rPr sz="4400" dirty="0"/>
              <a:t>Neutrino Physics &amp; </a:t>
            </a:r>
            <a:r>
              <a:rPr sz="4400" dirty="0" err="1"/>
              <a:t>AstroPhysics</a:t>
            </a:r>
            <a:r>
              <a:rPr sz="4400" dirty="0"/>
              <a:t>. MT</a:t>
            </a:r>
          </a:p>
        </p:txBody>
      </p:sp>
      <p:graphicFrame>
        <p:nvGraphicFramePr>
          <p:cNvPr id="282" name="Таблица"/>
          <p:cNvGraphicFramePr/>
          <p:nvPr/>
        </p:nvGraphicFramePr>
        <p:xfrm>
          <a:off x="300367" y="945053"/>
          <a:ext cx="11794877" cy="5166886"/>
        </p:xfrm>
        <a:graphic>
          <a:graphicData uri="http://schemas.openxmlformats.org/drawingml/2006/table">
            <a:tbl>
              <a:tblPr firstRow="1" bandRow="1"/>
              <a:tblGrid>
                <a:gridCol w="1160376">
                  <a:extLst>
                    <a:ext uri="{9D8B030D-6E8A-4147-A177-3AD203B41FA5}">
                      <a16:colId xmlns:a16="http://schemas.microsoft.com/office/drawing/2014/main" val="20000"/>
                    </a:ext>
                  </a:extLst>
                </a:gridCol>
                <a:gridCol w="531697">
                  <a:extLst>
                    <a:ext uri="{9D8B030D-6E8A-4147-A177-3AD203B41FA5}">
                      <a16:colId xmlns:a16="http://schemas.microsoft.com/office/drawing/2014/main" val="20001"/>
                    </a:ext>
                  </a:extLst>
                </a:gridCol>
                <a:gridCol w="530209">
                  <a:extLst>
                    <a:ext uri="{9D8B030D-6E8A-4147-A177-3AD203B41FA5}">
                      <a16:colId xmlns:a16="http://schemas.microsoft.com/office/drawing/2014/main" val="20002"/>
                    </a:ext>
                  </a:extLst>
                </a:gridCol>
                <a:gridCol w="525848">
                  <a:extLst>
                    <a:ext uri="{9D8B030D-6E8A-4147-A177-3AD203B41FA5}">
                      <a16:colId xmlns:a16="http://schemas.microsoft.com/office/drawing/2014/main" val="20003"/>
                    </a:ext>
                  </a:extLst>
                </a:gridCol>
                <a:gridCol w="532591">
                  <a:extLst>
                    <a:ext uri="{9D8B030D-6E8A-4147-A177-3AD203B41FA5}">
                      <a16:colId xmlns:a16="http://schemas.microsoft.com/office/drawing/2014/main" val="20004"/>
                    </a:ext>
                  </a:extLst>
                </a:gridCol>
                <a:gridCol w="529840">
                  <a:extLst>
                    <a:ext uri="{9D8B030D-6E8A-4147-A177-3AD203B41FA5}">
                      <a16:colId xmlns:a16="http://schemas.microsoft.com/office/drawing/2014/main" val="20005"/>
                    </a:ext>
                  </a:extLst>
                </a:gridCol>
                <a:gridCol w="526725">
                  <a:extLst>
                    <a:ext uri="{9D8B030D-6E8A-4147-A177-3AD203B41FA5}">
                      <a16:colId xmlns:a16="http://schemas.microsoft.com/office/drawing/2014/main" val="20006"/>
                    </a:ext>
                  </a:extLst>
                </a:gridCol>
                <a:gridCol w="532166">
                  <a:extLst>
                    <a:ext uri="{9D8B030D-6E8A-4147-A177-3AD203B41FA5}">
                      <a16:colId xmlns:a16="http://schemas.microsoft.com/office/drawing/2014/main" val="20007"/>
                    </a:ext>
                  </a:extLst>
                </a:gridCol>
                <a:gridCol w="529748">
                  <a:extLst>
                    <a:ext uri="{9D8B030D-6E8A-4147-A177-3AD203B41FA5}">
                      <a16:colId xmlns:a16="http://schemas.microsoft.com/office/drawing/2014/main" val="20008"/>
                    </a:ext>
                  </a:extLst>
                </a:gridCol>
                <a:gridCol w="528307">
                  <a:extLst>
                    <a:ext uri="{9D8B030D-6E8A-4147-A177-3AD203B41FA5}">
                      <a16:colId xmlns:a16="http://schemas.microsoft.com/office/drawing/2014/main" val="20009"/>
                    </a:ext>
                  </a:extLst>
                </a:gridCol>
                <a:gridCol w="532585">
                  <a:extLst>
                    <a:ext uri="{9D8B030D-6E8A-4147-A177-3AD203B41FA5}">
                      <a16:colId xmlns:a16="http://schemas.microsoft.com/office/drawing/2014/main" val="20010"/>
                    </a:ext>
                  </a:extLst>
                </a:gridCol>
                <a:gridCol w="528895">
                  <a:extLst>
                    <a:ext uri="{9D8B030D-6E8A-4147-A177-3AD203B41FA5}">
                      <a16:colId xmlns:a16="http://schemas.microsoft.com/office/drawing/2014/main" val="20011"/>
                    </a:ext>
                  </a:extLst>
                </a:gridCol>
                <a:gridCol w="529391">
                  <a:extLst>
                    <a:ext uri="{9D8B030D-6E8A-4147-A177-3AD203B41FA5}">
                      <a16:colId xmlns:a16="http://schemas.microsoft.com/office/drawing/2014/main" val="20012"/>
                    </a:ext>
                  </a:extLst>
                </a:gridCol>
                <a:gridCol w="529024">
                  <a:extLst>
                    <a:ext uri="{9D8B030D-6E8A-4147-A177-3AD203B41FA5}">
                      <a16:colId xmlns:a16="http://schemas.microsoft.com/office/drawing/2014/main" val="20013"/>
                    </a:ext>
                  </a:extLst>
                </a:gridCol>
                <a:gridCol w="532265">
                  <a:extLst>
                    <a:ext uri="{9D8B030D-6E8A-4147-A177-3AD203B41FA5}">
                      <a16:colId xmlns:a16="http://schemas.microsoft.com/office/drawing/2014/main" val="20014"/>
                    </a:ext>
                  </a:extLst>
                </a:gridCol>
                <a:gridCol w="3215210">
                  <a:extLst>
                    <a:ext uri="{9D8B030D-6E8A-4147-A177-3AD203B41FA5}">
                      <a16:colId xmlns:a16="http://schemas.microsoft.com/office/drawing/2014/main" val="20015"/>
                    </a:ext>
                  </a:extLst>
                </a:gridCol>
              </a:tblGrid>
              <a:tr h="653820">
                <a:tc>
                  <a:txBody>
                    <a:bodyPr/>
                    <a:lstStyle/>
                    <a:p>
                      <a:pPr defTabSz="914400">
                        <a:tabLst>
                          <a:tab pos="1295400" algn="l"/>
                        </a:tabLst>
                        <a:defRPr sz="2600">
                          <a:effectLst>
                            <a:outerShdw blurRad="63500" dist="3302" dir="5400000" rotWithShape="0">
                              <a:srgbClr val="000000">
                                <a:alpha val="40000"/>
                              </a:srgbClr>
                            </a:outerShdw>
                          </a:effectLst>
                        </a:defRPr>
                      </a:pPr>
                      <a:endParaRPr sz="1800" dirty="0"/>
                    </a:p>
                  </a:txBody>
                  <a:tcPr marL="47625" marR="47625" marT="35719" marB="35719" anchor="ctr" horzOverflow="overflow"/>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24</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25</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26</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27</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28</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29</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30</a:t>
                      </a:r>
                    </a:p>
                  </a:txBody>
                  <a:tcPr marL="47625" marR="47625" marT="35719" marB="35719" anchor="ctr" horzOverflow="overflow"/>
                </a:tc>
                <a:tc hMerge="1">
                  <a:txBody>
                    <a:bodyPr/>
                    <a:lstStyle/>
                    <a:p>
                      <a:endParaRPr lang="de-DE"/>
                    </a:p>
                  </a:txBody>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Main physics goal
Budget, USD</a:t>
                      </a:r>
                    </a:p>
                  </a:txBody>
                  <a:tcPr marL="47625" marR="47625" marT="35719" marB="35719" anchor="ctr" horzOverflow="overflow"/>
                </a:tc>
                <a:extLst>
                  <a:ext uri="{0D108BD9-81ED-4DB2-BD59-A6C34878D82A}">
                    <a16:rowId xmlns:a16="http://schemas.microsoft.com/office/drawing/2014/main" val="10000"/>
                  </a:ext>
                </a:extLst>
              </a:tr>
              <a:tr h="350044">
                <a:tc rowSpan="3">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Baikal-GVD</a:t>
                      </a:r>
                    </a:p>
                  </a:txBody>
                  <a:tcPr marL="47625" marR="47625" marT="35719" marB="35719" anchor="ctr" horzOverflow="overflow"/>
                </a:tc>
                <a:tc gridSpan="1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3">
                  <a:txBody>
                    <a:bodyPr/>
                    <a:lstStyle/>
                    <a:p>
                      <a:pPr>
                        <a:defRPr>
                          <a:solidFill>
                            <a:srgbClr val="000000"/>
                          </a:solidFill>
                        </a:defRPr>
                      </a:pPr>
                      <a:r>
                        <a:rPr sz="1800">
                          <a:solidFill>
                            <a:srgbClr val="FFFFFF"/>
                          </a:solidFill>
                        </a:rPr>
                        <a:t>UHE Neutrino sources,
45M</a:t>
                      </a:r>
                    </a:p>
                  </a:txBody>
                  <a:tcPr marL="47625" marR="47625" marT="35719" marB="35719" anchor="ctr" horzOverflow="overflow"/>
                </a:tc>
                <a:extLst>
                  <a:ext uri="{0D108BD9-81ED-4DB2-BD59-A6C34878D82A}">
                    <a16:rowId xmlns:a16="http://schemas.microsoft.com/office/drawing/2014/main" val="10001"/>
                  </a:ext>
                </a:extLst>
              </a:tr>
              <a:tr h="350044">
                <a:tc vMerge="1">
                  <a:txBody>
                    <a:bodyPr/>
                    <a:lstStyle/>
                    <a:p>
                      <a:endParaRPr lang="de-DE"/>
                    </a:p>
                  </a:txBody>
                  <a:tcPr/>
                </a:tc>
                <a:tc gridSpan="8">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Phase II up to 1.2 km3</a:t>
                      </a:r>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gridSpan="6">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Phase III</a:t>
                      </a:r>
                    </a:p>
                  </a:txBody>
                  <a:tcPr marL="47625" marR="47625" marT="35719" marB="35719" anchor="ctr" horzOverflow="overflow">
                    <a:solidFill>
                      <a:schemeClr val="accent3"/>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2"/>
                  </a:ext>
                </a:extLst>
              </a:tr>
              <a:tr h="350044">
                <a:tc vMerge="1">
                  <a:txBody>
                    <a:bodyPr/>
                    <a:lstStyle/>
                    <a:p>
                      <a:endParaRPr lang="de-DE"/>
                    </a:p>
                  </a:txBody>
                  <a:tcPr/>
                </a:tc>
                <a:tc gridSpan="8">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R&amp;D for Phase III</a:t>
                      </a:r>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6"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vMerge="1">
                  <a:txBody>
                    <a:bodyPr/>
                    <a:lstStyle/>
                    <a:p>
                      <a:endParaRPr lang="de-DE"/>
                    </a:p>
                  </a:txBody>
                  <a:tcPr/>
                </a:tc>
                <a:extLst>
                  <a:ext uri="{0D108BD9-81ED-4DB2-BD59-A6C34878D82A}">
                    <a16:rowId xmlns:a16="http://schemas.microsoft.com/office/drawing/2014/main" val="10003"/>
                  </a:ext>
                </a:extLst>
              </a:tr>
              <a:tr h="1464469">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JUNO</a:t>
                      </a:r>
                    </a:p>
                  </a:txBody>
                  <a:tcPr marL="47625" marR="47625" marT="35719" marB="35719" anchor="ctr" horzOverflow="overflow"/>
                </a:tc>
                <a:tc gridSpan="1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defRPr sz="2600"/>
                      </a:pPr>
                      <a:r>
                        <a:rPr sz="1800"/>
                        <a:t>Neutrino mass ordering, precision lepton mixing, SN, proton decay</a:t>
                      </a:r>
                    </a:p>
                    <a:p>
                      <a:pPr algn="l">
                        <a:defRPr sz="2600"/>
                      </a:pPr>
                      <a:r>
                        <a:rPr sz="1800"/>
                        <a:t>7.5M</a:t>
                      </a:r>
                      <a:endParaRPr sz="800">
                        <a:solidFill>
                          <a:srgbClr val="000000"/>
                        </a:solidFill>
                        <a:latin typeface="Times"/>
                        <a:ea typeface="Times"/>
                        <a:cs typeface="Times"/>
                        <a:sym typeface="Times"/>
                      </a:endParaRPr>
                    </a:p>
                  </a:txBody>
                  <a:tcPr marL="47625" marR="47625" marT="35719" marB="35719" anchor="ctr" horzOverflow="overflow"/>
                </a:tc>
                <a:extLst>
                  <a:ext uri="{0D108BD9-81ED-4DB2-BD59-A6C34878D82A}">
                    <a16:rowId xmlns:a16="http://schemas.microsoft.com/office/drawing/2014/main" val="10004"/>
                  </a:ext>
                </a:extLst>
              </a:tr>
              <a:tr h="598289">
                <a:tc rowSpan="5">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NOvA
DUNE
HK</a:t>
                      </a:r>
                    </a:p>
                  </a:txBody>
                  <a:tcPr marL="47625" marR="47625" marT="35719" marB="35719" anchor="ctr" horzOverflow="overflow"/>
                </a:tc>
                <a:tc gridSpan="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10">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STOP data taking. Analyses continue</a:t>
                      </a:r>
                    </a:p>
                  </a:txBody>
                  <a:tcPr marL="47625" marR="47625" marT="35719" marB="35719" anchor="ctr" horzOverflow="overflow">
                    <a:solidFill>
                      <a:schemeClr val="accent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5">
                  <a:txBody>
                    <a:bodyPr/>
                    <a:lstStyle/>
                    <a:p>
                      <a:pPr algn="l">
                        <a:defRPr sz="2600"/>
                      </a:pPr>
                      <a:r>
                        <a:rPr sz="1800"/>
                        <a:t>Neutrino mass ordering, CP-violation in the lepton sector</a:t>
                      </a:r>
                    </a:p>
                    <a:p>
                      <a:pPr algn="l">
                        <a:defRPr sz="2600"/>
                      </a:pPr>
                      <a:r>
                        <a:rPr sz="1800"/>
                        <a:t>10M</a:t>
                      </a:r>
                    </a:p>
                  </a:txBody>
                  <a:tcPr marL="47625" marR="47625" marT="35719" marB="35719" anchor="ctr" horzOverflow="overflow"/>
                </a:tc>
                <a:extLst>
                  <a:ext uri="{0D108BD9-81ED-4DB2-BD59-A6C34878D82A}">
                    <a16:rowId xmlns:a16="http://schemas.microsoft.com/office/drawing/2014/main" val="10005"/>
                  </a:ext>
                </a:extLst>
              </a:tr>
              <a:tr h="350044">
                <a:tc vMerge="1">
                  <a:txBody>
                    <a:bodyPr/>
                    <a:lstStyle/>
                    <a:p>
                      <a:endParaRPr lang="de-DE"/>
                    </a:p>
                  </a:txBody>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rowSpan="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4"/>
                    </a:solidFill>
                  </a:tcPr>
                </a:tc>
                <a:tc rowSpan="2" gridSpan="2">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rowSpan="2" hMerge="1">
                  <a:txBody>
                    <a:bodyPr/>
                    <a:lstStyle/>
                    <a:p>
                      <a:endParaRPr lang="de-DE"/>
                    </a:p>
                  </a:txBody>
                  <a:tcPr/>
                </a:tc>
                <a:tc rowSpan="2" gridSpan="8">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6"/>
                  </a:ext>
                </a:extLst>
              </a:tr>
              <a:tr h="350044">
                <a:tc vMerge="1">
                  <a:txBody>
                    <a:bodyPr/>
                    <a:lstStyle/>
                    <a:p>
                      <a:endParaRPr lang="de-DE"/>
                    </a:p>
                  </a:txBody>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gridSpan="8"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vMerge="1">
                  <a:txBody>
                    <a:bodyPr/>
                    <a:lstStyle/>
                    <a:p>
                      <a:endParaRPr lang="de-DE"/>
                    </a:p>
                  </a:txBody>
                  <a:tcPr/>
                </a:tc>
                <a:extLst>
                  <a:ext uri="{0D108BD9-81ED-4DB2-BD59-A6C34878D82A}">
                    <a16:rowId xmlns:a16="http://schemas.microsoft.com/office/drawing/2014/main" val="10007"/>
                  </a:ext>
                </a:extLst>
              </a:tr>
              <a:tr h="350044">
                <a:tc vMerge="1">
                  <a:txBody>
                    <a:bodyPr/>
                    <a:lstStyle/>
                    <a:p>
                      <a:endParaRPr lang="de-DE"/>
                    </a:p>
                  </a:txBody>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vMerge="1">
                  <a:txBody>
                    <a:bodyPr/>
                    <a:lstStyle/>
                    <a:p>
                      <a:endParaRPr lang="de-DE"/>
                    </a:p>
                  </a:txBody>
                  <a:tcPr/>
                </a:tc>
                <a:tc rowSpan="2"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rowSpan="2" hMerge="1">
                  <a:txBody>
                    <a:bodyPr/>
                    <a:lstStyle/>
                    <a:p>
                      <a:endParaRPr lang="de-DE"/>
                    </a:p>
                  </a:txBody>
                  <a:tcPr/>
                </a:tc>
                <a:tc rowSpan="2" hMerge="1">
                  <a:txBody>
                    <a:bodyPr/>
                    <a:lstStyle/>
                    <a:p>
                      <a:endParaRPr lang="de-DE"/>
                    </a:p>
                  </a:txBody>
                  <a:tcPr/>
                </a:tc>
                <a:tc rowSpan="2" gridSpan="7">
                  <a:txBody>
                    <a:bodyPr/>
                    <a:lstStyle/>
                    <a:p>
                      <a:pPr defTabSz="914400">
                        <a:tabLst>
                          <a:tab pos="1295400" algn="l"/>
                        </a:tabLst>
                        <a:defRPr sz="2600">
                          <a:effectLst>
                            <a:outerShdw blurRad="63500" dist="3302" dir="5400000" rotWithShape="0">
                              <a:srgbClr val="000000">
                                <a:alpha val="40000"/>
                              </a:srgbClr>
                            </a:outerShdw>
                          </a:effectLst>
                        </a:defRPr>
                      </a:pPr>
                      <a:endParaRPr sz="1800" dirty="0"/>
                    </a:p>
                  </a:txBody>
                  <a:tcPr marL="47625" marR="47625" marT="35719" marB="35719" anchor="ctr" horzOverflow="overflow">
                    <a:solidFill>
                      <a:schemeClr val="accent2"/>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8"/>
                  </a:ext>
                </a:extLst>
              </a:tr>
              <a:tr h="350044">
                <a:tc vMerge="1">
                  <a:txBody>
                    <a:bodyPr/>
                    <a:lstStyle/>
                    <a:p>
                      <a:endParaRPr lang="de-DE"/>
                    </a:p>
                  </a:txBody>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vMerge="1">
                  <a:txBody>
                    <a:bodyPr/>
                    <a:lstStyle/>
                    <a:p>
                      <a:endParaRPr lang="de-DE"/>
                    </a:p>
                  </a:txBody>
                  <a:tcPr/>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c gridSpan="7"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vMerge="1">
                  <a:txBody>
                    <a:bodyPr/>
                    <a:lstStyle/>
                    <a:p>
                      <a:endParaRPr lang="de-DE"/>
                    </a:p>
                  </a:txBody>
                  <a:tcPr/>
                </a:tc>
                <a:extLst>
                  <a:ext uri="{0D108BD9-81ED-4DB2-BD59-A6C34878D82A}">
                    <a16:rowId xmlns:a16="http://schemas.microsoft.com/office/drawing/2014/main" val="10009"/>
                  </a:ext>
                </a:extLst>
              </a:tr>
            </a:tbl>
          </a:graphicData>
        </a:graphic>
      </p:graphicFrame>
      <p:graphicFrame>
        <p:nvGraphicFramePr>
          <p:cNvPr id="283" name="Таблица"/>
          <p:cNvGraphicFramePr/>
          <p:nvPr/>
        </p:nvGraphicFramePr>
        <p:xfrm>
          <a:off x="318879" y="5968008"/>
          <a:ext cx="11554240" cy="727304"/>
        </p:xfrm>
        <a:graphic>
          <a:graphicData uri="http://schemas.openxmlformats.org/drawingml/2006/table">
            <a:tbl>
              <a:tblPr bandRow="1"/>
              <a:tblGrid>
                <a:gridCol w="2310848">
                  <a:extLst>
                    <a:ext uri="{9D8B030D-6E8A-4147-A177-3AD203B41FA5}">
                      <a16:colId xmlns:a16="http://schemas.microsoft.com/office/drawing/2014/main" val="20000"/>
                    </a:ext>
                  </a:extLst>
                </a:gridCol>
                <a:gridCol w="2310848">
                  <a:extLst>
                    <a:ext uri="{9D8B030D-6E8A-4147-A177-3AD203B41FA5}">
                      <a16:colId xmlns:a16="http://schemas.microsoft.com/office/drawing/2014/main" val="20001"/>
                    </a:ext>
                  </a:extLst>
                </a:gridCol>
                <a:gridCol w="2310848">
                  <a:extLst>
                    <a:ext uri="{9D8B030D-6E8A-4147-A177-3AD203B41FA5}">
                      <a16:colId xmlns:a16="http://schemas.microsoft.com/office/drawing/2014/main" val="20002"/>
                    </a:ext>
                  </a:extLst>
                </a:gridCol>
                <a:gridCol w="2310848">
                  <a:extLst>
                    <a:ext uri="{9D8B030D-6E8A-4147-A177-3AD203B41FA5}">
                      <a16:colId xmlns:a16="http://schemas.microsoft.com/office/drawing/2014/main" val="20003"/>
                    </a:ext>
                  </a:extLst>
                </a:gridCol>
                <a:gridCol w="2310848">
                  <a:extLst>
                    <a:ext uri="{9D8B030D-6E8A-4147-A177-3AD203B41FA5}">
                      <a16:colId xmlns:a16="http://schemas.microsoft.com/office/drawing/2014/main" val="20004"/>
                    </a:ext>
                  </a:extLst>
                </a:gridCol>
              </a:tblGrid>
              <a:tr h="727304">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R&amp;D</a:t>
                      </a:r>
                    </a:p>
                  </a:txBody>
                  <a:tcPr marL="47625" marR="47625" marT="35719" marB="35719" anchor="ctr" horzOverflow="overflow">
                    <a:solidFill>
                      <a:schemeClr val="accent6"/>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Construction&amp; Commissioning</a:t>
                      </a:r>
                    </a:p>
                  </a:txBody>
                  <a:tcPr marL="47625" marR="47625" marT="35719" marB="35719" anchor="ctr" horzOverflow="overflow">
                    <a:solidFill>
                      <a:schemeClr val="accent3"/>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Data taking</a:t>
                      </a:r>
                    </a:p>
                  </a:txBody>
                  <a:tcPr marL="47625" marR="47625" marT="35719" marB="35719" anchor="ctr" horzOverflow="overflow">
                    <a:solidFill>
                      <a:schemeClr val="accent2"/>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STOP</a:t>
                      </a:r>
                    </a:p>
                  </a:txBody>
                  <a:tcPr marL="47625" marR="47625" marT="35719" marB="35719" anchor="ctr" horzOverflow="overflow">
                    <a:solidFill>
                      <a:schemeClr val="accent5"/>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Decision Point</a:t>
                      </a:r>
                    </a:p>
                  </a:txBody>
                  <a:tcPr marL="47625" marR="47625" marT="35719" marB="35719" anchor="ctr" horzOverflow="overflow">
                    <a:solidFill>
                      <a:schemeClr val="accent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8718596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5" name="Таблица"/>
          <p:cNvGraphicFramePr/>
          <p:nvPr>
            <p:extLst>
              <p:ext uri="{D42A27DB-BD31-4B8C-83A1-F6EECF244321}">
                <p14:modId xmlns:p14="http://schemas.microsoft.com/office/powerpoint/2010/main" val="1362523637"/>
              </p:ext>
            </p:extLst>
          </p:nvPr>
        </p:nvGraphicFramePr>
        <p:xfrm>
          <a:off x="150851" y="-150021"/>
          <a:ext cx="11794876" cy="7008021"/>
        </p:xfrm>
        <a:graphic>
          <a:graphicData uri="http://schemas.openxmlformats.org/drawingml/2006/table">
            <a:tbl>
              <a:tblPr firstRow="1" bandRow="1"/>
              <a:tblGrid>
                <a:gridCol w="1310568">
                  <a:extLst>
                    <a:ext uri="{9D8B030D-6E8A-4147-A177-3AD203B41FA5}">
                      <a16:colId xmlns:a16="http://schemas.microsoft.com/office/drawing/2014/main" val="20000"/>
                    </a:ext>
                  </a:extLst>
                </a:gridCol>
                <a:gridCol w="442896">
                  <a:extLst>
                    <a:ext uri="{9D8B030D-6E8A-4147-A177-3AD203B41FA5}">
                      <a16:colId xmlns:a16="http://schemas.microsoft.com/office/drawing/2014/main" val="20001"/>
                    </a:ext>
                  </a:extLst>
                </a:gridCol>
                <a:gridCol w="468817">
                  <a:extLst>
                    <a:ext uri="{9D8B030D-6E8A-4147-A177-3AD203B41FA5}">
                      <a16:colId xmlns:a16="http://schemas.microsoft.com/office/drawing/2014/main" val="20002"/>
                    </a:ext>
                  </a:extLst>
                </a:gridCol>
                <a:gridCol w="525848">
                  <a:extLst>
                    <a:ext uri="{9D8B030D-6E8A-4147-A177-3AD203B41FA5}">
                      <a16:colId xmlns:a16="http://schemas.microsoft.com/office/drawing/2014/main" val="20003"/>
                    </a:ext>
                  </a:extLst>
                </a:gridCol>
                <a:gridCol w="532591">
                  <a:extLst>
                    <a:ext uri="{9D8B030D-6E8A-4147-A177-3AD203B41FA5}">
                      <a16:colId xmlns:a16="http://schemas.microsoft.com/office/drawing/2014/main" val="20004"/>
                    </a:ext>
                  </a:extLst>
                </a:gridCol>
                <a:gridCol w="529840">
                  <a:extLst>
                    <a:ext uri="{9D8B030D-6E8A-4147-A177-3AD203B41FA5}">
                      <a16:colId xmlns:a16="http://schemas.microsoft.com/office/drawing/2014/main" val="20005"/>
                    </a:ext>
                  </a:extLst>
                </a:gridCol>
                <a:gridCol w="526725">
                  <a:extLst>
                    <a:ext uri="{9D8B030D-6E8A-4147-A177-3AD203B41FA5}">
                      <a16:colId xmlns:a16="http://schemas.microsoft.com/office/drawing/2014/main" val="20006"/>
                    </a:ext>
                  </a:extLst>
                </a:gridCol>
                <a:gridCol w="532166">
                  <a:extLst>
                    <a:ext uri="{9D8B030D-6E8A-4147-A177-3AD203B41FA5}">
                      <a16:colId xmlns:a16="http://schemas.microsoft.com/office/drawing/2014/main" val="20007"/>
                    </a:ext>
                  </a:extLst>
                </a:gridCol>
                <a:gridCol w="529748">
                  <a:extLst>
                    <a:ext uri="{9D8B030D-6E8A-4147-A177-3AD203B41FA5}">
                      <a16:colId xmlns:a16="http://schemas.microsoft.com/office/drawing/2014/main" val="20008"/>
                    </a:ext>
                  </a:extLst>
                </a:gridCol>
                <a:gridCol w="528307">
                  <a:extLst>
                    <a:ext uri="{9D8B030D-6E8A-4147-A177-3AD203B41FA5}">
                      <a16:colId xmlns:a16="http://schemas.microsoft.com/office/drawing/2014/main" val="20009"/>
                    </a:ext>
                  </a:extLst>
                </a:gridCol>
                <a:gridCol w="532585">
                  <a:extLst>
                    <a:ext uri="{9D8B030D-6E8A-4147-A177-3AD203B41FA5}">
                      <a16:colId xmlns:a16="http://schemas.microsoft.com/office/drawing/2014/main" val="20010"/>
                    </a:ext>
                  </a:extLst>
                </a:gridCol>
                <a:gridCol w="528895">
                  <a:extLst>
                    <a:ext uri="{9D8B030D-6E8A-4147-A177-3AD203B41FA5}">
                      <a16:colId xmlns:a16="http://schemas.microsoft.com/office/drawing/2014/main" val="20011"/>
                    </a:ext>
                  </a:extLst>
                </a:gridCol>
                <a:gridCol w="529391">
                  <a:extLst>
                    <a:ext uri="{9D8B030D-6E8A-4147-A177-3AD203B41FA5}">
                      <a16:colId xmlns:a16="http://schemas.microsoft.com/office/drawing/2014/main" val="20012"/>
                    </a:ext>
                  </a:extLst>
                </a:gridCol>
                <a:gridCol w="529024">
                  <a:extLst>
                    <a:ext uri="{9D8B030D-6E8A-4147-A177-3AD203B41FA5}">
                      <a16:colId xmlns:a16="http://schemas.microsoft.com/office/drawing/2014/main" val="20013"/>
                    </a:ext>
                  </a:extLst>
                </a:gridCol>
                <a:gridCol w="532265">
                  <a:extLst>
                    <a:ext uri="{9D8B030D-6E8A-4147-A177-3AD203B41FA5}">
                      <a16:colId xmlns:a16="http://schemas.microsoft.com/office/drawing/2014/main" val="20014"/>
                    </a:ext>
                  </a:extLst>
                </a:gridCol>
                <a:gridCol w="3215210">
                  <a:extLst>
                    <a:ext uri="{9D8B030D-6E8A-4147-A177-3AD203B41FA5}">
                      <a16:colId xmlns:a16="http://schemas.microsoft.com/office/drawing/2014/main" val="20015"/>
                    </a:ext>
                  </a:extLst>
                </a:gridCol>
              </a:tblGrid>
              <a:tr h="1077278">
                <a:tc>
                  <a:txBody>
                    <a:bodyPr/>
                    <a:lstStyle/>
                    <a:p>
                      <a:pPr algn="l">
                        <a:spcBef>
                          <a:spcPts val="3600"/>
                        </a:spcBef>
                        <a:defRPr sz="2600"/>
                      </a:pPr>
                      <a:endParaRPr lang="en-US" sz="1800" dirty="0"/>
                    </a:p>
                    <a:p>
                      <a:pPr algn="l">
                        <a:spcBef>
                          <a:spcPts val="3600"/>
                        </a:spcBef>
                        <a:defRPr sz="2600"/>
                      </a:pPr>
                      <a:endParaRPr sz="1800" dirty="0"/>
                    </a:p>
                  </a:txBody>
                  <a:tcPr marL="47625" marR="47625" marT="35719" marB="35719" anchor="ctr" horzOverflow="overflow"/>
                </a:tc>
                <a:tc gridSpan="2">
                  <a:txBody>
                    <a:bodyPr/>
                    <a:lstStyle/>
                    <a:p>
                      <a:pPr algn="r">
                        <a:spcBef>
                          <a:spcPts val="3600"/>
                        </a:spcBef>
                        <a:defRPr>
                          <a:solidFill>
                            <a:srgbClr val="000000"/>
                          </a:solidFill>
                        </a:defRPr>
                      </a:pPr>
                      <a:r>
                        <a:rPr sz="1800">
                          <a:solidFill>
                            <a:srgbClr val="FFFFFF"/>
                          </a:solidFill>
                        </a:rPr>
                        <a:t>24</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25</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26</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27</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28</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29</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30</a:t>
                      </a:r>
                    </a:p>
                  </a:txBody>
                  <a:tcPr marL="47625" marR="47625" marT="35719" marB="35719" anchor="ctr" horzOverflow="overflow"/>
                </a:tc>
                <a:tc hMerge="1">
                  <a:txBody>
                    <a:bodyPr/>
                    <a:lstStyle/>
                    <a:p>
                      <a:endParaRPr lang="de-DE"/>
                    </a:p>
                  </a:txBody>
                  <a:tcPr/>
                </a:tc>
                <a:tc>
                  <a:txBody>
                    <a:bodyPr/>
                    <a:lstStyle/>
                    <a:p>
                      <a:pPr algn="l">
                        <a:spcBef>
                          <a:spcPts val="3600"/>
                        </a:spcBef>
                        <a:defRPr>
                          <a:solidFill>
                            <a:srgbClr val="000000"/>
                          </a:solidFill>
                        </a:defRPr>
                      </a:pPr>
                      <a:r>
                        <a:rPr sz="1800">
                          <a:solidFill>
                            <a:srgbClr val="FFFFFF"/>
                          </a:solidFill>
                        </a:rPr>
                        <a:t>Main physics goal
Budget, USD</a:t>
                      </a:r>
                    </a:p>
                  </a:txBody>
                  <a:tcPr marL="47625" marR="47625" marT="35719" marB="35719" anchor="ctr" horzOverflow="overflow"/>
                </a:tc>
                <a:extLst>
                  <a:ext uri="{0D108BD9-81ED-4DB2-BD59-A6C34878D82A}">
                    <a16:rowId xmlns:a16="http://schemas.microsoft.com/office/drawing/2014/main" val="10000"/>
                  </a:ext>
                </a:extLst>
              </a:tr>
              <a:tr h="350044">
                <a:tc rowSpan="2">
                  <a:txBody>
                    <a:bodyPr/>
                    <a:lstStyle/>
                    <a:p>
                      <a:pPr algn="l">
                        <a:spcBef>
                          <a:spcPts val="3600"/>
                        </a:spcBef>
                        <a:defRPr>
                          <a:solidFill>
                            <a:srgbClr val="000000"/>
                          </a:solidFill>
                        </a:defRPr>
                      </a:pPr>
                      <a:r>
                        <a:rPr sz="1800" dirty="0">
                          <a:solidFill>
                            <a:srgbClr val="FFFFFF"/>
                          </a:solidFill>
                        </a:rPr>
                        <a:t>DarkSide-20k
ARGO</a:t>
                      </a:r>
                    </a:p>
                  </a:txBody>
                  <a:tcPr marL="47625" marR="47625" marT="35719" marB="35719" anchor="ctr" horzOverflow="overflow"/>
                </a:tc>
                <a:tc gridSpan="8">
                  <a:txBody>
                    <a:bodyPr/>
                    <a:lstStyle/>
                    <a:p>
                      <a:pPr>
                        <a:defRPr>
                          <a:solidFill>
                            <a:srgbClr val="000000"/>
                          </a:solidFill>
                        </a:defRPr>
                      </a:pPr>
                      <a:r>
                        <a:rPr sz="1800">
                          <a:solidFill>
                            <a:srgbClr val="FFFFFF"/>
                          </a:solidFill>
                        </a:rPr>
                        <a:t>DarkSide-20k data taking</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6">
                  <a:txBody>
                    <a:bodyPr/>
                    <a:lstStyle/>
                    <a:p>
                      <a:pPr>
                        <a:defRPr sz="2600"/>
                      </a:pPr>
                      <a:endParaRPr sz="1800"/>
                    </a:p>
                  </a:txBody>
                  <a:tcPr marL="47625" marR="47625" marT="35719" marB="35719" anchor="ctr" horzOverflow="overflow">
                    <a:solidFill>
                      <a:schemeClr val="accent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a:spcBef>
                          <a:spcPts val="3600"/>
                        </a:spcBef>
                        <a:defRPr>
                          <a:solidFill>
                            <a:srgbClr val="000000"/>
                          </a:solidFill>
                        </a:defRPr>
                      </a:pPr>
                      <a:r>
                        <a:rPr sz="1800">
                          <a:solidFill>
                            <a:srgbClr val="FFFFFF"/>
                          </a:solidFill>
                        </a:rPr>
                        <a:t>Dark Matter,
0.7M</a:t>
                      </a:r>
                    </a:p>
                  </a:txBody>
                  <a:tcPr marL="47625" marR="47625" marT="35719" marB="35719" anchor="ctr" horzOverflow="overflow"/>
                </a:tc>
                <a:extLst>
                  <a:ext uri="{0D108BD9-81ED-4DB2-BD59-A6C34878D82A}">
                    <a16:rowId xmlns:a16="http://schemas.microsoft.com/office/drawing/2014/main" val="10001"/>
                  </a:ext>
                </a:extLst>
              </a:tr>
              <a:tr h="1001554">
                <a:tc vMerge="1">
                  <a:txBody>
                    <a:bodyPr/>
                    <a:lstStyle/>
                    <a:p>
                      <a:endParaRPr lang="de-DE"/>
                    </a:p>
                  </a:txBody>
                  <a:tcPr/>
                </a:tc>
                <a:tc gridSpan="4">
                  <a:txBody>
                    <a:bodyPr/>
                    <a:lstStyle/>
                    <a:p>
                      <a:pPr>
                        <a:defRPr sz="2600"/>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defRPr sz="2600"/>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6">
                  <a:txBody>
                    <a:bodyPr/>
                    <a:lstStyle/>
                    <a:p>
                      <a:pPr>
                        <a:defRPr sz="2600"/>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2"/>
                  </a:ext>
                </a:extLst>
              </a:tr>
              <a:tr h="350044">
                <a:tc rowSpan="2">
                  <a:txBody>
                    <a:bodyPr/>
                    <a:lstStyle/>
                    <a:p>
                      <a:pPr algn="l">
                        <a:spcBef>
                          <a:spcPts val="3600"/>
                        </a:spcBef>
                        <a:defRPr>
                          <a:solidFill>
                            <a:srgbClr val="000000"/>
                          </a:solidFill>
                        </a:defRPr>
                      </a:pPr>
                      <a:r>
                        <a:rPr sz="1800">
                          <a:solidFill>
                            <a:srgbClr val="FFFFFF"/>
                          </a:solidFill>
                        </a:rPr>
                        <a:t>TAIGA</a:t>
                      </a:r>
                    </a:p>
                  </a:txBody>
                  <a:tcPr marL="47625" marR="47625" marT="35719" marB="35719" anchor="ctr" horzOverflow="overflow"/>
                </a:tc>
                <a:tc gridSpan="14">
                  <a:txBody>
                    <a:bodyPr/>
                    <a:lstStyle/>
                    <a:p>
                      <a:pPr>
                        <a:defRPr>
                          <a:solidFill>
                            <a:srgbClr val="000000"/>
                          </a:solidFill>
                        </a:defRPr>
                      </a:pPr>
                      <a:r>
                        <a:rPr sz="1800">
                          <a:solidFill>
                            <a:srgbClr val="FFFFFF"/>
                          </a:solidFill>
                        </a:rPr>
                        <a:t>TAIGA IACT+HiScore data taking</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a:spcBef>
                          <a:spcPts val="3600"/>
                        </a:spcBef>
                        <a:defRPr sz="2600"/>
                      </a:pPr>
                      <a:r>
                        <a:rPr sz="1800"/>
                        <a:t>High energy cosmic ray and gamma spectrum above 10</a:t>
                      </a:r>
                      <a:r>
                        <a:rPr sz="1800" baseline="31999"/>
                        <a:t>15</a:t>
                      </a:r>
                      <a:r>
                        <a:rPr sz="1800"/>
                        <a:t> eV</a:t>
                      </a:r>
                    </a:p>
                    <a:p>
                      <a:pPr algn="l">
                        <a:spcBef>
                          <a:spcPts val="3600"/>
                        </a:spcBef>
                        <a:defRPr sz="2600"/>
                      </a:pPr>
                      <a:r>
                        <a:rPr sz="1800"/>
                        <a:t>1.8M</a:t>
                      </a:r>
                    </a:p>
                  </a:txBody>
                  <a:tcPr marL="47625" marR="47625" marT="35719" marB="35719" anchor="ctr" horzOverflow="overflow"/>
                </a:tc>
                <a:extLst>
                  <a:ext uri="{0D108BD9-81ED-4DB2-BD59-A6C34878D82A}">
                    <a16:rowId xmlns:a16="http://schemas.microsoft.com/office/drawing/2014/main" val="10003"/>
                  </a:ext>
                </a:extLst>
              </a:tr>
              <a:tr h="1435894">
                <a:tc vMerge="1">
                  <a:txBody>
                    <a:bodyPr/>
                    <a:lstStyle/>
                    <a:p>
                      <a:endParaRPr lang="de-DE"/>
                    </a:p>
                  </a:txBody>
                  <a:tcPr/>
                </a:tc>
                <a:tc gridSpan="14">
                  <a:txBody>
                    <a:bodyPr/>
                    <a:lstStyle/>
                    <a:p>
                      <a:pPr>
                        <a:defRPr>
                          <a:solidFill>
                            <a:srgbClr val="000000"/>
                          </a:solidFill>
                        </a:defRPr>
                      </a:pPr>
                      <a:r>
                        <a:rPr sz="1800">
                          <a:solidFill>
                            <a:srgbClr val="FFFFFF"/>
                          </a:solidFill>
                        </a:rPr>
                        <a:t>One IACT gamma-telescope/year</a:t>
                      </a:r>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4"/>
                  </a:ext>
                </a:extLst>
              </a:tr>
              <a:tr h="1185863">
                <a:tc>
                  <a:txBody>
                    <a:bodyPr/>
                    <a:lstStyle/>
                    <a:p>
                      <a:pPr algn="l">
                        <a:spcBef>
                          <a:spcPts val="3600"/>
                        </a:spcBef>
                        <a:defRPr>
                          <a:solidFill>
                            <a:srgbClr val="000000"/>
                          </a:solidFill>
                        </a:defRPr>
                      </a:pPr>
                      <a:r>
                        <a:rPr sz="1800">
                          <a:solidFill>
                            <a:srgbClr val="FFFFFF"/>
                          </a:solidFill>
                        </a:rPr>
                        <a:t>Edelweiss</a:t>
                      </a:r>
                    </a:p>
                  </a:txBody>
                  <a:tcPr marL="47625" marR="47625" marT="35719" marB="35719" anchor="ctr" horzOverflow="overflow"/>
                </a:tc>
                <a:tc gridSpan="8">
                  <a:txBody>
                    <a:bodyPr/>
                    <a:lstStyle/>
                    <a:p>
                      <a:pPr>
                        <a:defRPr>
                          <a:solidFill>
                            <a:srgbClr val="000000"/>
                          </a:solidFill>
                        </a:defRPr>
                      </a:pPr>
                      <a:r>
                        <a:rPr sz="1800">
                          <a:solidFill>
                            <a:srgbClr val="FFFFFF"/>
                          </a:solidFill>
                        </a:rPr>
                        <a:t>R&amp;D for new detector and cryogenic system
</a:t>
                      </a:r>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6">
                  <a:txBody>
                    <a:bodyPr/>
                    <a:lstStyle/>
                    <a:p>
                      <a:pPr>
                        <a:defRPr>
                          <a:solidFill>
                            <a:srgbClr val="000000"/>
                          </a:solidFill>
                        </a:defRPr>
                      </a:pPr>
                      <a:r>
                        <a:rPr sz="1800">
                          <a:solidFill>
                            <a:srgbClr val="FFFFFF"/>
                          </a:solidFill>
                        </a:rPr>
                        <a:t>Next phase of bolometric search in LSM
</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spcBef>
                          <a:spcPts val="3600"/>
                        </a:spcBef>
                        <a:defRPr>
                          <a:solidFill>
                            <a:srgbClr val="000000"/>
                          </a:solidFill>
                        </a:defRPr>
                      </a:pPr>
                      <a:r>
                        <a:rPr sz="1800">
                          <a:solidFill>
                            <a:srgbClr val="FFFFFF"/>
                          </a:solidFill>
                        </a:rPr>
                        <a:t>Dark Matter,
</a:t>
                      </a:r>
                    </a:p>
                  </a:txBody>
                  <a:tcPr marL="47625" marR="47625" marT="35719" marB="35719" anchor="ctr" horzOverflow="overflow"/>
                </a:tc>
                <a:extLst>
                  <a:ext uri="{0D108BD9-81ED-4DB2-BD59-A6C34878D82A}">
                    <a16:rowId xmlns:a16="http://schemas.microsoft.com/office/drawing/2014/main" val="10005"/>
                  </a:ext>
                </a:extLst>
              </a:tr>
              <a:tr h="628650">
                <a:tc>
                  <a:txBody>
                    <a:bodyPr/>
                    <a:lstStyle/>
                    <a:p>
                      <a:pPr algn="l">
                        <a:spcBef>
                          <a:spcPts val="3600"/>
                        </a:spcBef>
                        <a:defRPr>
                          <a:solidFill>
                            <a:srgbClr val="000000"/>
                          </a:solidFill>
                        </a:defRPr>
                      </a:pPr>
                      <a:r>
                        <a:rPr sz="1800">
                          <a:solidFill>
                            <a:srgbClr val="FFFFFF"/>
                          </a:solidFill>
                        </a:rPr>
                        <a:t>GERDA</a:t>
                      </a:r>
                    </a:p>
                  </a:txBody>
                  <a:tcPr marL="47625" marR="47625" marT="35719" marB="35719" anchor="ctr" horzOverflow="overflow"/>
                </a:tc>
                <a:tc gridSpan="4">
                  <a:txBody>
                    <a:bodyPr/>
                    <a:lstStyle/>
                    <a:p>
                      <a:pPr>
                        <a:defRPr>
                          <a:solidFill>
                            <a:srgbClr val="000000"/>
                          </a:solidFill>
                        </a:defRPr>
                      </a:pPr>
                      <a:r>
                        <a:rPr sz="1800">
                          <a:solidFill>
                            <a:srgbClr val="FFFFFF"/>
                          </a:solidFill>
                        </a:rPr>
                        <a:t>R&amp;D Legend-1000</a:t>
                      </a:r>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10">
                  <a:txBody>
                    <a:bodyPr/>
                    <a:lstStyle/>
                    <a:p>
                      <a:pPr>
                        <a:defRPr>
                          <a:solidFill>
                            <a:srgbClr val="000000"/>
                          </a:solidFill>
                        </a:defRPr>
                      </a:pPr>
                      <a:r>
                        <a:rPr sz="1800">
                          <a:solidFill>
                            <a:srgbClr val="FFFFFF"/>
                          </a:solidFill>
                        </a:rPr>
                        <a:t>LEGEND-1000</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spcBef>
                          <a:spcPts val="3600"/>
                        </a:spcBef>
                        <a:defRPr sz="2600"/>
                      </a:pPr>
                      <a:endParaRPr sz="1800"/>
                    </a:p>
                  </a:txBody>
                  <a:tcPr marL="47625" marR="47625" marT="35719" marB="35719" anchor="ctr" horzOverflow="overflow"/>
                </a:tc>
                <a:extLst>
                  <a:ext uri="{0D108BD9-81ED-4DB2-BD59-A6C34878D82A}">
                    <a16:rowId xmlns:a16="http://schemas.microsoft.com/office/drawing/2014/main" val="10006"/>
                  </a:ext>
                </a:extLst>
              </a:tr>
              <a:tr h="628650">
                <a:tc>
                  <a:txBody>
                    <a:bodyPr/>
                    <a:lstStyle/>
                    <a:p>
                      <a:pPr algn="l">
                        <a:spcBef>
                          <a:spcPts val="3600"/>
                        </a:spcBef>
                        <a:defRPr>
                          <a:solidFill>
                            <a:srgbClr val="000000"/>
                          </a:solidFill>
                        </a:defRPr>
                      </a:pPr>
                      <a:r>
                        <a:rPr sz="1800" dirty="0" err="1">
                          <a:solidFill>
                            <a:srgbClr val="FFFFFF"/>
                          </a:solidFill>
                        </a:rPr>
                        <a:t>SuperNEMO</a:t>
                      </a:r>
                      <a:endParaRPr sz="1800" dirty="0">
                        <a:solidFill>
                          <a:srgbClr val="FFFFFF"/>
                        </a:solidFill>
                      </a:endParaRPr>
                    </a:p>
                  </a:txBody>
                  <a:tcPr marL="47625" marR="47625" marT="35719" marB="35719" anchor="ctr" horzOverflow="overflow"/>
                </a:tc>
                <a:tc gridSpan="12">
                  <a:txBody>
                    <a:bodyPr/>
                    <a:lstStyle/>
                    <a:p>
                      <a:pPr algn="l">
                        <a:spcBef>
                          <a:spcPts val="3600"/>
                        </a:spcBef>
                        <a:defRPr sz="2600"/>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spcBef>
                          <a:spcPts val="3600"/>
                        </a:spcBef>
                        <a:defRPr sz="2600"/>
                      </a:pPr>
                      <a:endParaRPr sz="1800"/>
                    </a:p>
                  </a:txBody>
                  <a:tcPr marL="47625" marR="47625" marT="35719" marB="35719" anchor="ctr" horzOverflow="overflow">
                    <a:solidFill>
                      <a:schemeClr val="accent2"/>
                    </a:solidFill>
                  </a:tcPr>
                </a:tc>
                <a:tc hMerge="1">
                  <a:txBody>
                    <a:bodyPr/>
                    <a:lstStyle/>
                    <a:p>
                      <a:endParaRPr lang="de-DE"/>
                    </a:p>
                  </a:txBody>
                  <a:tcPr/>
                </a:tc>
                <a:tc>
                  <a:txBody>
                    <a:bodyPr/>
                    <a:lstStyle/>
                    <a:p>
                      <a:pPr algn="l">
                        <a:spcBef>
                          <a:spcPts val="3600"/>
                        </a:spcBef>
                        <a:defRPr sz="2600"/>
                      </a:pPr>
                      <a:endParaRPr sz="1800"/>
                    </a:p>
                  </a:txBody>
                  <a:tcPr marL="47625" marR="47625" marT="35719" marB="35719" anchor="ctr" horzOverflow="overflow"/>
                </a:tc>
                <a:extLst>
                  <a:ext uri="{0D108BD9-81ED-4DB2-BD59-A6C34878D82A}">
                    <a16:rowId xmlns:a16="http://schemas.microsoft.com/office/drawing/2014/main" val="10007"/>
                  </a:ext>
                </a:extLst>
              </a:tr>
              <a:tr h="350044">
                <a:tc>
                  <a:txBody>
                    <a:bodyPr/>
                    <a:lstStyle/>
                    <a:p>
                      <a:pPr algn="l">
                        <a:spcBef>
                          <a:spcPts val="3600"/>
                        </a:spcBef>
                        <a:defRPr>
                          <a:solidFill>
                            <a:srgbClr val="000000"/>
                          </a:solidFill>
                        </a:defRPr>
                      </a:pPr>
                      <a:r>
                        <a:rPr sz="1800">
                          <a:solidFill>
                            <a:srgbClr val="FFFFFF"/>
                          </a:solidFill>
                        </a:rPr>
                        <a:t>VIRGO</a:t>
                      </a:r>
                    </a:p>
                  </a:txBody>
                  <a:tcPr marL="47625" marR="47625" marT="35719" marB="35719" anchor="ctr" horzOverflow="overflow"/>
                </a:tc>
                <a:tc gridSpan="14">
                  <a:txBody>
                    <a:bodyPr/>
                    <a:lstStyle/>
                    <a:p>
                      <a:pPr algn="l">
                        <a:spcBef>
                          <a:spcPts val="3600"/>
                        </a:spcBef>
                        <a:defRPr sz="2600"/>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spcBef>
                          <a:spcPts val="3600"/>
                        </a:spcBef>
                        <a:defRPr>
                          <a:solidFill>
                            <a:srgbClr val="000000"/>
                          </a:solidFill>
                        </a:defRPr>
                      </a:pPr>
                      <a:r>
                        <a:rPr sz="1800" dirty="0">
                          <a:solidFill>
                            <a:srgbClr val="FFFFFF"/>
                          </a:solidFill>
                        </a:rPr>
                        <a:t>GW, 1.4M</a:t>
                      </a:r>
                    </a:p>
                  </a:txBody>
                  <a:tcPr marL="47625" marR="47625" marT="35719" marB="35719" anchor="ctr" horzOverflow="overflow"/>
                </a:tc>
                <a:extLst>
                  <a:ext uri="{0D108BD9-81ED-4DB2-BD59-A6C34878D82A}">
                    <a16:rowId xmlns:a16="http://schemas.microsoft.com/office/drawing/2014/main" val="10008"/>
                  </a:ext>
                </a:extLst>
              </a:tr>
            </a:tbl>
          </a:graphicData>
        </a:graphic>
      </p:graphicFrame>
      <mc:AlternateContent xmlns:mc="http://schemas.openxmlformats.org/markup-compatibility/2006" xmlns:a14="http://schemas.microsoft.com/office/drawing/2010/main">
        <mc:Choice Requires="a14">
          <p:sp>
            <p:nvSpPr>
              <p:cNvPr id="286" name="Уравнение"/>
              <p:cNvSpPr txBox="1"/>
              <p:nvPr/>
            </p:nvSpPr>
            <p:spPr>
              <a:xfrm>
                <a:off x="9620598" y="4825382"/>
                <a:ext cx="595291" cy="276999"/>
              </a:xfrm>
              <a:prstGeom prst="rect">
                <a:avLst/>
              </a:prstGeom>
              <a:ln w="12700">
                <a:miter lim="400000"/>
              </a:ln>
            </p:spPr>
            <p:txBody>
              <a:bodyPr wrap="none" lIns="0" tIns="0" rIns="0" bIns="0">
                <a:spAutoFit/>
              </a:bodyPr>
              <a:lstStyle/>
              <a:p>
                <a:pPr defTabSz="762694" latinLnBrk="1" hangingPunct="0">
                  <a:defRPr sz="1800">
                    <a:solidFill>
                      <a:srgbClr val="000000"/>
                    </a:solidFill>
                  </a:defRPr>
                </a:pPr>
                <a14:m>
                  <m:oMathPara xmlns:m="http://schemas.openxmlformats.org/officeDocument/2006/math">
                    <m:oMathParaPr>
                      <m:jc m:val="centerGroup"/>
                    </m:oMathParaPr>
                    <m:oMath xmlns:m="http://schemas.openxmlformats.org/officeDocument/2006/math">
                      <m:r>
                        <a:rPr i="1" kern="0">
                          <a:solidFill>
                            <a:srgbClr val="FEFFFE"/>
                          </a:solidFill>
                          <a:latin typeface="Cambria Math" panose="02040503050406030204" pitchFamily="18" charset="0"/>
                          <a:sym typeface="Marker Felt"/>
                        </a:rPr>
                        <m:t>0</m:t>
                      </m:r>
                      <m:r>
                        <a:rPr i="1" kern="0">
                          <a:solidFill>
                            <a:srgbClr val="FEFFFE"/>
                          </a:solidFill>
                          <a:latin typeface="Cambria Math" panose="02040503050406030204" pitchFamily="18" charset="0"/>
                          <a:sym typeface="Marker Felt"/>
                        </a:rPr>
                        <m:t>𝜈𝛽𝛽</m:t>
                      </m:r>
                    </m:oMath>
                  </m:oMathPara>
                </a14:m>
                <a:endParaRPr kern="0">
                  <a:solidFill>
                    <a:srgbClr val="000000"/>
                  </a:solidFill>
                  <a:sym typeface="Marker Felt"/>
                </a:endParaRPr>
              </a:p>
            </p:txBody>
          </p:sp>
        </mc:Choice>
        <mc:Fallback xmlns="">
          <p:sp>
            <p:nvSpPr>
              <p:cNvPr id="286" name="Уравнение"/>
              <p:cNvSpPr txBox="1">
                <a:spLocks noRot="1" noChangeAspect="1" noMove="1" noResize="1" noEditPoints="1" noAdjustHandles="1" noChangeArrowheads="1" noChangeShapeType="1" noTextEdit="1"/>
              </p:cNvSpPr>
              <p:nvPr/>
            </p:nvSpPr>
            <p:spPr>
              <a:xfrm>
                <a:off x="10261934" y="6862723"/>
                <a:ext cx="1049198" cy="471527"/>
              </a:xfrm>
              <a:prstGeom prst="rect">
                <a:avLst/>
              </a:prstGeom>
              <a:blipFill rotWithShape="1">
                <a:blip r:embed="rId2"/>
                <a:stretch>
                  <a:fillRect r="-13873" b="-35065"/>
                </a:stretch>
              </a:blipFill>
              <a:ln w="12700">
                <a:miter lim="400000"/>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7" name="Уравнение"/>
              <p:cNvSpPr txBox="1"/>
              <p:nvPr/>
            </p:nvSpPr>
            <p:spPr>
              <a:xfrm>
                <a:off x="9620598" y="5483774"/>
                <a:ext cx="595291" cy="276999"/>
              </a:xfrm>
              <a:prstGeom prst="rect">
                <a:avLst/>
              </a:prstGeom>
              <a:ln w="12700">
                <a:miter lim="400000"/>
              </a:ln>
            </p:spPr>
            <p:txBody>
              <a:bodyPr wrap="none" lIns="0" tIns="0" rIns="0" bIns="0">
                <a:spAutoFit/>
              </a:bodyPr>
              <a:lstStyle/>
              <a:p>
                <a:pPr defTabSz="762694" latinLnBrk="1" hangingPunct="0">
                  <a:defRPr sz="1800">
                    <a:solidFill>
                      <a:srgbClr val="000000"/>
                    </a:solidFill>
                  </a:defRPr>
                </a:pPr>
                <a14:m>
                  <m:oMathPara xmlns:m="http://schemas.openxmlformats.org/officeDocument/2006/math">
                    <m:oMathParaPr>
                      <m:jc m:val="centerGroup"/>
                    </m:oMathParaPr>
                    <m:oMath xmlns:m="http://schemas.openxmlformats.org/officeDocument/2006/math">
                      <m:r>
                        <a:rPr i="1" kern="0">
                          <a:solidFill>
                            <a:srgbClr val="FEFFFE"/>
                          </a:solidFill>
                          <a:latin typeface="Cambria Math" panose="02040503050406030204" pitchFamily="18" charset="0"/>
                          <a:sym typeface="Marker Felt"/>
                        </a:rPr>
                        <m:t>0</m:t>
                      </m:r>
                      <m:r>
                        <a:rPr i="1" kern="0">
                          <a:solidFill>
                            <a:srgbClr val="FEFFFE"/>
                          </a:solidFill>
                          <a:latin typeface="Cambria Math" panose="02040503050406030204" pitchFamily="18" charset="0"/>
                          <a:sym typeface="Marker Felt"/>
                        </a:rPr>
                        <m:t>𝜈𝛽𝛽</m:t>
                      </m:r>
                    </m:oMath>
                  </m:oMathPara>
                </a14:m>
                <a:endParaRPr kern="0">
                  <a:solidFill>
                    <a:srgbClr val="000000"/>
                  </a:solidFill>
                  <a:sym typeface="Marker Felt"/>
                </a:endParaRPr>
              </a:p>
            </p:txBody>
          </p:sp>
        </mc:Choice>
        <mc:Fallback xmlns="">
          <p:sp>
            <p:nvSpPr>
              <p:cNvPr id="287" name="Уравнение"/>
              <p:cNvSpPr txBox="1">
                <a:spLocks noRot="1" noChangeAspect="1" noMove="1" noResize="1" noEditPoints="1" noAdjustHandles="1" noChangeArrowheads="1" noChangeShapeType="1" noTextEdit="1"/>
              </p:cNvSpPr>
              <p:nvPr/>
            </p:nvSpPr>
            <p:spPr>
              <a:xfrm>
                <a:off x="10261934" y="7799103"/>
                <a:ext cx="1049198" cy="471527"/>
              </a:xfrm>
              <a:prstGeom prst="rect">
                <a:avLst/>
              </a:prstGeom>
              <a:blipFill rotWithShape="1">
                <a:blip r:embed="rId3"/>
                <a:stretch>
                  <a:fillRect r="-13873" b="-33333"/>
                </a:stretch>
              </a:blipFill>
              <a:ln w="12700">
                <a:miter lim="400000"/>
              </a:ln>
            </p:spPr>
            <p:txBody>
              <a:bodyPr/>
              <a:lstStyle/>
              <a:p>
                <a:r>
                  <a:rPr lang="de-DE">
                    <a:noFill/>
                  </a:rPr>
                  <a:t> </a:t>
                </a:r>
              </a:p>
            </p:txBody>
          </p:sp>
        </mc:Fallback>
      </mc:AlternateContent>
      <p:graphicFrame>
        <p:nvGraphicFramePr>
          <p:cNvPr id="288" name="Таблица"/>
          <p:cNvGraphicFramePr/>
          <p:nvPr>
            <p:extLst>
              <p:ext uri="{D42A27DB-BD31-4B8C-83A1-F6EECF244321}">
                <p14:modId xmlns:p14="http://schemas.microsoft.com/office/powerpoint/2010/main" val="2822298838"/>
              </p:ext>
            </p:extLst>
          </p:nvPr>
        </p:nvGraphicFramePr>
        <p:xfrm>
          <a:off x="168163" y="7080637"/>
          <a:ext cx="11554240" cy="628650"/>
        </p:xfrm>
        <a:graphic>
          <a:graphicData uri="http://schemas.openxmlformats.org/drawingml/2006/table">
            <a:tbl>
              <a:tblPr bandRow="1"/>
              <a:tblGrid>
                <a:gridCol w="2310848">
                  <a:extLst>
                    <a:ext uri="{9D8B030D-6E8A-4147-A177-3AD203B41FA5}">
                      <a16:colId xmlns:a16="http://schemas.microsoft.com/office/drawing/2014/main" val="20000"/>
                    </a:ext>
                  </a:extLst>
                </a:gridCol>
                <a:gridCol w="2310848">
                  <a:extLst>
                    <a:ext uri="{9D8B030D-6E8A-4147-A177-3AD203B41FA5}">
                      <a16:colId xmlns:a16="http://schemas.microsoft.com/office/drawing/2014/main" val="20001"/>
                    </a:ext>
                  </a:extLst>
                </a:gridCol>
                <a:gridCol w="2310848">
                  <a:extLst>
                    <a:ext uri="{9D8B030D-6E8A-4147-A177-3AD203B41FA5}">
                      <a16:colId xmlns:a16="http://schemas.microsoft.com/office/drawing/2014/main" val="20002"/>
                    </a:ext>
                  </a:extLst>
                </a:gridCol>
                <a:gridCol w="2310848">
                  <a:extLst>
                    <a:ext uri="{9D8B030D-6E8A-4147-A177-3AD203B41FA5}">
                      <a16:colId xmlns:a16="http://schemas.microsoft.com/office/drawing/2014/main" val="20003"/>
                    </a:ext>
                  </a:extLst>
                </a:gridCol>
                <a:gridCol w="2310848">
                  <a:extLst>
                    <a:ext uri="{9D8B030D-6E8A-4147-A177-3AD203B41FA5}">
                      <a16:colId xmlns:a16="http://schemas.microsoft.com/office/drawing/2014/main" val="20004"/>
                    </a:ext>
                  </a:extLst>
                </a:gridCol>
              </a:tblGrid>
              <a:tr h="628650">
                <a:tc>
                  <a:txBody>
                    <a:bodyPr/>
                    <a:lstStyle/>
                    <a:p>
                      <a:pPr defTabSz="914400">
                        <a:tabLst>
                          <a:tab pos="1295400" algn="l"/>
                        </a:tabLst>
                        <a:defRPr>
                          <a:solidFill>
                            <a:srgbClr val="000000"/>
                          </a:solidFill>
                        </a:defRPr>
                      </a:pPr>
                      <a:r>
                        <a:rPr sz="1800" dirty="0">
                          <a:solidFill>
                            <a:srgbClr val="FFFFFF"/>
                          </a:solidFill>
                          <a:effectLst>
                            <a:outerShdw blurRad="63500" dist="3302" dir="5400000" rotWithShape="0">
                              <a:srgbClr val="000000">
                                <a:alpha val="40000"/>
                              </a:srgbClr>
                            </a:outerShdw>
                          </a:effectLst>
                        </a:rPr>
                        <a:t>R&amp;D</a:t>
                      </a:r>
                    </a:p>
                  </a:txBody>
                  <a:tcPr marL="47625" marR="47625" marT="35719" marB="35719" anchor="ctr" horzOverflow="overflow">
                    <a:solidFill>
                      <a:schemeClr val="accent6"/>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Construction&amp; Commissioning</a:t>
                      </a:r>
                    </a:p>
                  </a:txBody>
                  <a:tcPr marL="47625" marR="47625" marT="35719" marB="35719" anchor="ctr" horzOverflow="overflow">
                    <a:solidFill>
                      <a:schemeClr val="accent3"/>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Data taking</a:t>
                      </a:r>
                    </a:p>
                  </a:txBody>
                  <a:tcPr marL="47625" marR="47625" marT="35719" marB="35719" anchor="ctr" horzOverflow="overflow">
                    <a:solidFill>
                      <a:schemeClr val="accent2"/>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STOP</a:t>
                      </a:r>
                    </a:p>
                  </a:txBody>
                  <a:tcPr marL="47625" marR="47625" marT="35719" marB="35719" anchor="ctr" horzOverflow="overflow">
                    <a:solidFill>
                      <a:schemeClr val="accent5"/>
                    </a:solidFill>
                  </a:tcPr>
                </a:tc>
                <a:tc>
                  <a:txBody>
                    <a:bodyPr/>
                    <a:lstStyle/>
                    <a:p>
                      <a:pPr defTabSz="914400">
                        <a:tabLst>
                          <a:tab pos="1295400" algn="l"/>
                        </a:tabLst>
                        <a:defRPr>
                          <a:solidFill>
                            <a:srgbClr val="000000"/>
                          </a:solidFill>
                        </a:defRPr>
                      </a:pPr>
                      <a:r>
                        <a:rPr sz="1800" dirty="0">
                          <a:solidFill>
                            <a:srgbClr val="FFFFFF"/>
                          </a:solidFill>
                          <a:effectLst>
                            <a:outerShdw blurRad="63500" dist="3302" dir="5400000" rotWithShape="0">
                              <a:srgbClr val="000000">
                                <a:alpha val="40000"/>
                              </a:srgbClr>
                            </a:outerShdw>
                          </a:effectLst>
                        </a:rPr>
                        <a:t>Decision Point</a:t>
                      </a:r>
                    </a:p>
                  </a:txBody>
                  <a:tcPr marL="47625" marR="47625" marT="35719" marB="35719" anchor="ctr" horzOverflow="overflow">
                    <a:solidFill>
                      <a:schemeClr val="accent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0187396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94" name="Таблица"/>
          <p:cNvGraphicFramePr/>
          <p:nvPr/>
        </p:nvGraphicFramePr>
        <p:xfrm>
          <a:off x="198559" y="153314"/>
          <a:ext cx="11794876" cy="7503797"/>
        </p:xfrm>
        <a:graphic>
          <a:graphicData uri="http://schemas.openxmlformats.org/drawingml/2006/table">
            <a:tbl>
              <a:tblPr firstRow="1" bandRow="1"/>
              <a:tblGrid>
                <a:gridCol w="1310568">
                  <a:extLst>
                    <a:ext uri="{9D8B030D-6E8A-4147-A177-3AD203B41FA5}">
                      <a16:colId xmlns:a16="http://schemas.microsoft.com/office/drawing/2014/main" val="20000"/>
                    </a:ext>
                  </a:extLst>
                </a:gridCol>
                <a:gridCol w="442896">
                  <a:extLst>
                    <a:ext uri="{9D8B030D-6E8A-4147-A177-3AD203B41FA5}">
                      <a16:colId xmlns:a16="http://schemas.microsoft.com/office/drawing/2014/main" val="20001"/>
                    </a:ext>
                  </a:extLst>
                </a:gridCol>
                <a:gridCol w="468817">
                  <a:extLst>
                    <a:ext uri="{9D8B030D-6E8A-4147-A177-3AD203B41FA5}">
                      <a16:colId xmlns:a16="http://schemas.microsoft.com/office/drawing/2014/main" val="20002"/>
                    </a:ext>
                  </a:extLst>
                </a:gridCol>
                <a:gridCol w="525848">
                  <a:extLst>
                    <a:ext uri="{9D8B030D-6E8A-4147-A177-3AD203B41FA5}">
                      <a16:colId xmlns:a16="http://schemas.microsoft.com/office/drawing/2014/main" val="20003"/>
                    </a:ext>
                  </a:extLst>
                </a:gridCol>
                <a:gridCol w="532591">
                  <a:extLst>
                    <a:ext uri="{9D8B030D-6E8A-4147-A177-3AD203B41FA5}">
                      <a16:colId xmlns:a16="http://schemas.microsoft.com/office/drawing/2014/main" val="20004"/>
                    </a:ext>
                  </a:extLst>
                </a:gridCol>
                <a:gridCol w="529840">
                  <a:extLst>
                    <a:ext uri="{9D8B030D-6E8A-4147-A177-3AD203B41FA5}">
                      <a16:colId xmlns:a16="http://schemas.microsoft.com/office/drawing/2014/main" val="20005"/>
                    </a:ext>
                  </a:extLst>
                </a:gridCol>
                <a:gridCol w="526725">
                  <a:extLst>
                    <a:ext uri="{9D8B030D-6E8A-4147-A177-3AD203B41FA5}">
                      <a16:colId xmlns:a16="http://schemas.microsoft.com/office/drawing/2014/main" val="20006"/>
                    </a:ext>
                  </a:extLst>
                </a:gridCol>
                <a:gridCol w="532166">
                  <a:extLst>
                    <a:ext uri="{9D8B030D-6E8A-4147-A177-3AD203B41FA5}">
                      <a16:colId xmlns:a16="http://schemas.microsoft.com/office/drawing/2014/main" val="20007"/>
                    </a:ext>
                  </a:extLst>
                </a:gridCol>
                <a:gridCol w="529748">
                  <a:extLst>
                    <a:ext uri="{9D8B030D-6E8A-4147-A177-3AD203B41FA5}">
                      <a16:colId xmlns:a16="http://schemas.microsoft.com/office/drawing/2014/main" val="20008"/>
                    </a:ext>
                  </a:extLst>
                </a:gridCol>
                <a:gridCol w="528307">
                  <a:extLst>
                    <a:ext uri="{9D8B030D-6E8A-4147-A177-3AD203B41FA5}">
                      <a16:colId xmlns:a16="http://schemas.microsoft.com/office/drawing/2014/main" val="20009"/>
                    </a:ext>
                  </a:extLst>
                </a:gridCol>
                <a:gridCol w="532585">
                  <a:extLst>
                    <a:ext uri="{9D8B030D-6E8A-4147-A177-3AD203B41FA5}">
                      <a16:colId xmlns:a16="http://schemas.microsoft.com/office/drawing/2014/main" val="20010"/>
                    </a:ext>
                  </a:extLst>
                </a:gridCol>
                <a:gridCol w="528895">
                  <a:extLst>
                    <a:ext uri="{9D8B030D-6E8A-4147-A177-3AD203B41FA5}">
                      <a16:colId xmlns:a16="http://schemas.microsoft.com/office/drawing/2014/main" val="20011"/>
                    </a:ext>
                  </a:extLst>
                </a:gridCol>
                <a:gridCol w="529391">
                  <a:extLst>
                    <a:ext uri="{9D8B030D-6E8A-4147-A177-3AD203B41FA5}">
                      <a16:colId xmlns:a16="http://schemas.microsoft.com/office/drawing/2014/main" val="20012"/>
                    </a:ext>
                  </a:extLst>
                </a:gridCol>
                <a:gridCol w="529024">
                  <a:extLst>
                    <a:ext uri="{9D8B030D-6E8A-4147-A177-3AD203B41FA5}">
                      <a16:colId xmlns:a16="http://schemas.microsoft.com/office/drawing/2014/main" val="20013"/>
                    </a:ext>
                  </a:extLst>
                </a:gridCol>
                <a:gridCol w="532265">
                  <a:extLst>
                    <a:ext uri="{9D8B030D-6E8A-4147-A177-3AD203B41FA5}">
                      <a16:colId xmlns:a16="http://schemas.microsoft.com/office/drawing/2014/main" val="20014"/>
                    </a:ext>
                  </a:extLst>
                </a:gridCol>
                <a:gridCol w="3215210">
                  <a:extLst>
                    <a:ext uri="{9D8B030D-6E8A-4147-A177-3AD203B41FA5}">
                      <a16:colId xmlns:a16="http://schemas.microsoft.com/office/drawing/2014/main" val="20015"/>
                    </a:ext>
                  </a:extLst>
                </a:gridCol>
              </a:tblGrid>
              <a:tr h="1077278">
                <a:tc>
                  <a:txBody>
                    <a:bodyPr/>
                    <a:lstStyle/>
                    <a:p>
                      <a:pPr algn="l">
                        <a:spcBef>
                          <a:spcPts val="3600"/>
                        </a:spcBef>
                        <a:defRPr sz="2600"/>
                      </a:pPr>
                      <a:endParaRPr sz="1800" dirty="0"/>
                    </a:p>
                  </a:txBody>
                  <a:tcPr marL="47625" marR="47625" marT="35719" marB="35719" anchor="ctr" horzOverflow="overflow"/>
                </a:tc>
                <a:tc gridSpan="2">
                  <a:txBody>
                    <a:bodyPr/>
                    <a:lstStyle/>
                    <a:p>
                      <a:pPr algn="r">
                        <a:spcBef>
                          <a:spcPts val="3600"/>
                        </a:spcBef>
                        <a:defRPr>
                          <a:solidFill>
                            <a:srgbClr val="000000"/>
                          </a:solidFill>
                        </a:defRPr>
                      </a:pPr>
                      <a:r>
                        <a:rPr sz="1800">
                          <a:solidFill>
                            <a:srgbClr val="FFFFFF"/>
                          </a:solidFill>
                        </a:rPr>
                        <a:t>31</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32</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33</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34</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35</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36</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a:solidFill>
                            <a:srgbClr val="FFFFFF"/>
                          </a:solidFill>
                        </a:rPr>
                        <a:t>37</a:t>
                      </a:r>
                    </a:p>
                  </a:txBody>
                  <a:tcPr marL="47625" marR="47625" marT="35719" marB="35719" anchor="ctr" horzOverflow="overflow"/>
                </a:tc>
                <a:tc hMerge="1">
                  <a:txBody>
                    <a:bodyPr/>
                    <a:lstStyle/>
                    <a:p>
                      <a:endParaRPr lang="de-DE"/>
                    </a:p>
                  </a:txBody>
                  <a:tcPr/>
                </a:tc>
                <a:tc>
                  <a:txBody>
                    <a:bodyPr/>
                    <a:lstStyle/>
                    <a:p>
                      <a:pPr algn="l">
                        <a:spcBef>
                          <a:spcPts val="3600"/>
                        </a:spcBef>
                        <a:defRPr>
                          <a:solidFill>
                            <a:srgbClr val="000000"/>
                          </a:solidFill>
                        </a:defRPr>
                      </a:pPr>
                      <a:r>
                        <a:rPr sz="1800">
                          <a:solidFill>
                            <a:srgbClr val="FFFFFF"/>
                          </a:solidFill>
                        </a:rPr>
                        <a:t>Main physics goal
Budget, USD</a:t>
                      </a:r>
                    </a:p>
                  </a:txBody>
                  <a:tcPr marL="47625" marR="47625" marT="35719" marB="35719" anchor="ctr" horzOverflow="overflow"/>
                </a:tc>
                <a:extLst>
                  <a:ext uri="{0D108BD9-81ED-4DB2-BD59-A6C34878D82A}">
                    <a16:rowId xmlns:a16="http://schemas.microsoft.com/office/drawing/2014/main" val="10000"/>
                  </a:ext>
                </a:extLst>
              </a:tr>
              <a:tr h="1077278">
                <a:tc>
                  <a:txBody>
                    <a:bodyPr/>
                    <a:lstStyle/>
                    <a:p>
                      <a:pPr algn="l">
                        <a:spcBef>
                          <a:spcPts val="3600"/>
                        </a:spcBef>
                        <a:defRPr>
                          <a:solidFill>
                            <a:srgbClr val="000000"/>
                          </a:solidFill>
                        </a:defRPr>
                      </a:pPr>
                      <a:r>
                        <a:rPr sz="1800">
                          <a:solidFill>
                            <a:srgbClr val="FFFFFF"/>
                          </a:solidFill>
                        </a:rPr>
                        <a:t>
ARGO</a:t>
                      </a:r>
                    </a:p>
                  </a:txBody>
                  <a:tcPr marL="47625" marR="47625" marT="35719" marB="35719" anchor="ctr" horzOverflow="overflow"/>
                </a:tc>
                <a:tc gridSpan="14">
                  <a:txBody>
                    <a:bodyPr/>
                    <a:lstStyle/>
                    <a:p>
                      <a:pPr>
                        <a:defRPr sz="2600"/>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spcBef>
                          <a:spcPts val="3600"/>
                        </a:spcBef>
                        <a:defRPr>
                          <a:solidFill>
                            <a:srgbClr val="000000"/>
                          </a:solidFill>
                        </a:defRPr>
                      </a:pPr>
                      <a:r>
                        <a:rPr sz="1800">
                          <a:solidFill>
                            <a:srgbClr val="FFFFFF"/>
                          </a:solidFill>
                        </a:rPr>
                        <a:t>Dark Matter,
0.7M</a:t>
                      </a:r>
                    </a:p>
                  </a:txBody>
                  <a:tcPr marL="47625" marR="47625" marT="35719" marB="35719" anchor="ctr" horzOverflow="overflow"/>
                </a:tc>
                <a:extLst>
                  <a:ext uri="{0D108BD9-81ED-4DB2-BD59-A6C34878D82A}">
                    <a16:rowId xmlns:a16="http://schemas.microsoft.com/office/drawing/2014/main" val="10001"/>
                  </a:ext>
                </a:extLst>
              </a:tr>
              <a:tr h="350044">
                <a:tc rowSpan="2">
                  <a:txBody>
                    <a:bodyPr/>
                    <a:lstStyle/>
                    <a:p>
                      <a:pPr algn="l">
                        <a:spcBef>
                          <a:spcPts val="3600"/>
                        </a:spcBef>
                        <a:defRPr>
                          <a:solidFill>
                            <a:srgbClr val="000000"/>
                          </a:solidFill>
                        </a:defRPr>
                      </a:pPr>
                      <a:r>
                        <a:rPr sz="1800">
                          <a:solidFill>
                            <a:srgbClr val="FFFFFF"/>
                          </a:solidFill>
                        </a:rPr>
                        <a:t>TAIGA</a:t>
                      </a:r>
                    </a:p>
                  </a:txBody>
                  <a:tcPr marL="47625" marR="47625" marT="35719" marB="35719" anchor="ctr" horzOverflow="overflow"/>
                </a:tc>
                <a:tc gridSpan="14">
                  <a:txBody>
                    <a:bodyPr/>
                    <a:lstStyle/>
                    <a:p>
                      <a:pPr>
                        <a:defRPr>
                          <a:solidFill>
                            <a:srgbClr val="000000"/>
                          </a:solidFill>
                        </a:defRPr>
                      </a:pPr>
                      <a:r>
                        <a:rPr sz="1800">
                          <a:solidFill>
                            <a:srgbClr val="FFFFFF"/>
                          </a:solidFill>
                        </a:rPr>
                        <a:t>TAIGA IACT+HiScore data taking</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a:spcBef>
                          <a:spcPts val="3600"/>
                        </a:spcBef>
                        <a:defRPr sz="2600"/>
                      </a:pPr>
                      <a:r>
                        <a:rPr sz="1800"/>
                        <a:t>High energy cosmic ray and gamma spectrum above 10</a:t>
                      </a:r>
                      <a:r>
                        <a:rPr sz="1800" baseline="31999"/>
                        <a:t>15</a:t>
                      </a:r>
                      <a:r>
                        <a:rPr sz="1800"/>
                        <a:t> eV</a:t>
                      </a:r>
                    </a:p>
                    <a:p>
                      <a:pPr algn="l">
                        <a:spcBef>
                          <a:spcPts val="3600"/>
                        </a:spcBef>
                        <a:defRPr sz="2600"/>
                      </a:pPr>
                      <a:r>
                        <a:rPr sz="1800"/>
                        <a:t>1.8M</a:t>
                      </a:r>
                    </a:p>
                  </a:txBody>
                  <a:tcPr marL="47625" marR="47625" marT="35719" marB="35719" anchor="ctr" horzOverflow="overflow"/>
                </a:tc>
                <a:extLst>
                  <a:ext uri="{0D108BD9-81ED-4DB2-BD59-A6C34878D82A}">
                    <a16:rowId xmlns:a16="http://schemas.microsoft.com/office/drawing/2014/main" val="10002"/>
                  </a:ext>
                </a:extLst>
              </a:tr>
              <a:tr h="1435894">
                <a:tc vMerge="1">
                  <a:txBody>
                    <a:bodyPr/>
                    <a:lstStyle/>
                    <a:p>
                      <a:endParaRPr lang="de-DE"/>
                    </a:p>
                  </a:txBody>
                  <a:tcPr/>
                </a:tc>
                <a:tc gridSpan="14">
                  <a:txBody>
                    <a:bodyPr/>
                    <a:lstStyle/>
                    <a:p>
                      <a:pPr>
                        <a:defRPr>
                          <a:solidFill>
                            <a:srgbClr val="000000"/>
                          </a:solidFill>
                        </a:defRPr>
                      </a:pPr>
                      <a:r>
                        <a:rPr sz="1800">
                          <a:solidFill>
                            <a:srgbClr val="FFFFFF"/>
                          </a:solidFill>
                        </a:rPr>
                        <a:t>One IACT gamma-telescope/year</a:t>
                      </a:r>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3"/>
                  </a:ext>
                </a:extLst>
              </a:tr>
              <a:tr h="1077278">
                <a:tc>
                  <a:txBody>
                    <a:bodyPr/>
                    <a:lstStyle/>
                    <a:p>
                      <a:pPr algn="l">
                        <a:spcBef>
                          <a:spcPts val="3600"/>
                        </a:spcBef>
                        <a:defRPr>
                          <a:solidFill>
                            <a:srgbClr val="000000"/>
                          </a:solidFill>
                        </a:defRPr>
                      </a:pPr>
                      <a:r>
                        <a:rPr sz="1800">
                          <a:solidFill>
                            <a:srgbClr val="FFFFFF"/>
                          </a:solidFill>
                        </a:rPr>
                        <a:t>Edelweiss</a:t>
                      </a:r>
                    </a:p>
                  </a:txBody>
                  <a:tcPr marL="47625" marR="47625" marT="35719" marB="35719" anchor="ctr" horzOverflow="overflow"/>
                </a:tc>
                <a:tc gridSpan="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10">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spcBef>
                          <a:spcPts val="3600"/>
                        </a:spcBef>
                        <a:defRPr>
                          <a:solidFill>
                            <a:srgbClr val="000000"/>
                          </a:solidFill>
                        </a:defRPr>
                      </a:pPr>
                      <a:r>
                        <a:rPr sz="1800">
                          <a:solidFill>
                            <a:srgbClr val="FFFFFF"/>
                          </a:solidFill>
                        </a:rPr>
                        <a:t>Dark Matter,
</a:t>
                      </a:r>
                    </a:p>
                  </a:txBody>
                  <a:tcPr marL="47625" marR="47625" marT="35719" marB="35719" anchor="ctr" horzOverflow="overflow"/>
                </a:tc>
                <a:extLst>
                  <a:ext uri="{0D108BD9-81ED-4DB2-BD59-A6C34878D82A}">
                    <a16:rowId xmlns:a16="http://schemas.microsoft.com/office/drawing/2014/main" val="10004"/>
                  </a:ext>
                </a:extLst>
              </a:tr>
              <a:tr h="628650">
                <a:tc>
                  <a:txBody>
                    <a:bodyPr/>
                    <a:lstStyle/>
                    <a:p>
                      <a:pPr algn="l">
                        <a:spcBef>
                          <a:spcPts val="3600"/>
                        </a:spcBef>
                        <a:defRPr>
                          <a:solidFill>
                            <a:srgbClr val="000000"/>
                          </a:solidFill>
                        </a:defRPr>
                      </a:pPr>
                      <a:r>
                        <a:rPr sz="1800">
                          <a:solidFill>
                            <a:srgbClr val="FFFFFF"/>
                          </a:solidFill>
                        </a:rPr>
                        <a:t>LEGEND- 1000</a:t>
                      </a:r>
                    </a:p>
                  </a:txBody>
                  <a:tcPr marL="47625" marR="47625" marT="35719" marB="35719" anchor="ctr" horzOverflow="overflow"/>
                </a:tc>
                <a:tc gridSpan="1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a:spcBef>
                          <a:spcPts val="3600"/>
                        </a:spcBef>
                        <a:defRPr sz="2600"/>
                      </a:pPr>
                      <a:endParaRPr sz="1800"/>
                    </a:p>
                  </a:txBody>
                  <a:tcPr marL="47625" marR="47625" marT="35719" marB="35719" anchor="ctr" horzOverflow="overflow"/>
                </a:tc>
                <a:extLst>
                  <a:ext uri="{0D108BD9-81ED-4DB2-BD59-A6C34878D82A}">
                    <a16:rowId xmlns:a16="http://schemas.microsoft.com/office/drawing/2014/main" val="10005"/>
                  </a:ext>
                </a:extLst>
              </a:tr>
              <a:tr h="628650">
                <a:tc>
                  <a:txBody>
                    <a:bodyPr/>
                    <a:lstStyle/>
                    <a:p>
                      <a:pPr algn="l">
                        <a:spcBef>
                          <a:spcPts val="3600"/>
                        </a:spcBef>
                        <a:defRPr>
                          <a:solidFill>
                            <a:srgbClr val="000000"/>
                          </a:solidFill>
                        </a:defRPr>
                      </a:pPr>
                      <a:r>
                        <a:rPr sz="1800">
                          <a:solidFill>
                            <a:srgbClr val="FFFFFF"/>
                          </a:solidFill>
                        </a:rPr>
                        <a:t>SuperNEMO</a:t>
                      </a:r>
                    </a:p>
                  </a:txBody>
                  <a:tcPr marL="47625" marR="47625" marT="35719" marB="35719" anchor="ctr" horzOverflow="overflow"/>
                </a:tc>
                <a:tc gridSpan="12">
                  <a:txBody>
                    <a:bodyPr/>
                    <a:lstStyle/>
                    <a:p>
                      <a:pPr algn="l">
                        <a:spcBef>
                          <a:spcPts val="3600"/>
                        </a:spcBef>
                        <a:defRPr sz="2600"/>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spcBef>
                          <a:spcPts val="3600"/>
                        </a:spcBef>
                        <a:defRPr sz="2600"/>
                      </a:pPr>
                      <a:endParaRPr sz="1800"/>
                    </a:p>
                  </a:txBody>
                  <a:tcPr marL="47625" marR="47625" marT="35719" marB="35719" anchor="ctr" horzOverflow="overflow">
                    <a:solidFill>
                      <a:schemeClr val="accent2"/>
                    </a:solidFill>
                  </a:tcPr>
                </a:tc>
                <a:tc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6"/>
                  </a:ext>
                </a:extLst>
              </a:tr>
              <a:tr h="350044">
                <a:tc rowSpan="2">
                  <a:txBody>
                    <a:bodyPr/>
                    <a:lstStyle/>
                    <a:p>
                      <a:pPr algn="l">
                        <a:spcBef>
                          <a:spcPts val="3600"/>
                        </a:spcBef>
                        <a:defRPr>
                          <a:solidFill>
                            <a:srgbClr val="000000"/>
                          </a:solidFill>
                        </a:defRPr>
                      </a:pPr>
                      <a:r>
                        <a:rPr sz="1800" dirty="0">
                          <a:solidFill>
                            <a:srgbClr val="FFFFFF"/>
                          </a:solidFill>
                        </a:rPr>
                        <a:t>VIRGO
EINSTEIN</a:t>
                      </a:r>
                    </a:p>
                  </a:txBody>
                  <a:tcPr marL="47625" marR="47625" marT="35719" marB="35719" anchor="ctr" horzOverflow="overflow"/>
                </a:tc>
                <a:tc gridSpan="14">
                  <a:txBody>
                    <a:bodyPr/>
                    <a:lstStyle/>
                    <a:p>
                      <a:pPr algn="l">
                        <a:spcBef>
                          <a:spcPts val="3600"/>
                        </a:spcBef>
                        <a:defRPr sz="2600"/>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a:spcBef>
                          <a:spcPts val="3600"/>
                        </a:spcBef>
                        <a:defRPr>
                          <a:solidFill>
                            <a:srgbClr val="000000"/>
                          </a:solidFill>
                        </a:defRPr>
                      </a:pPr>
                      <a:r>
                        <a:rPr sz="1800">
                          <a:solidFill>
                            <a:srgbClr val="FFFFFF"/>
                          </a:solidFill>
                        </a:rPr>
                        <a:t>GW, 
35M</a:t>
                      </a:r>
                    </a:p>
                  </a:txBody>
                  <a:tcPr marL="47625" marR="47625" marT="35719" marB="35719" anchor="ctr" horzOverflow="overflow"/>
                </a:tc>
                <a:extLst>
                  <a:ext uri="{0D108BD9-81ED-4DB2-BD59-A6C34878D82A}">
                    <a16:rowId xmlns:a16="http://schemas.microsoft.com/office/drawing/2014/main" val="10007"/>
                  </a:ext>
                </a:extLst>
              </a:tr>
              <a:tr h="878681">
                <a:tc vMerge="1">
                  <a:txBody>
                    <a:bodyPr/>
                    <a:lstStyle/>
                    <a:p>
                      <a:endParaRPr lang="de-DE"/>
                    </a:p>
                  </a:txBody>
                  <a:tcPr/>
                </a:tc>
                <a:tc gridSpan="4">
                  <a:txBody>
                    <a:bodyPr/>
                    <a:lstStyle/>
                    <a:p>
                      <a:pPr algn="l">
                        <a:spcBef>
                          <a:spcPts val="3600"/>
                        </a:spcBef>
                        <a:defRPr sz="2600"/>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7">
                  <a:txBody>
                    <a:bodyPr/>
                    <a:lstStyle/>
                    <a:p>
                      <a:pPr defTabSz="914400">
                        <a:tabLst>
                          <a:tab pos="1295400" algn="l"/>
                        </a:tabLst>
                        <a:defRPr sz="2600">
                          <a:effectLst>
                            <a:outerShdw blurRad="63500" dist="3302" dir="5400000" rotWithShape="0">
                              <a:srgbClr val="000000">
                                <a:alpha val="40000"/>
                              </a:srgbClr>
                            </a:outerShdw>
                          </a:effectLst>
                        </a:defRPr>
                      </a:pPr>
                      <a:endParaRPr sz="1800" dirty="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08"/>
                  </a:ext>
                </a:extLst>
              </a:tr>
            </a:tbl>
          </a:graphicData>
        </a:graphic>
      </p:graphicFrame>
      <mc:AlternateContent xmlns:mc="http://schemas.openxmlformats.org/markup-compatibility/2006" xmlns:a14="http://schemas.microsoft.com/office/drawing/2010/main">
        <mc:Choice Requires="a14">
          <p:sp>
            <p:nvSpPr>
              <p:cNvPr id="295" name="Уравнение"/>
              <p:cNvSpPr txBox="1"/>
              <p:nvPr/>
            </p:nvSpPr>
            <p:spPr>
              <a:xfrm>
                <a:off x="9620590" y="4896814"/>
                <a:ext cx="595291" cy="276999"/>
              </a:xfrm>
              <a:prstGeom prst="rect">
                <a:avLst/>
              </a:prstGeom>
              <a:ln w="12700">
                <a:miter lim="400000"/>
              </a:ln>
            </p:spPr>
            <p:txBody>
              <a:bodyPr wrap="none" lIns="0" tIns="0" rIns="0" bIns="0">
                <a:spAutoFit/>
              </a:bodyPr>
              <a:lstStyle/>
              <a:p>
                <a:pPr defTabSz="763244" latinLnBrk="1" hangingPunct="0">
                  <a:defRPr sz="1800">
                    <a:solidFill>
                      <a:srgbClr val="000000"/>
                    </a:solidFill>
                  </a:defRPr>
                </a:pPr>
                <a14:m>
                  <m:oMathPara xmlns:m="http://schemas.openxmlformats.org/officeDocument/2006/math">
                    <m:oMathParaPr>
                      <m:jc m:val="centerGroup"/>
                    </m:oMathParaPr>
                    <m:oMath xmlns:m="http://schemas.openxmlformats.org/officeDocument/2006/math">
                      <m:r>
                        <a:rPr i="1" kern="0">
                          <a:solidFill>
                            <a:srgbClr val="FEFFFE"/>
                          </a:solidFill>
                          <a:latin typeface="Cambria Math" panose="02040503050406030204" pitchFamily="18" charset="0"/>
                          <a:sym typeface="Marker Felt"/>
                        </a:rPr>
                        <m:t>0</m:t>
                      </m:r>
                      <m:r>
                        <a:rPr i="1" kern="0">
                          <a:solidFill>
                            <a:srgbClr val="FEFFFE"/>
                          </a:solidFill>
                          <a:latin typeface="Cambria Math" panose="02040503050406030204" pitchFamily="18" charset="0"/>
                          <a:sym typeface="Marker Felt"/>
                        </a:rPr>
                        <m:t>𝜈𝛽𝛽</m:t>
                      </m:r>
                    </m:oMath>
                  </m:oMathPara>
                </a14:m>
                <a:endParaRPr kern="0">
                  <a:solidFill>
                    <a:srgbClr val="000000"/>
                  </a:solidFill>
                  <a:sym typeface="Marker Felt"/>
                </a:endParaRPr>
              </a:p>
            </p:txBody>
          </p:sp>
        </mc:Choice>
        <mc:Fallback xmlns="">
          <p:sp>
            <p:nvSpPr>
              <p:cNvPr id="295" name="Уравнение"/>
              <p:cNvSpPr txBox="1">
                <a:spLocks noRot="1" noChangeAspect="1" noMove="1" noResize="1" noEditPoints="1" noAdjustHandles="1" noChangeArrowheads="1" noChangeShapeType="1" noTextEdit="1"/>
              </p:cNvSpPr>
              <p:nvPr/>
            </p:nvSpPr>
            <p:spPr>
              <a:xfrm>
                <a:off x="10261934" y="6964324"/>
                <a:ext cx="1049198" cy="471527"/>
              </a:xfrm>
              <a:prstGeom prst="rect">
                <a:avLst/>
              </a:prstGeom>
              <a:blipFill rotWithShape="1">
                <a:blip r:embed="rId2"/>
                <a:stretch>
                  <a:fillRect r="-13873" b="-33333"/>
                </a:stretch>
              </a:blipFill>
              <a:ln w="12700">
                <a:miter lim="400000"/>
              </a:ln>
            </p:spPr>
            <p:txBody>
              <a:bodyPr/>
              <a:lstStyle/>
              <a:p>
                <a:r>
                  <a:rPr lang="de-DE">
                    <a:noFill/>
                  </a:rPr>
                  <a:t> </a:t>
                </a:r>
              </a:p>
            </p:txBody>
          </p:sp>
        </mc:Fallback>
      </mc:AlternateContent>
      <p:graphicFrame>
        <p:nvGraphicFramePr>
          <p:cNvPr id="296" name="Таблица"/>
          <p:cNvGraphicFramePr/>
          <p:nvPr/>
        </p:nvGraphicFramePr>
        <p:xfrm>
          <a:off x="112504" y="6503789"/>
          <a:ext cx="11554240" cy="628650"/>
        </p:xfrm>
        <a:graphic>
          <a:graphicData uri="http://schemas.openxmlformats.org/drawingml/2006/table">
            <a:tbl>
              <a:tblPr bandRow="1"/>
              <a:tblGrid>
                <a:gridCol w="2310848">
                  <a:extLst>
                    <a:ext uri="{9D8B030D-6E8A-4147-A177-3AD203B41FA5}">
                      <a16:colId xmlns:a16="http://schemas.microsoft.com/office/drawing/2014/main" val="20000"/>
                    </a:ext>
                  </a:extLst>
                </a:gridCol>
                <a:gridCol w="2310848">
                  <a:extLst>
                    <a:ext uri="{9D8B030D-6E8A-4147-A177-3AD203B41FA5}">
                      <a16:colId xmlns:a16="http://schemas.microsoft.com/office/drawing/2014/main" val="20001"/>
                    </a:ext>
                  </a:extLst>
                </a:gridCol>
                <a:gridCol w="2310848">
                  <a:extLst>
                    <a:ext uri="{9D8B030D-6E8A-4147-A177-3AD203B41FA5}">
                      <a16:colId xmlns:a16="http://schemas.microsoft.com/office/drawing/2014/main" val="20002"/>
                    </a:ext>
                  </a:extLst>
                </a:gridCol>
                <a:gridCol w="2310848">
                  <a:extLst>
                    <a:ext uri="{9D8B030D-6E8A-4147-A177-3AD203B41FA5}">
                      <a16:colId xmlns:a16="http://schemas.microsoft.com/office/drawing/2014/main" val="20003"/>
                    </a:ext>
                  </a:extLst>
                </a:gridCol>
                <a:gridCol w="2310848">
                  <a:extLst>
                    <a:ext uri="{9D8B030D-6E8A-4147-A177-3AD203B41FA5}">
                      <a16:colId xmlns:a16="http://schemas.microsoft.com/office/drawing/2014/main" val="20004"/>
                    </a:ext>
                  </a:extLst>
                </a:gridCol>
              </a:tblGrid>
              <a:tr h="628650">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R&amp;D</a:t>
                      </a:r>
                    </a:p>
                  </a:txBody>
                  <a:tcPr marL="47625" marR="47625" marT="35719" marB="35719" anchor="ctr" horzOverflow="overflow">
                    <a:solidFill>
                      <a:schemeClr val="accent6"/>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Construction&amp; Commissioning</a:t>
                      </a:r>
                    </a:p>
                  </a:txBody>
                  <a:tcPr marL="47625" marR="47625" marT="35719" marB="35719" anchor="ctr" horzOverflow="overflow">
                    <a:solidFill>
                      <a:schemeClr val="accent3"/>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Data taking</a:t>
                      </a:r>
                    </a:p>
                  </a:txBody>
                  <a:tcPr marL="47625" marR="47625" marT="35719" marB="35719" anchor="ctr" horzOverflow="overflow">
                    <a:solidFill>
                      <a:schemeClr val="accent2"/>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STOP</a:t>
                      </a:r>
                    </a:p>
                  </a:txBody>
                  <a:tcPr marL="47625" marR="47625" marT="35719" marB="35719" anchor="ctr" horzOverflow="overflow">
                    <a:solidFill>
                      <a:schemeClr val="accent5"/>
                    </a:solidFill>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Decision Point</a:t>
                      </a:r>
                    </a:p>
                  </a:txBody>
                  <a:tcPr marL="47625" marR="47625" marT="35719" marB="35719" anchor="ctr" horzOverflow="overflow">
                    <a:solidFill>
                      <a:schemeClr val="accent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962990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Expertise to develop"/>
          <p:cNvSpPr txBox="1">
            <a:spLocks noGrp="1"/>
          </p:cNvSpPr>
          <p:nvPr>
            <p:ph type="title"/>
          </p:nvPr>
        </p:nvSpPr>
        <p:spPr>
          <a:xfrm>
            <a:off x="1317629" y="250047"/>
            <a:ext cx="9810751" cy="1037519"/>
          </a:xfrm>
          <a:prstGeom prst="rect">
            <a:avLst/>
          </a:prstGeom>
        </p:spPr>
        <p:txBody>
          <a:bodyPr/>
          <a:lstStyle/>
          <a:p>
            <a:r>
              <a:rPr dirty="0">
                <a:solidFill>
                  <a:srgbClr val="FFFF00"/>
                </a:solidFill>
              </a:rPr>
              <a:t>Expertise to develop</a:t>
            </a:r>
          </a:p>
        </p:txBody>
      </p:sp>
      <p:sp>
        <p:nvSpPr>
          <p:cNvPr id="933" name="Application Specific Integrated Circuit (ASIC)"/>
          <p:cNvSpPr txBox="1"/>
          <p:nvPr/>
        </p:nvSpPr>
        <p:spPr>
          <a:xfrm>
            <a:off x="440544" y="1379646"/>
            <a:ext cx="9671666" cy="624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440" tIns="42440" rIns="42440" bIns="42440">
            <a:spAutoFit/>
          </a:bodyPr>
          <a:lstStyle>
            <a:lvl1pPr marL="666750" indent="-666750" algn="l">
              <a:buSzPct val="43000"/>
              <a:buBlip>
                <a:blip r:embed="rId2"/>
              </a:buBlip>
            </a:lvl1pPr>
          </a:lstStyle>
          <a:p>
            <a:pPr defTabSz="381940" hangingPunct="0"/>
            <a:r>
              <a:rPr sz="3500" kern="0">
                <a:solidFill>
                  <a:srgbClr val="FFFFFF"/>
                </a:solidFill>
                <a:sym typeface="Marker Felt"/>
              </a:rPr>
              <a:t>Application Specific Integrated Circuit (ASIC)</a:t>
            </a:r>
          </a:p>
        </p:txBody>
      </p:sp>
      <p:sp>
        <p:nvSpPr>
          <p:cNvPr id="934" name="FPGA Electronics"/>
          <p:cNvSpPr txBox="1"/>
          <p:nvPr/>
        </p:nvSpPr>
        <p:spPr>
          <a:xfrm>
            <a:off x="428638" y="2053836"/>
            <a:ext cx="4303210" cy="624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440" tIns="42440" rIns="42440" bIns="42440">
            <a:spAutoFit/>
          </a:bodyPr>
          <a:lstStyle>
            <a:lvl1pPr marL="666750" indent="-666750" algn="l">
              <a:buSzPct val="43000"/>
              <a:buBlip>
                <a:blip r:embed="rId2"/>
              </a:buBlip>
            </a:lvl1pPr>
          </a:lstStyle>
          <a:p>
            <a:pPr defTabSz="381940" hangingPunct="0"/>
            <a:r>
              <a:rPr sz="3500" kern="0">
                <a:solidFill>
                  <a:srgbClr val="FFFFFF"/>
                </a:solidFill>
                <a:sym typeface="Marker Felt"/>
              </a:rPr>
              <a:t>FPGA Electronics</a:t>
            </a:r>
          </a:p>
        </p:txBody>
      </p:sp>
      <p:sp>
        <p:nvSpPr>
          <p:cNvPr id="935" name="General Relativity and gravitational interferometry"/>
          <p:cNvSpPr txBox="1"/>
          <p:nvPr/>
        </p:nvSpPr>
        <p:spPr>
          <a:xfrm>
            <a:off x="515221" y="4184335"/>
            <a:ext cx="10620644" cy="624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440" tIns="42440" rIns="42440" bIns="42440">
            <a:spAutoFit/>
          </a:bodyPr>
          <a:lstStyle>
            <a:lvl1pPr marL="666750" indent="-666750" algn="l">
              <a:buSzPct val="43000"/>
              <a:buBlip>
                <a:blip r:embed="rId2"/>
              </a:buBlip>
            </a:lvl1pPr>
          </a:lstStyle>
          <a:p>
            <a:pPr defTabSz="381940" hangingPunct="0"/>
            <a:r>
              <a:rPr sz="3500" kern="0">
                <a:solidFill>
                  <a:srgbClr val="FFFFFF"/>
                </a:solidFill>
                <a:sym typeface="Marker Felt"/>
              </a:rPr>
              <a:t>General Relativity and gravitational interferometry</a:t>
            </a:r>
          </a:p>
        </p:txBody>
      </p:sp>
      <p:sp>
        <p:nvSpPr>
          <p:cNvPr id="936" name="Project management"/>
          <p:cNvSpPr txBox="1"/>
          <p:nvPr/>
        </p:nvSpPr>
        <p:spPr>
          <a:xfrm>
            <a:off x="537508" y="4948312"/>
            <a:ext cx="4904336" cy="624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440" tIns="42440" rIns="42440" bIns="42440">
            <a:spAutoFit/>
          </a:bodyPr>
          <a:lstStyle>
            <a:lvl1pPr marL="666750" indent="-666750" algn="l">
              <a:buSzPct val="43000"/>
              <a:buBlip>
                <a:blip r:embed="rId2"/>
              </a:buBlip>
            </a:lvl1pPr>
          </a:lstStyle>
          <a:p>
            <a:pPr defTabSz="381940" hangingPunct="0"/>
            <a:r>
              <a:rPr sz="3500" kern="0">
                <a:solidFill>
                  <a:srgbClr val="FFFFFF"/>
                </a:solidFill>
                <a:sym typeface="Marker Felt"/>
              </a:rPr>
              <a:t>Project management</a:t>
            </a:r>
          </a:p>
        </p:txBody>
      </p:sp>
      <p:sp>
        <p:nvSpPr>
          <p:cNvPr id="937" name="Follow modern technologies"/>
          <p:cNvSpPr txBox="1"/>
          <p:nvPr/>
        </p:nvSpPr>
        <p:spPr>
          <a:xfrm>
            <a:off x="535789" y="5712284"/>
            <a:ext cx="6351848" cy="624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440" tIns="42440" rIns="42440" bIns="42440">
            <a:spAutoFit/>
          </a:bodyPr>
          <a:lstStyle>
            <a:lvl1pPr marL="666750" indent="-666750" algn="l">
              <a:buSzPct val="43000"/>
              <a:buBlip>
                <a:blip r:embed="rId2"/>
              </a:buBlip>
            </a:lvl1pPr>
          </a:lstStyle>
          <a:p>
            <a:pPr defTabSz="381940" hangingPunct="0"/>
            <a:r>
              <a:rPr sz="3500" kern="0">
                <a:solidFill>
                  <a:srgbClr val="FFFFFF"/>
                </a:solidFill>
                <a:sym typeface="Marker Felt"/>
              </a:rPr>
              <a:t>Follow modern technologies</a:t>
            </a:r>
          </a:p>
        </p:txBody>
      </p:sp>
      <p:sp>
        <p:nvSpPr>
          <p:cNvPr id="938" name="Номер слайда"/>
          <p:cNvSpPr txBox="1">
            <a:spLocks noGrp="1"/>
          </p:cNvSpPr>
          <p:nvPr>
            <p:ph type="sldNum" sz="quarter" idx="4294967295"/>
          </p:nvPr>
        </p:nvSpPr>
        <p:spPr>
          <a:xfrm>
            <a:off x="5927259" y="6470017"/>
            <a:ext cx="300521" cy="3165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43</a:t>
            </a:fld>
            <a:endParaRPr/>
          </a:p>
        </p:txBody>
      </p:sp>
      <p:sp>
        <p:nvSpPr>
          <p:cNvPr id="939" name="Robotics"/>
          <p:cNvSpPr txBox="1"/>
          <p:nvPr/>
        </p:nvSpPr>
        <p:spPr>
          <a:xfrm>
            <a:off x="476255" y="2746656"/>
            <a:ext cx="2506243" cy="624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440" tIns="42440" rIns="42440" bIns="42440">
            <a:spAutoFit/>
          </a:bodyPr>
          <a:lstStyle>
            <a:lvl1pPr marL="666750" indent="-666750" algn="l">
              <a:buSzPct val="43000"/>
              <a:buBlip>
                <a:blip r:embed="rId2"/>
              </a:buBlip>
            </a:lvl1pPr>
          </a:lstStyle>
          <a:p>
            <a:pPr defTabSz="381940" hangingPunct="0"/>
            <a:r>
              <a:rPr sz="3500" kern="0">
                <a:solidFill>
                  <a:srgbClr val="FFFFFF"/>
                </a:solidFill>
                <a:sym typeface="Marker Felt"/>
              </a:rPr>
              <a:t>Robotics</a:t>
            </a:r>
          </a:p>
        </p:txBody>
      </p:sp>
      <p:sp>
        <p:nvSpPr>
          <p:cNvPr id="940" name="Quantum computing"/>
          <p:cNvSpPr txBox="1"/>
          <p:nvPr/>
        </p:nvSpPr>
        <p:spPr>
          <a:xfrm>
            <a:off x="476260" y="3420358"/>
            <a:ext cx="4804950" cy="624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440" tIns="42440" rIns="42440" bIns="42440">
            <a:spAutoFit/>
          </a:bodyPr>
          <a:lstStyle>
            <a:lvl1pPr marL="666750" indent="-666750" algn="l">
              <a:buSzPct val="43000"/>
              <a:buBlip>
                <a:blip r:embed="rId2"/>
              </a:buBlip>
            </a:lvl1pPr>
          </a:lstStyle>
          <a:p>
            <a:pPr defTabSz="381940" hangingPunct="0"/>
            <a:r>
              <a:rPr sz="3500" kern="0">
                <a:solidFill>
                  <a:srgbClr val="FFFFFF"/>
                </a:solidFill>
                <a:sym typeface="Marker Felt"/>
              </a:rPr>
              <a:t>Quantum computing</a:t>
            </a:r>
          </a:p>
        </p:txBody>
      </p:sp>
    </p:spTree>
    <p:extLst>
      <p:ext uri="{BB962C8B-B14F-4D97-AF65-F5344CB8AC3E}">
        <p14:creationId xmlns:p14="http://schemas.microsoft.com/office/powerpoint/2010/main" val="13178389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9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9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9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 grpId="0" animBg="1" advAuto="0"/>
      <p:bldP spid="934" grpId="0" animBg="1" advAuto="0"/>
      <p:bldP spid="935" grpId="0" animBg="1" advAuto="0"/>
      <p:bldP spid="936" grpId="0" animBg="1" advAuto="0"/>
      <p:bldP spid="937" grpId="0" animBg="1" advAuto="0"/>
      <p:bldP spid="939" grpId="0" animBg="1" advAuto="0"/>
      <p:bldP spid="940"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5" name="NOvA"/>
          <p:cNvSpPr txBox="1"/>
          <p:nvPr/>
        </p:nvSpPr>
        <p:spPr>
          <a:xfrm>
            <a:off x="383000" y="2198498"/>
            <a:ext cx="1956565" cy="62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515" tIns="42515" rIns="42515" bIns="42515" anchor="ctr">
            <a:spAutoFit/>
          </a:bodyPr>
          <a:lstStyle>
            <a:lvl1pPr marL="666750" indent="-666750">
              <a:buSzPct val="43000"/>
              <a:buBlip>
                <a:blip r:embed="rId2"/>
              </a:buBlip>
            </a:lvl1pPr>
          </a:lstStyle>
          <a:p>
            <a:pPr algn="ctr" defTabSz="382630" hangingPunct="0"/>
            <a:r>
              <a:rPr sz="3500" kern="0">
                <a:solidFill>
                  <a:srgbClr val="FFFFFF"/>
                </a:solidFill>
                <a:sym typeface="Marker Felt"/>
              </a:rPr>
              <a:t>NOvA</a:t>
            </a:r>
          </a:p>
        </p:txBody>
      </p:sp>
      <p:pic>
        <p:nvPicPr>
          <p:cNvPr id="1036" name="Линия Линия" descr="Линия Линия"/>
          <p:cNvPicPr>
            <a:picLocks/>
          </p:cNvPicPr>
          <p:nvPr/>
        </p:nvPicPr>
        <p:blipFill>
          <a:blip r:embed="rId3"/>
          <a:stretch>
            <a:fillRect/>
          </a:stretch>
        </p:blipFill>
        <p:spPr>
          <a:xfrm rot="20769591">
            <a:off x="2331364" y="2114835"/>
            <a:ext cx="2558549" cy="284815"/>
          </a:xfrm>
          <a:prstGeom prst="rect">
            <a:avLst/>
          </a:prstGeom>
        </p:spPr>
      </p:pic>
      <p:sp>
        <p:nvSpPr>
          <p:cNvPr id="1038" name="DUNE"/>
          <p:cNvSpPr txBox="1"/>
          <p:nvPr/>
        </p:nvSpPr>
        <p:spPr>
          <a:xfrm>
            <a:off x="5492885" y="1604673"/>
            <a:ext cx="1357042" cy="62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515" tIns="42515" rIns="42515" bIns="42515" anchor="ctr">
            <a:spAutoFit/>
          </a:bodyPr>
          <a:lstStyle/>
          <a:p>
            <a:pPr algn="ctr" defTabSz="382630" hangingPunct="0"/>
            <a:r>
              <a:rPr sz="3500" kern="0" dirty="0">
                <a:solidFill>
                  <a:srgbClr val="FFFFFF"/>
                </a:solidFill>
                <a:sym typeface="Marker Felt"/>
              </a:rPr>
              <a:t>DUNE</a:t>
            </a:r>
          </a:p>
        </p:txBody>
      </p:sp>
      <p:pic>
        <p:nvPicPr>
          <p:cNvPr id="1039" name="Линия Линия" descr="Линия Линия"/>
          <p:cNvPicPr>
            <a:picLocks/>
          </p:cNvPicPr>
          <p:nvPr/>
        </p:nvPicPr>
        <p:blipFill>
          <a:blip r:embed="rId4"/>
          <a:stretch>
            <a:fillRect/>
          </a:stretch>
        </p:blipFill>
        <p:spPr>
          <a:xfrm rot="997451">
            <a:off x="2307079" y="2705348"/>
            <a:ext cx="2602298" cy="284814"/>
          </a:xfrm>
          <a:prstGeom prst="rect">
            <a:avLst/>
          </a:prstGeom>
        </p:spPr>
      </p:pic>
      <p:sp>
        <p:nvSpPr>
          <p:cNvPr id="1041" name="HyperK"/>
          <p:cNvSpPr txBox="1"/>
          <p:nvPr/>
        </p:nvSpPr>
        <p:spPr>
          <a:xfrm>
            <a:off x="5463219" y="2792322"/>
            <a:ext cx="1583065" cy="62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515" tIns="42515" rIns="42515" bIns="42515" anchor="ctr">
            <a:spAutoFit/>
          </a:bodyPr>
          <a:lstStyle/>
          <a:p>
            <a:pPr algn="ctr" defTabSz="382630" hangingPunct="0"/>
            <a:r>
              <a:rPr sz="3500" kern="0">
                <a:solidFill>
                  <a:srgbClr val="FFFFFF"/>
                </a:solidFill>
                <a:sym typeface="Marker Felt"/>
              </a:rPr>
              <a:t>HyperK</a:t>
            </a:r>
          </a:p>
        </p:txBody>
      </p:sp>
      <p:sp>
        <p:nvSpPr>
          <p:cNvPr id="1042" name="Or"/>
          <p:cNvSpPr txBox="1"/>
          <p:nvPr/>
        </p:nvSpPr>
        <p:spPr>
          <a:xfrm>
            <a:off x="5962553" y="2198498"/>
            <a:ext cx="584395" cy="62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515" tIns="42515" rIns="42515" bIns="42515" anchor="ctr">
            <a:spAutoFit/>
          </a:bodyPr>
          <a:lstStyle/>
          <a:p>
            <a:pPr algn="ctr" defTabSz="382630" hangingPunct="0"/>
            <a:r>
              <a:rPr sz="3500" kern="0">
                <a:solidFill>
                  <a:srgbClr val="FFFFFF"/>
                </a:solidFill>
                <a:sym typeface="Marker Felt"/>
              </a:rPr>
              <a:t>Or</a:t>
            </a:r>
          </a:p>
        </p:txBody>
      </p:sp>
      <p:sp>
        <p:nvSpPr>
          <p:cNvPr id="1043" name=": Scintillation light RO in LAr TPC (now)"/>
          <p:cNvSpPr txBox="1"/>
          <p:nvPr/>
        </p:nvSpPr>
        <p:spPr>
          <a:xfrm>
            <a:off x="6835258" y="1666876"/>
            <a:ext cx="5834290" cy="1070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515" tIns="42515" rIns="42515" bIns="42515">
            <a:spAutoFit/>
          </a:bodyPr>
          <a:lstStyle>
            <a:lvl1pPr algn="l">
              <a:defRPr sz="3200"/>
            </a:lvl1pPr>
          </a:lstStyle>
          <a:p>
            <a:pPr defTabSz="382630" hangingPunct="0"/>
            <a:r>
              <a:rPr kern="0" dirty="0">
                <a:solidFill>
                  <a:srgbClr val="FFFFFF"/>
                </a:solidFill>
                <a:sym typeface="Marker Felt"/>
              </a:rPr>
              <a:t>: Scintillation light RO in</a:t>
            </a:r>
            <a:endParaRPr lang="en-US" kern="0" dirty="0">
              <a:solidFill>
                <a:srgbClr val="FFFFFF"/>
              </a:solidFill>
              <a:sym typeface="Marker Felt"/>
            </a:endParaRPr>
          </a:p>
          <a:p>
            <a:pPr defTabSz="382630" hangingPunct="0"/>
            <a:r>
              <a:rPr lang="en-US" kern="0" dirty="0">
                <a:solidFill>
                  <a:srgbClr val="FFFFFF"/>
                </a:solidFill>
                <a:sym typeface="Marker Felt"/>
              </a:rPr>
              <a:t>  </a:t>
            </a:r>
            <a:r>
              <a:rPr kern="0" dirty="0">
                <a:solidFill>
                  <a:srgbClr val="FFFFFF"/>
                </a:solidFill>
                <a:sym typeface="Marker Felt"/>
              </a:rPr>
              <a:t> </a:t>
            </a:r>
            <a:r>
              <a:rPr kern="0" dirty="0" err="1">
                <a:solidFill>
                  <a:srgbClr val="FFFFFF"/>
                </a:solidFill>
                <a:sym typeface="Marker Felt"/>
              </a:rPr>
              <a:t>LAr</a:t>
            </a:r>
            <a:r>
              <a:rPr kern="0" dirty="0">
                <a:solidFill>
                  <a:srgbClr val="FFFFFF"/>
                </a:solidFill>
                <a:sym typeface="Marker Felt"/>
              </a:rPr>
              <a:t> TPC (now)</a:t>
            </a:r>
          </a:p>
        </p:txBody>
      </p:sp>
      <p:sp>
        <p:nvSpPr>
          <p:cNvPr id="1044" name=": Yet to be determined"/>
          <p:cNvSpPr txBox="1"/>
          <p:nvPr/>
        </p:nvSpPr>
        <p:spPr>
          <a:xfrm>
            <a:off x="7038715" y="2820775"/>
            <a:ext cx="4115810" cy="578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515" tIns="42515" rIns="42515" bIns="42515" anchor="ctr">
            <a:spAutoFit/>
          </a:bodyPr>
          <a:lstStyle>
            <a:lvl1pPr>
              <a:defRPr sz="3200"/>
            </a:lvl1pPr>
          </a:lstStyle>
          <a:p>
            <a:pPr algn="ctr" defTabSz="382630" hangingPunct="0"/>
            <a:r>
              <a:rPr kern="0" dirty="0">
                <a:solidFill>
                  <a:srgbClr val="FFFFFF"/>
                </a:solidFill>
                <a:sym typeface="Marker Felt"/>
              </a:rPr>
              <a:t>: Yet to be determined</a:t>
            </a:r>
          </a:p>
        </p:txBody>
      </p:sp>
      <p:sp>
        <p:nvSpPr>
          <p:cNvPr id="1045" name="JUNO"/>
          <p:cNvSpPr txBox="1"/>
          <p:nvPr/>
        </p:nvSpPr>
        <p:spPr>
          <a:xfrm>
            <a:off x="370977" y="4252326"/>
            <a:ext cx="1980610" cy="62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515" tIns="42515" rIns="42515" bIns="42515" anchor="ctr">
            <a:spAutoFit/>
          </a:bodyPr>
          <a:lstStyle>
            <a:lvl1pPr marL="666750" indent="-666750">
              <a:buSzPct val="43000"/>
              <a:buBlip>
                <a:blip r:embed="rId2"/>
              </a:buBlip>
            </a:lvl1pPr>
          </a:lstStyle>
          <a:p>
            <a:pPr algn="ctr" defTabSz="382630" hangingPunct="0"/>
            <a:r>
              <a:rPr sz="3500" kern="0" dirty="0">
                <a:solidFill>
                  <a:srgbClr val="FFFFFF"/>
                </a:solidFill>
                <a:sym typeface="Marker Felt"/>
              </a:rPr>
              <a:t>JUNO</a:t>
            </a:r>
          </a:p>
        </p:txBody>
      </p:sp>
      <p:sp>
        <p:nvSpPr>
          <p:cNvPr id="1046" name="ATLAS High Luminosity"/>
          <p:cNvSpPr txBox="1"/>
          <p:nvPr/>
        </p:nvSpPr>
        <p:spPr>
          <a:xfrm>
            <a:off x="539462" y="5154742"/>
            <a:ext cx="5502408" cy="62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515" tIns="42515" rIns="42515" bIns="42515" anchor="ctr">
            <a:spAutoFit/>
          </a:bodyPr>
          <a:lstStyle>
            <a:lvl1pPr marL="666750" indent="-666750">
              <a:buSzPct val="43000"/>
              <a:buBlip>
                <a:blip r:embed="rId2"/>
              </a:buBlip>
            </a:lvl1pPr>
          </a:lstStyle>
          <a:p>
            <a:pPr algn="ctr" defTabSz="382630" hangingPunct="0"/>
            <a:r>
              <a:rPr sz="3500" kern="0" dirty="0">
                <a:solidFill>
                  <a:srgbClr val="FFFFFF"/>
                </a:solidFill>
                <a:sym typeface="Marker Felt"/>
              </a:rPr>
              <a:t>ATLAS High Luminosity</a:t>
            </a:r>
          </a:p>
        </p:txBody>
      </p:sp>
      <p:sp>
        <p:nvSpPr>
          <p:cNvPr id="1047" name="Gravitational waves interferometers: LIGO/VIRGO/Einstein or interferometer @DUBNA"/>
          <p:cNvSpPr txBox="1"/>
          <p:nvPr/>
        </p:nvSpPr>
        <p:spPr>
          <a:xfrm>
            <a:off x="0" y="5704661"/>
            <a:ext cx="12623903" cy="1070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2515" tIns="42515" rIns="42515" bIns="42515">
            <a:spAutoFit/>
          </a:bodyPr>
          <a:lstStyle>
            <a:lvl1pPr marL="666750" indent="-666750" algn="l">
              <a:buSzPct val="43000"/>
              <a:buBlip>
                <a:blip r:embed="rId2"/>
              </a:buBlip>
            </a:lvl1pPr>
          </a:lstStyle>
          <a:p>
            <a:pPr defTabSz="382630" hangingPunct="0"/>
            <a:r>
              <a:rPr sz="3200" kern="0" dirty="0">
                <a:solidFill>
                  <a:srgbClr val="FFFFFF"/>
                </a:solidFill>
                <a:sym typeface="Marker Felt"/>
              </a:rPr>
              <a:t>Gravitational waves interferometers: LIGO/VIRGO/Einstein or interferometer @DUBNA</a:t>
            </a:r>
          </a:p>
        </p:txBody>
      </p:sp>
      <p:sp>
        <p:nvSpPr>
          <p:cNvPr id="1048" name="BAIKAL GVD"/>
          <p:cNvSpPr txBox="1"/>
          <p:nvPr/>
        </p:nvSpPr>
        <p:spPr>
          <a:xfrm>
            <a:off x="373063" y="3468440"/>
            <a:ext cx="3431328" cy="62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515" tIns="42515" rIns="42515" bIns="42515">
            <a:spAutoFit/>
          </a:bodyPr>
          <a:lstStyle>
            <a:lvl1pPr marL="666750" indent="-666750" algn="l">
              <a:buSzPct val="43000"/>
              <a:buBlip>
                <a:blip r:embed="rId2"/>
              </a:buBlip>
            </a:lvl1pPr>
          </a:lstStyle>
          <a:p>
            <a:pPr defTabSz="382630" hangingPunct="0"/>
            <a:r>
              <a:rPr sz="3500" kern="0">
                <a:solidFill>
                  <a:srgbClr val="FFFFFF"/>
                </a:solidFill>
                <a:sym typeface="Marker Felt"/>
              </a:rPr>
              <a:t>BAIKAL GVD</a:t>
            </a:r>
          </a:p>
        </p:txBody>
      </p:sp>
      <p:sp>
        <p:nvSpPr>
          <p:cNvPr id="1049" name="Long-term plan…"/>
          <p:cNvSpPr txBox="1">
            <a:spLocks noGrp="1"/>
          </p:cNvSpPr>
          <p:nvPr>
            <p:ph type="title" idx="4294967295"/>
          </p:nvPr>
        </p:nvSpPr>
        <p:spPr>
          <a:xfrm>
            <a:off x="1190625" y="-11906"/>
            <a:ext cx="9810750" cy="1785938"/>
          </a:xfrm>
          <a:prstGeom prst="rect">
            <a:avLst/>
          </a:prstGeom>
        </p:spPr>
        <p:txBody>
          <a:bodyPr>
            <a:normAutofit fontScale="90000"/>
          </a:bodyPr>
          <a:lstStyle/>
          <a:p>
            <a:r>
              <a:t>Long-term plan</a:t>
            </a:r>
          </a:p>
          <a:p>
            <a:pPr>
              <a:defRPr sz="6600"/>
            </a:pPr>
            <a:r>
              <a:t>after 2030</a:t>
            </a:r>
          </a:p>
        </p:txBody>
      </p:sp>
      <p:sp>
        <p:nvSpPr>
          <p:cNvPr id="1050" name="Номер слайда"/>
          <p:cNvSpPr txBox="1">
            <a:spLocks noGrp="1"/>
          </p:cNvSpPr>
          <p:nvPr>
            <p:ph type="sldNum" sz="quarter" idx="4294967295"/>
          </p:nvPr>
        </p:nvSpPr>
        <p:spPr>
          <a:xfrm>
            <a:off x="11749406" y="6505580"/>
            <a:ext cx="300673" cy="3167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44</a:t>
            </a:fld>
            <a:endParaRPr/>
          </a:p>
        </p:txBody>
      </p:sp>
    </p:spTree>
    <p:extLst>
      <p:ext uri="{BB962C8B-B14F-4D97-AF65-F5344CB8AC3E}">
        <p14:creationId xmlns:p14="http://schemas.microsoft.com/office/powerpoint/2010/main" val="3610497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3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104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0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04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1039"/>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104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104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104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iterate>
                                    <p:tmAbs val="0"/>
                                  </p:iterate>
                                  <p:childTnLst>
                                    <p:set>
                                      <p:cBhvr>
                                        <p:cTn id="37" fill="hold"/>
                                        <p:tgtEl>
                                          <p:spTgt spid="104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iterate>
                                    <p:tmAbs val="0"/>
                                  </p:iterate>
                                  <p:childTnLst>
                                    <p:set>
                                      <p:cBhvr>
                                        <p:cTn id="41" fill="hold"/>
                                        <p:tgtEl>
                                          <p:spTgt spid="104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iterate>
                                    <p:tmAbs val="0"/>
                                  </p:iterate>
                                  <p:childTnLst>
                                    <p:set>
                                      <p:cBhvr>
                                        <p:cTn id="45" fill="hold"/>
                                        <p:tgtEl>
                                          <p:spTgt spid="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animBg="1" advAuto="0"/>
      <p:bldP spid="1036" grpId="0" animBg="1" advAuto="0"/>
      <p:bldP spid="1038" grpId="0" animBg="1" advAuto="0"/>
      <p:bldP spid="1039" grpId="0" animBg="1" advAuto="0"/>
      <p:bldP spid="1041" grpId="0" animBg="1" advAuto="0"/>
      <p:bldP spid="1042" grpId="0" animBg="1" advAuto="0"/>
      <p:bldP spid="1043" grpId="0" animBg="1" advAuto="0"/>
      <p:bldP spid="1044" grpId="0" animBg="1" advAuto="0"/>
      <p:bldP spid="1045" grpId="0" animBg="1" advAuto="0"/>
      <p:bldP spid="1046" grpId="0" animBg="1" advAuto="0"/>
      <p:bldP spid="1047" grpId="0" animBg="1" advAuto="0"/>
      <p:bldP spid="1048"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1E1AA76-B9AD-4DF0-9180-81E50E2A42E8}"/>
              </a:ext>
            </a:extLst>
          </p:cNvPr>
          <p:cNvSpPr>
            <a:spLocks noGrp="1"/>
          </p:cNvSpPr>
          <p:nvPr>
            <p:ph idx="1"/>
          </p:nvPr>
        </p:nvSpPr>
        <p:spPr>
          <a:xfrm>
            <a:off x="520871" y="1359114"/>
            <a:ext cx="10972800" cy="2664246"/>
          </a:xfrm>
        </p:spPr>
        <p:txBody>
          <a:bodyPr>
            <a:normAutofit fontScale="25000" lnSpcReduction="20000"/>
          </a:bodyPr>
          <a:lstStyle/>
          <a:p>
            <a:pPr marL="0" indent="0">
              <a:buNone/>
            </a:pPr>
            <a:r>
              <a:rPr lang="en-US" sz="11200" b="1" dirty="0">
                <a:solidFill>
                  <a:srgbClr val="C00000"/>
                </a:solidFill>
              </a:rPr>
              <a:t>Mid-term plans</a:t>
            </a:r>
          </a:p>
          <a:p>
            <a:r>
              <a:rPr lang="en-US" sz="8000" b="1" dirty="0">
                <a:latin typeface="Arial" panose="020B0604020202020204" pitchFamily="34" charset="0"/>
                <a:cs typeface="Arial" panose="020B0604020202020204" pitchFamily="34" charset="0"/>
              </a:rPr>
              <a:t>ATLAS  -  Phase 1 , Phase 2 </a:t>
            </a:r>
          </a:p>
          <a:p>
            <a:r>
              <a:rPr lang="en-US" sz="8000" b="1" dirty="0">
                <a:latin typeface="Arial" panose="020B0604020202020204" pitchFamily="34" charset="0"/>
                <a:cs typeface="Arial" panose="020B0604020202020204" pitchFamily="34" charset="0"/>
              </a:rPr>
              <a:t>CMS</a:t>
            </a:r>
          </a:p>
          <a:p>
            <a:r>
              <a:rPr lang="en-US" sz="8000" b="1" dirty="0">
                <a:latin typeface="Arial" panose="020B0604020202020204" pitchFamily="34" charset="0"/>
                <a:cs typeface="Arial" panose="020B0604020202020204" pitchFamily="34" charset="0"/>
              </a:rPr>
              <a:t>JUNO  -  JINR is the major </a:t>
            </a:r>
            <a:r>
              <a:rPr lang="en-US" sz="8000" b="1" dirty="0" err="1">
                <a:latin typeface="Arial" panose="020B0604020202020204" pitchFamily="34" charset="0"/>
                <a:cs typeface="Arial" panose="020B0604020202020204" pitchFamily="34" charset="0"/>
              </a:rPr>
              <a:t>collaboratior</a:t>
            </a:r>
            <a:endParaRPr lang="en-US" sz="8000" b="1" dirty="0">
              <a:latin typeface="Arial" panose="020B0604020202020204" pitchFamily="34" charset="0"/>
              <a:cs typeface="Arial" panose="020B0604020202020204" pitchFamily="34" charset="0"/>
            </a:endParaRPr>
          </a:p>
          <a:p>
            <a:r>
              <a:rPr lang="en-US" sz="8000" b="1" dirty="0">
                <a:latin typeface="Arial" panose="020B0604020202020204" pitchFamily="34" charset="0"/>
                <a:cs typeface="Arial" panose="020B0604020202020204" pitchFamily="34" charset="0"/>
              </a:rPr>
              <a:t>Dark Matter – </a:t>
            </a:r>
            <a:r>
              <a:rPr lang="en-US" sz="8000" b="1" dirty="0" err="1">
                <a:latin typeface="Arial" panose="020B0604020202020204" pitchFamily="34" charset="0"/>
                <a:cs typeface="Arial" panose="020B0604020202020204" pitchFamily="34" charset="0"/>
              </a:rPr>
              <a:t>Edelweis</a:t>
            </a:r>
            <a:r>
              <a:rPr lang="en-US" sz="8000" b="1" dirty="0">
                <a:latin typeface="Arial" panose="020B0604020202020204" pitchFamily="34" charset="0"/>
                <a:cs typeface="Arial" panose="020B0604020202020204" pitchFamily="34" charset="0"/>
              </a:rPr>
              <a:t>, </a:t>
            </a:r>
            <a:r>
              <a:rPr lang="en-US" sz="8000" b="1" dirty="0" err="1">
                <a:latin typeface="Arial" panose="020B0604020202020204" pitchFamily="34" charset="0"/>
                <a:cs typeface="Arial" panose="020B0604020202020204" pitchFamily="34" charset="0"/>
              </a:rPr>
              <a:t>DarkSide</a:t>
            </a:r>
            <a:endParaRPr lang="en-US" sz="8000" b="1" dirty="0">
              <a:latin typeface="Arial" panose="020B0604020202020204" pitchFamily="34" charset="0"/>
              <a:cs typeface="Arial" panose="020B0604020202020204" pitchFamily="34" charset="0"/>
            </a:endParaRPr>
          </a:p>
          <a:p>
            <a:r>
              <a:rPr lang="en-US" sz="8000" b="1" dirty="0">
                <a:latin typeface="Arial" panose="020B0604020202020204" pitchFamily="34" charset="0"/>
                <a:cs typeface="Arial" panose="020B0604020202020204" pitchFamily="34" charset="0"/>
              </a:rPr>
              <a:t>CP-violation – </a:t>
            </a:r>
            <a:r>
              <a:rPr lang="en-US" sz="8000" b="1" dirty="0" err="1">
                <a:latin typeface="Arial" panose="020B0604020202020204" pitchFamily="34" charset="0"/>
                <a:cs typeface="Arial" panose="020B0604020202020204" pitchFamily="34" charset="0"/>
              </a:rPr>
              <a:t>NOvA</a:t>
            </a:r>
            <a:r>
              <a:rPr lang="en-US" sz="8000" b="1" dirty="0">
                <a:latin typeface="Arial" panose="020B0604020202020204" pitchFamily="34" charset="0"/>
                <a:cs typeface="Arial" panose="020B0604020202020204" pitchFamily="34" charset="0"/>
              </a:rPr>
              <a:t>, MO</a:t>
            </a:r>
          </a:p>
          <a:p>
            <a:r>
              <a:rPr lang="en-US" sz="8000" b="1" dirty="0">
                <a:latin typeface="Arial" panose="020B0604020202020204" pitchFamily="34" charset="0"/>
                <a:cs typeface="Arial" panose="020B0604020202020204" pitchFamily="34" charset="0"/>
              </a:rPr>
              <a:t>Kalinin PP – magnetic moment, coherent, sterile</a:t>
            </a:r>
          </a:p>
          <a:p>
            <a:r>
              <a:rPr lang="en-US" sz="8000" b="1" dirty="0">
                <a:latin typeface="Arial" panose="020B0604020202020204" pitchFamily="34" charset="0"/>
                <a:cs typeface="Arial" panose="020B0604020202020204" pitchFamily="34" charset="0"/>
              </a:rPr>
              <a:t>Taiga – 100 </a:t>
            </a:r>
            <a:r>
              <a:rPr lang="en-US" sz="8000" b="1" dirty="0" err="1">
                <a:latin typeface="Arial" panose="020B0604020202020204" pitchFamily="34" charset="0"/>
                <a:cs typeface="Arial" panose="020B0604020202020204" pitchFamily="34" charset="0"/>
              </a:rPr>
              <a:t>TeV</a:t>
            </a:r>
            <a:r>
              <a:rPr lang="en-US" sz="8000" b="1" dirty="0">
                <a:latin typeface="Arial" panose="020B0604020202020204" pitchFamily="34" charset="0"/>
                <a:cs typeface="Arial" panose="020B0604020202020204" pitchFamily="34" charset="0"/>
              </a:rPr>
              <a:t> gamma rays</a:t>
            </a:r>
          </a:p>
          <a:p>
            <a:r>
              <a:rPr lang="en-US" sz="8000" b="1" dirty="0">
                <a:latin typeface="Arial" panose="020B0604020202020204" pitchFamily="34" charset="0"/>
                <a:cs typeface="Arial" panose="020B0604020202020204" pitchFamily="34" charset="0"/>
              </a:rPr>
              <a:t>Gerda, </a:t>
            </a:r>
            <a:r>
              <a:rPr lang="en-US" sz="8000" b="1" dirty="0" err="1">
                <a:latin typeface="Arial" panose="020B0604020202020204" pitchFamily="34" charset="0"/>
                <a:cs typeface="Arial" panose="020B0604020202020204" pitchFamily="34" charset="0"/>
              </a:rPr>
              <a:t>SuperNEMO</a:t>
            </a:r>
            <a:r>
              <a:rPr lang="en-US" sz="8000" b="1" dirty="0">
                <a:latin typeface="Arial" panose="020B0604020202020204" pitchFamily="34" charset="0"/>
                <a:cs typeface="Arial" panose="020B0604020202020204" pitchFamily="34" charset="0"/>
              </a:rPr>
              <a:t> – 0vbb</a:t>
            </a:r>
          </a:p>
          <a:p>
            <a:pPr marL="0" indent="0">
              <a:buNone/>
            </a:pPr>
            <a:endParaRPr lang="en-US" dirty="0"/>
          </a:p>
        </p:txBody>
      </p:sp>
      <p:sp>
        <p:nvSpPr>
          <p:cNvPr id="4" name="Textfeld 3"/>
          <p:cNvSpPr txBox="1"/>
          <p:nvPr/>
        </p:nvSpPr>
        <p:spPr>
          <a:xfrm>
            <a:off x="461223" y="4367094"/>
            <a:ext cx="10304885" cy="2646452"/>
          </a:xfrm>
          <a:prstGeom prst="rect">
            <a:avLst/>
          </a:prstGeom>
          <a:noFill/>
        </p:spPr>
        <p:txBody>
          <a:bodyPr wrap="square" lIns="90989" tIns="45509" rIns="90989" bIns="45509" rtlCol="0">
            <a:spAutoFit/>
          </a:bodyPr>
          <a:lstStyle/>
          <a:p>
            <a:r>
              <a:rPr lang="en-US" sz="2800" b="1" dirty="0">
                <a:solidFill>
                  <a:srgbClr val="C00000"/>
                </a:solidFill>
              </a:rPr>
              <a:t>Long-term plans</a:t>
            </a:r>
          </a:p>
          <a:p>
            <a:pPr marL="284352" indent="-284352">
              <a:buFont typeface="Arial" panose="020B0604020202020204" pitchFamily="34" charset="0"/>
              <a:buChar char="•"/>
            </a:pPr>
            <a:r>
              <a:rPr lang="en-US" sz="2000" b="1" dirty="0">
                <a:solidFill>
                  <a:prstClr val="black"/>
                </a:solidFill>
                <a:latin typeface="Arial" panose="020B0604020202020204" pitchFamily="34" charset="0"/>
                <a:cs typeface="Arial" panose="020B0604020202020204" pitchFamily="34" charset="0"/>
              </a:rPr>
              <a:t>BAIKAL GVD </a:t>
            </a:r>
          </a:p>
          <a:p>
            <a:pPr marL="284352" indent="-284352">
              <a:buFont typeface="Arial" panose="020B0604020202020204" pitchFamily="34" charset="0"/>
              <a:buChar char="•"/>
            </a:pPr>
            <a:r>
              <a:rPr lang="en-US" sz="2000" b="1" dirty="0" err="1">
                <a:solidFill>
                  <a:prstClr val="black"/>
                </a:solidFill>
                <a:latin typeface="Arial" panose="020B0604020202020204" pitchFamily="34" charset="0"/>
                <a:cs typeface="Arial" panose="020B0604020202020204" pitchFamily="34" charset="0"/>
              </a:rPr>
              <a:t>NOvA</a:t>
            </a:r>
            <a:r>
              <a:rPr lang="en-US" sz="2000" b="1" dirty="0">
                <a:solidFill>
                  <a:prstClr val="black"/>
                </a:solidFill>
                <a:latin typeface="Arial" panose="020B0604020202020204" pitchFamily="34" charset="0"/>
                <a:cs typeface="Arial" panose="020B0604020202020204" pitchFamily="34" charset="0"/>
              </a:rPr>
              <a:t>  -  DUNE or </a:t>
            </a:r>
            <a:r>
              <a:rPr lang="en-US" sz="2000" b="1" dirty="0" err="1">
                <a:solidFill>
                  <a:prstClr val="black"/>
                </a:solidFill>
                <a:latin typeface="Arial" panose="020B0604020202020204" pitchFamily="34" charset="0"/>
                <a:cs typeface="Arial" panose="020B0604020202020204" pitchFamily="34" charset="0"/>
              </a:rPr>
              <a:t>HyperK</a:t>
            </a:r>
            <a:endParaRPr lang="en-US" sz="2000" b="1" dirty="0">
              <a:solidFill>
                <a:prstClr val="black"/>
              </a:solidFill>
              <a:latin typeface="Arial" panose="020B0604020202020204" pitchFamily="34" charset="0"/>
              <a:cs typeface="Arial" panose="020B0604020202020204" pitchFamily="34" charset="0"/>
            </a:endParaRPr>
          </a:p>
          <a:p>
            <a:pPr marL="284352" indent="-284352">
              <a:buFont typeface="Arial" panose="020B0604020202020204" pitchFamily="34" charset="0"/>
              <a:buChar char="•"/>
            </a:pPr>
            <a:r>
              <a:rPr lang="en-US" sz="2000" b="1" dirty="0">
                <a:solidFill>
                  <a:prstClr val="black"/>
                </a:solidFill>
                <a:latin typeface="Arial" panose="020B0604020202020204" pitchFamily="34" charset="0"/>
                <a:cs typeface="Arial" panose="020B0604020202020204" pitchFamily="34" charset="0"/>
              </a:rPr>
              <a:t>JUNO</a:t>
            </a:r>
          </a:p>
          <a:p>
            <a:pPr marL="284352" indent="-284352">
              <a:buFont typeface="Arial" panose="020B0604020202020204" pitchFamily="34" charset="0"/>
              <a:buChar char="•"/>
            </a:pPr>
            <a:r>
              <a:rPr lang="en-US" sz="2000" b="1" dirty="0">
                <a:solidFill>
                  <a:prstClr val="black"/>
                </a:solidFill>
                <a:latin typeface="Arial" panose="020B0604020202020204" pitchFamily="34" charset="0"/>
                <a:cs typeface="Arial" panose="020B0604020202020204" pitchFamily="34" charset="0"/>
              </a:rPr>
              <a:t>ATLAS, CMS – HL LHC</a:t>
            </a:r>
          </a:p>
          <a:p>
            <a:pPr marL="284352" indent="-284352">
              <a:buFont typeface="Arial" panose="020B0604020202020204" pitchFamily="34" charset="0"/>
              <a:buChar char="•"/>
            </a:pPr>
            <a:endParaRPr lang="en-US" sz="2000" b="1" dirty="0">
              <a:solidFill>
                <a:prstClr val="black"/>
              </a:solidFill>
              <a:latin typeface="Arial" panose="020B0604020202020204" pitchFamily="34" charset="0"/>
              <a:cs typeface="Arial" panose="020B0604020202020204" pitchFamily="34" charset="0"/>
            </a:endParaRPr>
          </a:p>
          <a:p>
            <a:pPr marL="284352" indent="-284352">
              <a:buFont typeface="Arial" panose="020B0604020202020204" pitchFamily="34" charset="0"/>
              <a:buChar char="•"/>
            </a:pPr>
            <a:r>
              <a:rPr lang="en-US" sz="2000" b="1" dirty="0">
                <a:solidFill>
                  <a:prstClr val="black"/>
                </a:solidFill>
                <a:latin typeface="Arial" panose="020B0604020202020204" pitchFamily="34" charset="0"/>
                <a:cs typeface="Arial" panose="020B0604020202020204" pitchFamily="34" charset="0"/>
              </a:rPr>
              <a:t>Gravitational waves interferometers – LIGO, VIRGO, Einstein</a:t>
            </a:r>
          </a:p>
          <a:p>
            <a:endParaRPr lang="de-DE" dirty="0">
              <a:solidFill>
                <a:prstClr val="black"/>
              </a:solidFill>
            </a:endParaRPr>
          </a:p>
        </p:txBody>
      </p:sp>
      <p:sp>
        <p:nvSpPr>
          <p:cNvPr id="11" name="Titel 1"/>
          <p:cNvSpPr txBox="1">
            <a:spLocks/>
          </p:cNvSpPr>
          <p:nvPr/>
        </p:nvSpPr>
        <p:spPr>
          <a:xfrm>
            <a:off x="1932215" y="75866"/>
            <a:ext cx="8587409" cy="989619"/>
          </a:xfrm>
          <a:prstGeom prst="rect">
            <a:avLst/>
          </a:prstGeom>
          <a:solidFill>
            <a:schemeClr val="tx2">
              <a:lumMod val="20000"/>
              <a:lumOff val="80000"/>
            </a:schemeClr>
          </a:solidFill>
        </p:spPr>
        <p:txBody>
          <a:bodyPr vert="horz" lIns="90989" tIns="45509" rIns="90989" bIns="45509"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black"/>
                </a:solidFill>
              </a:rPr>
              <a:t>Summary - Particle Physics and Astrophysics</a:t>
            </a:r>
            <a:endParaRPr lang="de-DE" sz="4000" b="1" dirty="0">
              <a:solidFill>
                <a:prstClr val="black"/>
              </a:solidFill>
            </a:endParaRPr>
          </a:p>
        </p:txBody>
      </p:sp>
    </p:spTree>
    <p:extLst>
      <p:ext uri="{BB962C8B-B14F-4D97-AF65-F5344CB8AC3E}">
        <p14:creationId xmlns:p14="http://schemas.microsoft.com/office/powerpoint/2010/main" val="38266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46</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561" y="2729133"/>
            <a:ext cx="6545329" cy="41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627288" y="684365"/>
            <a:ext cx="8853853" cy="2310075"/>
          </a:xfrm>
          <a:prstGeom prst="rect">
            <a:avLst/>
          </a:prstGeom>
          <a:noFill/>
          <a:ln/>
        </p:spPr>
        <p:txBody>
          <a:bodyPr vert="horz" wrap="square" lIns="89577" tIns="46587" rIns="89577" bIns="46587"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de-DE" sz="3600" b="1" kern="0" dirty="0" err="1">
                <a:solidFill>
                  <a:srgbClr val="FFFF00"/>
                </a:solidFill>
              </a:rPr>
              <a:t>Radiobiology</a:t>
            </a:r>
            <a:r>
              <a:rPr lang="de-DE" sz="3600" b="1" kern="0" dirty="0">
                <a:solidFill>
                  <a:srgbClr val="FFFF00"/>
                </a:solidFill>
              </a:rPr>
              <a:t> — </a:t>
            </a:r>
            <a:r>
              <a:rPr lang="de-DE" sz="3600" b="1" kern="0" dirty="0" err="1">
                <a:solidFill>
                  <a:srgbClr val="FFFF00"/>
                </a:solidFill>
              </a:rPr>
              <a:t>Astrobiology</a:t>
            </a:r>
            <a:endParaRPr lang="de-DE" sz="3600" b="1" kern="0" dirty="0">
              <a:solidFill>
                <a:srgbClr val="FFFF00"/>
              </a:solidFill>
            </a:endParaRPr>
          </a:p>
          <a:p>
            <a:endParaRPr lang="de-DE" sz="3600" b="1" kern="0" dirty="0">
              <a:solidFill>
                <a:srgbClr val="FFFF00"/>
              </a:solidFill>
            </a:endParaRPr>
          </a:p>
          <a:p>
            <a:r>
              <a:rPr lang="de-DE" sz="3600" b="1" kern="0" dirty="0">
                <a:solidFill>
                  <a:srgbClr val="FFFF00"/>
                </a:solidFill>
              </a:rPr>
              <a:t> </a:t>
            </a:r>
            <a:r>
              <a:rPr lang="en-US" sz="2400" b="1" dirty="0">
                <a:solidFill>
                  <a:srgbClr val="002060"/>
                </a:solidFill>
                <a:latin typeface="Arial" panose="020B0604020202020204" pitchFamily="34" charset="0"/>
                <a:cs typeface="Arial" panose="020B0604020202020204" pitchFamily="34" charset="0"/>
              </a:rPr>
              <a:t>E. </a:t>
            </a:r>
            <a:r>
              <a:rPr lang="en-US" sz="2400" b="1" dirty="0" err="1">
                <a:solidFill>
                  <a:srgbClr val="002060"/>
                </a:solidFill>
                <a:latin typeface="Arial" panose="020B0604020202020204" pitchFamily="34" charset="0"/>
                <a:cs typeface="Arial" panose="020B0604020202020204" pitchFamily="34" charset="0"/>
              </a:rPr>
              <a:t>Krasavin</a:t>
            </a:r>
            <a:r>
              <a:rPr lang="en-US" sz="2400" b="1" dirty="0">
                <a:solidFill>
                  <a:srgbClr val="002060"/>
                </a:solidFill>
                <a:latin typeface="Arial" panose="020B0604020202020204" pitchFamily="34" charset="0"/>
                <a:cs typeface="Arial" panose="020B0604020202020204" pitchFamily="34" charset="0"/>
              </a:rPr>
              <a:t>, A. </a:t>
            </a:r>
            <a:r>
              <a:rPr lang="en-US" sz="2400" b="1" dirty="0" err="1">
                <a:solidFill>
                  <a:srgbClr val="002060"/>
                </a:solidFill>
                <a:latin typeface="Arial" panose="020B0604020202020204" pitchFamily="34" charset="0"/>
                <a:cs typeface="Arial" panose="020B0604020202020204" pitchFamily="34" charset="0"/>
              </a:rPr>
              <a:t>Bugay</a:t>
            </a:r>
            <a:r>
              <a:rPr lang="en-US" sz="2400" b="1" dirty="0">
                <a:solidFill>
                  <a:srgbClr val="002060"/>
                </a:solidFill>
                <a:latin typeface="Arial" panose="020B0604020202020204" pitchFamily="34" charset="0"/>
                <a:cs typeface="Arial" panose="020B0604020202020204" pitchFamily="34" charset="0"/>
              </a:rPr>
              <a:t>, </a:t>
            </a:r>
            <a:r>
              <a:rPr lang="en-US" altLang="ru-RU" sz="2400" b="1" dirty="0">
                <a:solidFill>
                  <a:schemeClr val="tx1"/>
                </a:solidFill>
                <a:latin typeface="Arial" panose="020B0604020202020204" pitchFamily="34" charset="0"/>
                <a:cs typeface="Arial" panose="020B0604020202020204" pitchFamily="34" charset="0"/>
              </a:rPr>
              <a:t>E. </a:t>
            </a:r>
            <a:r>
              <a:rPr lang="en-US" altLang="ru-RU" sz="2400" b="1" dirty="0" err="1">
                <a:solidFill>
                  <a:schemeClr val="tx1"/>
                </a:solidFill>
                <a:latin typeface="Arial" panose="020B0604020202020204" pitchFamily="34" charset="0"/>
                <a:cs typeface="Arial" panose="020B0604020202020204" pitchFamily="34" charset="0"/>
              </a:rPr>
              <a:t>Nasonova</a:t>
            </a:r>
            <a:endParaRPr lang="ru-RU" altLang="ru-RU" sz="2400" b="1" dirty="0">
              <a:solidFill>
                <a:schemeClr val="tx1"/>
              </a:solidFill>
              <a:latin typeface="Arial" panose="020B0604020202020204" pitchFamily="34" charset="0"/>
              <a:cs typeface="Arial" panose="020B0604020202020204" pitchFamily="34" charset="0"/>
            </a:endParaRPr>
          </a:p>
          <a:p>
            <a:endParaRPr lang="ru-RU" sz="3600" b="1" kern="0" dirty="0">
              <a:solidFill>
                <a:srgbClr val="FFFF00"/>
              </a:solidFill>
            </a:endParaRPr>
          </a:p>
        </p:txBody>
      </p:sp>
    </p:spTree>
    <p:extLst>
      <p:ext uri="{BB962C8B-B14F-4D97-AF65-F5344CB8AC3E}">
        <p14:creationId xmlns:p14="http://schemas.microsoft.com/office/powerpoint/2010/main" val="3853330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991544" y="692705"/>
            <a:ext cx="8352928" cy="5725736"/>
          </a:xfrm>
          <a:prstGeom prst="rect">
            <a:avLst/>
          </a:prstGeom>
          <a:noFill/>
        </p:spPr>
        <p:txBody>
          <a:bodyPr wrap="square" lIns="90989" tIns="45509" rIns="90989" bIns="45509"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Expert Group in the Radiobiology — Astrobiology field</a:t>
            </a:r>
            <a:endParaRPr lang="ru-RU" sz="2400" dirty="0">
              <a:solidFill>
                <a:srgbClr val="002060"/>
              </a:solidFill>
              <a:latin typeface="Times New Roman" panose="02020603050405020304" pitchFamily="18" charset="0"/>
              <a:cs typeface="Times New Roman" panose="02020603050405020304" pitchFamily="18" charset="0"/>
            </a:endParaRPr>
          </a:p>
          <a:p>
            <a:r>
              <a:rPr lang="en-US" b="1" dirty="0">
                <a:solidFill>
                  <a:prstClr val="black"/>
                </a:solidFill>
                <a:latin typeface="Times New Roman" panose="02020603050405020304" pitchFamily="18" charset="0"/>
                <a:cs typeface="Times New Roman" panose="02020603050405020304" pitchFamily="18" charset="0"/>
              </a:rPr>
              <a:t> </a:t>
            </a:r>
          </a:p>
          <a:p>
            <a:endParaRPr lang="ru-RU" dirty="0">
              <a:solidFill>
                <a:prstClr val="black"/>
              </a:solidFill>
              <a:latin typeface="Times New Roman" panose="02020603050405020304" pitchFamily="18" charset="0"/>
              <a:cs typeface="Times New Roman" panose="02020603050405020304" pitchFamily="18" charset="0"/>
            </a:endParaRPr>
          </a:p>
          <a:p>
            <a:r>
              <a:rPr lang="en-US" b="1" u="sng" dirty="0">
                <a:solidFill>
                  <a:srgbClr val="002060"/>
                </a:solidFill>
                <a:latin typeface="Times New Roman" panose="02020603050405020304" pitchFamily="18" charset="0"/>
                <a:cs typeface="Times New Roman" panose="02020603050405020304" pitchFamily="18" charset="0"/>
              </a:rPr>
              <a:t>Chairman</a:t>
            </a:r>
            <a:r>
              <a:rPr lang="en-US" dirty="0">
                <a:solidFill>
                  <a:srgbClr val="002060"/>
                </a:solidFill>
                <a:latin typeface="Times New Roman" panose="02020603050405020304" pitchFamily="18" charset="0"/>
                <a:cs typeface="Times New Roman" panose="02020603050405020304" pitchFamily="18" charset="0"/>
              </a:rPr>
              <a:t> E. Krasavin (JINR), Corr. Member RAS, Lab. Dir. </a:t>
            </a:r>
            <a:r>
              <a:rPr lang="en-US" sz="1400" u="sng" dirty="0">
                <a:solidFill>
                  <a:srgbClr val="002060"/>
                </a:solidFill>
                <a:latin typeface="Times New Roman" panose="02020603050405020304" pitchFamily="18" charset="0"/>
                <a:cs typeface="Times New Roman" panose="02020603050405020304" pitchFamily="18" charset="0"/>
                <a:hlinkClick r:id="rId3"/>
              </a:rPr>
              <a:t>krasavin@jinr.ru</a:t>
            </a:r>
            <a:r>
              <a:rPr lang="en-US" sz="1400" u="sng" dirty="0">
                <a:solidFill>
                  <a:srgbClr val="002060"/>
                </a:solidFill>
                <a:latin typeface="Times New Roman" panose="02020603050405020304" pitchFamily="18" charset="0"/>
                <a:cs typeface="Times New Roman" panose="02020603050405020304" pitchFamily="18" charset="0"/>
              </a:rPr>
              <a:t> </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M. </a:t>
            </a:r>
            <a:r>
              <a:rPr lang="en-US" dirty="0" err="1">
                <a:solidFill>
                  <a:srgbClr val="002060"/>
                </a:solidFill>
                <a:latin typeface="Times New Roman" panose="02020603050405020304" pitchFamily="18" charset="0"/>
                <a:cs typeface="Times New Roman" panose="02020603050405020304" pitchFamily="18" charset="0"/>
              </a:rPr>
              <a:t>Ostrovsky</a:t>
            </a:r>
            <a:r>
              <a:rPr lang="en-US" dirty="0">
                <a:solidFill>
                  <a:srgbClr val="002060"/>
                </a:solidFill>
                <a:latin typeface="Times New Roman" panose="02020603050405020304" pitchFamily="18" charset="0"/>
                <a:cs typeface="Times New Roman" panose="02020603050405020304" pitchFamily="18" charset="0"/>
              </a:rPr>
              <a:t> (JINR), Acad. </a:t>
            </a:r>
            <a:r>
              <a:rPr lang="en-US" sz="1400" dirty="0">
                <a:solidFill>
                  <a:srgbClr val="002060"/>
                </a:solidFill>
                <a:latin typeface="Times New Roman" panose="02020603050405020304" pitchFamily="18" charset="0"/>
                <a:cs typeface="Times New Roman" panose="02020603050405020304" pitchFamily="18" charset="0"/>
              </a:rPr>
              <a:t>RAS    </a:t>
            </a:r>
            <a:r>
              <a:rPr lang="en-US" sz="1400" u="sng" dirty="0">
                <a:solidFill>
                  <a:srgbClr val="002060"/>
                </a:solidFill>
                <a:latin typeface="Times New Roman" panose="02020603050405020304" pitchFamily="18" charset="0"/>
                <a:cs typeface="Times New Roman" panose="02020603050405020304" pitchFamily="18" charset="0"/>
                <a:hlinkClick r:id="rId4"/>
              </a:rPr>
              <a:t>ostrovsky3535@mail.ru</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Rozanov</a:t>
            </a:r>
            <a:r>
              <a:rPr lang="en-US" dirty="0">
                <a:solidFill>
                  <a:srgbClr val="002060"/>
                </a:solidFill>
                <a:latin typeface="Times New Roman" panose="02020603050405020304" pitchFamily="18" charset="0"/>
                <a:cs typeface="Times New Roman" panose="02020603050405020304" pitchFamily="18" charset="0"/>
              </a:rPr>
              <a:t> (JINR), Acad. RAS   </a:t>
            </a:r>
            <a:r>
              <a:rPr lang="en-US" sz="1400" u="sng" dirty="0">
                <a:solidFill>
                  <a:srgbClr val="002060"/>
                </a:solidFill>
                <a:latin typeface="Times New Roman" panose="02020603050405020304" pitchFamily="18" charset="0"/>
                <a:cs typeface="Times New Roman" panose="02020603050405020304" pitchFamily="18" charset="0"/>
                <a:hlinkClick r:id="rId5"/>
              </a:rPr>
              <a:t>aroza@paleo.ru</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Bugay</a:t>
            </a:r>
            <a:r>
              <a:rPr lang="en-US" dirty="0">
                <a:solidFill>
                  <a:srgbClr val="002060"/>
                </a:solidFill>
                <a:latin typeface="Times New Roman" panose="02020603050405020304" pitchFamily="18" charset="0"/>
                <a:cs typeface="Times New Roman" panose="02020603050405020304" pitchFamily="18" charset="0"/>
              </a:rPr>
              <a:t> (JINR), Dr.       </a:t>
            </a:r>
            <a:r>
              <a:rPr lang="en-US" sz="1400" u="sng" dirty="0">
                <a:solidFill>
                  <a:srgbClr val="002060"/>
                </a:solidFill>
                <a:latin typeface="Times New Roman" panose="02020603050405020304" pitchFamily="18" charset="0"/>
                <a:cs typeface="Times New Roman" panose="02020603050405020304" pitchFamily="18" charset="0"/>
                <a:hlinkClick r:id="rId6"/>
              </a:rPr>
              <a:t>bugay@jinr.ru</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I. </a:t>
            </a:r>
            <a:r>
              <a:rPr lang="en-US" dirty="0" err="1">
                <a:solidFill>
                  <a:srgbClr val="002060"/>
                </a:solidFill>
                <a:latin typeface="Times New Roman" panose="02020603050405020304" pitchFamily="18" charset="0"/>
                <a:cs typeface="Times New Roman" panose="02020603050405020304" pitchFamily="18" charset="0"/>
              </a:rPr>
              <a:t>Koshlan</a:t>
            </a:r>
            <a:r>
              <a:rPr lang="en-US" dirty="0">
                <a:solidFill>
                  <a:srgbClr val="002060"/>
                </a:solidFill>
                <a:latin typeface="Times New Roman" panose="02020603050405020304" pitchFamily="18" charset="0"/>
                <a:cs typeface="Times New Roman" panose="02020603050405020304" pitchFamily="18" charset="0"/>
              </a:rPr>
              <a:t> (JINR), Dr.      </a:t>
            </a:r>
            <a:r>
              <a:rPr lang="en-US" sz="1400" u="sng" dirty="0">
                <a:solidFill>
                  <a:srgbClr val="002060"/>
                </a:solidFill>
                <a:latin typeface="Times New Roman" panose="02020603050405020304" pitchFamily="18" charset="0"/>
                <a:cs typeface="Times New Roman" panose="02020603050405020304" pitchFamily="18" charset="0"/>
                <a:hlinkClick r:id="rId7"/>
              </a:rPr>
              <a:t>koshlan@yandex.ru</a:t>
            </a:r>
            <a:endParaRPr lang="ru-RU" sz="14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G. Timoshenko (JINR), Dr.     </a:t>
            </a:r>
            <a:r>
              <a:rPr lang="en-US" sz="1400" u="sng" dirty="0">
                <a:solidFill>
                  <a:srgbClr val="002060"/>
                </a:solidFill>
                <a:latin typeface="Times New Roman" panose="02020603050405020304" pitchFamily="18" charset="0"/>
                <a:cs typeface="Times New Roman" panose="02020603050405020304" pitchFamily="18" charset="0"/>
                <a:hlinkClick r:id="rId8"/>
              </a:rPr>
              <a:t>tim@jinr.ru</a:t>
            </a:r>
            <a:endParaRPr lang="ru-RU" sz="1400" u="sng"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E. Nasonova (JINR), Dr</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a:solidFill>
                  <a:srgbClr val="0070C0"/>
                </a:solidFill>
                <a:latin typeface="Times New Roman" panose="02020603050405020304" pitchFamily="18" charset="0"/>
                <a:cs typeface="Times New Roman" panose="02020603050405020304" pitchFamily="18" charset="0"/>
              </a:rPr>
              <a:t>      </a:t>
            </a:r>
            <a:r>
              <a:rPr lang="en-US" sz="1400" u="sng" dirty="0">
                <a:solidFill>
                  <a:srgbClr val="0070C0"/>
                </a:solidFill>
                <a:latin typeface="Times New Roman" panose="02020603050405020304" pitchFamily="18" charset="0"/>
                <a:cs typeface="Times New Roman" panose="02020603050405020304" pitchFamily="18" charset="0"/>
              </a:rPr>
              <a:t>n</a:t>
            </a:r>
            <a:r>
              <a:rPr lang="en-US" sz="1400" u="sng" dirty="0">
                <a:solidFill>
                  <a:srgbClr val="0070C0"/>
                </a:solidFill>
                <a:latin typeface="Times New Roman" panose="02020603050405020304" pitchFamily="18" charset="0"/>
                <a:cs typeface="Times New Roman" panose="02020603050405020304" pitchFamily="18" charset="0"/>
                <a:hlinkClick r:id="rId9"/>
              </a:rPr>
              <a:t>asonova@jinr.ru</a:t>
            </a:r>
            <a:endParaRPr lang="ru-RU" sz="1400" dirty="0">
              <a:solidFill>
                <a:srgbClr val="0070C0"/>
              </a:solidFill>
              <a:latin typeface="Times New Roman" panose="02020603050405020304" pitchFamily="18" charset="0"/>
              <a:cs typeface="Times New Roman" panose="02020603050405020304" pitchFamily="18" charset="0"/>
            </a:endParaRPr>
          </a:p>
          <a:p>
            <a:r>
              <a:rPr lang="en-US" b="1" u="sng" dirty="0">
                <a:solidFill>
                  <a:srgbClr val="002060"/>
                </a:solidFill>
                <a:latin typeface="Times New Roman" panose="02020603050405020304" pitchFamily="18" charset="0"/>
                <a:cs typeface="Times New Roman" panose="02020603050405020304" pitchFamily="18" charset="0"/>
              </a:rPr>
              <a:t>Co-chairman</a:t>
            </a:r>
            <a:r>
              <a:rPr lang="en-US" dirty="0">
                <a:solidFill>
                  <a:srgbClr val="002060"/>
                </a:solidFill>
                <a:latin typeface="Times New Roman" panose="02020603050405020304" pitchFamily="18" charset="0"/>
                <a:cs typeface="Times New Roman" panose="02020603050405020304" pitchFamily="18" charset="0"/>
              </a:rPr>
              <a:t>  </a:t>
            </a:r>
            <a:r>
              <a:rPr lang="en-US" b="1" i="1" dirty="0">
                <a:solidFill>
                  <a:srgbClr val="002060"/>
                </a:solidFill>
                <a:latin typeface="Times New Roman" panose="02020603050405020304" pitchFamily="18" charset="0"/>
                <a:cs typeface="Times New Roman" panose="02020603050405020304" pitchFamily="18" charset="0"/>
              </a:rPr>
              <a:t>R. </a:t>
            </a:r>
            <a:r>
              <a:rPr lang="en-US" b="1" i="1" dirty="0" err="1">
                <a:solidFill>
                  <a:srgbClr val="002060"/>
                </a:solidFill>
                <a:latin typeface="Times New Roman" panose="02020603050405020304" pitchFamily="18" charset="0"/>
                <a:cs typeface="Times New Roman" panose="02020603050405020304" pitchFamily="18" charset="0"/>
              </a:rPr>
              <a:t>Arutyunyan</a:t>
            </a:r>
            <a:r>
              <a:rPr lang="en-US" dirty="0">
                <a:solidFill>
                  <a:srgbClr val="002060"/>
                </a:solidFill>
                <a:latin typeface="Times New Roman" panose="02020603050405020304" pitchFamily="18" charset="0"/>
                <a:cs typeface="Times New Roman" panose="02020603050405020304" pitchFamily="18" charset="0"/>
              </a:rPr>
              <a:t>, Corresponding Member of the National Academy of Sciences of Armenia, Yerevan University (Armenia) </a:t>
            </a:r>
            <a:r>
              <a:rPr lang="en-US" sz="1400" u="sng" dirty="0">
                <a:solidFill>
                  <a:srgbClr val="002060"/>
                </a:solidFill>
                <a:latin typeface="Times New Roman" panose="02020603050405020304" pitchFamily="18" charset="0"/>
                <a:cs typeface="Times New Roman" panose="02020603050405020304" pitchFamily="18" charset="0"/>
                <a:hlinkClick r:id="rId10"/>
              </a:rPr>
              <a:t>rouben_a@hotmail.com</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M. </a:t>
            </a:r>
            <a:r>
              <a:rPr lang="en-US" b="1" i="1" dirty="0" err="1">
                <a:solidFill>
                  <a:srgbClr val="002060"/>
                </a:solidFill>
                <a:latin typeface="Times New Roman" panose="02020603050405020304" pitchFamily="18" charset="0"/>
                <a:cs typeface="Times New Roman" panose="02020603050405020304" pitchFamily="18" charset="0"/>
              </a:rPr>
              <a:t>Waligórski</a:t>
            </a:r>
            <a:r>
              <a:rPr lang="en-US" dirty="0">
                <a:solidFill>
                  <a:srgbClr val="002060"/>
                </a:solidFill>
                <a:latin typeface="Times New Roman" panose="02020603050405020304" pitchFamily="18" charset="0"/>
                <a:cs typeface="Times New Roman" panose="02020603050405020304" pitchFamily="18" charset="0"/>
              </a:rPr>
              <a:t>, Prof., Institute of Nuclear Physics, Krakow (Poland) </a:t>
            </a:r>
            <a:r>
              <a:rPr lang="en-US" sz="1400" u="sng" dirty="0">
                <a:solidFill>
                  <a:srgbClr val="002060"/>
                </a:solidFill>
                <a:latin typeface="Times New Roman" panose="02020603050405020304" pitchFamily="18" charset="0"/>
                <a:cs typeface="Times New Roman" panose="02020603050405020304" pitchFamily="18" charset="0"/>
                <a:hlinkClick r:id="rId11"/>
              </a:rPr>
              <a:t>z5waligo@cyf-kr.edu.pl</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A.I. </a:t>
            </a:r>
            <a:r>
              <a:rPr lang="en-US" b="1" i="1" dirty="0" err="1">
                <a:solidFill>
                  <a:srgbClr val="002060"/>
                </a:solidFill>
                <a:latin typeface="Times New Roman" panose="02020603050405020304" pitchFamily="18" charset="0"/>
                <a:cs typeface="Times New Roman" panose="02020603050405020304" pitchFamily="18" charset="0"/>
              </a:rPr>
              <a:t>Gaziev</a:t>
            </a:r>
            <a:r>
              <a:rPr lang="en-US" dirty="0">
                <a:solidFill>
                  <a:srgbClr val="002060"/>
                </a:solidFill>
                <a:latin typeface="Times New Roman" panose="02020603050405020304" pitchFamily="18" charset="0"/>
                <a:cs typeface="Times New Roman" panose="02020603050405020304" pitchFamily="18" charset="0"/>
              </a:rPr>
              <a:t>, Prof., Institute of Cell Biophysics, the Russian Academy of Sciences (RAS), </a:t>
            </a:r>
            <a:r>
              <a:rPr lang="en-US" dirty="0" err="1">
                <a:solidFill>
                  <a:srgbClr val="002060"/>
                </a:solidFill>
                <a:latin typeface="Times New Roman" panose="02020603050405020304" pitchFamily="18" charset="0"/>
                <a:cs typeface="Times New Roman" panose="02020603050405020304" pitchFamily="18" charset="0"/>
              </a:rPr>
              <a:t>Pushchino</a:t>
            </a:r>
            <a:r>
              <a:rPr lang="en-US" dirty="0">
                <a:solidFill>
                  <a:srgbClr val="002060"/>
                </a:solidFill>
                <a:latin typeface="Times New Roman" panose="02020603050405020304" pitchFamily="18" charset="0"/>
                <a:cs typeface="Times New Roman" panose="02020603050405020304" pitchFamily="18" charset="0"/>
              </a:rPr>
              <a:t>  (Russia) </a:t>
            </a:r>
            <a:r>
              <a:rPr lang="en-US" sz="1400" u="sng" dirty="0">
                <a:solidFill>
                  <a:srgbClr val="002060"/>
                </a:solidFill>
                <a:latin typeface="Times New Roman" panose="02020603050405020304" pitchFamily="18" charset="0"/>
                <a:cs typeface="Times New Roman" panose="02020603050405020304" pitchFamily="18" charset="0"/>
                <a:hlinkClick r:id="rId12"/>
              </a:rPr>
              <a:t>gaziev.iteb@gmail.com</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A.I. </a:t>
            </a:r>
            <a:r>
              <a:rPr lang="en-US" b="1" i="1" dirty="0" err="1">
                <a:solidFill>
                  <a:srgbClr val="002060"/>
                </a:solidFill>
                <a:latin typeface="Times New Roman" panose="02020603050405020304" pitchFamily="18" charset="0"/>
                <a:cs typeface="Times New Roman" panose="02020603050405020304" pitchFamily="18" charset="0"/>
              </a:rPr>
              <a:t>Grigoryev</a:t>
            </a:r>
            <a:r>
              <a:rPr lang="en-US" dirty="0">
                <a:solidFill>
                  <a:srgbClr val="002060"/>
                </a:solidFill>
                <a:latin typeface="Times New Roman" panose="02020603050405020304" pitchFamily="18" charset="0"/>
                <a:cs typeface="Times New Roman" panose="02020603050405020304" pitchFamily="18" charset="0"/>
              </a:rPr>
              <a:t>, Acad. RAS, Institute of Biomedical Problems RAS (Russia) </a:t>
            </a:r>
            <a:r>
              <a:rPr lang="en-US" sz="1400" u="sng" dirty="0">
                <a:solidFill>
                  <a:srgbClr val="002060"/>
                </a:solidFill>
                <a:latin typeface="Times New Roman" panose="02020603050405020304" pitchFamily="18" charset="0"/>
                <a:cs typeface="Times New Roman" panose="02020603050405020304" pitchFamily="18" charset="0"/>
                <a:hlinkClick r:id="rId13"/>
              </a:rPr>
              <a:t>grigoriev@imbp.ru</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R. Hoover</a:t>
            </a:r>
            <a:r>
              <a:rPr lang="en-US" dirty="0">
                <a:solidFill>
                  <a:srgbClr val="002060"/>
                </a:solidFill>
                <a:latin typeface="Times New Roman" panose="02020603050405020304" pitchFamily="18" charset="0"/>
                <a:cs typeface="Times New Roman" panose="02020603050405020304" pitchFamily="18" charset="0"/>
              </a:rPr>
              <a:t>, Prof., Athens State University (the U.S.)   </a:t>
            </a:r>
            <a:r>
              <a:rPr lang="en-US" sz="1400" u="sng" dirty="0">
                <a:solidFill>
                  <a:srgbClr val="002060"/>
                </a:solidFill>
                <a:latin typeface="Times New Roman" panose="02020603050405020304" pitchFamily="18" charset="0"/>
                <a:cs typeface="Times New Roman" panose="02020603050405020304" pitchFamily="18" charset="0"/>
                <a:hlinkClick r:id="rId14"/>
              </a:rPr>
              <a:t>Entogonia@aol.com</a:t>
            </a:r>
            <a:endParaRPr lang="ru-RU" sz="1400"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E. Di Mauro</a:t>
            </a:r>
            <a:r>
              <a:rPr lang="en-US" dirty="0">
                <a:solidFill>
                  <a:srgbClr val="002060"/>
                </a:solidFill>
                <a:latin typeface="Times New Roman" panose="02020603050405020304" pitchFamily="18" charset="0"/>
                <a:cs typeface="Times New Roman" panose="02020603050405020304" pitchFamily="18" charset="0"/>
              </a:rPr>
              <a:t>, Prof., La </a:t>
            </a:r>
            <a:r>
              <a:rPr lang="en-US" dirty="0" err="1">
                <a:solidFill>
                  <a:srgbClr val="002060"/>
                </a:solidFill>
                <a:latin typeface="Times New Roman" panose="02020603050405020304" pitchFamily="18" charset="0"/>
                <a:cs typeface="Times New Roman" panose="02020603050405020304" pitchFamily="18" charset="0"/>
              </a:rPr>
              <a:t>Sapienza</a:t>
            </a:r>
            <a:r>
              <a:rPr lang="en-US" dirty="0">
                <a:solidFill>
                  <a:srgbClr val="002060"/>
                </a:solidFill>
                <a:latin typeface="Times New Roman" panose="02020603050405020304" pitchFamily="18" charset="0"/>
                <a:cs typeface="Times New Roman" panose="02020603050405020304" pitchFamily="18" charset="0"/>
              </a:rPr>
              <a:t> University of Rome (Italy) </a:t>
            </a:r>
            <a:r>
              <a:rPr lang="en-US" sz="1400" u="sng" dirty="0">
                <a:solidFill>
                  <a:srgbClr val="002060"/>
                </a:solidFill>
                <a:latin typeface="Times New Roman" panose="02020603050405020304" pitchFamily="18" charset="0"/>
                <a:cs typeface="Times New Roman" panose="02020603050405020304" pitchFamily="18" charset="0"/>
                <a:hlinkClick r:id="rId15"/>
              </a:rPr>
              <a:t>ernesto.dimauro@uniroma1.it</a:t>
            </a:r>
            <a:endParaRPr lang="ru-RU" sz="1400" dirty="0">
              <a:solidFill>
                <a:srgbClr val="002060"/>
              </a:solidFill>
              <a:latin typeface="Times New Roman" panose="02020603050405020304" pitchFamily="18" charset="0"/>
              <a:cs typeface="Times New Roman" panose="02020603050405020304" pitchFamily="18" charset="0"/>
            </a:endParaRPr>
          </a:p>
          <a:p>
            <a:endParaRPr lang="ru-RU" dirty="0">
              <a:solidFill>
                <a:srgbClr val="002060"/>
              </a:solidFill>
              <a:latin typeface="Calibri"/>
            </a:endParaRPr>
          </a:p>
        </p:txBody>
      </p:sp>
    </p:spTree>
    <p:extLst>
      <p:ext uri="{BB962C8B-B14F-4D97-AF65-F5344CB8AC3E}">
        <p14:creationId xmlns:p14="http://schemas.microsoft.com/office/powerpoint/2010/main" val="2092524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Овал 32"/>
          <p:cNvSpPr/>
          <p:nvPr/>
        </p:nvSpPr>
        <p:spPr>
          <a:xfrm>
            <a:off x="4028058" y="2873375"/>
            <a:ext cx="4224867" cy="2160588"/>
          </a:xfrm>
          <a:prstGeom prst="ellipse">
            <a:avLst/>
          </a:prstGeom>
        </p:spPr>
        <p:style>
          <a:lnRef idx="1">
            <a:schemeClr val="accent2"/>
          </a:lnRef>
          <a:fillRef idx="2">
            <a:schemeClr val="accent2"/>
          </a:fillRef>
          <a:effectRef idx="1">
            <a:schemeClr val="accent2"/>
          </a:effectRef>
          <a:fontRef idx="minor">
            <a:schemeClr val="dk1"/>
          </a:fontRef>
        </p:style>
        <p:txBody>
          <a:bodyPr lIns="90989" tIns="45509" rIns="90989" bIns="45509" anchor="ctr"/>
          <a:lstStyle/>
          <a:p>
            <a:pPr algn="ctr">
              <a:defRPr/>
            </a:pPr>
            <a:endParaRPr lang="ru-RU">
              <a:solidFill>
                <a:prstClr val="white"/>
              </a:solidFill>
            </a:endParaRPr>
          </a:p>
        </p:txBody>
      </p:sp>
      <p:sp>
        <p:nvSpPr>
          <p:cNvPr id="308227" name="TextBox 3"/>
          <p:cNvSpPr txBox="1">
            <a:spLocks noChangeArrowheads="1"/>
          </p:cNvSpPr>
          <p:nvPr/>
        </p:nvSpPr>
        <p:spPr bwMode="auto">
          <a:xfrm>
            <a:off x="304800" y="130242"/>
            <a:ext cx="11887200" cy="522794"/>
          </a:xfrm>
          <a:prstGeom prst="rect">
            <a:avLst/>
          </a:prstGeom>
          <a:ln/>
        </p:spPr>
        <p:style>
          <a:lnRef idx="1">
            <a:schemeClr val="accent1"/>
          </a:lnRef>
          <a:fillRef idx="2">
            <a:schemeClr val="accent1"/>
          </a:fillRef>
          <a:effectRef idx="1">
            <a:schemeClr val="accent1"/>
          </a:effectRef>
          <a:fontRef idx="minor">
            <a:schemeClr val="dk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fontAlgn="base">
              <a:spcBef>
                <a:spcPct val="0"/>
              </a:spcBef>
              <a:spcAft>
                <a:spcPct val="0"/>
              </a:spcAft>
              <a:buFontTx/>
              <a:buNone/>
              <a:defRPr/>
            </a:pPr>
            <a:r>
              <a:rPr lang="en-US" altLang="ru-RU" sz="2800" b="1" dirty="0">
                <a:solidFill>
                  <a:srgbClr val="002060"/>
                </a:solidFill>
                <a:latin typeface="Arial" charset="0"/>
              </a:rPr>
              <a:t>Modern trends in radiobiology</a:t>
            </a:r>
            <a:endParaRPr lang="ru-RU" altLang="ru-RU" sz="2800" b="1" dirty="0">
              <a:solidFill>
                <a:srgbClr val="002060"/>
              </a:solidFill>
              <a:latin typeface="Arial" charset="0"/>
            </a:endParaRPr>
          </a:p>
        </p:txBody>
      </p:sp>
      <p:sp>
        <p:nvSpPr>
          <p:cNvPr id="308228" name="TextBox 5"/>
          <p:cNvSpPr txBox="1">
            <a:spLocks noChangeArrowheads="1"/>
          </p:cNvSpPr>
          <p:nvPr/>
        </p:nvSpPr>
        <p:spPr bwMode="auto">
          <a:xfrm>
            <a:off x="239190" y="836659"/>
            <a:ext cx="5183716" cy="123068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fontAlgn="base">
              <a:spcBef>
                <a:spcPct val="0"/>
              </a:spcBef>
              <a:spcAft>
                <a:spcPct val="0"/>
              </a:spcAft>
              <a:buFontTx/>
              <a:buNone/>
              <a:defRPr/>
            </a:pPr>
            <a:r>
              <a:rPr lang="en-US" altLang="ru-RU" sz="2000" b="1" dirty="0">
                <a:solidFill>
                  <a:srgbClr val="7030A0"/>
                </a:solidFill>
                <a:latin typeface="Arial" charset="0"/>
              </a:rPr>
              <a:t>Fundamental radiobiological research</a:t>
            </a:r>
            <a:r>
              <a:rPr lang="en-US" altLang="ru-RU" sz="2000" b="1" dirty="0">
                <a:solidFill>
                  <a:srgbClr val="002060"/>
                </a:solidFill>
                <a:latin typeface="Arial" charset="0"/>
              </a:rPr>
              <a:t>:</a:t>
            </a:r>
            <a:r>
              <a:rPr lang="en-US" altLang="ru-RU" sz="2000" dirty="0">
                <a:solidFill>
                  <a:srgbClr val="002060"/>
                </a:solidFill>
                <a:latin typeface="Arial" charset="0"/>
              </a:rPr>
              <a:t> </a:t>
            </a:r>
            <a:r>
              <a:rPr lang="en-US" altLang="ru-RU" sz="1800" i="1" dirty="0">
                <a:solidFill>
                  <a:srgbClr val="002060"/>
                </a:solidFill>
                <a:latin typeface="Arial" charset="0"/>
              </a:rPr>
              <a:t>studying mechanisms of radiation action at the molecular, cellular, tissue, and organismal levels of biological organization</a:t>
            </a:r>
            <a:endParaRPr lang="ru-RU" altLang="ru-RU" sz="1800" dirty="0">
              <a:solidFill>
                <a:srgbClr val="000000"/>
              </a:solidFill>
              <a:latin typeface="Arial" charset="0"/>
            </a:endParaRPr>
          </a:p>
        </p:txBody>
      </p:sp>
      <p:pic>
        <p:nvPicPr>
          <p:cNvPr id="185349"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352" y="2979830"/>
            <a:ext cx="1206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30" name="TextBox 26"/>
          <p:cNvSpPr txBox="1">
            <a:spLocks noChangeArrowheads="1"/>
          </p:cNvSpPr>
          <p:nvPr/>
        </p:nvSpPr>
        <p:spPr bwMode="auto">
          <a:xfrm>
            <a:off x="6265333" y="793794"/>
            <a:ext cx="5926667" cy="1527472"/>
          </a:xfrm>
          <a:prstGeom prst="rect">
            <a:avLst/>
          </a:prstGeom>
          <a:ln/>
        </p:spPr>
        <p:style>
          <a:lnRef idx="1">
            <a:schemeClr val="dk1"/>
          </a:lnRef>
          <a:fillRef idx="2">
            <a:schemeClr val="dk1"/>
          </a:fillRef>
          <a:effectRef idx="1">
            <a:schemeClr val="dk1"/>
          </a:effectRef>
          <a:fontRef idx="minor">
            <a:schemeClr val="dk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fontAlgn="base">
              <a:spcBef>
                <a:spcPct val="0"/>
              </a:spcBef>
              <a:spcAft>
                <a:spcPct val="0"/>
              </a:spcAft>
              <a:buFontTx/>
              <a:buNone/>
              <a:defRPr/>
            </a:pPr>
            <a:r>
              <a:rPr lang="en-US" altLang="ru-RU" sz="2000" b="1" dirty="0">
                <a:solidFill>
                  <a:srgbClr val="7030A0"/>
                </a:solidFill>
                <a:latin typeface="Arial" charset="0"/>
              </a:rPr>
              <a:t>Radiation and nuclear medicine</a:t>
            </a:r>
            <a:r>
              <a:rPr lang="ru-RU" altLang="ru-RU" sz="2000" b="1" dirty="0">
                <a:solidFill>
                  <a:srgbClr val="002060"/>
                </a:solidFill>
                <a:latin typeface="Arial" charset="0"/>
              </a:rPr>
              <a:t>: </a:t>
            </a:r>
            <a:r>
              <a:rPr lang="ru-RU" altLang="ru-RU" sz="2000" dirty="0">
                <a:solidFill>
                  <a:srgbClr val="002060"/>
                </a:solidFill>
                <a:latin typeface="Arial" charset="0"/>
              </a:rPr>
              <a:t> </a:t>
            </a:r>
            <a:r>
              <a:rPr lang="en-US" altLang="ru-RU" sz="1800" i="1" dirty="0">
                <a:solidFill>
                  <a:srgbClr val="002060"/>
                </a:solidFill>
                <a:latin typeface="Arial" charset="0"/>
              </a:rPr>
              <a:t>refinement of tumor radiation therapy techniques (proton and carbon therapy); designing new radio sensitizers and radio protectors; extension of the list of the radionuclide pharmaceuticals for diagnostics and treatment</a:t>
            </a:r>
            <a:endParaRPr lang="ru-RU" altLang="ru-RU" sz="1800" dirty="0">
              <a:solidFill>
                <a:srgbClr val="000000"/>
              </a:solidFill>
              <a:latin typeface="Arial" charset="0"/>
            </a:endParaRPr>
          </a:p>
        </p:txBody>
      </p:sp>
      <p:sp>
        <p:nvSpPr>
          <p:cNvPr id="308231" name="TextBox 27"/>
          <p:cNvSpPr txBox="1">
            <a:spLocks noChangeArrowheads="1"/>
          </p:cNvSpPr>
          <p:nvPr/>
        </p:nvSpPr>
        <p:spPr bwMode="auto">
          <a:xfrm>
            <a:off x="239259" y="2708275"/>
            <a:ext cx="3744383" cy="1311066"/>
          </a:xfrm>
          <a:prstGeom prst="rect">
            <a:avLst/>
          </a:prstGeom>
          <a:ln/>
        </p:spPr>
        <p:style>
          <a:lnRef idx="1">
            <a:schemeClr val="dk1"/>
          </a:lnRef>
          <a:fillRef idx="2">
            <a:schemeClr val="dk1"/>
          </a:fillRef>
          <a:effectRef idx="1">
            <a:schemeClr val="dk1"/>
          </a:effectRef>
          <a:fontRef idx="minor">
            <a:schemeClr val="dk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fontAlgn="base">
              <a:spcBef>
                <a:spcPct val="0"/>
              </a:spcBef>
              <a:spcAft>
                <a:spcPct val="0"/>
              </a:spcAft>
              <a:buFontTx/>
              <a:buNone/>
              <a:defRPr/>
            </a:pPr>
            <a:r>
              <a:rPr lang="en-US" altLang="ru-RU" sz="2000" b="1" dirty="0">
                <a:solidFill>
                  <a:srgbClr val="7030A0"/>
                </a:solidFill>
                <a:latin typeface="Arial" charset="0"/>
              </a:rPr>
              <a:t>Radiation safety of deep space flights</a:t>
            </a:r>
            <a:r>
              <a:rPr lang="en-US" altLang="ru-RU" sz="2000" b="1" dirty="0">
                <a:solidFill>
                  <a:srgbClr val="002060"/>
                </a:solidFill>
                <a:latin typeface="Arial" charset="0"/>
              </a:rPr>
              <a:t>: </a:t>
            </a:r>
            <a:r>
              <a:rPr lang="en-US" altLang="ru-RU" sz="1800" i="1" dirty="0">
                <a:solidFill>
                  <a:srgbClr val="002060"/>
                </a:solidFill>
                <a:latin typeface="Arial" charset="0"/>
              </a:rPr>
              <a:t>refinement of the approaches to human protection from heavy charged particles</a:t>
            </a:r>
            <a:endParaRPr lang="ru-RU" altLang="ru-RU" sz="1800" i="1" dirty="0">
              <a:solidFill>
                <a:srgbClr val="000000"/>
              </a:solidFill>
              <a:latin typeface="Arial" charset="0"/>
            </a:endParaRPr>
          </a:p>
        </p:txBody>
      </p:sp>
      <p:sp>
        <p:nvSpPr>
          <p:cNvPr id="308232" name="TextBox 28"/>
          <p:cNvSpPr txBox="1">
            <a:spLocks noChangeArrowheads="1"/>
          </p:cNvSpPr>
          <p:nvPr/>
        </p:nvSpPr>
        <p:spPr bwMode="auto">
          <a:xfrm>
            <a:off x="319617" y="4905413"/>
            <a:ext cx="4572000" cy="126145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fontAlgn="base">
              <a:spcBef>
                <a:spcPct val="0"/>
              </a:spcBef>
              <a:spcAft>
                <a:spcPct val="0"/>
              </a:spcAft>
              <a:buFontTx/>
              <a:buNone/>
              <a:defRPr/>
            </a:pPr>
            <a:r>
              <a:rPr lang="en-US" altLang="ru-RU" sz="2000" b="1" dirty="0">
                <a:solidFill>
                  <a:srgbClr val="7030A0"/>
                </a:solidFill>
                <a:latin typeface="Arial" charset="0"/>
              </a:rPr>
              <a:t>Fundamental aspects of radioecology</a:t>
            </a:r>
            <a:r>
              <a:rPr lang="en-US" altLang="ru-RU" sz="2000" b="1" dirty="0">
                <a:solidFill>
                  <a:srgbClr val="002060"/>
                </a:solidFill>
                <a:latin typeface="Arial" charset="0"/>
              </a:rPr>
              <a:t>:</a:t>
            </a:r>
            <a:r>
              <a:rPr lang="en-US" altLang="ru-RU" sz="2000" dirty="0">
                <a:solidFill>
                  <a:srgbClr val="002060"/>
                </a:solidFill>
                <a:latin typeface="Arial" charset="0"/>
              </a:rPr>
              <a:t> </a:t>
            </a:r>
            <a:r>
              <a:rPr lang="en-US" altLang="ru-RU" sz="1800" i="1" dirty="0">
                <a:solidFill>
                  <a:srgbClr val="002060"/>
                </a:solidFill>
                <a:latin typeface="Arial" charset="0"/>
              </a:rPr>
              <a:t>research at </a:t>
            </a:r>
            <a:r>
              <a:rPr lang="en-US" altLang="ru-RU" sz="1800" i="1" dirty="0" err="1">
                <a:solidFill>
                  <a:srgbClr val="002060"/>
                </a:solidFill>
                <a:latin typeface="Arial" charset="0"/>
              </a:rPr>
              <a:t>thelevel</a:t>
            </a:r>
            <a:r>
              <a:rPr lang="en-US" altLang="ru-RU" sz="1800" i="1" dirty="0">
                <a:solidFill>
                  <a:srgbClr val="002060"/>
                </a:solidFill>
                <a:latin typeface="Arial" charset="0"/>
              </a:rPr>
              <a:t> of ecosystems and populations, participation in EU programs</a:t>
            </a:r>
            <a:endParaRPr lang="ru-RU" altLang="ru-RU" sz="1800" dirty="0">
              <a:solidFill>
                <a:srgbClr val="000000"/>
              </a:solidFill>
              <a:latin typeface="Arial" charset="0"/>
            </a:endParaRPr>
          </a:p>
        </p:txBody>
      </p:sp>
      <p:sp>
        <p:nvSpPr>
          <p:cNvPr id="185353" name="TextBox 30"/>
          <p:cNvSpPr txBox="1">
            <a:spLocks noChangeArrowheads="1"/>
          </p:cNvSpPr>
          <p:nvPr/>
        </p:nvSpPr>
        <p:spPr bwMode="auto">
          <a:xfrm>
            <a:off x="4078831" y="3789381"/>
            <a:ext cx="4224867" cy="70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fontAlgn="base">
              <a:spcBef>
                <a:spcPct val="0"/>
              </a:spcBef>
              <a:spcAft>
                <a:spcPct val="0"/>
              </a:spcAft>
              <a:buFontTx/>
              <a:buNone/>
            </a:pPr>
            <a:r>
              <a:rPr lang="en-US" altLang="ru-RU" sz="2000" b="1" i="1">
                <a:solidFill>
                  <a:srgbClr val="C00000"/>
                </a:solidFill>
                <a:cs typeface="Arial" pitchFamily="34" charset="0"/>
              </a:rPr>
              <a:t>JINR’s Laboratory of Radiation Biology</a:t>
            </a:r>
            <a:endParaRPr lang="ru-RU" altLang="ru-RU" sz="2000" b="1">
              <a:solidFill>
                <a:srgbClr val="C00000"/>
              </a:solidFill>
              <a:cs typeface="Arial" pitchFamily="34" charset="0"/>
            </a:endParaRPr>
          </a:p>
        </p:txBody>
      </p:sp>
      <p:sp>
        <p:nvSpPr>
          <p:cNvPr id="308234" name="TextBox 31"/>
          <p:cNvSpPr txBox="1">
            <a:spLocks noChangeArrowheads="1"/>
          </p:cNvSpPr>
          <p:nvPr/>
        </p:nvSpPr>
        <p:spPr bwMode="auto">
          <a:xfrm>
            <a:off x="7285642" y="4853054"/>
            <a:ext cx="4906433" cy="1384995"/>
          </a:xfrm>
          <a:prstGeom prst="rect">
            <a:avLst/>
          </a:prstGeom>
          <a:ln/>
        </p:spPr>
        <p:style>
          <a:lnRef idx="1">
            <a:schemeClr val="accent5"/>
          </a:lnRef>
          <a:fillRef idx="3">
            <a:schemeClr val="accent5"/>
          </a:fillRef>
          <a:effectRef idx="2">
            <a:schemeClr val="accent5"/>
          </a:effectRef>
          <a:fontRef idx="minor">
            <a:schemeClr val="lt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fontAlgn="base">
              <a:spcBef>
                <a:spcPct val="0"/>
              </a:spcBef>
              <a:spcAft>
                <a:spcPct val="0"/>
              </a:spcAft>
              <a:buFontTx/>
              <a:buNone/>
              <a:defRPr/>
            </a:pPr>
            <a:r>
              <a:rPr lang="en-US" altLang="ru-RU" sz="1800" b="1" dirty="0">
                <a:solidFill>
                  <a:srgbClr val="7030A0"/>
                </a:solidFill>
                <a:latin typeface="Arial" charset="0"/>
              </a:rPr>
              <a:t>Applied  radiation technologies</a:t>
            </a:r>
            <a:r>
              <a:rPr lang="en-US" altLang="ru-RU" sz="1800" b="1" dirty="0">
                <a:solidFill>
                  <a:srgbClr val="002060"/>
                </a:solidFill>
                <a:latin typeface="Arial" charset="0"/>
              </a:rPr>
              <a:t>:</a:t>
            </a:r>
            <a:r>
              <a:rPr lang="en-US" altLang="ru-RU" sz="1800" dirty="0">
                <a:solidFill>
                  <a:srgbClr val="002060"/>
                </a:solidFill>
                <a:latin typeface="Arial" charset="0"/>
              </a:rPr>
              <a:t> </a:t>
            </a:r>
            <a:r>
              <a:rPr lang="en-US" altLang="ru-RU" sz="1600" i="1" dirty="0">
                <a:solidFill>
                  <a:srgbClr val="002060"/>
                </a:solidFill>
                <a:latin typeface="Arial" charset="0"/>
              </a:rPr>
              <a:t>development of methods of raising crop capacity and improvement of agricultural product quality; elimination of pathogenic micro- and </a:t>
            </a:r>
            <a:r>
              <a:rPr lang="en-US" altLang="ru-RU" sz="1600" i="1" dirty="0" err="1">
                <a:solidFill>
                  <a:srgbClr val="002060"/>
                </a:solidFill>
                <a:latin typeface="Arial" charset="0"/>
              </a:rPr>
              <a:t>macroflora</a:t>
            </a:r>
            <a:r>
              <a:rPr lang="en-US" altLang="ru-RU" sz="1600" i="1" dirty="0">
                <a:solidFill>
                  <a:srgbClr val="002060"/>
                </a:solidFill>
                <a:latin typeface="Arial" charset="0"/>
              </a:rPr>
              <a:t>; disinfection of agricultural waste, etc</a:t>
            </a:r>
            <a:r>
              <a:rPr lang="en-US" altLang="ru-RU" sz="1800" i="1" dirty="0">
                <a:solidFill>
                  <a:srgbClr val="002060"/>
                </a:solidFill>
                <a:latin typeface="Arial" charset="0"/>
              </a:rPr>
              <a:t>.</a:t>
            </a:r>
            <a:endParaRPr lang="ru-RU" altLang="ru-RU" sz="1800" dirty="0">
              <a:solidFill>
                <a:srgbClr val="000000"/>
              </a:solidFill>
              <a:latin typeface="Arial" charset="0"/>
            </a:endParaRPr>
          </a:p>
        </p:txBody>
      </p:sp>
      <p:cxnSp>
        <p:nvCxnSpPr>
          <p:cNvPr id="35" name="Прямая со стрелкой 34"/>
          <p:cNvCxnSpPr/>
          <p:nvPr/>
        </p:nvCxnSpPr>
        <p:spPr>
          <a:xfrm flipH="1" flipV="1">
            <a:off x="4144508" y="2344790"/>
            <a:ext cx="1047751" cy="623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H="1" flipV="1">
            <a:off x="3570819" y="3786231"/>
            <a:ext cx="546100" cy="22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flipV="1">
            <a:off x="8060270" y="2924175"/>
            <a:ext cx="1492251" cy="571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0" y="6597650"/>
            <a:ext cx="12192000" cy="287338"/>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fontAlgn="base">
              <a:spcBef>
                <a:spcPct val="0"/>
              </a:spcBef>
              <a:spcAft>
                <a:spcPct val="0"/>
              </a:spcAft>
              <a:defRPr/>
            </a:pPr>
            <a:endParaRPr lang="ru-RU">
              <a:solidFill>
                <a:srgbClr val="FFFFFF"/>
              </a:solidFill>
            </a:endParaRPr>
          </a:p>
        </p:txBody>
      </p:sp>
      <p:sp>
        <p:nvSpPr>
          <p:cNvPr id="2" name="Прямоугольник 1"/>
          <p:cNvSpPr/>
          <p:nvPr/>
        </p:nvSpPr>
        <p:spPr>
          <a:xfrm>
            <a:off x="41" y="0"/>
            <a:ext cx="143933" cy="65976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fontAlgn="base">
              <a:spcBef>
                <a:spcPct val="0"/>
              </a:spcBef>
              <a:spcAft>
                <a:spcPct val="0"/>
              </a:spcAft>
              <a:defRPr/>
            </a:pPr>
            <a:endParaRPr lang="ru-RU">
              <a:solidFill>
                <a:srgbClr val="FFFFFF"/>
              </a:solidFill>
            </a:endParaRPr>
          </a:p>
        </p:txBody>
      </p:sp>
      <p:sp>
        <p:nvSpPr>
          <p:cNvPr id="185360" name="Прямоугольник 17"/>
          <p:cNvSpPr>
            <a:spLocks noChangeArrowheads="1"/>
          </p:cNvSpPr>
          <p:nvPr/>
        </p:nvSpPr>
        <p:spPr bwMode="auto">
          <a:xfrm>
            <a:off x="5253585" y="6551682"/>
            <a:ext cx="1063355"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r>
              <a:rPr lang="en-US" altLang="ru-RU" sz="1400">
                <a:solidFill>
                  <a:srgbClr val="FFFFFF"/>
                </a:solidFill>
                <a:cs typeface="Arial" pitchFamily="34" charset="0"/>
              </a:rPr>
              <a:t>V. Matveev</a:t>
            </a:r>
            <a:endParaRPr lang="ru-RU" altLang="ru-RU" sz="1400">
              <a:solidFill>
                <a:srgbClr val="FFFFFF"/>
              </a:solidFill>
              <a:cs typeface="Arial" pitchFamily="34" charset="0"/>
            </a:endParaRPr>
          </a:p>
        </p:txBody>
      </p:sp>
      <p:pic>
        <p:nvPicPr>
          <p:cNvPr id="19" name="Picture 5"/>
          <p:cNvPicPr>
            <a:picLocks noChangeAspect="1" noChangeArrowheads="1"/>
          </p:cNvPicPr>
          <p:nvPr/>
        </p:nvPicPr>
        <p:blipFill>
          <a:blip r:embed="rId4" cstate="print"/>
          <a:srcRect/>
          <a:stretch>
            <a:fillRect/>
          </a:stretch>
        </p:blipFill>
        <p:spPr bwMode="auto">
          <a:xfrm>
            <a:off x="12421896" y="6242914"/>
            <a:ext cx="3052039" cy="216000"/>
          </a:xfrm>
          <a:prstGeom prst="rect">
            <a:avLst/>
          </a:prstGeom>
          <a:solidFill>
            <a:srgbClr val="003366"/>
          </a:solidFill>
          <a:ln>
            <a:noFill/>
          </a:ln>
          <a:effectLst>
            <a:glow rad="101600">
              <a:srgbClr val="336699">
                <a:alpha val="60000"/>
              </a:srgbClr>
            </a:glow>
          </a:effectLst>
        </p:spPr>
      </p:pic>
      <p:sp>
        <p:nvSpPr>
          <p:cNvPr id="185362" name="Номер слайда 6"/>
          <p:cNvSpPr>
            <a:spLocks noGrp="1"/>
          </p:cNvSpPr>
          <p:nvPr>
            <p:ph type="sldNum" sz="quarter" idx="12"/>
          </p:nvPr>
        </p:nvSpPr>
        <p:spPr>
          <a:xfrm>
            <a:off x="11279724" y="6577105"/>
            <a:ext cx="912283"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E1CE2AAE-353A-4E51-828A-559842612107}" type="slidenum">
              <a:rPr lang="ru-RU" altLang="ru-RU" sz="1400">
                <a:solidFill>
                  <a:srgbClr val="FFFFFF"/>
                </a:solidFill>
              </a:rPr>
              <a:pPr>
                <a:spcBef>
                  <a:spcPct val="0"/>
                </a:spcBef>
                <a:buFontTx/>
                <a:buNone/>
              </a:pPr>
              <a:t>48</a:t>
            </a:fld>
            <a:endParaRPr lang="ru-RU" altLang="ru-RU" sz="1400">
              <a:solidFill>
                <a:srgbClr val="FFFFFF"/>
              </a:solidFill>
            </a:endParaRPr>
          </a:p>
        </p:txBody>
      </p:sp>
      <p:cxnSp>
        <p:nvCxnSpPr>
          <p:cNvPr id="22" name="Прямая со стрелкой 21"/>
          <p:cNvCxnSpPr/>
          <p:nvPr/>
        </p:nvCxnSpPr>
        <p:spPr>
          <a:xfrm flipH="1">
            <a:off x="3263941" y="4583113"/>
            <a:ext cx="1210733" cy="31115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8049759" y="4356192"/>
            <a:ext cx="1824567" cy="504825"/>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5365" name="Rectangle 22"/>
          <p:cNvSpPr>
            <a:spLocks noChangeArrowheads="1"/>
          </p:cNvSpPr>
          <p:nvPr/>
        </p:nvSpPr>
        <p:spPr bwMode="auto">
          <a:xfrm>
            <a:off x="24" y="74942"/>
            <a:ext cx="531607"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r>
              <a:rPr lang="ru-RU" altLang="ru-RU" sz="1400">
                <a:solidFill>
                  <a:srgbClr val="000000"/>
                </a:solidFill>
                <a:cs typeface="Times New Roman" pitchFamily="18" charset="0"/>
              </a:rPr>
              <a:t>       </a:t>
            </a:r>
            <a:endParaRPr lang="ru-RU" altLang="ru-RU" sz="1800">
              <a:solidFill>
                <a:srgbClr val="000000"/>
              </a:solidFill>
              <a:cs typeface="Arial" pitchFamily="34" charset="0"/>
            </a:endParaRPr>
          </a:p>
        </p:txBody>
      </p:sp>
      <p:sp>
        <p:nvSpPr>
          <p:cNvPr id="185366" name="Rectangle 23"/>
          <p:cNvSpPr>
            <a:spLocks noChangeArrowheads="1"/>
          </p:cNvSpPr>
          <p:nvPr/>
        </p:nvSpPr>
        <p:spPr bwMode="auto">
          <a:xfrm>
            <a:off x="54" y="44167"/>
            <a:ext cx="183820" cy="36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endParaRPr lang="ru-RU" altLang="ru-RU" sz="1800">
              <a:solidFill>
                <a:srgbClr val="000000"/>
              </a:solidFill>
              <a:cs typeface="Arial" pitchFamily="34" charset="0"/>
            </a:endParaRPr>
          </a:p>
        </p:txBody>
      </p:sp>
      <p:sp>
        <p:nvSpPr>
          <p:cNvPr id="185367" name="Rectangle 24"/>
          <p:cNvSpPr>
            <a:spLocks noChangeArrowheads="1"/>
          </p:cNvSpPr>
          <p:nvPr/>
        </p:nvSpPr>
        <p:spPr bwMode="auto">
          <a:xfrm>
            <a:off x="-2065864" y="205911"/>
            <a:ext cx="2774951"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r>
              <a:rPr lang="ru-RU" altLang="ru-RU" sz="1400">
                <a:solidFill>
                  <a:srgbClr val="000000"/>
                </a:solidFill>
                <a:cs typeface="Times New Roman" pitchFamily="18" charset="0"/>
              </a:rPr>
              <a:t>       </a:t>
            </a:r>
            <a:endParaRPr lang="ru-RU" altLang="ru-RU" sz="1800">
              <a:solidFill>
                <a:srgbClr val="000000"/>
              </a:solidFill>
              <a:cs typeface="Arial" pitchFamily="34" charset="0"/>
            </a:endParaRPr>
          </a:p>
        </p:txBody>
      </p:sp>
      <p:sp>
        <p:nvSpPr>
          <p:cNvPr id="185368" name="Rectangle 26"/>
          <p:cNvSpPr>
            <a:spLocks noChangeArrowheads="1"/>
          </p:cNvSpPr>
          <p:nvPr/>
        </p:nvSpPr>
        <p:spPr bwMode="auto">
          <a:xfrm>
            <a:off x="-2539999" y="617922"/>
            <a:ext cx="2218267"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r>
              <a:rPr lang="ru-RU" altLang="ru-RU" sz="1400">
                <a:solidFill>
                  <a:srgbClr val="000000"/>
                </a:solidFill>
                <a:cs typeface="Times New Roman" pitchFamily="18" charset="0"/>
              </a:rPr>
              <a:t>      </a:t>
            </a:r>
            <a:endParaRPr lang="ru-RU" altLang="ru-RU" sz="1800">
              <a:solidFill>
                <a:srgbClr val="000000"/>
              </a:solidFill>
              <a:cs typeface="Arial" pitchFamily="34" charset="0"/>
            </a:endParaRPr>
          </a:p>
        </p:txBody>
      </p:sp>
      <p:sp>
        <p:nvSpPr>
          <p:cNvPr id="28" name="Прямоугольник 27"/>
          <p:cNvSpPr/>
          <p:nvPr/>
        </p:nvSpPr>
        <p:spPr>
          <a:xfrm>
            <a:off x="9332391" y="3119444"/>
            <a:ext cx="2673349" cy="1184275"/>
          </a:xfrm>
          <a:prstGeom prst="rect">
            <a:avLst/>
          </a:prstGeom>
          <a:ln w="190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lIns="90989" tIns="45509" rIns="90989" bIns="45509" anchor="ctr"/>
          <a:lstStyle/>
          <a:p>
            <a:pPr algn="ctr" fontAlgn="base">
              <a:spcBef>
                <a:spcPct val="0"/>
              </a:spcBef>
              <a:spcAft>
                <a:spcPct val="0"/>
              </a:spcAft>
              <a:defRPr/>
            </a:pPr>
            <a:r>
              <a:rPr lang="en-US" dirty="0">
                <a:solidFill>
                  <a:srgbClr val="FFFFFF"/>
                </a:solidFill>
              </a:rPr>
              <a:t> </a:t>
            </a:r>
          </a:p>
          <a:p>
            <a:pPr algn="ctr" fontAlgn="base">
              <a:spcBef>
                <a:spcPct val="0"/>
              </a:spcBef>
              <a:spcAft>
                <a:spcPct val="0"/>
              </a:spcAft>
              <a:defRPr/>
            </a:pPr>
            <a:r>
              <a:rPr lang="en-US" sz="2000" b="1" dirty="0">
                <a:solidFill>
                  <a:srgbClr val="7030A0"/>
                </a:solidFill>
              </a:rPr>
              <a:t>Origin of Life </a:t>
            </a:r>
          </a:p>
          <a:p>
            <a:pPr algn="ctr" fontAlgn="base">
              <a:spcBef>
                <a:spcPct val="0"/>
              </a:spcBef>
              <a:spcAft>
                <a:spcPct val="0"/>
              </a:spcAft>
              <a:defRPr/>
            </a:pPr>
            <a:r>
              <a:rPr lang="en-US" sz="2000" b="1" dirty="0">
                <a:solidFill>
                  <a:srgbClr val="7030A0"/>
                </a:solidFill>
              </a:rPr>
              <a:t>on the Earth,</a:t>
            </a:r>
          </a:p>
          <a:p>
            <a:pPr algn="ctr" fontAlgn="base">
              <a:spcBef>
                <a:spcPct val="0"/>
              </a:spcBef>
              <a:spcAft>
                <a:spcPct val="0"/>
              </a:spcAft>
              <a:defRPr/>
            </a:pPr>
            <a:r>
              <a:rPr lang="en-US" sz="2000" b="1" dirty="0">
                <a:solidFill>
                  <a:srgbClr val="7030A0"/>
                </a:solidFill>
              </a:rPr>
              <a:t>Astrobiology</a:t>
            </a:r>
          </a:p>
          <a:p>
            <a:pPr algn="ctr" fontAlgn="base">
              <a:spcBef>
                <a:spcPct val="0"/>
              </a:spcBef>
              <a:spcAft>
                <a:spcPct val="0"/>
              </a:spcAft>
              <a:defRPr/>
            </a:pPr>
            <a:endParaRPr lang="ru-RU" sz="2000" b="1" i="1" dirty="0">
              <a:solidFill>
                <a:srgbClr val="7030A0"/>
              </a:solidFill>
            </a:endParaRPr>
          </a:p>
        </p:txBody>
      </p:sp>
      <p:cxnSp>
        <p:nvCxnSpPr>
          <p:cNvPr id="30" name="Прямая со стрелкой 29"/>
          <p:cNvCxnSpPr/>
          <p:nvPr/>
        </p:nvCxnSpPr>
        <p:spPr>
          <a:xfrm>
            <a:off x="8297377" y="3835400"/>
            <a:ext cx="1032933" cy="12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85371" name="Group 1"/>
          <p:cNvGrpSpPr>
            <a:grpSpLocks/>
          </p:cNvGrpSpPr>
          <p:nvPr/>
        </p:nvGrpSpPr>
        <p:grpSpPr bwMode="auto">
          <a:xfrm>
            <a:off x="361951" y="182614"/>
            <a:ext cx="1043516" cy="452437"/>
            <a:chOff x="0" y="0"/>
            <a:chExt cx="2077" cy="1368"/>
          </a:xfrm>
        </p:grpSpPr>
        <p:sp>
          <p:nvSpPr>
            <p:cNvPr id="185372" name="Line 30"/>
            <p:cNvSpPr>
              <a:spLocks noChangeShapeType="1"/>
            </p:cNvSpPr>
            <p:nvPr/>
          </p:nvSpPr>
          <p:spPr bwMode="auto">
            <a:xfrm>
              <a:off x="307" y="1134"/>
              <a:ext cx="13"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3" name="Line 29"/>
            <p:cNvSpPr>
              <a:spLocks noChangeShapeType="1"/>
            </p:cNvSpPr>
            <p:nvPr/>
          </p:nvSpPr>
          <p:spPr bwMode="auto">
            <a:xfrm>
              <a:off x="333" y="1130"/>
              <a:ext cx="22"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4" name="Line 28"/>
            <p:cNvSpPr>
              <a:spLocks noChangeShapeType="1"/>
            </p:cNvSpPr>
            <p:nvPr/>
          </p:nvSpPr>
          <p:spPr bwMode="auto">
            <a:xfrm>
              <a:off x="368" y="1128"/>
              <a:ext cx="24"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5" name="Line 27"/>
            <p:cNvSpPr>
              <a:spLocks noChangeShapeType="1"/>
            </p:cNvSpPr>
            <p:nvPr/>
          </p:nvSpPr>
          <p:spPr bwMode="auto">
            <a:xfrm>
              <a:off x="413" y="1125"/>
              <a:ext cx="27"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6" name="Line 26"/>
            <p:cNvSpPr>
              <a:spLocks noChangeShapeType="1"/>
            </p:cNvSpPr>
            <p:nvPr/>
          </p:nvSpPr>
          <p:spPr bwMode="auto">
            <a:xfrm>
              <a:off x="461" y="1123"/>
              <a:ext cx="33"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7" name="Line 25"/>
            <p:cNvSpPr>
              <a:spLocks noChangeShapeType="1"/>
            </p:cNvSpPr>
            <p:nvPr/>
          </p:nvSpPr>
          <p:spPr bwMode="auto">
            <a:xfrm>
              <a:off x="518" y="1120"/>
              <a:ext cx="39"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8" name="Line 24"/>
            <p:cNvSpPr>
              <a:spLocks noChangeShapeType="1"/>
            </p:cNvSpPr>
            <p:nvPr/>
          </p:nvSpPr>
          <p:spPr bwMode="auto">
            <a:xfrm>
              <a:off x="577" y="1117"/>
              <a:ext cx="44"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9" name="Line 23"/>
            <p:cNvSpPr>
              <a:spLocks noChangeShapeType="1"/>
            </p:cNvSpPr>
            <p:nvPr/>
          </p:nvSpPr>
          <p:spPr bwMode="auto">
            <a:xfrm>
              <a:off x="648" y="1113"/>
              <a:ext cx="45"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0" name="Line 22"/>
            <p:cNvSpPr>
              <a:spLocks noChangeShapeType="1"/>
            </p:cNvSpPr>
            <p:nvPr/>
          </p:nvSpPr>
          <p:spPr bwMode="auto">
            <a:xfrm>
              <a:off x="723" y="1112"/>
              <a:ext cx="52"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1" name="Line 21"/>
            <p:cNvSpPr>
              <a:spLocks noChangeShapeType="1"/>
            </p:cNvSpPr>
            <p:nvPr/>
          </p:nvSpPr>
          <p:spPr bwMode="auto">
            <a:xfrm>
              <a:off x="827"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2" name="Line 20"/>
            <p:cNvSpPr>
              <a:spLocks noChangeShapeType="1"/>
            </p:cNvSpPr>
            <p:nvPr/>
          </p:nvSpPr>
          <p:spPr bwMode="auto">
            <a:xfrm>
              <a:off x="884"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3" name="Line 19"/>
            <p:cNvSpPr>
              <a:spLocks noChangeShapeType="1"/>
            </p:cNvSpPr>
            <p:nvPr/>
          </p:nvSpPr>
          <p:spPr bwMode="auto">
            <a:xfrm>
              <a:off x="1008" y="1084"/>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4" name="Line 18"/>
            <p:cNvSpPr>
              <a:spLocks noChangeShapeType="1"/>
            </p:cNvSpPr>
            <p:nvPr/>
          </p:nvSpPr>
          <p:spPr bwMode="auto">
            <a:xfrm>
              <a:off x="1008" y="1122"/>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5" name="Line 17"/>
            <p:cNvSpPr>
              <a:spLocks noChangeShapeType="1"/>
            </p:cNvSpPr>
            <p:nvPr/>
          </p:nvSpPr>
          <p:spPr bwMode="auto">
            <a:xfrm>
              <a:off x="1008" y="1159"/>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6" name="Line 16"/>
            <p:cNvSpPr>
              <a:spLocks noChangeShapeType="1"/>
            </p:cNvSpPr>
            <p:nvPr/>
          </p:nvSpPr>
          <p:spPr bwMode="auto">
            <a:xfrm>
              <a:off x="1752" y="1134"/>
              <a:ext cx="18"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7" name="Line 15"/>
            <p:cNvSpPr>
              <a:spLocks noChangeShapeType="1"/>
            </p:cNvSpPr>
            <p:nvPr/>
          </p:nvSpPr>
          <p:spPr bwMode="auto">
            <a:xfrm>
              <a:off x="1722" y="1130"/>
              <a:ext cx="17"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8" name="Line 14"/>
            <p:cNvSpPr>
              <a:spLocks noChangeShapeType="1"/>
            </p:cNvSpPr>
            <p:nvPr/>
          </p:nvSpPr>
          <p:spPr bwMode="auto">
            <a:xfrm>
              <a:off x="1681" y="1128"/>
              <a:ext cx="23"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9" name="Line 13"/>
            <p:cNvSpPr>
              <a:spLocks noChangeShapeType="1"/>
            </p:cNvSpPr>
            <p:nvPr/>
          </p:nvSpPr>
          <p:spPr bwMode="auto">
            <a:xfrm>
              <a:off x="1633" y="1125"/>
              <a:ext cx="26"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0" name="Line 12"/>
            <p:cNvSpPr>
              <a:spLocks noChangeShapeType="1"/>
            </p:cNvSpPr>
            <p:nvPr/>
          </p:nvSpPr>
          <p:spPr bwMode="auto">
            <a:xfrm>
              <a:off x="1581" y="1123"/>
              <a:ext cx="32"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1" name="Line 11"/>
            <p:cNvSpPr>
              <a:spLocks noChangeShapeType="1"/>
            </p:cNvSpPr>
            <p:nvPr/>
          </p:nvSpPr>
          <p:spPr bwMode="auto">
            <a:xfrm>
              <a:off x="1520" y="1120"/>
              <a:ext cx="37"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2" name="Line 10"/>
            <p:cNvSpPr>
              <a:spLocks noChangeShapeType="1"/>
            </p:cNvSpPr>
            <p:nvPr/>
          </p:nvSpPr>
          <p:spPr bwMode="auto">
            <a:xfrm>
              <a:off x="1455" y="1117"/>
              <a:ext cx="41"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3" name="Line 9"/>
            <p:cNvSpPr>
              <a:spLocks noChangeShapeType="1"/>
            </p:cNvSpPr>
            <p:nvPr/>
          </p:nvSpPr>
          <p:spPr bwMode="auto">
            <a:xfrm>
              <a:off x="1380" y="1113"/>
              <a:ext cx="48"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4" name="Line 8"/>
            <p:cNvSpPr>
              <a:spLocks noChangeShapeType="1"/>
            </p:cNvSpPr>
            <p:nvPr/>
          </p:nvSpPr>
          <p:spPr bwMode="auto">
            <a:xfrm>
              <a:off x="1298" y="1112"/>
              <a:ext cx="51"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5" name="Line 7"/>
            <p:cNvSpPr>
              <a:spLocks noChangeShapeType="1"/>
            </p:cNvSpPr>
            <p:nvPr/>
          </p:nvSpPr>
          <p:spPr bwMode="auto">
            <a:xfrm>
              <a:off x="1212" y="1107"/>
              <a:ext cx="35"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6" name="Line 6"/>
            <p:cNvSpPr>
              <a:spLocks noChangeShapeType="1"/>
            </p:cNvSpPr>
            <p:nvPr/>
          </p:nvSpPr>
          <p:spPr bwMode="auto">
            <a:xfrm>
              <a:off x="1154" y="1107"/>
              <a:ext cx="34"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7" name="Line 5"/>
            <p:cNvSpPr>
              <a:spLocks noChangeShapeType="1"/>
            </p:cNvSpPr>
            <p:nvPr/>
          </p:nvSpPr>
          <p:spPr bwMode="auto">
            <a:xfrm>
              <a:off x="1041" y="1084"/>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8" name="Line 4"/>
            <p:cNvSpPr>
              <a:spLocks noChangeShapeType="1"/>
            </p:cNvSpPr>
            <p:nvPr/>
          </p:nvSpPr>
          <p:spPr bwMode="auto">
            <a:xfrm>
              <a:off x="1041" y="1122"/>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9" name="Line 3"/>
            <p:cNvSpPr>
              <a:spLocks noChangeShapeType="1"/>
            </p:cNvSpPr>
            <p:nvPr/>
          </p:nvSpPr>
          <p:spPr bwMode="auto">
            <a:xfrm>
              <a:off x="1041" y="1159"/>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400" name="AutoShape 2"/>
            <p:cNvSpPr>
              <a:spLocks/>
            </p:cNvSpPr>
            <p:nvPr/>
          </p:nvSpPr>
          <p:spPr bwMode="auto">
            <a:xfrm>
              <a:off x="0" y="0"/>
              <a:ext cx="2077" cy="1368"/>
            </a:xfrm>
            <a:custGeom>
              <a:avLst/>
              <a:gdLst>
                <a:gd name="T0" fmla="*/ 327 w 2077"/>
                <a:gd name="T1" fmla="*/ 1366 h 1368"/>
                <a:gd name="T2" fmla="*/ 331 w 2077"/>
                <a:gd name="T3" fmla="*/ 882 h 1368"/>
                <a:gd name="T4" fmla="*/ 1636 w 2077"/>
                <a:gd name="T5" fmla="*/ 1322 h 1368"/>
                <a:gd name="T6" fmla="*/ 463 w 2077"/>
                <a:gd name="T7" fmla="*/ 1304 h 1368"/>
                <a:gd name="T8" fmla="*/ 1986 w 2077"/>
                <a:gd name="T9" fmla="*/ 1248 h 1368"/>
                <a:gd name="T10" fmla="*/ 228 w 2077"/>
                <a:gd name="T11" fmla="*/ 1182 h 1368"/>
                <a:gd name="T12" fmla="*/ 1824 w 2077"/>
                <a:gd name="T13" fmla="*/ 1182 h 1368"/>
                <a:gd name="T14" fmla="*/ 1639 w 2077"/>
                <a:gd name="T15" fmla="*/ 1012 h 1368"/>
                <a:gd name="T16" fmla="*/ 488 w 2077"/>
                <a:gd name="T17" fmla="*/ 1042 h 1368"/>
                <a:gd name="T18" fmla="*/ 368 w 2077"/>
                <a:gd name="T19" fmla="*/ 898 h 1368"/>
                <a:gd name="T20" fmla="*/ 1494 w 2077"/>
                <a:gd name="T21" fmla="*/ 822 h 1368"/>
                <a:gd name="T22" fmla="*/ 1711 w 2077"/>
                <a:gd name="T23" fmla="*/ 832 h 1368"/>
                <a:gd name="T24" fmla="*/ 1524 w 2077"/>
                <a:gd name="T25" fmla="*/ 788 h 1368"/>
                <a:gd name="T26" fmla="*/ 1704 w 2077"/>
                <a:gd name="T27" fmla="*/ 898 h 1368"/>
                <a:gd name="T28" fmla="*/ 1619 w 2077"/>
                <a:gd name="T29" fmla="*/ 1006 h 1368"/>
                <a:gd name="T30" fmla="*/ 1589 w 2077"/>
                <a:gd name="T31" fmla="*/ 874 h 1368"/>
                <a:gd name="T32" fmla="*/ 611 w 2077"/>
                <a:gd name="T33" fmla="*/ 852 h 1368"/>
                <a:gd name="T34" fmla="*/ 1550 w 2077"/>
                <a:gd name="T35" fmla="*/ 866 h 1368"/>
                <a:gd name="T36" fmla="*/ 651 w 2077"/>
                <a:gd name="T37" fmla="*/ 846 h 1368"/>
                <a:gd name="T38" fmla="*/ 747 w 2077"/>
                <a:gd name="T39" fmla="*/ 972 h 1368"/>
                <a:gd name="T40" fmla="*/ 823 w 2077"/>
                <a:gd name="T41" fmla="*/ 968 h 1368"/>
                <a:gd name="T42" fmla="*/ 908 w 2077"/>
                <a:gd name="T43" fmla="*/ 964 h 1368"/>
                <a:gd name="T44" fmla="*/ 977 w 2077"/>
                <a:gd name="T45" fmla="*/ 822 h 1368"/>
                <a:gd name="T46" fmla="*/ 1134 w 2077"/>
                <a:gd name="T47" fmla="*/ 822 h 1368"/>
                <a:gd name="T48" fmla="*/ 1783 w 2077"/>
                <a:gd name="T49" fmla="*/ 842 h 1368"/>
                <a:gd name="T50" fmla="*/ 361 w 2077"/>
                <a:gd name="T51" fmla="*/ 804 h 1368"/>
                <a:gd name="T52" fmla="*/ 162 w 2077"/>
                <a:gd name="T53" fmla="*/ 602 h 1368"/>
                <a:gd name="T54" fmla="*/ 1728 w 2077"/>
                <a:gd name="T55" fmla="*/ 808 h 1368"/>
                <a:gd name="T56" fmla="*/ 521 w 2077"/>
                <a:gd name="T57" fmla="*/ 726 h 1368"/>
                <a:gd name="T58" fmla="*/ 457 w 2077"/>
                <a:gd name="T59" fmla="*/ 780 h 1368"/>
                <a:gd name="T60" fmla="*/ 693 w 2077"/>
                <a:gd name="T61" fmla="*/ 654 h 1368"/>
                <a:gd name="T62" fmla="*/ 1694 w 2077"/>
                <a:gd name="T63" fmla="*/ 798 h 1368"/>
                <a:gd name="T64" fmla="*/ 485 w 2077"/>
                <a:gd name="T65" fmla="*/ 802 h 1368"/>
                <a:gd name="T66" fmla="*/ 533 w 2077"/>
                <a:gd name="T67" fmla="*/ 792 h 1368"/>
                <a:gd name="T68" fmla="*/ 1609 w 2077"/>
                <a:gd name="T69" fmla="*/ 778 h 1368"/>
                <a:gd name="T70" fmla="*/ 1490 w 2077"/>
                <a:gd name="T71" fmla="*/ 780 h 1368"/>
                <a:gd name="T72" fmla="*/ 1578 w 2077"/>
                <a:gd name="T73" fmla="*/ 750 h 1368"/>
                <a:gd name="T74" fmla="*/ 1359 w 2077"/>
                <a:gd name="T75" fmla="*/ 730 h 1368"/>
                <a:gd name="T76" fmla="*/ 1828 w 2077"/>
                <a:gd name="T77" fmla="*/ 588 h 1368"/>
                <a:gd name="T78" fmla="*/ 816 w 2077"/>
                <a:gd name="T79" fmla="*/ 750 h 1368"/>
                <a:gd name="T80" fmla="*/ 1343 w 2077"/>
                <a:gd name="T81" fmla="*/ 760 h 1368"/>
                <a:gd name="T82" fmla="*/ 1415 w 2077"/>
                <a:gd name="T83" fmla="*/ 658 h 1368"/>
                <a:gd name="T84" fmla="*/ 696 w 2077"/>
                <a:gd name="T85" fmla="*/ 732 h 1368"/>
                <a:gd name="T86" fmla="*/ 717 w 2077"/>
                <a:gd name="T87" fmla="*/ 654 h 1368"/>
                <a:gd name="T88" fmla="*/ 1236 w 2077"/>
                <a:gd name="T89" fmla="*/ 600 h 1368"/>
                <a:gd name="T90" fmla="*/ 1380 w 2077"/>
                <a:gd name="T91" fmla="*/ 658 h 1368"/>
                <a:gd name="T92" fmla="*/ 918 w 2077"/>
                <a:gd name="T93" fmla="*/ 744 h 1368"/>
                <a:gd name="T94" fmla="*/ 1256 w 2077"/>
                <a:gd name="T95" fmla="*/ 702 h 1368"/>
                <a:gd name="T96" fmla="*/ 1093 w 2077"/>
                <a:gd name="T97" fmla="*/ 744 h 1368"/>
                <a:gd name="T98" fmla="*/ 880 w 2077"/>
                <a:gd name="T99" fmla="*/ 594 h 1368"/>
                <a:gd name="T100" fmla="*/ 897 w 2077"/>
                <a:gd name="T101" fmla="*/ 676 h 1368"/>
                <a:gd name="T102" fmla="*/ 1160 w 2077"/>
                <a:gd name="T103" fmla="*/ 536 h 1368"/>
                <a:gd name="T104" fmla="*/ 1010 w 2077"/>
                <a:gd name="T105" fmla="*/ 512 h 1368"/>
                <a:gd name="T106" fmla="*/ 1090 w 2077"/>
                <a:gd name="T107" fmla="*/ 542 h 1368"/>
                <a:gd name="T108" fmla="*/ 1045 w 2077"/>
                <a:gd name="T109" fmla="*/ 522 h 1368"/>
                <a:gd name="T110" fmla="*/ 869 w 2077"/>
                <a:gd name="T111" fmla="*/ 484 h 1368"/>
                <a:gd name="T112" fmla="*/ 878 w 2077"/>
                <a:gd name="T113" fmla="*/ 570 h 1368"/>
                <a:gd name="T114" fmla="*/ 1252 w 2077"/>
                <a:gd name="T115" fmla="*/ 494 h 1368"/>
                <a:gd name="T116" fmla="*/ 1105 w 2077"/>
                <a:gd name="T117" fmla="*/ 490 h 1368"/>
                <a:gd name="T118" fmla="*/ 1164 w 2077"/>
                <a:gd name="T119" fmla="*/ 434 h 1368"/>
                <a:gd name="T120" fmla="*/ 1023 w 2077"/>
                <a:gd name="T121" fmla="*/ 156 h 1368"/>
                <a:gd name="T122" fmla="*/ 1345 w 2077"/>
                <a:gd name="T123" fmla="*/ 410 h 1368"/>
                <a:gd name="T124" fmla="*/ 611 w 2077"/>
                <a:gd name="T125" fmla="*/ 400 h 13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77"/>
                <a:gd name="T190" fmla="*/ 0 h 1368"/>
                <a:gd name="T191" fmla="*/ 2077 w 2077"/>
                <a:gd name="T192" fmla="*/ 1368 h 13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77" h="1368">
                  <a:moveTo>
                    <a:pt x="355" y="804"/>
                  </a:moveTo>
                  <a:lnTo>
                    <a:pt x="289" y="804"/>
                  </a:lnTo>
                  <a:lnTo>
                    <a:pt x="289" y="866"/>
                  </a:lnTo>
                  <a:lnTo>
                    <a:pt x="216" y="918"/>
                  </a:lnTo>
                  <a:lnTo>
                    <a:pt x="150" y="974"/>
                  </a:lnTo>
                  <a:lnTo>
                    <a:pt x="92" y="1028"/>
                  </a:lnTo>
                  <a:lnTo>
                    <a:pt x="47" y="1082"/>
                  </a:lnTo>
                  <a:lnTo>
                    <a:pt x="15" y="1136"/>
                  </a:lnTo>
                  <a:lnTo>
                    <a:pt x="0" y="1188"/>
                  </a:lnTo>
                  <a:lnTo>
                    <a:pt x="4" y="1236"/>
                  </a:lnTo>
                  <a:lnTo>
                    <a:pt x="30" y="1282"/>
                  </a:lnTo>
                  <a:lnTo>
                    <a:pt x="74" y="1320"/>
                  </a:lnTo>
                  <a:lnTo>
                    <a:pt x="127" y="1348"/>
                  </a:lnTo>
                  <a:lnTo>
                    <a:pt x="188" y="1364"/>
                  </a:lnTo>
                  <a:lnTo>
                    <a:pt x="255" y="1368"/>
                  </a:lnTo>
                  <a:lnTo>
                    <a:pt x="327" y="1366"/>
                  </a:lnTo>
                  <a:lnTo>
                    <a:pt x="404" y="1354"/>
                  </a:lnTo>
                  <a:lnTo>
                    <a:pt x="483" y="1336"/>
                  </a:lnTo>
                  <a:lnTo>
                    <a:pt x="505" y="1330"/>
                  </a:lnTo>
                  <a:lnTo>
                    <a:pt x="220" y="1330"/>
                  </a:lnTo>
                  <a:lnTo>
                    <a:pt x="156" y="1320"/>
                  </a:lnTo>
                  <a:lnTo>
                    <a:pt x="102" y="1300"/>
                  </a:lnTo>
                  <a:lnTo>
                    <a:pt x="61" y="1268"/>
                  </a:lnTo>
                  <a:lnTo>
                    <a:pt x="34" y="1218"/>
                  </a:lnTo>
                  <a:lnTo>
                    <a:pt x="32" y="1166"/>
                  </a:lnTo>
                  <a:lnTo>
                    <a:pt x="53" y="1112"/>
                  </a:lnTo>
                  <a:lnTo>
                    <a:pt x="92" y="1054"/>
                  </a:lnTo>
                  <a:lnTo>
                    <a:pt x="147" y="998"/>
                  </a:lnTo>
                  <a:lnTo>
                    <a:pt x="214" y="942"/>
                  </a:lnTo>
                  <a:lnTo>
                    <a:pt x="289" y="886"/>
                  </a:lnTo>
                  <a:lnTo>
                    <a:pt x="331" y="886"/>
                  </a:lnTo>
                  <a:lnTo>
                    <a:pt x="331" y="882"/>
                  </a:lnTo>
                  <a:lnTo>
                    <a:pt x="441" y="852"/>
                  </a:lnTo>
                  <a:lnTo>
                    <a:pt x="449" y="850"/>
                  </a:lnTo>
                  <a:lnTo>
                    <a:pt x="307" y="850"/>
                  </a:lnTo>
                  <a:lnTo>
                    <a:pt x="307" y="818"/>
                  </a:lnTo>
                  <a:lnTo>
                    <a:pt x="317" y="818"/>
                  </a:lnTo>
                  <a:lnTo>
                    <a:pt x="320" y="816"/>
                  </a:lnTo>
                  <a:lnTo>
                    <a:pt x="337" y="816"/>
                  </a:lnTo>
                  <a:lnTo>
                    <a:pt x="337" y="812"/>
                  </a:lnTo>
                  <a:lnTo>
                    <a:pt x="344" y="808"/>
                  </a:lnTo>
                  <a:lnTo>
                    <a:pt x="355" y="804"/>
                  </a:lnTo>
                  <a:close/>
                  <a:moveTo>
                    <a:pt x="1304" y="1224"/>
                  </a:moveTo>
                  <a:lnTo>
                    <a:pt x="1215" y="1224"/>
                  </a:lnTo>
                  <a:lnTo>
                    <a:pt x="1297" y="1248"/>
                  </a:lnTo>
                  <a:lnTo>
                    <a:pt x="1467" y="1292"/>
                  </a:lnTo>
                  <a:lnTo>
                    <a:pt x="1552" y="1308"/>
                  </a:lnTo>
                  <a:lnTo>
                    <a:pt x="1636" y="1322"/>
                  </a:lnTo>
                  <a:lnTo>
                    <a:pt x="1717" y="1332"/>
                  </a:lnTo>
                  <a:lnTo>
                    <a:pt x="1794" y="1334"/>
                  </a:lnTo>
                  <a:lnTo>
                    <a:pt x="1864" y="1330"/>
                  </a:lnTo>
                  <a:lnTo>
                    <a:pt x="1928" y="1318"/>
                  </a:lnTo>
                  <a:lnTo>
                    <a:pt x="1977" y="1300"/>
                  </a:lnTo>
                  <a:lnTo>
                    <a:pt x="1740" y="1300"/>
                  </a:lnTo>
                  <a:lnTo>
                    <a:pt x="1658" y="1294"/>
                  </a:lnTo>
                  <a:lnTo>
                    <a:pt x="1571" y="1282"/>
                  </a:lnTo>
                  <a:lnTo>
                    <a:pt x="1482" y="1266"/>
                  </a:lnTo>
                  <a:lnTo>
                    <a:pt x="1393" y="1246"/>
                  </a:lnTo>
                  <a:lnTo>
                    <a:pt x="1304" y="1224"/>
                  </a:lnTo>
                  <a:close/>
                  <a:moveTo>
                    <a:pt x="805" y="1224"/>
                  </a:moveTo>
                  <a:lnTo>
                    <a:pt x="740" y="1224"/>
                  </a:lnTo>
                  <a:lnTo>
                    <a:pt x="647" y="1254"/>
                  </a:lnTo>
                  <a:lnTo>
                    <a:pt x="554" y="1282"/>
                  </a:lnTo>
                  <a:lnTo>
                    <a:pt x="463" y="1304"/>
                  </a:lnTo>
                  <a:lnTo>
                    <a:pt x="376" y="1320"/>
                  </a:lnTo>
                  <a:lnTo>
                    <a:pt x="294" y="1330"/>
                  </a:lnTo>
                  <a:lnTo>
                    <a:pt x="505" y="1330"/>
                  </a:lnTo>
                  <a:lnTo>
                    <a:pt x="564" y="1314"/>
                  </a:lnTo>
                  <a:lnTo>
                    <a:pt x="646" y="1286"/>
                  </a:lnTo>
                  <a:lnTo>
                    <a:pt x="726" y="1256"/>
                  </a:lnTo>
                  <a:lnTo>
                    <a:pt x="805" y="1224"/>
                  </a:lnTo>
                  <a:close/>
                  <a:moveTo>
                    <a:pt x="1826" y="870"/>
                  </a:moveTo>
                  <a:lnTo>
                    <a:pt x="1783" y="870"/>
                  </a:lnTo>
                  <a:lnTo>
                    <a:pt x="1875" y="936"/>
                  </a:lnTo>
                  <a:lnTo>
                    <a:pt x="1945" y="1000"/>
                  </a:lnTo>
                  <a:lnTo>
                    <a:pt x="1995" y="1058"/>
                  </a:lnTo>
                  <a:lnTo>
                    <a:pt x="2023" y="1114"/>
                  </a:lnTo>
                  <a:lnTo>
                    <a:pt x="2031" y="1164"/>
                  </a:lnTo>
                  <a:lnTo>
                    <a:pt x="2018" y="1210"/>
                  </a:lnTo>
                  <a:lnTo>
                    <a:pt x="1986" y="1248"/>
                  </a:lnTo>
                  <a:lnTo>
                    <a:pt x="1941" y="1274"/>
                  </a:lnTo>
                  <a:lnTo>
                    <a:pt x="1883" y="1292"/>
                  </a:lnTo>
                  <a:lnTo>
                    <a:pt x="1815" y="1300"/>
                  </a:lnTo>
                  <a:lnTo>
                    <a:pt x="1977" y="1300"/>
                  </a:lnTo>
                  <a:lnTo>
                    <a:pt x="1983" y="1298"/>
                  </a:lnTo>
                  <a:lnTo>
                    <a:pt x="2027" y="1270"/>
                  </a:lnTo>
                  <a:lnTo>
                    <a:pt x="2060" y="1230"/>
                  </a:lnTo>
                  <a:lnTo>
                    <a:pt x="2076" y="1184"/>
                  </a:lnTo>
                  <a:lnTo>
                    <a:pt x="2075" y="1134"/>
                  </a:lnTo>
                  <a:lnTo>
                    <a:pt x="2055" y="1082"/>
                  </a:lnTo>
                  <a:lnTo>
                    <a:pt x="2017" y="1026"/>
                  </a:lnTo>
                  <a:lnTo>
                    <a:pt x="1959" y="968"/>
                  </a:lnTo>
                  <a:lnTo>
                    <a:pt x="1881" y="906"/>
                  </a:lnTo>
                  <a:lnTo>
                    <a:pt x="1826" y="870"/>
                  </a:lnTo>
                  <a:close/>
                  <a:moveTo>
                    <a:pt x="1787" y="1182"/>
                  </a:moveTo>
                  <a:lnTo>
                    <a:pt x="228" y="1182"/>
                  </a:lnTo>
                  <a:lnTo>
                    <a:pt x="228" y="1224"/>
                  </a:lnTo>
                  <a:lnTo>
                    <a:pt x="1844" y="1224"/>
                  </a:lnTo>
                  <a:lnTo>
                    <a:pt x="1844" y="1189"/>
                  </a:lnTo>
                  <a:lnTo>
                    <a:pt x="1787" y="1182"/>
                  </a:lnTo>
                  <a:close/>
                  <a:moveTo>
                    <a:pt x="1619" y="1006"/>
                  </a:moveTo>
                  <a:lnTo>
                    <a:pt x="1143" y="1006"/>
                  </a:lnTo>
                  <a:lnTo>
                    <a:pt x="1337" y="1014"/>
                  </a:lnTo>
                  <a:lnTo>
                    <a:pt x="1425" y="1022"/>
                  </a:lnTo>
                  <a:lnTo>
                    <a:pt x="1586" y="1042"/>
                  </a:lnTo>
                  <a:lnTo>
                    <a:pt x="1658" y="1056"/>
                  </a:lnTo>
                  <a:lnTo>
                    <a:pt x="1725" y="1072"/>
                  </a:lnTo>
                  <a:lnTo>
                    <a:pt x="1787" y="1090"/>
                  </a:lnTo>
                  <a:lnTo>
                    <a:pt x="1787" y="1182"/>
                  </a:lnTo>
                  <a:lnTo>
                    <a:pt x="1844" y="1189"/>
                  </a:lnTo>
                  <a:lnTo>
                    <a:pt x="1844" y="1182"/>
                  </a:lnTo>
                  <a:lnTo>
                    <a:pt x="1824" y="1182"/>
                  </a:lnTo>
                  <a:lnTo>
                    <a:pt x="1824" y="1064"/>
                  </a:lnTo>
                  <a:lnTo>
                    <a:pt x="1811" y="1056"/>
                  </a:lnTo>
                  <a:lnTo>
                    <a:pt x="1803" y="1054"/>
                  </a:lnTo>
                  <a:lnTo>
                    <a:pt x="1794" y="1054"/>
                  </a:lnTo>
                  <a:lnTo>
                    <a:pt x="1783" y="1050"/>
                  </a:lnTo>
                  <a:lnTo>
                    <a:pt x="1783" y="1036"/>
                  </a:lnTo>
                  <a:lnTo>
                    <a:pt x="1739" y="1036"/>
                  </a:lnTo>
                  <a:lnTo>
                    <a:pt x="1735" y="1032"/>
                  </a:lnTo>
                  <a:lnTo>
                    <a:pt x="1728" y="1032"/>
                  </a:lnTo>
                  <a:lnTo>
                    <a:pt x="1728" y="1026"/>
                  </a:lnTo>
                  <a:lnTo>
                    <a:pt x="1704" y="1026"/>
                  </a:lnTo>
                  <a:lnTo>
                    <a:pt x="1694" y="1024"/>
                  </a:lnTo>
                  <a:lnTo>
                    <a:pt x="1687" y="1024"/>
                  </a:lnTo>
                  <a:lnTo>
                    <a:pt x="1677" y="1020"/>
                  </a:lnTo>
                  <a:lnTo>
                    <a:pt x="1677" y="1012"/>
                  </a:lnTo>
                  <a:lnTo>
                    <a:pt x="1639" y="1012"/>
                  </a:lnTo>
                  <a:lnTo>
                    <a:pt x="1629" y="1008"/>
                  </a:lnTo>
                  <a:lnTo>
                    <a:pt x="1619" y="1008"/>
                  </a:lnTo>
                  <a:lnTo>
                    <a:pt x="1619" y="1006"/>
                  </a:lnTo>
                  <a:close/>
                  <a:moveTo>
                    <a:pt x="331" y="886"/>
                  </a:moveTo>
                  <a:lnTo>
                    <a:pt x="289" y="886"/>
                  </a:lnTo>
                  <a:lnTo>
                    <a:pt x="289" y="1050"/>
                  </a:lnTo>
                  <a:lnTo>
                    <a:pt x="279" y="1054"/>
                  </a:lnTo>
                  <a:lnTo>
                    <a:pt x="272" y="1054"/>
                  </a:lnTo>
                  <a:lnTo>
                    <a:pt x="263" y="1056"/>
                  </a:lnTo>
                  <a:lnTo>
                    <a:pt x="248" y="1064"/>
                  </a:lnTo>
                  <a:lnTo>
                    <a:pt x="248" y="1182"/>
                  </a:lnTo>
                  <a:lnTo>
                    <a:pt x="289" y="1182"/>
                  </a:lnTo>
                  <a:lnTo>
                    <a:pt x="289" y="1090"/>
                  </a:lnTo>
                  <a:lnTo>
                    <a:pt x="350" y="1072"/>
                  </a:lnTo>
                  <a:lnTo>
                    <a:pt x="416" y="1056"/>
                  </a:lnTo>
                  <a:lnTo>
                    <a:pt x="488" y="1042"/>
                  </a:lnTo>
                  <a:lnTo>
                    <a:pt x="535" y="1036"/>
                  </a:lnTo>
                  <a:lnTo>
                    <a:pt x="331" y="1036"/>
                  </a:lnTo>
                  <a:lnTo>
                    <a:pt x="331" y="886"/>
                  </a:lnTo>
                  <a:close/>
                  <a:moveTo>
                    <a:pt x="1093" y="1044"/>
                  </a:moveTo>
                  <a:lnTo>
                    <a:pt x="980" y="1044"/>
                  </a:lnTo>
                  <a:lnTo>
                    <a:pt x="980" y="1182"/>
                  </a:lnTo>
                  <a:lnTo>
                    <a:pt x="997" y="1182"/>
                  </a:lnTo>
                  <a:lnTo>
                    <a:pt x="997" y="1060"/>
                  </a:lnTo>
                  <a:lnTo>
                    <a:pt x="1093" y="1060"/>
                  </a:lnTo>
                  <a:lnTo>
                    <a:pt x="1093" y="1044"/>
                  </a:lnTo>
                  <a:close/>
                  <a:moveTo>
                    <a:pt x="1093" y="1060"/>
                  </a:moveTo>
                  <a:lnTo>
                    <a:pt x="1075" y="1060"/>
                  </a:lnTo>
                  <a:lnTo>
                    <a:pt x="1075" y="1182"/>
                  </a:lnTo>
                  <a:lnTo>
                    <a:pt x="1093" y="1182"/>
                  </a:lnTo>
                  <a:lnTo>
                    <a:pt x="1093" y="1060"/>
                  </a:lnTo>
                  <a:close/>
                  <a:moveTo>
                    <a:pt x="368" y="898"/>
                  </a:moveTo>
                  <a:lnTo>
                    <a:pt x="361" y="900"/>
                  </a:lnTo>
                  <a:lnTo>
                    <a:pt x="351" y="904"/>
                  </a:lnTo>
                  <a:lnTo>
                    <a:pt x="344" y="904"/>
                  </a:lnTo>
                  <a:lnTo>
                    <a:pt x="344" y="1032"/>
                  </a:lnTo>
                  <a:lnTo>
                    <a:pt x="341" y="1032"/>
                  </a:lnTo>
                  <a:lnTo>
                    <a:pt x="333" y="1036"/>
                  </a:lnTo>
                  <a:lnTo>
                    <a:pt x="535" y="1036"/>
                  </a:lnTo>
                  <a:lnTo>
                    <a:pt x="615" y="1026"/>
                  </a:lnTo>
                  <a:lnTo>
                    <a:pt x="368" y="1026"/>
                  </a:lnTo>
                  <a:lnTo>
                    <a:pt x="368" y="898"/>
                  </a:lnTo>
                  <a:close/>
                  <a:moveTo>
                    <a:pt x="1490" y="780"/>
                  </a:moveTo>
                  <a:lnTo>
                    <a:pt x="1038" y="780"/>
                  </a:lnTo>
                  <a:lnTo>
                    <a:pt x="1138" y="782"/>
                  </a:lnTo>
                  <a:lnTo>
                    <a:pt x="1235" y="788"/>
                  </a:lnTo>
                  <a:lnTo>
                    <a:pt x="1413" y="808"/>
                  </a:lnTo>
                  <a:lnTo>
                    <a:pt x="1494" y="822"/>
                  </a:lnTo>
                  <a:lnTo>
                    <a:pt x="1568" y="836"/>
                  </a:lnTo>
                  <a:lnTo>
                    <a:pt x="1635" y="852"/>
                  </a:lnTo>
                  <a:lnTo>
                    <a:pt x="1746" y="882"/>
                  </a:lnTo>
                  <a:lnTo>
                    <a:pt x="1746" y="1036"/>
                  </a:lnTo>
                  <a:lnTo>
                    <a:pt x="1783" y="1036"/>
                  </a:lnTo>
                  <a:lnTo>
                    <a:pt x="1783" y="870"/>
                  </a:lnTo>
                  <a:lnTo>
                    <a:pt x="1826" y="870"/>
                  </a:lnTo>
                  <a:lnTo>
                    <a:pt x="1795" y="850"/>
                  </a:lnTo>
                  <a:lnTo>
                    <a:pt x="1766" y="850"/>
                  </a:lnTo>
                  <a:lnTo>
                    <a:pt x="1763" y="846"/>
                  </a:lnTo>
                  <a:lnTo>
                    <a:pt x="1755" y="846"/>
                  </a:lnTo>
                  <a:lnTo>
                    <a:pt x="1755" y="838"/>
                  </a:lnTo>
                  <a:lnTo>
                    <a:pt x="1735" y="838"/>
                  </a:lnTo>
                  <a:lnTo>
                    <a:pt x="1728" y="836"/>
                  </a:lnTo>
                  <a:lnTo>
                    <a:pt x="1722" y="836"/>
                  </a:lnTo>
                  <a:lnTo>
                    <a:pt x="1711" y="832"/>
                  </a:lnTo>
                  <a:lnTo>
                    <a:pt x="1711" y="828"/>
                  </a:lnTo>
                  <a:lnTo>
                    <a:pt x="1694" y="828"/>
                  </a:lnTo>
                  <a:lnTo>
                    <a:pt x="1683" y="826"/>
                  </a:lnTo>
                  <a:lnTo>
                    <a:pt x="1677" y="822"/>
                  </a:lnTo>
                  <a:lnTo>
                    <a:pt x="1667" y="818"/>
                  </a:lnTo>
                  <a:lnTo>
                    <a:pt x="1667" y="816"/>
                  </a:lnTo>
                  <a:lnTo>
                    <a:pt x="1650" y="816"/>
                  </a:lnTo>
                  <a:lnTo>
                    <a:pt x="1640" y="812"/>
                  </a:lnTo>
                  <a:lnTo>
                    <a:pt x="1619" y="808"/>
                  </a:lnTo>
                  <a:lnTo>
                    <a:pt x="1609" y="804"/>
                  </a:lnTo>
                  <a:lnTo>
                    <a:pt x="1609" y="802"/>
                  </a:lnTo>
                  <a:lnTo>
                    <a:pt x="1589" y="802"/>
                  </a:lnTo>
                  <a:lnTo>
                    <a:pt x="1577" y="798"/>
                  </a:lnTo>
                  <a:lnTo>
                    <a:pt x="1541" y="792"/>
                  </a:lnTo>
                  <a:lnTo>
                    <a:pt x="1541" y="788"/>
                  </a:lnTo>
                  <a:lnTo>
                    <a:pt x="1524" y="788"/>
                  </a:lnTo>
                  <a:lnTo>
                    <a:pt x="1490" y="780"/>
                  </a:lnTo>
                  <a:close/>
                  <a:moveTo>
                    <a:pt x="426" y="882"/>
                  </a:moveTo>
                  <a:lnTo>
                    <a:pt x="416" y="886"/>
                  </a:lnTo>
                  <a:lnTo>
                    <a:pt x="405" y="890"/>
                  </a:lnTo>
                  <a:lnTo>
                    <a:pt x="399" y="890"/>
                  </a:lnTo>
                  <a:lnTo>
                    <a:pt x="399" y="1020"/>
                  </a:lnTo>
                  <a:lnTo>
                    <a:pt x="389" y="1024"/>
                  </a:lnTo>
                  <a:lnTo>
                    <a:pt x="378" y="1024"/>
                  </a:lnTo>
                  <a:lnTo>
                    <a:pt x="368" y="1026"/>
                  </a:lnTo>
                  <a:lnTo>
                    <a:pt x="615" y="1026"/>
                  </a:lnTo>
                  <a:lnTo>
                    <a:pt x="648" y="1022"/>
                  </a:lnTo>
                  <a:lnTo>
                    <a:pt x="737" y="1014"/>
                  </a:lnTo>
                  <a:lnTo>
                    <a:pt x="784" y="1012"/>
                  </a:lnTo>
                  <a:lnTo>
                    <a:pt x="426" y="1012"/>
                  </a:lnTo>
                  <a:lnTo>
                    <a:pt x="426" y="882"/>
                  </a:lnTo>
                  <a:close/>
                  <a:moveTo>
                    <a:pt x="1704" y="898"/>
                  </a:moveTo>
                  <a:lnTo>
                    <a:pt x="1704" y="1026"/>
                  </a:lnTo>
                  <a:lnTo>
                    <a:pt x="1728" y="1026"/>
                  </a:lnTo>
                  <a:lnTo>
                    <a:pt x="1728" y="904"/>
                  </a:lnTo>
                  <a:lnTo>
                    <a:pt x="1722" y="904"/>
                  </a:lnTo>
                  <a:lnTo>
                    <a:pt x="1715" y="900"/>
                  </a:lnTo>
                  <a:lnTo>
                    <a:pt x="1704" y="898"/>
                  </a:lnTo>
                  <a:close/>
                  <a:moveTo>
                    <a:pt x="485" y="874"/>
                  </a:moveTo>
                  <a:lnTo>
                    <a:pt x="474" y="876"/>
                  </a:lnTo>
                  <a:lnTo>
                    <a:pt x="464" y="876"/>
                  </a:lnTo>
                  <a:lnTo>
                    <a:pt x="453" y="880"/>
                  </a:lnTo>
                  <a:lnTo>
                    <a:pt x="453" y="1008"/>
                  </a:lnTo>
                  <a:lnTo>
                    <a:pt x="444" y="1008"/>
                  </a:lnTo>
                  <a:lnTo>
                    <a:pt x="437" y="1012"/>
                  </a:lnTo>
                  <a:lnTo>
                    <a:pt x="784" y="1012"/>
                  </a:lnTo>
                  <a:lnTo>
                    <a:pt x="932" y="1006"/>
                  </a:lnTo>
                  <a:lnTo>
                    <a:pt x="1619" y="1006"/>
                  </a:lnTo>
                  <a:lnTo>
                    <a:pt x="1619" y="1002"/>
                  </a:lnTo>
                  <a:lnTo>
                    <a:pt x="485" y="1002"/>
                  </a:lnTo>
                  <a:lnTo>
                    <a:pt x="485" y="874"/>
                  </a:lnTo>
                  <a:close/>
                  <a:moveTo>
                    <a:pt x="1650" y="882"/>
                  </a:moveTo>
                  <a:lnTo>
                    <a:pt x="1650" y="1012"/>
                  </a:lnTo>
                  <a:lnTo>
                    <a:pt x="1677" y="1012"/>
                  </a:lnTo>
                  <a:lnTo>
                    <a:pt x="1677" y="890"/>
                  </a:lnTo>
                  <a:lnTo>
                    <a:pt x="1667" y="890"/>
                  </a:lnTo>
                  <a:lnTo>
                    <a:pt x="1657" y="886"/>
                  </a:lnTo>
                  <a:lnTo>
                    <a:pt x="1650" y="882"/>
                  </a:lnTo>
                  <a:close/>
                  <a:moveTo>
                    <a:pt x="1571" y="1000"/>
                  </a:moveTo>
                  <a:lnTo>
                    <a:pt x="505" y="1000"/>
                  </a:lnTo>
                  <a:lnTo>
                    <a:pt x="494" y="1002"/>
                  </a:lnTo>
                  <a:lnTo>
                    <a:pt x="1581" y="1002"/>
                  </a:lnTo>
                  <a:lnTo>
                    <a:pt x="1571" y="1000"/>
                  </a:lnTo>
                  <a:close/>
                  <a:moveTo>
                    <a:pt x="1589" y="874"/>
                  </a:moveTo>
                  <a:lnTo>
                    <a:pt x="1589" y="1002"/>
                  </a:lnTo>
                  <a:lnTo>
                    <a:pt x="1619" y="1002"/>
                  </a:lnTo>
                  <a:lnTo>
                    <a:pt x="1619" y="880"/>
                  </a:lnTo>
                  <a:lnTo>
                    <a:pt x="1609" y="876"/>
                  </a:lnTo>
                  <a:lnTo>
                    <a:pt x="1598" y="876"/>
                  </a:lnTo>
                  <a:lnTo>
                    <a:pt x="1589" y="874"/>
                  </a:lnTo>
                  <a:close/>
                  <a:moveTo>
                    <a:pt x="546" y="862"/>
                  </a:moveTo>
                  <a:lnTo>
                    <a:pt x="536" y="862"/>
                  </a:lnTo>
                  <a:lnTo>
                    <a:pt x="525" y="866"/>
                  </a:lnTo>
                  <a:lnTo>
                    <a:pt x="515" y="866"/>
                  </a:lnTo>
                  <a:lnTo>
                    <a:pt x="515" y="1000"/>
                  </a:lnTo>
                  <a:lnTo>
                    <a:pt x="1561" y="1000"/>
                  </a:lnTo>
                  <a:lnTo>
                    <a:pt x="1561" y="992"/>
                  </a:lnTo>
                  <a:lnTo>
                    <a:pt x="546" y="992"/>
                  </a:lnTo>
                  <a:lnTo>
                    <a:pt x="546" y="862"/>
                  </a:lnTo>
                  <a:close/>
                  <a:moveTo>
                    <a:pt x="611" y="852"/>
                  </a:moveTo>
                  <a:lnTo>
                    <a:pt x="601" y="852"/>
                  </a:lnTo>
                  <a:lnTo>
                    <a:pt x="587" y="856"/>
                  </a:lnTo>
                  <a:lnTo>
                    <a:pt x="577" y="856"/>
                  </a:lnTo>
                  <a:lnTo>
                    <a:pt x="577" y="988"/>
                  </a:lnTo>
                  <a:lnTo>
                    <a:pt x="566" y="992"/>
                  </a:lnTo>
                  <a:lnTo>
                    <a:pt x="1509" y="992"/>
                  </a:lnTo>
                  <a:lnTo>
                    <a:pt x="1500" y="988"/>
                  </a:lnTo>
                  <a:lnTo>
                    <a:pt x="1500" y="984"/>
                  </a:lnTo>
                  <a:lnTo>
                    <a:pt x="611" y="984"/>
                  </a:lnTo>
                  <a:lnTo>
                    <a:pt x="611" y="852"/>
                  </a:lnTo>
                  <a:close/>
                  <a:moveTo>
                    <a:pt x="1541" y="862"/>
                  </a:moveTo>
                  <a:lnTo>
                    <a:pt x="1526" y="862"/>
                  </a:lnTo>
                  <a:lnTo>
                    <a:pt x="1526" y="992"/>
                  </a:lnTo>
                  <a:lnTo>
                    <a:pt x="1561" y="992"/>
                  </a:lnTo>
                  <a:lnTo>
                    <a:pt x="1561" y="866"/>
                  </a:lnTo>
                  <a:lnTo>
                    <a:pt x="1550" y="866"/>
                  </a:lnTo>
                  <a:lnTo>
                    <a:pt x="1541" y="862"/>
                  </a:lnTo>
                  <a:close/>
                  <a:moveTo>
                    <a:pt x="1445" y="982"/>
                  </a:moveTo>
                  <a:lnTo>
                    <a:pt x="631" y="982"/>
                  </a:lnTo>
                  <a:lnTo>
                    <a:pt x="621" y="984"/>
                  </a:lnTo>
                  <a:lnTo>
                    <a:pt x="1455" y="984"/>
                  </a:lnTo>
                  <a:lnTo>
                    <a:pt x="1445" y="982"/>
                  </a:lnTo>
                  <a:close/>
                  <a:moveTo>
                    <a:pt x="1476" y="852"/>
                  </a:moveTo>
                  <a:lnTo>
                    <a:pt x="1461" y="852"/>
                  </a:lnTo>
                  <a:lnTo>
                    <a:pt x="1461" y="984"/>
                  </a:lnTo>
                  <a:lnTo>
                    <a:pt x="1500" y="984"/>
                  </a:lnTo>
                  <a:lnTo>
                    <a:pt x="1500" y="856"/>
                  </a:lnTo>
                  <a:lnTo>
                    <a:pt x="1485" y="856"/>
                  </a:lnTo>
                  <a:lnTo>
                    <a:pt x="1476" y="852"/>
                  </a:lnTo>
                  <a:close/>
                  <a:moveTo>
                    <a:pt x="679" y="842"/>
                  </a:moveTo>
                  <a:lnTo>
                    <a:pt x="666" y="846"/>
                  </a:lnTo>
                  <a:lnTo>
                    <a:pt x="651" y="846"/>
                  </a:lnTo>
                  <a:lnTo>
                    <a:pt x="642" y="850"/>
                  </a:lnTo>
                  <a:lnTo>
                    <a:pt x="642" y="982"/>
                  </a:lnTo>
                  <a:lnTo>
                    <a:pt x="1435" y="982"/>
                  </a:lnTo>
                  <a:lnTo>
                    <a:pt x="1435" y="978"/>
                  </a:lnTo>
                  <a:lnTo>
                    <a:pt x="679" y="978"/>
                  </a:lnTo>
                  <a:lnTo>
                    <a:pt x="679" y="842"/>
                  </a:lnTo>
                  <a:close/>
                  <a:moveTo>
                    <a:pt x="747" y="836"/>
                  </a:moveTo>
                  <a:lnTo>
                    <a:pt x="737" y="836"/>
                  </a:lnTo>
                  <a:lnTo>
                    <a:pt x="717" y="838"/>
                  </a:lnTo>
                  <a:lnTo>
                    <a:pt x="707" y="838"/>
                  </a:lnTo>
                  <a:lnTo>
                    <a:pt x="707" y="976"/>
                  </a:lnTo>
                  <a:lnTo>
                    <a:pt x="696" y="978"/>
                  </a:lnTo>
                  <a:lnTo>
                    <a:pt x="1376" y="978"/>
                  </a:lnTo>
                  <a:lnTo>
                    <a:pt x="1367" y="976"/>
                  </a:lnTo>
                  <a:lnTo>
                    <a:pt x="1367" y="972"/>
                  </a:lnTo>
                  <a:lnTo>
                    <a:pt x="747" y="972"/>
                  </a:lnTo>
                  <a:lnTo>
                    <a:pt x="747" y="836"/>
                  </a:lnTo>
                  <a:close/>
                  <a:moveTo>
                    <a:pt x="1397" y="842"/>
                  </a:moveTo>
                  <a:lnTo>
                    <a:pt x="1397" y="978"/>
                  </a:lnTo>
                  <a:lnTo>
                    <a:pt x="1435" y="978"/>
                  </a:lnTo>
                  <a:lnTo>
                    <a:pt x="1435" y="850"/>
                  </a:lnTo>
                  <a:lnTo>
                    <a:pt x="1421" y="846"/>
                  </a:lnTo>
                  <a:lnTo>
                    <a:pt x="1407" y="846"/>
                  </a:lnTo>
                  <a:lnTo>
                    <a:pt x="1397" y="842"/>
                  </a:lnTo>
                  <a:close/>
                  <a:moveTo>
                    <a:pt x="823" y="828"/>
                  </a:moveTo>
                  <a:lnTo>
                    <a:pt x="810" y="830"/>
                  </a:lnTo>
                  <a:lnTo>
                    <a:pt x="799" y="832"/>
                  </a:lnTo>
                  <a:lnTo>
                    <a:pt x="779" y="832"/>
                  </a:lnTo>
                  <a:lnTo>
                    <a:pt x="779" y="972"/>
                  </a:lnTo>
                  <a:lnTo>
                    <a:pt x="1295" y="972"/>
                  </a:lnTo>
                  <a:lnTo>
                    <a:pt x="1295" y="968"/>
                  </a:lnTo>
                  <a:lnTo>
                    <a:pt x="823" y="968"/>
                  </a:lnTo>
                  <a:lnTo>
                    <a:pt x="823" y="828"/>
                  </a:lnTo>
                  <a:close/>
                  <a:moveTo>
                    <a:pt x="1335" y="836"/>
                  </a:moveTo>
                  <a:lnTo>
                    <a:pt x="1325" y="836"/>
                  </a:lnTo>
                  <a:lnTo>
                    <a:pt x="1325" y="972"/>
                  </a:lnTo>
                  <a:lnTo>
                    <a:pt x="1367" y="972"/>
                  </a:lnTo>
                  <a:lnTo>
                    <a:pt x="1367" y="838"/>
                  </a:lnTo>
                  <a:lnTo>
                    <a:pt x="1356" y="838"/>
                  </a:lnTo>
                  <a:lnTo>
                    <a:pt x="1335" y="836"/>
                  </a:lnTo>
                  <a:close/>
                  <a:moveTo>
                    <a:pt x="897" y="826"/>
                  </a:moveTo>
                  <a:lnTo>
                    <a:pt x="863" y="826"/>
                  </a:lnTo>
                  <a:lnTo>
                    <a:pt x="851" y="828"/>
                  </a:lnTo>
                  <a:lnTo>
                    <a:pt x="851" y="968"/>
                  </a:lnTo>
                  <a:lnTo>
                    <a:pt x="897" y="968"/>
                  </a:lnTo>
                  <a:lnTo>
                    <a:pt x="897" y="826"/>
                  </a:lnTo>
                  <a:close/>
                  <a:moveTo>
                    <a:pt x="1167" y="964"/>
                  </a:moveTo>
                  <a:lnTo>
                    <a:pt x="908" y="964"/>
                  </a:lnTo>
                  <a:lnTo>
                    <a:pt x="897" y="968"/>
                  </a:lnTo>
                  <a:lnTo>
                    <a:pt x="1175" y="968"/>
                  </a:lnTo>
                  <a:lnTo>
                    <a:pt x="1167" y="964"/>
                  </a:lnTo>
                  <a:close/>
                  <a:moveTo>
                    <a:pt x="1212" y="826"/>
                  </a:moveTo>
                  <a:lnTo>
                    <a:pt x="1175" y="826"/>
                  </a:lnTo>
                  <a:lnTo>
                    <a:pt x="1175" y="968"/>
                  </a:lnTo>
                  <a:lnTo>
                    <a:pt x="1223" y="968"/>
                  </a:lnTo>
                  <a:lnTo>
                    <a:pt x="1223" y="828"/>
                  </a:lnTo>
                  <a:lnTo>
                    <a:pt x="1212" y="826"/>
                  </a:lnTo>
                  <a:close/>
                  <a:moveTo>
                    <a:pt x="1254" y="828"/>
                  </a:moveTo>
                  <a:lnTo>
                    <a:pt x="1254" y="968"/>
                  </a:lnTo>
                  <a:lnTo>
                    <a:pt x="1295" y="968"/>
                  </a:lnTo>
                  <a:lnTo>
                    <a:pt x="1295" y="832"/>
                  </a:lnTo>
                  <a:lnTo>
                    <a:pt x="1274" y="832"/>
                  </a:lnTo>
                  <a:lnTo>
                    <a:pt x="1254" y="828"/>
                  </a:lnTo>
                  <a:close/>
                  <a:moveTo>
                    <a:pt x="977" y="822"/>
                  </a:moveTo>
                  <a:lnTo>
                    <a:pt x="939" y="822"/>
                  </a:lnTo>
                  <a:lnTo>
                    <a:pt x="929" y="826"/>
                  </a:lnTo>
                  <a:lnTo>
                    <a:pt x="929" y="964"/>
                  </a:lnTo>
                  <a:lnTo>
                    <a:pt x="977" y="964"/>
                  </a:lnTo>
                  <a:lnTo>
                    <a:pt x="977" y="822"/>
                  </a:lnTo>
                  <a:close/>
                  <a:moveTo>
                    <a:pt x="1065" y="822"/>
                  </a:moveTo>
                  <a:lnTo>
                    <a:pt x="1008" y="822"/>
                  </a:lnTo>
                  <a:lnTo>
                    <a:pt x="1008" y="964"/>
                  </a:lnTo>
                  <a:lnTo>
                    <a:pt x="1065" y="964"/>
                  </a:lnTo>
                  <a:lnTo>
                    <a:pt x="1065" y="822"/>
                  </a:lnTo>
                  <a:close/>
                  <a:moveTo>
                    <a:pt x="1134" y="822"/>
                  </a:moveTo>
                  <a:lnTo>
                    <a:pt x="1097" y="822"/>
                  </a:lnTo>
                  <a:lnTo>
                    <a:pt x="1097" y="964"/>
                  </a:lnTo>
                  <a:lnTo>
                    <a:pt x="1147" y="964"/>
                  </a:lnTo>
                  <a:lnTo>
                    <a:pt x="1147" y="826"/>
                  </a:lnTo>
                  <a:lnTo>
                    <a:pt x="1134" y="822"/>
                  </a:lnTo>
                  <a:close/>
                  <a:moveTo>
                    <a:pt x="337" y="816"/>
                  </a:moveTo>
                  <a:lnTo>
                    <a:pt x="320" y="816"/>
                  </a:lnTo>
                  <a:lnTo>
                    <a:pt x="320" y="846"/>
                  </a:lnTo>
                  <a:lnTo>
                    <a:pt x="311" y="846"/>
                  </a:lnTo>
                  <a:lnTo>
                    <a:pt x="307" y="850"/>
                  </a:lnTo>
                  <a:lnTo>
                    <a:pt x="449" y="850"/>
                  </a:lnTo>
                  <a:lnTo>
                    <a:pt x="499" y="838"/>
                  </a:lnTo>
                  <a:lnTo>
                    <a:pt x="337" y="838"/>
                  </a:lnTo>
                  <a:lnTo>
                    <a:pt x="337" y="816"/>
                  </a:lnTo>
                  <a:close/>
                  <a:moveTo>
                    <a:pt x="1783" y="816"/>
                  </a:moveTo>
                  <a:lnTo>
                    <a:pt x="1755" y="816"/>
                  </a:lnTo>
                  <a:lnTo>
                    <a:pt x="1759" y="818"/>
                  </a:lnTo>
                  <a:lnTo>
                    <a:pt x="1766" y="818"/>
                  </a:lnTo>
                  <a:lnTo>
                    <a:pt x="1766" y="850"/>
                  </a:lnTo>
                  <a:lnTo>
                    <a:pt x="1795" y="850"/>
                  </a:lnTo>
                  <a:lnTo>
                    <a:pt x="1783" y="842"/>
                  </a:lnTo>
                  <a:lnTo>
                    <a:pt x="1783" y="816"/>
                  </a:lnTo>
                  <a:close/>
                  <a:moveTo>
                    <a:pt x="316" y="372"/>
                  </a:moveTo>
                  <a:lnTo>
                    <a:pt x="241" y="380"/>
                  </a:lnTo>
                  <a:lnTo>
                    <a:pt x="180" y="396"/>
                  </a:lnTo>
                  <a:lnTo>
                    <a:pt x="136" y="422"/>
                  </a:lnTo>
                  <a:lnTo>
                    <a:pt x="109" y="458"/>
                  </a:lnTo>
                  <a:lnTo>
                    <a:pt x="100" y="506"/>
                  </a:lnTo>
                  <a:lnTo>
                    <a:pt x="110" y="558"/>
                  </a:lnTo>
                  <a:lnTo>
                    <a:pt x="138" y="614"/>
                  </a:lnTo>
                  <a:lnTo>
                    <a:pt x="183" y="674"/>
                  </a:lnTo>
                  <a:lnTo>
                    <a:pt x="243" y="736"/>
                  </a:lnTo>
                  <a:lnTo>
                    <a:pt x="317" y="798"/>
                  </a:lnTo>
                  <a:lnTo>
                    <a:pt x="307" y="802"/>
                  </a:lnTo>
                  <a:lnTo>
                    <a:pt x="303" y="802"/>
                  </a:lnTo>
                  <a:lnTo>
                    <a:pt x="296" y="804"/>
                  </a:lnTo>
                  <a:lnTo>
                    <a:pt x="361" y="804"/>
                  </a:lnTo>
                  <a:lnTo>
                    <a:pt x="361" y="832"/>
                  </a:lnTo>
                  <a:lnTo>
                    <a:pt x="355" y="836"/>
                  </a:lnTo>
                  <a:lnTo>
                    <a:pt x="344" y="836"/>
                  </a:lnTo>
                  <a:lnTo>
                    <a:pt x="337" y="838"/>
                  </a:lnTo>
                  <a:lnTo>
                    <a:pt x="499" y="838"/>
                  </a:lnTo>
                  <a:lnTo>
                    <a:pt x="507" y="836"/>
                  </a:lnTo>
                  <a:lnTo>
                    <a:pt x="549" y="828"/>
                  </a:lnTo>
                  <a:lnTo>
                    <a:pt x="378" y="828"/>
                  </a:lnTo>
                  <a:lnTo>
                    <a:pt x="378" y="798"/>
                  </a:lnTo>
                  <a:lnTo>
                    <a:pt x="389" y="798"/>
                  </a:lnTo>
                  <a:lnTo>
                    <a:pt x="399" y="796"/>
                  </a:lnTo>
                  <a:lnTo>
                    <a:pt x="405" y="792"/>
                  </a:lnTo>
                  <a:lnTo>
                    <a:pt x="333" y="792"/>
                  </a:lnTo>
                  <a:lnTo>
                    <a:pt x="258" y="726"/>
                  </a:lnTo>
                  <a:lnTo>
                    <a:pt x="200" y="662"/>
                  </a:lnTo>
                  <a:lnTo>
                    <a:pt x="162" y="602"/>
                  </a:lnTo>
                  <a:lnTo>
                    <a:pt x="145" y="546"/>
                  </a:lnTo>
                  <a:lnTo>
                    <a:pt x="153" y="496"/>
                  </a:lnTo>
                  <a:lnTo>
                    <a:pt x="181" y="464"/>
                  </a:lnTo>
                  <a:lnTo>
                    <a:pt x="233" y="442"/>
                  </a:lnTo>
                  <a:lnTo>
                    <a:pt x="306" y="428"/>
                  </a:lnTo>
                  <a:lnTo>
                    <a:pt x="397" y="422"/>
                  </a:lnTo>
                  <a:lnTo>
                    <a:pt x="711" y="422"/>
                  </a:lnTo>
                  <a:lnTo>
                    <a:pt x="642" y="406"/>
                  </a:lnTo>
                  <a:lnTo>
                    <a:pt x="641" y="400"/>
                  </a:lnTo>
                  <a:lnTo>
                    <a:pt x="611" y="400"/>
                  </a:lnTo>
                  <a:lnTo>
                    <a:pt x="502" y="384"/>
                  </a:lnTo>
                  <a:lnTo>
                    <a:pt x="403" y="374"/>
                  </a:lnTo>
                  <a:lnTo>
                    <a:pt x="316" y="372"/>
                  </a:lnTo>
                  <a:close/>
                  <a:moveTo>
                    <a:pt x="1783" y="804"/>
                  </a:moveTo>
                  <a:lnTo>
                    <a:pt x="1722" y="804"/>
                  </a:lnTo>
                  <a:lnTo>
                    <a:pt x="1728" y="808"/>
                  </a:lnTo>
                  <a:lnTo>
                    <a:pt x="1735" y="812"/>
                  </a:lnTo>
                  <a:lnTo>
                    <a:pt x="1735" y="838"/>
                  </a:lnTo>
                  <a:lnTo>
                    <a:pt x="1755" y="838"/>
                  </a:lnTo>
                  <a:lnTo>
                    <a:pt x="1755" y="816"/>
                  </a:lnTo>
                  <a:lnTo>
                    <a:pt x="1783" y="816"/>
                  </a:lnTo>
                  <a:lnTo>
                    <a:pt x="1783" y="804"/>
                  </a:lnTo>
                  <a:close/>
                  <a:moveTo>
                    <a:pt x="711" y="422"/>
                  </a:moveTo>
                  <a:lnTo>
                    <a:pt x="397" y="422"/>
                  </a:lnTo>
                  <a:lnTo>
                    <a:pt x="503" y="426"/>
                  </a:lnTo>
                  <a:lnTo>
                    <a:pt x="621" y="438"/>
                  </a:lnTo>
                  <a:lnTo>
                    <a:pt x="636" y="492"/>
                  </a:lnTo>
                  <a:lnTo>
                    <a:pt x="653" y="544"/>
                  </a:lnTo>
                  <a:lnTo>
                    <a:pt x="670" y="592"/>
                  </a:lnTo>
                  <a:lnTo>
                    <a:pt x="686" y="638"/>
                  </a:lnTo>
                  <a:lnTo>
                    <a:pt x="635" y="664"/>
                  </a:lnTo>
                  <a:lnTo>
                    <a:pt x="521" y="726"/>
                  </a:lnTo>
                  <a:lnTo>
                    <a:pt x="461" y="760"/>
                  </a:lnTo>
                  <a:lnTo>
                    <a:pt x="425" y="768"/>
                  </a:lnTo>
                  <a:lnTo>
                    <a:pt x="392" y="778"/>
                  </a:lnTo>
                  <a:lnTo>
                    <a:pt x="361" y="786"/>
                  </a:lnTo>
                  <a:lnTo>
                    <a:pt x="333" y="792"/>
                  </a:lnTo>
                  <a:lnTo>
                    <a:pt x="405" y="792"/>
                  </a:lnTo>
                  <a:lnTo>
                    <a:pt x="405" y="818"/>
                  </a:lnTo>
                  <a:lnTo>
                    <a:pt x="399" y="822"/>
                  </a:lnTo>
                  <a:lnTo>
                    <a:pt x="378" y="828"/>
                  </a:lnTo>
                  <a:lnTo>
                    <a:pt x="549" y="828"/>
                  </a:lnTo>
                  <a:lnTo>
                    <a:pt x="581" y="822"/>
                  </a:lnTo>
                  <a:lnTo>
                    <a:pt x="615" y="816"/>
                  </a:lnTo>
                  <a:lnTo>
                    <a:pt x="426" y="816"/>
                  </a:lnTo>
                  <a:lnTo>
                    <a:pt x="426" y="788"/>
                  </a:lnTo>
                  <a:lnTo>
                    <a:pt x="436" y="786"/>
                  </a:lnTo>
                  <a:lnTo>
                    <a:pt x="457" y="780"/>
                  </a:lnTo>
                  <a:lnTo>
                    <a:pt x="468" y="778"/>
                  </a:lnTo>
                  <a:lnTo>
                    <a:pt x="485" y="778"/>
                  </a:lnTo>
                  <a:lnTo>
                    <a:pt x="485" y="772"/>
                  </a:lnTo>
                  <a:lnTo>
                    <a:pt x="497" y="768"/>
                  </a:lnTo>
                  <a:lnTo>
                    <a:pt x="510" y="766"/>
                  </a:lnTo>
                  <a:lnTo>
                    <a:pt x="521" y="762"/>
                  </a:lnTo>
                  <a:lnTo>
                    <a:pt x="533" y="760"/>
                  </a:lnTo>
                  <a:lnTo>
                    <a:pt x="553" y="760"/>
                  </a:lnTo>
                  <a:lnTo>
                    <a:pt x="553" y="756"/>
                  </a:lnTo>
                  <a:lnTo>
                    <a:pt x="569" y="754"/>
                  </a:lnTo>
                  <a:lnTo>
                    <a:pt x="595" y="748"/>
                  </a:lnTo>
                  <a:lnTo>
                    <a:pt x="515" y="748"/>
                  </a:lnTo>
                  <a:lnTo>
                    <a:pt x="563" y="722"/>
                  </a:lnTo>
                  <a:lnTo>
                    <a:pt x="609" y="698"/>
                  </a:lnTo>
                  <a:lnTo>
                    <a:pt x="653" y="674"/>
                  </a:lnTo>
                  <a:lnTo>
                    <a:pt x="693" y="654"/>
                  </a:lnTo>
                  <a:lnTo>
                    <a:pt x="717" y="654"/>
                  </a:lnTo>
                  <a:lnTo>
                    <a:pt x="714" y="646"/>
                  </a:lnTo>
                  <a:lnTo>
                    <a:pt x="752" y="626"/>
                  </a:lnTo>
                  <a:lnTo>
                    <a:pt x="756" y="624"/>
                  </a:lnTo>
                  <a:lnTo>
                    <a:pt x="707" y="624"/>
                  </a:lnTo>
                  <a:lnTo>
                    <a:pt x="691" y="582"/>
                  </a:lnTo>
                  <a:lnTo>
                    <a:pt x="676" y="538"/>
                  </a:lnTo>
                  <a:lnTo>
                    <a:pt x="662" y="490"/>
                  </a:lnTo>
                  <a:lnTo>
                    <a:pt x="648" y="442"/>
                  </a:lnTo>
                  <a:lnTo>
                    <a:pt x="800" y="442"/>
                  </a:lnTo>
                  <a:lnTo>
                    <a:pt x="711" y="422"/>
                  </a:lnTo>
                  <a:close/>
                  <a:moveTo>
                    <a:pt x="1736" y="792"/>
                  </a:moveTo>
                  <a:lnTo>
                    <a:pt x="1667" y="792"/>
                  </a:lnTo>
                  <a:lnTo>
                    <a:pt x="1677" y="796"/>
                  </a:lnTo>
                  <a:lnTo>
                    <a:pt x="1683" y="798"/>
                  </a:lnTo>
                  <a:lnTo>
                    <a:pt x="1694" y="798"/>
                  </a:lnTo>
                  <a:lnTo>
                    <a:pt x="1694" y="828"/>
                  </a:lnTo>
                  <a:lnTo>
                    <a:pt x="1711" y="828"/>
                  </a:lnTo>
                  <a:lnTo>
                    <a:pt x="1711" y="804"/>
                  </a:lnTo>
                  <a:lnTo>
                    <a:pt x="1776" y="804"/>
                  </a:lnTo>
                  <a:lnTo>
                    <a:pt x="1755" y="798"/>
                  </a:lnTo>
                  <a:lnTo>
                    <a:pt x="1736" y="792"/>
                  </a:lnTo>
                  <a:close/>
                  <a:moveTo>
                    <a:pt x="485" y="778"/>
                  </a:moveTo>
                  <a:lnTo>
                    <a:pt x="468" y="778"/>
                  </a:lnTo>
                  <a:lnTo>
                    <a:pt x="468" y="804"/>
                  </a:lnTo>
                  <a:lnTo>
                    <a:pt x="457" y="808"/>
                  </a:lnTo>
                  <a:lnTo>
                    <a:pt x="436" y="812"/>
                  </a:lnTo>
                  <a:lnTo>
                    <a:pt x="426" y="816"/>
                  </a:lnTo>
                  <a:lnTo>
                    <a:pt x="615" y="816"/>
                  </a:lnTo>
                  <a:lnTo>
                    <a:pt x="661" y="808"/>
                  </a:lnTo>
                  <a:lnTo>
                    <a:pt x="713" y="802"/>
                  </a:lnTo>
                  <a:lnTo>
                    <a:pt x="485" y="802"/>
                  </a:lnTo>
                  <a:lnTo>
                    <a:pt x="485" y="778"/>
                  </a:lnTo>
                  <a:close/>
                  <a:moveTo>
                    <a:pt x="1690" y="778"/>
                  </a:moveTo>
                  <a:lnTo>
                    <a:pt x="1609" y="778"/>
                  </a:lnTo>
                  <a:lnTo>
                    <a:pt x="1619" y="780"/>
                  </a:lnTo>
                  <a:lnTo>
                    <a:pt x="1640" y="786"/>
                  </a:lnTo>
                  <a:lnTo>
                    <a:pt x="1650" y="788"/>
                  </a:lnTo>
                  <a:lnTo>
                    <a:pt x="1650" y="816"/>
                  </a:lnTo>
                  <a:lnTo>
                    <a:pt x="1667" y="816"/>
                  </a:lnTo>
                  <a:lnTo>
                    <a:pt x="1667" y="792"/>
                  </a:lnTo>
                  <a:lnTo>
                    <a:pt x="1736" y="792"/>
                  </a:lnTo>
                  <a:lnTo>
                    <a:pt x="1730" y="790"/>
                  </a:lnTo>
                  <a:lnTo>
                    <a:pt x="1699" y="780"/>
                  </a:lnTo>
                  <a:lnTo>
                    <a:pt x="1690" y="778"/>
                  </a:lnTo>
                  <a:close/>
                  <a:moveTo>
                    <a:pt x="553" y="760"/>
                  </a:moveTo>
                  <a:lnTo>
                    <a:pt x="533" y="760"/>
                  </a:lnTo>
                  <a:lnTo>
                    <a:pt x="533" y="792"/>
                  </a:lnTo>
                  <a:lnTo>
                    <a:pt x="508" y="796"/>
                  </a:lnTo>
                  <a:lnTo>
                    <a:pt x="497" y="798"/>
                  </a:lnTo>
                  <a:lnTo>
                    <a:pt x="485" y="802"/>
                  </a:lnTo>
                  <a:lnTo>
                    <a:pt x="713" y="802"/>
                  </a:lnTo>
                  <a:lnTo>
                    <a:pt x="839" y="788"/>
                  </a:lnTo>
                  <a:lnTo>
                    <a:pt x="553" y="788"/>
                  </a:lnTo>
                  <a:lnTo>
                    <a:pt x="553" y="760"/>
                  </a:lnTo>
                  <a:close/>
                  <a:moveTo>
                    <a:pt x="1635" y="760"/>
                  </a:moveTo>
                  <a:lnTo>
                    <a:pt x="1541" y="760"/>
                  </a:lnTo>
                  <a:lnTo>
                    <a:pt x="1553" y="762"/>
                  </a:lnTo>
                  <a:lnTo>
                    <a:pt x="1566" y="766"/>
                  </a:lnTo>
                  <a:lnTo>
                    <a:pt x="1577" y="768"/>
                  </a:lnTo>
                  <a:lnTo>
                    <a:pt x="1589" y="772"/>
                  </a:lnTo>
                  <a:lnTo>
                    <a:pt x="1589" y="802"/>
                  </a:lnTo>
                  <a:lnTo>
                    <a:pt x="1609" y="802"/>
                  </a:lnTo>
                  <a:lnTo>
                    <a:pt x="1609" y="778"/>
                  </a:lnTo>
                  <a:lnTo>
                    <a:pt x="1690" y="778"/>
                  </a:lnTo>
                  <a:lnTo>
                    <a:pt x="1663" y="772"/>
                  </a:lnTo>
                  <a:lnTo>
                    <a:pt x="1674" y="764"/>
                  </a:lnTo>
                  <a:lnTo>
                    <a:pt x="1643" y="764"/>
                  </a:lnTo>
                  <a:lnTo>
                    <a:pt x="1635" y="760"/>
                  </a:lnTo>
                  <a:close/>
                  <a:moveTo>
                    <a:pt x="638" y="744"/>
                  </a:moveTo>
                  <a:lnTo>
                    <a:pt x="621" y="744"/>
                  </a:lnTo>
                  <a:lnTo>
                    <a:pt x="621" y="774"/>
                  </a:lnTo>
                  <a:lnTo>
                    <a:pt x="604" y="778"/>
                  </a:lnTo>
                  <a:lnTo>
                    <a:pt x="586" y="780"/>
                  </a:lnTo>
                  <a:lnTo>
                    <a:pt x="569" y="784"/>
                  </a:lnTo>
                  <a:lnTo>
                    <a:pt x="553" y="788"/>
                  </a:lnTo>
                  <a:lnTo>
                    <a:pt x="839" y="788"/>
                  </a:lnTo>
                  <a:lnTo>
                    <a:pt x="936" y="782"/>
                  </a:lnTo>
                  <a:lnTo>
                    <a:pt x="1038" y="780"/>
                  </a:lnTo>
                  <a:lnTo>
                    <a:pt x="1490" y="780"/>
                  </a:lnTo>
                  <a:lnTo>
                    <a:pt x="1473" y="778"/>
                  </a:lnTo>
                  <a:lnTo>
                    <a:pt x="1455" y="774"/>
                  </a:lnTo>
                  <a:lnTo>
                    <a:pt x="1455" y="772"/>
                  </a:lnTo>
                  <a:lnTo>
                    <a:pt x="638" y="772"/>
                  </a:lnTo>
                  <a:lnTo>
                    <a:pt x="638" y="744"/>
                  </a:lnTo>
                  <a:close/>
                  <a:moveTo>
                    <a:pt x="1547" y="744"/>
                  </a:moveTo>
                  <a:lnTo>
                    <a:pt x="1455" y="744"/>
                  </a:lnTo>
                  <a:lnTo>
                    <a:pt x="1471" y="746"/>
                  </a:lnTo>
                  <a:lnTo>
                    <a:pt x="1506" y="754"/>
                  </a:lnTo>
                  <a:lnTo>
                    <a:pt x="1524" y="756"/>
                  </a:lnTo>
                  <a:lnTo>
                    <a:pt x="1524" y="788"/>
                  </a:lnTo>
                  <a:lnTo>
                    <a:pt x="1541" y="788"/>
                  </a:lnTo>
                  <a:lnTo>
                    <a:pt x="1541" y="760"/>
                  </a:lnTo>
                  <a:lnTo>
                    <a:pt x="1635" y="760"/>
                  </a:lnTo>
                  <a:lnTo>
                    <a:pt x="1616" y="750"/>
                  </a:lnTo>
                  <a:lnTo>
                    <a:pt x="1578" y="750"/>
                  </a:lnTo>
                  <a:lnTo>
                    <a:pt x="1547" y="744"/>
                  </a:lnTo>
                  <a:close/>
                  <a:moveTo>
                    <a:pt x="734" y="730"/>
                  </a:moveTo>
                  <a:lnTo>
                    <a:pt x="716" y="730"/>
                  </a:lnTo>
                  <a:lnTo>
                    <a:pt x="716" y="760"/>
                  </a:lnTo>
                  <a:lnTo>
                    <a:pt x="676" y="766"/>
                  </a:lnTo>
                  <a:lnTo>
                    <a:pt x="657" y="768"/>
                  </a:lnTo>
                  <a:lnTo>
                    <a:pt x="638" y="772"/>
                  </a:lnTo>
                  <a:lnTo>
                    <a:pt x="1435" y="772"/>
                  </a:lnTo>
                  <a:lnTo>
                    <a:pt x="1417" y="768"/>
                  </a:lnTo>
                  <a:lnTo>
                    <a:pt x="1399" y="766"/>
                  </a:lnTo>
                  <a:lnTo>
                    <a:pt x="1380" y="762"/>
                  </a:lnTo>
                  <a:lnTo>
                    <a:pt x="1359" y="760"/>
                  </a:lnTo>
                  <a:lnTo>
                    <a:pt x="734" y="760"/>
                  </a:lnTo>
                  <a:lnTo>
                    <a:pt x="734" y="730"/>
                  </a:lnTo>
                  <a:close/>
                  <a:moveTo>
                    <a:pt x="1475" y="730"/>
                  </a:moveTo>
                  <a:lnTo>
                    <a:pt x="1359" y="730"/>
                  </a:lnTo>
                  <a:lnTo>
                    <a:pt x="1378" y="732"/>
                  </a:lnTo>
                  <a:lnTo>
                    <a:pt x="1417" y="738"/>
                  </a:lnTo>
                  <a:lnTo>
                    <a:pt x="1435" y="740"/>
                  </a:lnTo>
                  <a:lnTo>
                    <a:pt x="1435" y="772"/>
                  </a:lnTo>
                  <a:lnTo>
                    <a:pt x="1455" y="772"/>
                  </a:lnTo>
                  <a:lnTo>
                    <a:pt x="1455" y="744"/>
                  </a:lnTo>
                  <a:lnTo>
                    <a:pt x="1547" y="744"/>
                  </a:lnTo>
                  <a:lnTo>
                    <a:pt x="1475" y="730"/>
                  </a:lnTo>
                  <a:close/>
                  <a:moveTo>
                    <a:pt x="1873" y="352"/>
                  </a:moveTo>
                  <a:lnTo>
                    <a:pt x="1739" y="352"/>
                  </a:lnTo>
                  <a:lnTo>
                    <a:pt x="1794" y="364"/>
                  </a:lnTo>
                  <a:lnTo>
                    <a:pt x="1836" y="384"/>
                  </a:lnTo>
                  <a:lnTo>
                    <a:pt x="1861" y="418"/>
                  </a:lnTo>
                  <a:lnTo>
                    <a:pt x="1872" y="472"/>
                  </a:lnTo>
                  <a:lnTo>
                    <a:pt x="1860" y="530"/>
                  </a:lnTo>
                  <a:lnTo>
                    <a:pt x="1828" y="588"/>
                  </a:lnTo>
                  <a:lnTo>
                    <a:pt x="1779" y="646"/>
                  </a:lnTo>
                  <a:lnTo>
                    <a:pt x="1717" y="706"/>
                  </a:lnTo>
                  <a:lnTo>
                    <a:pt x="1643" y="764"/>
                  </a:lnTo>
                  <a:lnTo>
                    <a:pt x="1674" y="764"/>
                  </a:lnTo>
                  <a:lnTo>
                    <a:pt x="1738" y="716"/>
                  </a:lnTo>
                  <a:lnTo>
                    <a:pt x="1804" y="660"/>
                  </a:lnTo>
                  <a:lnTo>
                    <a:pt x="1859" y="606"/>
                  </a:lnTo>
                  <a:lnTo>
                    <a:pt x="1901" y="550"/>
                  </a:lnTo>
                  <a:lnTo>
                    <a:pt x="1926" y="496"/>
                  </a:lnTo>
                  <a:lnTo>
                    <a:pt x="1932" y="446"/>
                  </a:lnTo>
                  <a:lnTo>
                    <a:pt x="1916" y="396"/>
                  </a:lnTo>
                  <a:lnTo>
                    <a:pt x="1883" y="358"/>
                  </a:lnTo>
                  <a:lnTo>
                    <a:pt x="1873" y="352"/>
                  </a:lnTo>
                  <a:close/>
                  <a:moveTo>
                    <a:pt x="857" y="720"/>
                  </a:moveTo>
                  <a:lnTo>
                    <a:pt x="816" y="720"/>
                  </a:lnTo>
                  <a:lnTo>
                    <a:pt x="816" y="750"/>
                  </a:lnTo>
                  <a:lnTo>
                    <a:pt x="795" y="754"/>
                  </a:lnTo>
                  <a:lnTo>
                    <a:pt x="734" y="760"/>
                  </a:lnTo>
                  <a:lnTo>
                    <a:pt x="1343" y="760"/>
                  </a:lnTo>
                  <a:lnTo>
                    <a:pt x="1279" y="754"/>
                  </a:lnTo>
                  <a:lnTo>
                    <a:pt x="1256" y="750"/>
                  </a:lnTo>
                  <a:lnTo>
                    <a:pt x="1256" y="748"/>
                  </a:lnTo>
                  <a:lnTo>
                    <a:pt x="857" y="748"/>
                  </a:lnTo>
                  <a:lnTo>
                    <a:pt x="857" y="720"/>
                  </a:lnTo>
                  <a:close/>
                  <a:moveTo>
                    <a:pt x="1409" y="716"/>
                  </a:moveTo>
                  <a:lnTo>
                    <a:pt x="1206" y="716"/>
                  </a:lnTo>
                  <a:lnTo>
                    <a:pt x="1212" y="720"/>
                  </a:lnTo>
                  <a:lnTo>
                    <a:pt x="1256" y="720"/>
                  </a:lnTo>
                  <a:lnTo>
                    <a:pt x="1298" y="724"/>
                  </a:lnTo>
                  <a:lnTo>
                    <a:pt x="1320" y="724"/>
                  </a:lnTo>
                  <a:lnTo>
                    <a:pt x="1343" y="726"/>
                  </a:lnTo>
                  <a:lnTo>
                    <a:pt x="1343" y="760"/>
                  </a:lnTo>
                  <a:lnTo>
                    <a:pt x="1359" y="760"/>
                  </a:lnTo>
                  <a:lnTo>
                    <a:pt x="1359" y="730"/>
                  </a:lnTo>
                  <a:lnTo>
                    <a:pt x="1475" y="730"/>
                  </a:lnTo>
                  <a:lnTo>
                    <a:pt x="1454" y="726"/>
                  </a:lnTo>
                  <a:lnTo>
                    <a:pt x="1411" y="720"/>
                  </a:lnTo>
                  <a:lnTo>
                    <a:pt x="1409" y="716"/>
                  </a:lnTo>
                  <a:close/>
                  <a:moveTo>
                    <a:pt x="1415" y="658"/>
                  </a:moveTo>
                  <a:lnTo>
                    <a:pt x="1380" y="658"/>
                  </a:lnTo>
                  <a:lnTo>
                    <a:pt x="1433" y="682"/>
                  </a:lnTo>
                  <a:lnTo>
                    <a:pt x="1483" y="704"/>
                  </a:lnTo>
                  <a:lnTo>
                    <a:pt x="1531" y="728"/>
                  </a:lnTo>
                  <a:lnTo>
                    <a:pt x="1578" y="750"/>
                  </a:lnTo>
                  <a:lnTo>
                    <a:pt x="1616" y="750"/>
                  </a:lnTo>
                  <a:lnTo>
                    <a:pt x="1581" y="732"/>
                  </a:lnTo>
                  <a:lnTo>
                    <a:pt x="1515" y="700"/>
                  </a:lnTo>
                  <a:lnTo>
                    <a:pt x="1415" y="658"/>
                  </a:lnTo>
                  <a:close/>
                  <a:moveTo>
                    <a:pt x="717" y="654"/>
                  </a:moveTo>
                  <a:lnTo>
                    <a:pt x="693" y="654"/>
                  </a:lnTo>
                  <a:lnTo>
                    <a:pt x="699" y="670"/>
                  </a:lnTo>
                  <a:lnTo>
                    <a:pt x="705" y="684"/>
                  </a:lnTo>
                  <a:lnTo>
                    <a:pt x="711" y="700"/>
                  </a:lnTo>
                  <a:lnTo>
                    <a:pt x="716" y="714"/>
                  </a:lnTo>
                  <a:lnTo>
                    <a:pt x="665" y="720"/>
                  </a:lnTo>
                  <a:lnTo>
                    <a:pt x="615" y="728"/>
                  </a:lnTo>
                  <a:lnTo>
                    <a:pt x="515" y="748"/>
                  </a:lnTo>
                  <a:lnTo>
                    <a:pt x="595" y="748"/>
                  </a:lnTo>
                  <a:lnTo>
                    <a:pt x="604" y="746"/>
                  </a:lnTo>
                  <a:lnTo>
                    <a:pt x="621" y="744"/>
                  </a:lnTo>
                  <a:lnTo>
                    <a:pt x="638" y="744"/>
                  </a:lnTo>
                  <a:lnTo>
                    <a:pt x="638" y="740"/>
                  </a:lnTo>
                  <a:lnTo>
                    <a:pt x="676" y="736"/>
                  </a:lnTo>
                  <a:lnTo>
                    <a:pt x="696" y="732"/>
                  </a:lnTo>
                  <a:lnTo>
                    <a:pt x="716" y="730"/>
                  </a:lnTo>
                  <a:lnTo>
                    <a:pt x="734" y="730"/>
                  </a:lnTo>
                  <a:lnTo>
                    <a:pt x="734" y="726"/>
                  </a:lnTo>
                  <a:lnTo>
                    <a:pt x="754" y="724"/>
                  </a:lnTo>
                  <a:lnTo>
                    <a:pt x="795" y="722"/>
                  </a:lnTo>
                  <a:lnTo>
                    <a:pt x="816" y="720"/>
                  </a:lnTo>
                  <a:lnTo>
                    <a:pt x="864" y="720"/>
                  </a:lnTo>
                  <a:lnTo>
                    <a:pt x="871" y="716"/>
                  </a:lnTo>
                  <a:lnTo>
                    <a:pt x="895" y="716"/>
                  </a:lnTo>
                  <a:lnTo>
                    <a:pt x="905" y="714"/>
                  </a:lnTo>
                  <a:lnTo>
                    <a:pt x="939" y="714"/>
                  </a:lnTo>
                  <a:lnTo>
                    <a:pt x="939" y="710"/>
                  </a:lnTo>
                  <a:lnTo>
                    <a:pt x="740" y="710"/>
                  </a:lnTo>
                  <a:lnTo>
                    <a:pt x="733" y="694"/>
                  </a:lnTo>
                  <a:lnTo>
                    <a:pt x="721" y="662"/>
                  </a:lnTo>
                  <a:lnTo>
                    <a:pt x="717" y="654"/>
                  </a:lnTo>
                  <a:close/>
                  <a:moveTo>
                    <a:pt x="895" y="716"/>
                  </a:moveTo>
                  <a:lnTo>
                    <a:pt x="877" y="716"/>
                  </a:lnTo>
                  <a:lnTo>
                    <a:pt x="877" y="748"/>
                  </a:lnTo>
                  <a:lnTo>
                    <a:pt x="895" y="748"/>
                  </a:lnTo>
                  <a:lnTo>
                    <a:pt x="895" y="716"/>
                  </a:lnTo>
                  <a:close/>
                  <a:moveTo>
                    <a:pt x="1165" y="744"/>
                  </a:moveTo>
                  <a:lnTo>
                    <a:pt x="912" y="744"/>
                  </a:lnTo>
                  <a:lnTo>
                    <a:pt x="901" y="748"/>
                  </a:lnTo>
                  <a:lnTo>
                    <a:pt x="1171" y="748"/>
                  </a:lnTo>
                  <a:lnTo>
                    <a:pt x="1165" y="744"/>
                  </a:lnTo>
                  <a:close/>
                  <a:moveTo>
                    <a:pt x="1223" y="580"/>
                  </a:moveTo>
                  <a:lnTo>
                    <a:pt x="1188" y="580"/>
                  </a:lnTo>
                  <a:lnTo>
                    <a:pt x="1199" y="586"/>
                  </a:lnTo>
                  <a:lnTo>
                    <a:pt x="1211" y="590"/>
                  </a:lnTo>
                  <a:lnTo>
                    <a:pt x="1223" y="596"/>
                  </a:lnTo>
                  <a:lnTo>
                    <a:pt x="1236" y="600"/>
                  </a:lnTo>
                  <a:lnTo>
                    <a:pt x="1262" y="610"/>
                  </a:lnTo>
                  <a:lnTo>
                    <a:pt x="1316" y="632"/>
                  </a:lnTo>
                  <a:lnTo>
                    <a:pt x="1343" y="642"/>
                  </a:lnTo>
                  <a:lnTo>
                    <a:pt x="1353" y="662"/>
                  </a:lnTo>
                  <a:lnTo>
                    <a:pt x="1362" y="680"/>
                  </a:lnTo>
                  <a:lnTo>
                    <a:pt x="1380" y="714"/>
                  </a:lnTo>
                  <a:lnTo>
                    <a:pt x="1171" y="714"/>
                  </a:lnTo>
                  <a:lnTo>
                    <a:pt x="1178" y="716"/>
                  </a:lnTo>
                  <a:lnTo>
                    <a:pt x="1178" y="748"/>
                  </a:lnTo>
                  <a:lnTo>
                    <a:pt x="1199" y="748"/>
                  </a:lnTo>
                  <a:lnTo>
                    <a:pt x="1199" y="716"/>
                  </a:lnTo>
                  <a:lnTo>
                    <a:pt x="1409" y="716"/>
                  </a:lnTo>
                  <a:lnTo>
                    <a:pt x="1403" y="706"/>
                  </a:lnTo>
                  <a:lnTo>
                    <a:pt x="1395" y="692"/>
                  </a:lnTo>
                  <a:lnTo>
                    <a:pt x="1387" y="676"/>
                  </a:lnTo>
                  <a:lnTo>
                    <a:pt x="1380" y="658"/>
                  </a:lnTo>
                  <a:lnTo>
                    <a:pt x="1415" y="658"/>
                  </a:lnTo>
                  <a:lnTo>
                    <a:pt x="1367" y="638"/>
                  </a:lnTo>
                  <a:lnTo>
                    <a:pt x="1358" y="622"/>
                  </a:lnTo>
                  <a:lnTo>
                    <a:pt x="1328" y="622"/>
                  </a:lnTo>
                  <a:lnTo>
                    <a:pt x="1310" y="614"/>
                  </a:lnTo>
                  <a:lnTo>
                    <a:pt x="1270" y="598"/>
                  </a:lnTo>
                  <a:lnTo>
                    <a:pt x="1250" y="592"/>
                  </a:lnTo>
                  <a:lnTo>
                    <a:pt x="1223" y="580"/>
                  </a:lnTo>
                  <a:close/>
                  <a:moveTo>
                    <a:pt x="1256" y="720"/>
                  </a:moveTo>
                  <a:lnTo>
                    <a:pt x="1219" y="720"/>
                  </a:lnTo>
                  <a:lnTo>
                    <a:pt x="1219" y="748"/>
                  </a:lnTo>
                  <a:lnTo>
                    <a:pt x="1256" y="748"/>
                  </a:lnTo>
                  <a:lnTo>
                    <a:pt x="1256" y="720"/>
                  </a:lnTo>
                  <a:close/>
                  <a:moveTo>
                    <a:pt x="939" y="714"/>
                  </a:moveTo>
                  <a:lnTo>
                    <a:pt x="918" y="714"/>
                  </a:lnTo>
                  <a:lnTo>
                    <a:pt x="918" y="744"/>
                  </a:lnTo>
                  <a:lnTo>
                    <a:pt x="939" y="744"/>
                  </a:lnTo>
                  <a:lnTo>
                    <a:pt x="939" y="714"/>
                  </a:lnTo>
                  <a:close/>
                  <a:moveTo>
                    <a:pt x="1256" y="686"/>
                  </a:moveTo>
                  <a:lnTo>
                    <a:pt x="816" y="686"/>
                  </a:lnTo>
                  <a:lnTo>
                    <a:pt x="816" y="702"/>
                  </a:lnTo>
                  <a:lnTo>
                    <a:pt x="797" y="704"/>
                  </a:lnTo>
                  <a:lnTo>
                    <a:pt x="778" y="704"/>
                  </a:lnTo>
                  <a:lnTo>
                    <a:pt x="759" y="708"/>
                  </a:lnTo>
                  <a:lnTo>
                    <a:pt x="740" y="710"/>
                  </a:lnTo>
                  <a:lnTo>
                    <a:pt x="962" y="710"/>
                  </a:lnTo>
                  <a:lnTo>
                    <a:pt x="962" y="744"/>
                  </a:lnTo>
                  <a:lnTo>
                    <a:pt x="980" y="744"/>
                  </a:lnTo>
                  <a:lnTo>
                    <a:pt x="980" y="706"/>
                  </a:lnTo>
                  <a:lnTo>
                    <a:pt x="1031" y="706"/>
                  </a:lnTo>
                  <a:lnTo>
                    <a:pt x="1038" y="702"/>
                  </a:lnTo>
                  <a:lnTo>
                    <a:pt x="1256" y="702"/>
                  </a:lnTo>
                  <a:lnTo>
                    <a:pt x="1256" y="686"/>
                  </a:lnTo>
                  <a:close/>
                  <a:moveTo>
                    <a:pt x="1025" y="706"/>
                  </a:moveTo>
                  <a:lnTo>
                    <a:pt x="1008" y="706"/>
                  </a:lnTo>
                  <a:lnTo>
                    <a:pt x="1008" y="744"/>
                  </a:lnTo>
                  <a:lnTo>
                    <a:pt x="1025" y="744"/>
                  </a:lnTo>
                  <a:lnTo>
                    <a:pt x="1025" y="706"/>
                  </a:lnTo>
                  <a:close/>
                  <a:moveTo>
                    <a:pt x="1069" y="706"/>
                  </a:moveTo>
                  <a:lnTo>
                    <a:pt x="1049" y="706"/>
                  </a:lnTo>
                  <a:lnTo>
                    <a:pt x="1049" y="744"/>
                  </a:lnTo>
                  <a:lnTo>
                    <a:pt x="1069" y="744"/>
                  </a:lnTo>
                  <a:lnTo>
                    <a:pt x="1069" y="706"/>
                  </a:lnTo>
                  <a:close/>
                  <a:moveTo>
                    <a:pt x="1256" y="702"/>
                  </a:moveTo>
                  <a:lnTo>
                    <a:pt x="1038" y="702"/>
                  </a:lnTo>
                  <a:lnTo>
                    <a:pt x="1041" y="706"/>
                  </a:lnTo>
                  <a:lnTo>
                    <a:pt x="1093" y="706"/>
                  </a:lnTo>
                  <a:lnTo>
                    <a:pt x="1093" y="744"/>
                  </a:lnTo>
                  <a:lnTo>
                    <a:pt x="1110" y="744"/>
                  </a:lnTo>
                  <a:lnTo>
                    <a:pt x="1110" y="710"/>
                  </a:lnTo>
                  <a:lnTo>
                    <a:pt x="1334" y="710"/>
                  </a:lnTo>
                  <a:lnTo>
                    <a:pt x="1288" y="706"/>
                  </a:lnTo>
                  <a:lnTo>
                    <a:pt x="1256" y="702"/>
                  </a:lnTo>
                  <a:close/>
                  <a:moveTo>
                    <a:pt x="1334" y="710"/>
                  </a:moveTo>
                  <a:lnTo>
                    <a:pt x="1137" y="710"/>
                  </a:lnTo>
                  <a:lnTo>
                    <a:pt x="1137" y="744"/>
                  </a:lnTo>
                  <a:lnTo>
                    <a:pt x="1154" y="744"/>
                  </a:lnTo>
                  <a:lnTo>
                    <a:pt x="1154" y="714"/>
                  </a:lnTo>
                  <a:lnTo>
                    <a:pt x="1380" y="714"/>
                  </a:lnTo>
                  <a:lnTo>
                    <a:pt x="1334" y="710"/>
                  </a:lnTo>
                  <a:close/>
                  <a:moveTo>
                    <a:pt x="943" y="564"/>
                  </a:moveTo>
                  <a:lnTo>
                    <a:pt x="897" y="564"/>
                  </a:lnTo>
                  <a:lnTo>
                    <a:pt x="895" y="565"/>
                  </a:lnTo>
                  <a:lnTo>
                    <a:pt x="880" y="594"/>
                  </a:lnTo>
                  <a:lnTo>
                    <a:pt x="869" y="626"/>
                  </a:lnTo>
                  <a:lnTo>
                    <a:pt x="861" y="654"/>
                  </a:lnTo>
                  <a:lnTo>
                    <a:pt x="857" y="678"/>
                  </a:lnTo>
                  <a:lnTo>
                    <a:pt x="847" y="682"/>
                  </a:lnTo>
                  <a:lnTo>
                    <a:pt x="826" y="686"/>
                  </a:lnTo>
                  <a:lnTo>
                    <a:pt x="1246" y="686"/>
                  </a:lnTo>
                  <a:lnTo>
                    <a:pt x="1226" y="682"/>
                  </a:lnTo>
                  <a:lnTo>
                    <a:pt x="1215" y="678"/>
                  </a:lnTo>
                  <a:lnTo>
                    <a:pt x="1215" y="676"/>
                  </a:lnTo>
                  <a:lnTo>
                    <a:pt x="897" y="676"/>
                  </a:lnTo>
                  <a:lnTo>
                    <a:pt x="907" y="640"/>
                  </a:lnTo>
                  <a:lnTo>
                    <a:pt x="923" y="598"/>
                  </a:lnTo>
                  <a:lnTo>
                    <a:pt x="943" y="564"/>
                  </a:lnTo>
                  <a:close/>
                  <a:moveTo>
                    <a:pt x="1167" y="672"/>
                  </a:moveTo>
                  <a:lnTo>
                    <a:pt x="908" y="672"/>
                  </a:lnTo>
                  <a:lnTo>
                    <a:pt x="897" y="676"/>
                  </a:lnTo>
                  <a:lnTo>
                    <a:pt x="1175" y="676"/>
                  </a:lnTo>
                  <a:lnTo>
                    <a:pt x="1167" y="672"/>
                  </a:lnTo>
                  <a:close/>
                  <a:moveTo>
                    <a:pt x="1151" y="526"/>
                  </a:moveTo>
                  <a:lnTo>
                    <a:pt x="1099" y="526"/>
                  </a:lnTo>
                  <a:lnTo>
                    <a:pt x="1129" y="558"/>
                  </a:lnTo>
                  <a:lnTo>
                    <a:pt x="1151" y="598"/>
                  </a:lnTo>
                  <a:lnTo>
                    <a:pt x="1166" y="640"/>
                  </a:lnTo>
                  <a:lnTo>
                    <a:pt x="1175" y="676"/>
                  </a:lnTo>
                  <a:lnTo>
                    <a:pt x="1215" y="676"/>
                  </a:lnTo>
                  <a:lnTo>
                    <a:pt x="1212" y="656"/>
                  </a:lnTo>
                  <a:lnTo>
                    <a:pt x="1207" y="632"/>
                  </a:lnTo>
                  <a:lnTo>
                    <a:pt x="1199" y="606"/>
                  </a:lnTo>
                  <a:lnTo>
                    <a:pt x="1188" y="580"/>
                  </a:lnTo>
                  <a:lnTo>
                    <a:pt x="1223" y="580"/>
                  </a:lnTo>
                  <a:lnTo>
                    <a:pt x="1178" y="560"/>
                  </a:lnTo>
                  <a:lnTo>
                    <a:pt x="1160" y="536"/>
                  </a:lnTo>
                  <a:lnTo>
                    <a:pt x="1151" y="526"/>
                  </a:lnTo>
                  <a:close/>
                  <a:moveTo>
                    <a:pt x="998" y="526"/>
                  </a:moveTo>
                  <a:lnTo>
                    <a:pt x="977" y="526"/>
                  </a:lnTo>
                  <a:lnTo>
                    <a:pt x="955" y="558"/>
                  </a:lnTo>
                  <a:lnTo>
                    <a:pt x="939" y="596"/>
                  </a:lnTo>
                  <a:lnTo>
                    <a:pt x="927" y="634"/>
                  </a:lnTo>
                  <a:lnTo>
                    <a:pt x="921" y="672"/>
                  </a:lnTo>
                  <a:lnTo>
                    <a:pt x="1151" y="672"/>
                  </a:lnTo>
                  <a:lnTo>
                    <a:pt x="1150" y="670"/>
                  </a:lnTo>
                  <a:lnTo>
                    <a:pt x="942" y="670"/>
                  </a:lnTo>
                  <a:lnTo>
                    <a:pt x="947" y="624"/>
                  </a:lnTo>
                  <a:lnTo>
                    <a:pt x="962" y="580"/>
                  </a:lnTo>
                  <a:lnTo>
                    <a:pt x="984" y="542"/>
                  </a:lnTo>
                  <a:lnTo>
                    <a:pt x="998" y="526"/>
                  </a:lnTo>
                  <a:close/>
                  <a:moveTo>
                    <a:pt x="1062" y="512"/>
                  </a:moveTo>
                  <a:lnTo>
                    <a:pt x="1010" y="512"/>
                  </a:lnTo>
                  <a:lnTo>
                    <a:pt x="996" y="542"/>
                  </a:lnTo>
                  <a:lnTo>
                    <a:pt x="984" y="582"/>
                  </a:lnTo>
                  <a:lnTo>
                    <a:pt x="976" y="626"/>
                  </a:lnTo>
                  <a:lnTo>
                    <a:pt x="973" y="670"/>
                  </a:lnTo>
                  <a:lnTo>
                    <a:pt x="1099" y="670"/>
                  </a:lnTo>
                  <a:lnTo>
                    <a:pt x="1099" y="666"/>
                  </a:lnTo>
                  <a:lnTo>
                    <a:pt x="990" y="666"/>
                  </a:lnTo>
                  <a:lnTo>
                    <a:pt x="993" y="626"/>
                  </a:lnTo>
                  <a:lnTo>
                    <a:pt x="1001" y="588"/>
                  </a:lnTo>
                  <a:lnTo>
                    <a:pt x="1014" y="552"/>
                  </a:lnTo>
                  <a:lnTo>
                    <a:pt x="1028" y="522"/>
                  </a:lnTo>
                  <a:lnTo>
                    <a:pt x="1067" y="522"/>
                  </a:lnTo>
                  <a:lnTo>
                    <a:pt x="1062" y="512"/>
                  </a:lnTo>
                  <a:close/>
                  <a:moveTo>
                    <a:pt x="1136" y="512"/>
                  </a:moveTo>
                  <a:lnTo>
                    <a:pt x="1062" y="512"/>
                  </a:lnTo>
                  <a:lnTo>
                    <a:pt x="1090" y="542"/>
                  </a:lnTo>
                  <a:lnTo>
                    <a:pt x="1112" y="580"/>
                  </a:lnTo>
                  <a:lnTo>
                    <a:pt x="1127" y="624"/>
                  </a:lnTo>
                  <a:lnTo>
                    <a:pt x="1134" y="670"/>
                  </a:lnTo>
                  <a:lnTo>
                    <a:pt x="1150" y="670"/>
                  </a:lnTo>
                  <a:lnTo>
                    <a:pt x="1146" y="634"/>
                  </a:lnTo>
                  <a:lnTo>
                    <a:pt x="1135" y="596"/>
                  </a:lnTo>
                  <a:lnTo>
                    <a:pt x="1119" y="558"/>
                  </a:lnTo>
                  <a:lnTo>
                    <a:pt x="1099" y="526"/>
                  </a:lnTo>
                  <a:lnTo>
                    <a:pt x="1151" y="526"/>
                  </a:lnTo>
                  <a:lnTo>
                    <a:pt x="1141" y="516"/>
                  </a:lnTo>
                  <a:lnTo>
                    <a:pt x="1136" y="512"/>
                  </a:lnTo>
                  <a:close/>
                  <a:moveTo>
                    <a:pt x="1045" y="522"/>
                  </a:moveTo>
                  <a:lnTo>
                    <a:pt x="1028" y="522"/>
                  </a:lnTo>
                  <a:lnTo>
                    <a:pt x="1028" y="666"/>
                  </a:lnTo>
                  <a:lnTo>
                    <a:pt x="1045" y="666"/>
                  </a:lnTo>
                  <a:lnTo>
                    <a:pt x="1045" y="522"/>
                  </a:lnTo>
                  <a:close/>
                  <a:moveTo>
                    <a:pt x="1067" y="522"/>
                  </a:moveTo>
                  <a:lnTo>
                    <a:pt x="1045" y="522"/>
                  </a:lnTo>
                  <a:lnTo>
                    <a:pt x="1061" y="552"/>
                  </a:lnTo>
                  <a:lnTo>
                    <a:pt x="1073" y="588"/>
                  </a:lnTo>
                  <a:lnTo>
                    <a:pt x="1080" y="626"/>
                  </a:lnTo>
                  <a:lnTo>
                    <a:pt x="1082" y="666"/>
                  </a:lnTo>
                  <a:lnTo>
                    <a:pt x="1099" y="666"/>
                  </a:lnTo>
                  <a:lnTo>
                    <a:pt x="1097" y="626"/>
                  </a:lnTo>
                  <a:lnTo>
                    <a:pt x="1089" y="582"/>
                  </a:lnTo>
                  <a:lnTo>
                    <a:pt x="1078" y="542"/>
                  </a:lnTo>
                  <a:lnTo>
                    <a:pt x="1067" y="522"/>
                  </a:lnTo>
                  <a:close/>
                  <a:moveTo>
                    <a:pt x="800" y="442"/>
                  </a:moveTo>
                  <a:lnTo>
                    <a:pt x="648" y="442"/>
                  </a:lnTo>
                  <a:lnTo>
                    <a:pt x="721" y="452"/>
                  </a:lnTo>
                  <a:lnTo>
                    <a:pt x="794" y="466"/>
                  </a:lnTo>
                  <a:lnTo>
                    <a:pt x="869" y="484"/>
                  </a:lnTo>
                  <a:lnTo>
                    <a:pt x="945" y="506"/>
                  </a:lnTo>
                  <a:lnTo>
                    <a:pt x="939" y="512"/>
                  </a:lnTo>
                  <a:lnTo>
                    <a:pt x="929" y="520"/>
                  </a:lnTo>
                  <a:lnTo>
                    <a:pt x="921" y="530"/>
                  </a:lnTo>
                  <a:lnTo>
                    <a:pt x="892" y="542"/>
                  </a:lnTo>
                  <a:lnTo>
                    <a:pt x="864" y="552"/>
                  </a:lnTo>
                  <a:lnTo>
                    <a:pt x="819" y="574"/>
                  </a:lnTo>
                  <a:lnTo>
                    <a:pt x="800" y="582"/>
                  </a:lnTo>
                  <a:lnTo>
                    <a:pt x="775" y="594"/>
                  </a:lnTo>
                  <a:lnTo>
                    <a:pt x="707" y="624"/>
                  </a:lnTo>
                  <a:lnTo>
                    <a:pt x="756" y="624"/>
                  </a:lnTo>
                  <a:lnTo>
                    <a:pt x="784" y="612"/>
                  </a:lnTo>
                  <a:lnTo>
                    <a:pt x="809" y="600"/>
                  </a:lnTo>
                  <a:lnTo>
                    <a:pt x="827" y="592"/>
                  </a:lnTo>
                  <a:lnTo>
                    <a:pt x="843" y="586"/>
                  </a:lnTo>
                  <a:lnTo>
                    <a:pt x="878" y="570"/>
                  </a:lnTo>
                  <a:lnTo>
                    <a:pt x="895" y="565"/>
                  </a:lnTo>
                  <a:lnTo>
                    <a:pt x="895" y="564"/>
                  </a:lnTo>
                  <a:lnTo>
                    <a:pt x="943" y="564"/>
                  </a:lnTo>
                  <a:lnTo>
                    <a:pt x="947" y="558"/>
                  </a:lnTo>
                  <a:lnTo>
                    <a:pt x="977" y="526"/>
                  </a:lnTo>
                  <a:lnTo>
                    <a:pt x="998" y="526"/>
                  </a:lnTo>
                  <a:lnTo>
                    <a:pt x="1010" y="512"/>
                  </a:lnTo>
                  <a:lnTo>
                    <a:pt x="1136" y="512"/>
                  </a:lnTo>
                  <a:lnTo>
                    <a:pt x="1121" y="500"/>
                  </a:lnTo>
                  <a:lnTo>
                    <a:pt x="1105" y="490"/>
                  </a:lnTo>
                  <a:lnTo>
                    <a:pt x="969" y="490"/>
                  </a:lnTo>
                  <a:lnTo>
                    <a:pt x="884" y="464"/>
                  </a:lnTo>
                  <a:lnTo>
                    <a:pt x="800" y="442"/>
                  </a:lnTo>
                  <a:close/>
                  <a:moveTo>
                    <a:pt x="1253" y="448"/>
                  </a:moveTo>
                  <a:lnTo>
                    <a:pt x="1223" y="448"/>
                  </a:lnTo>
                  <a:lnTo>
                    <a:pt x="1252" y="494"/>
                  </a:lnTo>
                  <a:lnTo>
                    <a:pt x="1280" y="538"/>
                  </a:lnTo>
                  <a:lnTo>
                    <a:pt x="1305" y="580"/>
                  </a:lnTo>
                  <a:lnTo>
                    <a:pt x="1328" y="622"/>
                  </a:lnTo>
                  <a:lnTo>
                    <a:pt x="1358" y="622"/>
                  </a:lnTo>
                  <a:lnTo>
                    <a:pt x="1342" y="590"/>
                  </a:lnTo>
                  <a:lnTo>
                    <a:pt x="1313" y="542"/>
                  </a:lnTo>
                  <a:lnTo>
                    <a:pt x="1281" y="490"/>
                  </a:lnTo>
                  <a:lnTo>
                    <a:pt x="1253" y="448"/>
                  </a:lnTo>
                  <a:close/>
                  <a:moveTo>
                    <a:pt x="1058" y="420"/>
                  </a:moveTo>
                  <a:lnTo>
                    <a:pt x="1017" y="420"/>
                  </a:lnTo>
                  <a:lnTo>
                    <a:pt x="1017" y="474"/>
                  </a:lnTo>
                  <a:lnTo>
                    <a:pt x="1005" y="478"/>
                  </a:lnTo>
                  <a:lnTo>
                    <a:pt x="993" y="480"/>
                  </a:lnTo>
                  <a:lnTo>
                    <a:pt x="981" y="484"/>
                  </a:lnTo>
                  <a:lnTo>
                    <a:pt x="969" y="490"/>
                  </a:lnTo>
                  <a:lnTo>
                    <a:pt x="1105" y="490"/>
                  </a:lnTo>
                  <a:lnTo>
                    <a:pt x="1099" y="486"/>
                  </a:lnTo>
                  <a:lnTo>
                    <a:pt x="1128" y="474"/>
                  </a:lnTo>
                  <a:lnTo>
                    <a:pt x="1136" y="472"/>
                  </a:lnTo>
                  <a:lnTo>
                    <a:pt x="1058" y="472"/>
                  </a:lnTo>
                  <a:lnTo>
                    <a:pt x="1058" y="420"/>
                  </a:lnTo>
                  <a:close/>
                  <a:moveTo>
                    <a:pt x="891" y="48"/>
                  </a:moveTo>
                  <a:lnTo>
                    <a:pt x="759" y="48"/>
                  </a:lnTo>
                  <a:lnTo>
                    <a:pt x="816" y="56"/>
                  </a:lnTo>
                  <a:lnTo>
                    <a:pt x="874" y="80"/>
                  </a:lnTo>
                  <a:lnTo>
                    <a:pt x="931" y="116"/>
                  </a:lnTo>
                  <a:lnTo>
                    <a:pt x="989" y="164"/>
                  </a:lnTo>
                  <a:lnTo>
                    <a:pt x="1045" y="220"/>
                  </a:lnTo>
                  <a:lnTo>
                    <a:pt x="1100" y="284"/>
                  </a:lnTo>
                  <a:lnTo>
                    <a:pt x="1153" y="350"/>
                  </a:lnTo>
                  <a:lnTo>
                    <a:pt x="1202" y="420"/>
                  </a:lnTo>
                  <a:lnTo>
                    <a:pt x="1164" y="434"/>
                  </a:lnTo>
                  <a:lnTo>
                    <a:pt x="1128" y="446"/>
                  </a:lnTo>
                  <a:lnTo>
                    <a:pt x="1092" y="458"/>
                  </a:lnTo>
                  <a:lnTo>
                    <a:pt x="1058" y="472"/>
                  </a:lnTo>
                  <a:lnTo>
                    <a:pt x="1136" y="472"/>
                  </a:lnTo>
                  <a:lnTo>
                    <a:pt x="1159" y="466"/>
                  </a:lnTo>
                  <a:lnTo>
                    <a:pt x="1190" y="456"/>
                  </a:lnTo>
                  <a:lnTo>
                    <a:pt x="1223" y="448"/>
                  </a:lnTo>
                  <a:lnTo>
                    <a:pt x="1253" y="448"/>
                  </a:lnTo>
                  <a:lnTo>
                    <a:pt x="1247" y="438"/>
                  </a:lnTo>
                  <a:lnTo>
                    <a:pt x="1337" y="412"/>
                  </a:lnTo>
                  <a:lnTo>
                    <a:pt x="1345" y="410"/>
                  </a:lnTo>
                  <a:lnTo>
                    <a:pt x="1226" y="410"/>
                  </a:lnTo>
                  <a:lnTo>
                    <a:pt x="1179" y="342"/>
                  </a:lnTo>
                  <a:lnTo>
                    <a:pt x="1129" y="276"/>
                  </a:lnTo>
                  <a:lnTo>
                    <a:pt x="1077" y="214"/>
                  </a:lnTo>
                  <a:lnTo>
                    <a:pt x="1023" y="156"/>
                  </a:lnTo>
                  <a:lnTo>
                    <a:pt x="968" y="104"/>
                  </a:lnTo>
                  <a:lnTo>
                    <a:pt x="912" y="60"/>
                  </a:lnTo>
                  <a:lnTo>
                    <a:pt x="891" y="48"/>
                  </a:lnTo>
                  <a:close/>
                  <a:moveTo>
                    <a:pt x="1045" y="372"/>
                  </a:moveTo>
                  <a:lnTo>
                    <a:pt x="1028" y="372"/>
                  </a:lnTo>
                  <a:lnTo>
                    <a:pt x="1028" y="420"/>
                  </a:lnTo>
                  <a:lnTo>
                    <a:pt x="1045" y="420"/>
                  </a:lnTo>
                  <a:lnTo>
                    <a:pt x="1045" y="372"/>
                  </a:lnTo>
                  <a:close/>
                  <a:moveTo>
                    <a:pt x="1717" y="310"/>
                  </a:moveTo>
                  <a:lnTo>
                    <a:pt x="1644" y="312"/>
                  </a:lnTo>
                  <a:lnTo>
                    <a:pt x="1566" y="322"/>
                  </a:lnTo>
                  <a:lnTo>
                    <a:pt x="1483" y="336"/>
                  </a:lnTo>
                  <a:lnTo>
                    <a:pt x="1398" y="358"/>
                  </a:lnTo>
                  <a:lnTo>
                    <a:pt x="1312" y="382"/>
                  </a:lnTo>
                  <a:lnTo>
                    <a:pt x="1226" y="410"/>
                  </a:lnTo>
                  <a:lnTo>
                    <a:pt x="1345" y="410"/>
                  </a:lnTo>
                  <a:lnTo>
                    <a:pt x="1427" y="388"/>
                  </a:lnTo>
                  <a:lnTo>
                    <a:pt x="1515" y="370"/>
                  </a:lnTo>
                  <a:lnTo>
                    <a:pt x="1597" y="358"/>
                  </a:lnTo>
                  <a:lnTo>
                    <a:pt x="1673" y="352"/>
                  </a:lnTo>
                  <a:lnTo>
                    <a:pt x="1873" y="352"/>
                  </a:lnTo>
                  <a:lnTo>
                    <a:pt x="1838" y="332"/>
                  </a:lnTo>
                  <a:lnTo>
                    <a:pt x="1782" y="316"/>
                  </a:lnTo>
                  <a:lnTo>
                    <a:pt x="1717" y="310"/>
                  </a:lnTo>
                  <a:close/>
                  <a:moveTo>
                    <a:pt x="744" y="0"/>
                  </a:moveTo>
                  <a:lnTo>
                    <a:pt x="690" y="10"/>
                  </a:lnTo>
                  <a:lnTo>
                    <a:pt x="637" y="40"/>
                  </a:lnTo>
                  <a:lnTo>
                    <a:pt x="604" y="90"/>
                  </a:lnTo>
                  <a:lnTo>
                    <a:pt x="587" y="154"/>
                  </a:lnTo>
                  <a:lnTo>
                    <a:pt x="585" y="230"/>
                  </a:lnTo>
                  <a:lnTo>
                    <a:pt x="594" y="314"/>
                  </a:lnTo>
                  <a:lnTo>
                    <a:pt x="611" y="400"/>
                  </a:lnTo>
                  <a:lnTo>
                    <a:pt x="641" y="400"/>
                  </a:lnTo>
                  <a:lnTo>
                    <a:pt x="624" y="312"/>
                  </a:lnTo>
                  <a:lnTo>
                    <a:pt x="617" y="224"/>
                  </a:lnTo>
                  <a:lnTo>
                    <a:pt x="626" y="148"/>
                  </a:lnTo>
                  <a:lnTo>
                    <a:pt x="654" y="90"/>
                  </a:lnTo>
                  <a:lnTo>
                    <a:pt x="703" y="58"/>
                  </a:lnTo>
                  <a:lnTo>
                    <a:pt x="759" y="48"/>
                  </a:lnTo>
                  <a:lnTo>
                    <a:pt x="891" y="48"/>
                  </a:lnTo>
                  <a:lnTo>
                    <a:pt x="855" y="28"/>
                  </a:lnTo>
                  <a:lnTo>
                    <a:pt x="799" y="8"/>
                  </a:lnTo>
                  <a:lnTo>
                    <a:pt x="744" y="0"/>
                  </a:lnTo>
                  <a:close/>
                </a:path>
              </a:pathLst>
            </a:custGeom>
            <a:solidFill>
              <a:srgbClr val="232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grpSp>
    </p:spTree>
    <p:extLst>
      <p:ext uri="{BB962C8B-B14F-4D97-AF65-F5344CB8AC3E}">
        <p14:creationId xmlns:p14="http://schemas.microsoft.com/office/powerpoint/2010/main" val="1234708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8311" y="208316"/>
            <a:ext cx="8352928" cy="584349"/>
          </a:xfrm>
          <a:prstGeom prst="rect">
            <a:avLst/>
          </a:prstGeom>
          <a:solidFill>
            <a:schemeClr val="tx2">
              <a:lumMod val="20000"/>
              <a:lumOff val="80000"/>
            </a:schemeClr>
          </a:solidFill>
        </p:spPr>
        <p:txBody>
          <a:bodyPr wrap="square" lIns="90989" tIns="45509" rIns="90989" bIns="45509" rtlCol="0">
            <a:spAutoFit/>
          </a:bodyPr>
          <a:lstStyle/>
          <a:p>
            <a:pPr algn="ctr"/>
            <a:r>
              <a:rPr lang="en-US" sz="3200" b="1" cap="all"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a:t>
            </a:r>
            <a:endParaRPr lang="ru-RU" sz="32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1175937" y="882391"/>
            <a:ext cx="8352928" cy="799793"/>
          </a:xfrm>
          <a:prstGeom prst="rect">
            <a:avLst/>
          </a:prstGeom>
          <a:noFill/>
        </p:spPr>
        <p:txBody>
          <a:bodyPr wrap="square" lIns="90989" tIns="45509" rIns="90989" bIns="45509" rtlCol="0">
            <a:spAutoFit/>
          </a:bodyPr>
          <a:lstStyle/>
          <a:p>
            <a:pPr algn="ctr"/>
            <a:r>
              <a:rPr lang="en-US" sz="2600" b="1" dirty="0">
                <a:solidFill>
                  <a:srgbClr val="002060"/>
                </a:solidFill>
                <a:latin typeface="Arial" panose="020B0604020202020204" pitchFamily="34" charset="0"/>
                <a:cs typeface="Arial" panose="020B0604020202020204" pitchFamily="34" charset="0"/>
              </a:rPr>
              <a:t>Molecular radiobiology</a:t>
            </a:r>
            <a:endParaRPr lang="ru-RU" sz="2600" dirty="0">
              <a:solidFill>
                <a:srgbClr val="002060"/>
              </a:solidFill>
              <a:latin typeface="Arial" panose="020B0604020202020204" pitchFamily="34" charset="0"/>
              <a:cs typeface="Arial" panose="020B0604020202020204" pitchFamily="34" charset="0"/>
            </a:endParaRPr>
          </a:p>
          <a:p>
            <a:endParaRPr lang="ru-RU" sz="2000" dirty="0">
              <a:solidFill>
                <a:prstClr val="black"/>
              </a:solidFill>
              <a:latin typeface="Calibri"/>
            </a:endParaRPr>
          </a:p>
        </p:txBody>
      </p:sp>
      <p:sp>
        <p:nvSpPr>
          <p:cNvPr id="4" name="TextBox 3"/>
          <p:cNvSpPr txBox="1"/>
          <p:nvPr/>
        </p:nvSpPr>
        <p:spPr>
          <a:xfrm>
            <a:off x="1698360" y="6317393"/>
            <a:ext cx="8986799" cy="461239"/>
          </a:xfrm>
          <a:prstGeom prst="rect">
            <a:avLst/>
          </a:prstGeom>
          <a:noFill/>
          <a:ln>
            <a:noFill/>
          </a:ln>
        </p:spPr>
        <p:txBody>
          <a:bodyPr wrap="square" lIns="90989" tIns="45509" rIns="90989" bIns="45509" rtlCol="0">
            <a:spAutoFit/>
          </a:bodyPr>
          <a:lstStyle/>
          <a:p>
            <a:pPr algn="ctr"/>
            <a:r>
              <a:rPr lang="en-US" sz="2400" b="1" dirty="0">
                <a:solidFill>
                  <a:srgbClr val="FF0000"/>
                </a:solidFill>
                <a:latin typeface="Arial" panose="020B0604020202020204" pitchFamily="34" charset="0"/>
                <a:cs typeface="Arial" panose="020B0604020202020204" pitchFamily="34" charset="0"/>
              </a:rPr>
              <a:t>Main  future topics and required infrastructure identified </a:t>
            </a:r>
          </a:p>
        </p:txBody>
      </p:sp>
      <p:sp>
        <p:nvSpPr>
          <p:cNvPr id="8" name="TextBox 7">
            <a:extLst>
              <a:ext uri="{FF2B5EF4-FFF2-40B4-BE49-F238E27FC236}">
                <a16:creationId xmlns:a16="http://schemas.microsoft.com/office/drawing/2014/main" id="{F73B4E13-AE6E-4817-BDE3-C2AAC78A1E0A}"/>
              </a:ext>
            </a:extLst>
          </p:cNvPr>
          <p:cNvSpPr txBox="1"/>
          <p:nvPr/>
        </p:nvSpPr>
        <p:spPr>
          <a:xfrm>
            <a:off x="1402339" y="1521024"/>
            <a:ext cx="7632848" cy="738238"/>
          </a:xfrm>
          <a:prstGeom prst="rect">
            <a:avLst/>
          </a:prstGeom>
          <a:noFill/>
        </p:spPr>
        <p:txBody>
          <a:bodyPr wrap="square" lIns="90989" tIns="45509" rIns="90989" bIns="45509" rtlCol="0">
            <a:spAutoFit/>
          </a:bodyPr>
          <a:lstStyle/>
          <a:p>
            <a:pPr algn="ctr"/>
            <a:r>
              <a:rPr lang="en-US" sz="2400" b="1" dirty="0">
                <a:solidFill>
                  <a:srgbClr val="002060"/>
                </a:solidFill>
                <a:latin typeface="Arial" panose="020B0604020202020204" pitchFamily="34" charset="0"/>
                <a:cs typeface="Arial" panose="020B0604020202020204" pitchFamily="34" charset="0"/>
              </a:rPr>
              <a:t>Radiation cytogenetics</a:t>
            </a:r>
            <a:r>
              <a:rPr lang="en-US" sz="2400" b="1" u="sng" dirty="0">
                <a:solidFill>
                  <a:srgbClr val="002060"/>
                </a:solidFill>
                <a:latin typeface="Arial" panose="020B0604020202020204" pitchFamily="34" charset="0"/>
                <a:cs typeface="Arial" panose="020B0604020202020204" pitchFamily="34" charset="0"/>
              </a:rPr>
              <a:t> </a:t>
            </a:r>
            <a:endParaRPr lang="ru-RU" sz="2800" dirty="0">
              <a:solidFill>
                <a:srgbClr val="002060"/>
              </a:solidFill>
              <a:latin typeface="Arial" panose="020B0604020202020204" pitchFamily="34" charset="0"/>
              <a:cs typeface="Arial" panose="020B0604020202020204" pitchFamily="34" charset="0"/>
            </a:endParaRPr>
          </a:p>
          <a:p>
            <a:endParaRPr lang="ru-RU" dirty="0">
              <a:solidFill>
                <a:srgbClr val="002060"/>
              </a:solidFill>
            </a:endParaRPr>
          </a:p>
        </p:txBody>
      </p:sp>
      <p:sp>
        <p:nvSpPr>
          <p:cNvPr id="5" name="Прямоугольник 4">
            <a:extLst>
              <a:ext uri="{FF2B5EF4-FFF2-40B4-BE49-F238E27FC236}">
                <a16:creationId xmlns:a16="http://schemas.microsoft.com/office/drawing/2014/main" id="{CA1BF5FA-289F-43C9-9AD4-1B9852D665E1}"/>
              </a:ext>
            </a:extLst>
          </p:cNvPr>
          <p:cNvSpPr/>
          <p:nvPr/>
        </p:nvSpPr>
        <p:spPr>
          <a:xfrm>
            <a:off x="3874446" y="2251214"/>
            <a:ext cx="7792915" cy="830571"/>
          </a:xfrm>
          <a:prstGeom prst="rect">
            <a:avLst/>
          </a:prstGeom>
        </p:spPr>
        <p:txBody>
          <a:bodyPr wrap="square" lIns="90989" tIns="45509" rIns="90989" bIns="45509">
            <a:spAutoFit/>
          </a:bodyPr>
          <a:lstStyle/>
          <a:p>
            <a:pPr algn="ctr"/>
            <a:r>
              <a:rPr lang="en-US" sz="2400" b="1" dirty="0">
                <a:solidFill>
                  <a:srgbClr val="002060"/>
                </a:solidFill>
                <a:latin typeface="Arial" panose="020B0604020202020204" pitchFamily="34" charset="0"/>
                <a:cs typeface="Arial" panose="020B0604020202020204" pitchFamily="34" charset="0"/>
              </a:rPr>
              <a:t>Radiation Physiological studies on primates</a:t>
            </a:r>
          </a:p>
          <a:p>
            <a:pPr algn="ctr"/>
            <a:r>
              <a:rPr lang="en-US" sz="2400" b="1" dirty="0">
                <a:solidFill>
                  <a:srgbClr val="FF0000"/>
                </a:solidFill>
                <a:latin typeface="Arial" panose="020B0604020202020204" pitchFamily="34" charset="0"/>
                <a:cs typeface="Arial" panose="020B0604020202020204" pitchFamily="34" charset="0"/>
              </a:rPr>
              <a:t>                                         top priority research! </a:t>
            </a:r>
            <a:endParaRPr lang="ru-RU"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A0A69B-2B35-45CF-A9CD-3B72BF1AE045}"/>
              </a:ext>
            </a:extLst>
          </p:cNvPr>
          <p:cNvSpPr txBox="1"/>
          <p:nvPr/>
        </p:nvSpPr>
        <p:spPr>
          <a:xfrm>
            <a:off x="1845808" y="3351470"/>
            <a:ext cx="6120680" cy="738238"/>
          </a:xfrm>
          <a:prstGeom prst="rect">
            <a:avLst/>
          </a:prstGeom>
          <a:noFill/>
        </p:spPr>
        <p:txBody>
          <a:bodyPr wrap="square" lIns="90989" tIns="45509" rIns="90989" bIns="45509" rtlCol="0">
            <a:spAutoFit/>
          </a:bodyPr>
          <a:lstStyle/>
          <a:p>
            <a:pPr algn="ctr"/>
            <a:r>
              <a:rPr lang="en-US" sz="2400" b="1" dirty="0">
                <a:solidFill>
                  <a:srgbClr val="002060"/>
                </a:solidFill>
                <a:latin typeface="Arial" panose="020B0604020202020204" pitchFamily="34" charset="0"/>
                <a:cs typeface="Arial" panose="020B0604020202020204" pitchFamily="34" charset="0"/>
              </a:rPr>
              <a:t>Radiation Medicine</a:t>
            </a:r>
            <a:endParaRPr lang="ru-RU" sz="2400" b="1" dirty="0">
              <a:solidFill>
                <a:srgbClr val="002060"/>
              </a:solidFill>
              <a:latin typeface="Arial" panose="020B0604020202020204" pitchFamily="34" charset="0"/>
              <a:cs typeface="Arial" panose="020B0604020202020204" pitchFamily="34" charset="0"/>
            </a:endParaRPr>
          </a:p>
          <a:p>
            <a:pPr algn="ctr"/>
            <a:endParaRPr lang="ru-RU" dirty="0"/>
          </a:p>
        </p:txBody>
      </p:sp>
      <p:sp>
        <p:nvSpPr>
          <p:cNvPr id="13" name="TextBox 12">
            <a:extLst>
              <a:ext uri="{FF2B5EF4-FFF2-40B4-BE49-F238E27FC236}">
                <a16:creationId xmlns:a16="http://schemas.microsoft.com/office/drawing/2014/main" id="{DE8A26E4-CE97-46B4-9952-5586BB34414C}"/>
              </a:ext>
            </a:extLst>
          </p:cNvPr>
          <p:cNvSpPr txBox="1"/>
          <p:nvPr/>
        </p:nvSpPr>
        <p:spPr>
          <a:xfrm>
            <a:off x="1292023" y="4173545"/>
            <a:ext cx="8759216" cy="461239"/>
          </a:xfrm>
          <a:prstGeom prst="rect">
            <a:avLst/>
          </a:prstGeom>
          <a:noFill/>
        </p:spPr>
        <p:txBody>
          <a:bodyPr wrap="square" lIns="90989" tIns="45509" rIns="90989" bIns="45509" rtlCol="0">
            <a:spAutoFit/>
          </a:bodyPr>
          <a:lstStyle/>
          <a:p>
            <a:pPr algn="ctr"/>
            <a:r>
              <a:rPr lang="en-US" sz="2400" b="1" dirty="0">
                <a:solidFill>
                  <a:srgbClr val="002060"/>
                </a:solidFill>
                <a:latin typeface="Arial" panose="020B0604020202020204" pitchFamily="34" charset="0"/>
                <a:cs typeface="Arial" panose="020B0604020202020204" pitchFamily="34" charset="0"/>
              </a:rPr>
              <a:t>Mathematical modeling of radiation-induced effects</a:t>
            </a:r>
            <a:endParaRPr lang="ru-RU" sz="2400" dirty="0">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44EEA3-8550-456F-B854-9DBCD741B8D2}"/>
              </a:ext>
            </a:extLst>
          </p:cNvPr>
          <p:cNvSpPr txBox="1"/>
          <p:nvPr/>
        </p:nvSpPr>
        <p:spPr>
          <a:xfrm>
            <a:off x="3483403" y="4842380"/>
            <a:ext cx="2080107" cy="461239"/>
          </a:xfrm>
          <a:prstGeom prst="rect">
            <a:avLst/>
          </a:prstGeom>
          <a:noFill/>
        </p:spPr>
        <p:txBody>
          <a:bodyPr wrap="none" lIns="90989" tIns="45509" rIns="90989" bIns="45509" rtlCol="0">
            <a:spAutoFit/>
          </a:bodyPr>
          <a:lstStyle/>
          <a:p>
            <a:pPr algn="ctr"/>
            <a:r>
              <a:rPr lang="en-US" sz="2400" b="1" dirty="0">
                <a:solidFill>
                  <a:srgbClr val="002060"/>
                </a:solidFill>
                <a:latin typeface="Arial" panose="020B0604020202020204" pitchFamily="34" charset="0"/>
                <a:cs typeface="Arial" panose="020B0604020202020204" pitchFamily="34" charset="0"/>
              </a:rPr>
              <a:t>Astrobiology</a:t>
            </a:r>
            <a:endParaRPr lang="ru-RU" sz="2400" b="1"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E8B4ED-3A62-4B2A-BD47-D6D7B290CDCC}"/>
              </a:ext>
            </a:extLst>
          </p:cNvPr>
          <p:cNvSpPr txBox="1"/>
          <p:nvPr/>
        </p:nvSpPr>
        <p:spPr>
          <a:xfrm>
            <a:off x="1014315" y="5412526"/>
            <a:ext cx="9501359" cy="953681"/>
          </a:xfrm>
          <a:prstGeom prst="rect">
            <a:avLst/>
          </a:prstGeom>
          <a:noFill/>
        </p:spPr>
        <p:txBody>
          <a:bodyPr wrap="square" lIns="90989" tIns="45509" rIns="90989" bIns="45509" rtlCol="0">
            <a:spAutoFit/>
          </a:bodyPr>
          <a:lstStyle/>
          <a:p>
            <a:pPr algn="ctr"/>
            <a:r>
              <a:rPr lang="en-US" sz="2400" b="1" dirty="0">
                <a:solidFill>
                  <a:srgbClr val="002060"/>
                </a:solidFill>
                <a:latin typeface="Arial" panose="020B0604020202020204" pitchFamily="34" charset="0"/>
                <a:cs typeface="Arial" panose="020B0604020202020204" pitchFamily="34" charset="0"/>
              </a:rPr>
              <a:t>Radiation protection research</a:t>
            </a:r>
          </a:p>
          <a:p>
            <a:r>
              <a:rPr lang="en-US" b="1" i="1" dirty="0">
                <a:solidFill>
                  <a:srgbClr val="002060"/>
                </a:solidFill>
                <a:latin typeface="Times New Roman" pitchFamily="18" charset="0"/>
                <a:cs typeface="Times New Roman" pitchFamily="18" charset="0"/>
              </a:rPr>
              <a:t>                 Radiation Protection </a:t>
            </a:r>
            <a:r>
              <a:rPr lang="en-US" sz="1600" b="1" dirty="0">
                <a:solidFill>
                  <a:srgbClr val="002060"/>
                </a:solidFill>
                <a:latin typeface="Times New Roman" pitchFamily="18" charset="0"/>
                <a:cs typeface="Times New Roman" pitchFamily="18" charset="0"/>
              </a:rPr>
              <a:t>management and shielding at new nuclear facilities (incl. NICA) </a:t>
            </a:r>
          </a:p>
          <a:p>
            <a:endParaRPr lang="en-US" sz="1400" b="1" dirty="0">
              <a:solidFill>
                <a:srgbClr val="002060"/>
              </a:solidFill>
            </a:endParaRPr>
          </a:p>
        </p:txBody>
      </p:sp>
      <p:sp>
        <p:nvSpPr>
          <p:cNvPr id="11" name="TextBox 10">
            <a:extLst>
              <a:ext uri="{FF2B5EF4-FFF2-40B4-BE49-F238E27FC236}">
                <a16:creationId xmlns:a16="http://schemas.microsoft.com/office/drawing/2014/main" id="{2EB1DDA0-193C-4A43-8D1F-4213AF5896A5}"/>
              </a:ext>
            </a:extLst>
          </p:cNvPr>
          <p:cNvSpPr txBox="1"/>
          <p:nvPr/>
        </p:nvSpPr>
        <p:spPr>
          <a:xfrm>
            <a:off x="6890891" y="3222274"/>
            <a:ext cx="2376264" cy="830571"/>
          </a:xfrm>
          <a:prstGeom prst="rect">
            <a:avLst/>
          </a:prstGeom>
          <a:solidFill>
            <a:schemeClr val="bg1"/>
          </a:solidFill>
          <a:ln>
            <a:solidFill>
              <a:schemeClr val="tx1">
                <a:lumMod val="65000"/>
                <a:lumOff val="35000"/>
              </a:schemeClr>
            </a:solidFill>
          </a:ln>
        </p:spPr>
        <p:txBody>
          <a:bodyPr wrap="square" lIns="90989" tIns="45509" rIns="90989" bIns="45509" rtlCol="0">
            <a:spAutoFit/>
          </a:bodyPr>
          <a:lstStyle/>
          <a:p>
            <a:pPr algn="just"/>
            <a:r>
              <a:rPr lang="en-US" sz="1600" b="1" i="1" dirty="0">
                <a:solidFill>
                  <a:srgbClr val="FF0000"/>
                </a:solidFill>
                <a:latin typeface="Times New Roman" panose="02020603050405020304" pitchFamily="18" charset="0"/>
                <a:cs typeface="Times New Roman" panose="02020603050405020304" pitchFamily="18" charset="0"/>
              </a:rPr>
              <a:t>15-fold increase of </a:t>
            </a:r>
            <a:r>
              <a:rPr lang="ru-RU" sz="1600" b="1" i="1" dirty="0" err="1">
                <a:solidFill>
                  <a:srgbClr val="FF0000"/>
                </a:solidFill>
                <a:latin typeface="Times New Roman" panose="02020603050405020304" pitchFamily="18" charset="0"/>
                <a:cs typeface="Times New Roman" panose="02020603050405020304" pitchFamily="18" charset="0"/>
              </a:rPr>
              <a:t>proton</a:t>
            </a:r>
            <a:r>
              <a:rPr lang="ru-RU" sz="1600" b="1" i="1" dirty="0">
                <a:solidFill>
                  <a:srgbClr val="FF0000"/>
                </a:solidFill>
                <a:latin typeface="Times New Roman" panose="02020603050405020304" pitchFamily="18" charset="0"/>
                <a:cs typeface="Times New Roman" panose="02020603050405020304" pitchFamily="18" charset="0"/>
              </a:rPr>
              <a:t> </a:t>
            </a:r>
            <a:r>
              <a:rPr lang="ru-RU" sz="1600" b="1" i="1" dirty="0" err="1">
                <a:solidFill>
                  <a:srgbClr val="FF0000"/>
                </a:solidFill>
                <a:latin typeface="Times New Roman" panose="02020603050405020304" pitchFamily="18" charset="0"/>
                <a:cs typeface="Times New Roman" panose="02020603050405020304" pitchFamily="18" charset="0"/>
              </a:rPr>
              <a:t>beam</a:t>
            </a:r>
            <a:r>
              <a:rPr lang="en-US" sz="1600" b="1" i="1" dirty="0">
                <a:solidFill>
                  <a:srgbClr val="FF0000"/>
                </a:solidFill>
                <a:latin typeface="Times New Roman" panose="02020603050405020304" pitchFamily="18" charset="0"/>
                <a:cs typeface="Times New Roman" panose="02020603050405020304" pitchFamily="18" charset="0"/>
              </a:rPr>
              <a:t> </a:t>
            </a:r>
            <a:r>
              <a:rPr lang="ru-RU" sz="1600" b="1" i="1" dirty="0" err="1">
                <a:solidFill>
                  <a:srgbClr val="FF0000"/>
                </a:solidFill>
                <a:latin typeface="Times New Roman" panose="02020603050405020304" pitchFamily="18" charset="0"/>
                <a:cs typeface="Times New Roman" panose="02020603050405020304" pitchFamily="18" charset="0"/>
              </a:rPr>
              <a:t>efficiency</a:t>
            </a:r>
            <a:r>
              <a:rPr lang="en-US" sz="1600" b="1" i="1" dirty="0">
                <a:solidFill>
                  <a:srgbClr val="FF0000"/>
                </a:solidFill>
                <a:latin typeface="Times New Roman" panose="02020603050405020304" pitchFamily="18" charset="0"/>
                <a:cs typeface="Times New Roman" panose="02020603050405020304" pitchFamily="18" charset="0"/>
              </a:rPr>
              <a:t> </a:t>
            </a:r>
            <a:r>
              <a:rPr lang="en-US" sz="1600" b="1" i="1" dirty="0">
                <a:solidFill>
                  <a:srgbClr val="002060"/>
                </a:solidFill>
                <a:latin typeface="Times New Roman" panose="02020603050405020304" pitchFamily="18" charset="0"/>
                <a:cs typeface="Times New Roman" panose="02020603050405020304" pitchFamily="18" charset="0"/>
              </a:rPr>
              <a:t>by DNA</a:t>
            </a:r>
            <a:r>
              <a:rPr lang="ru-RU" sz="1600" b="1" i="1" dirty="0">
                <a:solidFill>
                  <a:srgbClr val="002060"/>
                </a:solidFill>
                <a:latin typeface="Times New Roman" panose="02020603050405020304" pitchFamily="18" charset="0"/>
                <a:cs typeface="Times New Roman" panose="02020603050405020304" pitchFamily="18" charset="0"/>
              </a:rPr>
              <a:t> </a:t>
            </a:r>
            <a:r>
              <a:rPr lang="ru-RU" sz="1600" b="1" i="1" dirty="0" err="1">
                <a:solidFill>
                  <a:srgbClr val="002060"/>
                </a:solidFill>
                <a:latin typeface="Times New Roman" panose="02020603050405020304" pitchFamily="18" charset="0"/>
                <a:cs typeface="Times New Roman" panose="02020603050405020304" pitchFamily="18" charset="0"/>
              </a:rPr>
              <a:t>synthesis</a:t>
            </a:r>
            <a:r>
              <a:rPr lang="ru-RU" sz="1600" b="1" i="1" dirty="0">
                <a:solidFill>
                  <a:srgbClr val="002060"/>
                </a:solidFill>
                <a:latin typeface="Times New Roman" panose="02020603050405020304" pitchFamily="18" charset="0"/>
                <a:cs typeface="Times New Roman" panose="02020603050405020304" pitchFamily="18" charset="0"/>
              </a:rPr>
              <a:t> </a:t>
            </a:r>
            <a:r>
              <a:rPr lang="ru-RU" sz="1600" b="1" i="1" dirty="0" err="1">
                <a:solidFill>
                  <a:srgbClr val="002060"/>
                </a:solidFill>
                <a:latin typeface="Times New Roman" panose="02020603050405020304" pitchFamily="18" charset="0"/>
                <a:cs typeface="Times New Roman" panose="02020603050405020304" pitchFamily="18" charset="0"/>
              </a:rPr>
              <a:t>inhibitors</a:t>
            </a:r>
            <a:r>
              <a:rPr lang="ru-RU" sz="1600" b="1" i="1" dirty="0">
                <a:solidFill>
                  <a:srgbClr val="002060"/>
                </a:solidFill>
                <a:latin typeface="Times New Roman" panose="02020603050405020304" pitchFamily="18" charset="0"/>
                <a:cs typeface="Times New Roman" panose="02020603050405020304" pitchFamily="18" charset="0"/>
              </a:rPr>
              <a:t> </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1933" y="1893939"/>
            <a:ext cx="52482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90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P spid="12" grpId="0"/>
      <p:bldP spid="13" grpId="0"/>
      <p:bldP spid="14" grpId="0"/>
      <p:bldP spid="15"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Заголовок 1">
            <a:extLst>
              <a:ext uri="{FF2B5EF4-FFF2-40B4-BE49-F238E27FC236}">
                <a16:creationId xmlns:a16="http://schemas.microsoft.com/office/drawing/2014/main" id="{ADF0660D-7305-44DA-9631-7905D02C528D}"/>
              </a:ext>
            </a:extLst>
          </p:cNvPr>
          <p:cNvSpPr>
            <a:spLocks noGrp="1"/>
          </p:cNvSpPr>
          <p:nvPr>
            <p:ph type="title"/>
          </p:nvPr>
        </p:nvSpPr>
        <p:spPr>
          <a:xfrm>
            <a:off x="1992313" y="115891"/>
            <a:ext cx="8229600" cy="1800225"/>
          </a:xfrm>
          <a:ln w="19050">
            <a:solidFill>
              <a:schemeClr val="tx1"/>
            </a:solidFill>
            <a:miter lim="800000"/>
            <a:headEnd/>
            <a:tailEnd/>
          </a:ln>
        </p:spPr>
        <p:txBody>
          <a:bodyPr/>
          <a:lstStyle/>
          <a:p>
            <a:pPr eaLnBrk="1" hangingPunct="1"/>
            <a:r>
              <a:rPr lang="ru-RU" altLang="ru-RU" sz="2800"/>
              <a:t>Миссия</a:t>
            </a:r>
            <a:br>
              <a:rPr lang="ru-RU" altLang="ru-RU" sz="2800"/>
            </a:br>
            <a:r>
              <a:rPr lang="ru-RU" altLang="ru-RU" sz="2800"/>
              <a:t>Международной Рабочей Группы </a:t>
            </a:r>
            <a:br>
              <a:rPr lang="ru-RU" altLang="ru-RU" sz="2800"/>
            </a:br>
            <a:r>
              <a:rPr lang="ru-RU" altLang="ru-RU" sz="2800"/>
              <a:t>по разработке долгосрочной стратегии развития ОИЯИ до 2030 года (</a:t>
            </a:r>
            <a:r>
              <a:rPr lang="en-US" altLang="ru-RU" sz="2800"/>
              <a:t>SLRP</a:t>
            </a:r>
            <a:r>
              <a:rPr lang="ru-RU" altLang="ru-RU" sz="2800"/>
              <a:t>) </a:t>
            </a:r>
          </a:p>
        </p:txBody>
      </p:sp>
      <p:sp>
        <p:nvSpPr>
          <p:cNvPr id="23555" name="Объект 2">
            <a:extLst>
              <a:ext uri="{FF2B5EF4-FFF2-40B4-BE49-F238E27FC236}">
                <a16:creationId xmlns:a16="http://schemas.microsoft.com/office/drawing/2014/main" id="{1224A35C-E649-490E-8820-F642EFA91DF7}"/>
              </a:ext>
            </a:extLst>
          </p:cNvPr>
          <p:cNvSpPr>
            <a:spLocks noGrp="1"/>
          </p:cNvSpPr>
          <p:nvPr>
            <p:ph idx="1"/>
          </p:nvPr>
        </p:nvSpPr>
        <p:spPr>
          <a:xfrm>
            <a:off x="1992327" y="2060578"/>
            <a:ext cx="8207375" cy="4608513"/>
          </a:xfrm>
          <a:ln w="19050">
            <a:solidFill>
              <a:schemeClr val="tx1"/>
            </a:solidFill>
            <a:miter lim="800000"/>
            <a:headEnd/>
            <a:tailEnd/>
          </a:ln>
        </p:spPr>
        <p:txBody>
          <a:bodyPr/>
          <a:lstStyle/>
          <a:p>
            <a:pPr eaLnBrk="1" hangingPunct="1"/>
            <a:r>
              <a:rPr lang="ru-RU" altLang="ru-RU" sz="2000"/>
              <a:t>SLRP-это взгляд в будущее, позволяющий научному сообществу ОИЯИ во взаимодействии с его партнерами в государствах-членах ОИЯИ и других странах, а также учитывая координируемые  ведущими  международными научными организациями планы развития исследований в области фундаментальной физики на глобальном уровне, разрабатывать долгосрочные планы развития фундаментальных и прикладных, инновационных исследований ОИЯИ, на основе анализа и изучения  перспектив развития существующих и создания новых базовых экспериментальных установок и научных комплексов, а также возможного расширения и обновления научной программы ОИЯИ с целью определения приоритетов  исследовательских программ лабораторий ОИЯИ в национальном, с учетом интересов государств-членов Института,  и в международном контексте.</a:t>
            </a:r>
          </a:p>
        </p:txBody>
      </p:sp>
    </p:spTree>
    <p:extLst>
      <p:ext uri="{BB962C8B-B14F-4D97-AF65-F5344CB8AC3E}">
        <p14:creationId xmlns:p14="http://schemas.microsoft.com/office/powerpoint/2010/main" val="2068357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50</a:t>
            </a:fld>
            <a:endParaRPr lang="es-ES" altLang="ru-RU" sz="1400" dirty="0">
              <a:solidFill>
                <a:srgbClr val="000000"/>
              </a:solidFill>
            </a:endParaRPr>
          </a:p>
        </p:txBody>
      </p:sp>
      <p:sp>
        <p:nvSpPr>
          <p:cNvPr id="72708" name="Text Box 7"/>
          <p:cNvSpPr txBox="1">
            <a:spLocks noChangeArrowheads="1"/>
          </p:cNvSpPr>
          <p:nvPr/>
        </p:nvSpPr>
        <p:spPr bwMode="auto">
          <a:xfrm>
            <a:off x="893235" y="1141390"/>
            <a:ext cx="10462684" cy="181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fontAlgn="base">
              <a:spcBef>
                <a:spcPct val="0"/>
              </a:spcBef>
              <a:spcAft>
                <a:spcPct val="0"/>
              </a:spcAft>
              <a:buFontTx/>
              <a:buNone/>
            </a:pPr>
            <a:r>
              <a:rPr lang="en-US" altLang="ru-RU" sz="2800" b="1" dirty="0">
                <a:solidFill>
                  <a:srgbClr val="FFFF00"/>
                </a:solidFill>
                <a:cs typeface="Arial" pitchFamily="34" charset="0"/>
              </a:rPr>
              <a:t>Condensed matter and neutron physics</a:t>
            </a:r>
          </a:p>
          <a:p>
            <a:pPr algn="ctr" fontAlgn="base">
              <a:spcBef>
                <a:spcPct val="0"/>
              </a:spcBef>
              <a:spcAft>
                <a:spcPct val="0"/>
              </a:spcAft>
              <a:buFontTx/>
              <a:buNone/>
            </a:pPr>
            <a:endParaRPr lang="en-US" altLang="ru-RU" sz="2800" b="1" dirty="0">
              <a:solidFill>
                <a:srgbClr val="FFFF00"/>
              </a:solidFill>
              <a:cs typeface="Arial" pitchFamily="34" charset="0"/>
            </a:endParaRPr>
          </a:p>
          <a:p>
            <a:pPr algn="ctr" fontAlgn="base">
              <a:spcBef>
                <a:spcPct val="0"/>
              </a:spcBef>
              <a:spcAft>
                <a:spcPct val="0"/>
              </a:spcAft>
              <a:buNone/>
            </a:pPr>
            <a:r>
              <a:rPr lang="en-US" sz="2800" b="1" dirty="0">
                <a:latin typeface="Arial"/>
                <a:cs typeface="Arial"/>
              </a:rPr>
              <a:t>V. </a:t>
            </a:r>
            <a:r>
              <a:rPr lang="en-US" sz="2800" b="1" dirty="0" err="1">
                <a:latin typeface="Arial"/>
                <a:cs typeface="Arial"/>
              </a:rPr>
              <a:t>Aksenov</a:t>
            </a:r>
            <a:r>
              <a:rPr lang="en-US" sz="2800" b="1" dirty="0">
                <a:latin typeface="Arial"/>
                <a:cs typeface="Arial"/>
              </a:rPr>
              <a:t>, </a:t>
            </a:r>
            <a:r>
              <a:rPr lang="en-US" sz="2800" b="1" dirty="0" err="1">
                <a:latin typeface="Arial"/>
                <a:cs typeface="Arial"/>
              </a:rPr>
              <a:t>V.Shvetsov</a:t>
            </a:r>
            <a:r>
              <a:rPr lang="en-US" sz="2800" b="1" dirty="0">
                <a:latin typeface="Arial"/>
                <a:cs typeface="Arial"/>
              </a:rPr>
              <a:t>, A. </a:t>
            </a:r>
            <a:r>
              <a:rPr lang="en-US" sz="2800" b="1" dirty="0" err="1">
                <a:latin typeface="Arial"/>
                <a:cs typeface="Arial"/>
              </a:rPr>
              <a:t>Ioffe</a:t>
            </a:r>
            <a:r>
              <a:rPr lang="en-US" sz="2800" b="1" dirty="0">
                <a:latin typeface="Arial"/>
                <a:cs typeface="Arial"/>
              </a:rPr>
              <a:t>,</a:t>
            </a:r>
          </a:p>
          <a:p>
            <a:pPr algn="ctr" fontAlgn="base">
              <a:spcBef>
                <a:spcPct val="0"/>
              </a:spcBef>
              <a:spcAft>
                <a:spcPct val="0"/>
              </a:spcAft>
              <a:buFontTx/>
              <a:buNone/>
            </a:pPr>
            <a:r>
              <a:rPr lang="en-US" altLang="ru-RU" sz="2800" b="1" dirty="0">
                <a:solidFill>
                  <a:srgbClr val="FFFF00"/>
                </a:solidFill>
                <a:cs typeface="Arial" pitchFamily="34" charset="0"/>
              </a:rPr>
              <a:t> </a:t>
            </a:r>
            <a:endParaRPr lang="en-US" altLang="ru-RU" b="1" dirty="0">
              <a:solidFill>
                <a:srgbClr val="FFFF00"/>
              </a:solidFill>
              <a:cs typeface="Arial" pitchFamily="34" charset="0"/>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8551" y="2700997"/>
            <a:ext cx="6545329" cy="427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683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43DC0-ABE1-41DA-B5D7-D259BBEEF5A4}"/>
              </a:ext>
            </a:extLst>
          </p:cNvPr>
          <p:cNvSpPr txBox="1"/>
          <p:nvPr/>
        </p:nvSpPr>
        <p:spPr>
          <a:xfrm>
            <a:off x="1643399" y="1542301"/>
            <a:ext cx="9101774" cy="5114820"/>
          </a:xfrm>
          <a:prstGeom prst="rect">
            <a:avLst/>
          </a:prstGeom>
          <a:noFill/>
        </p:spPr>
        <p:txBody>
          <a:bodyPr wrap="none" lIns="90989" tIns="45509" rIns="90989" bIns="45509" rtlCol="0">
            <a:spAutoFit/>
          </a:bodyPr>
          <a:lstStyle/>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A. Ioffe (Germany) –</a:t>
            </a:r>
            <a:r>
              <a:rPr lang="en-US" sz="1600" dirty="0">
                <a:solidFill>
                  <a:prstClr val="black"/>
                </a:solidFill>
                <a:latin typeface="Arial Narrow" panose="020B0606020202030204" pitchFamily="34" charset="0"/>
                <a:cs typeface="Arial" panose="020B0604020202020204" pitchFamily="34" charset="0"/>
              </a:rPr>
              <a:t>  </a:t>
            </a:r>
            <a:r>
              <a:rPr lang="en-US" sz="1600" dirty="0" err="1">
                <a:solidFill>
                  <a:prstClr val="black"/>
                </a:solidFill>
                <a:latin typeface="Arial Narrow" panose="020B0606020202030204" pitchFamily="34" charset="0"/>
                <a:cs typeface="Arial" panose="020B0604020202020204" pitchFamily="34" charset="0"/>
              </a:rPr>
              <a:t>Jülich</a:t>
            </a:r>
            <a:r>
              <a:rPr lang="en-US" sz="1600" dirty="0">
                <a:solidFill>
                  <a:prstClr val="black"/>
                </a:solidFill>
                <a:latin typeface="Arial Narrow" panose="020B0606020202030204" pitchFamily="34" charset="0"/>
                <a:cs typeface="Arial" panose="020B0604020202020204" pitchFamily="34" charset="0"/>
              </a:rPr>
              <a:t> Center for Neutron Science at Heinz Maier-Leibnitz </a:t>
            </a:r>
            <a:r>
              <a:rPr lang="en-US" sz="1600" dirty="0" err="1">
                <a:solidFill>
                  <a:prstClr val="black"/>
                </a:solidFill>
                <a:latin typeface="Arial Narrow" panose="020B0606020202030204" pitchFamily="34" charset="0"/>
                <a:cs typeface="Arial" panose="020B0604020202020204" pitchFamily="34" charset="0"/>
              </a:rPr>
              <a:t>Zentrum</a:t>
            </a:r>
            <a:r>
              <a:rPr lang="en-US" sz="1600" dirty="0">
                <a:solidFill>
                  <a:prstClr val="black"/>
                </a:solidFill>
                <a:latin typeface="Arial Narrow" panose="020B0606020202030204" pitchFamily="34" charset="0"/>
                <a:cs typeface="Arial" panose="020B0604020202020204" pitchFamily="34" charset="0"/>
              </a:rPr>
              <a:t>, </a:t>
            </a:r>
            <a:r>
              <a:rPr lang="en-US" sz="1600" dirty="0" err="1">
                <a:solidFill>
                  <a:prstClr val="black"/>
                </a:solidFill>
                <a:latin typeface="Arial Narrow" panose="020B0606020202030204" pitchFamily="34" charset="0"/>
                <a:cs typeface="Arial" panose="020B0604020202020204" pitchFamily="34" charset="0"/>
              </a:rPr>
              <a:t>München</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dirty="0">
                <a:solidFill>
                  <a:prstClr val="black"/>
                </a:solidFill>
                <a:latin typeface="Arial Narrow" panose="020B0606020202030204" pitchFamily="34" charset="0"/>
                <a:cs typeface="Arial" panose="020B0604020202020204" pitchFamily="34" charset="0"/>
              </a:rPr>
              <a:t> 		                 Frank Laboratory of Neutron Physics JINR, </a:t>
            </a:r>
            <a:r>
              <a:rPr lang="en-US" sz="1600" dirty="0" err="1">
                <a:solidFill>
                  <a:prstClr val="black"/>
                </a:solidFill>
                <a:latin typeface="Arial Narrow" panose="020B0606020202030204" pitchFamily="34" charset="0"/>
                <a:cs typeface="Arial" panose="020B0604020202020204" pitchFamily="34" charset="0"/>
              </a:rPr>
              <a:t>Dubna</a:t>
            </a:r>
            <a:r>
              <a:rPr lang="en-US" sz="1600" dirty="0">
                <a:solidFill>
                  <a:prstClr val="black"/>
                </a:solidFill>
                <a:latin typeface="Arial Narrow" panose="020B0606020202030204" pitchFamily="34" charset="0"/>
                <a:cs typeface="Arial" panose="020B0604020202020204" pitchFamily="34" charset="0"/>
              </a:rPr>
              <a:t> (Chairman)</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V.L. </a:t>
            </a:r>
            <a:r>
              <a:rPr lang="en-US" sz="1600" b="1" dirty="0" err="1">
                <a:solidFill>
                  <a:srgbClr val="4F81BD">
                    <a:lumMod val="75000"/>
                  </a:srgbClr>
                </a:solidFill>
                <a:latin typeface="Arial Narrow" panose="020B0606020202030204" pitchFamily="34" charset="0"/>
                <a:cs typeface="Arial" panose="020B0604020202020204" pitchFamily="34" charset="0"/>
              </a:rPr>
              <a:t>Aksenov</a:t>
            </a:r>
            <a:r>
              <a:rPr lang="en-US" sz="1600" b="1" dirty="0">
                <a:solidFill>
                  <a:srgbClr val="4F81BD">
                    <a:lumMod val="75000"/>
                  </a:srgbClr>
                </a:solidFill>
                <a:latin typeface="Arial Narrow" panose="020B0606020202030204" pitchFamily="34" charset="0"/>
                <a:cs typeface="Arial" panose="020B0604020202020204" pitchFamily="34" charset="0"/>
              </a:rPr>
              <a:t> (Russia) </a:t>
            </a:r>
            <a:r>
              <a:rPr lang="en-US" sz="1600" dirty="0">
                <a:solidFill>
                  <a:srgbClr val="008000"/>
                </a:solidFill>
                <a:latin typeface="Arial Narrow" panose="020B0606020202030204" pitchFamily="34" charset="0"/>
                <a:cs typeface="Arial" panose="020B0604020202020204" pitchFamily="34" charset="0"/>
              </a:rPr>
              <a:t>– </a:t>
            </a:r>
            <a:r>
              <a:rPr lang="en-US" sz="1600" dirty="0">
                <a:solidFill>
                  <a:prstClr val="black"/>
                </a:solidFill>
                <a:latin typeface="Arial Narrow" panose="020B0606020202030204" pitchFamily="34" charset="0"/>
                <a:cs typeface="Arial" panose="020B0604020202020204" pitchFamily="34" charset="0"/>
              </a:rPr>
              <a:t>National Research Center “</a:t>
            </a:r>
            <a:r>
              <a:rPr lang="en-US" sz="1600" dirty="0" err="1">
                <a:solidFill>
                  <a:prstClr val="black"/>
                </a:solidFill>
                <a:latin typeface="Arial Narrow" panose="020B0606020202030204" pitchFamily="34" charset="0"/>
                <a:cs typeface="Arial" panose="020B0604020202020204" pitchFamily="34" charset="0"/>
              </a:rPr>
              <a:t>Kurchatov</a:t>
            </a:r>
            <a:r>
              <a:rPr lang="en-US" sz="1600" dirty="0">
                <a:solidFill>
                  <a:prstClr val="black"/>
                </a:solidFill>
                <a:latin typeface="Arial Narrow" panose="020B0606020202030204" pitchFamily="34" charset="0"/>
                <a:cs typeface="Arial" panose="020B0604020202020204" pitchFamily="34" charset="0"/>
              </a:rPr>
              <a:t> Institute”, Moscow;</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dirty="0">
                <a:solidFill>
                  <a:prstClr val="black"/>
                </a:solidFill>
                <a:latin typeface="Arial Narrow" panose="020B0606020202030204" pitchFamily="34" charset="0"/>
                <a:cs typeface="Arial" panose="020B0604020202020204" pitchFamily="34" charset="0"/>
              </a:rPr>
              <a:t>		                       Frank Laboratory of Neutron Physics JINR, </a:t>
            </a:r>
            <a:r>
              <a:rPr lang="en-US" sz="1600" dirty="0" err="1">
                <a:solidFill>
                  <a:prstClr val="black"/>
                </a:solidFill>
                <a:latin typeface="Arial Narrow" panose="020B0606020202030204" pitchFamily="34" charset="0"/>
                <a:cs typeface="Arial" panose="020B0604020202020204" pitchFamily="34" charset="0"/>
              </a:rPr>
              <a:t>Dubna</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J. Carpenter (USA) – </a:t>
            </a:r>
            <a:r>
              <a:rPr lang="en-US" sz="1600" dirty="0">
                <a:solidFill>
                  <a:prstClr val="black"/>
                </a:solidFill>
                <a:latin typeface="Arial Narrow" panose="020B0606020202030204" pitchFamily="34" charset="0"/>
                <a:cs typeface="Arial" panose="020B0604020202020204" pitchFamily="34" charset="0"/>
              </a:rPr>
              <a:t>Argonne National Laboratory, Chicago</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A. Harrison (UK) – </a:t>
            </a:r>
            <a:r>
              <a:rPr lang="en-US" sz="1600" dirty="0">
                <a:solidFill>
                  <a:prstClr val="black"/>
                </a:solidFill>
                <a:latin typeface="Arial Narrow" panose="020B0606020202030204" pitchFamily="34" charset="0"/>
                <a:cs typeface="Arial" panose="020B0604020202020204" pitchFamily="34" charset="0"/>
              </a:rPr>
              <a:t>Diamond Light Source, </a:t>
            </a:r>
            <a:r>
              <a:rPr lang="en-US" sz="1600" dirty="0" err="1">
                <a:solidFill>
                  <a:prstClr val="black"/>
                </a:solidFill>
                <a:latin typeface="Arial Narrow" panose="020B0606020202030204" pitchFamily="34" charset="0"/>
                <a:cs typeface="Arial" panose="020B0604020202020204" pitchFamily="34" charset="0"/>
              </a:rPr>
              <a:t>Didcot</a:t>
            </a:r>
            <a:r>
              <a:rPr lang="en-US" sz="1600" dirty="0">
                <a:solidFill>
                  <a:prstClr val="black"/>
                </a:solidFill>
                <a:latin typeface="Arial Narrow" panose="020B0606020202030204" pitchFamily="34" charset="0"/>
                <a:cs typeface="Arial" panose="020B0604020202020204" pitchFamily="34" charset="0"/>
              </a:rPr>
              <a:t>, Member of JINR Scientific Council</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N. Kucerka (Slovakia) – </a:t>
            </a:r>
            <a:r>
              <a:rPr lang="en-US" sz="1600" dirty="0">
                <a:solidFill>
                  <a:prstClr val="black"/>
                </a:solidFill>
                <a:latin typeface="Arial Narrow" panose="020B0606020202030204" pitchFamily="34" charset="0"/>
                <a:cs typeface="Arial" panose="020B0604020202020204" pitchFamily="34" charset="0"/>
              </a:rPr>
              <a:t>Frank Laboratory of Neutron Physics JINR, </a:t>
            </a:r>
            <a:r>
              <a:rPr lang="en-US" sz="1600" dirty="0" err="1">
                <a:solidFill>
                  <a:prstClr val="black"/>
                </a:solidFill>
                <a:latin typeface="Arial Narrow" panose="020B0606020202030204" pitchFamily="34" charset="0"/>
                <a:cs typeface="Arial" panose="020B0604020202020204" pitchFamily="34" charset="0"/>
              </a:rPr>
              <a:t>Dubna</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T.V. </a:t>
            </a:r>
            <a:r>
              <a:rPr lang="en-US" sz="1600" b="1" dirty="0" err="1">
                <a:solidFill>
                  <a:srgbClr val="4F81BD">
                    <a:lumMod val="75000"/>
                  </a:srgbClr>
                </a:solidFill>
                <a:latin typeface="Arial Narrow" panose="020B0606020202030204" pitchFamily="34" charset="0"/>
                <a:cs typeface="Arial" panose="020B0604020202020204" pitchFamily="34" charset="0"/>
              </a:rPr>
              <a:t>Kulevoy</a:t>
            </a:r>
            <a:r>
              <a:rPr lang="en-US" sz="1600" b="1" dirty="0">
                <a:solidFill>
                  <a:srgbClr val="4F81BD">
                    <a:lumMod val="75000"/>
                  </a:srgbClr>
                </a:solidFill>
                <a:latin typeface="Arial Narrow" panose="020B0606020202030204" pitchFamily="34" charset="0"/>
                <a:cs typeface="Arial" panose="020B0604020202020204" pitchFamily="34" charset="0"/>
              </a:rPr>
              <a:t> (Russia) – </a:t>
            </a:r>
            <a:r>
              <a:rPr lang="en-US" sz="1600" dirty="0">
                <a:solidFill>
                  <a:prstClr val="black"/>
                </a:solidFill>
                <a:latin typeface="Arial Narrow" panose="020B0606020202030204" pitchFamily="34" charset="0"/>
                <a:cs typeface="Arial" panose="020B0604020202020204" pitchFamily="34" charset="0"/>
              </a:rPr>
              <a:t>National Research Center “</a:t>
            </a:r>
            <a:r>
              <a:rPr lang="en-US" sz="1600" dirty="0" err="1">
                <a:solidFill>
                  <a:prstClr val="black"/>
                </a:solidFill>
                <a:latin typeface="Arial Narrow" panose="020B0606020202030204" pitchFamily="34" charset="0"/>
                <a:cs typeface="Arial" panose="020B0604020202020204" pitchFamily="34" charset="0"/>
              </a:rPr>
              <a:t>Kurchatov</a:t>
            </a:r>
            <a:r>
              <a:rPr lang="en-US" sz="1600" dirty="0">
                <a:solidFill>
                  <a:prstClr val="black"/>
                </a:solidFill>
                <a:latin typeface="Arial Narrow" panose="020B0606020202030204" pitchFamily="34" charset="0"/>
                <a:cs typeface="Arial" panose="020B0604020202020204" pitchFamily="34" charset="0"/>
              </a:rPr>
              <a:t> Institute” – ITEP, Moscow</a:t>
            </a: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A.V. </a:t>
            </a:r>
            <a:r>
              <a:rPr lang="en-US" sz="1600" b="1" dirty="0" err="1">
                <a:solidFill>
                  <a:srgbClr val="4F81BD">
                    <a:lumMod val="75000"/>
                  </a:srgbClr>
                </a:solidFill>
                <a:latin typeface="Arial Narrow" panose="020B0606020202030204" pitchFamily="34" charset="0"/>
                <a:cs typeface="Arial" panose="020B0604020202020204" pitchFamily="34" charset="0"/>
              </a:rPr>
              <a:t>Lopatkin</a:t>
            </a:r>
            <a:r>
              <a:rPr lang="en-US" sz="1600" b="1" dirty="0">
                <a:solidFill>
                  <a:srgbClr val="4F81BD">
                    <a:lumMod val="75000"/>
                  </a:srgbClr>
                </a:solidFill>
                <a:latin typeface="Arial Narrow" panose="020B0606020202030204" pitchFamily="34" charset="0"/>
                <a:cs typeface="Arial" panose="020B0604020202020204" pitchFamily="34" charset="0"/>
              </a:rPr>
              <a:t> (Russia)</a:t>
            </a:r>
            <a:r>
              <a:rPr lang="en-US" sz="1600" b="1" dirty="0">
                <a:solidFill>
                  <a:srgbClr val="000000"/>
                </a:solidFill>
                <a:latin typeface="Arial Narrow" panose="020B0606020202030204" pitchFamily="34" charset="0"/>
                <a:cs typeface="Arial" panose="020B0604020202020204" pitchFamily="34" charset="0"/>
              </a:rPr>
              <a:t> </a:t>
            </a:r>
            <a:r>
              <a:rPr lang="en-US" sz="1600" dirty="0">
                <a:solidFill>
                  <a:srgbClr val="000000"/>
                </a:solidFill>
                <a:latin typeface="Arial Narrow" panose="020B0606020202030204" pitchFamily="34" charset="0"/>
                <a:cs typeface="Arial" panose="020B0604020202020204" pitchFamily="34" charset="0"/>
              </a:rPr>
              <a:t>–</a:t>
            </a:r>
            <a:r>
              <a:rPr lang="en-US" sz="1600" dirty="0">
                <a:solidFill>
                  <a:srgbClr val="FF0000"/>
                </a:solidFill>
                <a:latin typeface="Arial Narrow" panose="020B0606020202030204" pitchFamily="34" charset="0"/>
                <a:cs typeface="Arial" panose="020B0604020202020204" pitchFamily="34" charset="0"/>
              </a:rPr>
              <a:t> </a:t>
            </a:r>
            <a:r>
              <a:rPr lang="en-US" sz="1600" dirty="0">
                <a:solidFill>
                  <a:prstClr val="black"/>
                </a:solidFill>
                <a:latin typeface="Arial Narrow" panose="020B0606020202030204" pitchFamily="34" charset="0"/>
                <a:cs typeface="Arial" panose="020B0604020202020204" pitchFamily="34" charset="0"/>
              </a:rPr>
              <a:t>N.A. </a:t>
            </a:r>
            <a:r>
              <a:rPr lang="en-US" sz="1600" dirty="0" err="1">
                <a:solidFill>
                  <a:prstClr val="black"/>
                </a:solidFill>
                <a:latin typeface="Arial Narrow" panose="020B0606020202030204" pitchFamily="34" charset="0"/>
                <a:cs typeface="Arial" panose="020B0604020202020204" pitchFamily="34" charset="0"/>
              </a:rPr>
              <a:t>Dollezhal</a:t>
            </a:r>
            <a:r>
              <a:rPr lang="en-US" sz="1600" dirty="0">
                <a:solidFill>
                  <a:prstClr val="black"/>
                </a:solidFill>
                <a:latin typeface="Arial Narrow" panose="020B0606020202030204" pitchFamily="34" charset="0"/>
                <a:cs typeface="Arial" panose="020B0604020202020204" pitchFamily="34" charset="0"/>
              </a:rPr>
              <a:t> Research and Development Institute of Power Engineering (NIKIET), Moscow</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F. </a:t>
            </a:r>
            <a:r>
              <a:rPr lang="en-US" sz="1600" b="1" dirty="0" err="1">
                <a:solidFill>
                  <a:srgbClr val="4F81BD">
                    <a:lumMod val="75000"/>
                  </a:srgbClr>
                </a:solidFill>
                <a:latin typeface="Arial Narrow" panose="020B0606020202030204" pitchFamily="34" charset="0"/>
                <a:cs typeface="Arial" panose="020B0604020202020204" pitchFamily="34" charset="0"/>
              </a:rPr>
              <a:t>Mezei</a:t>
            </a:r>
            <a:r>
              <a:rPr lang="en-US" sz="1600" b="1" dirty="0">
                <a:solidFill>
                  <a:srgbClr val="4F81BD">
                    <a:lumMod val="75000"/>
                  </a:srgbClr>
                </a:solidFill>
                <a:latin typeface="Arial Narrow" panose="020B0606020202030204" pitchFamily="34" charset="0"/>
                <a:cs typeface="Arial" panose="020B0604020202020204" pitchFamily="34" charset="0"/>
              </a:rPr>
              <a:t> (Sweden) – </a:t>
            </a:r>
            <a:r>
              <a:rPr lang="en-US" sz="1600" dirty="0">
                <a:solidFill>
                  <a:prstClr val="black"/>
                </a:solidFill>
                <a:latin typeface="Arial Narrow" panose="020B0606020202030204" pitchFamily="34" charset="0"/>
                <a:cs typeface="Arial" panose="020B0604020202020204" pitchFamily="34" charset="0"/>
              </a:rPr>
              <a:t>European Spallation Source, Lund</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P. </a:t>
            </a:r>
            <a:r>
              <a:rPr lang="en-US" sz="1600" b="1" dirty="0" err="1">
                <a:solidFill>
                  <a:srgbClr val="4F81BD">
                    <a:lumMod val="75000"/>
                  </a:srgbClr>
                </a:solidFill>
                <a:latin typeface="Arial Narrow" panose="020B0606020202030204" pitchFamily="34" charset="0"/>
                <a:cs typeface="Arial" panose="020B0604020202020204" pitchFamily="34" charset="0"/>
              </a:rPr>
              <a:t>Mikula</a:t>
            </a:r>
            <a:r>
              <a:rPr lang="en-US" sz="1600" b="1" dirty="0">
                <a:solidFill>
                  <a:srgbClr val="4F81BD">
                    <a:lumMod val="75000"/>
                  </a:srgbClr>
                </a:solidFill>
                <a:latin typeface="Arial Narrow" panose="020B0606020202030204" pitchFamily="34" charset="0"/>
                <a:cs typeface="Arial" panose="020B0604020202020204" pitchFamily="34" charset="0"/>
              </a:rPr>
              <a:t> (Czech. Rep.) – </a:t>
            </a:r>
            <a:r>
              <a:rPr lang="en-US" sz="1600" dirty="0">
                <a:solidFill>
                  <a:prstClr val="black"/>
                </a:solidFill>
                <a:latin typeface="Arial Narrow" panose="020B0606020202030204" pitchFamily="34" charset="0"/>
                <a:cs typeface="Arial" panose="020B0604020202020204" pitchFamily="34" charset="0"/>
              </a:rPr>
              <a:t>Nuclear Physics Institute – </a:t>
            </a:r>
            <a:r>
              <a:rPr lang="en-US" sz="1600" dirty="0" err="1">
                <a:solidFill>
                  <a:prstClr val="black"/>
                </a:solidFill>
                <a:latin typeface="Arial Narrow" panose="020B0606020202030204" pitchFamily="34" charset="0"/>
                <a:cs typeface="Arial" panose="020B0604020202020204" pitchFamily="34" charset="0"/>
              </a:rPr>
              <a:t>Řež</a:t>
            </a:r>
            <a:r>
              <a:rPr lang="en-US" sz="1600" dirty="0">
                <a:solidFill>
                  <a:prstClr val="black"/>
                </a:solidFill>
                <a:latin typeface="Arial Narrow" panose="020B0606020202030204" pitchFamily="34" charset="0"/>
                <a:cs typeface="Arial" panose="020B0604020202020204" pitchFamily="34" charset="0"/>
              </a:rPr>
              <a:t>, Member of the JINR PAC on Condensed Matter Physics</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D. Nagy (Hungary) – </a:t>
            </a:r>
            <a:r>
              <a:rPr lang="en-US" sz="1600" dirty="0">
                <a:solidFill>
                  <a:prstClr val="black"/>
                </a:solidFill>
                <a:latin typeface="Arial Narrow" panose="020B0606020202030204" pitchFamily="34" charset="0"/>
                <a:cs typeface="Arial" panose="020B0604020202020204" pitchFamily="34" charset="0"/>
              </a:rPr>
              <a:t>Wigner Research Centre for Physics, Budapest (Chairman of JINR PAC on Cond. Matter Physics)</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V. Nesvizhevsky (France) – </a:t>
            </a:r>
            <a:r>
              <a:rPr lang="en-US" sz="1600" dirty="0">
                <a:solidFill>
                  <a:prstClr val="black"/>
                </a:solidFill>
                <a:latin typeface="Arial Narrow" panose="020B0606020202030204" pitchFamily="34" charset="0"/>
                <a:cs typeface="Arial" panose="020B0604020202020204" pitchFamily="34" charset="0"/>
              </a:rPr>
              <a:t>Institute Laue-Langevin, Grenoble, Member of JINR PAC on Nuclear Physics</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L. </a:t>
            </a:r>
            <a:r>
              <a:rPr lang="en-US" sz="1600" b="1" dirty="0" err="1">
                <a:solidFill>
                  <a:srgbClr val="4F81BD">
                    <a:lumMod val="75000"/>
                  </a:srgbClr>
                </a:solidFill>
                <a:latin typeface="Arial Narrow" panose="020B0606020202030204" pitchFamily="34" charset="0"/>
                <a:cs typeface="Arial" panose="020B0604020202020204" pitchFamily="34" charset="0"/>
              </a:rPr>
              <a:t>Rosta</a:t>
            </a:r>
            <a:r>
              <a:rPr lang="en-US" sz="1600" b="1" dirty="0">
                <a:solidFill>
                  <a:srgbClr val="4F81BD">
                    <a:lumMod val="75000"/>
                  </a:srgbClr>
                </a:solidFill>
                <a:latin typeface="Arial Narrow" panose="020B0606020202030204" pitchFamily="34" charset="0"/>
                <a:cs typeface="Arial" panose="020B0604020202020204" pitchFamily="34" charset="0"/>
              </a:rPr>
              <a:t> (Hungary) – </a:t>
            </a:r>
            <a:r>
              <a:rPr lang="en-US" sz="1600" dirty="0">
                <a:solidFill>
                  <a:prstClr val="black"/>
                </a:solidFill>
                <a:latin typeface="Arial Narrow" panose="020B0606020202030204" pitchFamily="34" charset="0"/>
                <a:cs typeface="Arial" panose="020B0604020202020204" pitchFamily="34" charset="0"/>
              </a:rPr>
              <a:t>Budapest Neutron  Center, Budapest</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S.F. </a:t>
            </a:r>
            <a:r>
              <a:rPr lang="en-US" sz="1600" b="1" dirty="0" err="1">
                <a:solidFill>
                  <a:srgbClr val="4F81BD">
                    <a:lumMod val="75000"/>
                  </a:srgbClr>
                </a:solidFill>
                <a:latin typeface="Arial Narrow" panose="020B0606020202030204" pitchFamily="34" charset="0"/>
                <a:cs typeface="Arial" panose="020B0604020202020204" pitchFamily="34" charset="0"/>
              </a:rPr>
              <a:t>Sidorkin</a:t>
            </a:r>
            <a:r>
              <a:rPr lang="en-US" sz="1600" b="1" dirty="0">
                <a:solidFill>
                  <a:srgbClr val="4F81BD">
                    <a:lumMod val="75000"/>
                  </a:srgbClr>
                </a:solidFill>
                <a:latin typeface="Arial Narrow" panose="020B0606020202030204" pitchFamily="34" charset="0"/>
                <a:cs typeface="Arial" panose="020B0604020202020204" pitchFamily="34" charset="0"/>
              </a:rPr>
              <a:t> (Russia) – </a:t>
            </a:r>
            <a:r>
              <a:rPr lang="en-US" sz="1600" dirty="0">
                <a:solidFill>
                  <a:prstClr val="black"/>
                </a:solidFill>
                <a:latin typeface="Arial Narrow" panose="020B0606020202030204" pitchFamily="34" charset="0"/>
                <a:cs typeface="Arial" panose="020B0604020202020204" pitchFamily="34" charset="0"/>
              </a:rPr>
              <a:t>Institute for Nuclear Research of Russian Academy of Sciences, </a:t>
            </a:r>
            <a:r>
              <a:rPr lang="en-US" sz="1600" dirty="0" err="1">
                <a:solidFill>
                  <a:prstClr val="black"/>
                </a:solidFill>
                <a:latin typeface="Arial Narrow" panose="020B0606020202030204" pitchFamily="34" charset="0"/>
                <a:cs typeface="Arial" panose="020B0604020202020204" pitchFamily="34" charset="0"/>
              </a:rPr>
              <a:t>Troitsk</a:t>
            </a:r>
            <a:r>
              <a:rPr lang="en-US" sz="1600" dirty="0">
                <a:solidFill>
                  <a:prstClr val="black"/>
                </a:solidFill>
                <a:latin typeface="Arial Narrow" panose="020B0606020202030204" pitchFamily="34" charset="0"/>
                <a:cs typeface="Arial" panose="020B0604020202020204" pitchFamily="34" charset="0"/>
              </a:rPr>
              <a:t> Moscow Reg.</a:t>
            </a:r>
            <a:endParaRPr lang="ru-RU" sz="1600" dirty="0">
              <a:solidFill>
                <a:prstClr val="black"/>
              </a:solidFill>
              <a:latin typeface="Arial Narrow" panose="020B0606020202030204" pitchFamily="34" charset="0"/>
              <a:cs typeface="Arial" panose="020B0604020202020204" pitchFamily="34" charset="0"/>
            </a:endParaRP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I.T. </a:t>
            </a:r>
            <a:r>
              <a:rPr lang="en-US" sz="1600" b="1" dirty="0" err="1">
                <a:solidFill>
                  <a:srgbClr val="4F81BD">
                    <a:lumMod val="75000"/>
                  </a:srgbClr>
                </a:solidFill>
                <a:latin typeface="Arial Narrow" panose="020B0606020202030204" pitchFamily="34" charset="0"/>
                <a:cs typeface="Arial" panose="020B0604020202020204" pitchFamily="34" charset="0"/>
              </a:rPr>
              <a:t>Tretyakov</a:t>
            </a:r>
            <a:r>
              <a:rPr lang="en-US" sz="1600" b="1" dirty="0">
                <a:solidFill>
                  <a:srgbClr val="4F81BD">
                    <a:lumMod val="75000"/>
                  </a:srgbClr>
                </a:solidFill>
                <a:latin typeface="Arial Narrow" panose="020B0606020202030204" pitchFamily="34" charset="0"/>
                <a:cs typeface="Arial" panose="020B0604020202020204" pitchFamily="34" charset="0"/>
              </a:rPr>
              <a:t> (Russia) – </a:t>
            </a:r>
            <a:r>
              <a:rPr lang="en-US" sz="1600" dirty="0">
                <a:solidFill>
                  <a:prstClr val="black"/>
                </a:solidFill>
                <a:latin typeface="Arial Narrow" panose="020B0606020202030204" pitchFamily="34" charset="0"/>
                <a:cs typeface="Arial" panose="020B0604020202020204" pitchFamily="34" charset="0"/>
              </a:rPr>
              <a:t>N.A. </a:t>
            </a:r>
            <a:r>
              <a:rPr lang="en-US" sz="1600" dirty="0" err="1">
                <a:solidFill>
                  <a:prstClr val="black"/>
                </a:solidFill>
                <a:latin typeface="Arial Narrow" panose="020B0606020202030204" pitchFamily="34" charset="0"/>
                <a:cs typeface="Arial" panose="020B0604020202020204" pitchFamily="34" charset="0"/>
              </a:rPr>
              <a:t>Dollezhal</a:t>
            </a:r>
            <a:r>
              <a:rPr lang="en-US" sz="1600" dirty="0">
                <a:solidFill>
                  <a:prstClr val="black"/>
                </a:solidFill>
                <a:latin typeface="Arial Narrow" panose="020B0606020202030204" pitchFamily="34" charset="0"/>
                <a:cs typeface="Arial" panose="020B0604020202020204" pitchFamily="34" charset="0"/>
              </a:rPr>
              <a:t> Research and Development Institute of Power Engineering (NIKIET), Moscow</a:t>
            </a:r>
          </a:p>
          <a:p>
            <a:pPr defTabSz="454957">
              <a:lnSpc>
                <a:spcPct val="120000"/>
              </a:lnSpc>
            </a:pPr>
            <a:r>
              <a:rPr lang="en-US" sz="1600" b="1" dirty="0">
                <a:solidFill>
                  <a:srgbClr val="4F81BD">
                    <a:lumMod val="75000"/>
                  </a:srgbClr>
                </a:solidFill>
                <a:latin typeface="Arial Narrow" panose="020B0606020202030204" pitchFamily="34" charset="0"/>
                <a:cs typeface="Arial" panose="020B0604020202020204" pitchFamily="34" charset="0"/>
              </a:rPr>
              <a:t>D. </a:t>
            </a:r>
            <a:r>
              <a:rPr lang="en-US" sz="1600" b="1" dirty="0" err="1">
                <a:solidFill>
                  <a:srgbClr val="4F81BD">
                    <a:lumMod val="75000"/>
                  </a:srgbClr>
                </a:solidFill>
                <a:latin typeface="Arial Narrow" panose="020B0606020202030204" pitchFamily="34" charset="0"/>
                <a:cs typeface="Arial" panose="020B0604020202020204" pitchFamily="34" charset="0"/>
              </a:rPr>
              <a:t>Chudoba</a:t>
            </a:r>
            <a:r>
              <a:rPr lang="en-US" sz="1600" b="1" dirty="0">
                <a:solidFill>
                  <a:srgbClr val="4F81BD">
                    <a:lumMod val="75000"/>
                  </a:srgbClr>
                </a:solidFill>
                <a:latin typeface="Arial Narrow" panose="020B0606020202030204" pitchFamily="34" charset="0"/>
                <a:cs typeface="Arial" panose="020B0604020202020204" pitchFamily="34" charset="0"/>
              </a:rPr>
              <a:t> (Poland) </a:t>
            </a:r>
            <a:r>
              <a:rPr lang="en-US" sz="1600" dirty="0">
                <a:solidFill>
                  <a:prstClr val="black"/>
                </a:solidFill>
                <a:latin typeface="Arial Narrow" panose="020B0606020202030204" pitchFamily="34" charset="0"/>
                <a:cs typeface="Arial" panose="020B0604020202020204" pitchFamily="34" charset="0"/>
              </a:rPr>
              <a:t>– Frank Laboratory of Neutron Physics JINR, </a:t>
            </a:r>
            <a:r>
              <a:rPr lang="en-US" sz="1600" dirty="0" err="1">
                <a:solidFill>
                  <a:prstClr val="black"/>
                </a:solidFill>
                <a:latin typeface="Arial Narrow" panose="020B0606020202030204" pitchFamily="34" charset="0"/>
                <a:cs typeface="Arial" panose="020B0604020202020204" pitchFamily="34" charset="0"/>
              </a:rPr>
              <a:t>Dubna</a:t>
            </a:r>
            <a:r>
              <a:rPr lang="en-US" sz="1600" dirty="0">
                <a:solidFill>
                  <a:prstClr val="black"/>
                </a:solidFill>
                <a:latin typeface="Arial Narrow" panose="020B0606020202030204" pitchFamily="34" charset="0"/>
                <a:cs typeface="Arial" panose="020B0604020202020204" pitchFamily="34" charset="0"/>
              </a:rPr>
              <a:t> (scientific secretary)</a:t>
            </a:r>
            <a:endParaRPr lang="ru-RU" sz="1600" dirty="0">
              <a:solidFill>
                <a:prstClr val="black"/>
              </a:solidFill>
              <a:latin typeface="Arial Narrow" panose="020B0606020202030204" pitchFamily="34" charset="0"/>
              <a:cs typeface="Arial" panose="020B0604020202020204" pitchFamily="34" charset="0"/>
            </a:endParaRPr>
          </a:p>
        </p:txBody>
      </p:sp>
      <p:sp>
        <p:nvSpPr>
          <p:cNvPr id="5" name="Rectangle 4"/>
          <p:cNvSpPr/>
          <p:nvPr/>
        </p:nvSpPr>
        <p:spPr>
          <a:xfrm>
            <a:off x="1896090" y="498914"/>
            <a:ext cx="8415943" cy="978303"/>
          </a:xfrm>
          <a:prstGeom prst="rect">
            <a:avLst/>
          </a:prstGeom>
        </p:spPr>
        <p:txBody>
          <a:bodyPr wrap="square" lIns="90989" tIns="45509" rIns="90989" bIns="45509">
            <a:spAutoFit/>
          </a:bodyPr>
          <a:lstStyle/>
          <a:p>
            <a:pPr algn="ctr" defTabSz="454957">
              <a:lnSpc>
                <a:spcPct val="120000"/>
              </a:lnSpc>
            </a:pPr>
            <a:r>
              <a:rPr lang="en-US" sz="2400" b="1" dirty="0">
                <a:solidFill>
                  <a:srgbClr val="FF0000"/>
                </a:solidFill>
                <a:latin typeface="Arial"/>
                <a:cs typeface="Arial"/>
              </a:rPr>
              <a:t>Contribution on behalf of 					 				      	  WSG-5 on condensed matter and neutron physics:</a:t>
            </a:r>
          </a:p>
        </p:txBody>
      </p:sp>
    </p:spTree>
    <p:extLst>
      <p:ext uri="{BB962C8B-B14F-4D97-AF65-F5344CB8AC3E}">
        <p14:creationId xmlns:p14="http://schemas.microsoft.com/office/powerpoint/2010/main" val="949213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065" y="-84793"/>
            <a:ext cx="6604471" cy="561600"/>
          </a:xfrm>
          <a:solidFill>
            <a:srgbClr val="78C0ED"/>
          </a:solidFill>
        </p:spPr>
        <p:txBody>
          <a:bodyPr>
            <a:noAutofit/>
          </a:bodyPr>
          <a:lstStyle/>
          <a:p>
            <a:r>
              <a:rPr lang="en-GB" sz="3200" b="1" dirty="0"/>
              <a:t>New </a:t>
            </a:r>
            <a:r>
              <a:rPr lang="en-GB" sz="3200" b="1" dirty="0" err="1"/>
              <a:t>Dubna</a:t>
            </a:r>
            <a:r>
              <a:rPr lang="en-GB" sz="3200" b="1" dirty="0"/>
              <a:t> Neutron Source: DNS-IV</a:t>
            </a:r>
            <a:br>
              <a:rPr lang="en-GB" sz="3200" dirty="0">
                <a:solidFill>
                  <a:srgbClr val="FF0000"/>
                </a:solidFill>
              </a:rPr>
            </a:br>
            <a:endParaRPr lang="en-GB" sz="3200" dirty="0">
              <a:solidFill>
                <a:srgbClr val="FF0000"/>
              </a:solidFill>
            </a:endParaRPr>
          </a:p>
        </p:txBody>
      </p:sp>
      <p:grpSp>
        <p:nvGrpSpPr>
          <p:cNvPr id="96" name="Group 95"/>
          <p:cNvGrpSpPr/>
          <p:nvPr/>
        </p:nvGrpSpPr>
        <p:grpSpPr>
          <a:xfrm>
            <a:off x="-157696" y="3255806"/>
            <a:ext cx="5538631" cy="3983269"/>
            <a:chOff x="395536" y="2344392"/>
            <a:chExt cx="7036360" cy="4927263"/>
          </a:xfrm>
        </p:grpSpPr>
        <p:sp>
          <p:nvSpPr>
            <p:cNvPr id="97" name="Rectangle 96"/>
            <p:cNvSpPr/>
            <p:nvPr/>
          </p:nvSpPr>
          <p:spPr>
            <a:xfrm>
              <a:off x="395536" y="3140968"/>
              <a:ext cx="3024336" cy="571075"/>
            </a:xfrm>
            <a:prstGeom prst="rect">
              <a:avLst/>
            </a:prstGeom>
          </p:spPr>
          <p:txBody>
            <a:bodyPr wrap="square">
              <a:spAutoFit/>
            </a:bodyPr>
            <a:lstStyle/>
            <a:p>
              <a:pPr defTabSz="454957"/>
              <a:endParaRPr lang="en-US" sz="2400" dirty="0">
                <a:solidFill>
                  <a:prstClr val="black"/>
                </a:solidFill>
                <a:latin typeface="Calibri"/>
              </a:endParaRPr>
            </a:p>
          </p:txBody>
        </p:sp>
        <p:sp>
          <p:nvSpPr>
            <p:cNvPr id="98" name="Равнобедренный треугольник 7"/>
            <p:cNvSpPr/>
            <p:nvPr/>
          </p:nvSpPr>
          <p:spPr>
            <a:xfrm>
              <a:off x="3923928" y="3566128"/>
              <a:ext cx="342439" cy="27791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06" y="0"/>
                  </a:lnTo>
                  <a:lnTo>
                    <a:pt x="21600" y="21600"/>
                  </a:lnTo>
                  <a:close/>
                </a:path>
              </a:pathLst>
            </a:custGeom>
            <a:solidFill>
              <a:srgbClr val="3366FF"/>
            </a:solidFill>
            <a:ln w="9525" cap="rnd" cmpd="sng">
              <a:solidFill>
                <a:schemeClr val="tx1"/>
              </a:solidFill>
            </a:ln>
          </p:spPr>
          <p:txBody>
            <a:bodyPr lIns="45719" rIns="45719" anchor="ctr"/>
            <a:lstStyle/>
            <a:p>
              <a:pPr algn="ctr" defTabSz="454957">
                <a:defRPr>
                  <a:solidFill>
                    <a:srgbClr val="FFFFFF"/>
                  </a:solidFill>
                </a:defRPr>
              </a:pPr>
              <a:endParaRPr>
                <a:solidFill>
                  <a:srgbClr val="FFFFFF"/>
                </a:solidFill>
                <a:latin typeface="Calibri"/>
              </a:endParaRPr>
            </a:p>
          </p:txBody>
        </p:sp>
        <p:grpSp>
          <p:nvGrpSpPr>
            <p:cNvPr id="99" name="Group 98"/>
            <p:cNvGrpSpPr/>
            <p:nvPr/>
          </p:nvGrpSpPr>
          <p:grpSpPr>
            <a:xfrm>
              <a:off x="663144" y="2344392"/>
              <a:ext cx="6768752" cy="4927263"/>
              <a:chOff x="1691680" y="2344392"/>
              <a:chExt cx="6768752" cy="4927263"/>
            </a:xfrm>
          </p:grpSpPr>
          <p:grpSp>
            <p:nvGrpSpPr>
              <p:cNvPr id="101" name="Group 100"/>
              <p:cNvGrpSpPr/>
              <p:nvPr/>
            </p:nvGrpSpPr>
            <p:grpSpPr>
              <a:xfrm>
                <a:off x="1691680" y="2909556"/>
                <a:ext cx="6768752" cy="4362099"/>
                <a:chOff x="2876370" y="2060918"/>
                <a:chExt cx="6592174" cy="4826103"/>
              </a:xfrm>
            </p:grpSpPr>
            <p:grpSp>
              <p:nvGrpSpPr>
                <p:cNvPr id="105" name="Group 104"/>
                <p:cNvGrpSpPr/>
                <p:nvPr/>
              </p:nvGrpSpPr>
              <p:grpSpPr>
                <a:xfrm>
                  <a:off x="2876370" y="2060918"/>
                  <a:ext cx="6536177" cy="4826103"/>
                  <a:chOff x="763867" y="1510339"/>
                  <a:chExt cx="7924801" cy="5851419"/>
                </a:xfrm>
              </p:grpSpPr>
              <p:pic>
                <p:nvPicPr>
                  <p:cNvPr id="108" name="Picture 3" descr="Picture 3"/>
                  <p:cNvPicPr>
                    <a:picLocks noChangeAspect="1"/>
                  </p:cNvPicPr>
                  <p:nvPr/>
                </p:nvPicPr>
                <p:blipFill>
                  <a:blip r:embed="rId2"/>
                  <a:stretch>
                    <a:fillRect/>
                  </a:stretch>
                </p:blipFill>
                <p:spPr>
                  <a:xfrm>
                    <a:off x="763867" y="1989656"/>
                    <a:ext cx="7924801" cy="5372102"/>
                  </a:xfrm>
                  <a:prstGeom prst="rect">
                    <a:avLst/>
                  </a:prstGeom>
                  <a:ln w="12700">
                    <a:miter lim="400000"/>
                  </a:ln>
                </p:spPr>
              </p:pic>
              <p:sp>
                <p:nvSpPr>
                  <p:cNvPr id="109" name="Равнобедренный треугольник 8"/>
                  <p:cNvSpPr/>
                  <p:nvPr/>
                </p:nvSpPr>
                <p:spPr>
                  <a:xfrm>
                    <a:off x="3348849" y="1510339"/>
                    <a:ext cx="476050" cy="46731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603" y="0"/>
                        </a:lnTo>
                        <a:lnTo>
                          <a:pt x="21600" y="21600"/>
                        </a:lnTo>
                        <a:close/>
                      </a:path>
                    </a:pathLst>
                  </a:custGeom>
                  <a:solidFill>
                    <a:srgbClr val="FF0000">
                      <a:alpha val="38000"/>
                    </a:srgbClr>
                  </a:solidFill>
                  <a:ln w="15875" cap="rnd">
                    <a:solidFill>
                      <a:srgbClr val="9E8234"/>
                    </a:solidFill>
                  </a:ln>
                </p:spPr>
                <p:txBody>
                  <a:bodyPr lIns="45719" rIns="45719" anchor="ctr"/>
                  <a:lstStyle/>
                  <a:p>
                    <a:pPr algn="ctr" defTabSz="454957">
                      <a:defRPr>
                        <a:solidFill>
                          <a:srgbClr val="FFFFFF"/>
                        </a:solidFill>
                      </a:defRPr>
                    </a:pPr>
                    <a:endParaRPr>
                      <a:solidFill>
                        <a:srgbClr val="FFFFFF"/>
                      </a:solidFill>
                      <a:latin typeface="Calibri"/>
                    </a:endParaRPr>
                  </a:p>
                </p:txBody>
              </p:sp>
              <p:sp>
                <p:nvSpPr>
                  <p:cNvPr id="110" name="Равнобедренный треугольник 8"/>
                  <p:cNvSpPr/>
                  <p:nvPr/>
                </p:nvSpPr>
                <p:spPr>
                  <a:xfrm>
                    <a:off x="5015299" y="2152852"/>
                    <a:ext cx="476050" cy="4022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603" y="0"/>
                        </a:lnTo>
                        <a:lnTo>
                          <a:pt x="21600" y="21600"/>
                        </a:lnTo>
                        <a:close/>
                      </a:path>
                    </a:pathLst>
                  </a:custGeom>
                  <a:solidFill>
                    <a:srgbClr val="0000FF">
                      <a:alpha val="33000"/>
                    </a:srgbClr>
                  </a:solidFill>
                  <a:ln w="15875" cap="rnd">
                    <a:solidFill>
                      <a:srgbClr val="9E8234"/>
                    </a:solidFill>
                  </a:ln>
                </p:spPr>
                <p:txBody>
                  <a:bodyPr lIns="45719" rIns="45719" anchor="ctr"/>
                  <a:lstStyle/>
                  <a:p>
                    <a:pPr algn="ctr" defTabSz="454957">
                      <a:defRPr>
                        <a:solidFill>
                          <a:srgbClr val="FFFFFF"/>
                        </a:solidFill>
                      </a:defRPr>
                    </a:pPr>
                    <a:endParaRPr>
                      <a:solidFill>
                        <a:srgbClr val="FFFFFF"/>
                      </a:solidFill>
                      <a:latin typeface="Calibri"/>
                    </a:endParaRPr>
                  </a:p>
                </p:txBody>
              </p:sp>
            </p:grpSp>
            <p:sp>
              <p:nvSpPr>
                <p:cNvPr id="106" name="Rectangle 105"/>
                <p:cNvSpPr/>
                <p:nvPr/>
              </p:nvSpPr>
              <p:spPr>
                <a:xfrm>
                  <a:off x="7236296" y="3068960"/>
                  <a:ext cx="2232248" cy="172819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4957"/>
                  <a:endParaRPr lang="en-US">
                    <a:solidFill>
                      <a:prstClr val="white"/>
                    </a:solidFill>
                    <a:latin typeface="Calibri"/>
                  </a:endParaRPr>
                </a:p>
              </p:txBody>
            </p:sp>
            <p:sp>
              <p:nvSpPr>
                <p:cNvPr id="107" name="Rectangle 106"/>
                <p:cNvSpPr/>
                <p:nvPr/>
              </p:nvSpPr>
              <p:spPr>
                <a:xfrm>
                  <a:off x="3059832" y="6209928"/>
                  <a:ext cx="6192688" cy="60344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4957"/>
                  <a:endParaRPr lang="en-US">
                    <a:solidFill>
                      <a:prstClr val="white"/>
                    </a:solidFill>
                    <a:latin typeface="Calibri"/>
                  </a:endParaRPr>
                </a:p>
              </p:txBody>
            </p:sp>
          </p:grpSp>
          <p:sp>
            <p:nvSpPr>
              <p:cNvPr id="102" name="object 2"/>
              <p:cNvSpPr txBox="1"/>
              <p:nvPr/>
            </p:nvSpPr>
            <p:spPr>
              <a:xfrm>
                <a:off x="1925272" y="2344392"/>
                <a:ext cx="3069655" cy="3807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indent="350700" algn="ctr" defTabSz="454957">
                  <a:defRPr sz="3600">
                    <a:latin typeface="+mj-lt"/>
                    <a:ea typeface="+mj-ea"/>
                    <a:cs typeface="+mj-cs"/>
                    <a:sym typeface="Calibri"/>
                  </a:defRPr>
                </a:pPr>
                <a:r>
                  <a:rPr lang="de-DE" sz="2000" dirty="0">
                    <a:solidFill>
                      <a:srgbClr val="FF0000"/>
                    </a:solidFill>
                    <a:latin typeface="Calibri"/>
                    <a:sym typeface="Calibri"/>
                  </a:rPr>
                  <a:t>DNS-IV: </a:t>
                </a:r>
                <a:r>
                  <a:rPr lang="en-US" sz="2000" dirty="0">
                    <a:solidFill>
                      <a:srgbClr val="FF0000"/>
                    </a:solidFill>
                    <a:latin typeface="Times New Roman"/>
                    <a:cs typeface="Times New Roman"/>
                    <a:sym typeface="Calibri"/>
                  </a:rPr>
                  <a:t>Φ</a:t>
                </a:r>
                <a:r>
                  <a:rPr lang="en-US" sz="2000" baseline="-25000" dirty="0">
                    <a:solidFill>
                      <a:srgbClr val="FF0000"/>
                    </a:solidFill>
                    <a:latin typeface="Times New Roman"/>
                    <a:cs typeface="Times New Roman"/>
                    <a:sym typeface="Calibri"/>
                  </a:rPr>
                  <a:t>peak</a:t>
                </a:r>
                <a:r>
                  <a:rPr sz="2000" dirty="0">
                    <a:solidFill>
                      <a:srgbClr val="FF0000"/>
                    </a:solidFill>
                    <a:latin typeface="Times New Roman"/>
                    <a:ea typeface="Arial"/>
                    <a:cs typeface="Times New Roman"/>
                    <a:sym typeface="Arial"/>
                  </a:rPr>
                  <a:t>~</a:t>
                </a:r>
                <a:r>
                  <a:rPr sz="2000" dirty="0">
                    <a:solidFill>
                      <a:srgbClr val="FF0000"/>
                    </a:solidFill>
                    <a:latin typeface="Times New Roman"/>
                    <a:cs typeface="Times New Roman"/>
                    <a:sym typeface="Calibri"/>
                  </a:rPr>
                  <a:t>10</a:t>
                </a:r>
                <a:r>
                  <a:rPr sz="2000" baseline="30000" dirty="0">
                    <a:solidFill>
                      <a:srgbClr val="FF0000"/>
                    </a:solidFill>
                    <a:latin typeface="Times New Roman"/>
                    <a:cs typeface="Times New Roman"/>
                    <a:sym typeface="Calibri"/>
                  </a:rPr>
                  <a:t>16</a:t>
                </a:r>
              </a:p>
            </p:txBody>
          </p:sp>
          <p:sp>
            <p:nvSpPr>
              <p:cNvPr id="103" name="TextBox 5"/>
              <p:cNvSpPr txBox="1"/>
              <p:nvPr/>
            </p:nvSpPr>
            <p:spPr>
              <a:xfrm>
                <a:off x="5220072" y="2956883"/>
                <a:ext cx="1393984" cy="5710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a:lvl1pPr>
              </a:lstStyle>
              <a:p>
                <a:pPr defTabSz="454957"/>
                <a:r>
                  <a:rPr dirty="0">
                    <a:solidFill>
                      <a:srgbClr val="0000FF"/>
                    </a:solidFill>
                    <a:latin typeface="Calibri"/>
                  </a:rPr>
                  <a:t>IBR-2M</a:t>
                </a:r>
              </a:p>
            </p:txBody>
          </p:sp>
          <p:sp>
            <p:nvSpPr>
              <p:cNvPr id="104" name="object 2"/>
              <p:cNvSpPr txBox="1"/>
              <p:nvPr/>
            </p:nvSpPr>
            <p:spPr>
              <a:xfrm>
                <a:off x="4158278" y="3257278"/>
                <a:ext cx="580261" cy="3807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defTabSz="454957">
                  <a:defRPr sz="3600">
                    <a:latin typeface="+mj-lt"/>
                    <a:ea typeface="+mj-ea"/>
                    <a:cs typeface="+mj-cs"/>
                    <a:sym typeface="Calibri"/>
                  </a:defRPr>
                </a:pPr>
                <a:r>
                  <a:rPr lang="de-DE" sz="2000" dirty="0">
                    <a:solidFill>
                      <a:srgbClr val="FF0000"/>
                    </a:solidFill>
                    <a:latin typeface="Calibri"/>
                    <a:sym typeface="Calibri"/>
                  </a:rPr>
                  <a:t>x</a:t>
                </a:r>
                <a:r>
                  <a:rPr sz="2000" dirty="0">
                    <a:solidFill>
                      <a:srgbClr val="FF0000"/>
                    </a:solidFill>
                    <a:latin typeface="Calibri"/>
                    <a:sym typeface="Calibri"/>
                  </a:rPr>
                  <a:t>10</a:t>
                </a:r>
                <a:endParaRPr sz="2000" baseline="30000" dirty="0">
                  <a:solidFill>
                    <a:srgbClr val="FF0000"/>
                  </a:solidFill>
                  <a:latin typeface="Calibri"/>
                  <a:sym typeface="Calibri"/>
                </a:endParaRPr>
              </a:p>
            </p:txBody>
          </p:sp>
        </p:grpSp>
        <p:sp>
          <p:nvSpPr>
            <p:cNvPr id="100" name="TextBox 99"/>
            <p:cNvSpPr txBox="1"/>
            <p:nvPr/>
          </p:nvSpPr>
          <p:spPr>
            <a:xfrm>
              <a:off x="1939854" y="4221089"/>
              <a:ext cx="969026" cy="380717"/>
            </a:xfrm>
            <a:prstGeom prst="rect">
              <a:avLst/>
            </a:prstGeom>
            <a:solidFill>
              <a:schemeClr val="bg1"/>
            </a:solidFill>
          </p:spPr>
          <p:txBody>
            <a:bodyPr wrap="square" rtlCol="0">
              <a:spAutoFit/>
            </a:bodyPr>
            <a:lstStyle/>
            <a:p>
              <a:pPr defTabSz="454957"/>
              <a:r>
                <a:rPr lang="de-DE" sz="1400" dirty="0">
                  <a:solidFill>
                    <a:prstClr val="black"/>
                  </a:solidFill>
                  <a:latin typeface="Calibri"/>
                </a:rPr>
                <a:t> </a:t>
              </a:r>
              <a:r>
                <a:rPr lang="el-GR" sz="1400" dirty="0">
                  <a:solidFill>
                    <a:prstClr val="black"/>
                  </a:solidFill>
                  <a:latin typeface="Calibri"/>
                </a:rPr>
                <a:t>λ</a:t>
              </a:r>
              <a:r>
                <a:rPr lang="en-US" sz="1400" dirty="0">
                  <a:solidFill>
                    <a:prstClr val="black"/>
                  </a:solidFill>
                  <a:latin typeface="Calibri"/>
                </a:rPr>
                <a:t>=1.5Å</a:t>
              </a:r>
            </a:p>
          </p:txBody>
        </p:sp>
      </p:grpSp>
      <p:sp>
        <p:nvSpPr>
          <p:cNvPr id="111" name="Rectangle 110"/>
          <p:cNvSpPr/>
          <p:nvPr/>
        </p:nvSpPr>
        <p:spPr>
          <a:xfrm>
            <a:off x="3873807" y="5671623"/>
            <a:ext cx="1506233" cy="338128"/>
          </a:xfrm>
          <a:prstGeom prst="rect">
            <a:avLst/>
          </a:prstGeom>
        </p:spPr>
        <p:txBody>
          <a:bodyPr wrap="none" lIns="90989" tIns="45509" rIns="90989" bIns="45509">
            <a:spAutoFit/>
          </a:bodyPr>
          <a:lstStyle/>
          <a:p>
            <a:pPr defTabSz="454957"/>
            <a:r>
              <a:rPr lang="en-GB" sz="1600" dirty="0">
                <a:solidFill>
                  <a:srgbClr val="F79646">
                    <a:lumMod val="75000"/>
                  </a:srgbClr>
                </a:solidFill>
                <a:latin typeface="Calibri"/>
              </a:rPr>
              <a:t>Mean flux of ILL</a:t>
            </a:r>
            <a:endParaRPr lang="en-US" sz="1600" dirty="0">
              <a:solidFill>
                <a:srgbClr val="F79646">
                  <a:lumMod val="75000"/>
                </a:srgbClr>
              </a:solidFill>
              <a:latin typeface="Calibri"/>
            </a:endParaRPr>
          </a:p>
        </p:txBody>
      </p:sp>
      <p:sp>
        <p:nvSpPr>
          <p:cNvPr id="3" name="Rectangle 2"/>
          <p:cNvSpPr/>
          <p:nvPr/>
        </p:nvSpPr>
        <p:spPr>
          <a:xfrm>
            <a:off x="142017" y="630297"/>
            <a:ext cx="4118987" cy="2461786"/>
          </a:xfrm>
          <a:prstGeom prst="rect">
            <a:avLst/>
          </a:prstGeom>
          <a:noFill/>
        </p:spPr>
        <p:txBody>
          <a:bodyPr wrap="square" lIns="90989" tIns="45509" rIns="90989" bIns="45509">
            <a:spAutoFit/>
          </a:bodyPr>
          <a:lstStyle/>
          <a:p>
            <a:pPr algn="ctr" defTabSz="454957"/>
            <a:r>
              <a:rPr lang="de-DE" sz="2000" b="1" dirty="0">
                <a:solidFill>
                  <a:prstClr val="black"/>
                </a:solidFill>
                <a:effectLst>
                  <a:outerShdw blurRad="38100" dist="38100" dir="2700000" algn="tl">
                    <a:srgbClr val="000000">
                      <a:alpha val="43137"/>
                    </a:srgbClr>
                  </a:outerShdw>
                </a:effectLst>
                <a:latin typeface="Calibri"/>
              </a:rPr>
              <a:t>New </a:t>
            </a:r>
            <a:r>
              <a:rPr lang="en-GB" sz="2000" b="1" dirty="0" err="1">
                <a:solidFill>
                  <a:prstClr val="black"/>
                </a:solidFill>
                <a:effectLst>
                  <a:outerShdw blurRad="38100" dist="38100" dir="2700000" algn="tl">
                    <a:srgbClr val="000000">
                      <a:alpha val="43137"/>
                    </a:srgbClr>
                  </a:outerShdw>
                </a:effectLst>
                <a:latin typeface="Calibri"/>
              </a:rPr>
              <a:t>Dubna</a:t>
            </a:r>
            <a:r>
              <a:rPr lang="en-GB" sz="2000" b="1" dirty="0">
                <a:solidFill>
                  <a:prstClr val="black"/>
                </a:solidFill>
                <a:effectLst>
                  <a:outerShdw blurRad="38100" dist="38100" dir="2700000" algn="tl">
                    <a:srgbClr val="000000">
                      <a:alpha val="43137"/>
                    </a:srgbClr>
                  </a:outerShdw>
                </a:effectLst>
                <a:latin typeface="Calibri"/>
              </a:rPr>
              <a:t> source will provide shorter neutron pulses, however containing the same number of neutrons as at ESS. </a:t>
            </a:r>
          </a:p>
          <a:p>
            <a:pPr algn="ctr" defTabSz="454957">
              <a:lnSpc>
                <a:spcPct val="70000"/>
              </a:lnSpc>
            </a:pPr>
            <a:r>
              <a:rPr lang="en-GB" sz="2000" b="1" dirty="0">
                <a:solidFill>
                  <a:prstClr val="black"/>
                </a:solidFill>
                <a:effectLst>
                  <a:outerShdw blurRad="38100" dist="38100" dir="2700000" algn="tl">
                    <a:srgbClr val="000000">
                      <a:alpha val="43137"/>
                    </a:srgbClr>
                  </a:outerShdw>
                </a:effectLst>
                <a:latin typeface="Calibri"/>
              </a:rPr>
              <a:t>   </a:t>
            </a:r>
          </a:p>
          <a:p>
            <a:pPr algn="ctr" defTabSz="454957"/>
            <a:r>
              <a:rPr lang="en-GB" sz="2000" b="1" dirty="0">
                <a:solidFill>
                  <a:prstClr val="black"/>
                </a:solidFill>
                <a:effectLst>
                  <a:outerShdw blurRad="38100" dist="38100" dir="2700000" algn="tl">
                    <a:srgbClr val="000000">
                      <a:alpha val="43137"/>
                    </a:srgbClr>
                  </a:outerShdw>
                </a:effectLst>
                <a:latin typeface="Calibri"/>
              </a:rPr>
              <a:t>=&gt; it will be as good as ESS for low resolution experiments and better for high resolution experiments. </a:t>
            </a:r>
          </a:p>
        </p:txBody>
      </p:sp>
      <p:cxnSp>
        <p:nvCxnSpPr>
          <p:cNvPr id="122" name="Straight Arrow Connector 121"/>
          <p:cNvCxnSpPr/>
          <p:nvPr/>
        </p:nvCxnSpPr>
        <p:spPr>
          <a:xfrm>
            <a:off x="3025976" y="3605833"/>
            <a:ext cx="398749" cy="293875"/>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
            <a:extLst>
              <a:ext uri="{FF2B5EF4-FFF2-40B4-BE49-F238E27FC236}">
                <a16:creationId xmlns:a16="http://schemas.microsoft.com/office/drawing/2014/main" id="{B044ECB9-884D-4EB1-975D-DD2D789D2DBE}"/>
              </a:ext>
            </a:extLst>
          </p:cNvPr>
          <p:cNvSpPr/>
          <p:nvPr/>
        </p:nvSpPr>
        <p:spPr>
          <a:xfrm>
            <a:off x="5335702" y="5194617"/>
            <a:ext cx="6933137" cy="953681"/>
          </a:xfrm>
          <a:prstGeom prst="rect">
            <a:avLst/>
          </a:prstGeom>
          <a:solidFill>
            <a:schemeClr val="accent3">
              <a:lumMod val="20000"/>
              <a:lumOff val="80000"/>
            </a:schemeClr>
          </a:solidFill>
        </p:spPr>
        <p:txBody>
          <a:bodyPr wrap="square" lIns="90989" tIns="45509" rIns="90989" bIns="45509">
            <a:spAutoFit/>
          </a:bodyPr>
          <a:lstStyle/>
          <a:p>
            <a:pPr algn="ctr" defTabSz="454957"/>
            <a:r>
              <a:rPr lang="en-GB" sz="2800" b="1" dirty="0">
                <a:solidFill>
                  <a:prstClr val="black"/>
                </a:solidFill>
                <a:effectLst>
                  <a:outerShdw blurRad="38100" dist="38100" dir="2700000" algn="tl">
                    <a:srgbClr val="000000">
                      <a:alpha val="43137"/>
                    </a:srgbClr>
                  </a:outerShdw>
                </a:effectLst>
                <a:latin typeface="Calibri"/>
              </a:rPr>
              <a:t>DNS-IV - not just another neutron source, </a:t>
            </a:r>
          </a:p>
          <a:p>
            <a:pPr algn="ctr" defTabSz="454957"/>
            <a:r>
              <a:rPr lang="en-GB" sz="2800" b="1" dirty="0">
                <a:solidFill>
                  <a:prstClr val="black"/>
                </a:solidFill>
                <a:effectLst>
                  <a:outerShdw blurRad="38100" dist="38100" dir="2700000" algn="tl">
                    <a:srgbClr val="000000">
                      <a:alpha val="43137"/>
                    </a:srgbClr>
                  </a:outerShdw>
                </a:effectLst>
                <a:latin typeface="Calibri"/>
              </a:rPr>
              <a:t>but one of the best in the world!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368" y="1275818"/>
            <a:ext cx="4048125"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2"/>
          <p:cNvSpPr txBox="1"/>
          <p:nvPr/>
        </p:nvSpPr>
        <p:spPr>
          <a:xfrm>
            <a:off x="6050433" y="778434"/>
            <a:ext cx="5760640" cy="399683"/>
          </a:xfrm>
          <a:prstGeom prst="rect">
            <a:avLst/>
          </a:prstGeom>
          <a:noFill/>
        </p:spPr>
        <p:txBody>
          <a:bodyPr wrap="square" lIns="90989" tIns="45509" rIns="90989" bIns="45509" rtlCol="0">
            <a:spAutoFit/>
          </a:bodyPr>
          <a:lstStyle/>
          <a:p>
            <a:pPr defTabSz="454957"/>
            <a:r>
              <a:rPr lang="de-DE" sz="2000" b="1" dirty="0">
                <a:solidFill>
                  <a:srgbClr val="FF0000"/>
                </a:solidFill>
                <a:cs typeface="Times New Roman"/>
              </a:rPr>
              <a:t> P</a:t>
            </a:r>
            <a:r>
              <a:rPr lang="en-US" sz="2000" b="1" dirty="0" err="1">
                <a:solidFill>
                  <a:srgbClr val="FF0000"/>
                </a:solidFill>
                <a:cs typeface="Times New Roman"/>
              </a:rPr>
              <a:t>ulsed</a:t>
            </a:r>
            <a:r>
              <a:rPr lang="en-US" sz="2000" b="1" dirty="0">
                <a:solidFill>
                  <a:srgbClr val="FF0000"/>
                </a:solidFill>
                <a:cs typeface="Times New Roman"/>
              </a:rPr>
              <a:t> reactor IBR-3</a:t>
            </a:r>
          </a:p>
        </p:txBody>
      </p:sp>
      <p:sp>
        <p:nvSpPr>
          <p:cNvPr id="25" name="TextBox 23"/>
          <p:cNvSpPr txBox="1"/>
          <p:nvPr/>
        </p:nvSpPr>
        <p:spPr>
          <a:xfrm>
            <a:off x="9996912" y="1183026"/>
            <a:ext cx="1656184" cy="707460"/>
          </a:xfrm>
          <a:prstGeom prst="rect">
            <a:avLst/>
          </a:prstGeom>
          <a:noFill/>
        </p:spPr>
        <p:txBody>
          <a:bodyPr wrap="square" lIns="90989" tIns="45509" rIns="90989" bIns="45509" rtlCol="0">
            <a:spAutoFit/>
          </a:bodyPr>
          <a:lstStyle/>
          <a:p>
            <a:pPr defTabSz="454957"/>
            <a:r>
              <a:rPr lang="en-US" sz="2000" dirty="0">
                <a:solidFill>
                  <a:prstClr val="black"/>
                </a:solidFill>
              </a:rPr>
              <a:t>Reactivity modulator</a:t>
            </a:r>
          </a:p>
        </p:txBody>
      </p:sp>
      <p:sp>
        <p:nvSpPr>
          <p:cNvPr id="26" name="TextBox 21"/>
          <p:cNvSpPr txBox="1"/>
          <p:nvPr/>
        </p:nvSpPr>
        <p:spPr>
          <a:xfrm>
            <a:off x="6205175" y="2800816"/>
            <a:ext cx="1512168" cy="707460"/>
          </a:xfrm>
          <a:prstGeom prst="rect">
            <a:avLst/>
          </a:prstGeom>
          <a:noFill/>
        </p:spPr>
        <p:txBody>
          <a:bodyPr wrap="square" lIns="90989" tIns="45509" rIns="90989" bIns="45509" rtlCol="0">
            <a:spAutoFit/>
          </a:bodyPr>
          <a:lstStyle/>
          <a:p>
            <a:pPr algn="ctr" defTabSz="454957"/>
            <a:r>
              <a:rPr lang="en-US" sz="2000" dirty="0">
                <a:solidFill>
                  <a:prstClr val="black"/>
                </a:solidFill>
              </a:rPr>
              <a:t>Core +reflector</a:t>
            </a:r>
          </a:p>
        </p:txBody>
      </p:sp>
    </p:spTree>
    <p:extLst>
      <p:ext uri="{BB962C8B-B14F-4D97-AF65-F5344CB8AC3E}">
        <p14:creationId xmlns:p14="http://schemas.microsoft.com/office/powerpoint/2010/main" val="29986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36FCB69-A8FF-4198-9A95-A1842FCE743A}"/>
              </a:ext>
            </a:extLst>
          </p:cNvPr>
          <p:cNvPicPr>
            <a:picLocks noChangeAspect="1"/>
          </p:cNvPicPr>
          <p:nvPr/>
        </p:nvPicPr>
        <p:blipFill>
          <a:blip r:embed="rId2"/>
          <a:stretch>
            <a:fillRect/>
          </a:stretch>
        </p:blipFill>
        <p:spPr>
          <a:xfrm>
            <a:off x="1856216" y="1782994"/>
            <a:ext cx="7568469" cy="4906034"/>
          </a:xfrm>
          <a:prstGeom prst="rect">
            <a:avLst/>
          </a:prstGeom>
        </p:spPr>
      </p:pic>
      <p:pic>
        <p:nvPicPr>
          <p:cNvPr id="4" name="Picture 48">
            <a:extLst>
              <a:ext uri="{FF2B5EF4-FFF2-40B4-BE49-F238E27FC236}">
                <a16:creationId xmlns:a16="http://schemas.microsoft.com/office/drawing/2014/main" id="{1BEBB4DF-3549-4942-89FB-2761A985070A}"/>
              </a:ext>
            </a:extLst>
          </p:cNvPr>
          <p:cNvPicPr>
            <a:picLocks noChangeAspect="1"/>
          </p:cNvPicPr>
          <p:nvPr/>
        </p:nvPicPr>
        <p:blipFill>
          <a:blip r:embed="rId3"/>
          <a:stretch>
            <a:fillRect/>
          </a:stretch>
        </p:blipFill>
        <p:spPr>
          <a:xfrm>
            <a:off x="2300986" y="1968670"/>
            <a:ext cx="7964635" cy="4243599"/>
          </a:xfrm>
          <a:prstGeom prst="rect">
            <a:avLst/>
          </a:prstGeom>
          <a:solidFill>
            <a:schemeClr val="bg2">
              <a:lumMod val="75000"/>
            </a:schemeClr>
          </a:solidFill>
          <a:ln w="38100" cmpd="sng">
            <a:solidFill>
              <a:srgbClr val="FF0000"/>
            </a:solidFill>
          </a:ln>
        </p:spPr>
      </p:pic>
      <p:sp>
        <p:nvSpPr>
          <p:cNvPr id="7" name="Content Placeholder 2"/>
          <p:cNvSpPr>
            <a:spLocks noGrp="1"/>
          </p:cNvSpPr>
          <p:nvPr>
            <p:ph idx="1"/>
          </p:nvPr>
        </p:nvSpPr>
        <p:spPr>
          <a:xfrm>
            <a:off x="1856211" y="856854"/>
            <a:ext cx="8229600" cy="713494"/>
          </a:xfrm>
        </p:spPr>
        <p:txBody>
          <a:bodyPr>
            <a:noAutofit/>
          </a:bodyPr>
          <a:lstStyle/>
          <a:p>
            <a:pPr>
              <a:lnSpc>
                <a:spcPct val="90000"/>
              </a:lnSpc>
            </a:pPr>
            <a:r>
              <a:rPr lang="en-US" sz="1800" b="1" dirty="0"/>
              <a:t>Both options are under the feasibility study in </a:t>
            </a:r>
            <a:r>
              <a:rPr lang="en-US" sz="1800" b="1" dirty="0">
                <a:cs typeface="Arial" panose="020B0604020202020204" pitchFamily="34" charset="0"/>
              </a:rPr>
              <a:t>N.A. </a:t>
            </a:r>
            <a:r>
              <a:rPr lang="en-US" sz="1800" b="1" dirty="0" err="1">
                <a:cs typeface="Arial" panose="020B0604020202020204" pitchFamily="34" charset="0"/>
              </a:rPr>
              <a:t>Dollezhal</a:t>
            </a:r>
            <a:r>
              <a:rPr lang="en-US" sz="1800" b="1" dirty="0">
                <a:cs typeface="Arial" panose="020B0604020202020204" pitchFamily="34" charset="0"/>
              </a:rPr>
              <a:t> Research and Development Institute of Power Engineering (NIKIET), Moscow</a:t>
            </a:r>
          </a:p>
        </p:txBody>
      </p:sp>
      <p:sp>
        <p:nvSpPr>
          <p:cNvPr id="8" name="TextBox 7"/>
          <p:cNvSpPr txBox="1"/>
          <p:nvPr/>
        </p:nvSpPr>
        <p:spPr>
          <a:xfrm>
            <a:off x="9180567" y="6319746"/>
            <a:ext cx="1085012" cy="368906"/>
          </a:xfrm>
          <a:prstGeom prst="rect">
            <a:avLst/>
          </a:prstGeom>
          <a:noFill/>
        </p:spPr>
        <p:txBody>
          <a:bodyPr wrap="square" lIns="90989" tIns="45509" rIns="90989" bIns="45509" rtlCol="0">
            <a:spAutoFit/>
          </a:bodyPr>
          <a:lstStyle/>
          <a:p>
            <a:pPr defTabSz="454957"/>
            <a:r>
              <a:rPr lang="en-US" i="1" dirty="0">
                <a:solidFill>
                  <a:prstClr val="black"/>
                </a:solidFill>
                <a:latin typeface="Calibri"/>
              </a:rPr>
              <a:t>©NIKIET</a:t>
            </a:r>
          </a:p>
        </p:txBody>
      </p:sp>
      <p:sp>
        <p:nvSpPr>
          <p:cNvPr id="3" name="TextBox 2">
            <a:extLst>
              <a:ext uri="{FF2B5EF4-FFF2-40B4-BE49-F238E27FC236}">
                <a16:creationId xmlns:a16="http://schemas.microsoft.com/office/drawing/2014/main" id="{278FB8C3-5A50-41FD-89EB-8FCD0913662C}"/>
              </a:ext>
            </a:extLst>
          </p:cNvPr>
          <p:cNvSpPr txBox="1"/>
          <p:nvPr/>
        </p:nvSpPr>
        <p:spPr>
          <a:xfrm>
            <a:off x="3892220" y="-23324"/>
            <a:ext cx="3227217" cy="522794"/>
          </a:xfrm>
          <a:prstGeom prst="rect">
            <a:avLst/>
          </a:prstGeom>
          <a:noFill/>
        </p:spPr>
        <p:txBody>
          <a:bodyPr wrap="none" lIns="90989" tIns="45509" rIns="90989" bIns="45509" rtlCol="0">
            <a:spAutoFit/>
          </a:bodyPr>
          <a:lstStyle/>
          <a:p>
            <a:r>
              <a:rPr lang="en-US" sz="2800" b="1" dirty="0">
                <a:solidFill>
                  <a:srgbClr val="FF0000"/>
                </a:solidFill>
              </a:rPr>
              <a:t>Time-line for DNS-IV</a:t>
            </a:r>
            <a:endParaRPr lang="ru-RU" sz="2800" b="1" dirty="0">
              <a:solidFill>
                <a:srgbClr val="FF0000"/>
              </a:solidFill>
            </a:endParaRPr>
          </a:p>
        </p:txBody>
      </p:sp>
    </p:spTree>
    <p:extLst>
      <p:ext uri="{BB962C8B-B14F-4D97-AF65-F5344CB8AC3E}">
        <p14:creationId xmlns:p14="http://schemas.microsoft.com/office/powerpoint/2010/main" val="3005745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403" y="174625"/>
            <a:ext cx="11554884" cy="682625"/>
          </a:xfr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a:lstStyle/>
          <a:p>
            <a:pPr>
              <a:defRPr/>
            </a:pPr>
            <a:r>
              <a:rPr lang="en-US" sz="3600" b="1" dirty="0"/>
              <a:t>Summary for CM and neutron physics</a:t>
            </a:r>
            <a:endParaRPr lang="ru-RU" sz="3600" b="1" dirty="0"/>
          </a:p>
        </p:txBody>
      </p:sp>
      <p:sp>
        <p:nvSpPr>
          <p:cNvPr id="3" name="Объект 2"/>
          <p:cNvSpPr>
            <a:spLocks noGrp="1"/>
          </p:cNvSpPr>
          <p:nvPr>
            <p:ph idx="1"/>
          </p:nvPr>
        </p:nvSpPr>
        <p:spPr>
          <a:xfrm>
            <a:off x="400059" y="1019602"/>
            <a:ext cx="11599333" cy="5708229"/>
          </a:xfrm>
          <a:solidFill>
            <a:schemeClr val="accent5">
              <a:lumMod val="2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dk1"/>
          </a:lnRef>
          <a:fillRef idx="2">
            <a:schemeClr val="dk1"/>
          </a:fillRef>
          <a:effectRef idx="1">
            <a:schemeClr val="dk1"/>
          </a:effectRef>
          <a:fontRef idx="minor">
            <a:schemeClr val="dk1"/>
          </a:fontRef>
        </p:style>
        <p:txBody>
          <a:bodyPr>
            <a:normAutofit fontScale="85000" lnSpcReduction="10000"/>
          </a:bodyPr>
          <a:lstStyle/>
          <a:p>
            <a:pPr>
              <a:lnSpc>
                <a:spcPct val="150000"/>
              </a:lnSpc>
              <a:defRPr/>
            </a:pPr>
            <a:endParaRPr lang="en-US" b="1" dirty="0">
              <a:solidFill>
                <a:srgbClr val="FFC000"/>
              </a:solidFill>
            </a:endParaRPr>
          </a:p>
          <a:p>
            <a:pPr>
              <a:lnSpc>
                <a:spcPct val="150000"/>
              </a:lnSpc>
              <a:defRPr/>
            </a:pPr>
            <a:r>
              <a:rPr lang="en-US" b="1" dirty="0">
                <a:solidFill>
                  <a:srgbClr val="FFC000"/>
                </a:solidFill>
              </a:rPr>
              <a:t>Short term perspectives</a:t>
            </a:r>
            <a:r>
              <a:rPr lang="en-US" b="1" dirty="0">
                <a:solidFill>
                  <a:srgbClr val="FFFF00"/>
                </a:solidFill>
              </a:rPr>
              <a:t>:</a:t>
            </a:r>
          </a:p>
          <a:p>
            <a:pPr lvl="1">
              <a:lnSpc>
                <a:spcPct val="150000"/>
              </a:lnSpc>
              <a:defRPr/>
            </a:pPr>
            <a:r>
              <a:rPr lang="en-US" b="1" dirty="0">
                <a:solidFill>
                  <a:srgbClr val="FFFF00"/>
                </a:solidFill>
              </a:rPr>
              <a:t>Development and upgrade of the IBR-2 instruments. Already now there are examples at JINR of more than 10-fold increase in efficiency</a:t>
            </a:r>
          </a:p>
          <a:p>
            <a:pPr lvl="1">
              <a:lnSpc>
                <a:spcPct val="150000"/>
              </a:lnSpc>
              <a:defRPr/>
            </a:pPr>
            <a:r>
              <a:rPr lang="en-US" b="1" dirty="0">
                <a:solidFill>
                  <a:srgbClr val="FFFF00"/>
                </a:solidFill>
              </a:rPr>
              <a:t>Startup of the IREN source at designed parameters</a:t>
            </a:r>
            <a:r>
              <a:rPr lang="en-US" dirty="0">
                <a:solidFill>
                  <a:srgbClr val="FFFF00"/>
                </a:solidFill>
              </a:rPr>
              <a:t>;</a:t>
            </a:r>
          </a:p>
          <a:p>
            <a:pPr marL="454957" lvl="1" indent="0">
              <a:lnSpc>
                <a:spcPct val="150000"/>
              </a:lnSpc>
              <a:buNone/>
              <a:defRPr/>
            </a:pPr>
            <a:endParaRPr lang="en-US" dirty="0">
              <a:solidFill>
                <a:srgbClr val="FFFF00"/>
              </a:solidFill>
            </a:endParaRPr>
          </a:p>
          <a:p>
            <a:pPr>
              <a:lnSpc>
                <a:spcPct val="150000"/>
              </a:lnSpc>
              <a:defRPr/>
            </a:pPr>
            <a:r>
              <a:rPr lang="en-US" b="1" dirty="0">
                <a:solidFill>
                  <a:srgbClr val="FFC000"/>
                </a:solidFill>
              </a:rPr>
              <a:t>Long term perspectives </a:t>
            </a:r>
            <a:r>
              <a:rPr lang="en-US" b="1" dirty="0">
                <a:solidFill>
                  <a:srgbClr val="FFFF00"/>
                </a:solidFill>
              </a:rPr>
              <a:t>– new neutron source in order to replace IBR-2 after the end of its lifetime &gt; </a:t>
            </a:r>
            <a:r>
              <a:rPr lang="en-US" b="1" dirty="0">
                <a:solidFill>
                  <a:srgbClr val="FFC000"/>
                </a:solidFill>
              </a:rPr>
              <a:t> </a:t>
            </a:r>
            <a:r>
              <a:rPr lang="en-US" b="1" dirty="0" err="1">
                <a:solidFill>
                  <a:srgbClr val="FFC000"/>
                </a:solidFill>
              </a:rPr>
              <a:t>superbooster</a:t>
            </a:r>
            <a:r>
              <a:rPr lang="en-US" b="1" dirty="0">
                <a:solidFill>
                  <a:srgbClr val="A0FFF6"/>
                </a:solidFill>
              </a:rPr>
              <a:t>  </a:t>
            </a:r>
            <a:r>
              <a:rPr lang="en-US" b="1" dirty="0">
                <a:solidFill>
                  <a:srgbClr val="FF0000"/>
                </a:solidFill>
              </a:rPr>
              <a:t>NEPTUN </a:t>
            </a:r>
          </a:p>
          <a:p>
            <a:pPr marL="0" indent="0">
              <a:lnSpc>
                <a:spcPct val="150000"/>
              </a:lnSpc>
              <a:buNone/>
              <a:defRPr/>
            </a:pPr>
            <a:r>
              <a:rPr lang="en-US" b="1" dirty="0">
                <a:solidFill>
                  <a:srgbClr val="FF0000"/>
                </a:solidFill>
              </a:rPr>
              <a:t> </a:t>
            </a:r>
            <a:endParaRPr lang="ru-RU" b="1" dirty="0">
              <a:solidFill>
                <a:srgbClr val="FF0000"/>
              </a:solidFill>
            </a:endParaRPr>
          </a:p>
        </p:txBody>
      </p:sp>
      <p:sp>
        <p:nvSpPr>
          <p:cNvPr id="101382" name="Номер слайда 5"/>
          <p:cNvSpPr>
            <a:spLocks noGrp="1"/>
          </p:cNvSpPr>
          <p:nvPr>
            <p:ph type="sldNum" sz="quarter" idx="12"/>
          </p:nvPr>
        </p:nvSpPr>
        <p:spPr>
          <a:xfrm flipH="1">
            <a:off x="13538200" y="6245225"/>
            <a:ext cx="61384" cy="476250"/>
          </a:xfrm>
          <a:solidFill>
            <a:schemeClr val="bg1"/>
          </a:solid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FB2A6BC4-DAB8-4F82-A5AC-F6007A34063E}" type="slidenum">
              <a:rPr lang="ru-RU" altLang="ru-RU" sz="1400">
                <a:solidFill>
                  <a:srgbClr val="000000"/>
                </a:solidFill>
              </a:rPr>
              <a:pPr>
                <a:spcBef>
                  <a:spcPct val="0"/>
                </a:spcBef>
                <a:buFontTx/>
                <a:buNone/>
              </a:pPr>
              <a:t>54</a:t>
            </a:fld>
            <a:endParaRPr lang="ru-RU" altLang="ru-RU" sz="1400">
              <a:solidFill>
                <a:srgbClr val="000000"/>
              </a:solidFill>
            </a:endParaRPr>
          </a:p>
        </p:txBody>
      </p:sp>
    </p:spTree>
    <p:extLst>
      <p:ext uri="{BB962C8B-B14F-4D97-AF65-F5344CB8AC3E}">
        <p14:creationId xmlns:p14="http://schemas.microsoft.com/office/powerpoint/2010/main" val="323988282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597A0"/>
        </a:solidFill>
        <a:effectLst/>
      </p:bgPr>
    </p:bg>
    <p:spTree>
      <p:nvGrpSpPr>
        <p:cNvPr id="1" name=""/>
        <p:cNvGrpSpPr/>
        <p:nvPr/>
      </p:nvGrpSpPr>
      <p:grpSpPr>
        <a:xfrm>
          <a:off x="0" y="0"/>
          <a:ext cx="0" cy="0"/>
          <a:chOff x="0" y="0"/>
          <a:chExt cx="0" cy="0"/>
        </a:xfrm>
      </p:grpSpPr>
      <p:sp>
        <p:nvSpPr>
          <p:cNvPr id="72707" name="Номер слайда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55</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576" y="2771335"/>
            <a:ext cx="6545329" cy="422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 y="0"/>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981828" y="435822"/>
            <a:ext cx="8853853" cy="2186965"/>
          </a:xfrm>
          <a:prstGeom prst="rect">
            <a:avLst/>
          </a:prstGeom>
          <a:noFill/>
          <a:ln/>
        </p:spPr>
        <p:txBody>
          <a:bodyPr vert="horz" wrap="square" lIns="89577" tIns="46587" rIns="89577" bIns="46587"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FFFF00"/>
                </a:solidFill>
              </a:rPr>
              <a:t>Information Technology and Scientific Computing</a:t>
            </a:r>
          </a:p>
          <a:p>
            <a:endParaRPr lang="en-US" sz="3600" b="1" kern="0" dirty="0">
              <a:solidFill>
                <a:srgbClr val="FFFF00"/>
              </a:solidFill>
            </a:endParaRPr>
          </a:p>
          <a:p>
            <a:r>
              <a:rPr lang="en-US" sz="2800" b="1" kern="0" dirty="0">
                <a:solidFill>
                  <a:srgbClr val="000000"/>
                </a:solidFill>
              </a:rPr>
              <a:t>V. </a:t>
            </a:r>
            <a:r>
              <a:rPr lang="en-US" sz="2800" b="1" kern="0" dirty="0" err="1">
                <a:solidFill>
                  <a:srgbClr val="000000"/>
                </a:solidFill>
              </a:rPr>
              <a:t>Korenkov</a:t>
            </a:r>
            <a:r>
              <a:rPr lang="en-US" sz="2800" b="1" kern="0" dirty="0">
                <a:solidFill>
                  <a:srgbClr val="000000"/>
                </a:solidFill>
              </a:rPr>
              <a:t>, N. </a:t>
            </a:r>
            <a:r>
              <a:rPr lang="en-US" sz="2800" b="1" kern="0" dirty="0" err="1">
                <a:solidFill>
                  <a:srgbClr val="000000"/>
                </a:solidFill>
              </a:rPr>
              <a:t>Voytishin</a:t>
            </a:r>
            <a:endParaRPr lang="ru-RU" sz="2800" b="1" kern="0" dirty="0">
              <a:solidFill>
                <a:srgbClr val="000000"/>
              </a:solidFill>
            </a:endParaRPr>
          </a:p>
        </p:txBody>
      </p:sp>
    </p:spTree>
    <p:extLst>
      <p:ext uri="{BB962C8B-B14F-4D97-AF65-F5344CB8AC3E}">
        <p14:creationId xmlns:p14="http://schemas.microsoft.com/office/powerpoint/2010/main" val="1492913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63" y="198784"/>
            <a:ext cx="12594865" cy="665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60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4"/>
          <p:cNvPicPr/>
          <p:nvPr/>
        </p:nvPicPr>
        <p:blipFill>
          <a:blip r:embed="rId2"/>
          <a:srcRect l="15143" r="14545"/>
          <a:stretch/>
        </p:blipFill>
        <p:spPr>
          <a:xfrm>
            <a:off x="667911" y="908720"/>
            <a:ext cx="6822220" cy="5949280"/>
          </a:xfrm>
          <a:prstGeom prst="rect">
            <a:avLst/>
          </a:prstGeom>
          <a:ln>
            <a:noFill/>
          </a:ln>
        </p:spPr>
      </p:pic>
      <p:sp>
        <p:nvSpPr>
          <p:cNvPr id="3" name="TextBox 2"/>
          <p:cNvSpPr txBox="1"/>
          <p:nvPr/>
        </p:nvSpPr>
        <p:spPr>
          <a:xfrm>
            <a:off x="8287599" y="692715"/>
            <a:ext cx="3600400" cy="6001643"/>
          </a:xfrm>
          <a:prstGeom prst="rect">
            <a:avLst/>
          </a:prstGeom>
          <a:noFill/>
        </p:spPr>
        <p:txBody>
          <a:bodyPr wrap="square" lIns="90989" tIns="45509" rIns="90989" bIns="45509" rtlCol="0">
            <a:spAutoFit/>
          </a:bodyPr>
          <a:lstStyle/>
          <a:p>
            <a:pPr algn="just">
              <a:defRPr/>
            </a:pPr>
            <a:r>
              <a:rPr lang="en-US" sz="2000" b="1" spc="-1" dirty="0">
                <a:solidFill>
                  <a:srgbClr val="4584D3">
                    <a:lumMod val="50000"/>
                  </a:srgbClr>
                </a:solidFill>
              </a:rPr>
              <a:t>AIM</a:t>
            </a:r>
          </a:p>
          <a:p>
            <a:pPr algn="just">
              <a:defRPr/>
            </a:pPr>
            <a:r>
              <a:rPr lang="en-US" sz="2000" b="1" spc="-1" dirty="0">
                <a:solidFill>
                  <a:srgbClr val="C00000"/>
                </a:solidFill>
              </a:rPr>
              <a:t>Expandable worldwide dynamically evolving </a:t>
            </a:r>
            <a:r>
              <a:rPr lang="ru-RU" sz="2000" b="1" spc="-1" dirty="0">
                <a:solidFill>
                  <a:srgbClr val="C00000"/>
                </a:solidFill>
                <a:effectLst>
                  <a:outerShdw blurRad="38100" dist="38100" dir="2700000" algn="tl">
                    <a:srgbClr val="000000">
                      <a:alpha val="43137"/>
                    </a:srgbClr>
                  </a:outerShdw>
                </a:effectLst>
              </a:rPr>
              <a:t>IT</a:t>
            </a:r>
            <a:r>
              <a:rPr lang="ru-RU" sz="2000" b="1" spc="-1" dirty="0">
                <a:solidFill>
                  <a:srgbClr val="C00000"/>
                </a:solidFill>
              </a:rPr>
              <a:t>-</a:t>
            </a:r>
            <a:r>
              <a:rPr lang="ru-RU" sz="2400" b="1" spc="-1" dirty="0" err="1">
                <a:solidFill>
                  <a:srgbClr val="C00000"/>
                </a:solidFill>
                <a:effectLst>
                  <a:outerShdw blurRad="38100" dist="38100" dir="2700000" algn="tl">
                    <a:srgbClr val="000000">
                      <a:alpha val="43137"/>
                    </a:srgbClr>
                  </a:outerShdw>
                </a:effectLst>
              </a:rPr>
              <a:t>ecosystem</a:t>
            </a:r>
            <a:r>
              <a:rPr lang="ru-RU" sz="2000" b="1" spc="-1" dirty="0">
                <a:solidFill>
                  <a:srgbClr val="C00000"/>
                </a:solidFill>
              </a:rPr>
              <a:t> </a:t>
            </a:r>
            <a:r>
              <a:rPr lang="ru-RU" sz="2000" b="1" spc="-1" dirty="0" err="1">
                <a:solidFill>
                  <a:srgbClr val="C00000"/>
                </a:solidFill>
              </a:rPr>
              <a:t>that</a:t>
            </a:r>
            <a:r>
              <a:rPr lang="ru-RU" sz="2000" b="1" spc="-1" dirty="0">
                <a:solidFill>
                  <a:srgbClr val="C00000"/>
                </a:solidFill>
              </a:rPr>
              <a:t> </a:t>
            </a:r>
            <a:r>
              <a:rPr lang="ru-RU" sz="2000" b="1" spc="-1" dirty="0" err="1">
                <a:solidFill>
                  <a:srgbClr val="C00000"/>
                </a:solidFill>
              </a:rPr>
              <a:t>combines</a:t>
            </a:r>
            <a:r>
              <a:rPr lang="ru-RU" sz="2000" b="1" spc="-1" dirty="0">
                <a:solidFill>
                  <a:srgbClr val="C00000"/>
                </a:solidFill>
              </a:rPr>
              <a:t> a </a:t>
            </a:r>
            <a:r>
              <a:rPr lang="ru-RU" sz="2000" b="1" spc="-1" dirty="0" err="1">
                <a:solidFill>
                  <a:srgbClr val="C00000"/>
                </a:solidFill>
              </a:rPr>
              <a:t>variety</a:t>
            </a:r>
            <a:r>
              <a:rPr lang="ru-RU" sz="2000" b="1" spc="-1" dirty="0">
                <a:solidFill>
                  <a:srgbClr val="C00000"/>
                </a:solidFill>
              </a:rPr>
              <a:t> </a:t>
            </a:r>
            <a:r>
              <a:rPr lang="ru-RU" sz="2000" b="1" spc="-1" dirty="0" err="1">
                <a:solidFill>
                  <a:srgbClr val="C00000"/>
                </a:solidFill>
              </a:rPr>
              <a:t>of</a:t>
            </a:r>
            <a:r>
              <a:rPr lang="ru-RU" sz="2000" b="1" spc="-1" dirty="0">
                <a:solidFill>
                  <a:srgbClr val="C00000"/>
                </a:solidFill>
              </a:rPr>
              <a:t> </a:t>
            </a:r>
            <a:r>
              <a:rPr lang="ru-RU" sz="2000" b="1" spc="-1" dirty="0" err="1">
                <a:solidFill>
                  <a:srgbClr val="C00000"/>
                </a:solidFill>
              </a:rPr>
              <a:t>technological</a:t>
            </a:r>
            <a:r>
              <a:rPr lang="ru-RU" sz="2000" b="1" spc="-1" dirty="0">
                <a:solidFill>
                  <a:srgbClr val="C00000"/>
                </a:solidFill>
              </a:rPr>
              <a:t> </a:t>
            </a:r>
            <a:r>
              <a:rPr lang="ru-RU" sz="2000" b="1" spc="-1" dirty="0" err="1">
                <a:solidFill>
                  <a:srgbClr val="C00000"/>
                </a:solidFill>
              </a:rPr>
              <a:t>solutions</a:t>
            </a:r>
            <a:r>
              <a:rPr lang="ru-RU" sz="2000" b="1" spc="-1" dirty="0">
                <a:solidFill>
                  <a:srgbClr val="C00000"/>
                </a:solidFill>
              </a:rPr>
              <a:t>, </a:t>
            </a:r>
            <a:r>
              <a:rPr lang="en-US" sz="2000" b="1" spc="-1" dirty="0">
                <a:solidFill>
                  <a:srgbClr val="C00000"/>
                </a:solidFill>
              </a:rPr>
              <a:t>state-of-art computing </a:t>
            </a:r>
            <a:r>
              <a:rPr lang="ru-RU" sz="2000" b="1" spc="-1" dirty="0" err="1">
                <a:solidFill>
                  <a:srgbClr val="C00000"/>
                </a:solidFill>
              </a:rPr>
              <a:t>concepts</a:t>
            </a:r>
            <a:r>
              <a:rPr lang="ru-RU" sz="2000" b="1" spc="-1" dirty="0">
                <a:solidFill>
                  <a:srgbClr val="C00000"/>
                </a:solidFill>
              </a:rPr>
              <a:t> </a:t>
            </a:r>
            <a:r>
              <a:rPr lang="ru-RU" sz="2000" b="1" spc="-1" dirty="0" err="1">
                <a:solidFill>
                  <a:srgbClr val="C00000"/>
                </a:solidFill>
              </a:rPr>
              <a:t>and</a:t>
            </a:r>
            <a:r>
              <a:rPr lang="ru-RU" sz="2000" b="1" spc="-1" dirty="0">
                <a:solidFill>
                  <a:srgbClr val="C00000"/>
                </a:solidFill>
              </a:rPr>
              <a:t> </a:t>
            </a:r>
            <a:r>
              <a:rPr lang="ru-RU" sz="2000" b="1" spc="-1" dirty="0" err="1">
                <a:solidFill>
                  <a:srgbClr val="C00000"/>
                </a:solidFill>
              </a:rPr>
              <a:t>methodologies</a:t>
            </a:r>
            <a:r>
              <a:rPr lang="ru-RU" sz="2000" spc="-1" dirty="0">
                <a:solidFill>
                  <a:srgbClr val="C00000"/>
                </a:solidFill>
              </a:rPr>
              <a:t>.</a:t>
            </a:r>
            <a:endParaRPr lang="ru-RU" sz="2000" spc="-1" dirty="0">
              <a:solidFill>
                <a:prstClr val="black"/>
              </a:solidFill>
            </a:endParaRPr>
          </a:p>
          <a:p>
            <a:pPr algn="just">
              <a:defRPr/>
            </a:pPr>
            <a:endParaRPr lang="en-US" sz="2000" dirty="0">
              <a:solidFill>
                <a:prstClr val="black"/>
              </a:solidFill>
            </a:endParaRPr>
          </a:p>
          <a:p>
            <a:pPr algn="just">
              <a:defRPr/>
            </a:pPr>
            <a:r>
              <a:rPr lang="en-US" sz="2000" b="1" spc="-1" dirty="0">
                <a:solidFill>
                  <a:srgbClr val="4584D3">
                    <a:lumMod val="50000"/>
                  </a:srgbClr>
                </a:solidFill>
              </a:rPr>
              <a:t>PURPOSES</a:t>
            </a:r>
          </a:p>
          <a:p>
            <a:pPr algn="just">
              <a:defRPr/>
            </a:pPr>
            <a:r>
              <a:rPr lang="en-US" sz="2000" b="1" spc="-1" dirty="0" err="1">
                <a:solidFill>
                  <a:srgbClr val="C00000"/>
                </a:solidFill>
              </a:rPr>
              <a:t>S</a:t>
            </a:r>
            <a:r>
              <a:rPr lang="ru-RU" sz="2000" b="1" spc="-1" dirty="0" err="1">
                <a:solidFill>
                  <a:srgbClr val="C00000"/>
                </a:solidFill>
              </a:rPr>
              <a:t>ignificantly</a:t>
            </a:r>
            <a:r>
              <a:rPr lang="ru-RU" sz="2000" b="1" spc="-1" dirty="0">
                <a:solidFill>
                  <a:srgbClr val="C00000"/>
                </a:solidFill>
              </a:rPr>
              <a:t> </a:t>
            </a:r>
            <a:r>
              <a:rPr lang="ru-RU" sz="2000" b="1" spc="-1" dirty="0" err="1">
                <a:solidFill>
                  <a:srgbClr val="C00000"/>
                </a:solidFill>
              </a:rPr>
              <a:t>reduce</a:t>
            </a:r>
            <a:r>
              <a:rPr lang="ru-RU" sz="2000" b="1" spc="-1" dirty="0">
                <a:solidFill>
                  <a:srgbClr val="C00000"/>
                </a:solidFill>
              </a:rPr>
              <a:t> </a:t>
            </a:r>
            <a:r>
              <a:rPr lang="ru-RU" sz="2000" b="1" spc="-1" dirty="0" err="1">
                <a:solidFill>
                  <a:srgbClr val="C00000"/>
                </a:solidFill>
              </a:rPr>
              <a:t>the</a:t>
            </a:r>
            <a:r>
              <a:rPr lang="ru-RU" sz="2000" b="1" spc="-1" dirty="0">
                <a:solidFill>
                  <a:srgbClr val="C00000"/>
                </a:solidFill>
              </a:rPr>
              <a:t> </a:t>
            </a:r>
            <a:r>
              <a:rPr lang="ru-RU" sz="2000" b="1" spc="-1" dirty="0" err="1">
                <a:solidFill>
                  <a:srgbClr val="C00000"/>
                </a:solidFill>
              </a:rPr>
              <a:t>time</a:t>
            </a:r>
            <a:r>
              <a:rPr lang="ru-RU" sz="2000" b="1" spc="-1" dirty="0">
                <a:solidFill>
                  <a:srgbClr val="C00000"/>
                </a:solidFill>
              </a:rPr>
              <a:t> </a:t>
            </a:r>
            <a:r>
              <a:rPr lang="ru-RU" sz="2000" b="1" spc="-1" dirty="0" err="1">
                <a:solidFill>
                  <a:srgbClr val="C00000"/>
                </a:solidFill>
              </a:rPr>
              <a:t>spent</a:t>
            </a:r>
            <a:r>
              <a:rPr lang="ru-RU" sz="2000" b="1" spc="-1" dirty="0">
                <a:solidFill>
                  <a:srgbClr val="C00000"/>
                </a:solidFill>
              </a:rPr>
              <a:t> </a:t>
            </a:r>
            <a:r>
              <a:rPr lang="ru-RU" sz="2000" b="1" spc="-1" dirty="0" err="1">
                <a:solidFill>
                  <a:srgbClr val="C00000"/>
                </a:solidFill>
              </a:rPr>
              <a:t>on</a:t>
            </a:r>
            <a:r>
              <a:rPr lang="ru-RU" sz="2000" b="1" spc="-1" dirty="0">
                <a:solidFill>
                  <a:srgbClr val="C00000"/>
                </a:solidFill>
              </a:rPr>
              <a:t> </a:t>
            </a:r>
            <a:r>
              <a:rPr lang="ru-RU" sz="2000" b="1" spc="-1" dirty="0" err="1">
                <a:solidFill>
                  <a:srgbClr val="C00000"/>
                </a:solidFill>
              </a:rPr>
              <a:t>the</a:t>
            </a:r>
            <a:r>
              <a:rPr lang="ru-RU" sz="2000" b="1" spc="-1" dirty="0">
                <a:solidFill>
                  <a:srgbClr val="C00000"/>
                </a:solidFill>
              </a:rPr>
              <a:t> </a:t>
            </a:r>
            <a:r>
              <a:rPr lang="ru-RU" sz="2000" b="1" spc="-1" dirty="0" err="1">
                <a:solidFill>
                  <a:srgbClr val="C00000"/>
                </a:solidFill>
              </a:rPr>
              <a:t>implementation</a:t>
            </a:r>
            <a:r>
              <a:rPr lang="ru-RU" sz="2000" b="1" spc="-1" dirty="0">
                <a:solidFill>
                  <a:srgbClr val="C00000"/>
                </a:solidFill>
              </a:rPr>
              <a:t> </a:t>
            </a:r>
            <a:r>
              <a:rPr lang="ru-RU" sz="2000" b="1" spc="-1" dirty="0" err="1">
                <a:solidFill>
                  <a:srgbClr val="C00000"/>
                </a:solidFill>
              </a:rPr>
              <a:t>of</a:t>
            </a:r>
            <a:r>
              <a:rPr lang="ru-RU" sz="2000" b="1" spc="-1" dirty="0">
                <a:solidFill>
                  <a:srgbClr val="C00000"/>
                </a:solidFill>
              </a:rPr>
              <a:t> </a:t>
            </a:r>
            <a:r>
              <a:rPr lang="ru-RU" sz="2000" b="1" spc="-1" dirty="0" err="1">
                <a:solidFill>
                  <a:srgbClr val="C00000"/>
                </a:solidFill>
              </a:rPr>
              <a:t>projects</a:t>
            </a:r>
            <a:r>
              <a:rPr lang="en-US" sz="2000" b="1" spc="-1" dirty="0">
                <a:solidFill>
                  <a:srgbClr val="C00000"/>
                </a:solidFill>
              </a:rPr>
              <a:t> that require computing resources and IT expertise </a:t>
            </a:r>
          </a:p>
          <a:p>
            <a:pPr algn="just">
              <a:defRPr/>
            </a:pPr>
            <a:endParaRPr lang="en-US" sz="2000" b="1" spc="-1" dirty="0">
              <a:solidFill>
                <a:srgbClr val="000000"/>
              </a:solidFill>
            </a:endParaRPr>
          </a:p>
          <a:p>
            <a:pPr algn="just">
              <a:defRPr/>
            </a:pPr>
            <a:r>
              <a:rPr lang="en-US" sz="2000" b="1" spc="-1" dirty="0">
                <a:solidFill>
                  <a:srgbClr val="4584D3">
                    <a:lumMod val="50000"/>
                  </a:srgbClr>
                </a:solidFill>
              </a:rPr>
              <a:t>BENEFICIARIES</a:t>
            </a:r>
          </a:p>
          <a:p>
            <a:pPr algn="just">
              <a:defRPr/>
            </a:pPr>
            <a:r>
              <a:rPr lang="en-US" sz="2000" b="1" spc="-1" dirty="0">
                <a:solidFill>
                  <a:srgbClr val="C00000"/>
                </a:solidFill>
              </a:rPr>
              <a:t>JINR, its Member States and international collaborators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81" y="67"/>
            <a:ext cx="8586896"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617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p15="http://schemas.microsoft.com/office/powerpoint/2012/main">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B2DB04-4D67-4792-8CE5-EE62EDA6A438}"/>
              </a:ext>
            </a:extLst>
          </p:cNvPr>
          <p:cNvSpPr>
            <a:spLocks noGrp="1"/>
          </p:cNvSpPr>
          <p:nvPr>
            <p:ph type="title"/>
          </p:nvPr>
        </p:nvSpPr>
        <p:spPr>
          <a:xfrm>
            <a:off x="609600" y="125968"/>
            <a:ext cx="10972800" cy="1143000"/>
          </a:xfrm>
          <a:solidFill>
            <a:schemeClr val="bg2"/>
          </a:solidFill>
        </p:spPr>
        <p:txBody>
          <a:bodyPr/>
          <a:lstStyle/>
          <a:p>
            <a:r>
              <a:rPr lang="en-US" dirty="0"/>
              <a:t>WG Members Input</a:t>
            </a:r>
            <a:endParaRPr lang="ru-RU" dirty="0"/>
          </a:p>
        </p:txBody>
      </p:sp>
      <p:sp>
        <p:nvSpPr>
          <p:cNvPr id="3" name="Объект 2">
            <a:extLst>
              <a:ext uri="{FF2B5EF4-FFF2-40B4-BE49-F238E27FC236}">
                <a16:creationId xmlns:a16="http://schemas.microsoft.com/office/drawing/2014/main" id="{9C696C19-C746-42E3-B1E5-4907E02C0F95}"/>
              </a:ext>
            </a:extLst>
          </p:cNvPr>
          <p:cNvSpPr>
            <a:spLocks noGrp="1"/>
          </p:cNvSpPr>
          <p:nvPr>
            <p:ph idx="1"/>
          </p:nvPr>
        </p:nvSpPr>
        <p:spPr>
          <a:xfrm>
            <a:off x="386083" y="1102425"/>
            <a:ext cx="4490720" cy="4262119"/>
          </a:xfrm>
        </p:spPr>
        <p:txBody>
          <a:bodyPr>
            <a:normAutofit/>
          </a:bodyPr>
          <a:lstStyle/>
          <a:p>
            <a:endParaRPr lang="en-US" sz="3600" dirty="0"/>
          </a:p>
          <a:p>
            <a:r>
              <a:rPr lang="en-US" sz="2800" dirty="0"/>
              <a:t>Victor </a:t>
            </a:r>
            <a:r>
              <a:rPr lang="en-US" sz="2800" dirty="0" err="1"/>
              <a:t>Matveev</a:t>
            </a:r>
            <a:endParaRPr lang="en-US" sz="2800" dirty="0"/>
          </a:p>
          <a:p>
            <a:r>
              <a:rPr lang="en-US" sz="2800" dirty="0"/>
              <a:t>Itzhak </a:t>
            </a:r>
            <a:r>
              <a:rPr lang="en-US" sz="2800" dirty="0" err="1"/>
              <a:t>Tserruya</a:t>
            </a:r>
            <a:endParaRPr lang="en-US" sz="2800" dirty="0"/>
          </a:p>
          <a:p>
            <a:r>
              <a:rPr lang="en-US" sz="2800" dirty="0"/>
              <a:t>Valery </a:t>
            </a:r>
            <a:r>
              <a:rPr lang="en-US" sz="2800" dirty="0" err="1"/>
              <a:t>Rubakov</a:t>
            </a:r>
            <a:endParaRPr lang="en-US" sz="2800" dirty="0"/>
          </a:p>
          <a:p>
            <a:r>
              <a:rPr lang="en-US" sz="2800" dirty="0"/>
              <a:t>Horst </a:t>
            </a:r>
            <a:r>
              <a:rPr lang="en-US" sz="2800" dirty="0" err="1"/>
              <a:t>Stoecker</a:t>
            </a:r>
            <a:endParaRPr lang="en-US" sz="2800" dirty="0"/>
          </a:p>
          <a:p>
            <a:r>
              <a:rPr lang="en-US" sz="2800" dirty="0" err="1"/>
              <a:t>Grigory</a:t>
            </a:r>
            <a:r>
              <a:rPr lang="en-US" sz="2800" dirty="0"/>
              <a:t> </a:t>
            </a:r>
            <a:r>
              <a:rPr lang="en-US" sz="2800" dirty="0" err="1"/>
              <a:t>Trubnikov</a:t>
            </a:r>
            <a:endParaRPr lang="en-US" sz="2800" dirty="0"/>
          </a:p>
          <a:p>
            <a:r>
              <a:rPr lang="en-US" sz="2800" dirty="0"/>
              <a:t>Sidney Gales</a:t>
            </a:r>
          </a:p>
          <a:p>
            <a:r>
              <a:rPr lang="en-US" sz="2800" dirty="0"/>
              <a:t>Michel Spiro</a:t>
            </a:r>
          </a:p>
        </p:txBody>
      </p:sp>
      <p:sp>
        <p:nvSpPr>
          <p:cNvPr id="5" name="TextBox 4">
            <a:extLst>
              <a:ext uri="{FF2B5EF4-FFF2-40B4-BE49-F238E27FC236}">
                <a16:creationId xmlns:a16="http://schemas.microsoft.com/office/drawing/2014/main" id="{2C0B881D-EC99-4B29-9607-8B6013C61E8E}"/>
              </a:ext>
            </a:extLst>
          </p:cNvPr>
          <p:cNvSpPr txBox="1"/>
          <p:nvPr/>
        </p:nvSpPr>
        <p:spPr>
          <a:xfrm>
            <a:off x="6096041" y="1486767"/>
            <a:ext cx="5931877" cy="6247438"/>
          </a:xfrm>
          <a:prstGeom prst="rect">
            <a:avLst/>
          </a:prstGeom>
          <a:noFill/>
        </p:spPr>
        <p:txBody>
          <a:bodyPr wrap="square" lIns="90989" tIns="45509" rIns="90989" bIns="45509" rtlCol="0">
            <a:spAutoFit/>
          </a:bodyPr>
          <a:lstStyle/>
          <a:p>
            <a:pPr marL="454957" indent="-454957">
              <a:buFont typeface="Arial" panose="020B0604020202020204" pitchFamily="34" charset="0"/>
              <a:buChar char="•"/>
            </a:pPr>
            <a:r>
              <a:rPr lang="en-US" sz="2800" dirty="0"/>
              <a:t>Structure – coherence/homogeneity</a:t>
            </a:r>
          </a:p>
          <a:p>
            <a:pPr marL="454957" indent="-454957">
              <a:buFont typeface="Arial" panose="020B0604020202020204" pitchFamily="34" charset="0"/>
              <a:buChar char="•"/>
            </a:pPr>
            <a:r>
              <a:rPr lang="en-US" sz="2800" dirty="0"/>
              <a:t>Priorities</a:t>
            </a:r>
          </a:p>
          <a:p>
            <a:pPr marL="454957" indent="-454957">
              <a:buFont typeface="Arial" panose="020B0604020202020204" pitchFamily="34" charset="0"/>
              <a:buChar char="•"/>
            </a:pPr>
            <a:r>
              <a:rPr lang="en-GB" sz="2800" dirty="0">
                <a:solidFill>
                  <a:prstClr val="black"/>
                </a:solidFill>
                <a:latin typeface="+mj-lt"/>
                <a:cs typeface="Arial"/>
              </a:rPr>
              <a:t>Motivation, international context</a:t>
            </a:r>
          </a:p>
          <a:p>
            <a:pPr marL="454957" indent="-454957">
              <a:buFont typeface="Arial" panose="020B0604020202020204" pitchFamily="34" charset="0"/>
              <a:buChar char="•"/>
            </a:pPr>
            <a:r>
              <a:rPr lang="en-GB" sz="2800" dirty="0">
                <a:solidFill>
                  <a:prstClr val="black"/>
                </a:solidFill>
                <a:latin typeface="+mj-lt"/>
                <a:cs typeface="Arial"/>
              </a:rPr>
              <a:t>Uniqueness, leadership…</a:t>
            </a:r>
          </a:p>
          <a:p>
            <a:pPr marL="454957" indent="-454957">
              <a:buFont typeface="Arial" panose="020B0604020202020204" pitchFamily="34" charset="0"/>
              <a:buChar char="•"/>
            </a:pPr>
            <a:r>
              <a:rPr lang="en-US" sz="2800" dirty="0"/>
              <a:t>Balance of research at home and outside</a:t>
            </a:r>
          </a:p>
          <a:p>
            <a:pPr marL="454957" indent="-454957">
              <a:buFont typeface="Arial" panose="020B0604020202020204" pitchFamily="34" charset="0"/>
              <a:buChar char="•"/>
            </a:pPr>
            <a:r>
              <a:rPr lang="en-US" sz="2800" dirty="0"/>
              <a:t>Inter-laboratories co-operation</a:t>
            </a:r>
          </a:p>
          <a:p>
            <a:pPr marL="454957" indent="-454957">
              <a:buFont typeface="Arial" panose="020B0604020202020204" pitchFamily="34" charset="0"/>
              <a:buChar char="•"/>
            </a:pPr>
            <a:r>
              <a:rPr lang="en-US" sz="2800" dirty="0"/>
              <a:t>Neutrino physics  enhancement</a:t>
            </a:r>
          </a:p>
          <a:p>
            <a:pPr marL="454957" indent="-454957">
              <a:buFont typeface="Arial" panose="020B0604020202020204" pitchFamily="34" charset="0"/>
              <a:buChar char="•"/>
            </a:pPr>
            <a:r>
              <a:rPr lang="en-US" sz="2800" dirty="0"/>
              <a:t>CMS, fixed target experiments enhancement</a:t>
            </a:r>
          </a:p>
          <a:p>
            <a:pPr marL="454957" indent="-454957">
              <a:buFont typeface="Arial" panose="020B0604020202020204" pitchFamily="34" charset="0"/>
              <a:buChar char="•"/>
            </a:pPr>
            <a:r>
              <a:rPr lang="en-US" sz="2800" b="1" dirty="0">
                <a:solidFill>
                  <a:srgbClr val="7030A0"/>
                </a:solidFill>
                <a:effectLst>
                  <a:outerShdw blurRad="38100" dist="38100" dir="2700000" algn="tl">
                    <a:srgbClr val="000000">
                      <a:alpha val="43137"/>
                    </a:srgbClr>
                  </a:outerShdw>
                </a:effectLst>
              </a:rPr>
              <a:t>Time lines  !!!</a:t>
            </a:r>
          </a:p>
          <a:p>
            <a:endParaRPr lang="en-US" sz="2800" dirty="0"/>
          </a:p>
          <a:p>
            <a:endParaRPr lang="en-US" sz="2800" dirty="0"/>
          </a:p>
          <a:p>
            <a:endParaRPr lang="en-US" dirty="0"/>
          </a:p>
          <a:p>
            <a:endParaRPr lang="ru-RU" dirty="0"/>
          </a:p>
        </p:txBody>
      </p:sp>
    </p:spTree>
    <p:extLst>
      <p:ext uri="{BB962C8B-B14F-4D97-AF65-F5344CB8AC3E}">
        <p14:creationId xmlns:p14="http://schemas.microsoft.com/office/powerpoint/2010/main" val="211653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90000"/>
            <a:ext cx="8229600" cy="790060"/>
          </a:xfrm>
          <a:solidFill>
            <a:schemeClr val="accent1">
              <a:lumMod val="20000"/>
              <a:lumOff val="80000"/>
            </a:schemeClr>
          </a:solidFill>
        </p:spPr>
        <p:txBody>
          <a:bodyPr>
            <a:normAutofit/>
          </a:bodyPr>
          <a:lstStyle/>
          <a:p>
            <a:r>
              <a:rPr lang="de-DE" sz="3200" b="1" dirty="0"/>
              <a:t>EB :  </a:t>
            </a:r>
            <a:r>
              <a:rPr lang="de-DE" sz="3200" b="1" dirty="0" err="1"/>
              <a:t>Structure</a:t>
            </a:r>
            <a:r>
              <a:rPr lang="de-DE" sz="3200" b="1" dirty="0"/>
              <a:t> </a:t>
            </a:r>
            <a:r>
              <a:rPr lang="de-DE" sz="3200" b="1" dirty="0" err="1"/>
              <a:t>of</a:t>
            </a:r>
            <a:r>
              <a:rPr lang="de-DE" sz="3200" b="1" dirty="0"/>
              <a:t> a Strategic Long Range Plan</a:t>
            </a:r>
          </a:p>
        </p:txBody>
      </p:sp>
      <p:sp>
        <p:nvSpPr>
          <p:cNvPr id="3" name="Inhaltsplatzhalter 2"/>
          <p:cNvSpPr>
            <a:spLocks noGrp="1"/>
          </p:cNvSpPr>
          <p:nvPr>
            <p:ph idx="1"/>
          </p:nvPr>
        </p:nvSpPr>
        <p:spPr>
          <a:xfrm>
            <a:off x="609600" y="1064746"/>
            <a:ext cx="10972800" cy="5532437"/>
          </a:xfrm>
        </p:spPr>
        <p:txBody>
          <a:bodyPr>
            <a:normAutofit fontScale="92500" lnSpcReduction="20000"/>
          </a:bodyPr>
          <a:lstStyle/>
          <a:p>
            <a:r>
              <a:rPr lang="en-GB" dirty="0">
                <a:solidFill>
                  <a:srgbClr val="7030A0"/>
                </a:solidFill>
                <a:effectLst>
                  <a:outerShdw blurRad="38100" dist="38100" dir="2700000" algn="tl">
                    <a:srgbClr val="000000">
                      <a:alpha val="43137"/>
                    </a:srgbClr>
                  </a:outerShdw>
                </a:effectLst>
              </a:rPr>
              <a:t>Executive Summary</a:t>
            </a:r>
            <a:endParaRPr lang="en-GB" sz="2800" dirty="0">
              <a:solidFill>
                <a:srgbClr val="0000FF"/>
              </a:solidFill>
            </a:endParaRPr>
          </a:p>
          <a:p>
            <a:pPr marL="0" indent="0">
              <a:buNone/>
            </a:pPr>
            <a:endParaRPr lang="en-GB" dirty="0"/>
          </a:p>
          <a:p>
            <a:pPr marL="0" indent="0">
              <a:buNone/>
            </a:pPr>
            <a:r>
              <a:rPr lang="en-GB"/>
              <a:t>•</a:t>
            </a:r>
            <a:r>
              <a:rPr lang="en-GB" dirty="0"/>
              <a:t> </a:t>
            </a:r>
            <a:r>
              <a:rPr lang="en-GB"/>
              <a:t>Nuclear </a:t>
            </a:r>
            <a:r>
              <a:rPr lang="en-GB" dirty="0"/>
              <a:t>Physics at low and intermediate energies </a:t>
            </a:r>
          </a:p>
          <a:p>
            <a:r>
              <a:rPr lang="en-GB" dirty="0"/>
              <a:t>Particle Physics (HEP on large scale international facilities).</a:t>
            </a:r>
          </a:p>
          <a:p>
            <a:r>
              <a:rPr lang="en-GB" dirty="0"/>
              <a:t>Neutrino and astrophysics</a:t>
            </a:r>
          </a:p>
          <a:p>
            <a:r>
              <a:rPr lang="en-GB" dirty="0"/>
              <a:t>Relativistic Heavy Ion and Spin Physics.</a:t>
            </a:r>
          </a:p>
          <a:p>
            <a:r>
              <a:rPr lang="en-GB" dirty="0"/>
              <a:t>Condensed Matter and Neutron Nuclear Physics.</a:t>
            </a:r>
          </a:p>
          <a:p>
            <a:pPr marL="0" indent="0">
              <a:buNone/>
            </a:pPr>
            <a:r>
              <a:rPr lang="en-GB" dirty="0"/>
              <a:t>•  Theoretical Physics </a:t>
            </a:r>
          </a:p>
          <a:p>
            <a:r>
              <a:rPr lang="en-GB" dirty="0"/>
              <a:t>Radiobiology (including astrobiology)</a:t>
            </a:r>
          </a:p>
          <a:p>
            <a:r>
              <a:rPr lang="en-GB" dirty="0"/>
              <a:t>IT, Big Data and High Performance Computing.</a:t>
            </a:r>
          </a:p>
          <a:p>
            <a:pPr marL="0" indent="0">
              <a:buNone/>
            </a:pPr>
            <a:br>
              <a:rPr lang="en-GB" dirty="0"/>
            </a:br>
            <a:r>
              <a:rPr lang="en-GB" dirty="0"/>
              <a:t>•	</a:t>
            </a:r>
            <a:r>
              <a:rPr lang="en-GB" dirty="0">
                <a:solidFill>
                  <a:srgbClr val="7030A0"/>
                </a:solidFill>
                <a:effectLst>
                  <a:outerShdw blurRad="38100" dist="38100" dir="2700000" algn="tl">
                    <a:srgbClr val="000000">
                      <a:alpha val="43137"/>
                    </a:srgbClr>
                  </a:outerShdw>
                </a:effectLst>
              </a:rPr>
              <a:t>Conclusions</a:t>
            </a:r>
            <a:endParaRPr lang="en-GB" dirty="0"/>
          </a:p>
        </p:txBody>
      </p:sp>
      <p:sp>
        <p:nvSpPr>
          <p:cNvPr id="4" name="Прямоугольник 3">
            <a:extLst>
              <a:ext uri="{FF2B5EF4-FFF2-40B4-BE49-F238E27FC236}">
                <a16:creationId xmlns:a16="http://schemas.microsoft.com/office/drawing/2014/main" id="{E619435B-32D0-4A1B-8107-FD54E2AF1E05}"/>
              </a:ext>
            </a:extLst>
          </p:cNvPr>
          <p:cNvSpPr/>
          <p:nvPr/>
        </p:nvSpPr>
        <p:spPr>
          <a:xfrm>
            <a:off x="7307897" y="6135518"/>
            <a:ext cx="4543295" cy="461665"/>
          </a:xfrm>
          <a:prstGeom prst="rect">
            <a:avLst/>
          </a:prstGeom>
        </p:spPr>
        <p:txBody>
          <a:bodyPr wrap="none">
            <a:spAutoFit/>
          </a:bodyPr>
          <a:lstStyle/>
          <a:p>
            <a:r>
              <a:rPr lang="en-US" sz="2400" b="1" dirty="0">
                <a:solidFill>
                  <a:srgbClr val="C00000"/>
                </a:solidFill>
              </a:rPr>
              <a:t>https://indico.jinr.ru/event/1121/</a:t>
            </a:r>
            <a:endParaRPr lang="ru-RU" sz="2400" b="1" dirty="0">
              <a:solidFill>
                <a:srgbClr val="C00000"/>
              </a:solidFill>
            </a:endParaRPr>
          </a:p>
        </p:txBody>
      </p:sp>
    </p:spTree>
    <p:extLst>
      <p:ext uri="{BB962C8B-B14F-4D97-AF65-F5344CB8AC3E}">
        <p14:creationId xmlns:p14="http://schemas.microsoft.com/office/powerpoint/2010/main" val="8506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716" y="115889"/>
            <a:ext cx="11654367" cy="819150"/>
          </a:xfrm>
          <a:solidFill>
            <a:schemeClr val="accent4">
              <a:lumMod val="20000"/>
              <a:lumOff val="80000"/>
            </a:schemeClr>
          </a:solidFill>
          <a:ln w="28575">
            <a:solidFill>
              <a:schemeClr val="tx2">
                <a:lumMod val="75000"/>
              </a:schemeClr>
            </a:solidFill>
          </a:ln>
        </p:spPr>
        <p:txBody>
          <a:bodyPr rtlCol="0">
            <a:normAutofit/>
          </a:bodyPr>
          <a:lstStyle/>
          <a:p>
            <a:pPr defTabSz="907793" eaLnBrk="1" fontAlgn="auto" hangingPunct="1">
              <a:spcAft>
                <a:spcPts val="0"/>
              </a:spcAft>
              <a:defRPr/>
            </a:pPr>
            <a:r>
              <a:rPr lang="en-US" sz="2400" b="1" dirty="0">
                <a:latin typeface="Arial" panose="020B0604020202020204" pitchFamily="34" charset="0"/>
                <a:cs typeface="Arial" panose="020B0604020202020204" pitchFamily="34" charset="0"/>
              </a:rPr>
              <a:t>The Long-Range Strategy of JINR </a:t>
            </a:r>
            <a:endParaRPr lang="ru-RU" sz="2400" b="1" dirty="0">
              <a:latin typeface="Arial" panose="020B0604020202020204" pitchFamily="34" charset="0"/>
              <a:cs typeface="Arial" panose="020B0604020202020204" pitchFamily="34" charset="0"/>
            </a:endParaRPr>
          </a:p>
        </p:txBody>
      </p:sp>
      <p:sp>
        <p:nvSpPr>
          <p:cNvPr id="5" name="Прямоугольник 4"/>
          <p:cNvSpPr/>
          <p:nvPr/>
        </p:nvSpPr>
        <p:spPr>
          <a:xfrm>
            <a:off x="211716" y="1117600"/>
            <a:ext cx="11654367" cy="5557838"/>
          </a:xfrm>
          <a:prstGeom prst="rect">
            <a:avLst/>
          </a:prstGeom>
          <a:solidFill>
            <a:srgbClr val="FFF2CC"/>
          </a:solidFill>
          <a:ln w="28575"/>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prstClr val="white"/>
              </a:solidFill>
            </a:endParaRPr>
          </a:p>
        </p:txBody>
      </p:sp>
      <p:sp>
        <p:nvSpPr>
          <p:cNvPr id="6148" name="Заголовок 1"/>
          <p:cNvSpPr txBox="1">
            <a:spLocks/>
          </p:cNvSpPr>
          <p:nvPr/>
        </p:nvSpPr>
        <p:spPr bwMode="auto">
          <a:xfrm>
            <a:off x="751417" y="1197018"/>
            <a:ext cx="105156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241" tIns="34125" rIns="68241" bIns="34125" anchor="ctr"/>
          <a:lstStyle>
            <a:lvl1pPr defTabSz="911225" eaLnBrk="0" hangingPunct="0">
              <a:defRPr>
                <a:solidFill>
                  <a:schemeClr val="tx1"/>
                </a:solidFill>
                <a:latin typeface="Arial" pitchFamily="34" charset="0"/>
                <a:cs typeface="Arial" pitchFamily="34" charset="0"/>
              </a:defRPr>
            </a:lvl1pPr>
            <a:lvl2pPr marL="742950" indent="-285750" defTabSz="911225" eaLnBrk="0" hangingPunct="0">
              <a:defRPr>
                <a:solidFill>
                  <a:schemeClr val="tx1"/>
                </a:solidFill>
                <a:latin typeface="Arial" pitchFamily="34" charset="0"/>
                <a:cs typeface="Arial" pitchFamily="34" charset="0"/>
              </a:defRPr>
            </a:lvl2pPr>
            <a:lvl3pPr marL="1143000" indent="-228600" defTabSz="911225" eaLnBrk="0" hangingPunct="0">
              <a:defRPr>
                <a:solidFill>
                  <a:schemeClr val="tx1"/>
                </a:solidFill>
                <a:latin typeface="Arial" pitchFamily="34" charset="0"/>
                <a:cs typeface="Arial" pitchFamily="34" charset="0"/>
              </a:defRPr>
            </a:lvl3pPr>
            <a:lvl4pPr marL="1600200" indent="-228600" defTabSz="911225" eaLnBrk="0" hangingPunct="0">
              <a:defRPr>
                <a:solidFill>
                  <a:schemeClr val="tx1"/>
                </a:solidFill>
                <a:latin typeface="Arial" pitchFamily="34" charset="0"/>
                <a:cs typeface="Arial" pitchFamily="34" charset="0"/>
              </a:defRPr>
            </a:lvl4pPr>
            <a:lvl5pPr marL="2057400" indent="-228600" defTabSz="911225" eaLnBrk="0" hangingPunct="0">
              <a:defRPr>
                <a:solidFill>
                  <a:schemeClr val="tx1"/>
                </a:solidFill>
                <a:latin typeface="Arial"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90000"/>
              </a:lnSpc>
              <a:spcBef>
                <a:spcPct val="0"/>
              </a:spcBef>
              <a:spcAft>
                <a:spcPct val="0"/>
              </a:spcAft>
            </a:pPr>
            <a:r>
              <a:rPr lang="en-US" altLang="ru-RU" sz="4400" b="1" dirty="0">
                <a:solidFill>
                  <a:prstClr val="black"/>
                </a:solidFill>
                <a:latin typeface="Calibri Light" pitchFamily="34" charset="0"/>
              </a:rPr>
              <a:t>                   </a:t>
            </a:r>
            <a:r>
              <a:rPr lang="en-US" altLang="ru-RU" sz="3200" b="1" dirty="0">
                <a:solidFill>
                  <a:prstClr val="black"/>
                </a:solidFill>
                <a:latin typeface="Calibri Light" pitchFamily="34" charset="0"/>
              </a:rPr>
              <a:t>SLRP  International Working  Group</a:t>
            </a:r>
            <a:endParaRPr lang="ru-RU" altLang="ru-RU" sz="2800" b="1" dirty="0">
              <a:solidFill>
                <a:prstClr val="black"/>
              </a:solidFill>
              <a:latin typeface="Calibri Light" pitchFamily="34" charset="0"/>
            </a:endParaRPr>
          </a:p>
        </p:txBody>
      </p:sp>
      <p:sp>
        <p:nvSpPr>
          <p:cNvPr id="20" name="Прямоугольник 19"/>
          <p:cNvSpPr/>
          <p:nvPr/>
        </p:nvSpPr>
        <p:spPr>
          <a:xfrm>
            <a:off x="1678564" y="2968625"/>
            <a:ext cx="3378513"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sp>
        <p:nvSpPr>
          <p:cNvPr id="21" name="Прямоугольник 20"/>
          <p:cNvSpPr/>
          <p:nvPr/>
        </p:nvSpPr>
        <p:spPr>
          <a:xfrm>
            <a:off x="6383868" y="2954338"/>
            <a:ext cx="3937000"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sp>
        <p:nvSpPr>
          <p:cNvPr id="6151" name="TextBox 7"/>
          <p:cNvSpPr txBox="1">
            <a:spLocks noChangeArrowheads="1"/>
          </p:cNvSpPr>
          <p:nvPr/>
        </p:nvSpPr>
        <p:spPr bwMode="auto">
          <a:xfrm>
            <a:off x="1742128" y="2997216"/>
            <a:ext cx="3132557" cy="92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89" tIns="45509" rIns="90989" bIns="45509">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b="1">
                <a:solidFill>
                  <a:srgbClr val="000000"/>
                </a:solidFill>
                <a:latin typeface="Calibri" pitchFamily="34" charset="0"/>
              </a:rPr>
              <a:t>    SLRP for  Basic Science,</a:t>
            </a:r>
          </a:p>
          <a:p>
            <a:pPr eaLnBrk="1" fontAlgn="base" hangingPunct="1">
              <a:spcBef>
                <a:spcPct val="0"/>
              </a:spcBef>
              <a:spcAft>
                <a:spcPct val="0"/>
              </a:spcAft>
            </a:pPr>
            <a:r>
              <a:rPr lang="en-US" altLang="ru-RU" b="1">
                <a:solidFill>
                  <a:srgbClr val="000000"/>
                </a:solidFill>
                <a:latin typeface="Calibri" pitchFamily="34" charset="0"/>
              </a:rPr>
              <a:t>Innovative development and</a:t>
            </a:r>
          </a:p>
          <a:p>
            <a:pPr eaLnBrk="1" fontAlgn="base" hangingPunct="1">
              <a:spcBef>
                <a:spcPct val="0"/>
              </a:spcBef>
              <a:spcAft>
                <a:spcPct val="0"/>
              </a:spcAft>
            </a:pPr>
            <a:r>
              <a:rPr lang="en-US" altLang="ru-RU" b="1">
                <a:solidFill>
                  <a:srgbClr val="000000"/>
                </a:solidFill>
                <a:latin typeface="Calibri" pitchFamily="34" charset="0"/>
              </a:rPr>
              <a:t>      advanced Education</a:t>
            </a:r>
            <a:endParaRPr lang="ru-RU" altLang="ru-RU" b="1">
              <a:solidFill>
                <a:srgbClr val="000000"/>
              </a:solidFill>
              <a:latin typeface="Calibri" pitchFamily="34" charset="0"/>
            </a:endParaRPr>
          </a:p>
        </p:txBody>
      </p:sp>
      <p:sp>
        <p:nvSpPr>
          <p:cNvPr id="6152" name="TextBox 8"/>
          <p:cNvSpPr txBox="1">
            <a:spLocks noChangeArrowheads="1"/>
          </p:cNvSpPr>
          <p:nvPr/>
        </p:nvSpPr>
        <p:spPr bwMode="auto">
          <a:xfrm>
            <a:off x="6383875" y="2997223"/>
            <a:ext cx="4032251" cy="107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1600" b="1">
                <a:solidFill>
                  <a:srgbClr val="000000"/>
                </a:solidFill>
                <a:latin typeface="Calibri" pitchFamily="34" charset="0"/>
              </a:rPr>
              <a:t>   Development of  JINR as the International Intergovernmental Scientific Research Organization</a:t>
            </a:r>
            <a:endParaRPr lang="ru-RU" altLang="ru-RU" sz="1600" b="1">
              <a:solidFill>
                <a:srgbClr val="000000"/>
              </a:solidFill>
              <a:latin typeface="Calibri" pitchFamily="34" charset="0"/>
            </a:endParaRPr>
          </a:p>
          <a:p>
            <a:pPr eaLnBrk="1" fontAlgn="base" hangingPunct="1">
              <a:spcBef>
                <a:spcPct val="0"/>
              </a:spcBef>
              <a:spcAft>
                <a:spcPct val="0"/>
              </a:spcAft>
            </a:pPr>
            <a:endParaRPr lang="ru-RU" altLang="ru-RU" sz="1600" b="1">
              <a:solidFill>
                <a:srgbClr val="000000"/>
              </a:solidFill>
              <a:latin typeface="Calibri" pitchFamily="34" charset="0"/>
            </a:endParaRPr>
          </a:p>
        </p:txBody>
      </p:sp>
      <p:sp>
        <p:nvSpPr>
          <p:cNvPr id="24" name="Скругленный прямоугольник 9"/>
          <p:cNvSpPr/>
          <p:nvPr/>
        </p:nvSpPr>
        <p:spPr>
          <a:xfrm>
            <a:off x="1488026" y="1557339"/>
            <a:ext cx="8832849" cy="7239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cxnSp>
        <p:nvCxnSpPr>
          <p:cNvPr id="25" name="Прямая со стрелкой 24"/>
          <p:cNvCxnSpPr>
            <a:cxnSpLocks/>
          </p:cNvCxnSpPr>
          <p:nvPr/>
        </p:nvCxnSpPr>
        <p:spPr>
          <a:xfrm flipH="1">
            <a:off x="3433242" y="2346325"/>
            <a:ext cx="1545167" cy="571500"/>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cxnSpLocks/>
          </p:cNvCxnSpPr>
          <p:nvPr/>
        </p:nvCxnSpPr>
        <p:spPr>
          <a:xfrm>
            <a:off x="6720467" y="2357492"/>
            <a:ext cx="1367367" cy="573087"/>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Блок-схема: несколько документов 26"/>
          <p:cNvSpPr/>
          <p:nvPr/>
        </p:nvSpPr>
        <p:spPr>
          <a:xfrm>
            <a:off x="1858433" y="4568839"/>
            <a:ext cx="3016251" cy="1698625"/>
          </a:xfrm>
          <a:prstGeom prst="flowChartMultidocumen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cxnSp>
        <p:nvCxnSpPr>
          <p:cNvPr id="28" name="Прямая со стрелкой 27"/>
          <p:cNvCxnSpPr>
            <a:cxnSpLocks/>
          </p:cNvCxnSpPr>
          <p:nvPr/>
        </p:nvCxnSpPr>
        <p:spPr>
          <a:xfrm>
            <a:off x="3390900" y="3868792"/>
            <a:ext cx="0" cy="700087"/>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58" name="TextBox 18"/>
          <p:cNvSpPr txBox="1">
            <a:spLocks noChangeArrowheads="1"/>
          </p:cNvSpPr>
          <p:nvPr/>
        </p:nvSpPr>
        <p:spPr bwMode="auto">
          <a:xfrm>
            <a:off x="1947377" y="4884757"/>
            <a:ext cx="2415117" cy="119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2400">
                <a:solidFill>
                  <a:srgbClr val="000000"/>
                </a:solidFill>
                <a:latin typeface="Calibri" pitchFamily="34" charset="0"/>
              </a:rPr>
              <a:t>Thematically </a:t>
            </a:r>
          </a:p>
          <a:p>
            <a:pPr eaLnBrk="1" fontAlgn="base" hangingPunct="1">
              <a:spcBef>
                <a:spcPct val="0"/>
              </a:spcBef>
              <a:spcAft>
                <a:spcPct val="0"/>
              </a:spcAft>
            </a:pPr>
            <a:r>
              <a:rPr lang="en-US" altLang="ru-RU" sz="2400">
                <a:solidFill>
                  <a:srgbClr val="000000"/>
                </a:solidFill>
                <a:latin typeface="Calibri" pitchFamily="34" charset="0"/>
              </a:rPr>
              <a:t>oriented </a:t>
            </a:r>
          </a:p>
          <a:p>
            <a:pPr eaLnBrk="1" fontAlgn="base" hangingPunct="1">
              <a:spcBef>
                <a:spcPct val="0"/>
              </a:spcBef>
              <a:spcAft>
                <a:spcPct val="0"/>
              </a:spcAft>
            </a:pPr>
            <a:r>
              <a:rPr lang="en-US" altLang="ru-RU" sz="2400">
                <a:solidFill>
                  <a:srgbClr val="000000"/>
                </a:solidFill>
                <a:latin typeface="Calibri" pitchFamily="34" charset="0"/>
              </a:rPr>
              <a:t>sub-groups</a:t>
            </a:r>
            <a:endParaRPr lang="ru-RU" altLang="ru-RU" sz="2400">
              <a:solidFill>
                <a:srgbClr val="000000"/>
              </a:solidFill>
              <a:latin typeface="Calibri" pitchFamily="34" charset="0"/>
            </a:endParaRPr>
          </a:p>
        </p:txBody>
      </p:sp>
      <p:sp>
        <p:nvSpPr>
          <p:cNvPr id="30" name="Блок-схема: несколько документов 29"/>
          <p:cNvSpPr/>
          <p:nvPr/>
        </p:nvSpPr>
        <p:spPr>
          <a:xfrm>
            <a:off x="7137450" y="4614876"/>
            <a:ext cx="2823633" cy="1698625"/>
          </a:xfrm>
          <a:prstGeom prst="flowChartMultidocumen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cxnSp>
        <p:nvCxnSpPr>
          <p:cNvPr id="31" name="Прямая со стрелкой 30"/>
          <p:cNvCxnSpPr>
            <a:cxnSpLocks/>
          </p:cNvCxnSpPr>
          <p:nvPr/>
        </p:nvCxnSpPr>
        <p:spPr>
          <a:xfrm>
            <a:off x="8460317" y="3863988"/>
            <a:ext cx="0" cy="760413"/>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61" name="TextBox 16"/>
          <p:cNvSpPr txBox="1">
            <a:spLocks noChangeArrowheads="1"/>
          </p:cNvSpPr>
          <p:nvPr/>
        </p:nvSpPr>
        <p:spPr bwMode="auto">
          <a:xfrm>
            <a:off x="7152249" y="4941918"/>
            <a:ext cx="1768484" cy="119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2400">
                <a:solidFill>
                  <a:srgbClr val="000000"/>
                </a:solidFill>
                <a:latin typeface="Calibri" pitchFamily="34" charset="0"/>
              </a:rPr>
              <a:t>Thematically</a:t>
            </a:r>
          </a:p>
          <a:p>
            <a:pPr eaLnBrk="1" fontAlgn="base" hangingPunct="1">
              <a:spcBef>
                <a:spcPct val="0"/>
              </a:spcBef>
              <a:spcAft>
                <a:spcPct val="0"/>
              </a:spcAft>
            </a:pPr>
            <a:r>
              <a:rPr lang="en-US" altLang="ru-RU" sz="2400">
                <a:solidFill>
                  <a:srgbClr val="000000"/>
                </a:solidFill>
                <a:latin typeface="Calibri" pitchFamily="34" charset="0"/>
              </a:rPr>
              <a:t>oriented </a:t>
            </a:r>
          </a:p>
          <a:p>
            <a:pPr eaLnBrk="1" fontAlgn="base" hangingPunct="1">
              <a:spcBef>
                <a:spcPct val="0"/>
              </a:spcBef>
              <a:spcAft>
                <a:spcPct val="0"/>
              </a:spcAft>
            </a:pPr>
            <a:r>
              <a:rPr lang="en-US" altLang="ru-RU" sz="2400">
                <a:solidFill>
                  <a:srgbClr val="000000"/>
                </a:solidFill>
                <a:latin typeface="Calibri" pitchFamily="34" charset="0"/>
              </a:rPr>
              <a:t>sub-groups</a:t>
            </a:r>
            <a:endParaRPr lang="ru-RU" altLang="ru-RU" sz="2400">
              <a:solidFill>
                <a:srgbClr val="000000"/>
              </a:solidFill>
              <a:latin typeface="Calibri" pitchFamily="34" charset="0"/>
            </a:endParaRPr>
          </a:p>
        </p:txBody>
      </p:sp>
      <p:sp>
        <p:nvSpPr>
          <p:cNvPr id="3" name="Овал 2">
            <a:extLst>
              <a:ext uri="{FF2B5EF4-FFF2-40B4-BE49-F238E27FC236}">
                <a16:creationId xmlns:a16="http://schemas.microsoft.com/office/drawing/2014/main" id="{5DF2FE45-AC2B-4654-8053-9EF48D3F6D69}"/>
              </a:ext>
            </a:extLst>
          </p:cNvPr>
          <p:cNvSpPr/>
          <p:nvPr/>
        </p:nvSpPr>
        <p:spPr>
          <a:xfrm>
            <a:off x="1025237" y="2346325"/>
            <a:ext cx="4611447" cy="44085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259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rgbClr val="3C8C93"/>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0940" y="152423"/>
            <a:ext cx="11690351" cy="773113"/>
          </a:xfrm>
          <a:solidFill>
            <a:schemeClr val="accent6">
              <a:lumMod val="20000"/>
              <a:lumOff val="80000"/>
            </a:schemeClr>
          </a:solidFill>
        </p:spPr>
        <p:txBody>
          <a:bodyPr/>
          <a:lstStyle/>
          <a:p>
            <a:pPr>
              <a:defRPr/>
            </a:pPr>
            <a:br>
              <a:rPr lang="en-US" sz="3600" b="1" dirty="0"/>
            </a:br>
            <a:br>
              <a:rPr lang="en-US" sz="3600" b="1" dirty="0"/>
            </a:br>
            <a:r>
              <a:rPr lang="en-US" sz="3200" b="1" i="1" dirty="0">
                <a:solidFill>
                  <a:srgbClr val="C00000"/>
                </a:solidFill>
              </a:rPr>
              <a:t>JINR’s </a:t>
            </a:r>
            <a:r>
              <a:rPr lang="en-US" sz="2800" b="1" i="1" dirty="0">
                <a:solidFill>
                  <a:srgbClr val="C00000"/>
                </a:solidFill>
              </a:rPr>
              <a:t>Long Range Strategy plan for up to 2030</a:t>
            </a:r>
            <a:br>
              <a:rPr lang="en-US" b="1" i="1" dirty="0"/>
            </a:br>
            <a:br>
              <a:rPr lang="en-US" sz="3600" b="1" i="1" dirty="0"/>
            </a:br>
            <a:endParaRPr lang="ru-RU" sz="3600" b="1" i="1" dirty="0"/>
          </a:p>
        </p:txBody>
      </p:sp>
      <p:sp>
        <p:nvSpPr>
          <p:cNvPr id="3" name="Содержимое 2"/>
          <p:cNvSpPr>
            <a:spLocks noGrp="1"/>
          </p:cNvSpPr>
          <p:nvPr>
            <p:ph idx="4294967295"/>
          </p:nvPr>
        </p:nvSpPr>
        <p:spPr>
          <a:xfrm>
            <a:off x="287867" y="1073150"/>
            <a:ext cx="11684000" cy="5572125"/>
          </a:xfrm>
          <a:solidFill>
            <a:schemeClr val="accent1">
              <a:lumMod val="40000"/>
              <a:lumOff val="60000"/>
            </a:schemeClr>
          </a:solidFill>
        </p:spPr>
        <p:txBody>
          <a:bodyPr/>
          <a:lstStyle/>
          <a:p>
            <a:pPr>
              <a:defRPr/>
            </a:pPr>
            <a:r>
              <a:rPr lang="en-US" sz="2400" b="1" dirty="0"/>
              <a:t>NICA – II ( </a:t>
            </a:r>
            <a:r>
              <a:rPr lang="en-US" sz="2400" b="1" dirty="0" err="1"/>
              <a:t>SpinPD</a:t>
            </a:r>
            <a:r>
              <a:rPr lang="en-US" sz="2400" b="1" dirty="0"/>
              <a:t>, MPD-</a:t>
            </a:r>
            <a:r>
              <a:rPr lang="en-US" sz="2400" b="1" dirty="0" err="1"/>
              <a:t>Upgr</a:t>
            </a:r>
            <a:r>
              <a:rPr lang="en-US" sz="2400" b="1" dirty="0"/>
              <a:t>., NICA-HL, </a:t>
            </a:r>
            <a:r>
              <a:rPr lang="en-US" sz="2400" b="1" dirty="0" err="1"/>
              <a:t>Innov.Centre</a:t>
            </a:r>
            <a:r>
              <a:rPr lang="en-US" sz="2400" b="1" dirty="0"/>
              <a:t>  )</a:t>
            </a:r>
          </a:p>
          <a:p>
            <a:pPr>
              <a:defRPr/>
            </a:pPr>
            <a:r>
              <a:rPr lang="en-US" sz="2400" b="1" dirty="0"/>
              <a:t>DRIBS-III (Dubna Radioactive Beam Complex for Super-Heavy Elements and Exotic Nuclei studies)</a:t>
            </a:r>
          </a:p>
          <a:p>
            <a:pPr>
              <a:defRPr/>
            </a:pPr>
            <a:r>
              <a:rPr lang="en-US" sz="2400" b="1" dirty="0"/>
              <a:t>SC HI LINAC-100  and DERICA Project                                                                           </a:t>
            </a:r>
            <a:r>
              <a:rPr lang="en-US" sz="2000" b="1" dirty="0"/>
              <a:t>(</a:t>
            </a:r>
            <a:r>
              <a:rPr lang="en-US" sz="2000" b="1" dirty="0">
                <a:solidFill>
                  <a:srgbClr val="FF0000"/>
                </a:solidFill>
              </a:rPr>
              <a:t>D</a:t>
            </a:r>
            <a:r>
              <a:rPr lang="en-US" sz="2000" b="1" dirty="0"/>
              <a:t>ubna </a:t>
            </a:r>
            <a:r>
              <a:rPr lang="en-US" sz="2000" b="1" dirty="0">
                <a:solidFill>
                  <a:srgbClr val="FF0000"/>
                </a:solidFill>
              </a:rPr>
              <a:t>E</a:t>
            </a:r>
            <a:r>
              <a:rPr lang="en-US" sz="2000" b="1" dirty="0"/>
              <a:t>lectron </a:t>
            </a:r>
            <a:r>
              <a:rPr lang="en-US" sz="2000" b="1" dirty="0">
                <a:solidFill>
                  <a:srgbClr val="FF0000"/>
                </a:solidFill>
              </a:rPr>
              <a:t>R</a:t>
            </a:r>
            <a:r>
              <a:rPr lang="en-US" sz="2000" b="1" dirty="0"/>
              <a:t>are </a:t>
            </a:r>
            <a:r>
              <a:rPr lang="en-US" sz="2000" b="1" dirty="0">
                <a:solidFill>
                  <a:srgbClr val="FF0000"/>
                </a:solidFill>
              </a:rPr>
              <a:t>I</a:t>
            </a:r>
            <a:r>
              <a:rPr lang="en-US" sz="2000" b="1" dirty="0"/>
              <a:t>sotope </a:t>
            </a:r>
            <a:r>
              <a:rPr lang="en-US" sz="2000" b="1" dirty="0">
                <a:solidFill>
                  <a:srgbClr val="FF0000"/>
                </a:solidFill>
              </a:rPr>
              <a:t>C</a:t>
            </a:r>
            <a:r>
              <a:rPr lang="en-US" sz="2000" b="1" dirty="0"/>
              <a:t>ollider </a:t>
            </a:r>
            <a:r>
              <a:rPr lang="en-US" sz="2000" b="1" dirty="0" err="1"/>
              <a:t>f</a:t>
            </a:r>
            <a:r>
              <a:rPr lang="en-US" sz="2000" b="1" dirty="0" err="1">
                <a:solidFill>
                  <a:srgbClr val="FF0000"/>
                </a:solidFill>
              </a:rPr>
              <a:t>A</a:t>
            </a:r>
            <a:r>
              <a:rPr lang="en-US" sz="2000" b="1" dirty="0" err="1"/>
              <a:t>cility</a:t>
            </a:r>
            <a:r>
              <a:rPr lang="en-US" sz="2000" b="1" dirty="0"/>
              <a:t>)</a:t>
            </a:r>
            <a:endParaRPr lang="en-US" sz="2400" b="1" dirty="0"/>
          </a:p>
          <a:p>
            <a:pPr>
              <a:defRPr/>
            </a:pPr>
            <a:r>
              <a:rPr lang="en-US" sz="2400" b="1" dirty="0"/>
              <a:t>Physics with the ultra cold neutrons at IBR-2M</a:t>
            </a:r>
          </a:p>
          <a:p>
            <a:pPr>
              <a:defRPr/>
            </a:pPr>
            <a:r>
              <a:rPr lang="en-US" sz="2400" b="1" dirty="0" err="1"/>
              <a:t>Dubna</a:t>
            </a:r>
            <a:r>
              <a:rPr lang="en-US" sz="2400" b="1" dirty="0"/>
              <a:t> NS-IV:  Super booster  “NEPTUN” - Pulsed  Np-237 Neutron Reactor</a:t>
            </a:r>
          </a:p>
          <a:p>
            <a:pPr>
              <a:defRPr/>
            </a:pPr>
            <a:r>
              <a:rPr lang="en-US" sz="2400" b="1" dirty="0"/>
              <a:t>Baikal–GVD Neutrino Telescope Upgrade above 1 km</a:t>
            </a:r>
            <a:r>
              <a:rPr lang="en-US" sz="2400" b="1" baseline="30000" dirty="0"/>
              <a:t>3</a:t>
            </a:r>
            <a:endParaRPr lang="en-US" sz="2400" b="1" dirty="0"/>
          </a:p>
          <a:p>
            <a:pPr>
              <a:defRPr/>
            </a:pPr>
            <a:r>
              <a:rPr lang="en-US" sz="2400" b="1" dirty="0"/>
              <a:t>BIG DATA and DATA LAKES  IT Technologies Center, Supercomputer “</a:t>
            </a:r>
            <a:r>
              <a:rPr lang="en-US" sz="2400" b="1" dirty="0" err="1"/>
              <a:t>Govorun</a:t>
            </a:r>
            <a:r>
              <a:rPr lang="en-US" sz="2400" b="1" dirty="0"/>
              <a:t>” Upgrade</a:t>
            </a:r>
          </a:p>
          <a:p>
            <a:pPr>
              <a:defRPr/>
            </a:pPr>
            <a:r>
              <a:rPr lang="en-US" sz="2400" b="1" dirty="0" err="1"/>
              <a:t>Hadron</a:t>
            </a:r>
            <a:r>
              <a:rPr lang="en-US" sz="2400" b="1" dirty="0"/>
              <a:t> Therapy research complex, Radiobiology Center</a:t>
            </a:r>
          </a:p>
          <a:p>
            <a:pPr>
              <a:defRPr/>
            </a:pPr>
            <a:r>
              <a:rPr lang="en-US" sz="2400" b="1" dirty="0"/>
              <a:t>Participation in the World Global Projects ( ILC, </a:t>
            </a:r>
            <a:r>
              <a:rPr lang="en-US" sz="2400" b="1" dirty="0" err="1"/>
              <a:t>FCC,etc</a:t>
            </a:r>
            <a:r>
              <a:rPr lang="en-US" sz="2400" b="1" dirty="0"/>
              <a:t>)</a:t>
            </a:r>
          </a:p>
          <a:p>
            <a:pPr>
              <a:buFontTx/>
              <a:buNone/>
              <a:defRPr/>
            </a:pPr>
            <a:endParaRPr lang="ru-RU" b="1" dirty="0"/>
          </a:p>
        </p:txBody>
      </p:sp>
      <p:sp>
        <p:nvSpPr>
          <p:cNvPr id="139268" name="Номер слайда 3"/>
          <p:cNvSpPr>
            <a:spLocks noGrp="1"/>
          </p:cNvSpPr>
          <p:nvPr>
            <p:ph type="sldNum" sz="quarter" idx="12"/>
          </p:nvPr>
        </p:nvSpPr>
        <p:spPr>
          <a:xfrm>
            <a:off x="9448800" y="6570727"/>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l">
              <a:spcBef>
                <a:spcPct val="0"/>
              </a:spcBef>
              <a:buFontTx/>
              <a:buNone/>
            </a:pPr>
            <a:fld id="{33D682C8-6964-462F-9425-1C44ECAFB9A6}" type="slidenum">
              <a:rPr lang="ru-RU" altLang="ru-RU" sz="1400">
                <a:solidFill>
                  <a:srgbClr val="898989"/>
                </a:solidFill>
                <a:latin typeface="Calibri" pitchFamily="34" charset="0"/>
              </a:rPr>
              <a:pPr algn="l">
                <a:spcBef>
                  <a:spcPct val="0"/>
                </a:spcBef>
                <a:buFontTx/>
                <a:buNone/>
              </a:pPr>
              <a:t>60</a:t>
            </a:fld>
            <a:endParaRPr lang="ru-RU" altLang="ru-RU" sz="1400">
              <a:solidFill>
                <a:srgbClr val="898989"/>
              </a:solidFill>
              <a:latin typeface="Calibri"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3446" y="1535156"/>
            <a:ext cx="110066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338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941" y="115888"/>
            <a:ext cx="11808884" cy="792162"/>
          </a:xfrm>
          <a:solidFill>
            <a:schemeClr val="accent3">
              <a:lumMod val="20000"/>
              <a:lumOff val="80000"/>
            </a:schemeClr>
          </a:solidFill>
          <a:ln w="28575">
            <a:solidFill>
              <a:schemeClr val="accent3">
                <a:lumMod val="60000"/>
                <a:lumOff val="40000"/>
              </a:schemeClr>
            </a:solidFill>
          </a:ln>
        </p:spPr>
        <p:txBody>
          <a:bodyPr rtlCol="0">
            <a:noAutofit/>
          </a:bodyPr>
          <a:lstStyle/>
          <a:p>
            <a:pPr defTabSz="907793" eaLnBrk="1" fontAlgn="auto" hangingPunct="1">
              <a:spcAft>
                <a:spcPts val="0"/>
              </a:spcAft>
              <a:defRPr/>
            </a:pPr>
            <a:r>
              <a:rPr lang="en-US" sz="2400" b="1" dirty="0">
                <a:solidFill>
                  <a:srgbClr val="C00000"/>
                </a:solidFill>
                <a:latin typeface="Arial" panose="020B0604020202020204" pitchFamily="34" charset="0"/>
                <a:cs typeface="Arial" panose="020B0604020202020204" pitchFamily="34" charset="0"/>
              </a:rPr>
              <a:t>Proposals for the JINR Long-Range Strategy Plan </a:t>
            </a:r>
            <a:endParaRPr lang="ru-RU" sz="2400" b="1" dirty="0">
              <a:latin typeface="Arial" panose="020B0604020202020204" pitchFamily="34" charset="0"/>
              <a:cs typeface="Arial" panose="020B0604020202020204" pitchFamily="34" charset="0"/>
            </a:endParaRPr>
          </a:p>
        </p:txBody>
      </p:sp>
      <p:sp>
        <p:nvSpPr>
          <p:cNvPr id="5" name="Прямоугольник 4"/>
          <p:cNvSpPr/>
          <p:nvPr/>
        </p:nvSpPr>
        <p:spPr>
          <a:xfrm>
            <a:off x="211716" y="1030288"/>
            <a:ext cx="11654367" cy="5740400"/>
          </a:xfrm>
          <a:prstGeom prst="rect">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prstClr val="white"/>
              </a:solidFill>
            </a:endParaRPr>
          </a:p>
        </p:txBody>
      </p:sp>
      <p:sp>
        <p:nvSpPr>
          <p:cNvPr id="187396" name="Содержимое 2"/>
          <p:cNvSpPr txBox="1">
            <a:spLocks noChangeArrowheads="1"/>
          </p:cNvSpPr>
          <p:nvPr/>
        </p:nvSpPr>
        <p:spPr bwMode="auto">
          <a:xfrm>
            <a:off x="143941" y="1169988"/>
            <a:ext cx="11770784" cy="5688012"/>
          </a:xfrm>
          <a:prstGeom prst="rect">
            <a:avLst/>
          </a:prstGeom>
          <a:solidFill>
            <a:schemeClr val="accent5">
              <a:lumMod val="20000"/>
              <a:lumOff val="80000"/>
            </a:schemeClr>
          </a:solidFill>
          <a:ln w="28575">
            <a:solidFill>
              <a:schemeClr val="accent3">
                <a:lumMod val="60000"/>
                <a:lumOff val="40000"/>
              </a:schemeClr>
            </a:solidFill>
            <a:miter lim="800000"/>
            <a:headEnd/>
            <a:tailEnd/>
          </a:ln>
        </p:spPr>
        <p:txBody>
          <a:bodyPr lIns="68241" tIns="34125" rIns="68241" bIns="34125"/>
          <a:lstStyle/>
          <a:p>
            <a:pPr marL="224319" indent="-224319" defTabSz="906767">
              <a:lnSpc>
                <a:spcPct val="90000"/>
              </a:lnSpc>
              <a:spcBef>
                <a:spcPts val="1000"/>
              </a:spcBef>
              <a:buFont typeface="Arial" pitchFamily="34" charset="0"/>
              <a:buChar char="•"/>
              <a:defRPr/>
            </a:pPr>
            <a:r>
              <a:rPr lang="en-US" altLang="ru-RU" sz="2000" b="1" dirty="0">
                <a:solidFill>
                  <a:srgbClr val="C00000"/>
                </a:solidFill>
                <a:cs typeface="Arial" pitchFamily="34" charset="0"/>
              </a:rPr>
              <a:t> NICA-II </a:t>
            </a:r>
            <a:r>
              <a:rPr lang="en-US" altLang="ru-RU" sz="2000" b="1" dirty="0">
                <a:solidFill>
                  <a:prstClr val="black"/>
                </a:solidFill>
                <a:cs typeface="Arial" pitchFamily="34" charset="0"/>
              </a:rPr>
              <a:t>( SPD, MPD-Upgrade, NICA-HL, Innovation Centre  )</a:t>
            </a:r>
          </a:p>
          <a:p>
            <a:pPr marL="224319" indent="-224319" defTabSz="906767">
              <a:lnSpc>
                <a:spcPct val="90000"/>
              </a:lnSpc>
              <a:spcBef>
                <a:spcPts val="1000"/>
              </a:spcBef>
              <a:buFont typeface="Arial" pitchFamily="34" charset="0"/>
              <a:buChar char="•"/>
              <a:defRPr/>
            </a:pPr>
            <a:r>
              <a:rPr lang="en-US" altLang="ru-RU" sz="2000" b="1" dirty="0">
                <a:solidFill>
                  <a:srgbClr val="C00000"/>
                </a:solidFill>
                <a:cs typeface="Arial" pitchFamily="34" charset="0"/>
              </a:rPr>
              <a:t> DRIBS-III</a:t>
            </a:r>
            <a:r>
              <a:rPr lang="en-US" altLang="ru-RU" sz="2000" b="1" dirty="0">
                <a:solidFill>
                  <a:prstClr val="black"/>
                </a:solidFill>
                <a:cs typeface="Arial" pitchFamily="34" charset="0"/>
              </a:rPr>
              <a:t> (Dubna Radioactive Beam Complex for Super-Heavy Elements and Exotic Nuclei studies)</a:t>
            </a:r>
          </a:p>
          <a:p>
            <a:pPr defTabSz="906767">
              <a:lnSpc>
                <a:spcPct val="90000"/>
              </a:lnSpc>
              <a:spcBef>
                <a:spcPts val="1000"/>
              </a:spcBef>
              <a:defRPr/>
            </a:pPr>
            <a:r>
              <a:rPr lang="en-US" altLang="ru-RU" sz="2000" b="1" dirty="0">
                <a:solidFill>
                  <a:prstClr val="black"/>
                </a:solidFill>
                <a:cs typeface="Arial" pitchFamily="34" charset="0"/>
              </a:rPr>
              <a:t>      and </a:t>
            </a:r>
            <a:r>
              <a:rPr lang="en-US" altLang="ru-RU" sz="2000" b="1" dirty="0">
                <a:solidFill>
                  <a:srgbClr val="C00000"/>
                </a:solidFill>
                <a:cs typeface="Arial" pitchFamily="34" charset="0"/>
              </a:rPr>
              <a:t>SHE Factory  </a:t>
            </a:r>
            <a:r>
              <a:rPr lang="en-US" altLang="ru-RU" sz="2000" b="1" dirty="0">
                <a:solidFill>
                  <a:prstClr val="black"/>
                </a:solidFill>
                <a:cs typeface="Arial" pitchFamily="34" charset="0"/>
              </a:rPr>
              <a:t>upgrade</a:t>
            </a:r>
          </a:p>
          <a:p>
            <a:pPr marL="224319" indent="-224319" defTabSz="906767">
              <a:lnSpc>
                <a:spcPct val="90000"/>
              </a:lnSpc>
              <a:spcBef>
                <a:spcPts val="1000"/>
              </a:spcBef>
              <a:buFont typeface="Arial" pitchFamily="34" charset="0"/>
              <a:buChar char="•"/>
              <a:defRPr/>
            </a:pPr>
            <a:r>
              <a:rPr lang="en-US" altLang="ru-RU" sz="2000" b="1" dirty="0">
                <a:solidFill>
                  <a:srgbClr val="C00000"/>
                </a:solidFill>
                <a:cs typeface="Arial" pitchFamily="34" charset="0"/>
              </a:rPr>
              <a:t> SC HI LINAC-100  </a:t>
            </a:r>
            <a:r>
              <a:rPr lang="en-US" altLang="ru-RU" sz="2000" b="1" dirty="0">
                <a:solidFill>
                  <a:prstClr val="black"/>
                </a:solidFill>
                <a:cs typeface="Arial" pitchFamily="34" charset="0"/>
              </a:rPr>
              <a:t>and DERICA Project  (Dubna Electron Rare Isotope Collider </a:t>
            </a:r>
            <a:r>
              <a:rPr lang="en-US" altLang="ru-RU" sz="2000" b="1" dirty="0" err="1">
                <a:solidFill>
                  <a:prstClr val="black"/>
                </a:solidFill>
                <a:cs typeface="Arial" pitchFamily="34" charset="0"/>
              </a:rPr>
              <a:t>fAcility</a:t>
            </a:r>
            <a:r>
              <a:rPr lang="en-US" altLang="ru-RU" sz="2000" b="1" dirty="0">
                <a:solidFill>
                  <a:prstClr val="black"/>
                </a:solidFill>
                <a:cs typeface="Arial" pitchFamily="34" charset="0"/>
              </a:rPr>
              <a:t>)</a:t>
            </a:r>
          </a:p>
          <a:p>
            <a:pPr marL="224319" indent="-224319" defTabSz="906767">
              <a:lnSpc>
                <a:spcPct val="90000"/>
              </a:lnSpc>
              <a:spcBef>
                <a:spcPts val="1000"/>
              </a:spcBef>
              <a:defRPr/>
            </a:pPr>
            <a:r>
              <a:rPr lang="en-US" altLang="ru-RU" sz="1600" b="1" dirty="0">
                <a:solidFill>
                  <a:prstClr val="black"/>
                </a:solidFill>
                <a:cs typeface="Arial" pitchFamily="34" charset="0"/>
                <a:sym typeface="Wingdings"/>
              </a:rPr>
              <a:t></a:t>
            </a:r>
            <a:r>
              <a:rPr lang="en-US" altLang="ru-RU" sz="2000" b="1" dirty="0">
                <a:solidFill>
                  <a:prstClr val="black"/>
                </a:solidFill>
                <a:cs typeface="Arial" pitchFamily="34" charset="0"/>
              </a:rPr>
              <a:t>   Physics with the ultra cold neutrons at </a:t>
            </a:r>
            <a:r>
              <a:rPr lang="en-US" altLang="ru-RU" sz="2000" b="1" dirty="0">
                <a:solidFill>
                  <a:srgbClr val="C00000"/>
                </a:solidFill>
                <a:cs typeface="Arial" pitchFamily="34" charset="0"/>
              </a:rPr>
              <a:t>IBR-2M</a:t>
            </a:r>
          </a:p>
          <a:p>
            <a:pPr marL="224319" indent="-224319" defTabSz="906767">
              <a:lnSpc>
                <a:spcPct val="90000"/>
              </a:lnSpc>
              <a:spcBef>
                <a:spcPts val="1000"/>
              </a:spcBef>
              <a:buFont typeface="Arial" pitchFamily="34" charset="0"/>
              <a:buChar char="•"/>
              <a:defRPr/>
            </a:pPr>
            <a:r>
              <a:rPr lang="en-US" altLang="ru-RU" sz="2000" b="1" dirty="0">
                <a:solidFill>
                  <a:prstClr val="black"/>
                </a:solidFill>
                <a:cs typeface="Arial" pitchFamily="34" charset="0"/>
              </a:rPr>
              <a:t> Dubna </a:t>
            </a:r>
            <a:r>
              <a:rPr lang="en-US" altLang="ru-RU" sz="2000" b="1" dirty="0">
                <a:solidFill>
                  <a:srgbClr val="C00000"/>
                </a:solidFill>
                <a:cs typeface="Arial" pitchFamily="34" charset="0"/>
              </a:rPr>
              <a:t>PNS-IV</a:t>
            </a:r>
            <a:r>
              <a:rPr lang="en-US" altLang="ru-RU" sz="2000" b="1" dirty="0">
                <a:solidFill>
                  <a:prstClr val="black"/>
                </a:solidFill>
                <a:cs typeface="Arial" pitchFamily="34" charset="0"/>
              </a:rPr>
              <a:t>:  Super booster  </a:t>
            </a:r>
            <a:r>
              <a:rPr lang="en-US" altLang="ru-RU" sz="2000" b="1" dirty="0">
                <a:solidFill>
                  <a:srgbClr val="C00000"/>
                </a:solidFill>
                <a:cs typeface="Arial" pitchFamily="34" charset="0"/>
              </a:rPr>
              <a:t>“NEPTUN” </a:t>
            </a:r>
            <a:r>
              <a:rPr lang="en-US" altLang="ru-RU" sz="2000" b="1" dirty="0">
                <a:solidFill>
                  <a:prstClr val="black"/>
                </a:solidFill>
                <a:cs typeface="Arial" pitchFamily="34" charset="0"/>
              </a:rPr>
              <a:t>(Pulsed  </a:t>
            </a:r>
            <a:r>
              <a:rPr lang="en-US" altLang="ru-RU" sz="2000" b="1" dirty="0">
                <a:solidFill>
                  <a:srgbClr val="C00000"/>
                </a:solidFill>
                <a:cs typeface="Arial" pitchFamily="34" charset="0"/>
              </a:rPr>
              <a:t>Np-237</a:t>
            </a:r>
            <a:r>
              <a:rPr lang="en-US" altLang="ru-RU" sz="2000" b="1" dirty="0">
                <a:solidFill>
                  <a:prstClr val="black"/>
                </a:solidFill>
                <a:cs typeface="Arial" pitchFamily="34" charset="0"/>
              </a:rPr>
              <a:t> Neutron Reactor)</a:t>
            </a:r>
          </a:p>
          <a:p>
            <a:pPr marL="224319" indent="-224319" defTabSz="906767">
              <a:lnSpc>
                <a:spcPct val="90000"/>
              </a:lnSpc>
              <a:spcBef>
                <a:spcPts val="1000"/>
              </a:spcBef>
              <a:buFont typeface="Arial" pitchFamily="34" charset="0"/>
              <a:buChar char="•"/>
              <a:defRPr/>
            </a:pPr>
            <a:r>
              <a:rPr lang="en-US" altLang="ru-RU" sz="2000" b="1" dirty="0">
                <a:solidFill>
                  <a:srgbClr val="C00000"/>
                </a:solidFill>
                <a:cs typeface="Arial" pitchFamily="34" charset="0"/>
              </a:rPr>
              <a:t>Baikal–GVD</a:t>
            </a:r>
            <a:r>
              <a:rPr lang="en-US" altLang="ru-RU" sz="2000" b="1" dirty="0">
                <a:solidFill>
                  <a:prstClr val="black"/>
                </a:solidFill>
                <a:cs typeface="Arial" pitchFamily="34" charset="0"/>
              </a:rPr>
              <a:t>  Deep Underwater Neutrino Telescope Upgrade (above 1 km</a:t>
            </a:r>
            <a:r>
              <a:rPr lang="en-US" altLang="ru-RU" sz="2000" b="1" baseline="30000" dirty="0">
                <a:solidFill>
                  <a:prstClr val="black"/>
                </a:solidFill>
                <a:cs typeface="Arial" pitchFamily="34" charset="0"/>
              </a:rPr>
              <a:t>3)</a:t>
            </a:r>
            <a:endParaRPr lang="en-US" altLang="ru-RU" sz="2000" b="1" dirty="0">
              <a:solidFill>
                <a:prstClr val="black"/>
              </a:solidFill>
              <a:cs typeface="Arial" pitchFamily="34" charset="0"/>
            </a:endParaRPr>
          </a:p>
          <a:p>
            <a:pPr marL="224319" indent="-224319" defTabSz="906767">
              <a:lnSpc>
                <a:spcPct val="90000"/>
              </a:lnSpc>
              <a:spcBef>
                <a:spcPts val="1000"/>
              </a:spcBef>
              <a:buFont typeface="Arial" pitchFamily="34" charset="0"/>
              <a:buChar char="•"/>
              <a:defRPr/>
            </a:pPr>
            <a:r>
              <a:rPr lang="en-US" altLang="ru-RU" sz="2000" b="1" dirty="0">
                <a:solidFill>
                  <a:srgbClr val="C00000"/>
                </a:solidFill>
                <a:cs typeface="Arial" pitchFamily="34" charset="0"/>
              </a:rPr>
              <a:t>BIG DATA </a:t>
            </a:r>
            <a:r>
              <a:rPr lang="en-US" altLang="ru-RU" sz="2000" b="1" dirty="0">
                <a:solidFill>
                  <a:prstClr val="black"/>
                </a:solidFill>
                <a:cs typeface="Arial" pitchFamily="34" charset="0"/>
              </a:rPr>
              <a:t>@ </a:t>
            </a:r>
            <a:r>
              <a:rPr lang="en-US" altLang="ru-RU" sz="2000" b="1" dirty="0">
                <a:solidFill>
                  <a:srgbClr val="C00000"/>
                </a:solidFill>
                <a:cs typeface="Arial" pitchFamily="34" charset="0"/>
              </a:rPr>
              <a:t>IT Technologies Center</a:t>
            </a:r>
            <a:r>
              <a:rPr lang="en-US" altLang="ru-RU" sz="2000" b="1" dirty="0">
                <a:solidFill>
                  <a:prstClr val="black"/>
                </a:solidFill>
                <a:cs typeface="Arial" pitchFamily="34" charset="0"/>
              </a:rPr>
              <a:t>, Supercomputer </a:t>
            </a:r>
            <a:r>
              <a:rPr lang="en-US" altLang="ru-RU" sz="2000" b="1" dirty="0">
                <a:solidFill>
                  <a:srgbClr val="C00000"/>
                </a:solidFill>
                <a:cs typeface="Arial" pitchFamily="34" charset="0"/>
              </a:rPr>
              <a:t>“GOVORUN” </a:t>
            </a:r>
            <a:r>
              <a:rPr lang="en-US" altLang="ru-RU" sz="2000" b="1" dirty="0">
                <a:solidFill>
                  <a:prstClr val="black"/>
                </a:solidFill>
                <a:cs typeface="Arial" pitchFamily="34" charset="0"/>
              </a:rPr>
              <a:t>Upgrade</a:t>
            </a:r>
          </a:p>
          <a:p>
            <a:pPr marL="224319" indent="-224319" defTabSz="906767">
              <a:lnSpc>
                <a:spcPct val="90000"/>
              </a:lnSpc>
              <a:spcBef>
                <a:spcPts val="1000"/>
              </a:spcBef>
              <a:buFont typeface="Arial" pitchFamily="34" charset="0"/>
              <a:buChar char="•"/>
              <a:defRPr/>
            </a:pPr>
            <a:r>
              <a:rPr lang="en-US" altLang="ru-RU" sz="2000" b="1" dirty="0" err="1">
                <a:solidFill>
                  <a:srgbClr val="C00000"/>
                </a:solidFill>
                <a:cs typeface="Arial" pitchFamily="34" charset="0"/>
              </a:rPr>
              <a:t>Hadron</a:t>
            </a:r>
            <a:r>
              <a:rPr lang="en-US" altLang="ru-RU" sz="2000" b="1" dirty="0">
                <a:solidFill>
                  <a:srgbClr val="C00000"/>
                </a:solidFill>
                <a:cs typeface="Arial" pitchFamily="34" charset="0"/>
              </a:rPr>
              <a:t> Therapy </a:t>
            </a:r>
            <a:r>
              <a:rPr lang="en-US" altLang="ru-RU" sz="2000" b="1" dirty="0">
                <a:solidFill>
                  <a:prstClr val="black"/>
                </a:solidFill>
                <a:cs typeface="Arial" pitchFamily="34" charset="0"/>
              </a:rPr>
              <a:t>research complex, Radiobiology Center, </a:t>
            </a:r>
            <a:endParaRPr lang="en-US" altLang="ru-RU" sz="2400" b="1" dirty="0">
              <a:solidFill>
                <a:prstClr val="black"/>
              </a:solidFill>
              <a:cs typeface="Arial" pitchFamily="34" charset="0"/>
            </a:endParaRPr>
          </a:p>
          <a:p>
            <a:pPr marL="224319" indent="-224319" defTabSz="906767">
              <a:lnSpc>
                <a:spcPct val="90000"/>
              </a:lnSpc>
              <a:spcBef>
                <a:spcPts val="1000"/>
              </a:spcBef>
              <a:buFont typeface="Arial" pitchFamily="34" charset="0"/>
              <a:buChar char="•"/>
              <a:defRPr/>
            </a:pPr>
            <a:r>
              <a:rPr lang="en-US" altLang="ru-RU" sz="2000" b="1" dirty="0">
                <a:solidFill>
                  <a:prstClr val="black"/>
                </a:solidFill>
                <a:cs typeface="Arial" pitchFamily="34" charset="0"/>
              </a:rPr>
              <a:t>Participation in the World Global Projects ( </a:t>
            </a:r>
            <a:r>
              <a:rPr lang="en-US" altLang="ru-RU" sz="2000" b="1" dirty="0">
                <a:solidFill>
                  <a:srgbClr val="C00000"/>
                </a:solidFill>
                <a:cs typeface="Arial" pitchFamily="34" charset="0"/>
              </a:rPr>
              <a:t>HL-LHC, ILC, </a:t>
            </a:r>
            <a:r>
              <a:rPr lang="en-US" altLang="ru-RU" sz="2000" b="1" dirty="0" err="1">
                <a:solidFill>
                  <a:srgbClr val="C00000"/>
                </a:solidFill>
                <a:cs typeface="Arial" pitchFamily="34" charset="0"/>
              </a:rPr>
              <a:t>ClIC</a:t>
            </a:r>
            <a:r>
              <a:rPr lang="en-US" altLang="ru-RU" sz="2000" b="1" dirty="0">
                <a:solidFill>
                  <a:srgbClr val="C00000"/>
                </a:solidFill>
                <a:cs typeface="Arial" pitchFamily="34" charset="0"/>
              </a:rPr>
              <a:t>, FCC, etc </a:t>
            </a:r>
            <a:r>
              <a:rPr lang="en-US" altLang="ru-RU" sz="2000" b="1" dirty="0">
                <a:solidFill>
                  <a:prstClr val="black"/>
                </a:solidFill>
                <a:cs typeface="Arial" pitchFamily="34" charset="0"/>
              </a:rPr>
              <a:t> )</a:t>
            </a:r>
          </a:p>
          <a:p>
            <a:pPr marL="224319" indent="-224319" defTabSz="906767">
              <a:lnSpc>
                <a:spcPct val="90000"/>
              </a:lnSpc>
              <a:spcBef>
                <a:spcPts val="1000"/>
              </a:spcBef>
              <a:buFont typeface="Arial" pitchFamily="34" charset="0"/>
              <a:buChar char="•"/>
              <a:defRPr/>
            </a:pPr>
            <a:r>
              <a:rPr lang="en-US" altLang="ru-RU" sz="2000" b="1" dirty="0">
                <a:solidFill>
                  <a:prstClr val="black"/>
                </a:solidFill>
                <a:cs typeface="Arial" pitchFamily="34" charset="0"/>
              </a:rPr>
              <a:t>Deep Underground  Law background Neutrino  and </a:t>
            </a:r>
            <a:r>
              <a:rPr lang="en-US" altLang="ru-RU" sz="2000" b="1" dirty="0" err="1">
                <a:solidFill>
                  <a:prstClr val="black"/>
                </a:solidFill>
                <a:cs typeface="Arial" pitchFamily="34" charset="0"/>
              </a:rPr>
              <a:t>Astroparticle</a:t>
            </a:r>
            <a:r>
              <a:rPr lang="en-US" altLang="ru-RU" sz="2000" b="1" dirty="0">
                <a:solidFill>
                  <a:prstClr val="black"/>
                </a:solidFill>
                <a:cs typeface="Arial" pitchFamily="34" charset="0"/>
              </a:rPr>
              <a:t> Physics   (</a:t>
            </a:r>
            <a:r>
              <a:rPr lang="en-US" altLang="ru-RU" sz="2000" b="1" dirty="0">
                <a:solidFill>
                  <a:srgbClr val="C00000"/>
                </a:solidFill>
                <a:cs typeface="Arial" pitchFamily="34" charset="0"/>
              </a:rPr>
              <a:t>JUNO, Neutrino Platform, T2K, BNO, etc </a:t>
            </a:r>
            <a:r>
              <a:rPr lang="en-US" altLang="ru-RU" sz="2000" b="1" dirty="0">
                <a:solidFill>
                  <a:prstClr val="black"/>
                </a:solidFill>
                <a:cs typeface="Arial" pitchFamily="34" charset="0"/>
              </a:rPr>
              <a:t>)</a:t>
            </a:r>
          </a:p>
          <a:p>
            <a:pPr marL="224319" indent="-224319" defTabSz="906767">
              <a:lnSpc>
                <a:spcPct val="90000"/>
              </a:lnSpc>
              <a:spcBef>
                <a:spcPts val="1000"/>
              </a:spcBef>
              <a:buFont typeface="Arial" pitchFamily="34" charset="0"/>
              <a:buChar char="•"/>
              <a:defRPr/>
            </a:pPr>
            <a:r>
              <a:rPr lang="en-US" altLang="ru-RU" sz="2000" b="1" dirty="0">
                <a:solidFill>
                  <a:prstClr val="black"/>
                </a:solidFill>
                <a:cs typeface="Arial" pitchFamily="34" charset="0"/>
              </a:rPr>
              <a:t>Other</a:t>
            </a:r>
          </a:p>
        </p:txBody>
      </p:sp>
    </p:spTree>
    <p:extLst>
      <p:ext uri="{BB962C8B-B14F-4D97-AF65-F5344CB8AC3E}">
        <p14:creationId xmlns:p14="http://schemas.microsoft.com/office/powerpoint/2010/main" val="3224419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D58E8F-530A-CE40-8AF3-701109BC787D}"/>
              </a:ext>
            </a:extLst>
          </p:cNvPr>
          <p:cNvSpPr>
            <a:spLocks noGrp="1"/>
          </p:cNvSpPr>
          <p:nvPr>
            <p:ph type="title"/>
          </p:nvPr>
        </p:nvSpPr>
        <p:spPr>
          <a:xfrm>
            <a:off x="609599" y="218478"/>
            <a:ext cx="10972800" cy="546227"/>
          </a:xfrm>
        </p:spPr>
        <p:txBody>
          <a:bodyPr>
            <a:normAutofit fontScale="90000"/>
          </a:bodyPr>
          <a:lstStyle/>
          <a:p>
            <a:r>
              <a:rPr lang="en-US" altLang="ja-JP" sz="3600" b="1" dirty="0">
                <a:latin typeface="Helvetica" pitchFamily="2" charset="0"/>
              </a:rPr>
              <a:t>Timelines for major projects of JINR</a:t>
            </a:r>
            <a:endParaRPr lang="ja-JP" altLang="en-US" sz="3600" b="1" dirty="0">
              <a:latin typeface="Helvetica" pitchFamily="2" charset="0"/>
            </a:endParaRPr>
          </a:p>
        </p:txBody>
      </p:sp>
      <p:graphicFrame>
        <p:nvGraphicFramePr>
          <p:cNvPr id="6" name="コンテンツ プレースホルダー 5">
            <a:extLst>
              <a:ext uri="{FF2B5EF4-FFF2-40B4-BE49-F238E27FC236}">
                <a16:creationId xmlns:a16="http://schemas.microsoft.com/office/drawing/2014/main" id="{44DBD454-AEDC-ED40-844D-2203DD4C316E}"/>
              </a:ext>
            </a:extLst>
          </p:cNvPr>
          <p:cNvGraphicFramePr>
            <a:graphicFrameLocks noGrp="1"/>
          </p:cNvGraphicFramePr>
          <p:nvPr>
            <p:ph idx="1"/>
            <p:extLst>
              <p:ext uri="{D42A27DB-BD31-4B8C-83A1-F6EECF244321}">
                <p14:modId xmlns:p14="http://schemas.microsoft.com/office/powerpoint/2010/main" val="3369974904"/>
              </p:ext>
            </p:extLst>
          </p:nvPr>
        </p:nvGraphicFramePr>
        <p:xfrm>
          <a:off x="64617" y="1052737"/>
          <a:ext cx="12212135" cy="5912170"/>
        </p:xfrm>
        <a:graphic>
          <a:graphicData uri="http://schemas.openxmlformats.org/drawingml/2006/table">
            <a:tbl>
              <a:tblPr firstRow="1">
                <a:tableStyleId>{5C22544A-7EE6-4342-B048-85BDC9FD1C3A}</a:tableStyleId>
              </a:tblPr>
              <a:tblGrid>
                <a:gridCol w="1578761">
                  <a:extLst>
                    <a:ext uri="{9D8B030D-6E8A-4147-A177-3AD203B41FA5}">
                      <a16:colId xmlns:a16="http://schemas.microsoft.com/office/drawing/2014/main" val="2183073539"/>
                    </a:ext>
                  </a:extLst>
                </a:gridCol>
                <a:gridCol w="1424839">
                  <a:extLst>
                    <a:ext uri="{9D8B030D-6E8A-4147-A177-3AD203B41FA5}">
                      <a16:colId xmlns:a16="http://schemas.microsoft.com/office/drawing/2014/main" val="3946105079"/>
                    </a:ext>
                  </a:extLst>
                </a:gridCol>
                <a:gridCol w="616833">
                  <a:extLst>
                    <a:ext uri="{9D8B030D-6E8A-4147-A177-3AD203B41FA5}">
                      <a16:colId xmlns:a16="http://schemas.microsoft.com/office/drawing/2014/main" val="1813617358"/>
                    </a:ext>
                  </a:extLst>
                </a:gridCol>
                <a:gridCol w="1101052">
                  <a:extLst>
                    <a:ext uri="{9D8B030D-6E8A-4147-A177-3AD203B41FA5}">
                      <a16:colId xmlns:a16="http://schemas.microsoft.com/office/drawing/2014/main" val="1790351134"/>
                    </a:ext>
                  </a:extLst>
                </a:gridCol>
                <a:gridCol w="141431">
                  <a:extLst>
                    <a:ext uri="{9D8B030D-6E8A-4147-A177-3AD203B41FA5}">
                      <a16:colId xmlns:a16="http://schemas.microsoft.com/office/drawing/2014/main" val="3821005061"/>
                    </a:ext>
                  </a:extLst>
                </a:gridCol>
                <a:gridCol w="784444">
                  <a:extLst>
                    <a:ext uri="{9D8B030D-6E8A-4147-A177-3AD203B41FA5}">
                      <a16:colId xmlns:a16="http://schemas.microsoft.com/office/drawing/2014/main" val="3288128908"/>
                    </a:ext>
                  </a:extLst>
                </a:gridCol>
                <a:gridCol w="707355">
                  <a:extLst>
                    <a:ext uri="{9D8B030D-6E8A-4147-A177-3AD203B41FA5}">
                      <a16:colId xmlns:a16="http://schemas.microsoft.com/office/drawing/2014/main" val="20006"/>
                    </a:ext>
                  </a:extLst>
                </a:gridCol>
                <a:gridCol w="444773">
                  <a:extLst>
                    <a:ext uri="{9D8B030D-6E8A-4147-A177-3AD203B41FA5}">
                      <a16:colId xmlns:a16="http://schemas.microsoft.com/office/drawing/2014/main" val="1375098152"/>
                    </a:ext>
                  </a:extLst>
                </a:gridCol>
                <a:gridCol w="768085">
                  <a:extLst>
                    <a:ext uri="{9D8B030D-6E8A-4147-A177-3AD203B41FA5}">
                      <a16:colId xmlns:a16="http://schemas.microsoft.com/office/drawing/2014/main" val="3494506013"/>
                    </a:ext>
                  </a:extLst>
                </a:gridCol>
                <a:gridCol w="217037">
                  <a:extLst>
                    <a:ext uri="{9D8B030D-6E8A-4147-A177-3AD203B41FA5}">
                      <a16:colId xmlns:a16="http://schemas.microsoft.com/office/drawing/2014/main" val="20009"/>
                    </a:ext>
                  </a:extLst>
                </a:gridCol>
                <a:gridCol w="647059">
                  <a:extLst>
                    <a:ext uri="{9D8B030D-6E8A-4147-A177-3AD203B41FA5}">
                      <a16:colId xmlns:a16="http://schemas.microsoft.com/office/drawing/2014/main" val="3337433433"/>
                    </a:ext>
                  </a:extLst>
                </a:gridCol>
                <a:gridCol w="797984">
                  <a:extLst>
                    <a:ext uri="{9D8B030D-6E8A-4147-A177-3AD203B41FA5}">
                      <a16:colId xmlns:a16="http://schemas.microsoft.com/office/drawing/2014/main" val="20011"/>
                    </a:ext>
                  </a:extLst>
                </a:gridCol>
                <a:gridCol w="268996">
                  <a:extLst>
                    <a:ext uri="{9D8B030D-6E8A-4147-A177-3AD203B41FA5}">
                      <a16:colId xmlns:a16="http://schemas.microsoft.com/office/drawing/2014/main" val="1152114191"/>
                    </a:ext>
                  </a:extLst>
                </a:gridCol>
                <a:gridCol w="429216">
                  <a:extLst>
                    <a:ext uri="{9D8B030D-6E8A-4147-A177-3AD203B41FA5}">
                      <a16:colId xmlns:a16="http://schemas.microsoft.com/office/drawing/2014/main" val="1269600352"/>
                    </a:ext>
                  </a:extLst>
                </a:gridCol>
                <a:gridCol w="171445">
                  <a:extLst>
                    <a:ext uri="{9D8B030D-6E8A-4147-A177-3AD203B41FA5}">
                      <a16:colId xmlns:a16="http://schemas.microsoft.com/office/drawing/2014/main" val="2899597504"/>
                    </a:ext>
                  </a:extLst>
                </a:gridCol>
                <a:gridCol w="726046">
                  <a:extLst>
                    <a:ext uri="{9D8B030D-6E8A-4147-A177-3AD203B41FA5}">
                      <a16:colId xmlns:a16="http://schemas.microsoft.com/office/drawing/2014/main" val="20015"/>
                    </a:ext>
                  </a:extLst>
                </a:gridCol>
                <a:gridCol w="294612">
                  <a:extLst>
                    <a:ext uri="{9D8B030D-6E8A-4147-A177-3AD203B41FA5}">
                      <a16:colId xmlns:a16="http://schemas.microsoft.com/office/drawing/2014/main" val="2195375051"/>
                    </a:ext>
                  </a:extLst>
                </a:gridCol>
                <a:gridCol w="1092167">
                  <a:extLst>
                    <a:ext uri="{9D8B030D-6E8A-4147-A177-3AD203B41FA5}">
                      <a16:colId xmlns:a16="http://schemas.microsoft.com/office/drawing/2014/main" val="20017"/>
                    </a:ext>
                  </a:extLst>
                </a:gridCol>
              </a:tblGrid>
              <a:tr h="468583">
                <a:tc>
                  <a:txBody>
                    <a:bodyPr/>
                    <a:lstStyle/>
                    <a:p>
                      <a:pPr algn="ctr"/>
                      <a:r>
                        <a:rPr kumimoji="1" lang="en-US" altLang="ja-JP" sz="2000" dirty="0">
                          <a:latin typeface="Times New Roman" panose="02020603050405020304" pitchFamily="18" charset="0"/>
                          <a:cs typeface="Times New Roman" panose="02020603050405020304" pitchFamily="18" charset="0"/>
                        </a:rPr>
                        <a:t>Timeline</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a:txBody>
                    <a:bodyPr/>
                    <a:lstStyle/>
                    <a:p>
                      <a:pPr algn="r"/>
                      <a:r>
                        <a:rPr kumimoji="1" lang="en-US" altLang="ja-JP" sz="2000" dirty="0">
                          <a:latin typeface="Times New Roman" panose="02020603050405020304" pitchFamily="18" charset="0"/>
                          <a:cs typeface="Times New Roman" panose="02020603050405020304" pitchFamily="18" charset="0"/>
                        </a:rPr>
                        <a:t>2020</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gridSpan="3">
                  <a:txBody>
                    <a:bodyPr/>
                    <a:lstStyle/>
                    <a:p>
                      <a:pPr algn="r"/>
                      <a:r>
                        <a:rPr kumimoji="1" lang="en-US" altLang="ja-JP" sz="2000" dirty="0">
                          <a:latin typeface="Times New Roman" panose="02020603050405020304" pitchFamily="18" charset="0"/>
                          <a:cs typeface="Times New Roman" panose="02020603050405020304" pitchFamily="18" charset="0"/>
                        </a:rPr>
                        <a:t>2023</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endParaRPr lang="de-DE"/>
                    </a:p>
                  </a:txBody>
                  <a:tcPr/>
                </a:tc>
                <a:tc gridSpan="2">
                  <a:txBody>
                    <a:bodyPr/>
                    <a:lstStyle/>
                    <a:p>
                      <a:pPr algn="r"/>
                      <a:r>
                        <a:rPr kumimoji="1" lang="en-US" altLang="ja-JP" sz="2000" dirty="0">
                          <a:latin typeface="Times New Roman" panose="02020603050405020304" pitchFamily="18" charset="0"/>
                          <a:cs typeface="Times New Roman" panose="02020603050405020304" pitchFamily="18" charset="0"/>
                        </a:rPr>
                        <a:t>2026</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gridSpan="3">
                  <a:txBody>
                    <a:bodyPr/>
                    <a:lstStyle/>
                    <a:p>
                      <a:pPr algn="r"/>
                      <a:r>
                        <a:rPr kumimoji="1" lang="en-US" altLang="ja-JP" sz="2000" dirty="0">
                          <a:latin typeface="Times New Roman" panose="02020603050405020304" pitchFamily="18" charset="0"/>
                          <a:cs typeface="Times New Roman" panose="02020603050405020304" pitchFamily="18" charset="0"/>
                        </a:rPr>
                        <a:t>2029</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endParaRPr lang="de-DE"/>
                    </a:p>
                  </a:txBody>
                  <a:tcPr/>
                </a:tc>
                <a:tc gridSpan="2">
                  <a:txBody>
                    <a:bodyPr/>
                    <a:lstStyle/>
                    <a:p>
                      <a:pPr algn="r"/>
                      <a:r>
                        <a:rPr kumimoji="1" lang="en-US" altLang="ja-JP" sz="2000" dirty="0">
                          <a:latin typeface="Times New Roman" panose="02020603050405020304" pitchFamily="18" charset="0"/>
                          <a:cs typeface="Times New Roman" panose="02020603050405020304" pitchFamily="18" charset="0"/>
                        </a:rPr>
                        <a:t>~ 2032</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gridSpan="4">
                  <a:txBody>
                    <a:bodyPr/>
                    <a:lstStyle/>
                    <a:p>
                      <a:pPr algn="r"/>
                      <a:r>
                        <a:rPr kumimoji="1" lang="en-US" altLang="ja-JP" sz="2000" dirty="0">
                          <a:latin typeface="Times New Roman" panose="02020603050405020304" pitchFamily="18" charset="0"/>
                          <a:cs typeface="Times New Roman" panose="02020603050405020304" pitchFamily="18" charset="0"/>
                        </a:rPr>
                        <a:t>~ 2035</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r"/>
                      <a:r>
                        <a:rPr kumimoji="1" lang="en-US" altLang="ja-JP" sz="2400" dirty="0">
                          <a:latin typeface="Times New Roman" panose="02020603050405020304" pitchFamily="18" charset="0"/>
                          <a:cs typeface="Times New Roman" panose="02020603050405020304" pitchFamily="18" charset="0"/>
                        </a:rPr>
                        <a:t>~</a:t>
                      </a:r>
                      <a:r>
                        <a:rPr kumimoji="1" lang="en-US" altLang="ja-JP" sz="2000" dirty="0">
                          <a:latin typeface="Times New Roman" panose="02020603050405020304" pitchFamily="18" charset="0"/>
                          <a:cs typeface="Times New Roman" panose="02020603050405020304" pitchFamily="18" charset="0"/>
                        </a:rPr>
                        <a:t>2038</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extLst>
                  <a:ext uri="{0D108BD9-81ED-4DB2-BD59-A6C34878D82A}">
                    <a16:rowId xmlns:a16="http://schemas.microsoft.com/office/drawing/2014/main" val="747097045"/>
                  </a:ext>
                </a:extLst>
              </a:tr>
              <a:tr h="718494">
                <a:tc gridSpan="18">
                  <a:txBody>
                    <a:bodyPr/>
                    <a:lstStyle/>
                    <a:p>
                      <a:endParaRPr kumimoji="1" lang="en-US" altLang="ja-JP" sz="2000" b="1" dirty="0">
                        <a:latin typeface="Times New Roman" panose="02020603050405020304" pitchFamily="18" charset="0"/>
                        <a:cs typeface="Times New Roman" panose="02020603050405020304" pitchFamily="18" charset="0"/>
                      </a:endParaRPr>
                    </a:p>
                    <a:p>
                      <a:r>
                        <a:rPr kumimoji="1" lang="en-US" altLang="ja-JP" sz="2000" b="1" dirty="0">
                          <a:latin typeface="Times New Roman" panose="02020603050405020304" pitchFamily="18" charset="0"/>
                          <a:cs typeface="Times New Roman" panose="02020603050405020304" pitchFamily="18" charset="0"/>
                        </a:rPr>
                        <a:t>Project</a:t>
                      </a:r>
                    </a:p>
                  </a:txBody>
                  <a:tcPr anchor="ctr">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tcPr>
                </a:tc>
                <a:tc hMerge="1">
                  <a:txBody>
                    <a:bodyPr/>
                    <a:lstStyle/>
                    <a:p>
                      <a:pPr algn="ctr"/>
                      <a:endParaRPr kumimoji="1" lang="ja-JP" altLang="en-US" sz="2400"/>
                    </a:p>
                  </a:txBody>
                  <a:tcPr anchor="ctr">
                    <a:gradFill>
                      <a:gsLst>
                        <a:gs pos="93000">
                          <a:schemeClr val="accent3">
                            <a:lumMod val="40000"/>
                            <a:lumOff val="60000"/>
                          </a:schemeClr>
                        </a:gs>
                        <a:gs pos="14000">
                          <a:schemeClr val="accent3">
                            <a:lumMod val="20000"/>
                            <a:lumOff val="80000"/>
                          </a:schemeClr>
                        </a:gs>
                        <a:gs pos="0">
                          <a:srgbClr val="FFFF00"/>
                        </a:gs>
                      </a:gsLst>
                      <a:lin ang="10800000" scaled="1"/>
                    </a:gradFill>
                  </a:tcPr>
                </a:tc>
                <a:tc hMerge="1">
                  <a:txBody>
                    <a:bodyPr/>
                    <a:lstStyle/>
                    <a:p>
                      <a:endParaRPr kumimoji="1" lang="ja-JP" altLang="en-US"/>
                    </a:p>
                  </a:txBody>
                  <a:tcPr/>
                </a:tc>
                <a:tc hMerge="1">
                  <a:txBody>
                    <a:bodyPr/>
                    <a:lstStyle/>
                    <a:p>
                      <a:endParaRPr lang="de-DE"/>
                    </a:p>
                  </a:txBody>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pPr algn="ctr"/>
                      <a:endParaRPr kumimoji="1" lang="ja-JP" altLang="en-US" sz="2400"/>
                    </a:p>
                  </a:txBody>
                  <a:tcPr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pPr algn="ctr"/>
                      <a:endParaRPr kumimoji="1" lang="ja-JP" altLang="en-US" sz="2400">
                        <a:solidFill>
                          <a:schemeClr val="bg1"/>
                        </a:solidFill>
                      </a:endParaRPr>
                    </a:p>
                  </a:txBody>
                  <a:tcPr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extLst>
                  <a:ext uri="{0D108BD9-81ED-4DB2-BD59-A6C34878D82A}">
                    <a16:rowId xmlns:a16="http://schemas.microsoft.com/office/drawing/2014/main" val="4042456899"/>
                  </a:ext>
                </a:extLst>
              </a:tr>
              <a:tr h="648653">
                <a:tc>
                  <a:txBody>
                    <a:bodyPr/>
                    <a:lstStyle/>
                    <a:p>
                      <a:r>
                        <a:rPr kumimoji="1" lang="en-US" altLang="ja-JP" sz="1800" dirty="0">
                          <a:latin typeface="Times New Roman" panose="02020603050405020304" pitchFamily="18" charset="0"/>
                          <a:cs typeface="Times New Roman" panose="02020603050405020304" pitchFamily="18" charset="0"/>
                        </a:rPr>
                        <a:t>SHE-Factory</a:t>
                      </a:r>
                    </a:p>
                  </a:txBody>
                  <a:tcPr anchor="ctr"/>
                </a:tc>
                <a:tc gridSpan="14">
                  <a:txBody>
                    <a:bodyPr/>
                    <a:lstStyle/>
                    <a:p>
                      <a:pPr algn="ctr"/>
                      <a:r>
                        <a:rPr kumimoji="1" lang="en-US" altLang="ja-JP" sz="1600" b="1" dirty="0">
                          <a:solidFill>
                            <a:schemeClr val="tx1"/>
                          </a:solidFill>
                          <a:latin typeface="Times New Roman" panose="02020603050405020304" pitchFamily="18" charset="0"/>
                          <a:cs typeface="Times New Roman" panose="02020603050405020304" pitchFamily="18" charset="0"/>
                        </a:rPr>
                        <a:t>Operation</a:t>
                      </a:r>
                      <a:r>
                        <a:rPr kumimoji="1" lang="en-US" altLang="ja-JP" sz="1600" b="1" baseline="0" dirty="0">
                          <a:solidFill>
                            <a:schemeClr val="tx1"/>
                          </a:solidFill>
                          <a:latin typeface="Times New Roman" panose="02020603050405020304" pitchFamily="18" charset="0"/>
                          <a:cs typeface="Times New Roman" panose="02020603050405020304" pitchFamily="18" charset="0"/>
                        </a:rPr>
                        <a:t> and Development</a:t>
                      </a:r>
                      <a:endParaRPr kumimoji="1" lang="ja-JP" altLang="en-US" sz="1600" b="1" dirty="0">
                        <a:solidFill>
                          <a:schemeClr val="tx1"/>
                        </a:solidFill>
                        <a:latin typeface="Times New Roman" panose="02020603050405020304" pitchFamily="18" charset="0"/>
                        <a:cs typeface="Times New Roman" panose="02020603050405020304" pitchFamily="18" charset="0"/>
                      </a:endParaRPr>
                    </a:p>
                  </a:txBody>
                  <a:tcPr anchor="ctr">
                    <a:gradFill>
                      <a:gsLst>
                        <a:gs pos="0">
                          <a:schemeClr val="accent3">
                            <a:lumMod val="40000"/>
                            <a:lumOff val="60000"/>
                          </a:schemeClr>
                        </a:gs>
                        <a:gs pos="0">
                          <a:srgbClr val="00B050"/>
                        </a:gs>
                        <a:gs pos="74000">
                          <a:srgbClr val="FFFF00"/>
                        </a:gs>
                      </a:gsLst>
                      <a:lin ang="10800000" scaled="1"/>
                    </a:gradFill>
                  </a:tcPr>
                </a:tc>
                <a:tc hMerge="1">
                  <a:txBody>
                    <a:bodyPr/>
                    <a:lstStyle/>
                    <a:p>
                      <a:pPr algn="ctr"/>
                      <a:endParaRPr kumimoji="1" lang="ja-JP" altLang="en-US" sz="2400"/>
                    </a:p>
                  </a:txBody>
                  <a:tcPr anchor="ctr">
                    <a:solidFill>
                      <a:srgbClr val="FFFF00"/>
                    </a:solidFill>
                  </a:tcPr>
                </a:tc>
                <a:tc hMerge="1">
                  <a:txBody>
                    <a:bodyPr/>
                    <a:lstStyle/>
                    <a:p>
                      <a:pPr algn="ctr"/>
                      <a:endParaRPr kumimoji="1" lang="ja-JP" altLang="en-US" sz="1600" b="1" dirty="0">
                        <a:solidFill>
                          <a:schemeClr val="tx1"/>
                        </a:solidFill>
                        <a:latin typeface="Times New Roman" panose="02020603050405020304" pitchFamily="18" charset="0"/>
                        <a:cs typeface="Times New Roman" panose="02020603050405020304" pitchFamily="18" charset="0"/>
                      </a:endParaRPr>
                    </a:p>
                  </a:txBody>
                  <a:tcPr marL="68580" marR="68580" anchor="ctr">
                    <a:gradFill>
                      <a:gsLst>
                        <a:gs pos="0">
                          <a:schemeClr val="accent3">
                            <a:lumMod val="40000"/>
                            <a:lumOff val="60000"/>
                          </a:schemeClr>
                        </a:gs>
                        <a:gs pos="0">
                          <a:schemeClr val="accent3">
                            <a:lumMod val="20000"/>
                            <a:lumOff val="80000"/>
                          </a:schemeClr>
                        </a:gs>
                        <a:gs pos="74000">
                          <a:srgbClr val="FFFF00"/>
                        </a:gs>
                      </a:gsLst>
                      <a:lin ang="10800000" scaled="1"/>
                    </a:gradFill>
                  </a:tcPr>
                </a:tc>
                <a:tc hMerge="1">
                  <a:txBody>
                    <a:bodyPr/>
                    <a:lstStyle/>
                    <a:p>
                      <a:endParaRPr lang="de-DE"/>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1" dirty="0">
                        <a:solidFill>
                          <a:schemeClr val="bg1"/>
                        </a:solidFill>
                        <a:latin typeface="Times New Roman" panose="02020603050405020304" pitchFamily="18" charset="0"/>
                        <a:cs typeface="Times New Roman" panose="02020603050405020304" pitchFamily="18" charset="0"/>
                      </a:endParaRPr>
                    </a:p>
                  </a:txBody>
                  <a:tcPr anchor="ctr">
                    <a:gradFill>
                      <a:gsLst>
                        <a:gs pos="97000">
                          <a:schemeClr val="accent3">
                            <a:lumMod val="40000"/>
                            <a:lumOff val="60000"/>
                          </a:schemeClr>
                        </a:gs>
                        <a:gs pos="1000">
                          <a:srgbClr val="00B050"/>
                        </a:gs>
                        <a:gs pos="92000">
                          <a:srgbClr val="00B050"/>
                        </a:gs>
                      </a:gsLst>
                      <a:lin ang="10800000" scaled="1"/>
                    </a:gradFill>
                  </a:tcPr>
                </a:tc>
                <a:tc hMerge="1">
                  <a:txBody>
                    <a:bodyPr/>
                    <a:lstStyle/>
                    <a:p>
                      <a:endParaRPr lang="de-DE"/>
                    </a:p>
                  </a:txBody>
                  <a:tcPr/>
                </a:tc>
                <a:tc hMerge="1">
                  <a:txBody>
                    <a:bodyPr/>
                    <a:lstStyle/>
                    <a:p>
                      <a:pPr algn="ctr"/>
                      <a:endParaRPr kumimoji="1" lang="ja-JP" altLang="en-US" sz="2000" b="1" dirty="0">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pPr algn="ctr"/>
                      <a:endParaRPr kumimoji="1" lang="ja-JP" altLang="en-US"/>
                    </a:p>
                  </a:txBody>
                  <a:tcPr/>
                </a:tc>
                <a:tc hMerge="1">
                  <a:txBody>
                    <a:bodyPr/>
                    <a:lstStyle/>
                    <a:p>
                      <a:endParaRPr lang="de-DE"/>
                    </a:p>
                  </a:txBody>
                  <a:tcPr/>
                </a:tc>
                <a:tc hMerge="1">
                  <a:txBody>
                    <a:bodyPr/>
                    <a:lstStyle/>
                    <a:p>
                      <a:pPr algn="ctr"/>
                      <a:endParaRPr kumimoji="1" lang="ja-JP" altLang="en-US" sz="2000" b="1">
                        <a:solidFill>
                          <a:srgbClr val="FFFF00"/>
                        </a:solidFill>
                        <a:latin typeface="Helvetica" pitchFamily="2" charset="0"/>
                      </a:endParaRPr>
                    </a:p>
                  </a:txBody>
                  <a:tcPr marL="68580" marR="68580"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lang="de-DE"/>
                    </a:p>
                  </a:txBody>
                  <a:tcPr/>
                </a:tc>
                <a:tc hMerge="1">
                  <a:txBody>
                    <a:bodyPr/>
                    <a:lstStyle/>
                    <a:p>
                      <a:endParaRPr lang="de-DE"/>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kumimoji="1" lang="ja-JP" altLang="en-US" sz="1600" b="1" dirty="0">
                        <a:solidFill>
                          <a:schemeClr val="bg1"/>
                        </a:solidFill>
                        <a:latin typeface="Times New Roman" panose="02020603050405020304" pitchFamily="18" charset="0"/>
                        <a:cs typeface="Times New Roman" panose="02020603050405020304" pitchFamily="18" charset="0"/>
                      </a:endParaRPr>
                    </a:p>
                  </a:txBody>
                  <a:tcPr anchor="ctr">
                    <a:gradFill>
                      <a:gsLst>
                        <a:gs pos="97000">
                          <a:schemeClr val="accent3">
                            <a:lumMod val="40000"/>
                            <a:lumOff val="60000"/>
                          </a:schemeClr>
                        </a:gs>
                        <a:gs pos="1000">
                          <a:srgbClr val="00B050"/>
                        </a:gs>
                        <a:gs pos="92000">
                          <a:srgbClr val="00B050"/>
                        </a:gs>
                      </a:gsLst>
                      <a:lin ang="10800000" scaled="1"/>
                    </a:gradFill>
                  </a:tcPr>
                </a:tc>
                <a:tc hMerge="1">
                  <a:txBody>
                    <a:bodyPr/>
                    <a:lstStyle/>
                    <a:p>
                      <a:pPr algn="ctr"/>
                      <a:endParaRPr kumimoji="1" lang="ja-JP" altLang="en-US"/>
                    </a:p>
                  </a:txBody>
                  <a:tcPr/>
                </a:tc>
                <a:tc hMerge="1">
                  <a:txBody>
                    <a:bodyPr/>
                    <a:lstStyle/>
                    <a:p>
                      <a:endParaRPr lang="de-DE"/>
                    </a:p>
                  </a:txBody>
                  <a:tcPr/>
                </a:tc>
                <a:extLst>
                  <a:ext uri="{0D108BD9-81ED-4DB2-BD59-A6C34878D82A}">
                    <a16:rowId xmlns:a16="http://schemas.microsoft.com/office/drawing/2014/main" val="1638078304"/>
                  </a:ext>
                </a:extLst>
              </a:tr>
              <a:tr h="584359">
                <a:tc>
                  <a:txBody>
                    <a:bodyPr/>
                    <a:lstStyle/>
                    <a:p>
                      <a:r>
                        <a:rPr kumimoji="1" lang="en-US" altLang="ja-JP" sz="1600" dirty="0">
                          <a:latin typeface="Times New Roman" panose="02020603050405020304" pitchFamily="18" charset="0"/>
                          <a:cs typeface="Times New Roman" panose="02020603050405020304" pitchFamily="18" charset="0"/>
                        </a:rPr>
                        <a:t>DERICA</a:t>
                      </a:r>
                    </a:p>
                  </a:txBody>
                  <a:tcPr anchor="ctr"/>
                </a:tc>
                <a:tc gridSpan="2">
                  <a:txBody>
                    <a:bodyPr/>
                    <a:lstStyle/>
                    <a:p>
                      <a:pPr algn="ctr"/>
                      <a:r>
                        <a:rPr kumimoji="1" lang="de-DE" altLang="ja-JP" sz="1600" b="0" dirty="0">
                          <a:latin typeface="Times New Roman" panose="02020603050405020304" pitchFamily="18" charset="0"/>
                          <a:cs typeface="Times New Roman" panose="02020603050405020304" pitchFamily="18" charset="0"/>
                        </a:rPr>
                        <a:t>R&amp;D</a:t>
                      </a:r>
                      <a:endParaRPr kumimoji="1" lang="ja-JP" altLang="en-US" sz="1600" b="0">
                        <a:latin typeface="Times New Roman" panose="02020603050405020304" pitchFamily="18" charset="0"/>
                        <a:cs typeface="Times New Roman" panose="02020603050405020304" pitchFamily="18" charset="0"/>
                      </a:endParaRPr>
                    </a:p>
                  </a:txBody>
                  <a:tcPr anchor="ctr">
                    <a:gradFill>
                      <a:gsLst>
                        <a:gs pos="1000">
                          <a:schemeClr val="accent5">
                            <a:lumMod val="60000"/>
                            <a:lumOff val="40000"/>
                          </a:schemeClr>
                        </a:gs>
                        <a:gs pos="0">
                          <a:schemeClr val="accent3">
                            <a:lumMod val="20000"/>
                            <a:lumOff val="80000"/>
                          </a:schemeClr>
                        </a:gs>
                        <a:gs pos="0">
                          <a:schemeClr val="tx2">
                            <a:lumMod val="20000"/>
                            <a:lumOff val="80000"/>
                          </a:schemeClr>
                        </a:gs>
                      </a:gsLst>
                      <a:lin ang="10800000" scaled="1"/>
                    </a:gradFill>
                  </a:tcPr>
                </a:tc>
                <a:tc hMerge="1">
                  <a:txBody>
                    <a:bodyPr/>
                    <a:lstStyle/>
                    <a:p>
                      <a:pPr algn="ctr"/>
                      <a:endParaRPr kumimoji="1" lang="ja-JP" altLang="en-US" sz="2400"/>
                    </a:p>
                  </a:txBody>
                  <a:tcPr anchor="ctr">
                    <a:solidFill>
                      <a:srgbClr val="FFFF00"/>
                    </a:solidFill>
                  </a:tcPr>
                </a:tc>
                <a:tc gridSpan="3">
                  <a:txBody>
                    <a:bodyPr/>
                    <a:lstStyle/>
                    <a:p>
                      <a:pPr algn="ctr"/>
                      <a:r>
                        <a:rPr kumimoji="1" lang="de-DE" altLang="ja-JP" sz="1600" b="0" dirty="0">
                          <a:latin typeface="Times New Roman" panose="02020603050405020304" pitchFamily="18" charset="0"/>
                          <a:cs typeface="Times New Roman" panose="02020603050405020304" pitchFamily="18" charset="0"/>
                        </a:rPr>
                        <a:t>Design &amp; </a:t>
                      </a:r>
                      <a:r>
                        <a:rPr kumimoji="1" lang="de-DE" altLang="ja-JP" sz="1600" b="0" dirty="0" err="1">
                          <a:latin typeface="Times New Roman" panose="02020603050405020304" pitchFamily="18" charset="0"/>
                          <a:cs typeface="Times New Roman" panose="02020603050405020304" pitchFamily="18" charset="0"/>
                        </a:rPr>
                        <a:t>Prototyping</a:t>
                      </a:r>
                      <a:endParaRPr lang="de-DE" sz="1800" dirty="0"/>
                    </a:p>
                  </a:txBody>
                  <a:tcPr anchor="ctr">
                    <a:gradFill>
                      <a:gsLst>
                        <a:gs pos="2000">
                          <a:schemeClr val="tx2">
                            <a:lumMod val="40000"/>
                            <a:lumOff val="60000"/>
                          </a:schemeClr>
                        </a:gs>
                        <a:gs pos="1000">
                          <a:schemeClr val="accent3">
                            <a:lumMod val="20000"/>
                            <a:lumOff val="80000"/>
                          </a:schemeClr>
                        </a:gs>
                        <a:gs pos="0">
                          <a:srgbClr val="FFFF00"/>
                        </a:gs>
                      </a:gsLst>
                      <a:lin ang="10800000" scaled="1"/>
                    </a:gradFill>
                  </a:tcPr>
                </a:tc>
                <a:tc hMerge="1">
                  <a:txBody>
                    <a:bodyPr/>
                    <a:lstStyle/>
                    <a:p>
                      <a:endParaRPr lang="de-DE"/>
                    </a:p>
                  </a:txBody>
                  <a:tcPr/>
                </a:tc>
                <a:tc hMerge="1">
                  <a:txBody>
                    <a:bodyPr/>
                    <a:lstStyle/>
                    <a:p>
                      <a:pPr algn="ctr"/>
                      <a:endParaRPr kumimoji="1" lang="ja-JP" altLang="en-US" sz="2000" b="1">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a:txBody>
                    <a:bodyPr/>
                    <a:lstStyle/>
                    <a:p>
                      <a:r>
                        <a:rPr lang="en-GB" sz="1200" noProof="0" dirty="0">
                          <a:latin typeface="Times New Roman" panose="02020603050405020304" pitchFamily="18" charset="0"/>
                          <a:cs typeface="Times New Roman" panose="02020603050405020304" pitchFamily="18" charset="0"/>
                        </a:rPr>
                        <a:t>Decision</a:t>
                      </a:r>
                    </a:p>
                  </a:txBody>
                  <a:tcPr anchor="ctr">
                    <a:gradFill>
                      <a:gsLst>
                        <a:gs pos="2000">
                          <a:srgbClr val="FF0000"/>
                        </a:gs>
                        <a:gs pos="0">
                          <a:schemeClr val="accent3">
                            <a:lumMod val="20000"/>
                            <a:lumOff val="80000"/>
                          </a:schemeClr>
                        </a:gs>
                        <a:gs pos="0">
                          <a:srgbClr val="FFFF00"/>
                        </a:gs>
                      </a:gsLst>
                      <a:lin ang="10800000" scaled="1"/>
                    </a:gradFill>
                  </a:tcPr>
                </a:tc>
                <a:tc gridSpan="7">
                  <a:txBody>
                    <a:bodyPr/>
                    <a:lstStyle/>
                    <a:p>
                      <a:pPr algn="ctr"/>
                      <a:r>
                        <a:rPr kumimoji="1" lang="en-US" altLang="ja-JP" sz="1800" b="0" dirty="0">
                          <a:latin typeface="Times New Roman" panose="02020603050405020304" pitchFamily="18" charset="0"/>
                          <a:cs typeface="Times New Roman" panose="02020603050405020304" pitchFamily="18" charset="0"/>
                        </a:rPr>
                        <a:t>Phased Construction</a:t>
                      </a:r>
                      <a:endParaRPr kumimoji="1" lang="ja-JP" altLang="en-US" sz="2000" b="1">
                        <a:solidFill>
                          <a:srgbClr val="FF0000"/>
                        </a:solidFill>
                        <a:latin typeface="Helvetica" pitchFamily="2" charset="0"/>
                      </a:endParaRPr>
                    </a:p>
                  </a:txBody>
                  <a:tcPr anchor="ctr">
                    <a:gradFill flip="none" rotWithShape="1">
                      <a:gsLst>
                        <a:gs pos="96000">
                          <a:srgbClr val="00B050"/>
                        </a:gs>
                        <a:gs pos="0">
                          <a:schemeClr val="accent3">
                            <a:lumMod val="20000"/>
                            <a:lumOff val="80000"/>
                          </a:schemeClr>
                        </a:gs>
                        <a:gs pos="52000">
                          <a:srgbClr val="FFFF00"/>
                        </a:gs>
                      </a:gsLst>
                      <a:lin ang="0" scaled="1"/>
                      <a:tileRect/>
                    </a:gradFill>
                  </a:tcPr>
                </a:tc>
                <a:tc hMerge="1">
                  <a:txBody>
                    <a:bodyPr/>
                    <a:lstStyle/>
                    <a:p>
                      <a:pPr algn="ctr"/>
                      <a:endParaRPr lang="de-DE" dirty="0"/>
                    </a:p>
                  </a:txBody>
                  <a:tcPr marL="68580" marR="68580" anchor="ctr">
                    <a:gradFill flip="none" rotWithShape="1">
                      <a:gsLst>
                        <a:gs pos="0">
                          <a:schemeClr val="accent3">
                            <a:lumMod val="40000"/>
                            <a:lumOff val="60000"/>
                          </a:schemeClr>
                        </a:gs>
                        <a:gs pos="0">
                          <a:schemeClr val="accent3">
                            <a:lumMod val="20000"/>
                            <a:lumOff val="80000"/>
                          </a:schemeClr>
                        </a:gs>
                        <a:gs pos="0">
                          <a:srgbClr val="FFFF00"/>
                        </a:gs>
                      </a:gsLst>
                      <a:lin ang="10800000" scaled="1"/>
                      <a:tileRect/>
                    </a:gradFill>
                  </a:tcPr>
                </a:tc>
                <a:tc hMerge="1">
                  <a:txBody>
                    <a:bodyPr/>
                    <a:lstStyle/>
                    <a:p>
                      <a:endParaRPr lang="de-DE"/>
                    </a:p>
                  </a:txBody>
                  <a:tcPr/>
                </a:tc>
                <a:tc hMerge="1">
                  <a:txBody>
                    <a:bodyPr/>
                    <a:lstStyle/>
                    <a:p>
                      <a:pPr algn="ctr"/>
                      <a:endParaRPr kumimoji="1" lang="ja-JP" altLang="en-US"/>
                    </a:p>
                  </a:txBody>
                  <a:tcPr/>
                </a:tc>
                <a:tc hMerge="1">
                  <a:txBody>
                    <a:bodyPr/>
                    <a:lstStyle/>
                    <a:p>
                      <a:endParaRPr lang="de-DE"/>
                    </a:p>
                  </a:txBody>
                  <a:tcPr/>
                </a:tc>
                <a:tc hMerge="1">
                  <a:txBody>
                    <a:bodyPr/>
                    <a:lstStyle/>
                    <a:p>
                      <a:pPr algn="ctr"/>
                      <a:endParaRPr kumimoji="1" lang="ja-JP" altLang="en-US" sz="2000" b="1">
                        <a:solidFill>
                          <a:srgbClr val="FFFF00"/>
                        </a:solidFill>
                        <a:latin typeface="Helvetica" pitchFamily="2" charset="0"/>
                      </a:endParaRPr>
                    </a:p>
                  </a:txBody>
                  <a:tcPr marL="68580" marR="68580"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lang="de-DE"/>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de-DE" altLang="ja-JP" sz="1800" b="0" dirty="0">
                          <a:solidFill>
                            <a:schemeClr val="bg1"/>
                          </a:solidFill>
                          <a:latin typeface="Times New Roman" panose="02020603050405020304" pitchFamily="18" charset="0"/>
                          <a:cs typeface="Times New Roman" panose="02020603050405020304" pitchFamily="18" charset="0"/>
                        </a:rPr>
                        <a:t>Operation</a:t>
                      </a:r>
                      <a:endParaRPr lang="de-DE" sz="1800" dirty="0">
                        <a:solidFill>
                          <a:schemeClr val="bg1"/>
                        </a:solidFill>
                      </a:endParaRPr>
                    </a:p>
                  </a:txBody>
                  <a:tcPr anchor="ctr">
                    <a:gradFill>
                      <a:gsLst>
                        <a:gs pos="2000">
                          <a:srgbClr val="00B050"/>
                        </a:gs>
                        <a:gs pos="0">
                          <a:schemeClr val="accent3">
                            <a:lumMod val="20000"/>
                            <a:lumOff val="80000"/>
                          </a:schemeClr>
                        </a:gs>
                        <a:gs pos="0">
                          <a:srgbClr val="FFFF00"/>
                        </a:gs>
                      </a:gsLst>
                      <a:lin ang="10800000" scaled="1"/>
                    </a:gradFill>
                  </a:tcPr>
                </a:tc>
                <a:tc hMerge="1">
                  <a:txBody>
                    <a:bodyPr/>
                    <a:lstStyle/>
                    <a:p>
                      <a:endParaRPr lang="de-DE"/>
                    </a:p>
                  </a:txBody>
                  <a:tcPr/>
                </a:tc>
                <a:tc hMerge="1">
                  <a:txBody>
                    <a:bodyPr/>
                    <a:lstStyle/>
                    <a:p>
                      <a:pPr algn="ctr"/>
                      <a:endParaRPr kumimoji="1" lang="ja-JP" altLang="en-US"/>
                    </a:p>
                  </a:txBody>
                  <a:tcPr/>
                </a:tc>
                <a:tc hMerge="1">
                  <a:txBody>
                    <a:bodyPr/>
                    <a:lstStyle/>
                    <a:p>
                      <a:endParaRPr lang="de-DE"/>
                    </a:p>
                  </a:txBody>
                  <a:tcPr/>
                </a:tc>
                <a:extLst>
                  <a:ext uri="{0D108BD9-81ED-4DB2-BD59-A6C34878D82A}">
                    <a16:rowId xmlns:a16="http://schemas.microsoft.com/office/drawing/2014/main" val="1848666729"/>
                  </a:ext>
                </a:extLst>
              </a:tr>
              <a:tr h="648653">
                <a:tc>
                  <a:txBody>
                    <a:bodyPr/>
                    <a:lstStyle/>
                    <a:p>
                      <a:r>
                        <a:rPr kumimoji="1" lang="en-US" altLang="ja-JP" sz="1800" b="0" dirty="0">
                          <a:solidFill>
                            <a:schemeClr val="tx1"/>
                          </a:solidFill>
                          <a:latin typeface="Times New Roman" panose="02020603050405020304" pitchFamily="18" charset="0"/>
                          <a:cs typeface="Times New Roman" panose="02020603050405020304" pitchFamily="18" charset="0"/>
                        </a:rPr>
                        <a:t>NICA MPD</a:t>
                      </a:r>
                      <a:endParaRPr kumimoji="1" lang="ja-JP" altLang="en-US" sz="1600" b="0" dirty="0">
                        <a:solidFill>
                          <a:schemeClr val="tx1"/>
                        </a:solidFill>
                        <a:latin typeface="Times New Roman" panose="02020603050405020304" pitchFamily="18" charset="0"/>
                        <a:cs typeface="Times New Roman" panose="02020603050405020304" pitchFamily="18" charset="0"/>
                      </a:endParaRPr>
                    </a:p>
                  </a:txBody>
                  <a:tcPr anchor="ctr"/>
                </a:tc>
                <a:tc gridSpan="3">
                  <a:txBody>
                    <a:bodyPr/>
                    <a:lstStyle/>
                    <a:p>
                      <a:pPr algn="ctr"/>
                      <a:r>
                        <a:rPr kumimoji="1" lang="en-US" altLang="ja-JP" sz="1600" b="1" dirty="0">
                          <a:solidFill>
                            <a:schemeClr val="tx1"/>
                          </a:solidFill>
                          <a:latin typeface="Times New Roman" panose="02020603050405020304" pitchFamily="18" charset="0"/>
                          <a:cs typeface="Times New Roman" panose="02020603050405020304" pitchFamily="18" charset="0"/>
                        </a:rPr>
                        <a:t>Construction</a:t>
                      </a:r>
                      <a:endParaRPr kumimoji="1" lang="ja-JP" altLang="en-US" sz="1600">
                        <a:solidFill>
                          <a:schemeClr val="tx1"/>
                        </a:solidFill>
                      </a:endParaRPr>
                    </a:p>
                  </a:txBody>
                  <a:tcPr anchor="ctr">
                    <a:gradFill>
                      <a:gsLst>
                        <a:gs pos="0">
                          <a:schemeClr val="accent3">
                            <a:lumMod val="40000"/>
                            <a:lumOff val="60000"/>
                          </a:schemeClr>
                        </a:gs>
                        <a:gs pos="0">
                          <a:schemeClr val="accent3">
                            <a:lumMod val="20000"/>
                            <a:lumOff val="80000"/>
                          </a:schemeClr>
                        </a:gs>
                        <a:gs pos="0">
                          <a:srgbClr val="FFFF00"/>
                        </a:gs>
                      </a:gsLst>
                      <a:lin ang="10800000" scaled="1"/>
                    </a:gradFill>
                  </a:tcPr>
                </a:tc>
                <a:tc hMerge="1">
                  <a:txBody>
                    <a:bodyPr/>
                    <a:lstStyle/>
                    <a:p>
                      <a:endParaRPr kumimoji="1" lang="ja-JP" altLang="en-US"/>
                    </a:p>
                  </a:txBody>
                  <a:tcPr/>
                </a:tc>
                <a:tc hMerge="1">
                  <a:txBody>
                    <a:bodyPr/>
                    <a:lstStyle/>
                    <a:p>
                      <a:endParaRPr lang="de-DE"/>
                    </a:p>
                  </a:txBody>
                  <a:tcPr/>
                </a:tc>
                <a:tc gridSpan="4">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r>
                        <a:rPr kumimoji="1" lang="en-US" altLang="ja-JP" sz="1600" b="0" baseline="0" dirty="0">
                          <a:solidFill>
                            <a:schemeClr val="tx1"/>
                          </a:solidFill>
                          <a:latin typeface="Times New Roman" panose="02020603050405020304" pitchFamily="18" charset="0"/>
                          <a:cs typeface="Times New Roman" panose="02020603050405020304" pitchFamily="18" charset="0"/>
                        </a:rPr>
                        <a:t> </a:t>
                      </a:r>
                      <a:endParaRPr kumimoji="1" lang="ja-JP" altLang="en-US" sz="1600" dirty="0">
                        <a:solidFill>
                          <a:schemeClr val="tx1"/>
                        </a:solidFill>
                      </a:endParaRPr>
                    </a:p>
                  </a:txBody>
                  <a:tcPr anchor="ctr">
                    <a:gradFill flip="none" rotWithShape="1">
                      <a:gsLst>
                        <a:gs pos="41000">
                          <a:srgbClr val="00B050"/>
                        </a:gs>
                        <a:gs pos="0">
                          <a:schemeClr val="accent3">
                            <a:lumMod val="40000"/>
                            <a:lumOff val="60000"/>
                          </a:schemeClr>
                        </a:gs>
                        <a:gs pos="0">
                          <a:schemeClr val="accent3">
                            <a:lumMod val="40000"/>
                            <a:lumOff val="60000"/>
                          </a:schemeClr>
                        </a:gs>
                      </a:gsLst>
                      <a:lin ang="5400000" scaled="1"/>
                      <a:tileRect/>
                    </a:gradFill>
                  </a:tcPr>
                </a:tc>
                <a:tc hMerge="1">
                  <a:txBody>
                    <a:bodyPr/>
                    <a:lstStyle/>
                    <a:p>
                      <a:endParaRPr kumimoji="1" lang="ja-JP" altLang="en-US" sz="2000"/>
                    </a:p>
                  </a:txBody>
                  <a:tcPr anchor="ctr"/>
                </a:tc>
                <a:tc hMerge="1">
                  <a:txBody>
                    <a:bodyPr/>
                    <a:lstStyle/>
                    <a:p>
                      <a:endParaRPr lang="de-DE"/>
                    </a:p>
                  </a:txBody>
                  <a:tcPr/>
                </a:tc>
                <a:tc hMerge="1">
                  <a:txBody>
                    <a:bodyPr/>
                    <a:lstStyle/>
                    <a:p>
                      <a:endParaRPr kumimoji="1" lang="ja-JP" altLang="en-US" sz="2000"/>
                    </a:p>
                  </a:txBody>
                  <a:tcPr anchor="ctr"/>
                </a:tc>
                <a:tc gridSpan="5">
                  <a:txBody>
                    <a:bodyPr/>
                    <a:lstStyle/>
                    <a:p>
                      <a:pPr algn="ctr"/>
                      <a:r>
                        <a:rPr kumimoji="1" lang="en-US" altLang="ja-JP" sz="1600" b="1" baseline="0" dirty="0">
                          <a:solidFill>
                            <a:schemeClr val="tx1"/>
                          </a:solidFill>
                          <a:latin typeface="Times New Roman" panose="02020603050405020304" pitchFamily="18" charset="0"/>
                          <a:cs typeface="Times New Roman" panose="02020603050405020304" pitchFamily="18" charset="0"/>
                        </a:rPr>
                        <a:t>Upgrade</a:t>
                      </a:r>
                      <a:endParaRPr kumimoji="1" lang="ja-JP" altLang="en-US" sz="1600">
                        <a:solidFill>
                          <a:schemeClr val="tx1"/>
                        </a:solidFill>
                      </a:endParaRPr>
                    </a:p>
                  </a:txBody>
                  <a:tcPr anchor="ctr">
                    <a:gradFill flip="none" rotWithShape="1">
                      <a:gsLst>
                        <a:gs pos="51000">
                          <a:srgbClr val="00B050"/>
                        </a:gs>
                        <a:gs pos="4000">
                          <a:schemeClr val="accent6">
                            <a:lumMod val="75000"/>
                          </a:schemeClr>
                        </a:gs>
                        <a:gs pos="0">
                          <a:schemeClr val="accent3">
                            <a:lumMod val="40000"/>
                            <a:lumOff val="60000"/>
                          </a:schemeClr>
                        </a:gs>
                      </a:gsLst>
                      <a:lin ang="16200000" scaled="1"/>
                      <a:tileRect/>
                    </a:gradFill>
                  </a:tcPr>
                </a:tc>
                <a:tc hMerge="1">
                  <a:txBody>
                    <a:bodyPr/>
                    <a:lstStyle/>
                    <a:p>
                      <a:endParaRPr lang="de-DE"/>
                    </a:p>
                  </a:txBody>
                  <a:tcPr/>
                </a:tc>
                <a:tc hMerge="1">
                  <a:txBody>
                    <a:bodyPr/>
                    <a:lstStyle/>
                    <a:p>
                      <a:endParaRPr kumimoji="1" lang="ja-JP" altLang="en-US" sz="2000"/>
                    </a:p>
                  </a:txBody>
                  <a:tcPr anchor="ctr"/>
                </a:tc>
                <a:tc hMerge="1">
                  <a:txBody>
                    <a:bodyPr/>
                    <a:lstStyle/>
                    <a:p>
                      <a:endParaRPr lang="de-DE"/>
                    </a:p>
                  </a:txBody>
                  <a:tcPr/>
                </a:tc>
                <a:tc hMerge="1">
                  <a:txBody>
                    <a:bodyPr/>
                    <a:lstStyle/>
                    <a:p>
                      <a:endParaRPr kumimoji="1" lang="ja-JP" altLang="en-US" sz="2000"/>
                    </a:p>
                  </a:txBody>
                  <a:tcPr anchor="ctr"/>
                </a:tc>
                <a:tc gridSpan="5">
                  <a:txBody>
                    <a:bodyPr/>
                    <a:lstStyle/>
                    <a:p>
                      <a:pPr algn="ctr"/>
                      <a:r>
                        <a:rPr kumimoji="1" lang="en-US" altLang="ja-JP" sz="1600" b="1" baseline="0" dirty="0">
                          <a:solidFill>
                            <a:schemeClr val="bg1"/>
                          </a:solidFill>
                          <a:latin typeface="Times New Roman" panose="02020603050405020304" pitchFamily="18" charset="0"/>
                          <a:cs typeface="Times New Roman" panose="02020603050405020304" pitchFamily="18" charset="0"/>
                        </a:rPr>
                        <a:t>Operation</a:t>
                      </a:r>
                      <a:r>
                        <a:rPr kumimoji="1" lang="en-US" altLang="ja-JP" sz="1600" b="0" baseline="0" dirty="0">
                          <a:solidFill>
                            <a:schemeClr val="bg1"/>
                          </a:solidFill>
                          <a:latin typeface="Times New Roman" panose="02020603050405020304" pitchFamily="18" charset="0"/>
                          <a:cs typeface="Times New Roman" panose="02020603050405020304" pitchFamily="18" charset="0"/>
                        </a:rPr>
                        <a:t> </a:t>
                      </a:r>
                      <a:endParaRPr kumimoji="1" lang="ja-JP" altLang="en-US" sz="1600">
                        <a:solidFill>
                          <a:schemeClr val="bg1"/>
                        </a:solidFill>
                      </a:endParaRPr>
                    </a:p>
                  </a:txBody>
                  <a:tcPr anchor="ctr">
                    <a:gradFill>
                      <a:gsLst>
                        <a:gs pos="0">
                          <a:schemeClr val="accent6">
                            <a:lumMod val="75000"/>
                          </a:schemeClr>
                        </a:gs>
                        <a:gs pos="1000">
                          <a:srgbClr val="00B050"/>
                        </a:gs>
                        <a:gs pos="0">
                          <a:schemeClr val="accent3">
                            <a:lumMod val="40000"/>
                            <a:lumOff val="60000"/>
                          </a:schemeClr>
                        </a:gs>
                      </a:gsLst>
                      <a:lin ang="0" scaled="1"/>
                    </a:gradFill>
                  </a:tcPr>
                </a:tc>
                <a:tc hMerge="1">
                  <a:txBody>
                    <a:bodyPr/>
                    <a:lstStyle/>
                    <a:p>
                      <a:endParaRPr lang="de-DE"/>
                    </a:p>
                  </a:txBody>
                  <a:tcPr/>
                </a:tc>
                <a:tc hMerge="1">
                  <a:txBody>
                    <a:bodyPr/>
                    <a:lstStyle/>
                    <a:p>
                      <a:endParaRPr lang="de-DE"/>
                    </a:p>
                  </a:txBody>
                  <a:tcPr/>
                </a:tc>
                <a:tc hMerge="1">
                  <a:txBody>
                    <a:bodyPr/>
                    <a:lstStyle/>
                    <a:p>
                      <a:endParaRPr kumimoji="1" lang="ja-JP" altLang="en-US" sz="2000"/>
                    </a:p>
                  </a:txBody>
                  <a:tcPr anchor="ctr"/>
                </a:tc>
                <a:tc hMerge="1">
                  <a:txBody>
                    <a:bodyPr/>
                    <a:lstStyle/>
                    <a:p>
                      <a:endParaRPr lang="de-DE"/>
                    </a:p>
                  </a:txBody>
                  <a:tcPr/>
                </a:tc>
                <a:extLst>
                  <a:ext uri="{0D108BD9-81ED-4DB2-BD59-A6C34878D82A}">
                    <a16:rowId xmlns:a16="http://schemas.microsoft.com/office/drawing/2014/main" val="582159790"/>
                  </a:ext>
                </a:extLst>
              </a:tr>
              <a:tr h="718494">
                <a:tc>
                  <a:txBody>
                    <a:bodyPr/>
                    <a:lstStyle/>
                    <a:p>
                      <a:r>
                        <a:rPr kumimoji="1" lang="en-US" altLang="ja-JP" sz="1800" dirty="0">
                          <a:latin typeface="Times New Roman" panose="02020603050405020304" pitchFamily="18" charset="0"/>
                          <a:cs typeface="Times New Roman" panose="02020603050405020304" pitchFamily="18" charset="0"/>
                        </a:rPr>
                        <a:t>NICA</a:t>
                      </a:r>
                      <a:r>
                        <a:rPr kumimoji="1" lang="en-US" altLang="ja-JP" sz="1800" baseline="0" dirty="0">
                          <a:latin typeface="Times New Roman" panose="02020603050405020304" pitchFamily="18" charset="0"/>
                          <a:cs typeface="Times New Roman" panose="02020603050405020304" pitchFamily="18" charset="0"/>
                        </a:rPr>
                        <a:t> SPD</a:t>
                      </a:r>
                      <a:endParaRPr kumimoji="1" lang="en-US" altLang="ja-JP" sz="1800" dirty="0">
                        <a:latin typeface="Times New Roman" panose="02020603050405020304" pitchFamily="18" charset="0"/>
                        <a:cs typeface="Times New Roman" panose="02020603050405020304" pitchFamily="18" charset="0"/>
                      </a:endParaRPr>
                    </a:p>
                  </a:txBody>
                  <a:tcPr anchor="ctr"/>
                </a:tc>
                <a:tc gridSpan="3">
                  <a:txBody>
                    <a:bodyPr/>
                    <a:lstStyle/>
                    <a:p>
                      <a:pPr algn="ctr"/>
                      <a:r>
                        <a:rPr kumimoji="1" lang="de-DE" altLang="ja-JP" sz="1800" dirty="0">
                          <a:latin typeface="Times New Roman" panose="02020603050405020304" pitchFamily="18" charset="0"/>
                          <a:cs typeface="Times New Roman" panose="02020603050405020304" pitchFamily="18" charset="0"/>
                        </a:rPr>
                        <a:t>R&amp;D &amp; Design</a:t>
                      </a:r>
                      <a:endParaRPr kumimoji="1" lang="ja-JP" altLang="en-US" sz="1800" dirty="0">
                        <a:latin typeface="Times New Roman" panose="02020603050405020304" pitchFamily="18" charset="0"/>
                        <a:cs typeface="Times New Roman" panose="02020603050405020304" pitchFamily="18" charset="0"/>
                      </a:endParaRPr>
                    </a:p>
                  </a:txBody>
                  <a:tcPr anchor="ctr">
                    <a:gradFill>
                      <a:gsLst>
                        <a:gs pos="4000">
                          <a:schemeClr val="tx2">
                            <a:lumMod val="40000"/>
                            <a:lumOff val="60000"/>
                          </a:schemeClr>
                        </a:gs>
                        <a:gs pos="1000">
                          <a:schemeClr val="accent3">
                            <a:lumMod val="20000"/>
                            <a:lumOff val="80000"/>
                          </a:schemeClr>
                        </a:gs>
                        <a:gs pos="0">
                          <a:srgbClr val="FFFF00"/>
                        </a:gs>
                      </a:gsLst>
                      <a:lin ang="10800000" scaled="1"/>
                    </a:gradFill>
                  </a:tcPr>
                </a:tc>
                <a:tc hMerge="1">
                  <a:txBody>
                    <a:bodyPr/>
                    <a:lstStyle/>
                    <a:p>
                      <a:r>
                        <a:rPr kumimoji="1" lang="en-US" altLang="ja-JP" sz="1600" b="1" dirty="0">
                          <a:solidFill>
                            <a:srgbClr val="00B050"/>
                          </a:solidFill>
                          <a:latin typeface="Helvetica" pitchFamily="2" charset="0"/>
                        </a:rPr>
                        <a:t>Construction</a:t>
                      </a:r>
                      <a:r>
                        <a:rPr kumimoji="1" lang="en-US" altLang="ja-JP" sz="2000" b="1" dirty="0">
                          <a:solidFill>
                            <a:srgbClr val="00B050"/>
                          </a:solidFill>
                          <a:latin typeface="Helvetica" pitchFamily="2" charset="0"/>
                        </a:rPr>
                        <a:t>   &amp;</a:t>
                      </a:r>
                      <a:r>
                        <a:rPr kumimoji="1" lang="en-US" altLang="ja-JP" sz="2000" b="1" baseline="0" dirty="0">
                          <a:solidFill>
                            <a:srgbClr val="00B050"/>
                          </a:solidFill>
                          <a:latin typeface="Helvetica" pitchFamily="2" charset="0"/>
                        </a:rPr>
                        <a:t>    </a:t>
                      </a:r>
                      <a:r>
                        <a:rPr kumimoji="1" lang="en-US" altLang="ja-JP" sz="1600" b="1" dirty="0">
                          <a:solidFill>
                            <a:srgbClr val="00B050"/>
                          </a:solidFill>
                          <a:latin typeface="Helvetica" pitchFamily="2" charset="0"/>
                        </a:rPr>
                        <a:t>Commissioning</a:t>
                      </a:r>
                      <a:endParaRPr kumimoji="1" lang="ja-JP" altLang="en-US" sz="1200" b="1" dirty="0">
                        <a:solidFill>
                          <a:srgbClr val="00B050"/>
                        </a:solidFill>
                        <a:latin typeface="Helvetica" pitchFamily="2" charset="0"/>
                      </a:endParaRPr>
                    </a:p>
                  </a:txBody>
                  <a:tcPr marL="68580" marR="68580" anchor="ctr">
                    <a:solidFill>
                      <a:srgbClr val="FFFF00"/>
                    </a:solidFill>
                  </a:tcPr>
                </a:tc>
                <a:tc hMerge="1">
                  <a:txBody>
                    <a:bodyPr/>
                    <a:lstStyle/>
                    <a:p>
                      <a:endParaRPr lang="de-DE"/>
                    </a:p>
                  </a:txBody>
                  <a:tcPr/>
                </a:tc>
                <a:tc gridSpan="7">
                  <a:txBody>
                    <a:bodyPr/>
                    <a:lstStyle/>
                    <a:p>
                      <a:r>
                        <a:rPr kumimoji="1" lang="en-US" altLang="ja-JP" sz="1600" b="1" dirty="0">
                          <a:solidFill>
                            <a:schemeClr val="tx1"/>
                          </a:solidFill>
                          <a:latin typeface="Times New Roman" panose="02020603050405020304" pitchFamily="18" charset="0"/>
                          <a:cs typeface="Times New Roman" panose="02020603050405020304" pitchFamily="18" charset="0"/>
                        </a:rPr>
                        <a:t>Construction</a:t>
                      </a:r>
                      <a:r>
                        <a:rPr kumimoji="1" lang="en-US" altLang="ja-JP" sz="2000" b="1" dirty="0">
                          <a:solidFill>
                            <a:schemeClr val="tx1"/>
                          </a:solidFill>
                          <a:latin typeface="Times New Roman" panose="02020603050405020304" pitchFamily="18" charset="0"/>
                          <a:cs typeface="Times New Roman" panose="02020603050405020304" pitchFamily="18" charset="0"/>
                        </a:rPr>
                        <a:t>   </a:t>
                      </a:r>
                      <a:r>
                        <a:rPr kumimoji="1" lang="en-US" altLang="ja-JP" sz="1600" b="0" dirty="0">
                          <a:solidFill>
                            <a:schemeClr val="tx1"/>
                          </a:solidFill>
                          <a:latin typeface="Times New Roman" panose="02020603050405020304" pitchFamily="18" charset="0"/>
                          <a:cs typeface="Times New Roman" panose="02020603050405020304" pitchFamily="18" charset="0"/>
                        </a:rPr>
                        <a:t>&amp;</a:t>
                      </a:r>
                      <a:r>
                        <a:rPr kumimoji="1" lang="en-US" altLang="ja-JP" sz="2000" b="1" baseline="0" dirty="0">
                          <a:solidFill>
                            <a:schemeClr val="tx1"/>
                          </a:solidFill>
                          <a:latin typeface="Times New Roman" panose="02020603050405020304" pitchFamily="18" charset="0"/>
                          <a:cs typeface="Times New Roman" panose="02020603050405020304" pitchFamily="18" charset="0"/>
                        </a:rPr>
                        <a:t>     </a:t>
                      </a:r>
                      <a:r>
                        <a:rPr kumimoji="1" lang="en-US" altLang="ja-JP" sz="1600" b="1" dirty="0">
                          <a:solidFill>
                            <a:schemeClr val="tx1"/>
                          </a:solidFill>
                          <a:latin typeface="Times New Roman" panose="02020603050405020304" pitchFamily="18" charset="0"/>
                          <a:cs typeface="Times New Roman" panose="02020603050405020304" pitchFamily="18" charset="0"/>
                        </a:rPr>
                        <a:t>Commissioning</a:t>
                      </a:r>
                      <a:endParaRPr lang="de-DE" sz="1800" dirty="0">
                        <a:solidFill>
                          <a:schemeClr val="tx1"/>
                        </a:solidFill>
                        <a:latin typeface="Times New Roman" panose="02020603050405020304" pitchFamily="18" charset="0"/>
                        <a:cs typeface="Times New Roman" panose="02020603050405020304" pitchFamily="18" charset="0"/>
                      </a:endParaRPr>
                    </a:p>
                  </a:txBody>
                  <a:tcPr anchor="ctr">
                    <a:gradFill>
                      <a:gsLst>
                        <a:gs pos="81000">
                          <a:srgbClr val="00B050"/>
                        </a:gs>
                        <a:gs pos="5000">
                          <a:srgbClr val="FFFF00"/>
                        </a:gs>
                        <a:gs pos="0">
                          <a:schemeClr val="accent3">
                            <a:lumMod val="40000"/>
                            <a:lumOff val="60000"/>
                          </a:schemeClr>
                        </a:gs>
                      </a:gsLst>
                      <a:lin ang="0" scaled="1"/>
                    </a:gradFill>
                  </a:tcPr>
                </a:tc>
                <a:tc hMerge="1">
                  <a:txBody>
                    <a:bodyPr/>
                    <a:lstStyle/>
                    <a:p>
                      <a:endParaRPr lang="de-DE" dirty="0">
                        <a:solidFill>
                          <a:schemeClr val="tx1"/>
                        </a:solidFill>
                        <a:latin typeface="Times New Roman" panose="02020603050405020304" pitchFamily="18" charset="0"/>
                        <a:cs typeface="Times New Roman" panose="02020603050405020304" pitchFamily="18" charset="0"/>
                      </a:endParaRPr>
                    </a:p>
                  </a:txBody>
                  <a:tcPr marL="68580" marR="68580" anchor="ctr">
                    <a:gradFill>
                      <a:gsLst>
                        <a:gs pos="81000">
                          <a:srgbClr val="00B050"/>
                        </a:gs>
                        <a:gs pos="5000">
                          <a:srgbClr val="FFFF00"/>
                        </a:gs>
                        <a:gs pos="0">
                          <a:schemeClr val="accent3">
                            <a:lumMod val="40000"/>
                            <a:lumOff val="60000"/>
                          </a:schemeClr>
                        </a:gs>
                      </a:gsLst>
                      <a:lin ang="0" scaled="1"/>
                    </a:gradFill>
                  </a:tcPr>
                </a:tc>
                <a:tc hMerge="1">
                  <a:txBody>
                    <a:bodyPr/>
                    <a:lstStyle/>
                    <a:p>
                      <a:endParaRPr lang="de-DE"/>
                    </a:p>
                  </a:txBody>
                  <a:tcPr/>
                </a:tc>
                <a:tc hMerge="1">
                  <a:txBody>
                    <a:bodyPr/>
                    <a:lstStyle/>
                    <a:p>
                      <a:pPr algn="ctr"/>
                      <a:r>
                        <a:rPr kumimoji="1" lang="en-US" altLang="ja-JP" dirty="0"/>
                        <a:t>Physics Experiment</a:t>
                      </a:r>
                      <a:endParaRPr kumimoji="1" lang="ja-JP" altLang="en-US"/>
                    </a:p>
                  </a:txBody>
                  <a:tcPr/>
                </a:tc>
                <a:tc hMerge="1">
                  <a:txBody>
                    <a:bodyPr/>
                    <a:lstStyle/>
                    <a:p>
                      <a:endParaRPr lang="de-DE"/>
                    </a:p>
                  </a:txBody>
                  <a:tcPr/>
                </a:tc>
                <a:tc hMerge="1">
                  <a:txBody>
                    <a:bodyPr/>
                    <a:lstStyle/>
                    <a:p>
                      <a:endParaRPr lang="de-DE"/>
                    </a:p>
                  </a:txBody>
                  <a:tcPr/>
                </a:tc>
                <a:tc hMerge="1">
                  <a:txBody>
                    <a:bodyPr/>
                    <a:lstStyle/>
                    <a:p>
                      <a:pPr algn="ctr"/>
                      <a:endParaRPr kumimoji="1" lang="ja-JP" altLang="en-US"/>
                    </a:p>
                  </a:txBody>
                  <a:tcPr/>
                </a:tc>
                <a:tc gridSpan="6">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lang="de-DE" sz="1600" dirty="0">
                        <a:solidFill>
                          <a:schemeClr val="bg1"/>
                        </a:solidFill>
                        <a:latin typeface="Times New Roman" panose="02020603050405020304" pitchFamily="18" charset="0"/>
                        <a:cs typeface="Times New Roman" panose="02020603050405020304" pitchFamily="18" charset="0"/>
                      </a:endParaRPr>
                    </a:p>
                  </a:txBody>
                  <a:tcPr anchor="ctr">
                    <a:gradFill flip="none" rotWithShape="1">
                      <a:gsLst>
                        <a:gs pos="20000">
                          <a:srgbClr val="00B050"/>
                        </a:gs>
                        <a:gs pos="0">
                          <a:schemeClr val="accent6">
                            <a:lumMod val="40000"/>
                            <a:lumOff val="60000"/>
                          </a:schemeClr>
                        </a:gs>
                        <a:gs pos="0">
                          <a:schemeClr val="accent6">
                            <a:lumMod val="40000"/>
                            <a:lumOff val="60000"/>
                          </a:schemeClr>
                        </a:gs>
                      </a:gsLst>
                      <a:lin ang="0" scaled="1"/>
                      <a:tileRect/>
                    </a:gradFill>
                  </a:tcPr>
                </a:tc>
                <a:tc hMerge="1">
                  <a:txBody>
                    <a:bodyPr/>
                    <a:lstStyle/>
                    <a:p>
                      <a:pPr algn="ctr"/>
                      <a:endParaRPr kumimoji="1" lang="ja-JP" altLang="en-US"/>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ctr"/>
                      <a:r>
                        <a:rPr kumimoji="1" lang="en-US" altLang="ja-JP" sz="1600" b="1">
                          <a:solidFill>
                            <a:schemeClr val="tx1"/>
                          </a:solidFill>
                          <a:latin typeface="Times New Roman" panose="02020603050405020304" pitchFamily="18" charset="0"/>
                          <a:cs typeface="Times New Roman" panose="02020603050405020304" pitchFamily="18" charset="0"/>
                        </a:rPr>
                        <a:t>Up-grade</a:t>
                      </a:r>
                      <a:endParaRPr kumimoji="1" lang="ja-JP" altLang="en-US" sz="2000">
                        <a:solidFill>
                          <a:schemeClr val="bg1"/>
                        </a:solidFill>
                      </a:endParaRPr>
                    </a:p>
                  </a:txBody>
                  <a:tcPr marL="68580" marR="68580" anchor="ctr">
                    <a:gradFill flip="none" rotWithShape="1">
                      <a:gsLst>
                        <a:gs pos="73000">
                          <a:srgbClr val="00B050"/>
                        </a:gs>
                        <a:gs pos="30000">
                          <a:schemeClr val="accent6">
                            <a:lumMod val="40000"/>
                            <a:lumOff val="60000"/>
                          </a:schemeClr>
                        </a:gs>
                        <a:gs pos="0">
                          <a:schemeClr val="accent6">
                            <a:lumMod val="75000"/>
                          </a:schemeClr>
                        </a:gs>
                      </a:gsLst>
                      <a:lin ang="16200000" scaled="1"/>
                      <a:tileRect/>
                    </a:gradFill>
                  </a:tcPr>
                </a:tc>
                <a:tc>
                  <a:txBody>
                    <a:bodyPr/>
                    <a:lstStyle/>
                    <a:p>
                      <a:pPr algn="ctr"/>
                      <a:r>
                        <a:rPr kumimoji="1" lang="en-US" altLang="ja-JP" sz="1600" b="1" dirty="0">
                          <a:solidFill>
                            <a:schemeClr val="tx1"/>
                          </a:solidFill>
                          <a:latin typeface="Times New Roman" panose="02020603050405020304" pitchFamily="18" charset="0"/>
                          <a:cs typeface="Times New Roman" panose="02020603050405020304" pitchFamily="18" charset="0"/>
                        </a:rPr>
                        <a:t>Up-grade</a:t>
                      </a:r>
                      <a:endParaRPr lang="de-DE" sz="1600" dirty="0">
                        <a:solidFill>
                          <a:schemeClr val="bg1"/>
                        </a:solidFill>
                        <a:latin typeface="Times New Roman" panose="02020603050405020304" pitchFamily="18" charset="0"/>
                        <a:cs typeface="Times New Roman" panose="02020603050405020304" pitchFamily="18" charset="0"/>
                      </a:endParaRPr>
                    </a:p>
                  </a:txBody>
                  <a:tcPr anchor="ctr">
                    <a:gradFill flip="none" rotWithShape="1">
                      <a:gsLst>
                        <a:gs pos="73000">
                          <a:srgbClr val="00B050"/>
                        </a:gs>
                        <a:gs pos="30000">
                          <a:schemeClr val="accent6">
                            <a:lumMod val="40000"/>
                            <a:lumOff val="60000"/>
                          </a:schemeClr>
                        </a:gs>
                        <a:gs pos="0">
                          <a:schemeClr val="accent6">
                            <a:lumMod val="75000"/>
                          </a:schemeClr>
                        </a:gs>
                      </a:gsLst>
                      <a:lin ang="16200000" scaled="1"/>
                      <a:tileRect/>
                    </a:gradFill>
                  </a:tcPr>
                </a:tc>
                <a:extLst>
                  <a:ext uri="{0D108BD9-81ED-4DB2-BD59-A6C34878D82A}">
                    <a16:rowId xmlns:a16="http://schemas.microsoft.com/office/drawing/2014/main" val="889918752"/>
                  </a:ext>
                </a:extLst>
              </a:tr>
              <a:tr h="687946">
                <a:tc>
                  <a:txBody>
                    <a:bodyPr/>
                    <a:lstStyle/>
                    <a:p>
                      <a:r>
                        <a:rPr kumimoji="1" lang="en-US" altLang="ja-JP" sz="1800" dirty="0">
                          <a:latin typeface="Times New Roman" panose="02020603050405020304" pitchFamily="18" charset="0"/>
                          <a:cs typeface="Times New Roman" panose="02020603050405020304" pitchFamily="18" charset="0"/>
                        </a:rPr>
                        <a:t>IBR-3</a:t>
                      </a:r>
                    </a:p>
                  </a:txBody>
                  <a:tcPr anchor="ctr"/>
                </a:tc>
                <a:tc gridSpan="3">
                  <a:txBody>
                    <a:bodyPr/>
                    <a:lstStyle/>
                    <a:p>
                      <a:pPr algn="ctr"/>
                      <a:r>
                        <a:rPr kumimoji="1" lang="en-US" altLang="ja-JP" sz="1600" b="1" dirty="0">
                          <a:latin typeface="Times New Roman" panose="02020603050405020304" pitchFamily="18" charset="0"/>
                          <a:cs typeface="Times New Roman" panose="02020603050405020304" pitchFamily="18" charset="0"/>
                        </a:rPr>
                        <a:t> Technical Design &amp; Prototyping</a:t>
                      </a:r>
                      <a:endParaRPr kumimoji="1" lang="ja-JP" altLang="en-US" sz="1600" b="1" dirty="0">
                        <a:latin typeface="Times New Roman" panose="02020603050405020304" pitchFamily="18" charset="0"/>
                        <a:cs typeface="Times New Roman" panose="02020603050405020304" pitchFamily="18" charset="0"/>
                      </a:endParaRPr>
                    </a:p>
                  </a:txBody>
                  <a:tcPr anchor="ctr">
                    <a:gradFill>
                      <a:gsLst>
                        <a:gs pos="3000">
                          <a:schemeClr val="tx2">
                            <a:lumMod val="40000"/>
                            <a:lumOff val="60000"/>
                          </a:schemeClr>
                        </a:gs>
                        <a:gs pos="0">
                          <a:schemeClr val="accent3">
                            <a:lumMod val="40000"/>
                            <a:lumOff val="60000"/>
                          </a:schemeClr>
                        </a:gs>
                        <a:gs pos="0">
                          <a:schemeClr val="accent3">
                            <a:lumMod val="40000"/>
                            <a:lumOff val="60000"/>
                          </a:schemeClr>
                        </a:gs>
                      </a:gsLst>
                      <a:lin ang="10800000" scaled="1"/>
                    </a:gradFill>
                  </a:tcPr>
                </a:tc>
                <a:tc hMerge="1">
                  <a:txBody>
                    <a:bodyPr/>
                    <a:lstStyle/>
                    <a:p>
                      <a:endParaRPr kumimoji="1" lang="ja-JP" altLang="en-US"/>
                    </a:p>
                  </a:txBody>
                  <a:tcPr/>
                </a:tc>
                <a:tc hMerge="1">
                  <a:txBody>
                    <a:bodyPr/>
                    <a:lstStyle/>
                    <a:p>
                      <a:endParaRPr lang="de-DE"/>
                    </a:p>
                  </a:txBody>
                  <a:tcPr/>
                </a:tc>
                <a:tc gridSpan="2">
                  <a:txBody>
                    <a:bodyPr/>
                    <a:lstStyle/>
                    <a:p>
                      <a:pPr algn="ctr"/>
                      <a:r>
                        <a:rPr kumimoji="1" lang="de-DE" altLang="ja-JP" sz="1600" b="1" dirty="0" err="1">
                          <a:latin typeface="Times New Roman" panose="02020603050405020304" pitchFamily="18" charset="0"/>
                          <a:cs typeface="Times New Roman" panose="02020603050405020304" pitchFamily="18" charset="0"/>
                        </a:rPr>
                        <a:t>Decision</a:t>
                      </a:r>
                      <a:endParaRPr kumimoji="1" lang="ja-JP" altLang="en-US" sz="1600" b="1" dirty="0">
                        <a:latin typeface="Times New Roman" panose="02020603050405020304" pitchFamily="18" charset="0"/>
                        <a:cs typeface="Times New Roman" panose="02020603050405020304" pitchFamily="18" charset="0"/>
                      </a:endParaRPr>
                    </a:p>
                  </a:txBody>
                  <a:tcPr anchor="ctr">
                    <a:solidFill>
                      <a:srgbClr val="FF0000"/>
                    </a:solidFill>
                  </a:tcPr>
                </a:tc>
                <a:tc hMerge="1">
                  <a:txBody>
                    <a:bodyPr/>
                    <a:lstStyle/>
                    <a:p>
                      <a:pPr algn="ctr"/>
                      <a:endParaRPr kumimoji="1" lang="ja-JP" altLang="en-US" sz="1200" b="1" dirty="0">
                        <a:latin typeface="Times New Roman" panose="02020603050405020304" pitchFamily="18" charset="0"/>
                        <a:cs typeface="Times New Roman" panose="02020603050405020304" pitchFamily="18" charset="0"/>
                      </a:endParaRPr>
                    </a:p>
                  </a:txBody>
                  <a:tcPr marL="68580" marR="68580" anchor="ctr">
                    <a:solidFill>
                      <a:srgbClr val="FF0000"/>
                    </a:solidFill>
                  </a:tcPr>
                </a:tc>
                <a:tc gridSpan="11">
                  <a:txBody>
                    <a:bodyPr/>
                    <a:lstStyle/>
                    <a:p>
                      <a:pPr algn="ctr"/>
                      <a:r>
                        <a:rPr kumimoji="1" lang="en-US" altLang="ja-JP" sz="1600" b="1" dirty="0">
                          <a:latin typeface="Times New Roman" panose="02020603050405020304" pitchFamily="18" charset="0"/>
                          <a:cs typeface="Times New Roman" panose="02020603050405020304" pitchFamily="18" charset="0"/>
                        </a:rPr>
                        <a:t>Construction</a:t>
                      </a:r>
                      <a:endParaRPr lang="de-DE" sz="1800" dirty="0"/>
                    </a:p>
                  </a:txBody>
                  <a:tcPr anchor="ctr">
                    <a:gradFill>
                      <a:gsLst>
                        <a:gs pos="4000">
                          <a:srgbClr val="FFFF00"/>
                        </a:gs>
                        <a:gs pos="3000">
                          <a:schemeClr val="accent3">
                            <a:lumMod val="40000"/>
                            <a:lumOff val="60000"/>
                          </a:schemeClr>
                        </a:gs>
                        <a:gs pos="0">
                          <a:schemeClr val="accent3">
                            <a:lumMod val="40000"/>
                            <a:lumOff val="60000"/>
                          </a:schemeClr>
                        </a:gs>
                      </a:gsLst>
                      <a:lin ang="10800000" scaled="1"/>
                    </a:gradFill>
                  </a:tcPr>
                </a:tc>
                <a:tc hMerge="1">
                  <a:txBody>
                    <a:bodyPr/>
                    <a:lstStyle/>
                    <a:p>
                      <a:pPr algn="ctr"/>
                      <a:endParaRPr kumimoji="1" lang="ja-JP" altLang="en-US" sz="1200" b="1">
                        <a:latin typeface="Times New Roman" panose="02020603050405020304" pitchFamily="18" charset="0"/>
                        <a:cs typeface="Times New Roman" panose="02020603050405020304" pitchFamily="18" charset="0"/>
                      </a:endParaRPr>
                    </a:p>
                  </a:txBody>
                  <a:tcPr marL="68580" marR="68580" anchor="ctr">
                    <a:solidFill>
                      <a:srgbClr val="FF0000"/>
                    </a:solidFill>
                  </a:tcPr>
                </a:tc>
                <a:tc hMerge="1">
                  <a:txBody>
                    <a:bodyPr/>
                    <a:lstStyle/>
                    <a:p>
                      <a:r>
                        <a:rPr kumimoji="1" lang="en-US" altLang="ja-JP" sz="1600" b="1" dirty="0">
                          <a:latin typeface="Times New Roman" panose="02020603050405020304" pitchFamily="18" charset="0"/>
                          <a:cs typeface="Times New Roman" panose="02020603050405020304" pitchFamily="18" charset="0"/>
                        </a:rPr>
                        <a:t>Construction</a:t>
                      </a:r>
                      <a:endParaRPr lang="de-DE" dirty="0"/>
                    </a:p>
                  </a:txBody>
                  <a:tcPr marL="68580" marR="68580" anchor="ctr">
                    <a:gradFill>
                      <a:gsLst>
                        <a:gs pos="4000">
                          <a:srgbClr val="FFFF00"/>
                        </a:gs>
                        <a:gs pos="3000">
                          <a:schemeClr val="accent3">
                            <a:lumMod val="40000"/>
                            <a:lumOff val="6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pPr algn="ctr"/>
                      <a:endParaRPr kumimoji="1" lang="ja-JP" altLang="en-US" sz="2000" b="1" dirty="0">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lang="de-DE" dirty="0">
                        <a:solidFill>
                          <a:schemeClr val="bg1"/>
                        </a:solidFill>
                        <a:latin typeface="Times New Roman" panose="02020603050405020304" pitchFamily="18" charset="0"/>
                        <a:cs typeface="Times New Roman" panose="02020603050405020304" pitchFamily="18" charset="0"/>
                      </a:endParaRPr>
                    </a:p>
                  </a:txBody>
                  <a:tcPr marL="68580" marR="68580" anchor="ctr">
                    <a:solidFill>
                      <a:srgbClr val="00B050"/>
                    </a:solidFill>
                  </a:tcPr>
                </a:tc>
                <a:tc>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lang="de-DE" sz="1800" dirty="0"/>
                    </a:p>
                  </a:txBody>
                  <a:tcPr anchor="ctr">
                    <a:solidFill>
                      <a:srgbClr val="00B050"/>
                    </a:solidFill>
                  </a:tcPr>
                </a:tc>
                <a:extLst>
                  <a:ext uri="{0D108BD9-81ED-4DB2-BD59-A6C34878D82A}">
                    <a16:rowId xmlns:a16="http://schemas.microsoft.com/office/drawing/2014/main" val="426359382"/>
                  </a:ext>
                </a:extLst>
              </a:tr>
              <a:tr h="718494">
                <a:tc>
                  <a:txBody>
                    <a:bodyPr/>
                    <a:lstStyle/>
                    <a:p>
                      <a:r>
                        <a:rPr kumimoji="1" lang="en-US" altLang="ja-JP" sz="1800" dirty="0">
                          <a:latin typeface="Times New Roman" panose="02020603050405020304" pitchFamily="18" charset="0"/>
                          <a:cs typeface="Times New Roman" panose="02020603050405020304" pitchFamily="18" charset="0"/>
                        </a:rPr>
                        <a:t>Baikal-</a:t>
                      </a:r>
                      <a:r>
                        <a:rPr kumimoji="1" lang="en-US" altLang="ja-JP" sz="1800" baseline="0" dirty="0">
                          <a:latin typeface="Times New Roman" panose="02020603050405020304" pitchFamily="18" charset="0"/>
                          <a:cs typeface="Times New Roman" panose="02020603050405020304" pitchFamily="18" charset="0"/>
                        </a:rPr>
                        <a:t> GVD</a:t>
                      </a:r>
                      <a:endParaRPr kumimoji="1" lang="en-US" altLang="ja-JP" sz="1800" dirty="0">
                        <a:latin typeface="Times New Roman" panose="02020603050405020304" pitchFamily="18" charset="0"/>
                        <a:cs typeface="Times New Roman" panose="02020603050405020304" pitchFamily="18" charset="0"/>
                      </a:endParaRPr>
                    </a:p>
                  </a:txBody>
                  <a:tcPr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latin typeface="Times New Roman" panose="02020603050405020304" pitchFamily="18" charset="0"/>
                          <a:cs typeface="Times New Roman" panose="02020603050405020304" pitchFamily="18" charset="0"/>
                        </a:rPr>
                        <a:t>Construction</a:t>
                      </a:r>
                      <a:endParaRPr kumimoji="1" lang="ja-JP" altLang="en-US" sz="1600" b="1" dirty="0">
                        <a:solidFill>
                          <a:schemeClr val="bg1"/>
                        </a:solidFill>
                        <a:latin typeface="Times New Roman" panose="02020603050405020304" pitchFamily="18" charset="0"/>
                        <a:cs typeface="Times New Roman" panose="02020603050405020304" pitchFamily="18" charset="0"/>
                      </a:endParaRPr>
                    </a:p>
                    <a:p>
                      <a:pPr algn="ctr"/>
                      <a:r>
                        <a:rPr kumimoji="1" lang="en-US" altLang="ja-JP" sz="1600" b="1" dirty="0">
                          <a:solidFill>
                            <a:schemeClr val="bg1"/>
                          </a:solidFill>
                          <a:latin typeface="Times New Roman" panose="02020603050405020304" pitchFamily="18" charset="0"/>
                          <a:cs typeface="Times New Roman" panose="02020603050405020304" pitchFamily="18" charset="0"/>
                        </a:rPr>
                        <a:t>+</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a:solidFill>
                            <a:schemeClr val="bg1"/>
                          </a:solidFill>
                          <a:latin typeface="Times New Roman" panose="02020603050405020304" pitchFamily="18" charset="0"/>
                          <a:cs typeface="Times New Roman" panose="02020603050405020304" pitchFamily="18" charset="0"/>
                        </a:rPr>
                        <a:t>Data Taking</a:t>
                      </a:r>
                      <a:endParaRPr kumimoji="1" lang="ja-JP" altLang="en-US" sz="1600" dirty="0">
                        <a:solidFill>
                          <a:schemeClr val="bg1"/>
                        </a:solidFill>
                        <a:latin typeface="Times New Roman" panose="02020603050405020304" pitchFamily="18" charset="0"/>
                        <a:cs typeface="Times New Roman" panose="02020603050405020304" pitchFamily="18" charset="0"/>
                      </a:endParaRPr>
                    </a:p>
                  </a:txBody>
                  <a:tcPr anchor="ctr">
                    <a:gradFill>
                      <a:gsLst>
                        <a:gs pos="1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endParaRPr kumimoji="1" lang="ja-JP" altLang="en-US"/>
                    </a:p>
                  </a:txBody>
                  <a:tcPr/>
                </a:tc>
                <a:tc hMerge="1">
                  <a:txBody>
                    <a:bodyPr/>
                    <a:lstStyle/>
                    <a:p>
                      <a:endParaRPr lang="de-DE"/>
                    </a:p>
                  </a:txBody>
                  <a:tcPr/>
                </a:tc>
                <a:tc hMerge="1">
                  <a:txBody>
                    <a:bodyPr/>
                    <a:lstStyle/>
                    <a:p>
                      <a:endParaRPr lang="de-DE"/>
                    </a:p>
                  </a:txBody>
                  <a:tcPr/>
                </a:tc>
                <a:tc hMerge="1">
                  <a:txBody>
                    <a:bodyPr/>
                    <a:lstStyle/>
                    <a:p>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kumimoji="1" lang="ja-JP" altLang="en-US"/>
                    </a:p>
                  </a:txBody>
                  <a:tcPr marL="68580" marR="68580"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gridSpan="11">
                  <a:txBody>
                    <a:bodyPr/>
                    <a:lstStyle/>
                    <a:p>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lang="de-DE" sz="1800" dirty="0"/>
                    </a:p>
                  </a:txBody>
                  <a:tcPr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kumimoji="1" lang="ja-JP" altLang="en-US" sz="1600" b="1" dirty="0">
                        <a:solidFill>
                          <a:schemeClr val="bg1"/>
                        </a:solidFill>
                        <a:latin typeface="Times New Roman" panose="02020603050405020304" pitchFamily="18" charset="0"/>
                        <a:cs typeface="Times New Roman" panose="02020603050405020304" pitchFamily="18" charset="0"/>
                      </a:endParaRPr>
                    </a:p>
                  </a:txBody>
                  <a:tcPr marL="68580" marR="68580"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lang="de-DE" dirty="0"/>
                    </a:p>
                  </a:txBody>
                  <a:tcPr marL="68580" marR="68580"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endParaRPr kumimoji="1" lang="ja-JP" altLang="en-US" sz="2000" b="1" dirty="0">
                        <a:solidFill>
                          <a:srgbClr val="00B050"/>
                        </a:solidFill>
                        <a:latin typeface="Helvetica" pitchFamily="2" charset="0"/>
                      </a:endParaRPr>
                    </a:p>
                  </a:txBody>
                  <a:tcPr marL="68580" marR="68580" anchor="ctr">
                    <a:solidFill>
                      <a:srgbClr val="FFFF00"/>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r>
                        <a:rPr kumimoji="1" lang="de-DE" altLang="ja-JP" sz="1600" b="1">
                          <a:solidFill>
                            <a:schemeClr val="bg1"/>
                          </a:solidFill>
                          <a:latin typeface="Times New Roman" panose="02020603050405020304" pitchFamily="18" charset="0"/>
                          <a:cs typeface="Times New Roman" panose="02020603050405020304" pitchFamily="18" charset="0"/>
                        </a:rPr>
                        <a:t>Data Taking</a:t>
                      </a:r>
                      <a:endParaRPr kumimoji="1" lang="ja-JP" altLang="en-US" dirty="0"/>
                    </a:p>
                  </a:txBody>
                  <a:tcPr marL="68580" marR="68580" anchor="ctr">
                    <a:gradFill>
                      <a:gsLst>
                        <a:gs pos="8000">
                          <a:srgbClr val="00B050"/>
                        </a:gs>
                        <a:gs pos="0">
                          <a:schemeClr val="accent3">
                            <a:lumMod val="20000"/>
                            <a:lumOff val="80000"/>
                          </a:schemeClr>
                        </a:gs>
                        <a:gs pos="0">
                          <a:schemeClr val="accent3">
                            <a:lumMod val="40000"/>
                            <a:lumOff val="60000"/>
                          </a:schemeClr>
                        </a:gs>
                      </a:gsLst>
                      <a:lin ang="10800000" scaled="1"/>
                    </a:gradFill>
                  </a:tcPr>
                </a:tc>
                <a:tc>
                  <a:txBody>
                    <a:bodyPr/>
                    <a:lstStyle/>
                    <a:p>
                      <a:r>
                        <a:rPr kumimoji="1" lang="de-DE" altLang="ja-JP" sz="1600" b="1">
                          <a:solidFill>
                            <a:schemeClr val="bg1"/>
                          </a:solidFill>
                          <a:latin typeface="Times New Roman" panose="02020603050405020304" pitchFamily="18" charset="0"/>
                          <a:cs typeface="Times New Roman" panose="02020603050405020304" pitchFamily="18" charset="0"/>
                        </a:rPr>
                        <a:t>Data Taking</a:t>
                      </a:r>
                      <a:endParaRPr lang="de-DE" sz="1800" dirty="0"/>
                    </a:p>
                  </a:txBody>
                  <a:tcPr anchor="ctr">
                    <a:gradFill>
                      <a:gsLst>
                        <a:gs pos="8000">
                          <a:srgbClr val="00B050"/>
                        </a:gs>
                        <a:gs pos="0">
                          <a:schemeClr val="accent3">
                            <a:lumMod val="20000"/>
                            <a:lumOff val="80000"/>
                          </a:schemeClr>
                        </a:gs>
                        <a:gs pos="0">
                          <a:schemeClr val="accent3">
                            <a:lumMod val="40000"/>
                            <a:lumOff val="60000"/>
                          </a:schemeClr>
                        </a:gs>
                      </a:gsLst>
                      <a:lin ang="10800000" scaled="1"/>
                    </a:gradFill>
                  </a:tcPr>
                </a:tc>
                <a:extLst>
                  <a:ext uri="{0D108BD9-81ED-4DB2-BD59-A6C34878D82A}">
                    <a16:rowId xmlns:a16="http://schemas.microsoft.com/office/drawing/2014/main" val="1397057641"/>
                  </a:ext>
                </a:extLst>
              </a:tr>
              <a:tr h="718494">
                <a:tc>
                  <a:txBody>
                    <a:bodyPr/>
                    <a:lstStyle/>
                    <a:p>
                      <a:r>
                        <a:rPr kumimoji="1" lang="en-US" altLang="ja-JP" sz="1800" dirty="0">
                          <a:latin typeface="Times New Roman" panose="02020603050405020304" pitchFamily="18" charset="0"/>
                          <a:cs typeface="Times New Roman" panose="02020603050405020304" pitchFamily="18" charset="0"/>
                        </a:rPr>
                        <a:t>FCC </a:t>
                      </a:r>
                      <a:r>
                        <a:rPr kumimoji="1" lang="en-US" altLang="ja-JP" sz="1800">
                          <a:latin typeface="Times New Roman" panose="02020603050405020304" pitchFamily="18" charset="0"/>
                          <a:cs typeface="Times New Roman" panose="02020603050405020304" pitchFamily="18" charset="0"/>
                        </a:rPr>
                        <a:t>or ILC</a:t>
                      </a:r>
                      <a:endParaRPr kumimoji="1" lang="en-US" altLang="ja-JP" sz="1800" dirty="0">
                        <a:latin typeface="Times New Roman" panose="02020603050405020304" pitchFamily="18" charset="0"/>
                        <a:cs typeface="Times New Roman" panose="02020603050405020304" pitchFamily="18" charset="0"/>
                      </a:endParaRPr>
                    </a:p>
                  </a:txBody>
                  <a:tcPr anchor="ctr"/>
                </a:tc>
                <a:tc gridSpan="6">
                  <a:txBody>
                    <a:bodyPr/>
                    <a:lstStyle/>
                    <a:p>
                      <a:pPr algn="ctr"/>
                      <a:r>
                        <a:rPr kumimoji="1" lang="de-DE" altLang="ja-JP" sz="1600" dirty="0">
                          <a:latin typeface="Times New Roman" panose="02020603050405020304" pitchFamily="18" charset="0"/>
                          <a:cs typeface="Times New Roman" panose="02020603050405020304" pitchFamily="18" charset="0"/>
                        </a:rPr>
                        <a:t>    </a:t>
                      </a:r>
                      <a:r>
                        <a:rPr kumimoji="1" lang="en-GB" altLang="ja-JP" sz="1600" noProof="0" dirty="0">
                          <a:latin typeface="Times New Roman" panose="02020603050405020304" pitchFamily="18" charset="0"/>
                          <a:cs typeface="Times New Roman" panose="02020603050405020304" pitchFamily="18" charset="0"/>
                        </a:rPr>
                        <a:t>Participation in </a:t>
                      </a:r>
                      <a:r>
                        <a:rPr kumimoji="1" lang="de-DE" altLang="ja-JP" sz="1600" dirty="0">
                          <a:latin typeface="Times New Roman" panose="02020603050405020304" pitchFamily="18" charset="0"/>
                          <a:cs typeface="Times New Roman" panose="02020603050405020304" pitchFamily="18" charset="0"/>
                        </a:rPr>
                        <a:t> </a:t>
                      </a:r>
                      <a:r>
                        <a:rPr kumimoji="1" lang="en-GB" altLang="ja-JP" sz="1600" noProof="0" dirty="0">
                          <a:latin typeface="Times New Roman" panose="02020603050405020304" pitchFamily="18" charset="0"/>
                          <a:cs typeface="Times New Roman" panose="02020603050405020304" pitchFamily="18" charset="0"/>
                        </a:rPr>
                        <a:t>Design-Study</a:t>
                      </a:r>
                    </a:p>
                  </a:txBody>
                  <a:tcPr anchor="ctr">
                    <a:gradFill>
                      <a:gsLst>
                        <a:gs pos="2000">
                          <a:schemeClr val="tx2">
                            <a:lumMod val="40000"/>
                            <a:lumOff val="60000"/>
                          </a:schemeClr>
                        </a:gs>
                        <a:gs pos="1000">
                          <a:schemeClr val="accent3">
                            <a:lumMod val="20000"/>
                            <a:lumOff val="8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r>
                        <a:rPr kumimoji="1" lang="en-GB" altLang="ja-JP" sz="1400" noProof="0" dirty="0">
                          <a:latin typeface="Times New Roman" panose="02020603050405020304" pitchFamily="18" charset="0"/>
                          <a:cs typeface="Times New Roman" panose="02020603050405020304" pitchFamily="18" charset="0"/>
                        </a:rPr>
                        <a:t>Decision</a:t>
                      </a:r>
                      <a:r>
                        <a:rPr kumimoji="1" lang="en-GB" altLang="ja-JP" sz="1600" noProof="0" dirty="0">
                          <a:latin typeface="Times New Roman" panose="02020603050405020304" pitchFamily="18" charset="0"/>
                          <a:cs typeface="Times New Roman" panose="02020603050405020304" pitchFamily="18" charset="0"/>
                        </a:rPr>
                        <a:t> </a:t>
                      </a:r>
                      <a:endParaRPr lang="de-DE" sz="1800" dirty="0"/>
                    </a:p>
                  </a:txBody>
                  <a:tcPr anchor="ctr">
                    <a:gradFill>
                      <a:gsLst>
                        <a:gs pos="0">
                          <a:schemeClr val="bg1"/>
                        </a:gs>
                        <a:gs pos="11000">
                          <a:srgbClr val="FF0000"/>
                        </a:gs>
                        <a:gs pos="0">
                          <a:schemeClr val="accent3">
                            <a:lumMod val="40000"/>
                            <a:lumOff val="60000"/>
                          </a:schemeClr>
                        </a:gs>
                      </a:gsLst>
                      <a:lin ang="10800000" scaled="1"/>
                    </a:gradFill>
                  </a:tcPr>
                </a:tc>
                <a:tc hMerge="1">
                  <a:txBody>
                    <a:bodyPr/>
                    <a:lstStyle/>
                    <a:p>
                      <a:endParaRPr lang="de-DE" dirty="0"/>
                    </a:p>
                  </a:txBody>
                  <a:tcPr marL="68580" marR="68580" anchor="ctr">
                    <a:gradFill>
                      <a:gsLst>
                        <a:gs pos="0">
                          <a:schemeClr val="bg1"/>
                        </a:gs>
                        <a:gs pos="11000">
                          <a:srgbClr val="FF0000"/>
                        </a:gs>
                        <a:gs pos="0">
                          <a:schemeClr val="accent3">
                            <a:lumMod val="40000"/>
                            <a:lumOff val="60000"/>
                          </a:schemeClr>
                        </a:gs>
                      </a:gsLst>
                      <a:lin ang="10800000" scaled="1"/>
                    </a:gradFill>
                  </a:tcPr>
                </a:tc>
                <a:tc gridSpan="8">
                  <a:txBody>
                    <a:bodyPr/>
                    <a:lstStyle/>
                    <a:p>
                      <a:pPr algn="ctr"/>
                      <a:r>
                        <a:rPr kumimoji="1" lang="en-GB" altLang="ja-JP" sz="1600" noProof="0" dirty="0">
                          <a:latin typeface="Times New Roman" panose="02020603050405020304" pitchFamily="18" charset="0"/>
                          <a:cs typeface="Times New Roman" panose="02020603050405020304" pitchFamily="18" charset="0"/>
                        </a:rPr>
                        <a:t>Participation in Construction</a:t>
                      </a:r>
                      <a:endParaRPr lang="de-DE" sz="1800" dirty="0"/>
                    </a:p>
                  </a:txBody>
                  <a:tcPr anchor="ctr">
                    <a:gradFill>
                      <a:gsLst>
                        <a:gs pos="93000">
                          <a:srgbClr val="FFFF00"/>
                        </a:gs>
                        <a:gs pos="0">
                          <a:schemeClr val="accent3">
                            <a:lumMod val="20000"/>
                            <a:lumOff val="80000"/>
                          </a:schemeClr>
                        </a:gs>
                        <a:gs pos="0">
                          <a:schemeClr val="accent3">
                            <a:lumMod val="40000"/>
                            <a:lumOff val="60000"/>
                          </a:schemeClr>
                        </a:gs>
                      </a:gsLst>
                      <a:lin ang="10800000" scaled="1"/>
                    </a:gradFill>
                  </a:tcPr>
                </a:tc>
                <a:tc hMerge="1">
                  <a:txBody>
                    <a:bodyPr/>
                    <a:lstStyle/>
                    <a:p>
                      <a:pPr algn="ctr"/>
                      <a:endParaRPr lang="de-DE" dirty="0"/>
                    </a:p>
                  </a:txBody>
                  <a:tcPr marL="68580" marR="68580" anchor="ctr">
                    <a:gradFill>
                      <a:gsLst>
                        <a:gs pos="93000">
                          <a:srgbClr val="FFFF00"/>
                        </a:gs>
                        <a:gs pos="0">
                          <a:schemeClr val="accent3">
                            <a:lumMod val="20000"/>
                            <a:lumOff val="8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r>
                        <a:rPr kumimoji="1" lang="en-GB" altLang="ja-JP" sz="1600" noProof="0" dirty="0">
                          <a:solidFill>
                            <a:schemeClr val="bg1"/>
                          </a:solidFill>
                          <a:latin typeface="Times New Roman" panose="02020603050405020304" pitchFamily="18" charset="0"/>
                          <a:cs typeface="Times New Roman" panose="02020603050405020304" pitchFamily="18" charset="0"/>
                        </a:rPr>
                        <a:t>Operation</a:t>
                      </a:r>
                      <a:endParaRPr lang="de-DE" dirty="0"/>
                    </a:p>
                  </a:txBody>
                  <a:tcPr marL="68580" marR="68580" anchor="ctr">
                    <a:gradFill flip="none" rotWithShape="1">
                      <a:gsLst>
                        <a:gs pos="13000">
                          <a:srgbClr val="00B050"/>
                        </a:gs>
                        <a:gs pos="1000">
                          <a:schemeClr val="accent3">
                            <a:lumMod val="20000"/>
                            <a:lumOff val="80000"/>
                          </a:schemeClr>
                        </a:gs>
                        <a:gs pos="0">
                          <a:schemeClr val="accent3">
                            <a:lumMod val="40000"/>
                            <a:lumOff val="60000"/>
                          </a:schemeClr>
                        </a:gs>
                      </a:gsLst>
                      <a:lin ang="0" scaled="1"/>
                      <a:tileRect/>
                    </a:gradFill>
                  </a:tcPr>
                </a:tc>
                <a:tc>
                  <a:txBody>
                    <a:bodyPr/>
                    <a:lstStyle/>
                    <a:p>
                      <a:pPr algn="ctr"/>
                      <a:r>
                        <a:rPr kumimoji="1" lang="en-GB" altLang="ja-JP" sz="1600" noProof="0" dirty="0">
                          <a:solidFill>
                            <a:schemeClr val="bg1"/>
                          </a:solidFill>
                          <a:latin typeface="Times New Roman" panose="02020603050405020304" pitchFamily="18" charset="0"/>
                          <a:cs typeface="Times New Roman" panose="02020603050405020304" pitchFamily="18" charset="0"/>
                        </a:rPr>
                        <a:t>Operation</a:t>
                      </a:r>
                      <a:endParaRPr lang="de-DE" sz="1800" dirty="0"/>
                    </a:p>
                  </a:txBody>
                  <a:tcPr anchor="ctr">
                    <a:gradFill flip="none" rotWithShape="1">
                      <a:gsLst>
                        <a:gs pos="13000">
                          <a:srgbClr val="00B050"/>
                        </a:gs>
                        <a:gs pos="1000">
                          <a:schemeClr val="accent3">
                            <a:lumMod val="20000"/>
                            <a:lumOff val="80000"/>
                          </a:schemeClr>
                        </a:gs>
                        <a:gs pos="0">
                          <a:schemeClr val="accent3">
                            <a:lumMod val="40000"/>
                            <a:lumOff val="60000"/>
                          </a:schemeClr>
                        </a:gs>
                      </a:gsLst>
                      <a:lin ang="0" scaled="1"/>
                      <a:tileRect/>
                    </a:gradFill>
                  </a:tcPr>
                </a:tc>
                <a:extLst>
                  <a:ext uri="{0D108BD9-81ED-4DB2-BD59-A6C34878D82A}">
                    <a16:rowId xmlns:a16="http://schemas.microsoft.com/office/drawing/2014/main" val="2830665276"/>
                  </a:ext>
                </a:extLst>
              </a:tr>
            </a:tbl>
          </a:graphicData>
        </a:graphic>
      </p:graphicFrame>
      <p:sp>
        <p:nvSpPr>
          <p:cNvPr id="5" name="スライド番号プレースホルダー 4">
            <a:extLst>
              <a:ext uri="{FF2B5EF4-FFF2-40B4-BE49-F238E27FC236}">
                <a16:creationId xmlns:a16="http://schemas.microsoft.com/office/drawing/2014/main" id="{9EE4E992-4A41-9149-914A-DFBA165AAAE6}"/>
              </a:ext>
            </a:extLst>
          </p:cNvPr>
          <p:cNvSpPr>
            <a:spLocks noGrp="1"/>
          </p:cNvSpPr>
          <p:nvPr>
            <p:ph type="sldNum" sz="quarter" idx="12"/>
          </p:nvPr>
        </p:nvSpPr>
        <p:spPr>
          <a:xfrm>
            <a:off x="9164323" y="6447879"/>
            <a:ext cx="2844800" cy="365125"/>
          </a:xfrm>
        </p:spPr>
        <p:txBody>
          <a:bodyPr/>
          <a:lstStyle/>
          <a:p>
            <a:fld id="{31CB0898-1056-4046-813E-77E50C8D40D9}" type="slidenum">
              <a:rPr lang="ja-JP" altLang="en-US" smtClean="0">
                <a:solidFill>
                  <a:prstClr val="black">
                    <a:tint val="75000"/>
                  </a:prstClr>
                </a:solidFill>
                <a:latin typeface="Helvetica" pitchFamily="2" charset="0"/>
              </a:rPr>
              <a:pPr/>
              <a:t>62</a:t>
            </a:fld>
            <a:endParaRPr lang="ja-JP" altLang="en-US">
              <a:solidFill>
                <a:prstClr val="black">
                  <a:tint val="75000"/>
                </a:prstClr>
              </a:solidFill>
              <a:latin typeface="Helvetica" pitchFamily="2" charset="0"/>
            </a:endParaRPr>
          </a:p>
        </p:txBody>
      </p:sp>
    </p:spTree>
    <p:extLst>
      <p:ext uri="{BB962C8B-B14F-4D97-AF65-F5344CB8AC3E}">
        <p14:creationId xmlns:p14="http://schemas.microsoft.com/office/powerpoint/2010/main" val="2701934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A7918C-ADC5-4FEB-A040-2D6A4EB0D8C4}"/>
              </a:ext>
            </a:extLst>
          </p:cNvPr>
          <p:cNvSpPr>
            <a:spLocks noGrp="1"/>
          </p:cNvSpPr>
          <p:nvPr>
            <p:ph type="title"/>
          </p:nvPr>
        </p:nvSpPr>
        <p:spPr>
          <a:xfrm>
            <a:off x="838200" y="-1602"/>
            <a:ext cx="10515600" cy="1325033"/>
          </a:xfrm>
        </p:spPr>
        <p:txBody>
          <a:bodyPr/>
          <a:lstStyle/>
          <a:p>
            <a:pPr algn="ctr"/>
            <a:r>
              <a:rPr lang="ru-RU" b="1" dirty="0">
                <a:solidFill>
                  <a:srgbClr val="7030A0"/>
                </a:solidFill>
                <a:effectLst>
                  <a:outerShdw blurRad="38100" dist="38100" dir="2700000" algn="tl">
                    <a:srgbClr val="000000">
                      <a:alpha val="43137"/>
                    </a:srgbClr>
                  </a:outerShdw>
                </a:effectLst>
              </a:rPr>
              <a:t>Заключение </a:t>
            </a:r>
          </a:p>
        </p:txBody>
      </p:sp>
      <p:sp>
        <p:nvSpPr>
          <p:cNvPr id="3" name="Объект 2">
            <a:extLst>
              <a:ext uri="{FF2B5EF4-FFF2-40B4-BE49-F238E27FC236}">
                <a16:creationId xmlns:a16="http://schemas.microsoft.com/office/drawing/2014/main" id="{2CB40E34-B48F-4F0D-96AE-DF242826EEBE}"/>
              </a:ext>
            </a:extLst>
          </p:cNvPr>
          <p:cNvSpPr>
            <a:spLocks noGrp="1"/>
          </p:cNvSpPr>
          <p:nvPr>
            <p:ph idx="1"/>
          </p:nvPr>
        </p:nvSpPr>
        <p:spPr>
          <a:xfrm>
            <a:off x="781091" y="1280162"/>
            <a:ext cx="10996247" cy="4889455"/>
          </a:xfrm>
        </p:spPr>
        <p:txBody>
          <a:bodyPr/>
          <a:lstStyle/>
          <a:p>
            <a:pPr algn="ctr"/>
            <a:r>
              <a:rPr lang="ru-RU" b="1" dirty="0"/>
              <a:t>Редакционная Группа завершает работу над подготовкой интегрального, сбалансированного текста.</a:t>
            </a:r>
          </a:p>
          <a:p>
            <a:pPr algn="ctr"/>
            <a:endParaRPr lang="ru-RU" b="1" dirty="0"/>
          </a:p>
          <a:p>
            <a:pPr algn="ctr">
              <a:lnSpc>
                <a:spcPct val="100000"/>
              </a:lnSpc>
            </a:pPr>
            <a:r>
              <a:rPr lang="ru-RU" b="1" dirty="0"/>
              <a:t>Стратегический План Развития ОИЯИ - должен послужить основой разработки следующей 7-летки, </a:t>
            </a:r>
            <a:endParaRPr lang="en-US" b="1" dirty="0"/>
          </a:p>
          <a:p>
            <a:pPr marL="0" indent="0" algn="ctr">
              <a:lnSpc>
                <a:spcPct val="100000"/>
              </a:lnSpc>
              <a:buNone/>
            </a:pPr>
            <a:r>
              <a:rPr lang="ru-RU" b="1" dirty="0"/>
              <a:t>а также стать основой для принятия Руководящими Органами Института мудрых решений, ведущих ОИЯИ к новым научным достижениям</a:t>
            </a:r>
            <a:r>
              <a:rPr lang="en-US" b="1" dirty="0"/>
              <a:t>,</a:t>
            </a:r>
            <a:endParaRPr lang="ru-RU" b="1" dirty="0"/>
          </a:p>
          <a:p>
            <a:pPr marL="0" indent="0" algn="ctr">
              <a:lnSpc>
                <a:spcPct val="100000"/>
              </a:lnSpc>
              <a:buNone/>
            </a:pPr>
            <a:r>
              <a:rPr lang="ru-RU" b="1" dirty="0"/>
              <a:t>                                                                        к научному лидерству ,</a:t>
            </a:r>
          </a:p>
          <a:p>
            <a:pPr marL="0" indent="0" algn="ctr">
              <a:lnSpc>
                <a:spcPct val="100000"/>
              </a:lnSpc>
              <a:buNone/>
            </a:pPr>
            <a:r>
              <a:rPr lang="ru-RU" b="1" dirty="0"/>
              <a:t>					                                           к научной славе. </a:t>
            </a:r>
            <a:r>
              <a:rPr lang="ru-RU" sz="4000" b="1" dirty="0"/>
              <a:t>    </a:t>
            </a:r>
          </a:p>
        </p:txBody>
      </p:sp>
    </p:spTree>
    <p:extLst>
      <p:ext uri="{BB962C8B-B14F-4D97-AF65-F5344CB8AC3E}">
        <p14:creationId xmlns:p14="http://schemas.microsoft.com/office/powerpoint/2010/main" val="33615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2E98AD-9645-468F-98D1-6EE91D4FF9BF}"/>
              </a:ext>
            </a:extLst>
          </p:cNvPr>
          <p:cNvSpPr>
            <a:spLocks noGrp="1"/>
          </p:cNvSpPr>
          <p:nvPr>
            <p:ph type="title"/>
          </p:nvPr>
        </p:nvSpPr>
        <p:spPr>
          <a:xfrm>
            <a:off x="609600" y="160332"/>
            <a:ext cx="10972800" cy="1143000"/>
          </a:xfrm>
        </p:spPr>
        <p:txBody>
          <a:bodyPr>
            <a:normAutofit/>
          </a:bodyPr>
          <a:lstStyle/>
          <a:p>
            <a:r>
              <a:rPr lang="en-US" sz="3600" dirty="0">
                <a:solidFill>
                  <a:srgbClr val="FF0000"/>
                </a:solidFill>
                <a:effectLst>
                  <a:outerShdw blurRad="38100" dist="38100" dir="2700000" algn="tl">
                    <a:srgbClr val="000000">
                      <a:alpha val="43137"/>
                    </a:srgbClr>
                  </a:outerShdw>
                </a:effectLst>
              </a:rPr>
              <a:t>Procedural timeline </a:t>
            </a:r>
            <a:endParaRPr lang="ru-RU" sz="3600" dirty="0">
              <a:solidFill>
                <a:srgbClr val="FF0000"/>
              </a:solidFill>
              <a:effectLst>
                <a:outerShdw blurRad="38100" dist="38100" dir="2700000" algn="tl">
                  <a:srgbClr val="000000">
                    <a:alpha val="43137"/>
                  </a:srgbClr>
                </a:outerShdw>
              </a:effectLst>
            </a:endParaRPr>
          </a:p>
        </p:txBody>
      </p:sp>
      <p:sp>
        <p:nvSpPr>
          <p:cNvPr id="3" name="Объект 2">
            <a:extLst>
              <a:ext uri="{FF2B5EF4-FFF2-40B4-BE49-F238E27FC236}">
                <a16:creationId xmlns:a16="http://schemas.microsoft.com/office/drawing/2014/main" id="{9AEC562B-09ED-4068-881B-425D1CC3505C}"/>
              </a:ext>
            </a:extLst>
          </p:cNvPr>
          <p:cNvSpPr>
            <a:spLocks noGrp="1"/>
          </p:cNvSpPr>
          <p:nvPr>
            <p:ph idx="1"/>
          </p:nvPr>
        </p:nvSpPr>
        <p:spPr>
          <a:xfrm>
            <a:off x="609642" y="1600247"/>
            <a:ext cx="11224847" cy="5097421"/>
          </a:xfrm>
        </p:spPr>
        <p:txBody>
          <a:bodyPr>
            <a:normAutofit fontScale="70000" lnSpcReduction="20000"/>
          </a:bodyPr>
          <a:lstStyle/>
          <a:p>
            <a:r>
              <a:rPr lang="en-US" dirty="0">
                <a:solidFill>
                  <a:srgbClr val="0070C0"/>
                </a:solidFill>
                <a:effectLst>
                  <a:outerShdw blurRad="38100" dist="38100" dir="2700000" algn="tl">
                    <a:srgbClr val="000000">
                      <a:alpha val="43137"/>
                    </a:srgbClr>
                  </a:outerShdw>
                </a:effectLst>
              </a:rPr>
              <a:t>Status reports of the topical sub-groups.      SC – September 2019</a:t>
            </a:r>
          </a:p>
          <a:p>
            <a:r>
              <a:rPr lang="en-US" dirty="0">
                <a:solidFill>
                  <a:srgbClr val="0070C0"/>
                </a:solidFill>
                <a:effectLst>
                  <a:outerShdw blurRad="38100" dist="38100" dir="2700000" algn="tl">
                    <a:srgbClr val="000000">
                      <a:alpha val="43137"/>
                    </a:srgbClr>
                  </a:outerShdw>
                </a:effectLst>
              </a:rPr>
              <a:t>International WG meeting –recommendations for sub-groups  and for editorial board (EB)   -                                       September 2019</a:t>
            </a:r>
          </a:p>
          <a:p>
            <a:r>
              <a:rPr lang="en-US" dirty="0">
                <a:solidFill>
                  <a:srgbClr val="0070C0"/>
                </a:solidFill>
                <a:effectLst>
                  <a:outerShdw blurRad="38100" dist="38100" dir="2700000" algn="tl">
                    <a:srgbClr val="000000">
                      <a:alpha val="43137"/>
                    </a:srgbClr>
                  </a:outerShdw>
                </a:effectLst>
              </a:rPr>
              <a:t>Discussion in S-T-Committee of JINR, recommendations for EB –    					                                               October 2019</a:t>
            </a:r>
          </a:p>
          <a:p>
            <a:pPr marL="0" indent="0">
              <a:buNone/>
            </a:pPr>
            <a:endParaRPr lang="en-US" dirty="0">
              <a:solidFill>
                <a:srgbClr val="0070C0"/>
              </a:solidFill>
              <a:effectLst>
                <a:outerShdw blurRad="38100" dist="38100" dir="2700000" algn="tl">
                  <a:srgbClr val="000000">
                    <a:alpha val="43137"/>
                  </a:srgbClr>
                </a:outerShdw>
              </a:effectLst>
            </a:endParaRPr>
          </a:p>
          <a:p>
            <a:r>
              <a:rPr lang="en-US" dirty="0">
                <a:solidFill>
                  <a:srgbClr val="0070C0"/>
                </a:solidFill>
                <a:effectLst>
                  <a:outerShdw blurRad="38100" dist="38100" dir="2700000" algn="tl">
                    <a:srgbClr val="000000">
                      <a:alpha val="43137"/>
                    </a:srgbClr>
                  </a:outerShdw>
                </a:effectLst>
              </a:rPr>
              <a:t>Status report in CPP –                                           November 2019</a:t>
            </a:r>
          </a:p>
          <a:p>
            <a:r>
              <a:rPr lang="en-US" dirty="0">
                <a:solidFill>
                  <a:srgbClr val="0070C0"/>
                </a:solidFill>
                <a:effectLst>
                  <a:outerShdw blurRad="38100" dist="38100" dir="2700000" algn="tl">
                    <a:srgbClr val="000000">
                      <a:alpha val="43137"/>
                    </a:srgbClr>
                  </a:outerShdw>
                </a:effectLst>
              </a:rPr>
              <a:t>Integration and final text</a:t>
            </a:r>
            <a:r>
              <a:rPr lang="ru-RU" dirty="0">
                <a:solidFill>
                  <a:srgbClr val="0070C0"/>
                </a:solidFill>
                <a:effectLst>
                  <a:outerShdw blurRad="38100" dist="38100" dir="2700000" algn="tl">
                    <a:srgbClr val="000000">
                      <a:alpha val="43137"/>
                    </a:srgbClr>
                  </a:outerShdw>
                </a:effectLst>
              </a:rPr>
              <a:t> </a:t>
            </a:r>
            <a:r>
              <a:rPr lang="en-US" dirty="0">
                <a:solidFill>
                  <a:srgbClr val="0070C0"/>
                </a:solidFill>
                <a:effectLst>
                  <a:outerShdw blurRad="38100" dist="38100" dir="2700000" algn="tl">
                    <a:srgbClr val="000000">
                      <a:alpha val="43137"/>
                    </a:srgbClr>
                  </a:outerShdw>
                </a:effectLst>
              </a:rPr>
              <a:t>editing -      November 2019 – January 2020</a:t>
            </a:r>
          </a:p>
          <a:p>
            <a:endParaRPr lang="en-US" dirty="0">
              <a:solidFill>
                <a:srgbClr val="0070C0"/>
              </a:solidFill>
              <a:effectLst>
                <a:outerShdw blurRad="38100" dist="38100" dir="2700000" algn="tl">
                  <a:srgbClr val="000000">
                    <a:alpha val="43137"/>
                  </a:srgbClr>
                </a:outerShdw>
              </a:effectLst>
            </a:endParaRPr>
          </a:p>
          <a:p>
            <a:r>
              <a:rPr lang="en-US" dirty="0">
                <a:solidFill>
                  <a:srgbClr val="7030A0"/>
                </a:solidFill>
                <a:effectLst>
                  <a:outerShdw blurRad="38100" dist="38100" dir="2700000" algn="tl">
                    <a:srgbClr val="000000">
                      <a:alpha val="43137"/>
                    </a:srgbClr>
                  </a:outerShdw>
                </a:effectLst>
              </a:rPr>
              <a:t>Draft sent to the members of IWG (15.01.2020)  -  amendments suggested</a:t>
            </a:r>
          </a:p>
          <a:p>
            <a:r>
              <a:rPr lang="en-US" dirty="0">
                <a:solidFill>
                  <a:srgbClr val="C00000"/>
                </a:solidFill>
                <a:effectLst>
                  <a:outerShdw blurRad="38100" dist="38100" dir="2700000" algn="tl">
                    <a:srgbClr val="000000">
                      <a:alpha val="43137"/>
                    </a:srgbClr>
                  </a:outerShdw>
                </a:effectLst>
              </a:rPr>
              <a:t>Presentation in S-T-Committee of JINR              February 2020</a:t>
            </a:r>
          </a:p>
          <a:p>
            <a:r>
              <a:rPr lang="en-US" dirty="0">
                <a:solidFill>
                  <a:srgbClr val="7030A0"/>
                </a:solidFill>
                <a:effectLst>
                  <a:outerShdw blurRad="38100" dist="38100" dir="2700000" algn="tl">
                    <a:srgbClr val="000000">
                      <a:alpha val="43137"/>
                    </a:srgbClr>
                  </a:outerShdw>
                </a:effectLst>
              </a:rPr>
              <a:t>Presentation in SC  for approval -                        February 2020</a:t>
            </a:r>
          </a:p>
          <a:p>
            <a:r>
              <a:rPr lang="en-US" dirty="0">
                <a:solidFill>
                  <a:srgbClr val="7030A0"/>
                </a:solidFill>
                <a:effectLst>
                  <a:outerShdw blurRad="38100" dist="38100" dir="2700000" algn="tl">
                    <a:srgbClr val="000000">
                      <a:alpha val="43137"/>
                    </a:srgbClr>
                  </a:outerShdw>
                </a:effectLst>
              </a:rPr>
              <a:t>Approval by CPP  -                                                  March 2020</a:t>
            </a:r>
          </a:p>
          <a:p>
            <a:r>
              <a:rPr lang="en-US" dirty="0">
                <a:solidFill>
                  <a:srgbClr val="7030A0"/>
                </a:solidFill>
                <a:effectLst>
                  <a:outerShdw blurRad="38100" dist="38100" dir="2700000" algn="tl">
                    <a:srgbClr val="000000">
                      <a:alpha val="43137"/>
                    </a:srgbClr>
                  </a:outerShdw>
                </a:effectLst>
              </a:rPr>
              <a:t>Printing of the SLRP  book (scientific part).</a:t>
            </a:r>
          </a:p>
          <a:p>
            <a:endParaRPr lang="en-US" dirty="0"/>
          </a:p>
          <a:p>
            <a:endParaRPr lang="ru-RU" dirty="0"/>
          </a:p>
        </p:txBody>
      </p:sp>
    </p:spTree>
    <p:extLst>
      <p:ext uri="{BB962C8B-B14F-4D97-AF65-F5344CB8AC3E}">
        <p14:creationId xmlns:p14="http://schemas.microsoft.com/office/powerpoint/2010/main" val="27981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521" y="3209442"/>
            <a:ext cx="7112149" cy="2368398"/>
          </a:xfrm>
          <a:solidFill>
            <a:schemeClr val="accent3">
              <a:lumMod val="20000"/>
              <a:lumOff val="80000"/>
            </a:schemeClr>
          </a:solidFill>
        </p:spPr>
        <p:txBody>
          <a:bodyPr>
            <a:normAutofit/>
          </a:bodyPr>
          <a:lstStyle/>
          <a:p>
            <a:r>
              <a:rPr lang="en-US" sz="2400" dirty="0"/>
              <a:t>The current versions of working documents from the sub-groups are posted :</a:t>
            </a:r>
            <a:br>
              <a:rPr lang="en-US" sz="2400" dirty="0"/>
            </a:br>
            <a:r>
              <a:rPr lang="en-US" sz="2400" dirty="0"/>
              <a:t>https://indico.jinr.ru/event/1121/</a:t>
            </a:r>
            <a:endParaRPr lang="de-DE" sz="3600" dirty="0"/>
          </a:p>
        </p:txBody>
      </p:sp>
      <p:sp>
        <p:nvSpPr>
          <p:cNvPr id="3" name="Inhaltsplatzhalter 2"/>
          <p:cNvSpPr>
            <a:spLocks noGrp="1"/>
          </p:cNvSpPr>
          <p:nvPr>
            <p:ph idx="1"/>
          </p:nvPr>
        </p:nvSpPr>
        <p:spPr>
          <a:xfrm>
            <a:off x="447043" y="5881141"/>
            <a:ext cx="11440160" cy="1688123"/>
          </a:xfrm>
        </p:spPr>
        <p:txBody>
          <a:bodyPr>
            <a:normAutofit/>
          </a:bodyPr>
          <a:lstStyle/>
          <a:p>
            <a:pPr marL="0" indent="0" algn="ctr">
              <a:spcAft>
                <a:spcPts val="600"/>
              </a:spcAft>
              <a:buNone/>
            </a:pPr>
            <a:r>
              <a:rPr lang="en-US" sz="2000" dirty="0">
                <a:latin typeface="Arial"/>
                <a:ea typeface="Times New Roman"/>
                <a:cs typeface="Times New Roman"/>
              </a:rPr>
              <a:t> </a:t>
            </a:r>
            <a:r>
              <a:rPr lang="en-US" sz="1600" dirty="0">
                <a:latin typeface="Arial"/>
                <a:ea typeface="Times New Roman"/>
                <a:cs typeface="Times New Roman"/>
              </a:rPr>
              <a:t>SLRP is a forward look enabling JINR scientific community, in interaction with policy makers of JINR member States, to </a:t>
            </a:r>
            <a:r>
              <a:rPr lang="en-US" sz="1600" b="1" dirty="0">
                <a:solidFill>
                  <a:srgbClr val="FF0000"/>
                </a:solidFill>
                <a:latin typeface="Arial"/>
                <a:ea typeface="Times New Roman"/>
                <a:cs typeface="Times New Roman"/>
              </a:rPr>
              <a:t>develop long-term views </a:t>
            </a:r>
            <a:r>
              <a:rPr lang="en-US" sz="1600" dirty="0">
                <a:latin typeface="Arial"/>
                <a:ea typeface="Times New Roman"/>
                <a:cs typeface="Times New Roman"/>
              </a:rPr>
              <a:t>and </a:t>
            </a:r>
            <a:r>
              <a:rPr lang="en-US" sz="1600" b="1" dirty="0">
                <a:solidFill>
                  <a:srgbClr val="FF0000"/>
                </a:solidFill>
                <a:latin typeface="Arial"/>
                <a:ea typeface="Times New Roman"/>
                <a:cs typeface="Times New Roman"/>
              </a:rPr>
              <a:t>analyses of future research developments</a:t>
            </a:r>
            <a:r>
              <a:rPr lang="en-US" sz="1600" dirty="0">
                <a:latin typeface="Arial"/>
                <a:ea typeface="Times New Roman"/>
                <a:cs typeface="Times New Roman"/>
              </a:rPr>
              <a:t> with the aim of defining research agendas of JINR laboratories </a:t>
            </a:r>
            <a:r>
              <a:rPr lang="en-US" sz="1600" b="1" dirty="0">
                <a:solidFill>
                  <a:srgbClr val="FF0000"/>
                </a:solidFill>
                <a:latin typeface="Arial"/>
                <a:ea typeface="Times New Roman"/>
                <a:cs typeface="Times New Roman"/>
              </a:rPr>
              <a:t>in national and international context. </a:t>
            </a:r>
            <a:endParaRPr lang="de-DE" sz="1800" b="1" dirty="0">
              <a:solidFill>
                <a:srgbClr val="FF0000"/>
              </a:solidFill>
              <a:latin typeface="Times New Roman"/>
              <a:ea typeface="Times New Roman"/>
              <a:cs typeface="Times New Roman"/>
            </a:endParaRPr>
          </a:p>
        </p:txBody>
      </p:sp>
      <p:pic>
        <p:nvPicPr>
          <p:cNvPr id="4" name="Рисунок 2">
            <a:extLst>
              <a:ext uri="{FF2B5EF4-FFF2-40B4-BE49-F238E27FC236}">
                <a16:creationId xmlns:a16="http://schemas.microsoft.com/office/drawing/2014/main" id="{1ECDC7B5-3FAD-4D97-BFA3-F5DA281D844D}"/>
              </a:ext>
            </a:extLst>
          </p:cNvPr>
          <p:cNvPicPr>
            <a:picLocks noChangeAspect="1"/>
          </p:cNvPicPr>
          <p:nvPr/>
        </p:nvPicPr>
        <p:blipFill>
          <a:blip r:embed="rId2">
            <a:extLst>
              <a:ext uri="{28A0092B-C50C-407E-A947-70E740481C1C}">
                <a14:useLocalDpi xmlns:a14="http://schemas.microsoft.com/office/drawing/2010/main" val="0"/>
              </a:ext>
            </a:extLst>
          </a:blip>
          <a:srcRect l="11461" r="29865"/>
          <a:stretch>
            <a:fillRect/>
          </a:stretch>
        </p:blipFill>
        <p:spPr bwMode="auto">
          <a:xfrm>
            <a:off x="42" y="105"/>
            <a:ext cx="5445659" cy="306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5657557" y="1122306"/>
            <a:ext cx="6096000" cy="1569234"/>
          </a:xfrm>
          <a:prstGeom prst="rect">
            <a:avLst/>
          </a:prstGeom>
        </p:spPr>
        <p:txBody>
          <a:bodyPr lIns="90989" tIns="45509" rIns="90989" bIns="45509">
            <a:spAutoFit/>
          </a:bodyPr>
          <a:lstStyle/>
          <a:p>
            <a:pPr algn="ctr"/>
            <a:r>
              <a:rPr lang="en-US" sz="3200" b="1" dirty="0">
                <a:solidFill>
                  <a:srgbClr val="FF0000"/>
                </a:solidFill>
                <a:effectLst>
                  <a:outerShdw blurRad="38100" dist="38100" dir="2700000" algn="tl">
                    <a:srgbClr val="000000">
                      <a:alpha val="43137"/>
                    </a:srgbClr>
                  </a:outerShdw>
                </a:effectLst>
              </a:rPr>
              <a:t>SLRP will form the basis of the next  JINR 7-year plan for the period 2024-2030</a:t>
            </a:r>
            <a:endParaRPr lang="de-DE"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5726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675" y="3343691"/>
            <a:ext cx="3695700" cy="29432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900" r="32276"/>
          <a:stretch/>
        </p:blipFill>
        <p:spPr>
          <a:xfrm>
            <a:off x="6817779" y="3424854"/>
            <a:ext cx="2232248" cy="230428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3457" b="4546"/>
          <a:stretch/>
        </p:blipFill>
        <p:spPr>
          <a:xfrm>
            <a:off x="2584174" y="690787"/>
            <a:ext cx="2642013" cy="1809204"/>
          </a:xfrm>
          <a:prstGeom prst="rect">
            <a:avLst/>
          </a:prstGeom>
        </p:spPr>
      </p:pic>
      <p:sp>
        <p:nvSpPr>
          <p:cNvPr id="3" name="TextBox 2"/>
          <p:cNvSpPr txBox="1"/>
          <p:nvPr/>
        </p:nvSpPr>
        <p:spPr>
          <a:xfrm>
            <a:off x="4812568" y="190346"/>
            <a:ext cx="1558760" cy="1000489"/>
          </a:xfrm>
          <a:prstGeom prst="rect">
            <a:avLst/>
          </a:prstGeom>
          <a:solidFill>
            <a:srgbClr val="FFCC00"/>
          </a:solidFill>
          <a:ln w="28575">
            <a:solidFill>
              <a:srgbClr val="CC3300"/>
            </a:solidFill>
          </a:ln>
        </p:spPr>
        <p:txBody>
          <a:bodyPr wrap="square" lIns="90989" tIns="45509" rIns="90989" bIns="45509" rtlCol="0">
            <a:spAutoFit/>
          </a:bodyPr>
          <a:lstStyle/>
          <a:p>
            <a:pPr defTabSz="454957" eaLnBrk="0" fontAlgn="base" hangingPunct="0">
              <a:lnSpc>
                <a:spcPct val="123000"/>
              </a:lnSpc>
              <a:spcBef>
                <a:spcPct val="0"/>
              </a:spcBef>
              <a:spcAft>
                <a:spcPct val="0"/>
              </a:spcAft>
              <a:buClr>
                <a:srgbClr val="000000"/>
              </a:buClr>
              <a:buSzPct val="100000"/>
            </a:pPr>
            <a:r>
              <a:rPr lang="en-US" sz="4800" dirty="0">
                <a:solidFill>
                  <a:srgbClr val="000000"/>
                </a:solidFill>
                <a:effectLst>
                  <a:outerShdw blurRad="38100" dist="38100" dir="2700000" algn="tl">
                    <a:srgbClr val="000000">
                      <a:alpha val="43137"/>
                    </a:srgbClr>
                  </a:outerShdw>
                </a:effectLst>
                <a:latin typeface="Times New Roman" pitchFamily="18" charset="0"/>
              </a:rPr>
              <a:t>2030</a:t>
            </a:r>
          </a:p>
        </p:txBody>
      </p:sp>
      <p:sp>
        <p:nvSpPr>
          <p:cNvPr id="7" name="TextBox 6"/>
          <p:cNvSpPr txBox="1"/>
          <p:nvPr/>
        </p:nvSpPr>
        <p:spPr>
          <a:xfrm>
            <a:off x="7248131" y="1062917"/>
            <a:ext cx="4400531" cy="773312"/>
          </a:xfrm>
          <a:prstGeom prst="rect">
            <a:avLst/>
          </a:prstGeom>
          <a:solidFill>
            <a:srgbClr val="FFCC00"/>
          </a:solidFill>
          <a:ln w="28575">
            <a:solidFill>
              <a:srgbClr val="CC3300"/>
            </a:solidFill>
          </a:ln>
        </p:spPr>
        <p:txBody>
          <a:bodyPr wrap="square" lIns="90989" tIns="45509" rIns="90989" bIns="45509" rtlCol="0">
            <a:spAutoFit/>
          </a:bodyPr>
          <a:lstStyle/>
          <a:p>
            <a:pPr defTabSz="454957" eaLnBrk="0" fontAlgn="base" hangingPunct="0">
              <a:lnSpc>
                <a:spcPct val="123000"/>
              </a:lnSpc>
              <a:spcBef>
                <a:spcPct val="0"/>
              </a:spcBef>
              <a:spcAft>
                <a:spcPct val="0"/>
              </a:spcAft>
              <a:buClr>
                <a:srgbClr val="000000"/>
              </a:buClr>
              <a:buSzPct val="100000"/>
            </a:pPr>
            <a:r>
              <a:rPr lang="en-US" sz="36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a strategy !</a:t>
            </a:r>
          </a:p>
        </p:txBody>
      </p:sp>
      <p:cxnSp>
        <p:nvCxnSpPr>
          <p:cNvPr id="9" name="Straight Arrow Connector 8"/>
          <p:cNvCxnSpPr/>
          <p:nvPr/>
        </p:nvCxnSpPr>
        <p:spPr bwMode="auto">
          <a:xfrm flipV="1">
            <a:off x="4223834" y="1772816"/>
            <a:ext cx="3145051" cy="2016224"/>
          </a:xfrm>
          <a:prstGeom prst="straightConnector1">
            <a:avLst/>
          </a:prstGeom>
          <a:solidFill>
            <a:srgbClr val="00B8FF"/>
          </a:solidFill>
          <a:ln w="666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2"/>
          <p:cNvSpPr txBox="1"/>
          <p:nvPr/>
        </p:nvSpPr>
        <p:spPr>
          <a:xfrm>
            <a:off x="1454353" y="4356285"/>
            <a:ext cx="1558760" cy="1000489"/>
          </a:xfrm>
          <a:prstGeom prst="rect">
            <a:avLst/>
          </a:prstGeom>
          <a:solidFill>
            <a:srgbClr val="FFCC00"/>
          </a:solidFill>
          <a:ln w="28575">
            <a:solidFill>
              <a:srgbClr val="CC3300"/>
            </a:solidFill>
          </a:ln>
        </p:spPr>
        <p:txBody>
          <a:bodyPr wrap="square" lIns="90989" tIns="45509" rIns="90989" bIns="45509" rtlCol="0">
            <a:spAutoFit/>
          </a:bodyPr>
          <a:lstStyle/>
          <a:p>
            <a:pPr defTabSz="454957" eaLnBrk="0" fontAlgn="base" hangingPunct="0">
              <a:lnSpc>
                <a:spcPct val="123000"/>
              </a:lnSpc>
              <a:spcBef>
                <a:spcPct val="0"/>
              </a:spcBef>
              <a:spcAft>
                <a:spcPct val="0"/>
              </a:spcAft>
              <a:buClr>
                <a:srgbClr val="000000"/>
              </a:buClr>
              <a:buSzPct val="100000"/>
            </a:pPr>
            <a:r>
              <a:rPr lang="en-US" sz="4800" dirty="0">
                <a:solidFill>
                  <a:srgbClr val="000000"/>
                </a:solidFill>
                <a:effectLst>
                  <a:outerShdw blurRad="38100" dist="38100" dir="2700000" algn="tl">
                    <a:srgbClr val="000000">
                      <a:alpha val="43137"/>
                    </a:srgbClr>
                  </a:outerShdw>
                </a:effectLst>
                <a:latin typeface="Times New Roman" pitchFamily="18" charset="0"/>
              </a:rPr>
              <a:t>2020</a:t>
            </a:r>
          </a:p>
        </p:txBody>
      </p:sp>
    </p:spTree>
    <p:extLst>
      <p:ext uri="{BB962C8B-B14F-4D97-AF65-F5344CB8AC3E}">
        <p14:creationId xmlns:p14="http://schemas.microsoft.com/office/powerpoint/2010/main" val="5287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6" presetClass="entr" presetSubtype="16"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FCE3D5-89C7-477C-A329-EBC4C2D62CC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70B8F5B7-F4F8-438E-8D09-8A011AC48478}"/>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34EEC9A7-E114-4226-8675-DAA1FFCE32AA}"/>
              </a:ext>
            </a:extLst>
          </p:cNvPr>
          <p:cNvPicPr>
            <a:picLocks noChangeAspect="1"/>
          </p:cNvPicPr>
          <p:nvPr/>
        </p:nvPicPr>
        <p:blipFill>
          <a:blip r:embed="rId2"/>
          <a:stretch>
            <a:fillRect/>
          </a:stretch>
        </p:blipFill>
        <p:spPr>
          <a:xfrm>
            <a:off x="0" y="142898"/>
            <a:ext cx="12192000" cy="6593401"/>
          </a:xfrm>
          <a:prstGeom prst="rect">
            <a:avLst/>
          </a:prstGeom>
        </p:spPr>
      </p:pic>
    </p:spTree>
    <p:extLst>
      <p:ext uri="{BB962C8B-B14F-4D97-AF65-F5344CB8AC3E}">
        <p14:creationId xmlns:p14="http://schemas.microsoft.com/office/powerpoint/2010/main" val="1364100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89D3AA-3E4E-429D-A683-4CC50AEF2365}"/>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2B90ED9B-D43E-449F-8BE9-600BCE8F35E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2561" y="37108"/>
            <a:ext cx="8008469" cy="6820892"/>
          </a:xfrm>
        </p:spPr>
      </p:pic>
    </p:spTree>
    <p:extLst>
      <p:ext uri="{BB962C8B-B14F-4D97-AF65-F5344CB8AC3E}">
        <p14:creationId xmlns:p14="http://schemas.microsoft.com/office/powerpoint/2010/main" val="3612218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SLRP IWG</a:t>
            </a:r>
            <a:endParaRPr lang="ru-RU" dirty="0"/>
          </a:p>
        </p:txBody>
      </p:sp>
      <p:sp>
        <p:nvSpPr>
          <p:cNvPr id="5" name="Прямоугольник 4"/>
          <p:cNvSpPr/>
          <p:nvPr/>
        </p:nvSpPr>
        <p:spPr>
          <a:xfrm>
            <a:off x="2235200" y="1981200"/>
            <a:ext cx="25400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sp>
        <p:nvSpPr>
          <p:cNvPr id="6" name="Прямоугольник 5"/>
          <p:cNvSpPr/>
          <p:nvPr/>
        </p:nvSpPr>
        <p:spPr>
          <a:xfrm>
            <a:off x="6705679" y="1765300"/>
            <a:ext cx="2823473" cy="1130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sp>
        <p:nvSpPr>
          <p:cNvPr id="8" name="TextBox 7"/>
          <p:cNvSpPr txBox="1"/>
          <p:nvPr/>
        </p:nvSpPr>
        <p:spPr>
          <a:xfrm>
            <a:off x="2608985" y="2084475"/>
            <a:ext cx="1863231" cy="707460"/>
          </a:xfrm>
          <a:prstGeom prst="rect">
            <a:avLst/>
          </a:prstGeom>
          <a:noFill/>
        </p:spPr>
        <p:txBody>
          <a:bodyPr wrap="square" lIns="90989" tIns="45509" rIns="90989" bIns="45509" rtlCol="0">
            <a:spAutoFit/>
          </a:bodyPr>
          <a:lstStyle/>
          <a:p>
            <a:pPr>
              <a:defRPr/>
            </a:pPr>
            <a:r>
              <a:rPr lang="en-US" sz="2000" b="1" dirty="0">
                <a:solidFill>
                  <a:prstClr val="black"/>
                </a:solidFill>
              </a:rPr>
              <a:t>SLRP for Science</a:t>
            </a:r>
            <a:endParaRPr lang="ru-RU" sz="2000" b="1" dirty="0">
              <a:solidFill>
                <a:prstClr val="black"/>
              </a:solidFill>
            </a:endParaRPr>
          </a:p>
        </p:txBody>
      </p:sp>
      <p:sp>
        <p:nvSpPr>
          <p:cNvPr id="9" name="TextBox 8"/>
          <p:cNvSpPr txBox="1"/>
          <p:nvPr/>
        </p:nvSpPr>
        <p:spPr>
          <a:xfrm>
            <a:off x="7018643" y="1695343"/>
            <a:ext cx="2196550" cy="1199902"/>
          </a:xfrm>
          <a:prstGeom prst="rect">
            <a:avLst/>
          </a:prstGeom>
          <a:noFill/>
        </p:spPr>
        <p:txBody>
          <a:bodyPr wrap="none" lIns="90989" tIns="45509" rIns="90989" bIns="45509" rtlCol="0">
            <a:spAutoFit/>
          </a:bodyPr>
          <a:lstStyle/>
          <a:p>
            <a:pPr>
              <a:defRPr/>
            </a:pPr>
            <a:r>
              <a:rPr lang="en-US" b="1" dirty="0">
                <a:solidFill>
                  <a:prstClr val="black"/>
                </a:solidFill>
              </a:rPr>
              <a:t>Development of JINR</a:t>
            </a:r>
          </a:p>
          <a:p>
            <a:pPr>
              <a:defRPr/>
            </a:pPr>
            <a:r>
              <a:rPr lang="en-US" b="1" dirty="0">
                <a:solidFill>
                  <a:prstClr val="black"/>
                </a:solidFill>
              </a:rPr>
              <a:t>as International </a:t>
            </a:r>
          </a:p>
          <a:p>
            <a:pPr>
              <a:defRPr/>
            </a:pPr>
            <a:r>
              <a:rPr lang="en-US" b="1" dirty="0">
                <a:solidFill>
                  <a:prstClr val="black"/>
                </a:solidFill>
              </a:rPr>
              <a:t>Intergovernmental </a:t>
            </a:r>
          </a:p>
          <a:p>
            <a:pPr>
              <a:defRPr/>
            </a:pPr>
            <a:r>
              <a:rPr lang="en-US" b="1" dirty="0" err="1">
                <a:solidFill>
                  <a:prstClr val="black"/>
                </a:solidFill>
              </a:rPr>
              <a:t>Organisation</a:t>
            </a:r>
            <a:endParaRPr lang="ru-RU" sz="2000" b="1" dirty="0">
              <a:solidFill>
                <a:prstClr val="black"/>
              </a:solidFill>
            </a:endParaRPr>
          </a:p>
        </p:txBody>
      </p:sp>
      <p:sp>
        <p:nvSpPr>
          <p:cNvPr id="10" name="Скругленный прямоугольник 9"/>
          <p:cNvSpPr/>
          <p:nvPr/>
        </p:nvSpPr>
        <p:spPr>
          <a:xfrm>
            <a:off x="4365334" y="552382"/>
            <a:ext cx="3419971"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cxnSp>
        <p:nvCxnSpPr>
          <p:cNvPr id="12" name="Прямая со стрелкой 11"/>
          <p:cNvCxnSpPr>
            <a:endCxn id="5" idx="0"/>
          </p:cNvCxnSpPr>
          <p:nvPr/>
        </p:nvCxnSpPr>
        <p:spPr>
          <a:xfrm flipH="1">
            <a:off x="3505200" y="1295400"/>
            <a:ext cx="17780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6965991" y="1314474"/>
            <a:ext cx="1246639" cy="450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Блок-схема: несколько документов 15"/>
          <p:cNvSpPr/>
          <p:nvPr/>
        </p:nvSpPr>
        <p:spPr>
          <a:xfrm>
            <a:off x="1567111" y="3581400"/>
            <a:ext cx="3309692" cy="160020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cxnSp>
        <p:nvCxnSpPr>
          <p:cNvPr id="18" name="Прямая со стрелкой 17"/>
          <p:cNvCxnSpPr>
            <a:stCxn id="5" idx="2"/>
          </p:cNvCxnSpPr>
          <p:nvPr/>
        </p:nvCxnSpPr>
        <p:spPr>
          <a:xfrm>
            <a:off x="3505200" y="2895601"/>
            <a:ext cx="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153856" y="4058357"/>
            <a:ext cx="1454680" cy="922904"/>
          </a:xfrm>
          <a:prstGeom prst="rect">
            <a:avLst/>
          </a:prstGeom>
          <a:noFill/>
        </p:spPr>
        <p:txBody>
          <a:bodyPr wrap="none" lIns="90989" tIns="45509" rIns="90989" bIns="45509" rtlCol="0">
            <a:spAutoFit/>
          </a:bodyPr>
          <a:lstStyle/>
          <a:p>
            <a:pPr algn="ctr">
              <a:defRPr/>
            </a:pPr>
            <a:r>
              <a:rPr lang="en-US" b="1" dirty="0">
                <a:solidFill>
                  <a:prstClr val="black"/>
                </a:solidFill>
              </a:rPr>
              <a:t>Thematically </a:t>
            </a:r>
          </a:p>
          <a:p>
            <a:pPr algn="ctr">
              <a:defRPr/>
            </a:pPr>
            <a:r>
              <a:rPr lang="en-US" b="1" dirty="0">
                <a:solidFill>
                  <a:prstClr val="black"/>
                </a:solidFill>
              </a:rPr>
              <a:t>o</a:t>
            </a:r>
            <a:r>
              <a:rPr lang="en-US" b="1" dirty="0" err="1">
                <a:solidFill>
                  <a:prstClr val="black"/>
                </a:solidFill>
              </a:rPr>
              <a:t>riented</a:t>
            </a:r>
            <a:r>
              <a:rPr lang="en-US" b="1" dirty="0">
                <a:solidFill>
                  <a:prstClr val="black"/>
                </a:solidFill>
              </a:rPr>
              <a:t> </a:t>
            </a:r>
          </a:p>
          <a:p>
            <a:pPr algn="ctr">
              <a:defRPr/>
            </a:pPr>
            <a:r>
              <a:rPr lang="en-US" b="1" dirty="0">
                <a:solidFill>
                  <a:prstClr val="black"/>
                </a:solidFill>
              </a:rPr>
              <a:t>sub-groups</a:t>
            </a:r>
            <a:endParaRPr lang="ru-RU" b="1" dirty="0">
              <a:solidFill>
                <a:prstClr val="black"/>
              </a:solidFill>
            </a:endParaRPr>
          </a:p>
        </p:txBody>
      </p:sp>
      <p:sp>
        <p:nvSpPr>
          <p:cNvPr id="20" name="Блок-схема: несколько документов 19"/>
          <p:cNvSpPr/>
          <p:nvPr/>
        </p:nvSpPr>
        <p:spPr>
          <a:xfrm>
            <a:off x="7620003" y="3627519"/>
            <a:ext cx="2641600" cy="1554181"/>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cxnSp>
        <p:nvCxnSpPr>
          <p:cNvPr id="23" name="Прямая со стрелкой 22"/>
          <p:cNvCxnSpPr>
            <a:stCxn id="6" idx="2"/>
          </p:cNvCxnSpPr>
          <p:nvPr/>
        </p:nvCxnSpPr>
        <p:spPr>
          <a:xfrm>
            <a:off x="8117343" y="2895601"/>
            <a:ext cx="87426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99911" y="4003973"/>
            <a:ext cx="1401781" cy="922904"/>
          </a:xfrm>
          <a:prstGeom prst="rect">
            <a:avLst/>
          </a:prstGeom>
          <a:noFill/>
        </p:spPr>
        <p:txBody>
          <a:bodyPr wrap="none" lIns="90989" tIns="45509" rIns="90989" bIns="45509" rtlCol="0">
            <a:spAutoFit/>
          </a:bodyPr>
          <a:lstStyle/>
          <a:p>
            <a:pPr algn="ctr">
              <a:defRPr/>
            </a:pPr>
            <a:r>
              <a:rPr lang="en-US" b="1" dirty="0">
                <a:solidFill>
                  <a:prstClr val="black"/>
                </a:solidFill>
              </a:rPr>
              <a:t>Thematically</a:t>
            </a:r>
          </a:p>
          <a:p>
            <a:pPr algn="ctr">
              <a:defRPr/>
            </a:pPr>
            <a:r>
              <a:rPr lang="en-US" b="1" dirty="0">
                <a:solidFill>
                  <a:prstClr val="black"/>
                </a:solidFill>
              </a:rPr>
              <a:t>oriented </a:t>
            </a:r>
          </a:p>
          <a:p>
            <a:pPr algn="ctr">
              <a:defRPr/>
            </a:pPr>
            <a:r>
              <a:rPr lang="en-US" b="1" dirty="0">
                <a:solidFill>
                  <a:prstClr val="black"/>
                </a:solidFill>
              </a:rPr>
              <a:t>sub-groups</a:t>
            </a:r>
            <a:endParaRPr lang="ru-RU" b="1" dirty="0">
              <a:solidFill>
                <a:prstClr val="black"/>
              </a:solidFill>
            </a:endParaRPr>
          </a:p>
        </p:txBody>
      </p:sp>
      <p:sp>
        <p:nvSpPr>
          <p:cNvPr id="21" name="Ellipse 20"/>
          <p:cNvSpPr/>
          <p:nvPr/>
        </p:nvSpPr>
        <p:spPr>
          <a:xfrm>
            <a:off x="1203871" y="1295400"/>
            <a:ext cx="4079332" cy="4591050"/>
          </a:xfrm>
          <a:prstGeom prst="ellipse">
            <a:avLst/>
          </a:prstGeom>
          <a:solidFill>
            <a:schemeClr val="accent2">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endParaRPr lang="de-DE">
              <a:solidFill>
                <a:prstClr val="white"/>
              </a:solidFill>
            </a:endParaRPr>
          </a:p>
        </p:txBody>
      </p:sp>
    </p:spTree>
    <p:extLst>
      <p:ext uri="{BB962C8B-B14F-4D97-AF65-F5344CB8AC3E}">
        <p14:creationId xmlns:p14="http://schemas.microsoft.com/office/powerpoint/2010/main" val="272216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43574" y="152400"/>
            <a:ext cx="8826343" cy="1393304"/>
          </a:xfrm>
          <a:solidFill>
            <a:schemeClr val="accent3">
              <a:lumMod val="20000"/>
              <a:lumOff val="80000"/>
            </a:schemeClr>
          </a:solidFill>
          <a:ln w="15875">
            <a:solidFill>
              <a:schemeClr val="accent3">
                <a:lumMod val="75000"/>
              </a:schemeClr>
            </a:solidFill>
          </a:ln>
        </p:spPr>
        <p:txBody>
          <a:bodyPr>
            <a:normAutofit fontScale="90000"/>
          </a:bodyPr>
          <a:lstStyle/>
          <a:p>
            <a:pPr lvl="0"/>
            <a:br>
              <a:rPr lang="en-US" dirty="0"/>
            </a:br>
            <a:r>
              <a:rPr lang="en-US" sz="4000" dirty="0"/>
              <a:t>Thematical sub-groups cover core research areas of the JINR scientific program </a:t>
            </a:r>
            <a:br>
              <a:rPr lang="de-DE" dirty="0"/>
            </a:br>
            <a:endParaRPr lang="de-DE" dirty="0">
              <a:solidFill>
                <a:schemeClr val="tx2"/>
              </a:solidFill>
            </a:endParaRPr>
          </a:p>
        </p:txBody>
      </p:sp>
      <p:sp>
        <p:nvSpPr>
          <p:cNvPr id="3" name="Inhaltsplatzhalter 2"/>
          <p:cNvSpPr>
            <a:spLocks noGrp="1"/>
          </p:cNvSpPr>
          <p:nvPr>
            <p:ph idx="1"/>
          </p:nvPr>
        </p:nvSpPr>
        <p:spPr>
          <a:xfrm>
            <a:off x="1818928" y="1124857"/>
            <a:ext cx="8229600" cy="2188839"/>
          </a:xfrm>
        </p:spPr>
        <p:txBody>
          <a:bodyPr>
            <a:normAutofit/>
          </a:bodyPr>
          <a:lstStyle/>
          <a:p>
            <a:pPr marL="0" indent="0" algn="just">
              <a:lnSpc>
                <a:spcPct val="115000"/>
              </a:lnSpc>
              <a:spcAft>
                <a:spcPts val="600"/>
              </a:spcAft>
              <a:buNone/>
            </a:pPr>
            <a:r>
              <a:rPr lang="en-US" dirty="0"/>
              <a:t> </a:t>
            </a:r>
            <a:endParaRPr lang="de-DE" dirty="0"/>
          </a:p>
        </p:txBody>
      </p:sp>
      <p:sp>
        <p:nvSpPr>
          <p:cNvPr id="5" name="Rechteck 4"/>
          <p:cNvSpPr/>
          <p:nvPr/>
        </p:nvSpPr>
        <p:spPr>
          <a:xfrm>
            <a:off x="1543581" y="1786401"/>
            <a:ext cx="8829499" cy="4339223"/>
          </a:xfrm>
          <a:prstGeom prst="rect">
            <a:avLst/>
          </a:prstGeom>
          <a:ln w="15875">
            <a:solidFill>
              <a:srgbClr val="7030A0"/>
            </a:solidFill>
          </a:ln>
        </p:spPr>
        <p:txBody>
          <a:bodyPr wrap="square" lIns="90989" tIns="45509" rIns="90989" bIns="45509">
            <a:spAutoFit/>
          </a:bodyPr>
          <a:lstStyle/>
          <a:p>
            <a:pPr marL="341219" indent="-341219">
              <a:lnSpc>
                <a:spcPct val="115000"/>
              </a:lnSpc>
              <a:buFont typeface="+mj-lt"/>
              <a:buAutoNum type="arabicPeriod"/>
            </a:pPr>
            <a:endParaRPr lang="ru-RU" sz="2400" dirty="0">
              <a:solidFill>
                <a:srgbClr val="1F497D"/>
              </a:solidFill>
              <a:latin typeface="Arial"/>
              <a:ea typeface="MS Mincho"/>
            </a:endParaRPr>
          </a:p>
          <a:p>
            <a:pPr marL="341219" indent="-341219">
              <a:lnSpc>
                <a:spcPct val="115000"/>
              </a:lnSpc>
              <a:buFont typeface="+mj-lt"/>
              <a:buAutoNum type="arabicPeriod"/>
            </a:pPr>
            <a:r>
              <a:rPr lang="en-GB" sz="2400" dirty="0">
                <a:solidFill>
                  <a:srgbClr val="0070C0"/>
                </a:solidFill>
                <a:latin typeface="Arial"/>
                <a:ea typeface="MS Mincho"/>
              </a:rPr>
              <a:t>Nuclear Physics</a:t>
            </a:r>
            <a:r>
              <a:rPr lang="en-US" sz="2400" dirty="0">
                <a:solidFill>
                  <a:srgbClr val="0070C0"/>
                </a:solidFill>
                <a:latin typeface="Arial"/>
                <a:ea typeface="MS Mincho"/>
              </a:rPr>
              <a:t> at low and intermediate energies.</a:t>
            </a:r>
            <a:endParaRPr lang="de-DE" sz="2400" dirty="0">
              <a:solidFill>
                <a:srgbClr val="0070C0"/>
              </a:solidFill>
            </a:endParaRPr>
          </a:p>
          <a:p>
            <a:pPr marL="341219" indent="-341219">
              <a:lnSpc>
                <a:spcPct val="115000"/>
              </a:lnSpc>
              <a:buFont typeface="+mj-lt"/>
              <a:buAutoNum type="arabicPeriod"/>
            </a:pPr>
            <a:r>
              <a:rPr lang="en-GB" sz="2400" dirty="0">
                <a:solidFill>
                  <a:srgbClr val="0070C0"/>
                </a:solidFill>
                <a:latin typeface="Arial"/>
                <a:ea typeface="MS Mincho"/>
              </a:rPr>
              <a:t>Particle, High-Energy and Neutrino  Physics.</a:t>
            </a:r>
          </a:p>
          <a:p>
            <a:pPr marL="341219" indent="-341219">
              <a:lnSpc>
                <a:spcPct val="115000"/>
              </a:lnSpc>
              <a:buFont typeface="+mj-lt"/>
              <a:buAutoNum type="arabicPeriod"/>
            </a:pPr>
            <a:r>
              <a:rPr lang="en-US" sz="2400" dirty="0">
                <a:solidFill>
                  <a:srgbClr val="0070C0"/>
                </a:solidFill>
                <a:latin typeface="Arial"/>
                <a:ea typeface="MS Mincho"/>
              </a:rPr>
              <a:t>Relativistic </a:t>
            </a:r>
            <a:r>
              <a:rPr lang="en-GB" sz="2400" dirty="0">
                <a:solidFill>
                  <a:srgbClr val="0070C0"/>
                </a:solidFill>
                <a:latin typeface="Arial"/>
                <a:ea typeface="MS Mincho"/>
              </a:rPr>
              <a:t>Heavy-Ion </a:t>
            </a:r>
            <a:r>
              <a:rPr lang="en-US" sz="2000" dirty="0">
                <a:solidFill>
                  <a:srgbClr val="0070C0"/>
                </a:solidFill>
                <a:latin typeface="Arial"/>
                <a:ea typeface="MS Mincho"/>
              </a:rPr>
              <a:t>and </a:t>
            </a:r>
            <a:r>
              <a:rPr lang="en-US" sz="2400" dirty="0">
                <a:solidFill>
                  <a:srgbClr val="0070C0"/>
                </a:solidFill>
                <a:latin typeface="Arial"/>
                <a:ea typeface="MS Mincho"/>
              </a:rPr>
              <a:t>SPIN</a:t>
            </a:r>
            <a:r>
              <a:rPr lang="en-US" sz="2000" dirty="0">
                <a:solidFill>
                  <a:srgbClr val="0070C0"/>
                </a:solidFill>
                <a:latin typeface="Arial"/>
                <a:ea typeface="MS Mincho"/>
              </a:rPr>
              <a:t> </a:t>
            </a:r>
            <a:r>
              <a:rPr lang="en-GB" sz="2400" dirty="0">
                <a:solidFill>
                  <a:srgbClr val="0070C0"/>
                </a:solidFill>
                <a:latin typeface="Arial"/>
                <a:ea typeface="MS Mincho"/>
              </a:rPr>
              <a:t>Physics.</a:t>
            </a:r>
            <a:endParaRPr lang="de-DE" sz="2400" dirty="0">
              <a:solidFill>
                <a:srgbClr val="0070C0"/>
              </a:solidFill>
            </a:endParaRPr>
          </a:p>
          <a:p>
            <a:pPr marL="341219" indent="-341219">
              <a:lnSpc>
                <a:spcPct val="115000"/>
              </a:lnSpc>
              <a:buFont typeface="+mj-lt"/>
              <a:buAutoNum type="arabicPeriod"/>
            </a:pPr>
            <a:r>
              <a:rPr lang="en-US" sz="2400" dirty="0">
                <a:solidFill>
                  <a:srgbClr val="0070C0"/>
                </a:solidFill>
                <a:latin typeface="Arial"/>
                <a:ea typeface="MS Mincho"/>
              </a:rPr>
              <a:t>Condensed Matter and Neutron Nuclear Physics.</a:t>
            </a:r>
          </a:p>
          <a:p>
            <a:pPr marL="341219" indent="-341219">
              <a:lnSpc>
                <a:spcPct val="115000"/>
              </a:lnSpc>
              <a:buFont typeface="+mj-lt"/>
              <a:buAutoNum type="arabicPeriod"/>
            </a:pPr>
            <a:r>
              <a:rPr lang="en-GB" sz="2400" dirty="0">
                <a:solidFill>
                  <a:srgbClr val="0070C0"/>
                </a:solidFill>
                <a:latin typeface="Arial"/>
                <a:ea typeface="MS Mincho"/>
              </a:rPr>
              <a:t>Theoretical Physics.</a:t>
            </a:r>
          </a:p>
          <a:p>
            <a:pPr marL="341219" indent="-341219">
              <a:lnSpc>
                <a:spcPct val="115000"/>
              </a:lnSpc>
              <a:buFont typeface="+mj-lt"/>
              <a:buAutoNum type="arabicPeriod"/>
            </a:pPr>
            <a:r>
              <a:rPr lang="en-GB" sz="2400" dirty="0">
                <a:solidFill>
                  <a:srgbClr val="0070C0"/>
                </a:solidFill>
                <a:latin typeface="Arial"/>
                <a:ea typeface="MS Mincho"/>
              </a:rPr>
              <a:t>Radio- and Astrobiology.</a:t>
            </a:r>
          </a:p>
          <a:p>
            <a:pPr marL="341219" indent="-341219">
              <a:lnSpc>
                <a:spcPct val="115000"/>
              </a:lnSpc>
              <a:buFont typeface="+mj-lt"/>
              <a:buAutoNum type="arabicPeriod"/>
            </a:pPr>
            <a:r>
              <a:rPr lang="en-GB" sz="2400" dirty="0">
                <a:solidFill>
                  <a:srgbClr val="0070C0"/>
                </a:solidFill>
                <a:latin typeface="Arial"/>
                <a:ea typeface="MS Mincho"/>
              </a:rPr>
              <a:t>Information Technologies and High Performance Computing</a:t>
            </a:r>
            <a:r>
              <a:rPr lang="en-GB" sz="2400" dirty="0">
                <a:solidFill>
                  <a:srgbClr val="1F497D"/>
                </a:solidFill>
                <a:latin typeface="Arial"/>
                <a:ea typeface="MS Mincho"/>
              </a:rPr>
              <a:t>.</a:t>
            </a:r>
          </a:p>
          <a:p>
            <a:pPr>
              <a:lnSpc>
                <a:spcPct val="115000"/>
              </a:lnSpc>
            </a:pPr>
            <a:endParaRPr lang="en-GB" sz="2400" dirty="0">
              <a:solidFill>
                <a:srgbClr val="1F497D"/>
              </a:solidFill>
              <a:latin typeface="Arial"/>
              <a:ea typeface="MS Mincho"/>
            </a:endParaRPr>
          </a:p>
          <a:p>
            <a:pPr>
              <a:lnSpc>
                <a:spcPct val="115000"/>
              </a:lnSpc>
            </a:pPr>
            <a:endParaRPr lang="en-GB" sz="2400" dirty="0">
              <a:solidFill>
                <a:srgbClr val="1F497D"/>
              </a:solidFill>
              <a:latin typeface="Arial"/>
              <a:ea typeface="MS Mincho"/>
              <a:cs typeface="Times New Roman"/>
            </a:endParaRPr>
          </a:p>
        </p:txBody>
      </p:sp>
      <p:sp>
        <p:nvSpPr>
          <p:cNvPr id="4" name="Rectangle 31"/>
          <p:cNvSpPr>
            <a:spLocks noChangeArrowheads="1"/>
          </p:cNvSpPr>
          <p:nvPr/>
        </p:nvSpPr>
        <p:spPr bwMode="auto">
          <a:xfrm>
            <a:off x="1676469" y="-32032"/>
            <a:ext cx="183820" cy="36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989" tIns="45509" rIns="90989" bIns="45509" numCol="1" anchor="ctr" anchorCtr="0" compatLnSpc="1">
            <a:prstTxWarp prst="textNoShape">
              <a:avLst/>
            </a:prstTxWarp>
            <a:spAutoFit/>
          </a:bodyPr>
          <a:lstStyle/>
          <a:p>
            <a:endParaRPr lang="ru-RU">
              <a:solidFill>
                <a:prstClr val="black"/>
              </a:solidFill>
            </a:endParaRPr>
          </a:p>
        </p:txBody>
      </p:sp>
      <p:grpSp>
        <p:nvGrpSpPr>
          <p:cNvPr id="7" name="Group 1"/>
          <p:cNvGrpSpPr>
            <a:grpSpLocks/>
          </p:cNvGrpSpPr>
          <p:nvPr/>
        </p:nvGrpSpPr>
        <p:grpSpPr bwMode="auto">
          <a:xfrm>
            <a:off x="10514366" y="210352"/>
            <a:ext cx="1388587" cy="914400"/>
            <a:chOff x="0" y="0"/>
            <a:chExt cx="2077" cy="1368"/>
          </a:xfrm>
        </p:grpSpPr>
        <p:sp>
          <p:nvSpPr>
            <p:cNvPr id="8" name="Line 30"/>
            <p:cNvSpPr>
              <a:spLocks noChangeShapeType="1"/>
            </p:cNvSpPr>
            <p:nvPr/>
          </p:nvSpPr>
          <p:spPr bwMode="auto">
            <a:xfrm>
              <a:off x="307" y="1134"/>
              <a:ext cx="13"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9" name="Line 29"/>
            <p:cNvSpPr>
              <a:spLocks noChangeShapeType="1"/>
            </p:cNvSpPr>
            <p:nvPr/>
          </p:nvSpPr>
          <p:spPr bwMode="auto">
            <a:xfrm>
              <a:off x="333" y="1130"/>
              <a:ext cx="22"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0" name="Line 28"/>
            <p:cNvSpPr>
              <a:spLocks noChangeShapeType="1"/>
            </p:cNvSpPr>
            <p:nvPr/>
          </p:nvSpPr>
          <p:spPr bwMode="auto">
            <a:xfrm>
              <a:off x="368" y="1128"/>
              <a:ext cx="24"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1" name="Line 27"/>
            <p:cNvSpPr>
              <a:spLocks noChangeShapeType="1"/>
            </p:cNvSpPr>
            <p:nvPr/>
          </p:nvSpPr>
          <p:spPr bwMode="auto">
            <a:xfrm>
              <a:off x="413" y="1125"/>
              <a:ext cx="27"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2" name="Line 26"/>
            <p:cNvSpPr>
              <a:spLocks noChangeShapeType="1"/>
            </p:cNvSpPr>
            <p:nvPr/>
          </p:nvSpPr>
          <p:spPr bwMode="auto">
            <a:xfrm>
              <a:off x="461" y="1123"/>
              <a:ext cx="33"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3" name="Line 25"/>
            <p:cNvSpPr>
              <a:spLocks noChangeShapeType="1"/>
            </p:cNvSpPr>
            <p:nvPr/>
          </p:nvSpPr>
          <p:spPr bwMode="auto">
            <a:xfrm>
              <a:off x="518" y="1120"/>
              <a:ext cx="39"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4" name="Line 24"/>
            <p:cNvSpPr>
              <a:spLocks noChangeShapeType="1"/>
            </p:cNvSpPr>
            <p:nvPr/>
          </p:nvSpPr>
          <p:spPr bwMode="auto">
            <a:xfrm>
              <a:off x="577" y="1117"/>
              <a:ext cx="44"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5" name="Line 23"/>
            <p:cNvSpPr>
              <a:spLocks noChangeShapeType="1"/>
            </p:cNvSpPr>
            <p:nvPr/>
          </p:nvSpPr>
          <p:spPr bwMode="auto">
            <a:xfrm>
              <a:off x="648" y="1113"/>
              <a:ext cx="45"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6" name="Line 22"/>
            <p:cNvSpPr>
              <a:spLocks noChangeShapeType="1"/>
            </p:cNvSpPr>
            <p:nvPr/>
          </p:nvSpPr>
          <p:spPr bwMode="auto">
            <a:xfrm>
              <a:off x="723" y="1112"/>
              <a:ext cx="52"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7" name="Line 21"/>
            <p:cNvSpPr>
              <a:spLocks noChangeShapeType="1"/>
            </p:cNvSpPr>
            <p:nvPr/>
          </p:nvSpPr>
          <p:spPr bwMode="auto">
            <a:xfrm>
              <a:off x="827"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8" name="Line 20"/>
            <p:cNvSpPr>
              <a:spLocks noChangeShapeType="1"/>
            </p:cNvSpPr>
            <p:nvPr/>
          </p:nvSpPr>
          <p:spPr bwMode="auto">
            <a:xfrm>
              <a:off x="884"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9" name="Line 19"/>
            <p:cNvSpPr>
              <a:spLocks noChangeShapeType="1"/>
            </p:cNvSpPr>
            <p:nvPr/>
          </p:nvSpPr>
          <p:spPr bwMode="auto">
            <a:xfrm>
              <a:off x="1008" y="1084"/>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0" name="Line 18"/>
            <p:cNvSpPr>
              <a:spLocks noChangeShapeType="1"/>
            </p:cNvSpPr>
            <p:nvPr/>
          </p:nvSpPr>
          <p:spPr bwMode="auto">
            <a:xfrm>
              <a:off x="1008" y="1122"/>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1" name="Line 17"/>
            <p:cNvSpPr>
              <a:spLocks noChangeShapeType="1"/>
            </p:cNvSpPr>
            <p:nvPr/>
          </p:nvSpPr>
          <p:spPr bwMode="auto">
            <a:xfrm>
              <a:off x="1008" y="1159"/>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2" name="Line 16"/>
            <p:cNvSpPr>
              <a:spLocks noChangeShapeType="1"/>
            </p:cNvSpPr>
            <p:nvPr/>
          </p:nvSpPr>
          <p:spPr bwMode="auto">
            <a:xfrm>
              <a:off x="1752" y="1134"/>
              <a:ext cx="18"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3" name="Line 15"/>
            <p:cNvSpPr>
              <a:spLocks noChangeShapeType="1"/>
            </p:cNvSpPr>
            <p:nvPr/>
          </p:nvSpPr>
          <p:spPr bwMode="auto">
            <a:xfrm>
              <a:off x="1722" y="1130"/>
              <a:ext cx="17"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4" name="Line 14"/>
            <p:cNvSpPr>
              <a:spLocks noChangeShapeType="1"/>
            </p:cNvSpPr>
            <p:nvPr/>
          </p:nvSpPr>
          <p:spPr bwMode="auto">
            <a:xfrm>
              <a:off x="1681" y="1128"/>
              <a:ext cx="23"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5" name="Line 13"/>
            <p:cNvSpPr>
              <a:spLocks noChangeShapeType="1"/>
            </p:cNvSpPr>
            <p:nvPr/>
          </p:nvSpPr>
          <p:spPr bwMode="auto">
            <a:xfrm>
              <a:off x="1633" y="1125"/>
              <a:ext cx="26"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6" name="Line 12"/>
            <p:cNvSpPr>
              <a:spLocks noChangeShapeType="1"/>
            </p:cNvSpPr>
            <p:nvPr/>
          </p:nvSpPr>
          <p:spPr bwMode="auto">
            <a:xfrm>
              <a:off x="1581" y="1123"/>
              <a:ext cx="32"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7" name="Line 11"/>
            <p:cNvSpPr>
              <a:spLocks noChangeShapeType="1"/>
            </p:cNvSpPr>
            <p:nvPr/>
          </p:nvSpPr>
          <p:spPr bwMode="auto">
            <a:xfrm>
              <a:off x="1520" y="1120"/>
              <a:ext cx="37"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8" name="Line 10"/>
            <p:cNvSpPr>
              <a:spLocks noChangeShapeType="1"/>
            </p:cNvSpPr>
            <p:nvPr/>
          </p:nvSpPr>
          <p:spPr bwMode="auto">
            <a:xfrm>
              <a:off x="1455" y="1117"/>
              <a:ext cx="41"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29" name="Line 9"/>
            <p:cNvSpPr>
              <a:spLocks noChangeShapeType="1"/>
            </p:cNvSpPr>
            <p:nvPr/>
          </p:nvSpPr>
          <p:spPr bwMode="auto">
            <a:xfrm>
              <a:off x="1380" y="1113"/>
              <a:ext cx="48"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0" name="Line 8"/>
            <p:cNvSpPr>
              <a:spLocks noChangeShapeType="1"/>
            </p:cNvSpPr>
            <p:nvPr/>
          </p:nvSpPr>
          <p:spPr bwMode="auto">
            <a:xfrm>
              <a:off x="1298" y="1112"/>
              <a:ext cx="51"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1" name="Line 7"/>
            <p:cNvSpPr>
              <a:spLocks noChangeShapeType="1"/>
            </p:cNvSpPr>
            <p:nvPr/>
          </p:nvSpPr>
          <p:spPr bwMode="auto">
            <a:xfrm>
              <a:off x="1212" y="1107"/>
              <a:ext cx="35"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2" name="Line 6"/>
            <p:cNvSpPr>
              <a:spLocks noChangeShapeType="1"/>
            </p:cNvSpPr>
            <p:nvPr/>
          </p:nvSpPr>
          <p:spPr bwMode="auto">
            <a:xfrm>
              <a:off x="1154" y="1107"/>
              <a:ext cx="34"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3" name="Line 5"/>
            <p:cNvSpPr>
              <a:spLocks noChangeShapeType="1"/>
            </p:cNvSpPr>
            <p:nvPr/>
          </p:nvSpPr>
          <p:spPr bwMode="auto">
            <a:xfrm>
              <a:off x="1041" y="1084"/>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4" name="Line 4"/>
            <p:cNvSpPr>
              <a:spLocks noChangeShapeType="1"/>
            </p:cNvSpPr>
            <p:nvPr/>
          </p:nvSpPr>
          <p:spPr bwMode="auto">
            <a:xfrm>
              <a:off x="1041" y="1122"/>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5" name="Line 3"/>
            <p:cNvSpPr>
              <a:spLocks noChangeShapeType="1"/>
            </p:cNvSpPr>
            <p:nvPr/>
          </p:nvSpPr>
          <p:spPr bwMode="auto">
            <a:xfrm>
              <a:off x="1041" y="1159"/>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36" name="AutoShape 2"/>
            <p:cNvSpPr>
              <a:spLocks/>
            </p:cNvSpPr>
            <p:nvPr/>
          </p:nvSpPr>
          <p:spPr bwMode="auto">
            <a:xfrm>
              <a:off x="0" y="0"/>
              <a:ext cx="2077" cy="1368"/>
            </a:xfrm>
            <a:custGeom>
              <a:avLst/>
              <a:gdLst>
                <a:gd name="T0" fmla="*/ 327 w 2077"/>
                <a:gd name="T1" fmla="*/ 1366 h 1368"/>
                <a:gd name="T2" fmla="*/ 331 w 2077"/>
                <a:gd name="T3" fmla="*/ 882 h 1368"/>
                <a:gd name="T4" fmla="*/ 1636 w 2077"/>
                <a:gd name="T5" fmla="*/ 1322 h 1368"/>
                <a:gd name="T6" fmla="*/ 463 w 2077"/>
                <a:gd name="T7" fmla="*/ 1304 h 1368"/>
                <a:gd name="T8" fmla="*/ 1986 w 2077"/>
                <a:gd name="T9" fmla="*/ 1248 h 1368"/>
                <a:gd name="T10" fmla="*/ 228 w 2077"/>
                <a:gd name="T11" fmla="*/ 1182 h 1368"/>
                <a:gd name="T12" fmla="*/ 1824 w 2077"/>
                <a:gd name="T13" fmla="*/ 1182 h 1368"/>
                <a:gd name="T14" fmla="*/ 1639 w 2077"/>
                <a:gd name="T15" fmla="*/ 1012 h 1368"/>
                <a:gd name="T16" fmla="*/ 488 w 2077"/>
                <a:gd name="T17" fmla="*/ 1042 h 1368"/>
                <a:gd name="T18" fmla="*/ 368 w 2077"/>
                <a:gd name="T19" fmla="*/ 898 h 1368"/>
                <a:gd name="T20" fmla="*/ 1494 w 2077"/>
                <a:gd name="T21" fmla="*/ 822 h 1368"/>
                <a:gd name="T22" fmla="*/ 1711 w 2077"/>
                <a:gd name="T23" fmla="*/ 832 h 1368"/>
                <a:gd name="T24" fmla="*/ 1524 w 2077"/>
                <a:gd name="T25" fmla="*/ 788 h 1368"/>
                <a:gd name="T26" fmla="*/ 1704 w 2077"/>
                <a:gd name="T27" fmla="*/ 898 h 1368"/>
                <a:gd name="T28" fmla="*/ 1619 w 2077"/>
                <a:gd name="T29" fmla="*/ 1006 h 1368"/>
                <a:gd name="T30" fmla="*/ 1589 w 2077"/>
                <a:gd name="T31" fmla="*/ 874 h 1368"/>
                <a:gd name="T32" fmla="*/ 611 w 2077"/>
                <a:gd name="T33" fmla="*/ 852 h 1368"/>
                <a:gd name="T34" fmla="*/ 1550 w 2077"/>
                <a:gd name="T35" fmla="*/ 866 h 1368"/>
                <a:gd name="T36" fmla="*/ 651 w 2077"/>
                <a:gd name="T37" fmla="*/ 846 h 1368"/>
                <a:gd name="T38" fmla="*/ 747 w 2077"/>
                <a:gd name="T39" fmla="*/ 972 h 1368"/>
                <a:gd name="T40" fmla="*/ 823 w 2077"/>
                <a:gd name="T41" fmla="*/ 968 h 1368"/>
                <a:gd name="T42" fmla="*/ 908 w 2077"/>
                <a:gd name="T43" fmla="*/ 964 h 1368"/>
                <a:gd name="T44" fmla="*/ 977 w 2077"/>
                <a:gd name="T45" fmla="*/ 822 h 1368"/>
                <a:gd name="T46" fmla="*/ 1134 w 2077"/>
                <a:gd name="T47" fmla="*/ 822 h 1368"/>
                <a:gd name="T48" fmla="*/ 1783 w 2077"/>
                <a:gd name="T49" fmla="*/ 842 h 1368"/>
                <a:gd name="T50" fmla="*/ 361 w 2077"/>
                <a:gd name="T51" fmla="*/ 804 h 1368"/>
                <a:gd name="T52" fmla="*/ 162 w 2077"/>
                <a:gd name="T53" fmla="*/ 602 h 1368"/>
                <a:gd name="T54" fmla="*/ 1728 w 2077"/>
                <a:gd name="T55" fmla="*/ 808 h 1368"/>
                <a:gd name="T56" fmla="*/ 521 w 2077"/>
                <a:gd name="T57" fmla="*/ 726 h 1368"/>
                <a:gd name="T58" fmla="*/ 457 w 2077"/>
                <a:gd name="T59" fmla="*/ 780 h 1368"/>
                <a:gd name="T60" fmla="*/ 693 w 2077"/>
                <a:gd name="T61" fmla="*/ 654 h 1368"/>
                <a:gd name="T62" fmla="*/ 1694 w 2077"/>
                <a:gd name="T63" fmla="*/ 798 h 1368"/>
                <a:gd name="T64" fmla="*/ 485 w 2077"/>
                <a:gd name="T65" fmla="*/ 802 h 1368"/>
                <a:gd name="T66" fmla="*/ 533 w 2077"/>
                <a:gd name="T67" fmla="*/ 792 h 1368"/>
                <a:gd name="T68" fmla="*/ 1609 w 2077"/>
                <a:gd name="T69" fmla="*/ 778 h 1368"/>
                <a:gd name="T70" fmla="*/ 1490 w 2077"/>
                <a:gd name="T71" fmla="*/ 780 h 1368"/>
                <a:gd name="T72" fmla="*/ 1578 w 2077"/>
                <a:gd name="T73" fmla="*/ 750 h 1368"/>
                <a:gd name="T74" fmla="*/ 1359 w 2077"/>
                <a:gd name="T75" fmla="*/ 730 h 1368"/>
                <a:gd name="T76" fmla="*/ 1828 w 2077"/>
                <a:gd name="T77" fmla="*/ 588 h 1368"/>
                <a:gd name="T78" fmla="*/ 816 w 2077"/>
                <a:gd name="T79" fmla="*/ 750 h 1368"/>
                <a:gd name="T80" fmla="*/ 1343 w 2077"/>
                <a:gd name="T81" fmla="*/ 760 h 1368"/>
                <a:gd name="T82" fmla="*/ 1415 w 2077"/>
                <a:gd name="T83" fmla="*/ 658 h 1368"/>
                <a:gd name="T84" fmla="*/ 696 w 2077"/>
                <a:gd name="T85" fmla="*/ 732 h 1368"/>
                <a:gd name="T86" fmla="*/ 717 w 2077"/>
                <a:gd name="T87" fmla="*/ 654 h 1368"/>
                <a:gd name="T88" fmla="*/ 1236 w 2077"/>
                <a:gd name="T89" fmla="*/ 600 h 1368"/>
                <a:gd name="T90" fmla="*/ 1380 w 2077"/>
                <a:gd name="T91" fmla="*/ 658 h 1368"/>
                <a:gd name="T92" fmla="*/ 918 w 2077"/>
                <a:gd name="T93" fmla="*/ 744 h 1368"/>
                <a:gd name="T94" fmla="*/ 1256 w 2077"/>
                <a:gd name="T95" fmla="*/ 702 h 1368"/>
                <a:gd name="T96" fmla="*/ 1093 w 2077"/>
                <a:gd name="T97" fmla="*/ 744 h 1368"/>
                <a:gd name="T98" fmla="*/ 880 w 2077"/>
                <a:gd name="T99" fmla="*/ 594 h 1368"/>
                <a:gd name="T100" fmla="*/ 897 w 2077"/>
                <a:gd name="T101" fmla="*/ 676 h 1368"/>
                <a:gd name="T102" fmla="*/ 1160 w 2077"/>
                <a:gd name="T103" fmla="*/ 536 h 1368"/>
                <a:gd name="T104" fmla="*/ 1010 w 2077"/>
                <a:gd name="T105" fmla="*/ 512 h 1368"/>
                <a:gd name="T106" fmla="*/ 1090 w 2077"/>
                <a:gd name="T107" fmla="*/ 542 h 1368"/>
                <a:gd name="T108" fmla="*/ 1045 w 2077"/>
                <a:gd name="T109" fmla="*/ 522 h 1368"/>
                <a:gd name="T110" fmla="*/ 869 w 2077"/>
                <a:gd name="T111" fmla="*/ 484 h 1368"/>
                <a:gd name="T112" fmla="*/ 878 w 2077"/>
                <a:gd name="T113" fmla="*/ 570 h 1368"/>
                <a:gd name="T114" fmla="*/ 1252 w 2077"/>
                <a:gd name="T115" fmla="*/ 494 h 1368"/>
                <a:gd name="T116" fmla="*/ 1105 w 2077"/>
                <a:gd name="T117" fmla="*/ 490 h 1368"/>
                <a:gd name="T118" fmla="*/ 1164 w 2077"/>
                <a:gd name="T119" fmla="*/ 434 h 1368"/>
                <a:gd name="T120" fmla="*/ 1023 w 2077"/>
                <a:gd name="T121" fmla="*/ 156 h 1368"/>
                <a:gd name="T122" fmla="*/ 1345 w 2077"/>
                <a:gd name="T123" fmla="*/ 410 h 1368"/>
                <a:gd name="T124" fmla="*/ 611 w 2077"/>
                <a:gd name="T125" fmla="*/ 400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7" h="1368">
                  <a:moveTo>
                    <a:pt x="355" y="804"/>
                  </a:moveTo>
                  <a:lnTo>
                    <a:pt x="289" y="804"/>
                  </a:lnTo>
                  <a:lnTo>
                    <a:pt x="289" y="866"/>
                  </a:lnTo>
                  <a:lnTo>
                    <a:pt x="216" y="918"/>
                  </a:lnTo>
                  <a:lnTo>
                    <a:pt x="150" y="974"/>
                  </a:lnTo>
                  <a:lnTo>
                    <a:pt x="92" y="1028"/>
                  </a:lnTo>
                  <a:lnTo>
                    <a:pt x="47" y="1082"/>
                  </a:lnTo>
                  <a:lnTo>
                    <a:pt x="15" y="1136"/>
                  </a:lnTo>
                  <a:lnTo>
                    <a:pt x="0" y="1188"/>
                  </a:lnTo>
                  <a:lnTo>
                    <a:pt x="4" y="1236"/>
                  </a:lnTo>
                  <a:lnTo>
                    <a:pt x="30" y="1282"/>
                  </a:lnTo>
                  <a:lnTo>
                    <a:pt x="74" y="1320"/>
                  </a:lnTo>
                  <a:lnTo>
                    <a:pt x="127" y="1348"/>
                  </a:lnTo>
                  <a:lnTo>
                    <a:pt x="188" y="1364"/>
                  </a:lnTo>
                  <a:lnTo>
                    <a:pt x="255" y="1368"/>
                  </a:lnTo>
                  <a:lnTo>
                    <a:pt x="327" y="1366"/>
                  </a:lnTo>
                  <a:lnTo>
                    <a:pt x="404" y="1354"/>
                  </a:lnTo>
                  <a:lnTo>
                    <a:pt x="483" y="1336"/>
                  </a:lnTo>
                  <a:lnTo>
                    <a:pt x="505" y="1330"/>
                  </a:lnTo>
                  <a:lnTo>
                    <a:pt x="220" y="1330"/>
                  </a:lnTo>
                  <a:lnTo>
                    <a:pt x="156" y="1320"/>
                  </a:lnTo>
                  <a:lnTo>
                    <a:pt x="102" y="1300"/>
                  </a:lnTo>
                  <a:lnTo>
                    <a:pt x="61" y="1268"/>
                  </a:lnTo>
                  <a:lnTo>
                    <a:pt x="34" y="1218"/>
                  </a:lnTo>
                  <a:lnTo>
                    <a:pt x="32" y="1166"/>
                  </a:lnTo>
                  <a:lnTo>
                    <a:pt x="53" y="1112"/>
                  </a:lnTo>
                  <a:lnTo>
                    <a:pt x="92" y="1054"/>
                  </a:lnTo>
                  <a:lnTo>
                    <a:pt x="147" y="998"/>
                  </a:lnTo>
                  <a:lnTo>
                    <a:pt x="214" y="942"/>
                  </a:lnTo>
                  <a:lnTo>
                    <a:pt x="289" y="886"/>
                  </a:lnTo>
                  <a:lnTo>
                    <a:pt x="331" y="886"/>
                  </a:lnTo>
                  <a:lnTo>
                    <a:pt x="331" y="882"/>
                  </a:lnTo>
                  <a:lnTo>
                    <a:pt x="441" y="852"/>
                  </a:lnTo>
                  <a:lnTo>
                    <a:pt x="449" y="850"/>
                  </a:lnTo>
                  <a:lnTo>
                    <a:pt x="307" y="850"/>
                  </a:lnTo>
                  <a:lnTo>
                    <a:pt x="307" y="818"/>
                  </a:lnTo>
                  <a:lnTo>
                    <a:pt x="317" y="818"/>
                  </a:lnTo>
                  <a:lnTo>
                    <a:pt x="320" y="816"/>
                  </a:lnTo>
                  <a:lnTo>
                    <a:pt x="337" y="816"/>
                  </a:lnTo>
                  <a:lnTo>
                    <a:pt x="337" y="812"/>
                  </a:lnTo>
                  <a:lnTo>
                    <a:pt x="344" y="808"/>
                  </a:lnTo>
                  <a:lnTo>
                    <a:pt x="355" y="804"/>
                  </a:lnTo>
                  <a:close/>
                  <a:moveTo>
                    <a:pt x="1304" y="1224"/>
                  </a:moveTo>
                  <a:lnTo>
                    <a:pt x="1215" y="1224"/>
                  </a:lnTo>
                  <a:lnTo>
                    <a:pt x="1297" y="1248"/>
                  </a:lnTo>
                  <a:lnTo>
                    <a:pt x="1467" y="1292"/>
                  </a:lnTo>
                  <a:lnTo>
                    <a:pt x="1552" y="1308"/>
                  </a:lnTo>
                  <a:lnTo>
                    <a:pt x="1636" y="1322"/>
                  </a:lnTo>
                  <a:lnTo>
                    <a:pt x="1717" y="1332"/>
                  </a:lnTo>
                  <a:lnTo>
                    <a:pt x="1794" y="1334"/>
                  </a:lnTo>
                  <a:lnTo>
                    <a:pt x="1864" y="1330"/>
                  </a:lnTo>
                  <a:lnTo>
                    <a:pt x="1928" y="1318"/>
                  </a:lnTo>
                  <a:lnTo>
                    <a:pt x="1977" y="1300"/>
                  </a:lnTo>
                  <a:lnTo>
                    <a:pt x="1740" y="1300"/>
                  </a:lnTo>
                  <a:lnTo>
                    <a:pt x="1658" y="1294"/>
                  </a:lnTo>
                  <a:lnTo>
                    <a:pt x="1571" y="1282"/>
                  </a:lnTo>
                  <a:lnTo>
                    <a:pt x="1482" y="1266"/>
                  </a:lnTo>
                  <a:lnTo>
                    <a:pt x="1393" y="1246"/>
                  </a:lnTo>
                  <a:lnTo>
                    <a:pt x="1304" y="1224"/>
                  </a:lnTo>
                  <a:close/>
                  <a:moveTo>
                    <a:pt x="805" y="1224"/>
                  </a:moveTo>
                  <a:lnTo>
                    <a:pt x="740" y="1224"/>
                  </a:lnTo>
                  <a:lnTo>
                    <a:pt x="647" y="1254"/>
                  </a:lnTo>
                  <a:lnTo>
                    <a:pt x="554" y="1282"/>
                  </a:lnTo>
                  <a:lnTo>
                    <a:pt x="463" y="1304"/>
                  </a:lnTo>
                  <a:lnTo>
                    <a:pt x="376" y="1320"/>
                  </a:lnTo>
                  <a:lnTo>
                    <a:pt x="294" y="1330"/>
                  </a:lnTo>
                  <a:lnTo>
                    <a:pt x="505" y="1330"/>
                  </a:lnTo>
                  <a:lnTo>
                    <a:pt x="564" y="1314"/>
                  </a:lnTo>
                  <a:lnTo>
                    <a:pt x="646" y="1286"/>
                  </a:lnTo>
                  <a:lnTo>
                    <a:pt x="726" y="1256"/>
                  </a:lnTo>
                  <a:lnTo>
                    <a:pt x="805" y="1224"/>
                  </a:lnTo>
                  <a:close/>
                  <a:moveTo>
                    <a:pt x="1826" y="870"/>
                  </a:moveTo>
                  <a:lnTo>
                    <a:pt x="1783" y="870"/>
                  </a:lnTo>
                  <a:lnTo>
                    <a:pt x="1875" y="936"/>
                  </a:lnTo>
                  <a:lnTo>
                    <a:pt x="1945" y="1000"/>
                  </a:lnTo>
                  <a:lnTo>
                    <a:pt x="1995" y="1058"/>
                  </a:lnTo>
                  <a:lnTo>
                    <a:pt x="2023" y="1114"/>
                  </a:lnTo>
                  <a:lnTo>
                    <a:pt x="2031" y="1164"/>
                  </a:lnTo>
                  <a:lnTo>
                    <a:pt x="2018" y="1210"/>
                  </a:lnTo>
                  <a:lnTo>
                    <a:pt x="1986" y="1248"/>
                  </a:lnTo>
                  <a:lnTo>
                    <a:pt x="1941" y="1274"/>
                  </a:lnTo>
                  <a:lnTo>
                    <a:pt x="1883" y="1292"/>
                  </a:lnTo>
                  <a:lnTo>
                    <a:pt x="1815" y="1300"/>
                  </a:lnTo>
                  <a:lnTo>
                    <a:pt x="1977" y="1300"/>
                  </a:lnTo>
                  <a:lnTo>
                    <a:pt x="1983" y="1298"/>
                  </a:lnTo>
                  <a:lnTo>
                    <a:pt x="2027" y="1270"/>
                  </a:lnTo>
                  <a:lnTo>
                    <a:pt x="2060" y="1230"/>
                  </a:lnTo>
                  <a:lnTo>
                    <a:pt x="2076" y="1184"/>
                  </a:lnTo>
                  <a:lnTo>
                    <a:pt x="2075" y="1134"/>
                  </a:lnTo>
                  <a:lnTo>
                    <a:pt x="2055" y="1082"/>
                  </a:lnTo>
                  <a:lnTo>
                    <a:pt x="2017" y="1026"/>
                  </a:lnTo>
                  <a:lnTo>
                    <a:pt x="1959" y="968"/>
                  </a:lnTo>
                  <a:lnTo>
                    <a:pt x="1881" y="906"/>
                  </a:lnTo>
                  <a:lnTo>
                    <a:pt x="1826" y="870"/>
                  </a:lnTo>
                  <a:close/>
                  <a:moveTo>
                    <a:pt x="1787" y="1182"/>
                  </a:moveTo>
                  <a:lnTo>
                    <a:pt x="228" y="1182"/>
                  </a:lnTo>
                  <a:lnTo>
                    <a:pt x="228" y="1224"/>
                  </a:lnTo>
                  <a:lnTo>
                    <a:pt x="1844" y="1224"/>
                  </a:lnTo>
                  <a:lnTo>
                    <a:pt x="1844" y="1189"/>
                  </a:lnTo>
                  <a:lnTo>
                    <a:pt x="1787" y="1182"/>
                  </a:lnTo>
                  <a:close/>
                  <a:moveTo>
                    <a:pt x="1619" y="1006"/>
                  </a:moveTo>
                  <a:lnTo>
                    <a:pt x="1143" y="1006"/>
                  </a:lnTo>
                  <a:lnTo>
                    <a:pt x="1337" y="1014"/>
                  </a:lnTo>
                  <a:lnTo>
                    <a:pt x="1425" y="1022"/>
                  </a:lnTo>
                  <a:lnTo>
                    <a:pt x="1586" y="1042"/>
                  </a:lnTo>
                  <a:lnTo>
                    <a:pt x="1658" y="1056"/>
                  </a:lnTo>
                  <a:lnTo>
                    <a:pt x="1725" y="1072"/>
                  </a:lnTo>
                  <a:lnTo>
                    <a:pt x="1787" y="1090"/>
                  </a:lnTo>
                  <a:lnTo>
                    <a:pt x="1787" y="1182"/>
                  </a:lnTo>
                  <a:lnTo>
                    <a:pt x="1844" y="1189"/>
                  </a:lnTo>
                  <a:lnTo>
                    <a:pt x="1844" y="1182"/>
                  </a:lnTo>
                  <a:lnTo>
                    <a:pt x="1824" y="1182"/>
                  </a:lnTo>
                  <a:lnTo>
                    <a:pt x="1824" y="1064"/>
                  </a:lnTo>
                  <a:lnTo>
                    <a:pt x="1811" y="1056"/>
                  </a:lnTo>
                  <a:lnTo>
                    <a:pt x="1803" y="1054"/>
                  </a:lnTo>
                  <a:lnTo>
                    <a:pt x="1794" y="1054"/>
                  </a:lnTo>
                  <a:lnTo>
                    <a:pt x="1783" y="1050"/>
                  </a:lnTo>
                  <a:lnTo>
                    <a:pt x="1783" y="1036"/>
                  </a:lnTo>
                  <a:lnTo>
                    <a:pt x="1739" y="1036"/>
                  </a:lnTo>
                  <a:lnTo>
                    <a:pt x="1735" y="1032"/>
                  </a:lnTo>
                  <a:lnTo>
                    <a:pt x="1728" y="1032"/>
                  </a:lnTo>
                  <a:lnTo>
                    <a:pt x="1728" y="1026"/>
                  </a:lnTo>
                  <a:lnTo>
                    <a:pt x="1704" y="1026"/>
                  </a:lnTo>
                  <a:lnTo>
                    <a:pt x="1694" y="1024"/>
                  </a:lnTo>
                  <a:lnTo>
                    <a:pt x="1687" y="1024"/>
                  </a:lnTo>
                  <a:lnTo>
                    <a:pt x="1677" y="1020"/>
                  </a:lnTo>
                  <a:lnTo>
                    <a:pt x="1677" y="1012"/>
                  </a:lnTo>
                  <a:lnTo>
                    <a:pt x="1639" y="1012"/>
                  </a:lnTo>
                  <a:lnTo>
                    <a:pt x="1629" y="1008"/>
                  </a:lnTo>
                  <a:lnTo>
                    <a:pt x="1619" y="1008"/>
                  </a:lnTo>
                  <a:lnTo>
                    <a:pt x="1619" y="1006"/>
                  </a:lnTo>
                  <a:close/>
                  <a:moveTo>
                    <a:pt x="331" y="886"/>
                  </a:moveTo>
                  <a:lnTo>
                    <a:pt x="289" y="886"/>
                  </a:lnTo>
                  <a:lnTo>
                    <a:pt x="289" y="1050"/>
                  </a:lnTo>
                  <a:lnTo>
                    <a:pt x="279" y="1054"/>
                  </a:lnTo>
                  <a:lnTo>
                    <a:pt x="272" y="1054"/>
                  </a:lnTo>
                  <a:lnTo>
                    <a:pt x="263" y="1056"/>
                  </a:lnTo>
                  <a:lnTo>
                    <a:pt x="248" y="1064"/>
                  </a:lnTo>
                  <a:lnTo>
                    <a:pt x="248" y="1182"/>
                  </a:lnTo>
                  <a:lnTo>
                    <a:pt x="289" y="1182"/>
                  </a:lnTo>
                  <a:lnTo>
                    <a:pt x="289" y="1090"/>
                  </a:lnTo>
                  <a:lnTo>
                    <a:pt x="350" y="1072"/>
                  </a:lnTo>
                  <a:lnTo>
                    <a:pt x="416" y="1056"/>
                  </a:lnTo>
                  <a:lnTo>
                    <a:pt x="488" y="1042"/>
                  </a:lnTo>
                  <a:lnTo>
                    <a:pt x="535" y="1036"/>
                  </a:lnTo>
                  <a:lnTo>
                    <a:pt x="331" y="1036"/>
                  </a:lnTo>
                  <a:lnTo>
                    <a:pt x="331" y="886"/>
                  </a:lnTo>
                  <a:close/>
                  <a:moveTo>
                    <a:pt x="1093" y="1044"/>
                  </a:moveTo>
                  <a:lnTo>
                    <a:pt x="980" y="1044"/>
                  </a:lnTo>
                  <a:lnTo>
                    <a:pt x="980" y="1182"/>
                  </a:lnTo>
                  <a:lnTo>
                    <a:pt x="997" y="1182"/>
                  </a:lnTo>
                  <a:lnTo>
                    <a:pt x="997" y="1060"/>
                  </a:lnTo>
                  <a:lnTo>
                    <a:pt x="1093" y="1060"/>
                  </a:lnTo>
                  <a:lnTo>
                    <a:pt x="1093" y="1044"/>
                  </a:lnTo>
                  <a:close/>
                  <a:moveTo>
                    <a:pt x="1093" y="1060"/>
                  </a:moveTo>
                  <a:lnTo>
                    <a:pt x="1075" y="1060"/>
                  </a:lnTo>
                  <a:lnTo>
                    <a:pt x="1075" y="1182"/>
                  </a:lnTo>
                  <a:lnTo>
                    <a:pt x="1093" y="1182"/>
                  </a:lnTo>
                  <a:lnTo>
                    <a:pt x="1093" y="1060"/>
                  </a:lnTo>
                  <a:close/>
                  <a:moveTo>
                    <a:pt x="368" y="898"/>
                  </a:moveTo>
                  <a:lnTo>
                    <a:pt x="361" y="900"/>
                  </a:lnTo>
                  <a:lnTo>
                    <a:pt x="351" y="904"/>
                  </a:lnTo>
                  <a:lnTo>
                    <a:pt x="344" y="904"/>
                  </a:lnTo>
                  <a:lnTo>
                    <a:pt x="344" y="1032"/>
                  </a:lnTo>
                  <a:lnTo>
                    <a:pt x="341" y="1032"/>
                  </a:lnTo>
                  <a:lnTo>
                    <a:pt x="333" y="1036"/>
                  </a:lnTo>
                  <a:lnTo>
                    <a:pt x="535" y="1036"/>
                  </a:lnTo>
                  <a:lnTo>
                    <a:pt x="615" y="1026"/>
                  </a:lnTo>
                  <a:lnTo>
                    <a:pt x="368" y="1026"/>
                  </a:lnTo>
                  <a:lnTo>
                    <a:pt x="368" y="898"/>
                  </a:lnTo>
                  <a:close/>
                  <a:moveTo>
                    <a:pt x="1490" y="780"/>
                  </a:moveTo>
                  <a:lnTo>
                    <a:pt x="1038" y="780"/>
                  </a:lnTo>
                  <a:lnTo>
                    <a:pt x="1138" y="782"/>
                  </a:lnTo>
                  <a:lnTo>
                    <a:pt x="1235" y="788"/>
                  </a:lnTo>
                  <a:lnTo>
                    <a:pt x="1413" y="808"/>
                  </a:lnTo>
                  <a:lnTo>
                    <a:pt x="1494" y="822"/>
                  </a:lnTo>
                  <a:lnTo>
                    <a:pt x="1568" y="836"/>
                  </a:lnTo>
                  <a:lnTo>
                    <a:pt x="1635" y="852"/>
                  </a:lnTo>
                  <a:lnTo>
                    <a:pt x="1746" y="882"/>
                  </a:lnTo>
                  <a:lnTo>
                    <a:pt x="1746" y="1036"/>
                  </a:lnTo>
                  <a:lnTo>
                    <a:pt x="1783" y="1036"/>
                  </a:lnTo>
                  <a:lnTo>
                    <a:pt x="1783" y="870"/>
                  </a:lnTo>
                  <a:lnTo>
                    <a:pt x="1826" y="870"/>
                  </a:lnTo>
                  <a:lnTo>
                    <a:pt x="1795" y="850"/>
                  </a:lnTo>
                  <a:lnTo>
                    <a:pt x="1766" y="850"/>
                  </a:lnTo>
                  <a:lnTo>
                    <a:pt x="1763" y="846"/>
                  </a:lnTo>
                  <a:lnTo>
                    <a:pt x="1755" y="846"/>
                  </a:lnTo>
                  <a:lnTo>
                    <a:pt x="1755" y="838"/>
                  </a:lnTo>
                  <a:lnTo>
                    <a:pt x="1735" y="838"/>
                  </a:lnTo>
                  <a:lnTo>
                    <a:pt x="1728" y="836"/>
                  </a:lnTo>
                  <a:lnTo>
                    <a:pt x="1722" y="836"/>
                  </a:lnTo>
                  <a:lnTo>
                    <a:pt x="1711" y="832"/>
                  </a:lnTo>
                  <a:lnTo>
                    <a:pt x="1711" y="828"/>
                  </a:lnTo>
                  <a:lnTo>
                    <a:pt x="1694" y="828"/>
                  </a:lnTo>
                  <a:lnTo>
                    <a:pt x="1683" y="826"/>
                  </a:lnTo>
                  <a:lnTo>
                    <a:pt x="1677" y="822"/>
                  </a:lnTo>
                  <a:lnTo>
                    <a:pt x="1667" y="818"/>
                  </a:lnTo>
                  <a:lnTo>
                    <a:pt x="1667" y="816"/>
                  </a:lnTo>
                  <a:lnTo>
                    <a:pt x="1650" y="816"/>
                  </a:lnTo>
                  <a:lnTo>
                    <a:pt x="1640" y="812"/>
                  </a:lnTo>
                  <a:lnTo>
                    <a:pt x="1619" y="808"/>
                  </a:lnTo>
                  <a:lnTo>
                    <a:pt x="1609" y="804"/>
                  </a:lnTo>
                  <a:lnTo>
                    <a:pt x="1609" y="802"/>
                  </a:lnTo>
                  <a:lnTo>
                    <a:pt x="1589" y="802"/>
                  </a:lnTo>
                  <a:lnTo>
                    <a:pt x="1577" y="798"/>
                  </a:lnTo>
                  <a:lnTo>
                    <a:pt x="1541" y="792"/>
                  </a:lnTo>
                  <a:lnTo>
                    <a:pt x="1541" y="788"/>
                  </a:lnTo>
                  <a:lnTo>
                    <a:pt x="1524" y="788"/>
                  </a:lnTo>
                  <a:lnTo>
                    <a:pt x="1490" y="780"/>
                  </a:lnTo>
                  <a:close/>
                  <a:moveTo>
                    <a:pt x="426" y="882"/>
                  </a:moveTo>
                  <a:lnTo>
                    <a:pt x="416" y="886"/>
                  </a:lnTo>
                  <a:lnTo>
                    <a:pt x="405" y="890"/>
                  </a:lnTo>
                  <a:lnTo>
                    <a:pt x="399" y="890"/>
                  </a:lnTo>
                  <a:lnTo>
                    <a:pt x="399" y="1020"/>
                  </a:lnTo>
                  <a:lnTo>
                    <a:pt x="389" y="1024"/>
                  </a:lnTo>
                  <a:lnTo>
                    <a:pt x="378" y="1024"/>
                  </a:lnTo>
                  <a:lnTo>
                    <a:pt x="368" y="1026"/>
                  </a:lnTo>
                  <a:lnTo>
                    <a:pt x="615" y="1026"/>
                  </a:lnTo>
                  <a:lnTo>
                    <a:pt x="648" y="1022"/>
                  </a:lnTo>
                  <a:lnTo>
                    <a:pt x="737" y="1014"/>
                  </a:lnTo>
                  <a:lnTo>
                    <a:pt x="784" y="1012"/>
                  </a:lnTo>
                  <a:lnTo>
                    <a:pt x="426" y="1012"/>
                  </a:lnTo>
                  <a:lnTo>
                    <a:pt x="426" y="882"/>
                  </a:lnTo>
                  <a:close/>
                  <a:moveTo>
                    <a:pt x="1704" y="898"/>
                  </a:moveTo>
                  <a:lnTo>
                    <a:pt x="1704" y="1026"/>
                  </a:lnTo>
                  <a:lnTo>
                    <a:pt x="1728" y="1026"/>
                  </a:lnTo>
                  <a:lnTo>
                    <a:pt x="1728" y="904"/>
                  </a:lnTo>
                  <a:lnTo>
                    <a:pt x="1722" y="904"/>
                  </a:lnTo>
                  <a:lnTo>
                    <a:pt x="1715" y="900"/>
                  </a:lnTo>
                  <a:lnTo>
                    <a:pt x="1704" y="898"/>
                  </a:lnTo>
                  <a:close/>
                  <a:moveTo>
                    <a:pt x="485" y="874"/>
                  </a:moveTo>
                  <a:lnTo>
                    <a:pt x="474" y="876"/>
                  </a:lnTo>
                  <a:lnTo>
                    <a:pt x="464" y="876"/>
                  </a:lnTo>
                  <a:lnTo>
                    <a:pt x="453" y="880"/>
                  </a:lnTo>
                  <a:lnTo>
                    <a:pt x="453" y="1008"/>
                  </a:lnTo>
                  <a:lnTo>
                    <a:pt x="444" y="1008"/>
                  </a:lnTo>
                  <a:lnTo>
                    <a:pt x="437" y="1012"/>
                  </a:lnTo>
                  <a:lnTo>
                    <a:pt x="784" y="1012"/>
                  </a:lnTo>
                  <a:lnTo>
                    <a:pt x="932" y="1006"/>
                  </a:lnTo>
                  <a:lnTo>
                    <a:pt x="1619" y="1006"/>
                  </a:lnTo>
                  <a:lnTo>
                    <a:pt x="1619" y="1002"/>
                  </a:lnTo>
                  <a:lnTo>
                    <a:pt x="485" y="1002"/>
                  </a:lnTo>
                  <a:lnTo>
                    <a:pt x="485" y="874"/>
                  </a:lnTo>
                  <a:close/>
                  <a:moveTo>
                    <a:pt x="1650" y="882"/>
                  </a:moveTo>
                  <a:lnTo>
                    <a:pt x="1650" y="1012"/>
                  </a:lnTo>
                  <a:lnTo>
                    <a:pt x="1677" y="1012"/>
                  </a:lnTo>
                  <a:lnTo>
                    <a:pt x="1677" y="890"/>
                  </a:lnTo>
                  <a:lnTo>
                    <a:pt x="1667" y="890"/>
                  </a:lnTo>
                  <a:lnTo>
                    <a:pt x="1657" y="886"/>
                  </a:lnTo>
                  <a:lnTo>
                    <a:pt x="1650" y="882"/>
                  </a:lnTo>
                  <a:close/>
                  <a:moveTo>
                    <a:pt x="1571" y="1000"/>
                  </a:moveTo>
                  <a:lnTo>
                    <a:pt x="505" y="1000"/>
                  </a:lnTo>
                  <a:lnTo>
                    <a:pt x="494" y="1002"/>
                  </a:lnTo>
                  <a:lnTo>
                    <a:pt x="1581" y="1002"/>
                  </a:lnTo>
                  <a:lnTo>
                    <a:pt x="1571" y="1000"/>
                  </a:lnTo>
                  <a:close/>
                  <a:moveTo>
                    <a:pt x="1589" y="874"/>
                  </a:moveTo>
                  <a:lnTo>
                    <a:pt x="1589" y="1002"/>
                  </a:lnTo>
                  <a:lnTo>
                    <a:pt x="1619" y="1002"/>
                  </a:lnTo>
                  <a:lnTo>
                    <a:pt x="1619" y="880"/>
                  </a:lnTo>
                  <a:lnTo>
                    <a:pt x="1609" y="876"/>
                  </a:lnTo>
                  <a:lnTo>
                    <a:pt x="1598" y="876"/>
                  </a:lnTo>
                  <a:lnTo>
                    <a:pt x="1589" y="874"/>
                  </a:lnTo>
                  <a:close/>
                  <a:moveTo>
                    <a:pt x="546" y="862"/>
                  </a:moveTo>
                  <a:lnTo>
                    <a:pt x="536" y="862"/>
                  </a:lnTo>
                  <a:lnTo>
                    <a:pt x="525" y="866"/>
                  </a:lnTo>
                  <a:lnTo>
                    <a:pt x="515" y="866"/>
                  </a:lnTo>
                  <a:lnTo>
                    <a:pt x="515" y="1000"/>
                  </a:lnTo>
                  <a:lnTo>
                    <a:pt x="1561" y="1000"/>
                  </a:lnTo>
                  <a:lnTo>
                    <a:pt x="1561" y="992"/>
                  </a:lnTo>
                  <a:lnTo>
                    <a:pt x="546" y="992"/>
                  </a:lnTo>
                  <a:lnTo>
                    <a:pt x="546" y="862"/>
                  </a:lnTo>
                  <a:close/>
                  <a:moveTo>
                    <a:pt x="611" y="852"/>
                  </a:moveTo>
                  <a:lnTo>
                    <a:pt x="601" y="852"/>
                  </a:lnTo>
                  <a:lnTo>
                    <a:pt x="587" y="856"/>
                  </a:lnTo>
                  <a:lnTo>
                    <a:pt x="577" y="856"/>
                  </a:lnTo>
                  <a:lnTo>
                    <a:pt x="577" y="988"/>
                  </a:lnTo>
                  <a:lnTo>
                    <a:pt x="566" y="992"/>
                  </a:lnTo>
                  <a:lnTo>
                    <a:pt x="1509" y="992"/>
                  </a:lnTo>
                  <a:lnTo>
                    <a:pt x="1500" y="988"/>
                  </a:lnTo>
                  <a:lnTo>
                    <a:pt x="1500" y="984"/>
                  </a:lnTo>
                  <a:lnTo>
                    <a:pt x="611" y="984"/>
                  </a:lnTo>
                  <a:lnTo>
                    <a:pt x="611" y="852"/>
                  </a:lnTo>
                  <a:close/>
                  <a:moveTo>
                    <a:pt x="1541" y="862"/>
                  </a:moveTo>
                  <a:lnTo>
                    <a:pt x="1526" y="862"/>
                  </a:lnTo>
                  <a:lnTo>
                    <a:pt x="1526" y="992"/>
                  </a:lnTo>
                  <a:lnTo>
                    <a:pt x="1561" y="992"/>
                  </a:lnTo>
                  <a:lnTo>
                    <a:pt x="1561" y="866"/>
                  </a:lnTo>
                  <a:lnTo>
                    <a:pt x="1550" y="866"/>
                  </a:lnTo>
                  <a:lnTo>
                    <a:pt x="1541" y="862"/>
                  </a:lnTo>
                  <a:close/>
                  <a:moveTo>
                    <a:pt x="1445" y="982"/>
                  </a:moveTo>
                  <a:lnTo>
                    <a:pt x="631" y="982"/>
                  </a:lnTo>
                  <a:lnTo>
                    <a:pt x="621" y="984"/>
                  </a:lnTo>
                  <a:lnTo>
                    <a:pt x="1455" y="984"/>
                  </a:lnTo>
                  <a:lnTo>
                    <a:pt x="1445" y="982"/>
                  </a:lnTo>
                  <a:close/>
                  <a:moveTo>
                    <a:pt x="1476" y="852"/>
                  </a:moveTo>
                  <a:lnTo>
                    <a:pt x="1461" y="852"/>
                  </a:lnTo>
                  <a:lnTo>
                    <a:pt x="1461" y="984"/>
                  </a:lnTo>
                  <a:lnTo>
                    <a:pt x="1500" y="984"/>
                  </a:lnTo>
                  <a:lnTo>
                    <a:pt x="1500" y="856"/>
                  </a:lnTo>
                  <a:lnTo>
                    <a:pt x="1485" y="856"/>
                  </a:lnTo>
                  <a:lnTo>
                    <a:pt x="1476" y="852"/>
                  </a:lnTo>
                  <a:close/>
                  <a:moveTo>
                    <a:pt x="679" y="842"/>
                  </a:moveTo>
                  <a:lnTo>
                    <a:pt x="666" y="846"/>
                  </a:lnTo>
                  <a:lnTo>
                    <a:pt x="651" y="846"/>
                  </a:lnTo>
                  <a:lnTo>
                    <a:pt x="642" y="850"/>
                  </a:lnTo>
                  <a:lnTo>
                    <a:pt x="642" y="982"/>
                  </a:lnTo>
                  <a:lnTo>
                    <a:pt x="1435" y="982"/>
                  </a:lnTo>
                  <a:lnTo>
                    <a:pt x="1435" y="978"/>
                  </a:lnTo>
                  <a:lnTo>
                    <a:pt x="679" y="978"/>
                  </a:lnTo>
                  <a:lnTo>
                    <a:pt x="679" y="842"/>
                  </a:lnTo>
                  <a:close/>
                  <a:moveTo>
                    <a:pt x="747" y="836"/>
                  </a:moveTo>
                  <a:lnTo>
                    <a:pt x="737" y="836"/>
                  </a:lnTo>
                  <a:lnTo>
                    <a:pt x="717" y="838"/>
                  </a:lnTo>
                  <a:lnTo>
                    <a:pt x="707" y="838"/>
                  </a:lnTo>
                  <a:lnTo>
                    <a:pt x="707" y="976"/>
                  </a:lnTo>
                  <a:lnTo>
                    <a:pt x="696" y="978"/>
                  </a:lnTo>
                  <a:lnTo>
                    <a:pt x="1376" y="978"/>
                  </a:lnTo>
                  <a:lnTo>
                    <a:pt x="1367" y="976"/>
                  </a:lnTo>
                  <a:lnTo>
                    <a:pt x="1367" y="972"/>
                  </a:lnTo>
                  <a:lnTo>
                    <a:pt x="747" y="972"/>
                  </a:lnTo>
                  <a:lnTo>
                    <a:pt x="747" y="836"/>
                  </a:lnTo>
                  <a:close/>
                  <a:moveTo>
                    <a:pt x="1397" y="842"/>
                  </a:moveTo>
                  <a:lnTo>
                    <a:pt x="1397" y="978"/>
                  </a:lnTo>
                  <a:lnTo>
                    <a:pt x="1435" y="978"/>
                  </a:lnTo>
                  <a:lnTo>
                    <a:pt x="1435" y="850"/>
                  </a:lnTo>
                  <a:lnTo>
                    <a:pt x="1421" y="846"/>
                  </a:lnTo>
                  <a:lnTo>
                    <a:pt x="1407" y="846"/>
                  </a:lnTo>
                  <a:lnTo>
                    <a:pt x="1397" y="842"/>
                  </a:lnTo>
                  <a:close/>
                  <a:moveTo>
                    <a:pt x="823" y="828"/>
                  </a:moveTo>
                  <a:lnTo>
                    <a:pt x="810" y="830"/>
                  </a:lnTo>
                  <a:lnTo>
                    <a:pt x="799" y="832"/>
                  </a:lnTo>
                  <a:lnTo>
                    <a:pt x="779" y="832"/>
                  </a:lnTo>
                  <a:lnTo>
                    <a:pt x="779" y="972"/>
                  </a:lnTo>
                  <a:lnTo>
                    <a:pt x="1295" y="972"/>
                  </a:lnTo>
                  <a:lnTo>
                    <a:pt x="1295" y="968"/>
                  </a:lnTo>
                  <a:lnTo>
                    <a:pt x="823" y="968"/>
                  </a:lnTo>
                  <a:lnTo>
                    <a:pt x="823" y="828"/>
                  </a:lnTo>
                  <a:close/>
                  <a:moveTo>
                    <a:pt x="1335" y="836"/>
                  </a:moveTo>
                  <a:lnTo>
                    <a:pt x="1325" y="836"/>
                  </a:lnTo>
                  <a:lnTo>
                    <a:pt x="1325" y="972"/>
                  </a:lnTo>
                  <a:lnTo>
                    <a:pt x="1367" y="972"/>
                  </a:lnTo>
                  <a:lnTo>
                    <a:pt x="1367" y="838"/>
                  </a:lnTo>
                  <a:lnTo>
                    <a:pt x="1356" y="838"/>
                  </a:lnTo>
                  <a:lnTo>
                    <a:pt x="1335" y="836"/>
                  </a:lnTo>
                  <a:close/>
                  <a:moveTo>
                    <a:pt x="897" y="826"/>
                  </a:moveTo>
                  <a:lnTo>
                    <a:pt x="863" y="826"/>
                  </a:lnTo>
                  <a:lnTo>
                    <a:pt x="851" y="828"/>
                  </a:lnTo>
                  <a:lnTo>
                    <a:pt x="851" y="968"/>
                  </a:lnTo>
                  <a:lnTo>
                    <a:pt x="897" y="968"/>
                  </a:lnTo>
                  <a:lnTo>
                    <a:pt x="897" y="826"/>
                  </a:lnTo>
                  <a:close/>
                  <a:moveTo>
                    <a:pt x="1167" y="964"/>
                  </a:moveTo>
                  <a:lnTo>
                    <a:pt x="908" y="964"/>
                  </a:lnTo>
                  <a:lnTo>
                    <a:pt x="897" y="968"/>
                  </a:lnTo>
                  <a:lnTo>
                    <a:pt x="1175" y="968"/>
                  </a:lnTo>
                  <a:lnTo>
                    <a:pt x="1167" y="964"/>
                  </a:lnTo>
                  <a:close/>
                  <a:moveTo>
                    <a:pt x="1212" y="826"/>
                  </a:moveTo>
                  <a:lnTo>
                    <a:pt x="1175" y="826"/>
                  </a:lnTo>
                  <a:lnTo>
                    <a:pt x="1175" y="968"/>
                  </a:lnTo>
                  <a:lnTo>
                    <a:pt x="1223" y="968"/>
                  </a:lnTo>
                  <a:lnTo>
                    <a:pt x="1223" y="828"/>
                  </a:lnTo>
                  <a:lnTo>
                    <a:pt x="1212" y="826"/>
                  </a:lnTo>
                  <a:close/>
                  <a:moveTo>
                    <a:pt x="1254" y="828"/>
                  </a:moveTo>
                  <a:lnTo>
                    <a:pt x="1254" y="968"/>
                  </a:lnTo>
                  <a:lnTo>
                    <a:pt x="1295" y="968"/>
                  </a:lnTo>
                  <a:lnTo>
                    <a:pt x="1295" y="832"/>
                  </a:lnTo>
                  <a:lnTo>
                    <a:pt x="1274" y="832"/>
                  </a:lnTo>
                  <a:lnTo>
                    <a:pt x="1254" y="828"/>
                  </a:lnTo>
                  <a:close/>
                  <a:moveTo>
                    <a:pt x="977" y="822"/>
                  </a:moveTo>
                  <a:lnTo>
                    <a:pt x="939" y="822"/>
                  </a:lnTo>
                  <a:lnTo>
                    <a:pt x="929" y="826"/>
                  </a:lnTo>
                  <a:lnTo>
                    <a:pt x="929" y="964"/>
                  </a:lnTo>
                  <a:lnTo>
                    <a:pt x="977" y="964"/>
                  </a:lnTo>
                  <a:lnTo>
                    <a:pt x="977" y="822"/>
                  </a:lnTo>
                  <a:close/>
                  <a:moveTo>
                    <a:pt x="1065" y="822"/>
                  </a:moveTo>
                  <a:lnTo>
                    <a:pt x="1008" y="822"/>
                  </a:lnTo>
                  <a:lnTo>
                    <a:pt x="1008" y="964"/>
                  </a:lnTo>
                  <a:lnTo>
                    <a:pt x="1065" y="964"/>
                  </a:lnTo>
                  <a:lnTo>
                    <a:pt x="1065" y="822"/>
                  </a:lnTo>
                  <a:close/>
                  <a:moveTo>
                    <a:pt x="1134" y="822"/>
                  </a:moveTo>
                  <a:lnTo>
                    <a:pt x="1097" y="822"/>
                  </a:lnTo>
                  <a:lnTo>
                    <a:pt x="1097" y="964"/>
                  </a:lnTo>
                  <a:lnTo>
                    <a:pt x="1147" y="964"/>
                  </a:lnTo>
                  <a:lnTo>
                    <a:pt x="1147" y="826"/>
                  </a:lnTo>
                  <a:lnTo>
                    <a:pt x="1134" y="822"/>
                  </a:lnTo>
                  <a:close/>
                  <a:moveTo>
                    <a:pt x="337" y="816"/>
                  </a:moveTo>
                  <a:lnTo>
                    <a:pt x="320" y="816"/>
                  </a:lnTo>
                  <a:lnTo>
                    <a:pt x="320" y="846"/>
                  </a:lnTo>
                  <a:lnTo>
                    <a:pt x="311" y="846"/>
                  </a:lnTo>
                  <a:lnTo>
                    <a:pt x="307" y="850"/>
                  </a:lnTo>
                  <a:lnTo>
                    <a:pt x="449" y="850"/>
                  </a:lnTo>
                  <a:lnTo>
                    <a:pt x="499" y="838"/>
                  </a:lnTo>
                  <a:lnTo>
                    <a:pt x="337" y="838"/>
                  </a:lnTo>
                  <a:lnTo>
                    <a:pt x="337" y="816"/>
                  </a:lnTo>
                  <a:close/>
                  <a:moveTo>
                    <a:pt x="1783" y="816"/>
                  </a:moveTo>
                  <a:lnTo>
                    <a:pt x="1755" y="816"/>
                  </a:lnTo>
                  <a:lnTo>
                    <a:pt x="1759" y="818"/>
                  </a:lnTo>
                  <a:lnTo>
                    <a:pt x="1766" y="818"/>
                  </a:lnTo>
                  <a:lnTo>
                    <a:pt x="1766" y="850"/>
                  </a:lnTo>
                  <a:lnTo>
                    <a:pt x="1795" y="850"/>
                  </a:lnTo>
                  <a:lnTo>
                    <a:pt x="1783" y="842"/>
                  </a:lnTo>
                  <a:lnTo>
                    <a:pt x="1783" y="816"/>
                  </a:lnTo>
                  <a:close/>
                  <a:moveTo>
                    <a:pt x="316" y="372"/>
                  </a:moveTo>
                  <a:lnTo>
                    <a:pt x="241" y="380"/>
                  </a:lnTo>
                  <a:lnTo>
                    <a:pt x="180" y="396"/>
                  </a:lnTo>
                  <a:lnTo>
                    <a:pt x="136" y="422"/>
                  </a:lnTo>
                  <a:lnTo>
                    <a:pt x="109" y="458"/>
                  </a:lnTo>
                  <a:lnTo>
                    <a:pt x="100" y="506"/>
                  </a:lnTo>
                  <a:lnTo>
                    <a:pt x="110" y="558"/>
                  </a:lnTo>
                  <a:lnTo>
                    <a:pt x="138" y="614"/>
                  </a:lnTo>
                  <a:lnTo>
                    <a:pt x="183" y="674"/>
                  </a:lnTo>
                  <a:lnTo>
                    <a:pt x="243" y="736"/>
                  </a:lnTo>
                  <a:lnTo>
                    <a:pt x="317" y="798"/>
                  </a:lnTo>
                  <a:lnTo>
                    <a:pt x="307" y="802"/>
                  </a:lnTo>
                  <a:lnTo>
                    <a:pt x="303" y="802"/>
                  </a:lnTo>
                  <a:lnTo>
                    <a:pt x="296" y="804"/>
                  </a:lnTo>
                  <a:lnTo>
                    <a:pt x="361" y="804"/>
                  </a:lnTo>
                  <a:lnTo>
                    <a:pt x="361" y="832"/>
                  </a:lnTo>
                  <a:lnTo>
                    <a:pt x="355" y="836"/>
                  </a:lnTo>
                  <a:lnTo>
                    <a:pt x="344" y="836"/>
                  </a:lnTo>
                  <a:lnTo>
                    <a:pt x="337" y="838"/>
                  </a:lnTo>
                  <a:lnTo>
                    <a:pt x="499" y="838"/>
                  </a:lnTo>
                  <a:lnTo>
                    <a:pt x="507" y="836"/>
                  </a:lnTo>
                  <a:lnTo>
                    <a:pt x="549" y="828"/>
                  </a:lnTo>
                  <a:lnTo>
                    <a:pt x="378" y="828"/>
                  </a:lnTo>
                  <a:lnTo>
                    <a:pt x="378" y="798"/>
                  </a:lnTo>
                  <a:lnTo>
                    <a:pt x="389" y="798"/>
                  </a:lnTo>
                  <a:lnTo>
                    <a:pt x="399" y="796"/>
                  </a:lnTo>
                  <a:lnTo>
                    <a:pt x="405" y="792"/>
                  </a:lnTo>
                  <a:lnTo>
                    <a:pt x="333" y="792"/>
                  </a:lnTo>
                  <a:lnTo>
                    <a:pt x="258" y="726"/>
                  </a:lnTo>
                  <a:lnTo>
                    <a:pt x="200" y="662"/>
                  </a:lnTo>
                  <a:lnTo>
                    <a:pt x="162" y="602"/>
                  </a:lnTo>
                  <a:lnTo>
                    <a:pt x="145" y="546"/>
                  </a:lnTo>
                  <a:lnTo>
                    <a:pt x="153" y="496"/>
                  </a:lnTo>
                  <a:lnTo>
                    <a:pt x="181" y="464"/>
                  </a:lnTo>
                  <a:lnTo>
                    <a:pt x="233" y="442"/>
                  </a:lnTo>
                  <a:lnTo>
                    <a:pt x="306" y="428"/>
                  </a:lnTo>
                  <a:lnTo>
                    <a:pt x="397" y="422"/>
                  </a:lnTo>
                  <a:lnTo>
                    <a:pt x="711" y="422"/>
                  </a:lnTo>
                  <a:lnTo>
                    <a:pt x="642" y="406"/>
                  </a:lnTo>
                  <a:lnTo>
                    <a:pt x="641" y="400"/>
                  </a:lnTo>
                  <a:lnTo>
                    <a:pt x="611" y="400"/>
                  </a:lnTo>
                  <a:lnTo>
                    <a:pt x="502" y="384"/>
                  </a:lnTo>
                  <a:lnTo>
                    <a:pt x="403" y="374"/>
                  </a:lnTo>
                  <a:lnTo>
                    <a:pt x="316" y="372"/>
                  </a:lnTo>
                  <a:close/>
                  <a:moveTo>
                    <a:pt x="1783" y="804"/>
                  </a:moveTo>
                  <a:lnTo>
                    <a:pt x="1722" y="804"/>
                  </a:lnTo>
                  <a:lnTo>
                    <a:pt x="1728" y="808"/>
                  </a:lnTo>
                  <a:lnTo>
                    <a:pt x="1735" y="812"/>
                  </a:lnTo>
                  <a:lnTo>
                    <a:pt x="1735" y="838"/>
                  </a:lnTo>
                  <a:lnTo>
                    <a:pt x="1755" y="838"/>
                  </a:lnTo>
                  <a:lnTo>
                    <a:pt x="1755" y="816"/>
                  </a:lnTo>
                  <a:lnTo>
                    <a:pt x="1783" y="816"/>
                  </a:lnTo>
                  <a:lnTo>
                    <a:pt x="1783" y="804"/>
                  </a:lnTo>
                  <a:close/>
                  <a:moveTo>
                    <a:pt x="711" y="422"/>
                  </a:moveTo>
                  <a:lnTo>
                    <a:pt x="397" y="422"/>
                  </a:lnTo>
                  <a:lnTo>
                    <a:pt x="503" y="426"/>
                  </a:lnTo>
                  <a:lnTo>
                    <a:pt x="621" y="438"/>
                  </a:lnTo>
                  <a:lnTo>
                    <a:pt x="636" y="492"/>
                  </a:lnTo>
                  <a:lnTo>
                    <a:pt x="653" y="544"/>
                  </a:lnTo>
                  <a:lnTo>
                    <a:pt x="670" y="592"/>
                  </a:lnTo>
                  <a:lnTo>
                    <a:pt x="686" y="638"/>
                  </a:lnTo>
                  <a:lnTo>
                    <a:pt x="635" y="664"/>
                  </a:lnTo>
                  <a:lnTo>
                    <a:pt x="521" y="726"/>
                  </a:lnTo>
                  <a:lnTo>
                    <a:pt x="461" y="760"/>
                  </a:lnTo>
                  <a:lnTo>
                    <a:pt x="425" y="768"/>
                  </a:lnTo>
                  <a:lnTo>
                    <a:pt x="392" y="778"/>
                  </a:lnTo>
                  <a:lnTo>
                    <a:pt x="361" y="786"/>
                  </a:lnTo>
                  <a:lnTo>
                    <a:pt x="333" y="792"/>
                  </a:lnTo>
                  <a:lnTo>
                    <a:pt x="405" y="792"/>
                  </a:lnTo>
                  <a:lnTo>
                    <a:pt x="405" y="818"/>
                  </a:lnTo>
                  <a:lnTo>
                    <a:pt x="399" y="822"/>
                  </a:lnTo>
                  <a:lnTo>
                    <a:pt x="378" y="828"/>
                  </a:lnTo>
                  <a:lnTo>
                    <a:pt x="549" y="828"/>
                  </a:lnTo>
                  <a:lnTo>
                    <a:pt x="581" y="822"/>
                  </a:lnTo>
                  <a:lnTo>
                    <a:pt x="615" y="816"/>
                  </a:lnTo>
                  <a:lnTo>
                    <a:pt x="426" y="816"/>
                  </a:lnTo>
                  <a:lnTo>
                    <a:pt x="426" y="788"/>
                  </a:lnTo>
                  <a:lnTo>
                    <a:pt x="436" y="786"/>
                  </a:lnTo>
                  <a:lnTo>
                    <a:pt x="457" y="780"/>
                  </a:lnTo>
                  <a:lnTo>
                    <a:pt x="468" y="778"/>
                  </a:lnTo>
                  <a:lnTo>
                    <a:pt x="485" y="778"/>
                  </a:lnTo>
                  <a:lnTo>
                    <a:pt x="485" y="772"/>
                  </a:lnTo>
                  <a:lnTo>
                    <a:pt x="497" y="768"/>
                  </a:lnTo>
                  <a:lnTo>
                    <a:pt x="510" y="766"/>
                  </a:lnTo>
                  <a:lnTo>
                    <a:pt x="521" y="762"/>
                  </a:lnTo>
                  <a:lnTo>
                    <a:pt x="533" y="760"/>
                  </a:lnTo>
                  <a:lnTo>
                    <a:pt x="553" y="760"/>
                  </a:lnTo>
                  <a:lnTo>
                    <a:pt x="553" y="756"/>
                  </a:lnTo>
                  <a:lnTo>
                    <a:pt x="569" y="754"/>
                  </a:lnTo>
                  <a:lnTo>
                    <a:pt x="595" y="748"/>
                  </a:lnTo>
                  <a:lnTo>
                    <a:pt x="515" y="748"/>
                  </a:lnTo>
                  <a:lnTo>
                    <a:pt x="563" y="722"/>
                  </a:lnTo>
                  <a:lnTo>
                    <a:pt x="609" y="698"/>
                  </a:lnTo>
                  <a:lnTo>
                    <a:pt x="653" y="674"/>
                  </a:lnTo>
                  <a:lnTo>
                    <a:pt x="693" y="654"/>
                  </a:lnTo>
                  <a:lnTo>
                    <a:pt x="717" y="654"/>
                  </a:lnTo>
                  <a:lnTo>
                    <a:pt x="714" y="646"/>
                  </a:lnTo>
                  <a:lnTo>
                    <a:pt x="752" y="626"/>
                  </a:lnTo>
                  <a:lnTo>
                    <a:pt x="756" y="624"/>
                  </a:lnTo>
                  <a:lnTo>
                    <a:pt x="707" y="624"/>
                  </a:lnTo>
                  <a:lnTo>
                    <a:pt x="691" y="582"/>
                  </a:lnTo>
                  <a:lnTo>
                    <a:pt x="676" y="538"/>
                  </a:lnTo>
                  <a:lnTo>
                    <a:pt x="662" y="490"/>
                  </a:lnTo>
                  <a:lnTo>
                    <a:pt x="648" y="442"/>
                  </a:lnTo>
                  <a:lnTo>
                    <a:pt x="800" y="442"/>
                  </a:lnTo>
                  <a:lnTo>
                    <a:pt x="711" y="422"/>
                  </a:lnTo>
                  <a:close/>
                  <a:moveTo>
                    <a:pt x="1736" y="792"/>
                  </a:moveTo>
                  <a:lnTo>
                    <a:pt x="1667" y="792"/>
                  </a:lnTo>
                  <a:lnTo>
                    <a:pt x="1677" y="796"/>
                  </a:lnTo>
                  <a:lnTo>
                    <a:pt x="1683" y="798"/>
                  </a:lnTo>
                  <a:lnTo>
                    <a:pt x="1694" y="798"/>
                  </a:lnTo>
                  <a:lnTo>
                    <a:pt x="1694" y="828"/>
                  </a:lnTo>
                  <a:lnTo>
                    <a:pt x="1711" y="828"/>
                  </a:lnTo>
                  <a:lnTo>
                    <a:pt x="1711" y="804"/>
                  </a:lnTo>
                  <a:lnTo>
                    <a:pt x="1776" y="804"/>
                  </a:lnTo>
                  <a:lnTo>
                    <a:pt x="1755" y="798"/>
                  </a:lnTo>
                  <a:lnTo>
                    <a:pt x="1736" y="792"/>
                  </a:lnTo>
                  <a:close/>
                  <a:moveTo>
                    <a:pt x="485" y="778"/>
                  </a:moveTo>
                  <a:lnTo>
                    <a:pt x="468" y="778"/>
                  </a:lnTo>
                  <a:lnTo>
                    <a:pt x="468" y="804"/>
                  </a:lnTo>
                  <a:lnTo>
                    <a:pt x="457" y="808"/>
                  </a:lnTo>
                  <a:lnTo>
                    <a:pt x="436" y="812"/>
                  </a:lnTo>
                  <a:lnTo>
                    <a:pt x="426" y="816"/>
                  </a:lnTo>
                  <a:lnTo>
                    <a:pt x="615" y="816"/>
                  </a:lnTo>
                  <a:lnTo>
                    <a:pt x="661" y="808"/>
                  </a:lnTo>
                  <a:lnTo>
                    <a:pt x="713" y="802"/>
                  </a:lnTo>
                  <a:lnTo>
                    <a:pt x="485" y="802"/>
                  </a:lnTo>
                  <a:lnTo>
                    <a:pt x="485" y="778"/>
                  </a:lnTo>
                  <a:close/>
                  <a:moveTo>
                    <a:pt x="1690" y="778"/>
                  </a:moveTo>
                  <a:lnTo>
                    <a:pt x="1609" y="778"/>
                  </a:lnTo>
                  <a:lnTo>
                    <a:pt x="1619" y="780"/>
                  </a:lnTo>
                  <a:lnTo>
                    <a:pt x="1640" y="786"/>
                  </a:lnTo>
                  <a:lnTo>
                    <a:pt x="1650" y="788"/>
                  </a:lnTo>
                  <a:lnTo>
                    <a:pt x="1650" y="816"/>
                  </a:lnTo>
                  <a:lnTo>
                    <a:pt x="1667" y="816"/>
                  </a:lnTo>
                  <a:lnTo>
                    <a:pt x="1667" y="792"/>
                  </a:lnTo>
                  <a:lnTo>
                    <a:pt x="1736" y="792"/>
                  </a:lnTo>
                  <a:lnTo>
                    <a:pt x="1730" y="790"/>
                  </a:lnTo>
                  <a:lnTo>
                    <a:pt x="1699" y="780"/>
                  </a:lnTo>
                  <a:lnTo>
                    <a:pt x="1690" y="778"/>
                  </a:lnTo>
                  <a:close/>
                  <a:moveTo>
                    <a:pt x="553" y="760"/>
                  </a:moveTo>
                  <a:lnTo>
                    <a:pt x="533" y="760"/>
                  </a:lnTo>
                  <a:lnTo>
                    <a:pt x="533" y="792"/>
                  </a:lnTo>
                  <a:lnTo>
                    <a:pt x="508" y="796"/>
                  </a:lnTo>
                  <a:lnTo>
                    <a:pt x="497" y="798"/>
                  </a:lnTo>
                  <a:lnTo>
                    <a:pt x="485" y="802"/>
                  </a:lnTo>
                  <a:lnTo>
                    <a:pt x="713" y="802"/>
                  </a:lnTo>
                  <a:lnTo>
                    <a:pt x="839" y="788"/>
                  </a:lnTo>
                  <a:lnTo>
                    <a:pt x="553" y="788"/>
                  </a:lnTo>
                  <a:lnTo>
                    <a:pt x="553" y="760"/>
                  </a:lnTo>
                  <a:close/>
                  <a:moveTo>
                    <a:pt x="1635" y="760"/>
                  </a:moveTo>
                  <a:lnTo>
                    <a:pt x="1541" y="760"/>
                  </a:lnTo>
                  <a:lnTo>
                    <a:pt x="1553" y="762"/>
                  </a:lnTo>
                  <a:lnTo>
                    <a:pt x="1566" y="766"/>
                  </a:lnTo>
                  <a:lnTo>
                    <a:pt x="1577" y="768"/>
                  </a:lnTo>
                  <a:lnTo>
                    <a:pt x="1589" y="772"/>
                  </a:lnTo>
                  <a:lnTo>
                    <a:pt x="1589" y="802"/>
                  </a:lnTo>
                  <a:lnTo>
                    <a:pt x="1609" y="802"/>
                  </a:lnTo>
                  <a:lnTo>
                    <a:pt x="1609" y="778"/>
                  </a:lnTo>
                  <a:lnTo>
                    <a:pt x="1690" y="778"/>
                  </a:lnTo>
                  <a:lnTo>
                    <a:pt x="1663" y="772"/>
                  </a:lnTo>
                  <a:lnTo>
                    <a:pt x="1674" y="764"/>
                  </a:lnTo>
                  <a:lnTo>
                    <a:pt x="1643" y="764"/>
                  </a:lnTo>
                  <a:lnTo>
                    <a:pt x="1635" y="760"/>
                  </a:lnTo>
                  <a:close/>
                  <a:moveTo>
                    <a:pt x="638" y="744"/>
                  </a:moveTo>
                  <a:lnTo>
                    <a:pt x="621" y="744"/>
                  </a:lnTo>
                  <a:lnTo>
                    <a:pt x="621" y="774"/>
                  </a:lnTo>
                  <a:lnTo>
                    <a:pt x="604" y="778"/>
                  </a:lnTo>
                  <a:lnTo>
                    <a:pt x="586" y="780"/>
                  </a:lnTo>
                  <a:lnTo>
                    <a:pt x="569" y="784"/>
                  </a:lnTo>
                  <a:lnTo>
                    <a:pt x="553" y="788"/>
                  </a:lnTo>
                  <a:lnTo>
                    <a:pt x="839" y="788"/>
                  </a:lnTo>
                  <a:lnTo>
                    <a:pt x="936" y="782"/>
                  </a:lnTo>
                  <a:lnTo>
                    <a:pt x="1038" y="780"/>
                  </a:lnTo>
                  <a:lnTo>
                    <a:pt x="1490" y="780"/>
                  </a:lnTo>
                  <a:lnTo>
                    <a:pt x="1473" y="778"/>
                  </a:lnTo>
                  <a:lnTo>
                    <a:pt x="1455" y="774"/>
                  </a:lnTo>
                  <a:lnTo>
                    <a:pt x="1455" y="772"/>
                  </a:lnTo>
                  <a:lnTo>
                    <a:pt x="638" y="772"/>
                  </a:lnTo>
                  <a:lnTo>
                    <a:pt x="638" y="744"/>
                  </a:lnTo>
                  <a:close/>
                  <a:moveTo>
                    <a:pt x="1547" y="744"/>
                  </a:moveTo>
                  <a:lnTo>
                    <a:pt x="1455" y="744"/>
                  </a:lnTo>
                  <a:lnTo>
                    <a:pt x="1471" y="746"/>
                  </a:lnTo>
                  <a:lnTo>
                    <a:pt x="1506" y="754"/>
                  </a:lnTo>
                  <a:lnTo>
                    <a:pt x="1524" y="756"/>
                  </a:lnTo>
                  <a:lnTo>
                    <a:pt x="1524" y="788"/>
                  </a:lnTo>
                  <a:lnTo>
                    <a:pt x="1541" y="788"/>
                  </a:lnTo>
                  <a:lnTo>
                    <a:pt x="1541" y="760"/>
                  </a:lnTo>
                  <a:lnTo>
                    <a:pt x="1635" y="760"/>
                  </a:lnTo>
                  <a:lnTo>
                    <a:pt x="1616" y="750"/>
                  </a:lnTo>
                  <a:lnTo>
                    <a:pt x="1578" y="750"/>
                  </a:lnTo>
                  <a:lnTo>
                    <a:pt x="1547" y="744"/>
                  </a:lnTo>
                  <a:close/>
                  <a:moveTo>
                    <a:pt x="734" y="730"/>
                  </a:moveTo>
                  <a:lnTo>
                    <a:pt x="716" y="730"/>
                  </a:lnTo>
                  <a:lnTo>
                    <a:pt x="716" y="760"/>
                  </a:lnTo>
                  <a:lnTo>
                    <a:pt x="676" y="766"/>
                  </a:lnTo>
                  <a:lnTo>
                    <a:pt x="657" y="768"/>
                  </a:lnTo>
                  <a:lnTo>
                    <a:pt x="638" y="772"/>
                  </a:lnTo>
                  <a:lnTo>
                    <a:pt x="1435" y="772"/>
                  </a:lnTo>
                  <a:lnTo>
                    <a:pt x="1417" y="768"/>
                  </a:lnTo>
                  <a:lnTo>
                    <a:pt x="1399" y="766"/>
                  </a:lnTo>
                  <a:lnTo>
                    <a:pt x="1380" y="762"/>
                  </a:lnTo>
                  <a:lnTo>
                    <a:pt x="1359" y="760"/>
                  </a:lnTo>
                  <a:lnTo>
                    <a:pt x="734" y="760"/>
                  </a:lnTo>
                  <a:lnTo>
                    <a:pt x="734" y="730"/>
                  </a:lnTo>
                  <a:close/>
                  <a:moveTo>
                    <a:pt x="1475" y="730"/>
                  </a:moveTo>
                  <a:lnTo>
                    <a:pt x="1359" y="730"/>
                  </a:lnTo>
                  <a:lnTo>
                    <a:pt x="1378" y="732"/>
                  </a:lnTo>
                  <a:lnTo>
                    <a:pt x="1417" y="738"/>
                  </a:lnTo>
                  <a:lnTo>
                    <a:pt x="1435" y="740"/>
                  </a:lnTo>
                  <a:lnTo>
                    <a:pt x="1435" y="772"/>
                  </a:lnTo>
                  <a:lnTo>
                    <a:pt x="1455" y="772"/>
                  </a:lnTo>
                  <a:lnTo>
                    <a:pt x="1455" y="744"/>
                  </a:lnTo>
                  <a:lnTo>
                    <a:pt x="1547" y="744"/>
                  </a:lnTo>
                  <a:lnTo>
                    <a:pt x="1475" y="730"/>
                  </a:lnTo>
                  <a:close/>
                  <a:moveTo>
                    <a:pt x="1873" y="352"/>
                  </a:moveTo>
                  <a:lnTo>
                    <a:pt x="1739" y="352"/>
                  </a:lnTo>
                  <a:lnTo>
                    <a:pt x="1794" y="364"/>
                  </a:lnTo>
                  <a:lnTo>
                    <a:pt x="1836" y="384"/>
                  </a:lnTo>
                  <a:lnTo>
                    <a:pt x="1861" y="418"/>
                  </a:lnTo>
                  <a:lnTo>
                    <a:pt x="1872" y="472"/>
                  </a:lnTo>
                  <a:lnTo>
                    <a:pt x="1860" y="530"/>
                  </a:lnTo>
                  <a:lnTo>
                    <a:pt x="1828" y="588"/>
                  </a:lnTo>
                  <a:lnTo>
                    <a:pt x="1779" y="646"/>
                  </a:lnTo>
                  <a:lnTo>
                    <a:pt x="1717" y="706"/>
                  </a:lnTo>
                  <a:lnTo>
                    <a:pt x="1643" y="764"/>
                  </a:lnTo>
                  <a:lnTo>
                    <a:pt x="1674" y="764"/>
                  </a:lnTo>
                  <a:lnTo>
                    <a:pt x="1738" y="716"/>
                  </a:lnTo>
                  <a:lnTo>
                    <a:pt x="1804" y="660"/>
                  </a:lnTo>
                  <a:lnTo>
                    <a:pt x="1859" y="606"/>
                  </a:lnTo>
                  <a:lnTo>
                    <a:pt x="1901" y="550"/>
                  </a:lnTo>
                  <a:lnTo>
                    <a:pt x="1926" y="496"/>
                  </a:lnTo>
                  <a:lnTo>
                    <a:pt x="1932" y="446"/>
                  </a:lnTo>
                  <a:lnTo>
                    <a:pt x="1916" y="396"/>
                  </a:lnTo>
                  <a:lnTo>
                    <a:pt x="1883" y="358"/>
                  </a:lnTo>
                  <a:lnTo>
                    <a:pt x="1873" y="352"/>
                  </a:lnTo>
                  <a:close/>
                  <a:moveTo>
                    <a:pt x="857" y="720"/>
                  </a:moveTo>
                  <a:lnTo>
                    <a:pt x="816" y="720"/>
                  </a:lnTo>
                  <a:lnTo>
                    <a:pt x="816" y="750"/>
                  </a:lnTo>
                  <a:lnTo>
                    <a:pt x="795" y="754"/>
                  </a:lnTo>
                  <a:lnTo>
                    <a:pt x="734" y="760"/>
                  </a:lnTo>
                  <a:lnTo>
                    <a:pt x="1343" y="760"/>
                  </a:lnTo>
                  <a:lnTo>
                    <a:pt x="1279" y="754"/>
                  </a:lnTo>
                  <a:lnTo>
                    <a:pt x="1256" y="750"/>
                  </a:lnTo>
                  <a:lnTo>
                    <a:pt x="1256" y="748"/>
                  </a:lnTo>
                  <a:lnTo>
                    <a:pt x="857" y="748"/>
                  </a:lnTo>
                  <a:lnTo>
                    <a:pt x="857" y="720"/>
                  </a:lnTo>
                  <a:close/>
                  <a:moveTo>
                    <a:pt x="1409" y="716"/>
                  </a:moveTo>
                  <a:lnTo>
                    <a:pt x="1206" y="716"/>
                  </a:lnTo>
                  <a:lnTo>
                    <a:pt x="1212" y="720"/>
                  </a:lnTo>
                  <a:lnTo>
                    <a:pt x="1256" y="720"/>
                  </a:lnTo>
                  <a:lnTo>
                    <a:pt x="1298" y="724"/>
                  </a:lnTo>
                  <a:lnTo>
                    <a:pt x="1320" y="724"/>
                  </a:lnTo>
                  <a:lnTo>
                    <a:pt x="1343" y="726"/>
                  </a:lnTo>
                  <a:lnTo>
                    <a:pt x="1343" y="760"/>
                  </a:lnTo>
                  <a:lnTo>
                    <a:pt x="1359" y="760"/>
                  </a:lnTo>
                  <a:lnTo>
                    <a:pt x="1359" y="730"/>
                  </a:lnTo>
                  <a:lnTo>
                    <a:pt x="1475" y="730"/>
                  </a:lnTo>
                  <a:lnTo>
                    <a:pt x="1454" y="726"/>
                  </a:lnTo>
                  <a:lnTo>
                    <a:pt x="1411" y="720"/>
                  </a:lnTo>
                  <a:lnTo>
                    <a:pt x="1409" y="716"/>
                  </a:lnTo>
                  <a:close/>
                  <a:moveTo>
                    <a:pt x="1415" y="658"/>
                  </a:moveTo>
                  <a:lnTo>
                    <a:pt x="1380" y="658"/>
                  </a:lnTo>
                  <a:lnTo>
                    <a:pt x="1433" y="682"/>
                  </a:lnTo>
                  <a:lnTo>
                    <a:pt x="1483" y="704"/>
                  </a:lnTo>
                  <a:lnTo>
                    <a:pt x="1531" y="728"/>
                  </a:lnTo>
                  <a:lnTo>
                    <a:pt x="1578" y="750"/>
                  </a:lnTo>
                  <a:lnTo>
                    <a:pt x="1616" y="750"/>
                  </a:lnTo>
                  <a:lnTo>
                    <a:pt x="1581" y="732"/>
                  </a:lnTo>
                  <a:lnTo>
                    <a:pt x="1515" y="700"/>
                  </a:lnTo>
                  <a:lnTo>
                    <a:pt x="1415" y="658"/>
                  </a:lnTo>
                  <a:close/>
                  <a:moveTo>
                    <a:pt x="717" y="654"/>
                  </a:moveTo>
                  <a:lnTo>
                    <a:pt x="693" y="654"/>
                  </a:lnTo>
                  <a:lnTo>
                    <a:pt x="699" y="670"/>
                  </a:lnTo>
                  <a:lnTo>
                    <a:pt x="705" y="684"/>
                  </a:lnTo>
                  <a:lnTo>
                    <a:pt x="711" y="700"/>
                  </a:lnTo>
                  <a:lnTo>
                    <a:pt x="716" y="714"/>
                  </a:lnTo>
                  <a:lnTo>
                    <a:pt x="665" y="720"/>
                  </a:lnTo>
                  <a:lnTo>
                    <a:pt x="615" y="728"/>
                  </a:lnTo>
                  <a:lnTo>
                    <a:pt x="515" y="748"/>
                  </a:lnTo>
                  <a:lnTo>
                    <a:pt x="595" y="748"/>
                  </a:lnTo>
                  <a:lnTo>
                    <a:pt x="604" y="746"/>
                  </a:lnTo>
                  <a:lnTo>
                    <a:pt x="621" y="744"/>
                  </a:lnTo>
                  <a:lnTo>
                    <a:pt x="638" y="744"/>
                  </a:lnTo>
                  <a:lnTo>
                    <a:pt x="638" y="740"/>
                  </a:lnTo>
                  <a:lnTo>
                    <a:pt x="676" y="736"/>
                  </a:lnTo>
                  <a:lnTo>
                    <a:pt x="696" y="732"/>
                  </a:lnTo>
                  <a:lnTo>
                    <a:pt x="716" y="730"/>
                  </a:lnTo>
                  <a:lnTo>
                    <a:pt x="734" y="730"/>
                  </a:lnTo>
                  <a:lnTo>
                    <a:pt x="734" y="726"/>
                  </a:lnTo>
                  <a:lnTo>
                    <a:pt x="754" y="724"/>
                  </a:lnTo>
                  <a:lnTo>
                    <a:pt x="795" y="722"/>
                  </a:lnTo>
                  <a:lnTo>
                    <a:pt x="816" y="720"/>
                  </a:lnTo>
                  <a:lnTo>
                    <a:pt x="864" y="720"/>
                  </a:lnTo>
                  <a:lnTo>
                    <a:pt x="871" y="716"/>
                  </a:lnTo>
                  <a:lnTo>
                    <a:pt x="895" y="716"/>
                  </a:lnTo>
                  <a:lnTo>
                    <a:pt x="905" y="714"/>
                  </a:lnTo>
                  <a:lnTo>
                    <a:pt x="939" y="714"/>
                  </a:lnTo>
                  <a:lnTo>
                    <a:pt x="939" y="710"/>
                  </a:lnTo>
                  <a:lnTo>
                    <a:pt x="740" y="710"/>
                  </a:lnTo>
                  <a:lnTo>
                    <a:pt x="733" y="694"/>
                  </a:lnTo>
                  <a:lnTo>
                    <a:pt x="721" y="662"/>
                  </a:lnTo>
                  <a:lnTo>
                    <a:pt x="717" y="654"/>
                  </a:lnTo>
                  <a:close/>
                  <a:moveTo>
                    <a:pt x="895" y="716"/>
                  </a:moveTo>
                  <a:lnTo>
                    <a:pt x="877" y="716"/>
                  </a:lnTo>
                  <a:lnTo>
                    <a:pt x="877" y="748"/>
                  </a:lnTo>
                  <a:lnTo>
                    <a:pt x="895" y="748"/>
                  </a:lnTo>
                  <a:lnTo>
                    <a:pt x="895" y="716"/>
                  </a:lnTo>
                  <a:close/>
                  <a:moveTo>
                    <a:pt x="1165" y="744"/>
                  </a:moveTo>
                  <a:lnTo>
                    <a:pt x="912" y="744"/>
                  </a:lnTo>
                  <a:lnTo>
                    <a:pt x="901" y="748"/>
                  </a:lnTo>
                  <a:lnTo>
                    <a:pt x="1171" y="748"/>
                  </a:lnTo>
                  <a:lnTo>
                    <a:pt x="1165" y="744"/>
                  </a:lnTo>
                  <a:close/>
                  <a:moveTo>
                    <a:pt x="1223" y="580"/>
                  </a:moveTo>
                  <a:lnTo>
                    <a:pt x="1188" y="580"/>
                  </a:lnTo>
                  <a:lnTo>
                    <a:pt x="1199" y="586"/>
                  </a:lnTo>
                  <a:lnTo>
                    <a:pt x="1211" y="590"/>
                  </a:lnTo>
                  <a:lnTo>
                    <a:pt x="1223" y="596"/>
                  </a:lnTo>
                  <a:lnTo>
                    <a:pt x="1236" y="600"/>
                  </a:lnTo>
                  <a:lnTo>
                    <a:pt x="1262" y="610"/>
                  </a:lnTo>
                  <a:lnTo>
                    <a:pt x="1316" y="632"/>
                  </a:lnTo>
                  <a:lnTo>
                    <a:pt x="1343" y="642"/>
                  </a:lnTo>
                  <a:lnTo>
                    <a:pt x="1353" y="662"/>
                  </a:lnTo>
                  <a:lnTo>
                    <a:pt x="1362" y="680"/>
                  </a:lnTo>
                  <a:lnTo>
                    <a:pt x="1380" y="714"/>
                  </a:lnTo>
                  <a:lnTo>
                    <a:pt x="1171" y="714"/>
                  </a:lnTo>
                  <a:lnTo>
                    <a:pt x="1178" y="716"/>
                  </a:lnTo>
                  <a:lnTo>
                    <a:pt x="1178" y="748"/>
                  </a:lnTo>
                  <a:lnTo>
                    <a:pt x="1199" y="748"/>
                  </a:lnTo>
                  <a:lnTo>
                    <a:pt x="1199" y="716"/>
                  </a:lnTo>
                  <a:lnTo>
                    <a:pt x="1409" y="716"/>
                  </a:lnTo>
                  <a:lnTo>
                    <a:pt x="1403" y="706"/>
                  </a:lnTo>
                  <a:lnTo>
                    <a:pt x="1395" y="692"/>
                  </a:lnTo>
                  <a:lnTo>
                    <a:pt x="1387" y="676"/>
                  </a:lnTo>
                  <a:lnTo>
                    <a:pt x="1380" y="658"/>
                  </a:lnTo>
                  <a:lnTo>
                    <a:pt x="1415" y="658"/>
                  </a:lnTo>
                  <a:lnTo>
                    <a:pt x="1367" y="638"/>
                  </a:lnTo>
                  <a:lnTo>
                    <a:pt x="1358" y="622"/>
                  </a:lnTo>
                  <a:lnTo>
                    <a:pt x="1328" y="622"/>
                  </a:lnTo>
                  <a:lnTo>
                    <a:pt x="1310" y="614"/>
                  </a:lnTo>
                  <a:lnTo>
                    <a:pt x="1270" y="598"/>
                  </a:lnTo>
                  <a:lnTo>
                    <a:pt x="1250" y="592"/>
                  </a:lnTo>
                  <a:lnTo>
                    <a:pt x="1223" y="580"/>
                  </a:lnTo>
                  <a:close/>
                  <a:moveTo>
                    <a:pt x="1256" y="720"/>
                  </a:moveTo>
                  <a:lnTo>
                    <a:pt x="1219" y="720"/>
                  </a:lnTo>
                  <a:lnTo>
                    <a:pt x="1219" y="748"/>
                  </a:lnTo>
                  <a:lnTo>
                    <a:pt x="1256" y="748"/>
                  </a:lnTo>
                  <a:lnTo>
                    <a:pt x="1256" y="720"/>
                  </a:lnTo>
                  <a:close/>
                  <a:moveTo>
                    <a:pt x="939" y="714"/>
                  </a:moveTo>
                  <a:lnTo>
                    <a:pt x="918" y="714"/>
                  </a:lnTo>
                  <a:lnTo>
                    <a:pt x="918" y="744"/>
                  </a:lnTo>
                  <a:lnTo>
                    <a:pt x="939" y="744"/>
                  </a:lnTo>
                  <a:lnTo>
                    <a:pt x="939" y="714"/>
                  </a:lnTo>
                  <a:close/>
                  <a:moveTo>
                    <a:pt x="1256" y="686"/>
                  </a:moveTo>
                  <a:lnTo>
                    <a:pt x="816" y="686"/>
                  </a:lnTo>
                  <a:lnTo>
                    <a:pt x="816" y="702"/>
                  </a:lnTo>
                  <a:lnTo>
                    <a:pt x="797" y="704"/>
                  </a:lnTo>
                  <a:lnTo>
                    <a:pt x="778" y="704"/>
                  </a:lnTo>
                  <a:lnTo>
                    <a:pt x="759" y="708"/>
                  </a:lnTo>
                  <a:lnTo>
                    <a:pt x="740" y="710"/>
                  </a:lnTo>
                  <a:lnTo>
                    <a:pt x="962" y="710"/>
                  </a:lnTo>
                  <a:lnTo>
                    <a:pt x="962" y="744"/>
                  </a:lnTo>
                  <a:lnTo>
                    <a:pt x="980" y="744"/>
                  </a:lnTo>
                  <a:lnTo>
                    <a:pt x="980" y="706"/>
                  </a:lnTo>
                  <a:lnTo>
                    <a:pt x="1031" y="706"/>
                  </a:lnTo>
                  <a:lnTo>
                    <a:pt x="1038" y="702"/>
                  </a:lnTo>
                  <a:lnTo>
                    <a:pt x="1256" y="702"/>
                  </a:lnTo>
                  <a:lnTo>
                    <a:pt x="1256" y="686"/>
                  </a:lnTo>
                  <a:close/>
                  <a:moveTo>
                    <a:pt x="1025" y="706"/>
                  </a:moveTo>
                  <a:lnTo>
                    <a:pt x="1008" y="706"/>
                  </a:lnTo>
                  <a:lnTo>
                    <a:pt x="1008" y="744"/>
                  </a:lnTo>
                  <a:lnTo>
                    <a:pt x="1025" y="744"/>
                  </a:lnTo>
                  <a:lnTo>
                    <a:pt x="1025" y="706"/>
                  </a:lnTo>
                  <a:close/>
                  <a:moveTo>
                    <a:pt x="1069" y="706"/>
                  </a:moveTo>
                  <a:lnTo>
                    <a:pt x="1049" y="706"/>
                  </a:lnTo>
                  <a:lnTo>
                    <a:pt x="1049" y="744"/>
                  </a:lnTo>
                  <a:lnTo>
                    <a:pt x="1069" y="744"/>
                  </a:lnTo>
                  <a:lnTo>
                    <a:pt x="1069" y="706"/>
                  </a:lnTo>
                  <a:close/>
                  <a:moveTo>
                    <a:pt x="1256" y="702"/>
                  </a:moveTo>
                  <a:lnTo>
                    <a:pt x="1038" y="702"/>
                  </a:lnTo>
                  <a:lnTo>
                    <a:pt x="1041" y="706"/>
                  </a:lnTo>
                  <a:lnTo>
                    <a:pt x="1093" y="706"/>
                  </a:lnTo>
                  <a:lnTo>
                    <a:pt x="1093" y="744"/>
                  </a:lnTo>
                  <a:lnTo>
                    <a:pt x="1110" y="744"/>
                  </a:lnTo>
                  <a:lnTo>
                    <a:pt x="1110" y="710"/>
                  </a:lnTo>
                  <a:lnTo>
                    <a:pt x="1334" y="710"/>
                  </a:lnTo>
                  <a:lnTo>
                    <a:pt x="1288" y="706"/>
                  </a:lnTo>
                  <a:lnTo>
                    <a:pt x="1256" y="702"/>
                  </a:lnTo>
                  <a:close/>
                  <a:moveTo>
                    <a:pt x="1334" y="710"/>
                  </a:moveTo>
                  <a:lnTo>
                    <a:pt x="1137" y="710"/>
                  </a:lnTo>
                  <a:lnTo>
                    <a:pt x="1137" y="744"/>
                  </a:lnTo>
                  <a:lnTo>
                    <a:pt x="1154" y="744"/>
                  </a:lnTo>
                  <a:lnTo>
                    <a:pt x="1154" y="714"/>
                  </a:lnTo>
                  <a:lnTo>
                    <a:pt x="1380" y="714"/>
                  </a:lnTo>
                  <a:lnTo>
                    <a:pt x="1334" y="710"/>
                  </a:lnTo>
                  <a:close/>
                  <a:moveTo>
                    <a:pt x="943" y="564"/>
                  </a:moveTo>
                  <a:lnTo>
                    <a:pt x="897" y="564"/>
                  </a:lnTo>
                  <a:lnTo>
                    <a:pt x="895" y="565"/>
                  </a:lnTo>
                  <a:lnTo>
                    <a:pt x="880" y="594"/>
                  </a:lnTo>
                  <a:lnTo>
                    <a:pt x="869" y="626"/>
                  </a:lnTo>
                  <a:lnTo>
                    <a:pt x="861" y="654"/>
                  </a:lnTo>
                  <a:lnTo>
                    <a:pt x="857" y="678"/>
                  </a:lnTo>
                  <a:lnTo>
                    <a:pt x="847" y="682"/>
                  </a:lnTo>
                  <a:lnTo>
                    <a:pt x="826" y="686"/>
                  </a:lnTo>
                  <a:lnTo>
                    <a:pt x="1246" y="686"/>
                  </a:lnTo>
                  <a:lnTo>
                    <a:pt x="1226" y="682"/>
                  </a:lnTo>
                  <a:lnTo>
                    <a:pt x="1215" y="678"/>
                  </a:lnTo>
                  <a:lnTo>
                    <a:pt x="1215" y="676"/>
                  </a:lnTo>
                  <a:lnTo>
                    <a:pt x="897" y="676"/>
                  </a:lnTo>
                  <a:lnTo>
                    <a:pt x="907" y="640"/>
                  </a:lnTo>
                  <a:lnTo>
                    <a:pt x="923" y="598"/>
                  </a:lnTo>
                  <a:lnTo>
                    <a:pt x="943" y="564"/>
                  </a:lnTo>
                  <a:close/>
                  <a:moveTo>
                    <a:pt x="1167" y="672"/>
                  </a:moveTo>
                  <a:lnTo>
                    <a:pt x="908" y="672"/>
                  </a:lnTo>
                  <a:lnTo>
                    <a:pt x="897" y="676"/>
                  </a:lnTo>
                  <a:lnTo>
                    <a:pt x="1175" y="676"/>
                  </a:lnTo>
                  <a:lnTo>
                    <a:pt x="1167" y="672"/>
                  </a:lnTo>
                  <a:close/>
                  <a:moveTo>
                    <a:pt x="1151" y="526"/>
                  </a:moveTo>
                  <a:lnTo>
                    <a:pt x="1099" y="526"/>
                  </a:lnTo>
                  <a:lnTo>
                    <a:pt x="1129" y="558"/>
                  </a:lnTo>
                  <a:lnTo>
                    <a:pt x="1151" y="598"/>
                  </a:lnTo>
                  <a:lnTo>
                    <a:pt x="1166" y="640"/>
                  </a:lnTo>
                  <a:lnTo>
                    <a:pt x="1175" y="676"/>
                  </a:lnTo>
                  <a:lnTo>
                    <a:pt x="1215" y="676"/>
                  </a:lnTo>
                  <a:lnTo>
                    <a:pt x="1212" y="656"/>
                  </a:lnTo>
                  <a:lnTo>
                    <a:pt x="1207" y="632"/>
                  </a:lnTo>
                  <a:lnTo>
                    <a:pt x="1199" y="606"/>
                  </a:lnTo>
                  <a:lnTo>
                    <a:pt x="1188" y="580"/>
                  </a:lnTo>
                  <a:lnTo>
                    <a:pt x="1223" y="580"/>
                  </a:lnTo>
                  <a:lnTo>
                    <a:pt x="1178" y="560"/>
                  </a:lnTo>
                  <a:lnTo>
                    <a:pt x="1160" y="536"/>
                  </a:lnTo>
                  <a:lnTo>
                    <a:pt x="1151" y="526"/>
                  </a:lnTo>
                  <a:close/>
                  <a:moveTo>
                    <a:pt x="998" y="526"/>
                  </a:moveTo>
                  <a:lnTo>
                    <a:pt x="977" y="526"/>
                  </a:lnTo>
                  <a:lnTo>
                    <a:pt x="955" y="558"/>
                  </a:lnTo>
                  <a:lnTo>
                    <a:pt x="939" y="596"/>
                  </a:lnTo>
                  <a:lnTo>
                    <a:pt x="927" y="634"/>
                  </a:lnTo>
                  <a:lnTo>
                    <a:pt x="921" y="672"/>
                  </a:lnTo>
                  <a:lnTo>
                    <a:pt x="1151" y="672"/>
                  </a:lnTo>
                  <a:lnTo>
                    <a:pt x="1150" y="670"/>
                  </a:lnTo>
                  <a:lnTo>
                    <a:pt x="942" y="670"/>
                  </a:lnTo>
                  <a:lnTo>
                    <a:pt x="947" y="624"/>
                  </a:lnTo>
                  <a:lnTo>
                    <a:pt x="962" y="580"/>
                  </a:lnTo>
                  <a:lnTo>
                    <a:pt x="984" y="542"/>
                  </a:lnTo>
                  <a:lnTo>
                    <a:pt x="998" y="526"/>
                  </a:lnTo>
                  <a:close/>
                  <a:moveTo>
                    <a:pt x="1062" y="512"/>
                  </a:moveTo>
                  <a:lnTo>
                    <a:pt x="1010" y="512"/>
                  </a:lnTo>
                  <a:lnTo>
                    <a:pt x="996" y="542"/>
                  </a:lnTo>
                  <a:lnTo>
                    <a:pt x="984" y="582"/>
                  </a:lnTo>
                  <a:lnTo>
                    <a:pt x="976" y="626"/>
                  </a:lnTo>
                  <a:lnTo>
                    <a:pt x="973" y="670"/>
                  </a:lnTo>
                  <a:lnTo>
                    <a:pt x="1099" y="670"/>
                  </a:lnTo>
                  <a:lnTo>
                    <a:pt x="1099" y="666"/>
                  </a:lnTo>
                  <a:lnTo>
                    <a:pt x="990" y="666"/>
                  </a:lnTo>
                  <a:lnTo>
                    <a:pt x="993" y="626"/>
                  </a:lnTo>
                  <a:lnTo>
                    <a:pt x="1001" y="588"/>
                  </a:lnTo>
                  <a:lnTo>
                    <a:pt x="1014" y="552"/>
                  </a:lnTo>
                  <a:lnTo>
                    <a:pt x="1028" y="522"/>
                  </a:lnTo>
                  <a:lnTo>
                    <a:pt x="1067" y="522"/>
                  </a:lnTo>
                  <a:lnTo>
                    <a:pt x="1062" y="512"/>
                  </a:lnTo>
                  <a:close/>
                  <a:moveTo>
                    <a:pt x="1136" y="512"/>
                  </a:moveTo>
                  <a:lnTo>
                    <a:pt x="1062" y="512"/>
                  </a:lnTo>
                  <a:lnTo>
                    <a:pt x="1090" y="542"/>
                  </a:lnTo>
                  <a:lnTo>
                    <a:pt x="1112" y="580"/>
                  </a:lnTo>
                  <a:lnTo>
                    <a:pt x="1127" y="624"/>
                  </a:lnTo>
                  <a:lnTo>
                    <a:pt x="1134" y="670"/>
                  </a:lnTo>
                  <a:lnTo>
                    <a:pt x="1150" y="670"/>
                  </a:lnTo>
                  <a:lnTo>
                    <a:pt x="1146" y="634"/>
                  </a:lnTo>
                  <a:lnTo>
                    <a:pt x="1135" y="596"/>
                  </a:lnTo>
                  <a:lnTo>
                    <a:pt x="1119" y="558"/>
                  </a:lnTo>
                  <a:lnTo>
                    <a:pt x="1099" y="526"/>
                  </a:lnTo>
                  <a:lnTo>
                    <a:pt x="1151" y="526"/>
                  </a:lnTo>
                  <a:lnTo>
                    <a:pt x="1141" y="516"/>
                  </a:lnTo>
                  <a:lnTo>
                    <a:pt x="1136" y="512"/>
                  </a:lnTo>
                  <a:close/>
                  <a:moveTo>
                    <a:pt x="1045" y="522"/>
                  </a:moveTo>
                  <a:lnTo>
                    <a:pt x="1028" y="522"/>
                  </a:lnTo>
                  <a:lnTo>
                    <a:pt x="1028" y="666"/>
                  </a:lnTo>
                  <a:lnTo>
                    <a:pt x="1045" y="666"/>
                  </a:lnTo>
                  <a:lnTo>
                    <a:pt x="1045" y="522"/>
                  </a:lnTo>
                  <a:close/>
                  <a:moveTo>
                    <a:pt x="1067" y="522"/>
                  </a:moveTo>
                  <a:lnTo>
                    <a:pt x="1045" y="522"/>
                  </a:lnTo>
                  <a:lnTo>
                    <a:pt x="1061" y="552"/>
                  </a:lnTo>
                  <a:lnTo>
                    <a:pt x="1073" y="588"/>
                  </a:lnTo>
                  <a:lnTo>
                    <a:pt x="1080" y="626"/>
                  </a:lnTo>
                  <a:lnTo>
                    <a:pt x="1082" y="666"/>
                  </a:lnTo>
                  <a:lnTo>
                    <a:pt x="1099" y="666"/>
                  </a:lnTo>
                  <a:lnTo>
                    <a:pt x="1097" y="626"/>
                  </a:lnTo>
                  <a:lnTo>
                    <a:pt x="1089" y="582"/>
                  </a:lnTo>
                  <a:lnTo>
                    <a:pt x="1078" y="542"/>
                  </a:lnTo>
                  <a:lnTo>
                    <a:pt x="1067" y="522"/>
                  </a:lnTo>
                  <a:close/>
                  <a:moveTo>
                    <a:pt x="800" y="442"/>
                  </a:moveTo>
                  <a:lnTo>
                    <a:pt x="648" y="442"/>
                  </a:lnTo>
                  <a:lnTo>
                    <a:pt x="721" y="452"/>
                  </a:lnTo>
                  <a:lnTo>
                    <a:pt x="794" y="466"/>
                  </a:lnTo>
                  <a:lnTo>
                    <a:pt x="869" y="484"/>
                  </a:lnTo>
                  <a:lnTo>
                    <a:pt x="945" y="506"/>
                  </a:lnTo>
                  <a:lnTo>
                    <a:pt x="939" y="512"/>
                  </a:lnTo>
                  <a:lnTo>
                    <a:pt x="929" y="520"/>
                  </a:lnTo>
                  <a:lnTo>
                    <a:pt x="921" y="530"/>
                  </a:lnTo>
                  <a:lnTo>
                    <a:pt x="892" y="542"/>
                  </a:lnTo>
                  <a:lnTo>
                    <a:pt x="864" y="552"/>
                  </a:lnTo>
                  <a:lnTo>
                    <a:pt x="819" y="574"/>
                  </a:lnTo>
                  <a:lnTo>
                    <a:pt x="800" y="582"/>
                  </a:lnTo>
                  <a:lnTo>
                    <a:pt x="775" y="594"/>
                  </a:lnTo>
                  <a:lnTo>
                    <a:pt x="707" y="624"/>
                  </a:lnTo>
                  <a:lnTo>
                    <a:pt x="756" y="624"/>
                  </a:lnTo>
                  <a:lnTo>
                    <a:pt x="784" y="612"/>
                  </a:lnTo>
                  <a:lnTo>
                    <a:pt x="809" y="600"/>
                  </a:lnTo>
                  <a:lnTo>
                    <a:pt x="827" y="592"/>
                  </a:lnTo>
                  <a:lnTo>
                    <a:pt x="843" y="586"/>
                  </a:lnTo>
                  <a:lnTo>
                    <a:pt x="878" y="570"/>
                  </a:lnTo>
                  <a:lnTo>
                    <a:pt x="895" y="565"/>
                  </a:lnTo>
                  <a:lnTo>
                    <a:pt x="895" y="564"/>
                  </a:lnTo>
                  <a:lnTo>
                    <a:pt x="943" y="564"/>
                  </a:lnTo>
                  <a:lnTo>
                    <a:pt x="947" y="558"/>
                  </a:lnTo>
                  <a:lnTo>
                    <a:pt x="977" y="526"/>
                  </a:lnTo>
                  <a:lnTo>
                    <a:pt x="998" y="526"/>
                  </a:lnTo>
                  <a:lnTo>
                    <a:pt x="1010" y="512"/>
                  </a:lnTo>
                  <a:lnTo>
                    <a:pt x="1136" y="512"/>
                  </a:lnTo>
                  <a:lnTo>
                    <a:pt x="1121" y="500"/>
                  </a:lnTo>
                  <a:lnTo>
                    <a:pt x="1105" y="490"/>
                  </a:lnTo>
                  <a:lnTo>
                    <a:pt x="969" y="490"/>
                  </a:lnTo>
                  <a:lnTo>
                    <a:pt x="884" y="464"/>
                  </a:lnTo>
                  <a:lnTo>
                    <a:pt x="800" y="442"/>
                  </a:lnTo>
                  <a:close/>
                  <a:moveTo>
                    <a:pt x="1253" y="448"/>
                  </a:moveTo>
                  <a:lnTo>
                    <a:pt x="1223" y="448"/>
                  </a:lnTo>
                  <a:lnTo>
                    <a:pt x="1252" y="494"/>
                  </a:lnTo>
                  <a:lnTo>
                    <a:pt x="1280" y="538"/>
                  </a:lnTo>
                  <a:lnTo>
                    <a:pt x="1305" y="580"/>
                  </a:lnTo>
                  <a:lnTo>
                    <a:pt x="1328" y="622"/>
                  </a:lnTo>
                  <a:lnTo>
                    <a:pt x="1358" y="622"/>
                  </a:lnTo>
                  <a:lnTo>
                    <a:pt x="1342" y="590"/>
                  </a:lnTo>
                  <a:lnTo>
                    <a:pt x="1313" y="542"/>
                  </a:lnTo>
                  <a:lnTo>
                    <a:pt x="1281" y="490"/>
                  </a:lnTo>
                  <a:lnTo>
                    <a:pt x="1253" y="448"/>
                  </a:lnTo>
                  <a:close/>
                  <a:moveTo>
                    <a:pt x="1058" y="420"/>
                  </a:moveTo>
                  <a:lnTo>
                    <a:pt x="1017" y="420"/>
                  </a:lnTo>
                  <a:lnTo>
                    <a:pt x="1017" y="474"/>
                  </a:lnTo>
                  <a:lnTo>
                    <a:pt x="1005" y="478"/>
                  </a:lnTo>
                  <a:lnTo>
                    <a:pt x="993" y="480"/>
                  </a:lnTo>
                  <a:lnTo>
                    <a:pt x="981" y="484"/>
                  </a:lnTo>
                  <a:lnTo>
                    <a:pt x="969" y="490"/>
                  </a:lnTo>
                  <a:lnTo>
                    <a:pt x="1105" y="490"/>
                  </a:lnTo>
                  <a:lnTo>
                    <a:pt x="1099" y="486"/>
                  </a:lnTo>
                  <a:lnTo>
                    <a:pt x="1128" y="474"/>
                  </a:lnTo>
                  <a:lnTo>
                    <a:pt x="1136" y="472"/>
                  </a:lnTo>
                  <a:lnTo>
                    <a:pt x="1058" y="472"/>
                  </a:lnTo>
                  <a:lnTo>
                    <a:pt x="1058" y="420"/>
                  </a:lnTo>
                  <a:close/>
                  <a:moveTo>
                    <a:pt x="891" y="48"/>
                  </a:moveTo>
                  <a:lnTo>
                    <a:pt x="759" y="48"/>
                  </a:lnTo>
                  <a:lnTo>
                    <a:pt x="816" y="56"/>
                  </a:lnTo>
                  <a:lnTo>
                    <a:pt x="874" y="80"/>
                  </a:lnTo>
                  <a:lnTo>
                    <a:pt x="931" y="116"/>
                  </a:lnTo>
                  <a:lnTo>
                    <a:pt x="989" y="164"/>
                  </a:lnTo>
                  <a:lnTo>
                    <a:pt x="1045" y="220"/>
                  </a:lnTo>
                  <a:lnTo>
                    <a:pt x="1100" y="284"/>
                  </a:lnTo>
                  <a:lnTo>
                    <a:pt x="1153" y="350"/>
                  </a:lnTo>
                  <a:lnTo>
                    <a:pt x="1202" y="420"/>
                  </a:lnTo>
                  <a:lnTo>
                    <a:pt x="1164" y="434"/>
                  </a:lnTo>
                  <a:lnTo>
                    <a:pt x="1128" y="446"/>
                  </a:lnTo>
                  <a:lnTo>
                    <a:pt x="1092" y="458"/>
                  </a:lnTo>
                  <a:lnTo>
                    <a:pt x="1058" y="472"/>
                  </a:lnTo>
                  <a:lnTo>
                    <a:pt x="1136" y="472"/>
                  </a:lnTo>
                  <a:lnTo>
                    <a:pt x="1159" y="466"/>
                  </a:lnTo>
                  <a:lnTo>
                    <a:pt x="1190" y="456"/>
                  </a:lnTo>
                  <a:lnTo>
                    <a:pt x="1223" y="448"/>
                  </a:lnTo>
                  <a:lnTo>
                    <a:pt x="1253" y="448"/>
                  </a:lnTo>
                  <a:lnTo>
                    <a:pt x="1247" y="438"/>
                  </a:lnTo>
                  <a:lnTo>
                    <a:pt x="1337" y="412"/>
                  </a:lnTo>
                  <a:lnTo>
                    <a:pt x="1345" y="410"/>
                  </a:lnTo>
                  <a:lnTo>
                    <a:pt x="1226" y="410"/>
                  </a:lnTo>
                  <a:lnTo>
                    <a:pt x="1179" y="342"/>
                  </a:lnTo>
                  <a:lnTo>
                    <a:pt x="1129" y="276"/>
                  </a:lnTo>
                  <a:lnTo>
                    <a:pt x="1077" y="214"/>
                  </a:lnTo>
                  <a:lnTo>
                    <a:pt x="1023" y="156"/>
                  </a:lnTo>
                  <a:lnTo>
                    <a:pt x="968" y="104"/>
                  </a:lnTo>
                  <a:lnTo>
                    <a:pt x="912" y="60"/>
                  </a:lnTo>
                  <a:lnTo>
                    <a:pt x="891" y="48"/>
                  </a:lnTo>
                  <a:close/>
                  <a:moveTo>
                    <a:pt x="1045" y="372"/>
                  </a:moveTo>
                  <a:lnTo>
                    <a:pt x="1028" y="372"/>
                  </a:lnTo>
                  <a:lnTo>
                    <a:pt x="1028" y="420"/>
                  </a:lnTo>
                  <a:lnTo>
                    <a:pt x="1045" y="420"/>
                  </a:lnTo>
                  <a:lnTo>
                    <a:pt x="1045" y="372"/>
                  </a:lnTo>
                  <a:close/>
                  <a:moveTo>
                    <a:pt x="1717" y="310"/>
                  </a:moveTo>
                  <a:lnTo>
                    <a:pt x="1644" y="312"/>
                  </a:lnTo>
                  <a:lnTo>
                    <a:pt x="1566" y="322"/>
                  </a:lnTo>
                  <a:lnTo>
                    <a:pt x="1483" y="336"/>
                  </a:lnTo>
                  <a:lnTo>
                    <a:pt x="1398" y="358"/>
                  </a:lnTo>
                  <a:lnTo>
                    <a:pt x="1312" y="382"/>
                  </a:lnTo>
                  <a:lnTo>
                    <a:pt x="1226" y="410"/>
                  </a:lnTo>
                  <a:lnTo>
                    <a:pt x="1345" y="410"/>
                  </a:lnTo>
                  <a:lnTo>
                    <a:pt x="1427" y="388"/>
                  </a:lnTo>
                  <a:lnTo>
                    <a:pt x="1515" y="370"/>
                  </a:lnTo>
                  <a:lnTo>
                    <a:pt x="1597" y="358"/>
                  </a:lnTo>
                  <a:lnTo>
                    <a:pt x="1673" y="352"/>
                  </a:lnTo>
                  <a:lnTo>
                    <a:pt x="1873" y="352"/>
                  </a:lnTo>
                  <a:lnTo>
                    <a:pt x="1838" y="332"/>
                  </a:lnTo>
                  <a:lnTo>
                    <a:pt x="1782" y="316"/>
                  </a:lnTo>
                  <a:lnTo>
                    <a:pt x="1717" y="310"/>
                  </a:lnTo>
                  <a:close/>
                  <a:moveTo>
                    <a:pt x="744" y="0"/>
                  </a:moveTo>
                  <a:lnTo>
                    <a:pt x="690" y="10"/>
                  </a:lnTo>
                  <a:lnTo>
                    <a:pt x="637" y="40"/>
                  </a:lnTo>
                  <a:lnTo>
                    <a:pt x="604" y="90"/>
                  </a:lnTo>
                  <a:lnTo>
                    <a:pt x="587" y="154"/>
                  </a:lnTo>
                  <a:lnTo>
                    <a:pt x="585" y="230"/>
                  </a:lnTo>
                  <a:lnTo>
                    <a:pt x="594" y="314"/>
                  </a:lnTo>
                  <a:lnTo>
                    <a:pt x="611" y="400"/>
                  </a:lnTo>
                  <a:lnTo>
                    <a:pt x="641" y="400"/>
                  </a:lnTo>
                  <a:lnTo>
                    <a:pt x="624" y="312"/>
                  </a:lnTo>
                  <a:lnTo>
                    <a:pt x="617" y="224"/>
                  </a:lnTo>
                  <a:lnTo>
                    <a:pt x="626" y="148"/>
                  </a:lnTo>
                  <a:lnTo>
                    <a:pt x="654" y="90"/>
                  </a:lnTo>
                  <a:lnTo>
                    <a:pt x="703" y="58"/>
                  </a:lnTo>
                  <a:lnTo>
                    <a:pt x="759" y="48"/>
                  </a:lnTo>
                  <a:lnTo>
                    <a:pt x="891" y="48"/>
                  </a:lnTo>
                  <a:lnTo>
                    <a:pt x="855" y="28"/>
                  </a:lnTo>
                  <a:lnTo>
                    <a:pt x="799" y="8"/>
                  </a:lnTo>
                  <a:lnTo>
                    <a:pt x="744" y="0"/>
                  </a:lnTo>
                  <a:close/>
                </a:path>
              </a:pathLst>
            </a:custGeom>
            <a:solidFill>
              <a:srgbClr val="232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grpSp>
      <p:sp>
        <p:nvSpPr>
          <p:cNvPr id="6" name="Textfeld 5"/>
          <p:cNvSpPr txBox="1"/>
          <p:nvPr/>
        </p:nvSpPr>
        <p:spPr>
          <a:xfrm>
            <a:off x="5638871" y="6172217"/>
            <a:ext cx="183820" cy="368906"/>
          </a:xfrm>
          <a:prstGeom prst="rect">
            <a:avLst/>
          </a:prstGeom>
          <a:noFill/>
        </p:spPr>
        <p:txBody>
          <a:bodyPr wrap="none" lIns="90989" tIns="45509" rIns="90989" bIns="45509" rtlCol="0">
            <a:spAutoFit/>
          </a:bodyPr>
          <a:lstStyle/>
          <a:p>
            <a:endParaRPr lang="de-DE" dirty="0">
              <a:solidFill>
                <a:prstClr val="black"/>
              </a:solidFill>
            </a:endParaRPr>
          </a:p>
        </p:txBody>
      </p:sp>
      <p:sp>
        <p:nvSpPr>
          <p:cNvPr id="37" name="TextBox 36">
            <a:extLst>
              <a:ext uri="{FF2B5EF4-FFF2-40B4-BE49-F238E27FC236}">
                <a16:creationId xmlns:a16="http://schemas.microsoft.com/office/drawing/2014/main" id="{81714FE9-742F-4850-97B2-8FE179AADCAA}"/>
              </a:ext>
            </a:extLst>
          </p:cNvPr>
          <p:cNvSpPr txBox="1"/>
          <p:nvPr/>
        </p:nvSpPr>
        <p:spPr>
          <a:xfrm>
            <a:off x="347337" y="6247554"/>
            <a:ext cx="11554688" cy="399683"/>
          </a:xfrm>
          <a:prstGeom prst="rect">
            <a:avLst/>
          </a:prstGeom>
          <a:noFill/>
        </p:spPr>
        <p:txBody>
          <a:bodyPr wrap="none" lIns="90989" tIns="45509" rIns="90989" bIns="45509" rtlCol="0">
            <a:spAutoFit/>
          </a:bodyPr>
          <a:lstStyle/>
          <a:p>
            <a:r>
              <a:rPr lang="en-US" sz="2000" b="1" dirty="0">
                <a:solidFill>
                  <a:srgbClr val="C00000"/>
                </a:solidFill>
              </a:rPr>
              <a:t>Members of the sub-groups – outstanding experts from JINR, member states and world science community</a:t>
            </a:r>
            <a:endParaRPr lang="ru-RU" sz="2000" b="1" dirty="0">
              <a:solidFill>
                <a:srgbClr val="C00000"/>
              </a:solidFill>
            </a:endParaRPr>
          </a:p>
        </p:txBody>
      </p:sp>
    </p:spTree>
    <p:extLst>
      <p:ext uri="{BB962C8B-B14F-4D97-AF65-F5344CB8AC3E}">
        <p14:creationId xmlns:p14="http://schemas.microsoft.com/office/powerpoint/2010/main" val="11163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1167765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58585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8.jpeg"/></Relationships>
</file>

<file path=ppt/theme/_rels/theme26.xml.rels><?xml version="1.0" encoding="UTF-8" standalone="yes"?>
<Relationships xmlns="http://schemas.openxmlformats.org/package/2006/relationships"><Relationship Id="rId1" Type="http://schemas.openxmlformats.org/officeDocument/2006/relationships/image" Target="../media/image8.jpeg"/></Relationships>
</file>

<file path=ppt/theme/_rels/theme27.xml.rels><?xml version="1.0" encoding="UTF-8" standalone="yes"?>
<Relationships xmlns="http://schemas.openxmlformats.org/package/2006/relationships"><Relationship Id="rId1" Type="http://schemas.openxmlformats.org/officeDocument/2006/relationships/image" Target="../media/image8.jpeg"/></Relationships>
</file>

<file path=ppt/theme/_rels/theme28.xml.rels><?xml version="1.0" encoding="UTF-8" standalone="yes"?>
<Relationships xmlns="http://schemas.openxmlformats.org/package/2006/relationships"><Relationship Id="rId1" Type="http://schemas.openxmlformats.org/officeDocument/2006/relationships/image" Target="../media/image8.jpeg"/></Relationships>
</file>

<file path=ppt/theme/_rels/theme29.xml.rels><?xml version="1.0" encoding="UTF-8" standalone="yes"?>
<Relationships xmlns="http://schemas.openxmlformats.org/package/2006/relationships"><Relationship Id="rId1" Type="http://schemas.openxmlformats.org/officeDocument/2006/relationships/image" Target="../media/image8.jpeg"/></Relationships>
</file>

<file path=ppt/theme/_rels/theme30.xml.rels><?xml version="1.0" encoding="UTF-8" standalone="yes"?>
<Relationships xmlns="http://schemas.openxmlformats.org/package/2006/relationships"><Relationship Id="rId1" Type="http://schemas.openxmlformats.org/officeDocument/2006/relationships/image" Target="../media/image8.jpeg"/></Relationships>
</file>

<file path=ppt/theme/_rels/theme31.xml.rels><?xml version="1.0" encoding="UTF-8" standalone="yes"?>
<Relationships xmlns="http://schemas.openxmlformats.org/package/2006/relationships"><Relationship Id="rId1" Type="http://schemas.openxmlformats.org/officeDocument/2006/relationships/image" Target="../media/image8.jpeg"/></Relationships>
</file>

<file path=ppt/theme/_rels/theme3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Главная">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0.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1_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2_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3_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4_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5_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1.xml><?xml version="1.0" encoding="utf-8"?>
<a:theme xmlns:a="http://schemas.openxmlformats.org/drawingml/2006/main" name="6_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2.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7_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7030A0"/>
      </a:folHlink>
    </a:clrScheme>
    <a:fontScheme name="Default Design">
      <a:majorFont>
        <a:latin typeface="Arial Unicode MS"/>
        <a:ea typeface="Arial Unicode MS"/>
        <a:cs typeface="Arial Unicode MS"/>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7030A0"/>
      </a:folHlink>
    </a:clrScheme>
    <a:fontScheme name="Default Design">
      <a:majorFont>
        <a:latin typeface="Arial Unicode MS"/>
        <a:ea typeface="Arial Unicode MS"/>
        <a:cs typeface="Arial Unicode MS"/>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82</TotalTime>
  <Words>5935</Words>
  <Application>Microsoft Office PowerPoint</Application>
  <PresentationFormat>Широкоэкранный</PresentationFormat>
  <Paragraphs>823</Paragraphs>
  <Slides>68</Slides>
  <Notes>15</Notes>
  <HiddenSlides>22</HiddenSlides>
  <MMClips>0</MMClips>
  <ScaleCrop>false</ScaleCrop>
  <HeadingPairs>
    <vt:vector size="6" baseType="variant">
      <vt:variant>
        <vt:lpstr>Использованные шрифты</vt:lpstr>
      </vt:variant>
      <vt:variant>
        <vt:i4>20</vt:i4>
      </vt:variant>
      <vt:variant>
        <vt:lpstr>Тема</vt:lpstr>
      </vt:variant>
      <vt:variant>
        <vt:i4>33</vt:i4>
      </vt:variant>
      <vt:variant>
        <vt:lpstr>Заголовки слайдов</vt:lpstr>
      </vt:variant>
      <vt:variant>
        <vt:i4>68</vt:i4>
      </vt:variant>
    </vt:vector>
  </HeadingPairs>
  <TitlesOfParts>
    <vt:vector size="121" baseType="lpstr">
      <vt:lpstr>Arial Unicode MS</vt:lpstr>
      <vt:lpstr>Arial</vt:lpstr>
      <vt:lpstr>Arial Black</vt:lpstr>
      <vt:lpstr>Arial Narrow</vt:lpstr>
      <vt:lpstr>Arial Rounded MT Bold</vt:lpstr>
      <vt:lpstr>Bitstream Vera Sans</vt:lpstr>
      <vt:lpstr>Calibri</vt:lpstr>
      <vt:lpstr>Calibri Light</vt:lpstr>
      <vt:lpstr>Cambria Math</vt:lpstr>
      <vt:lpstr>Comic Sans MS</vt:lpstr>
      <vt:lpstr>Gill Sans MT</vt:lpstr>
      <vt:lpstr>Helvetica</vt:lpstr>
      <vt:lpstr>Lucida Grande</vt:lpstr>
      <vt:lpstr>Marker Felt</vt:lpstr>
      <vt:lpstr>Symbol</vt:lpstr>
      <vt:lpstr>Times</vt:lpstr>
      <vt:lpstr>Times New Roman</vt:lpstr>
      <vt:lpstr>Verdana</vt:lpstr>
      <vt:lpstr>Wingdings</vt:lpstr>
      <vt:lpstr>Wingdings 2</vt:lpstr>
      <vt:lpstr>Office-Design</vt:lpstr>
      <vt:lpstr>Главная</vt:lpstr>
      <vt:lpstr>Office Theme</vt:lpstr>
      <vt:lpstr>1_Тема Office</vt:lpstr>
      <vt:lpstr>2_Тема Office</vt:lpstr>
      <vt:lpstr>Default Design</vt:lpstr>
      <vt:lpstr>12_Тема Office</vt:lpstr>
      <vt:lpstr>1_Default Design</vt:lpstr>
      <vt:lpstr>Оформление по умолчанию</vt:lpstr>
      <vt:lpstr>41_Тема Office</vt:lpstr>
      <vt:lpstr>3_Larissa</vt:lpstr>
      <vt:lpstr>1_Оформление по умолчанию</vt:lpstr>
      <vt:lpstr>2_Оформление по умолчанию</vt:lpstr>
      <vt:lpstr>3_Тема Office</vt:lpstr>
      <vt:lpstr>4_Оформление по умолчанию</vt:lpstr>
      <vt:lpstr>4_Тема Office</vt:lpstr>
      <vt:lpstr>5_Larissa</vt:lpstr>
      <vt:lpstr>6_Larissa</vt:lpstr>
      <vt:lpstr>3_ホワイト</vt:lpstr>
      <vt:lpstr>2_Diseño predeterminado</vt:lpstr>
      <vt:lpstr>2_Larissa</vt:lpstr>
      <vt:lpstr>1_Larissa</vt:lpstr>
      <vt:lpstr>Тема Office</vt:lpstr>
      <vt:lpstr>Larissa</vt:lpstr>
      <vt:lpstr>Chalkboard</vt:lpstr>
      <vt:lpstr>1_Chalkboard</vt:lpstr>
      <vt:lpstr>2_Chalkboard</vt:lpstr>
      <vt:lpstr>3_Chalkboard</vt:lpstr>
      <vt:lpstr>4_Chalkboard</vt:lpstr>
      <vt:lpstr>5_Chalkboard</vt:lpstr>
      <vt:lpstr>6_Chalkboard</vt:lpstr>
      <vt:lpstr>5_Тема Office</vt:lpstr>
      <vt:lpstr>7_Chalkboard</vt:lpstr>
      <vt:lpstr> Strategic Long Range Plan for JINR Boris Sharkov</vt:lpstr>
      <vt:lpstr>The Long-Range Strategy of JINR development up to 2030 and </vt:lpstr>
      <vt:lpstr> Стратегическая цель развития ОИЯИ до 2030 года</vt:lpstr>
      <vt:lpstr>Развитие ОИЯИ                                                                  как международной межправительственной   научно-исследовательской организации</vt:lpstr>
      <vt:lpstr>Миссия Международной Рабочей Группы  по разработке долгосрочной стратегии развития ОИЯИ до 2030 года (SLRP) </vt:lpstr>
      <vt:lpstr>The Long-Range Strategy of JINR </vt:lpstr>
      <vt:lpstr>SLRP IWG</vt:lpstr>
      <vt:lpstr> Thematical sub-groups cover core research areas of the JINR scientific program  </vt:lpstr>
      <vt:lpstr>Презентация PowerPoint</vt:lpstr>
      <vt:lpstr> Development of JINR as International  Intergovernmental Organisation </vt:lpstr>
      <vt:lpstr> The JINR  Long Range Strategy Plan up to 2030</vt:lpstr>
      <vt:lpstr>126th session of the Scientific Council </vt:lpstr>
      <vt:lpstr>Scientific Council 19 -20 September 2019 &lt;resolution&gt;</vt:lpstr>
      <vt:lpstr>Possible Structure of a Laboratory‘s SLRP </vt:lpstr>
      <vt:lpstr>Презентация PowerPoint</vt:lpstr>
      <vt:lpstr>Sub-group</vt:lpstr>
      <vt:lpstr>Презентация PowerPoint</vt:lpstr>
      <vt:lpstr>Презентация PowerPoint</vt:lpstr>
      <vt:lpstr>Презентация PowerPoint</vt:lpstr>
      <vt:lpstr>Relativistic Heavy-Ion and Spin Physics </vt:lpstr>
      <vt:lpstr>Summary  </vt:lpstr>
      <vt:lpstr>Summary  </vt:lpstr>
      <vt:lpstr>+ Involvement in external experiments</vt:lpstr>
      <vt:lpstr>Презентация PowerPoint</vt:lpstr>
      <vt:lpstr>JINR Long-term Strategy in Particle Physics and AstroPhysics</vt:lpstr>
      <vt:lpstr>JINR PP &amp; AP five pillars</vt:lpstr>
      <vt:lpstr>       All PP is in exceptionally good or in very good                      agreement with predictions of the SM  Motivation for further development of PP – shortages of the SM                       </vt:lpstr>
      <vt:lpstr>Презентация PowerPoint</vt:lpstr>
      <vt:lpstr>ATLAS</vt:lpstr>
      <vt:lpstr>CMS</vt:lpstr>
      <vt:lpstr>Future Colliders</vt:lpstr>
      <vt:lpstr>Презентация PowerPoint</vt:lpstr>
      <vt:lpstr>Презентация PowerPoint</vt:lpstr>
      <vt:lpstr>Презентация PowerPoint</vt:lpstr>
      <vt:lpstr>Презентация PowerPoint</vt:lpstr>
      <vt:lpstr>Презентация PowerPoint</vt:lpstr>
      <vt:lpstr>JINR – CERN strategic partnerships</vt:lpstr>
      <vt:lpstr>Accelerator Physics &amp; Technologies. MT</vt:lpstr>
      <vt:lpstr>Accelerator Physics &amp; Technologies. LT</vt:lpstr>
      <vt:lpstr>Neutrino Physics &amp; AstroPhysics. MT</vt:lpstr>
      <vt:lpstr>Презентация PowerPoint</vt:lpstr>
      <vt:lpstr>Презентация PowerPoint</vt:lpstr>
      <vt:lpstr>Expertise to develop</vt:lpstr>
      <vt:lpstr>Long-term plan after 2030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New Dubna Neutron Source: DNS-IV </vt:lpstr>
      <vt:lpstr>Презентация PowerPoint</vt:lpstr>
      <vt:lpstr>Summary for CM and neutron physics</vt:lpstr>
      <vt:lpstr>Презентация PowerPoint</vt:lpstr>
      <vt:lpstr>Презентация PowerPoint</vt:lpstr>
      <vt:lpstr>Презентация PowerPoint</vt:lpstr>
      <vt:lpstr>WG Members Input</vt:lpstr>
      <vt:lpstr>EB :  Structure of a Strategic Long Range Plan</vt:lpstr>
      <vt:lpstr>  JINR’s Long Range Strategy plan for up to 2030  </vt:lpstr>
      <vt:lpstr>Proposals for the JINR Long-Range Strategy Plan </vt:lpstr>
      <vt:lpstr>Timelines for major projects of JINR</vt:lpstr>
      <vt:lpstr>Заключение </vt:lpstr>
      <vt:lpstr>Procedural timeline </vt:lpstr>
      <vt:lpstr>The current versions of working documents from the sub-groups are posted : https://indico.jinr.ru/event/1121/</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Windows User</dc:creator>
  <cp:lastModifiedBy>Windows User</cp:lastModifiedBy>
  <cp:revision>236</cp:revision>
  <cp:lastPrinted>2020-02-14T09:45:18Z</cp:lastPrinted>
  <dcterms:created xsi:type="dcterms:W3CDTF">2018-02-19T15:55:19Z</dcterms:created>
  <dcterms:modified xsi:type="dcterms:W3CDTF">2020-02-14T10:08:40Z</dcterms:modified>
</cp:coreProperties>
</file>