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0A411-1DE4-4511-99E2-86545A2FCE75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F23CAC5B-ED29-4BB2-81F4-758E87C19E68}">
      <dgm:prSet phldrT="[Tekst]"/>
      <dgm:spPr/>
      <dgm:t>
        <a:bodyPr/>
        <a:lstStyle/>
        <a:p>
          <a:r>
            <a:rPr lang="pl-PL" dirty="0"/>
            <a:t>Get JINR email</a:t>
          </a:r>
          <a:endParaRPr lang="en-GB" dirty="0"/>
        </a:p>
      </dgm:t>
    </dgm:pt>
    <dgm:pt modelId="{3E3E6486-F451-4916-ABEE-4BA2CF8F237A}" type="parTrans" cxnId="{0CE2A7CC-AF4C-4FE4-AE00-B4CDAFCA8E5A}">
      <dgm:prSet/>
      <dgm:spPr/>
      <dgm:t>
        <a:bodyPr/>
        <a:lstStyle/>
        <a:p>
          <a:endParaRPr lang="en-GB"/>
        </a:p>
      </dgm:t>
    </dgm:pt>
    <dgm:pt modelId="{6A204628-A2D5-4E58-B6F0-FCE42EAA4BDF}" type="sibTrans" cxnId="{0CE2A7CC-AF4C-4FE4-AE00-B4CDAFCA8E5A}">
      <dgm:prSet/>
      <dgm:spPr/>
      <dgm:t>
        <a:bodyPr/>
        <a:lstStyle/>
        <a:p>
          <a:endParaRPr lang="en-GB"/>
        </a:p>
      </dgm:t>
    </dgm:pt>
    <dgm:pt modelId="{1A01BEBF-4D79-49EE-8783-4E8956B32754}">
      <dgm:prSet phldrT="[Tekst]"/>
      <dgm:spPr/>
      <dgm:t>
        <a:bodyPr/>
        <a:lstStyle/>
        <a:p>
          <a:r>
            <a:rPr lang="pl-PL" dirty="0" err="1"/>
            <a:t>Ask</a:t>
          </a:r>
          <a:r>
            <a:rPr lang="pl-PL" dirty="0"/>
            <a:t> </a:t>
          </a:r>
          <a:r>
            <a:rPr lang="pl-PL" dirty="0" err="1"/>
            <a:t>Head</a:t>
          </a:r>
          <a:r>
            <a:rPr lang="pl-PL" dirty="0"/>
            <a:t> of the </a:t>
          </a:r>
          <a:r>
            <a:rPr lang="pl-PL" dirty="0" err="1"/>
            <a:t>Sector</a:t>
          </a:r>
          <a:r>
            <a:rPr lang="pl-PL" dirty="0"/>
            <a:t> to </a:t>
          </a:r>
          <a:r>
            <a:rPr lang="pl-PL" dirty="0" err="1"/>
            <a:t>send</a:t>
          </a:r>
          <a:r>
            <a:rPr lang="pl-PL" dirty="0"/>
            <a:t> </a:t>
          </a:r>
          <a:r>
            <a:rPr lang="pl-PL" dirty="0" err="1"/>
            <a:t>you</a:t>
          </a:r>
          <a:r>
            <a:rPr lang="pl-PL" dirty="0"/>
            <a:t> </a:t>
          </a:r>
          <a:r>
            <a:rPr lang="pl-PL" dirty="0" err="1"/>
            <a:t>an</a:t>
          </a:r>
          <a:r>
            <a:rPr lang="pl-PL" dirty="0"/>
            <a:t> </a:t>
          </a:r>
          <a:r>
            <a:rPr lang="pl-PL" dirty="0" err="1"/>
            <a:t>invitation</a:t>
          </a:r>
          <a:endParaRPr lang="en-GB" dirty="0"/>
        </a:p>
      </dgm:t>
    </dgm:pt>
    <dgm:pt modelId="{1D81DF10-FE84-4748-8BC3-95368468F5E7}" type="parTrans" cxnId="{81AB5D06-2EE8-48C1-B7A6-6FD457A3741F}">
      <dgm:prSet/>
      <dgm:spPr/>
      <dgm:t>
        <a:bodyPr/>
        <a:lstStyle/>
        <a:p>
          <a:endParaRPr lang="en-GB"/>
        </a:p>
      </dgm:t>
    </dgm:pt>
    <dgm:pt modelId="{5BEF41B1-83BB-47B8-AD5F-10FF9F721610}" type="sibTrans" cxnId="{81AB5D06-2EE8-48C1-B7A6-6FD457A3741F}">
      <dgm:prSet/>
      <dgm:spPr/>
      <dgm:t>
        <a:bodyPr/>
        <a:lstStyle/>
        <a:p>
          <a:endParaRPr lang="en-GB"/>
        </a:p>
      </dgm:t>
    </dgm:pt>
    <dgm:pt modelId="{9EA1C073-1ED1-437B-B28B-BEB2A0EAB02B}">
      <dgm:prSet phldrT="[Tekst]"/>
      <dgm:spPr/>
      <dgm:t>
        <a:bodyPr/>
        <a:lstStyle/>
        <a:p>
          <a:r>
            <a:rPr lang="pl-PL" dirty="0"/>
            <a:t>Log in via link</a:t>
          </a:r>
          <a:endParaRPr lang="en-GB" dirty="0"/>
        </a:p>
      </dgm:t>
    </dgm:pt>
    <dgm:pt modelId="{11E388E6-2FDF-4E2D-BCD2-A2CF1FC4BA40}" type="parTrans" cxnId="{1162B7D3-9AE0-4DDA-838C-AE811826095B}">
      <dgm:prSet/>
      <dgm:spPr/>
      <dgm:t>
        <a:bodyPr/>
        <a:lstStyle/>
        <a:p>
          <a:endParaRPr lang="en-GB"/>
        </a:p>
      </dgm:t>
    </dgm:pt>
    <dgm:pt modelId="{C7934534-2C18-4E8B-A641-12F077C84B30}" type="sibTrans" cxnId="{1162B7D3-9AE0-4DDA-838C-AE811826095B}">
      <dgm:prSet/>
      <dgm:spPr/>
      <dgm:t>
        <a:bodyPr/>
        <a:lstStyle/>
        <a:p>
          <a:endParaRPr lang="en-GB"/>
        </a:p>
      </dgm:t>
    </dgm:pt>
    <dgm:pt modelId="{B2812755-818F-47A4-BB20-A2A688F85157}" type="pres">
      <dgm:prSet presAssocID="{3220A411-1DE4-4511-99E2-86545A2FCE75}" presName="CompostProcess" presStyleCnt="0">
        <dgm:presLayoutVars>
          <dgm:dir/>
          <dgm:resizeHandles val="exact"/>
        </dgm:presLayoutVars>
      </dgm:prSet>
      <dgm:spPr/>
    </dgm:pt>
    <dgm:pt modelId="{05B0F395-E549-45EA-BD93-D256CB734368}" type="pres">
      <dgm:prSet presAssocID="{3220A411-1DE4-4511-99E2-86545A2FCE75}" presName="arrow" presStyleLbl="bgShp" presStyleIdx="0" presStyleCnt="1"/>
      <dgm:spPr/>
    </dgm:pt>
    <dgm:pt modelId="{E369883A-7231-4453-BE02-847BCF0DFD5B}" type="pres">
      <dgm:prSet presAssocID="{3220A411-1DE4-4511-99E2-86545A2FCE75}" presName="linearProcess" presStyleCnt="0"/>
      <dgm:spPr/>
    </dgm:pt>
    <dgm:pt modelId="{4F0421D3-C72C-4138-B0B1-2A5C58933361}" type="pres">
      <dgm:prSet presAssocID="{F23CAC5B-ED29-4BB2-81F4-758E87C19E68}" presName="textNode" presStyleLbl="node1" presStyleIdx="0" presStyleCnt="3">
        <dgm:presLayoutVars>
          <dgm:bulletEnabled val="1"/>
        </dgm:presLayoutVars>
      </dgm:prSet>
      <dgm:spPr/>
    </dgm:pt>
    <dgm:pt modelId="{26C01AA1-977E-45C1-918A-11BBBB04813B}" type="pres">
      <dgm:prSet presAssocID="{6A204628-A2D5-4E58-B6F0-FCE42EAA4BDF}" presName="sibTrans" presStyleCnt="0"/>
      <dgm:spPr/>
    </dgm:pt>
    <dgm:pt modelId="{443BF454-D98B-4EFB-B2D3-62C3FC318D87}" type="pres">
      <dgm:prSet presAssocID="{1A01BEBF-4D79-49EE-8783-4E8956B32754}" presName="textNode" presStyleLbl="node1" presStyleIdx="1" presStyleCnt="3">
        <dgm:presLayoutVars>
          <dgm:bulletEnabled val="1"/>
        </dgm:presLayoutVars>
      </dgm:prSet>
      <dgm:spPr/>
    </dgm:pt>
    <dgm:pt modelId="{FA98E2CA-875E-48E9-BF42-04AD01223B53}" type="pres">
      <dgm:prSet presAssocID="{5BEF41B1-83BB-47B8-AD5F-10FF9F721610}" presName="sibTrans" presStyleCnt="0"/>
      <dgm:spPr/>
    </dgm:pt>
    <dgm:pt modelId="{8D6E8235-7574-49A8-8BBF-D3D2D2C2C633}" type="pres">
      <dgm:prSet presAssocID="{9EA1C073-1ED1-437B-B28B-BEB2A0EAB02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81AB5D06-2EE8-48C1-B7A6-6FD457A3741F}" srcId="{3220A411-1DE4-4511-99E2-86545A2FCE75}" destId="{1A01BEBF-4D79-49EE-8783-4E8956B32754}" srcOrd="1" destOrd="0" parTransId="{1D81DF10-FE84-4748-8BC3-95368468F5E7}" sibTransId="{5BEF41B1-83BB-47B8-AD5F-10FF9F721610}"/>
    <dgm:cxn modelId="{6CCB350E-188C-467E-8F1B-3389A6D9D909}" type="presOf" srcId="{F23CAC5B-ED29-4BB2-81F4-758E87C19E68}" destId="{4F0421D3-C72C-4138-B0B1-2A5C58933361}" srcOrd="0" destOrd="0" presId="urn:microsoft.com/office/officeart/2005/8/layout/hProcess9"/>
    <dgm:cxn modelId="{3EC93E6F-08DA-4F1F-B9CE-D9C19BDCBE10}" type="presOf" srcId="{1A01BEBF-4D79-49EE-8783-4E8956B32754}" destId="{443BF454-D98B-4EFB-B2D3-62C3FC318D87}" srcOrd="0" destOrd="0" presId="urn:microsoft.com/office/officeart/2005/8/layout/hProcess9"/>
    <dgm:cxn modelId="{4D08ACB0-E0B7-41E3-A19B-B9702A7B565A}" type="presOf" srcId="{9EA1C073-1ED1-437B-B28B-BEB2A0EAB02B}" destId="{8D6E8235-7574-49A8-8BBF-D3D2D2C2C633}" srcOrd="0" destOrd="0" presId="urn:microsoft.com/office/officeart/2005/8/layout/hProcess9"/>
    <dgm:cxn modelId="{BE67AABE-F8F3-4F75-AC6D-A0692691D3A8}" type="presOf" srcId="{3220A411-1DE4-4511-99E2-86545A2FCE75}" destId="{B2812755-818F-47A4-BB20-A2A688F85157}" srcOrd="0" destOrd="0" presId="urn:microsoft.com/office/officeart/2005/8/layout/hProcess9"/>
    <dgm:cxn modelId="{0CE2A7CC-AF4C-4FE4-AE00-B4CDAFCA8E5A}" srcId="{3220A411-1DE4-4511-99E2-86545A2FCE75}" destId="{F23CAC5B-ED29-4BB2-81F4-758E87C19E68}" srcOrd="0" destOrd="0" parTransId="{3E3E6486-F451-4916-ABEE-4BA2CF8F237A}" sibTransId="{6A204628-A2D5-4E58-B6F0-FCE42EAA4BDF}"/>
    <dgm:cxn modelId="{1162B7D3-9AE0-4DDA-838C-AE811826095B}" srcId="{3220A411-1DE4-4511-99E2-86545A2FCE75}" destId="{9EA1C073-1ED1-437B-B28B-BEB2A0EAB02B}" srcOrd="2" destOrd="0" parTransId="{11E388E6-2FDF-4E2D-BCD2-A2CF1FC4BA40}" sibTransId="{C7934534-2C18-4E8B-A641-12F077C84B30}"/>
    <dgm:cxn modelId="{C6DAC8EB-241E-4D31-891D-8AB2BD0C090D}" type="presParOf" srcId="{B2812755-818F-47A4-BB20-A2A688F85157}" destId="{05B0F395-E549-45EA-BD93-D256CB734368}" srcOrd="0" destOrd="0" presId="urn:microsoft.com/office/officeart/2005/8/layout/hProcess9"/>
    <dgm:cxn modelId="{32624479-CEFF-422F-AD51-F25A880B93A8}" type="presParOf" srcId="{B2812755-818F-47A4-BB20-A2A688F85157}" destId="{E369883A-7231-4453-BE02-847BCF0DFD5B}" srcOrd="1" destOrd="0" presId="urn:microsoft.com/office/officeart/2005/8/layout/hProcess9"/>
    <dgm:cxn modelId="{6BF1C809-AFE3-4E30-8720-1FB17E914B23}" type="presParOf" srcId="{E369883A-7231-4453-BE02-847BCF0DFD5B}" destId="{4F0421D3-C72C-4138-B0B1-2A5C58933361}" srcOrd="0" destOrd="0" presId="urn:microsoft.com/office/officeart/2005/8/layout/hProcess9"/>
    <dgm:cxn modelId="{C26C44E8-72F9-4DEF-9A16-7B8D554BEA48}" type="presParOf" srcId="{E369883A-7231-4453-BE02-847BCF0DFD5B}" destId="{26C01AA1-977E-45C1-918A-11BBBB04813B}" srcOrd="1" destOrd="0" presId="urn:microsoft.com/office/officeart/2005/8/layout/hProcess9"/>
    <dgm:cxn modelId="{1E655B9D-DECF-4565-A88F-EC7EF1DAD4A5}" type="presParOf" srcId="{E369883A-7231-4453-BE02-847BCF0DFD5B}" destId="{443BF454-D98B-4EFB-B2D3-62C3FC318D87}" srcOrd="2" destOrd="0" presId="urn:microsoft.com/office/officeart/2005/8/layout/hProcess9"/>
    <dgm:cxn modelId="{9B1B67E0-1D51-4FC5-AAB4-B6B9B04544B5}" type="presParOf" srcId="{E369883A-7231-4453-BE02-847BCF0DFD5B}" destId="{FA98E2CA-875E-48E9-BF42-04AD01223B53}" srcOrd="3" destOrd="0" presId="urn:microsoft.com/office/officeart/2005/8/layout/hProcess9"/>
    <dgm:cxn modelId="{8CDED2B9-1C09-4349-A3CB-9F2F0E64AD3E}" type="presParOf" srcId="{E369883A-7231-4453-BE02-847BCF0DFD5B}" destId="{8D6E8235-7574-49A8-8BBF-D3D2D2C2C63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20A411-1DE4-4511-99E2-86545A2FCE75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F23CAC5B-ED29-4BB2-81F4-758E87C19E68}">
      <dgm:prSet phldrT="[Tekst]"/>
      <dgm:spPr/>
      <dgm:t>
        <a:bodyPr/>
        <a:lstStyle/>
        <a:p>
          <a:r>
            <a:rPr lang="pl-PL" dirty="0" err="1"/>
            <a:t>Prepare</a:t>
          </a:r>
          <a:r>
            <a:rPr lang="pl-PL" dirty="0"/>
            <a:t> </a:t>
          </a:r>
          <a:r>
            <a:rPr lang="pl-PL" dirty="0" err="1"/>
            <a:t>your</a:t>
          </a:r>
          <a:r>
            <a:rPr lang="pl-PL" dirty="0"/>
            <a:t> data: </a:t>
          </a:r>
          <a:r>
            <a:rPr lang="pl-PL" dirty="0" err="1"/>
            <a:t>name</a:t>
          </a:r>
          <a:r>
            <a:rPr lang="pl-PL" dirty="0"/>
            <a:t>, </a:t>
          </a:r>
          <a:r>
            <a:rPr lang="pl-PL" dirty="0" err="1"/>
            <a:t>position</a:t>
          </a:r>
          <a:r>
            <a:rPr lang="pl-PL" dirty="0"/>
            <a:t>, </a:t>
          </a:r>
          <a:r>
            <a:rPr lang="pl-PL" dirty="0" err="1"/>
            <a:t>sector</a:t>
          </a:r>
          <a:r>
            <a:rPr lang="pl-PL" dirty="0"/>
            <a:t> etc.</a:t>
          </a:r>
          <a:endParaRPr lang="en-GB" dirty="0"/>
        </a:p>
      </dgm:t>
    </dgm:pt>
    <dgm:pt modelId="{3E3E6486-F451-4916-ABEE-4BA2CF8F237A}" type="parTrans" cxnId="{0CE2A7CC-AF4C-4FE4-AE00-B4CDAFCA8E5A}">
      <dgm:prSet/>
      <dgm:spPr/>
      <dgm:t>
        <a:bodyPr/>
        <a:lstStyle/>
        <a:p>
          <a:endParaRPr lang="en-GB"/>
        </a:p>
      </dgm:t>
    </dgm:pt>
    <dgm:pt modelId="{6A204628-A2D5-4E58-B6F0-FCE42EAA4BDF}" type="sibTrans" cxnId="{0CE2A7CC-AF4C-4FE4-AE00-B4CDAFCA8E5A}">
      <dgm:prSet/>
      <dgm:spPr/>
      <dgm:t>
        <a:bodyPr/>
        <a:lstStyle/>
        <a:p>
          <a:endParaRPr lang="en-GB"/>
        </a:p>
      </dgm:t>
    </dgm:pt>
    <dgm:pt modelId="{1A01BEBF-4D79-49EE-8783-4E8956B32754}">
      <dgm:prSet phldrT="[Tekst]"/>
      <dgm:spPr/>
      <dgm:t>
        <a:bodyPr/>
        <a:lstStyle/>
        <a:p>
          <a:r>
            <a:rPr lang="pl-PL" dirty="0" err="1"/>
            <a:t>Send</a:t>
          </a:r>
          <a:r>
            <a:rPr lang="pl-PL" dirty="0"/>
            <a:t> </a:t>
          </a:r>
          <a:r>
            <a:rPr lang="pl-PL" dirty="0" err="1"/>
            <a:t>all</a:t>
          </a:r>
          <a:r>
            <a:rPr lang="pl-PL" dirty="0"/>
            <a:t> </a:t>
          </a:r>
          <a:r>
            <a:rPr lang="pl-PL" dirty="0" err="1"/>
            <a:t>these</a:t>
          </a:r>
          <a:r>
            <a:rPr lang="pl-PL" dirty="0"/>
            <a:t> data to </a:t>
          </a:r>
          <a:r>
            <a:rPr lang="en-GB" dirty="0"/>
            <a:t>sbg@jinr.ru</a:t>
          </a:r>
        </a:p>
      </dgm:t>
    </dgm:pt>
    <dgm:pt modelId="{1D81DF10-FE84-4748-8BC3-95368468F5E7}" type="parTrans" cxnId="{81AB5D06-2EE8-48C1-B7A6-6FD457A3741F}">
      <dgm:prSet/>
      <dgm:spPr/>
      <dgm:t>
        <a:bodyPr/>
        <a:lstStyle/>
        <a:p>
          <a:endParaRPr lang="en-GB"/>
        </a:p>
      </dgm:t>
    </dgm:pt>
    <dgm:pt modelId="{5BEF41B1-83BB-47B8-AD5F-10FF9F721610}" type="sibTrans" cxnId="{81AB5D06-2EE8-48C1-B7A6-6FD457A3741F}">
      <dgm:prSet/>
      <dgm:spPr/>
      <dgm:t>
        <a:bodyPr/>
        <a:lstStyle/>
        <a:p>
          <a:endParaRPr lang="en-GB"/>
        </a:p>
      </dgm:t>
    </dgm:pt>
    <dgm:pt modelId="{9EA1C073-1ED1-437B-B28B-BEB2A0EAB02B}">
      <dgm:prSet phldrT="[Tekst]"/>
      <dgm:spPr/>
      <dgm:t>
        <a:bodyPr/>
        <a:lstStyle/>
        <a:p>
          <a:r>
            <a:rPr lang="pl-PL" dirty="0"/>
            <a:t>Log </a:t>
          </a:r>
          <a:r>
            <a:rPr lang="pl-PL" dirty="0" err="1"/>
            <a:t>at</a:t>
          </a:r>
          <a:r>
            <a:rPr lang="pl-PL" dirty="0"/>
            <a:t> webmail.jinr.ru</a:t>
          </a:r>
          <a:endParaRPr lang="en-GB" dirty="0"/>
        </a:p>
      </dgm:t>
    </dgm:pt>
    <dgm:pt modelId="{11E388E6-2FDF-4E2D-BCD2-A2CF1FC4BA40}" type="parTrans" cxnId="{1162B7D3-9AE0-4DDA-838C-AE811826095B}">
      <dgm:prSet/>
      <dgm:spPr/>
      <dgm:t>
        <a:bodyPr/>
        <a:lstStyle/>
        <a:p>
          <a:endParaRPr lang="en-GB"/>
        </a:p>
      </dgm:t>
    </dgm:pt>
    <dgm:pt modelId="{C7934534-2C18-4E8B-A641-12F077C84B30}" type="sibTrans" cxnId="{1162B7D3-9AE0-4DDA-838C-AE811826095B}">
      <dgm:prSet/>
      <dgm:spPr/>
      <dgm:t>
        <a:bodyPr/>
        <a:lstStyle/>
        <a:p>
          <a:endParaRPr lang="en-GB"/>
        </a:p>
      </dgm:t>
    </dgm:pt>
    <dgm:pt modelId="{B2812755-818F-47A4-BB20-A2A688F85157}" type="pres">
      <dgm:prSet presAssocID="{3220A411-1DE4-4511-99E2-86545A2FCE75}" presName="CompostProcess" presStyleCnt="0">
        <dgm:presLayoutVars>
          <dgm:dir/>
          <dgm:resizeHandles val="exact"/>
        </dgm:presLayoutVars>
      </dgm:prSet>
      <dgm:spPr/>
    </dgm:pt>
    <dgm:pt modelId="{05B0F395-E549-45EA-BD93-D256CB734368}" type="pres">
      <dgm:prSet presAssocID="{3220A411-1DE4-4511-99E2-86545A2FCE75}" presName="arrow" presStyleLbl="bgShp" presStyleIdx="0" presStyleCnt="1"/>
      <dgm:spPr/>
    </dgm:pt>
    <dgm:pt modelId="{E369883A-7231-4453-BE02-847BCF0DFD5B}" type="pres">
      <dgm:prSet presAssocID="{3220A411-1DE4-4511-99E2-86545A2FCE75}" presName="linearProcess" presStyleCnt="0"/>
      <dgm:spPr/>
    </dgm:pt>
    <dgm:pt modelId="{4F0421D3-C72C-4138-B0B1-2A5C58933361}" type="pres">
      <dgm:prSet presAssocID="{F23CAC5B-ED29-4BB2-81F4-758E87C19E68}" presName="textNode" presStyleLbl="node1" presStyleIdx="0" presStyleCnt="3">
        <dgm:presLayoutVars>
          <dgm:bulletEnabled val="1"/>
        </dgm:presLayoutVars>
      </dgm:prSet>
      <dgm:spPr/>
    </dgm:pt>
    <dgm:pt modelId="{26C01AA1-977E-45C1-918A-11BBBB04813B}" type="pres">
      <dgm:prSet presAssocID="{6A204628-A2D5-4E58-B6F0-FCE42EAA4BDF}" presName="sibTrans" presStyleCnt="0"/>
      <dgm:spPr/>
    </dgm:pt>
    <dgm:pt modelId="{443BF454-D98B-4EFB-B2D3-62C3FC318D87}" type="pres">
      <dgm:prSet presAssocID="{1A01BEBF-4D79-49EE-8783-4E8956B32754}" presName="textNode" presStyleLbl="node1" presStyleIdx="1" presStyleCnt="3">
        <dgm:presLayoutVars>
          <dgm:bulletEnabled val="1"/>
        </dgm:presLayoutVars>
      </dgm:prSet>
      <dgm:spPr/>
    </dgm:pt>
    <dgm:pt modelId="{FA98E2CA-875E-48E9-BF42-04AD01223B53}" type="pres">
      <dgm:prSet presAssocID="{5BEF41B1-83BB-47B8-AD5F-10FF9F721610}" presName="sibTrans" presStyleCnt="0"/>
      <dgm:spPr/>
    </dgm:pt>
    <dgm:pt modelId="{8D6E8235-7574-49A8-8BBF-D3D2D2C2C633}" type="pres">
      <dgm:prSet presAssocID="{9EA1C073-1ED1-437B-B28B-BEB2A0EAB02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81AB5D06-2EE8-48C1-B7A6-6FD457A3741F}" srcId="{3220A411-1DE4-4511-99E2-86545A2FCE75}" destId="{1A01BEBF-4D79-49EE-8783-4E8956B32754}" srcOrd="1" destOrd="0" parTransId="{1D81DF10-FE84-4748-8BC3-95368468F5E7}" sibTransId="{5BEF41B1-83BB-47B8-AD5F-10FF9F721610}"/>
    <dgm:cxn modelId="{6CCB350E-188C-467E-8F1B-3389A6D9D909}" type="presOf" srcId="{F23CAC5B-ED29-4BB2-81F4-758E87C19E68}" destId="{4F0421D3-C72C-4138-B0B1-2A5C58933361}" srcOrd="0" destOrd="0" presId="urn:microsoft.com/office/officeart/2005/8/layout/hProcess9"/>
    <dgm:cxn modelId="{3EC93E6F-08DA-4F1F-B9CE-D9C19BDCBE10}" type="presOf" srcId="{1A01BEBF-4D79-49EE-8783-4E8956B32754}" destId="{443BF454-D98B-4EFB-B2D3-62C3FC318D87}" srcOrd="0" destOrd="0" presId="urn:microsoft.com/office/officeart/2005/8/layout/hProcess9"/>
    <dgm:cxn modelId="{4D08ACB0-E0B7-41E3-A19B-B9702A7B565A}" type="presOf" srcId="{9EA1C073-1ED1-437B-B28B-BEB2A0EAB02B}" destId="{8D6E8235-7574-49A8-8BBF-D3D2D2C2C633}" srcOrd="0" destOrd="0" presId="urn:microsoft.com/office/officeart/2005/8/layout/hProcess9"/>
    <dgm:cxn modelId="{BE67AABE-F8F3-4F75-AC6D-A0692691D3A8}" type="presOf" srcId="{3220A411-1DE4-4511-99E2-86545A2FCE75}" destId="{B2812755-818F-47A4-BB20-A2A688F85157}" srcOrd="0" destOrd="0" presId="urn:microsoft.com/office/officeart/2005/8/layout/hProcess9"/>
    <dgm:cxn modelId="{0CE2A7CC-AF4C-4FE4-AE00-B4CDAFCA8E5A}" srcId="{3220A411-1DE4-4511-99E2-86545A2FCE75}" destId="{F23CAC5B-ED29-4BB2-81F4-758E87C19E68}" srcOrd="0" destOrd="0" parTransId="{3E3E6486-F451-4916-ABEE-4BA2CF8F237A}" sibTransId="{6A204628-A2D5-4E58-B6F0-FCE42EAA4BDF}"/>
    <dgm:cxn modelId="{1162B7D3-9AE0-4DDA-838C-AE811826095B}" srcId="{3220A411-1DE4-4511-99E2-86545A2FCE75}" destId="{9EA1C073-1ED1-437B-B28B-BEB2A0EAB02B}" srcOrd="2" destOrd="0" parTransId="{11E388E6-2FDF-4E2D-BCD2-A2CF1FC4BA40}" sibTransId="{C7934534-2C18-4E8B-A641-12F077C84B30}"/>
    <dgm:cxn modelId="{C6DAC8EB-241E-4D31-891D-8AB2BD0C090D}" type="presParOf" srcId="{B2812755-818F-47A4-BB20-A2A688F85157}" destId="{05B0F395-E549-45EA-BD93-D256CB734368}" srcOrd="0" destOrd="0" presId="urn:microsoft.com/office/officeart/2005/8/layout/hProcess9"/>
    <dgm:cxn modelId="{32624479-CEFF-422F-AD51-F25A880B93A8}" type="presParOf" srcId="{B2812755-818F-47A4-BB20-A2A688F85157}" destId="{E369883A-7231-4453-BE02-847BCF0DFD5B}" srcOrd="1" destOrd="0" presId="urn:microsoft.com/office/officeart/2005/8/layout/hProcess9"/>
    <dgm:cxn modelId="{6BF1C809-AFE3-4E30-8720-1FB17E914B23}" type="presParOf" srcId="{E369883A-7231-4453-BE02-847BCF0DFD5B}" destId="{4F0421D3-C72C-4138-B0B1-2A5C58933361}" srcOrd="0" destOrd="0" presId="urn:microsoft.com/office/officeart/2005/8/layout/hProcess9"/>
    <dgm:cxn modelId="{C26C44E8-72F9-4DEF-9A16-7B8D554BEA48}" type="presParOf" srcId="{E369883A-7231-4453-BE02-847BCF0DFD5B}" destId="{26C01AA1-977E-45C1-918A-11BBBB04813B}" srcOrd="1" destOrd="0" presId="urn:microsoft.com/office/officeart/2005/8/layout/hProcess9"/>
    <dgm:cxn modelId="{1E655B9D-DECF-4565-A88F-EC7EF1DAD4A5}" type="presParOf" srcId="{E369883A-7231-4453-BE02-847BCF0DFD5B}" destId="{443BF454-D98B-4EFB-B2D3-62C3FC318D87}" srcOrd="2" destOrd="0" presId="urn:microsoft.com/office/officeart/2005/8/layout/hProcess9"/>
    <dgm:cxn modelId="{9B1B67E0-1D51-4FC5-AAB4-B6B9B04544B5}" type="presParOf" srcId="{E369883A-7231-4453-BE02-847BCF0DFD5B}" destId="{FA98E2CA-875E-48E9-BF42-04AD01223B53}" srcOrd="3" destOrd="0" presId="urn:microsoft.com/office/officeart/2005/8/layout/hProcess9"/>
    <dgm:cxn modelId="{8CDED2B9-1C09-4349-A3CB-9F2F0E64AD3E}" type="presParOf" srcId="{E369883A-7231-4453-BE02-847BCF0DFD5B}" destId="{8D6E8235-7574-49A8-8BBF-D3D2D2C2C63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951942-2718-47C5-BD60-6082ED3F220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08C9257E-CF9C-44CA-A5A9-38EFD308A4D2}">
      <dgm:prSet phldrT="[Tekst]"/>
      <dgm:spPr/>
      <dgm:t>
        <a:bodyPr/>
        <a:lstStyle/>
        <a:p>
          <a:r>
            <a:rPr lang="pl-PL" dirty="0"/>
            <a:t>Be </a:t>
          </a:r>
          <a:r>
            <a:rPr lang="pl-PL" dirty="0" err="1"/>
            <a:t>realistic</a:t>
          </a:r>
          <a:endParaRPr lang="en-GB" dirty="0"/>
        </a:p>
      </dgm:t>
    </dgm:pt>
    <dgm:pt modelId="{2D046DBF-3D5B-4F09-905F-D6379105D792}" type="parTrans" cxnId="{EF828A72-2113-49C4-96A9-B5E7A4225DA7}">
      <dgm:prSet/>
      <dgm:spPr/>
      <dgm:t>
        <a:bodyPr/>
        <a:lstStyle/>
        <a:p>
          <a:endParaRPr lang="en-GB"/>
        </a:p>
      </dgm:t>
    </dgm:pt>
    <dgm:pt modelId="{759104BA-8A30-4AF5-A307-5B82D78B3330}" type="sibTrans" cxnId="{EF828A72-2113-49C4-96A9-B5E7A4225DA7}">
      <dgm:prSet/>
      <dgm:spPr/>
      <dgm:t>
        <a:bodyPr/>
        <a:lstStyle/>
        <a:p>
          <a:endParaRPr lang="en-GB"/>
        </a:p>
      </dgm:t>
    </dgm:pt>
    <dgm:pt modelId="{990EEFA1-C92A-4CB9-B236-9FBFBA6BF9A0}">
      <dgm:prSet phldrT="[Tekst]"/>
      <dgm:spPr/>
      <dgm:t>
        <a:bodyPr/>
        <a:lstStyle/>
        <a:p>
          <a:r>
            <a:rPr lang="pl-PL" dirty="0" err="1"/>
            <a:t>Ask</a:t>
          </a:r>
          <a:r>
            <a:rPr lang="pl-PL" dirty="0"/>
            <a:t> for </a:t>
          </a:r>
          <a:r>
            <a:rPr lang="pl-PL" dirty="0" err="1"/>
            <a:t>help</a:t>
          </a:r>
          <a:endParaRPr lang="en-GB" dirty="0"/>
        </a:p>
      </dgm:t>
    </dgm:pt>
    <dgm:pt modelId="{F6A23E73-B7F8-4B29-8EB3-D32AC016253C}" type="parTrans" cxnId="{0F7D1015-419C-4B56-9BC2-BA6A8494A215}">
      <dgm:prSet/>
      <dgm:spPr/>
      <dgm:t>
        <a:bodyPr/>
        <a:lstStyle/>
        <a:p>
          <a:endParaRPr lang="en-GB"/>
        </a:p>
      </dgm:t>
    </dgm:pt>
    <dgm:pt modelId="{0051C672-AB10-4F60-AB77-5ADFD3C91F8E}" type="sibTrans" cxnId="{0F7D1015-419C-4B56-9BC2-BA6A8494A215}">
      <dgm:prSet/>
      <dgm:spPr/>
      <dgm:t>
        <a:bodyPr/>
        <a:lstStyle/>
        <a:p>
          <a:endParaRPr lang="en-GB"/>
        </a:p>
      </dgm:t>
    </dgm:pt>
    <dgm:pt modelId="{2C49A77A-08C4-4747-A7FD-4EB54AD995EE}">
      <dgm:prSet phldrT="[Tekst]"/>
      <dgm:spPr/>
      <dgm:t>
        <a:bodyPr/>
        <a:lstStyle/>
        <a:p>
          <a:r>
            <a:rPr lang="pl-PL" dirty="0"/>
            <a:t>Set small </a:t>
          </a:r>
          <a:r>
            <a:rPr lang="pl-PL" dirty="0" err="1"/>
            <a:t>goals</a:t>
          </a:r>
          <a:endParaRPr lang="en-GB" dirty="0"/>
        </a:p>
      </dgm:t>
    </dgm:pt>
    <dgm:pt modelId="{FB68179D-0D46-4126-AA16-C8928C764E7C}" type="parTrans" cxnId="{2A792D7D-8B13-4CD6-AC77-CBC715236326}">
      <dgm:prSet/>
      <dgm:spPr/>
      <dgm:t>
        <a:bodyPr/>
        <a:lstStyle/>
        <a:p>
          <a:endParaRPr lang="en-GB"/>
        </a:p>
      </dgm:t>
    </dgm:pt>
    <dgm:pt modelId="{9C36B714-9499-4D4B-9FB5-8C68A46ED457}" type="sibTrans" cxnId="{2A792D7D-8B13-4CD6-AC77-CBC715236326}">
      <dgm:prSet/>
      <dgm:spPr/>
      <dgm:t>
        <a:bodyPr/>
        <a:lstStyle/>
        <a:p>
          <a:endParaRPr lang="en-GB"/>
        </a:p>
      </dgm:t>
    </dgm:pt>
    <dgm:pt modelId="{D4116344-EC58-4138-B70F-368B8F8BC10D}">
      <dgm:prSet phldrT="[Tekst]"/>
      <dgm:spPr/>
      <dgm:t>
        <a:bodyPr/>
        <a:lstStyle/>
        <a:p>
          <a:r>
            <a:rPr lang="pl-PL" dirty="0" err="1"/>
            <a:t>Divide</a:t>
          </a:r>
          <a:endParaRPr lang="en-GB" dirty="0"/>
        </a:p>
      </dgm:t>
    </dgm:pt>
    <dgm:pt modelId="{15E28B94-5EC2-4D15-91C3-378F6F6EDC51}" type="parTrans" cxnId="{2E00991F-CCF7-4F46-9F65-5626962D90ED}">
      <dgm:prSet/>
      <dgm:spPr/>
      <dgm:t>
        <a:bodyPr/>
        <a:lstStyle/>
        <a:p>
          <a:endParaRPr lang="en-GB"/>
        </a:p>
      </dgm:t>
    </dgm:pt>
    <dgm:pt modelId="{6BB8B802-0D98-4A14-A2D0-1CD244879DC1}" type="sibTrans" cxnId="{2E00991F-CCF7-4F46-9F65-5626962D90ED}">
      <dgm:prSet/>
      <dgm:spPr/>
      <dgm:t>
        <a:bodyPr/>
        <a:lstStyle/>
        <a:p>
          <a:endParaRPr lang="en-GB"/>
        </a:p>
      </dgm:t>
    </dgm:pt>
    <dgm:pt modelId="{7F8C234B-277A-4ED4-B7A1-F1EBD9FB1E68}">
      <dgm:prSet phldrT="[Tekst]"/>
      <dgm:spPr/>
      <dgm:t>
        <a:bodyPr/>
        <a:lstStyle/>
        <a:p>
          <a:r>
            <a:rPr lang="pl-PL" dirty="0" err="1"/>
            <a:t>Keep</a:t>
          </a:r>
          <a:r>
            <a:rPr lang="pl-PL" dirty="0"/>
            <a:t> </a:t>
          </a:r>
          <a:r>
            <a:rPr lang="pl-PL" dirty="0" err="1"/>
            <a:t>track</a:t>
          </a:r>
          <a:endParaRPr lang="en-GB" dirty="0"/>
        </a:p>
      </dgm:t>
    </dgm:pt>
    <dgm:pt modelId="{99559F01-CB24-4F3C-83D0-AF5A385E94D3}" type="parTrans" cxnId="{BA86BABA-56FC-461B-BBD4-53EC55581EC2}">
      <dgm:prSet/>
      <dgm:spPr/>
      <dgm:t>
        <a:bodyPr/>
        <a:lstStyle/>
        <a:p>
          <a:endParaRPr lang="en-GB"/>
        </a:p>
      </dgm:t>
    </dgm:pt>
    <dgm:pt modelId="{EF838190-2732-42C1-A124-DA3BDAE47A60}" type="sibTrans" cxnId="{BA86BABA-56FC-461B-BBD4-53EC55581EC2}">
      <dgm:prSet/>
      <dgm:spPr/>
      <dgm:t>
        <a:bodyPr/>
        <a:lstStyle/>
        <a:p>
          <a:endParaRPr lang="en-GB"/>
        </a:p>
      </dgm:t>
    </dgm:pt>
    <dgm:pt modelId="{57EC66F6-03C7-410C-A5D2-49822B5147EC}" type="pres">
      <dgm:prSet presAssocID="{66951942-2718-47C5-BD60-6082ED3F220C}" presName="diagram" presStyleCnt="0">
        <dgm:presLayoutVars>
          <dgm:dir/>
          <dgm:resizeHandles val="exact"/>
        </dgm:presLayoutVars>
      </dgm:prSet>
      <dgm:spPr/>
    </dgm:pt>
    <dgm:pt modelId="{B448740B-A264-4509-A5E4-74897EE982D0}" type="pres">
      <dgm:prSet presAssocID="{08C9257E-CF9C-44CA-A5A9-38EFD308A4D2}" presName="node" presStyleLbl="node1" presStyleIdx="0" presStyleCnt="5">
        <dgm:presLayoutVars>
          <dgm:bulletEnabled val="1"/>
        </dgm:presLayoutVars>
      </dgm:prSet>
      <dgm:spPr/>
    </dgm:pt>
    <dgm:pt modelId="{5EC3EF9D-031A-490B-AEF3-5E5340AEEC1B}" type="pres">
      <dgm:prSet presAssocID="{759104BA-8A30-4AF5-A307-5B82D78B3330}" presName="sibTrans" presStyleCnt="0"/>
      <dgm:spPr/>
    </dgm:pt>
    <dgm:pt modelId="{49AFE0EF-7D23-4F82-B1C2-754B59060F1F}" type="pres">
      <dgm:prSet presAssocID="{990EEFA1-C92A-4CB9-B236-9FBFBA6BF9A0}" presName="node" presStyleLbl="node1" presStyleIdx="1" presStyleCnt="5">
        <dgm:presLayoutVars>
          <dgm:bulletEnabled val="1"/>
        </dgm:presLayoutVars>
      </dgm:prSet>
      <dgm:spPr/>
    </dgm:pt>
    <dgm:pt modelId="{0D4E0102-0C51-4076-B69B-F23EF9D437FA}" type="pres">
      <dgm:prSet presAssocID="{0051C672-AB10-4F60-AB77-5ADFD3C91F8E}" presName="sibTrans" presStyleCnt="0"/>
      <dgm:spPr/>
    </dgm:pt>
    <dgm:pt modelId="{6B8A4506-E369-4CC9-BE27-908E045ED8E6}" type="pres">
      <dgm:prSet presAssocID="{2C49A77A-08C4-4747-A7FD-4EB54AD995EE}" presName="node" presStyleLbl="node1" presStyleIdx="2" presStyleCnt="5">
        <dgm:presLayoutVars>
          <dgm:bulletEnabled val="1"/>
        </dgm:presLayoutVars>
      </dgm:prSet>
      <dgm:spPr/>
    </dgm:pt>
    <dgm:pt modelId="{DBF43ADA-810E-4827-93AD-E34B16C1F958}" type="pres">
      <dgm:prSet presAssocID="{9C36B714-9499-4D4B-9FB5-8C68A46ED457}" presName="sibTrans" presStyleCnt="0"/>
      <dgm:spPr/>
    </dgm:pt>
    <dgm:pt modelId="{315AACBE-4A00-4F3D-8B2D-694FCE4E43D1}" type="pres">
      <dgm:prSet presAssocID="{D4116344-EC58-4138-B70F-368B8F8BC10D}" presName="node" presStyleLbl="node1" presStyleIdx="3" presStyleCnt="5">
        <dgm:presLayoutVars>
          <dgm:bulletEnabled val="1"/>
        </dgm:presLayoutVars>
      </dgm:prSet>
      <dgm:spPr/>
    </dgm:pt>
    <dgm:pt modelId="{DAE37E10-EC2A-4A93-9BCA-CE2BC977FDD4}" type="pres">
      <dgm:prSet presAssocID="{6BB8B802-0D98-4A14-A2D0-1CD244879DC1}" presName="sibTrans" presStyleCnt="0"/>
      <dgm:spPr/>
    </dgm:pt>
    <dgm:pt modelId="{6211899F-6CA7-470B-A8A9-C9E9DA96EA6C}" type="pres">
      <dgm:prSet presAssocID="{7F8C234B-277A-4ED4-B7A1-F1EBD9FB1E68}" presName="node" presStyleLbl="node1" presStyleIdx="4" presStyleCnt="5">
        <dgm:presLayoutVars>
          <dgm:bulletEnabled val="1"/>
        </dgm:presLayoutVars>
      </dgm:prSet>
      <dgm:spPr/>
    </dgm:pt>
  </dgm:ptLst>
  <dgm:cxnLst>
    <dgm:cxn modelId="{34670801-82E6-4B05-91D2-972811A9B21C}" type="presOf" srcId="{2C49A77A-08C4-4747-A7FD-4EB54AD995EE}" destId="{6B8A4506-E369-4CC9-BE27-908E045ED8E6}" srcOrd="0" destOrd="0" presId="urn:microsoft.com/office/officeart/2005/8/layout/default"/>
    <dgm:cxn modelId="{0F7D1015-419C-4B56-9BC2-BA6A8494A215}" srcId="{66951942-2718-47C5-BD60-6082ED3F220C}" destId="{990EEFA1-C92A-4CB9-B236-9FBFBA6BF9A0}" srcOrd="1" destOrd="0" parTransId="{F6A23E73-B7F8-4B29-8EB3-D32AC016253C}" sibTransId="{0051C672-AB10-4F60-AB77-5ADFD3C91F8E}"/>
    <dgm:cxn modelId="{2E00991F-CCF7-4F46-9F65-5626962D90ED}" srcId="{66951942-2718-47C5-BD60-6082ED3F220C}" destId="{D4116344-EC58-4138-B70F-368B8F8BC10D}" srcOrd="3" destOrd="0" parTransId="{15E28B94-5EC2-4D15-91C3-378F6F6EDC51}" sibTransId="{6BB8B802-0D98-4A14-A2D0-1CD244879DC1}"/>
    <dgm:cxn modelId="{01426B26-19F0-435E-9DDC-8BF7BE92C432}" type="presOf" srcId="{7F8C234B-277A-4ED4-B7A1-F1EBD9FB1E68}" destId="{6211899F-6CA7-470B-A8A9-C9E9DA96EA6C}" srcOrd="0" destOrd="0" presId="urn:microsoft.com/office/officeart/2005/8/layout/default"/>
    <dgm:cxn modelId="{EF828A72-2113-49C4-96A9-B5E7A4225DA7}" srcId="{66951942-2718-47C5-BD60-6082ED3F220C}" destId="{08C9257E-CF9C-44CA-A5A9-38EFD308A4D2}" srcOrd="0" destOrd="0" parTransId="{2D046DBF-3D5B-4F09-905F-D6379105D792}" sibTransId="{759104BA-8A30-4AF5-A307-5B82D78B3330}"/>
    <dgm:cxn modelId="{2A792D7D-8B13-4CD6-AC77-CBC715236326}" srcId="{66951942-2718-47C5-BD60-6082ED3F220C}" destId="{2C49A77A-08C4-4747-A7FD-4EB54AD995EE}" srcOrd="2" destOrd="0" parTransId="{FB68179D-0D46-4126-AA16-C8928C764E7C}" sibTransId="{9C36B714-9499-4D4B-9FB5-8C68A46ED457}"/>
    <dgm:cxn modelId="{332387A8-62CF-4A1B-A02E-065AD6ED5AE1}" type="presOf" srcId="{08C9257E-CF9C-44CA-A5A9-38EFD308A4D2}" destId="{B448740B-A264-4509-A5E4-74897EE982D0}" srcOrd="0" destOrd="0" presId="urn:microsoft.com/office/officeart/2005/8/layout/default"/>
    <dgm:cxn modelId="{BA86BABA-56FC-461B-BBD4-53EC55581EC2}" srcId="{66951942-2718-47C5-BD60-6082ED3F220C}" destId="{7F8C234B-277A-4ED4-B7A1-F1EBD9FB1E68}" srcOrd="4" destOrd="0" parTransId="{99559F01-CB24-4F3C-83D0-AF5A385E94D3}" sibTransId="{EF838190-2732-42C1-A124-DA3BDAE47A60}"/>
    <dgm:cxn modelId="{8A3677D9-8AD4-49E6-A18A-7FE9FAF19966}" type="presOf" srcId="{D4116344-EC58-4138-B70F-368B8F8BC10D}" destId="{315AACBE-4A00-4F3D-8B2D-694FCE4E43D1}" srcOrd="0" destOrd="0" presId="urn:microsoft.com/office/officeart/2005/8/layout/default"/>
    <dgm:cxn modelId="{61AE4BDA-47BD-4958-B36D-50612EAE76DF}" type="presOf" srcId="{990EEFA1-C92A-4CB9-B236-9FBFBA6BF9A0}" destId="{49AFE0EF-7D23-4F82-B1C2-754B59060F1F}" srcOrd="0" destOrd="0" presId="urn:microsoft.com/office/officeart/2005/8/layout/default"/>
    <dgm:cxn modelId="{482A6DFB-0543-4788-A859-D9159339A623}" type="presOf" srcId="{66951942-2718-47C5-BD60-6082ED3F220C}" destId="{57EC66F6-03C7-410C-A5D2-49822B5147EC}" srcOrd="0" destOrd="0" presId="urn:microsoft.com/office/officeart/2005/8/layout/default"/>
    <dgm:cxn modelId="{F0CEDD1B-FCDE-4CCF-B7EA-6F28F7405042}" type="presParOf" srcId="{57EC66F6-03C7-410C-A5D2-49822B5147EC}" destId="{B448740B-A264-4509-A5E4-74897EE982D0}" srcOrd="0" destOrd="0" presId="urn:microsoft.com/office/officeart/2005/8/layout/default"/>
    <dgm:cxn modelId="{A60824C9-97B9-45A9-A896-8DDDE82ECEEA}" type="presParOf" srcId="{57EC66F6-03C7-410C-A5D2-49822B5147EC}" destId="{5EC3EF9D-031A-490B-AEF3-5E5340AEEC1B}" srcOrd="1" destOrd="0" presId="urn:microsoft.com/office/officeart/2005/8/layout/default"/>
    <dgm:cxn modelId="{8895C143-ED43-4B97-A7BF-94FC4E16C8A0}" type="presParOf" srcId="{57EC66F6-03C7-410C-A5D2-49822B5147EC}" destId="{49AFE0EF-7D23-4F82-B1C2-754B59060F1F}" srcOrd="2" destOrd="0" presId="urn:microsoft.com/office/officeart/2005/8/layout/default"/>
    <dgm:cxn modelId="{8E88D8C6-F0CA-4CF6-8FCD-582C2E3AB680}" type="presParOf" srcId="{57EC66F6-03C7-410C-A5D2-49822B5147EC}" destId="{0D4E0102-0C51-4076-B69B-F23EF9D437FA}" srcOrd="3" destOrd="0" presId="urn:microsoft.com/office/officeart/2005/8/layout/default"/>
    <dgm:cxn modelId="{2F69325A-90E4-45D6-A525-D0F1A33144C9}" type="presParOf" srcId="{57EC66F6-03C7-410C-A5D2-49822B5147EC}" destId="{6B8A4506-E369-4CC9-BE27-908E045ED8E6}" srcOrd="4" destOrd="0" presId="urn:microsoft.com/office/officeart/2005/8/layout/default"/>
    <dgm:cxn modelId="{F1BCF28C-F455-46C0-B4D0-20F4A4CB8900}" type="presParOf" srcId="{57EC66F6-03C7-410C-A5D2-49822B5147EC}" destId="{DBF43ADA-810E-4827-93AD-E34B16C1F958}" srcOrd="5" destOrd="0" presId="urn:microsoft.com/office/officeart/2005/8/layout/default"/>
    <dgm:cxn modelId="{12FDC77A-6F85-46D9-BAE0-923CF89ACE0E}" type="presParOf" srcId="{57EC66F6-03C7-410C-A5D2-49822B5147EC}" destId="{315AACBE-4A00-4F3D-8B2D-694FCE4E43D1}" srcOrd="6" destOrd="0" presId="urn:microsoft.com/office/officeart/2005/8/layout/default"/>
    <dgm:cxn modelId="{85E5BC0A-45A0-45A4-BBF0-31F18139CFFD}" type="presParOf" srcId="{57EC66F6-03C7-410C-A5D2-49822B5147EC}" destId="{DAE37E10-EC2A-4A93-9BCA-CE2BC977FDD4}" srcOrd="7" destOrd="0" presId="urn:microsoft.com/office/officeart/2005/8/layout/default"/>
    <dgm:cxn modelId="{9FA95CA1-BC5E-45C4-8CD5-3277B183AA7E}" type="presParOf" srcId="{57EC66F6-03C7-410C-A5D2-49822B5147EC}" destId="{6211899F-6CA7-470B-A8A9-C9E9DA96EA6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0F395-E549-45EA-BD93-D256CB734368}">
      <dsp:nvSpPr>
        <dsp:cNvPr id="0" name=""/>
        <dsp:cNvSpPr/>
      </dsp:nvSpPr>
      <dsp:spPr>
        <a:xfrm>
          <a:off x="763428" y="0"/>
          <a:ext cx="8652192" cy="52238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421D3-C72C-4138-B0B1-2A5C58933361}">
      <dsp:nvSpPr>
        <dsp:cNvPr id="0" name=""/>
        <dsp:cNvSpPr/>
      </dsp:nvSpPr>
      <dsp:spPr>
        <a:xfrm>
          <a:off x="10934" y="1567159"/>
          <a:ext cx="3276381" cy="20895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/>
            <a:t>Get JINR email</a:t>
          </a:r>
          <a:endParaRPr lang="en-GB" sz="3300" kern="1200" dirty="0"/>
        </a:p>
      </dsp:txBody>
      <dsp:txXfrm>
        <a:off x="112937" y="1669162"/>
        <a:ext cx="3072375" cy="1885539"/>
      </dsp:txXfrm>
    </dsp:sp>
    <dsp:sp modelId="{443BF454-D98B-4EFB-B2D3-62C3FC318D87}">
      <dsp:nvSpPr>
        <dsp:cNvPr id="0" name=""/>
        <dsp:cNvSpPr/>
      </dsp:nvSpPr>
      <dsp:spPr>
        <a:xfrm>
          <a:off x="3451334" y="1567159"/>
          <a:ext cx="3276381" cy="20895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 err="1"/>
            <a:t>Ask</a:t>
          </a:r>
          <a:r>
            <a:rPr lang="pl-PL" sz="3300" kern="1200" dirty="0"/>
            <a:t> </a:t>
          </a:r>
          <a:r>
            <a:rPr lang="pl-PL" sz="3300" kern="1200" dirty="0" err="1"/>
            <a:t>Head</a:t>
          </a:r>
          <a:r>
            <a:rPr lang="pl-PL" sz="3300" kern="1200" dirty="0"/>
            <a:t> of the </a:t>
          </a:r>
          <a:r>
            <a:rPr lang="pl-PL" sz="3300" kern="1200" dirty="0" err="1"/>
            <a:t>Sector</a:t>
          </a:r>
          <a:r>
            <a:rPr lang="pl-PL" sz="3300" kern="1200" dirty="0"/>
            <a:t> to </a:t>
          </a:r>
          <a:r>
            <a:rPr lang="pl-PL" sz="3300" kern="1200" dirty="0" err="1"/>
            <a:t>send</a:t>
          </a:r>
          <a:r>
            <a:rPr lang="pl-PL" sz="3300" kern="1200" dirty="0"/>
            <a:t> </a:t>
          </a:r>
          <a:r>
            <a:rPr lang="pl-PL" sz="3300" kern="1200" dirty="0" err="1"/>
            <a:t>you</a:t>
          </a:r>
          <a:r>
            <a:rPr lang="pl-PL" sz="3300" kern="1200" dirty="0"/>
            <a:t> </a:t>
          </a:r>
          <a:r>
            <a:rPr lang="pl-PL" sz="3300" kern="1200" dirty="0" err="1"/>
            <a:t>an</a:t>
          </a:r>
          <a:r>
            <a:rPr lang="pl-PL" sz="3300" kern="1200" dirty="0"/>
            <a:t> </a:t>
          </a:r>
          <a:r>
            <a:rPr lang="pl-PL" sz="3300" kern="1200" dirty="0" err="1"/>
            <a:t>invitation</a:t>
          </a:r>
          <a:endParaRPr lang="en-GB" sz="3300" kern="1200" dirty="0"/>
        </a:p>
      </dsp:txBody>
      <dsp:txXfrm>
        <a:off x="3553337" y="1669162"/>
        <a:ext cx="3072375" cy="1885539"/>
      </dsp:txXfrm>
    </dsp:sp>
    <dsp:sp modelId="{8D6E8235-7574-49A8-8BBF-D3D2D2C2C633}">
      <dsp:nvSpPr>
        <dsp:cNvPr id="0" name=""/>
        <dsp:cNvSpPr/>
      </dsp:nvSpPr>
      <dsp:spPr>
        <a:xfrm>
          <a:off x="6891733" y="1567159"/>
          <a:ext cx="3276381" cy="20895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/>
            <a:t>Log in via link</a:t>
          </a:r>
          <a:endParaRPr lang="en-GB" sz="3300" kern="1200" dirty="0"/>
        </a:p>
      </dsp:txBody>
      <dsp:txXfrm>
        <a:off x="6993736" y="1669162"/>
        <a:ext cx="3072375" cy="1885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0F395-E549-45EA-BD93-D256CB734368}">
      <dsp:nvSpPr>
        <dsp:cNvPr id="0" name=""/>
        <dsp:cNvSpPr/>
      </dsp:nvSpPr>
      <dsp:spPr>
        <a:xfrm>
          <a:off x="763428" y="0"/>
          <a:ext cx="8652192" cy="52238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421D3-C72C-4138-B0B1-2A5C58933361}">
      <dsp:nvSpPr>
        <dsp:cNvPr id="0" name=""/>
        <dsp:cNvSpPr/>
      </dsp:nvSpPr>
      <dsp:spPr>
        <a:xfrm>
          <a:off x="344934" y="1567159"/>
          <a:ext cx="3053715" cy="20895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 err="1"/>
            <a:t>Prepare</a:t>
          </a:r>
          <a:r>
            <a:rPr lang="pl-PL" sz="3100" kern="1200" dirty="0"/>
            <a:t> </a:t>
          </a:r>
          <a:r>
            <a:rPr lang="pl-PL" sz="3100" kern="1200" dirty="0" err="1"/>
            <a:t>your</a:t>
          </a:r>
          <a:r>
            <a:rPr lang="pl-PL" sz="3100" kern="1200" dirty="0"/>
            <a:t> data: </a:t>
          </a:r>
          <a:r>
            <a:rPr lang="pl-PL" sz="3100" kern="1200" dirty="0" err="1"/>
            <a:t>name</a:t>
          </a:r>
          <a:r>
            <a:rPr lang="pl-PL" sz="3100" kern="1200" dirty="0"/>
            <a:t>, </a:t>
          </a:r>
          <a:r>
            <a:rPr lang="pl-PL" sz="3100" kern="1200" dirty="0" err="1"/>
            <a:t>position</a:t>
          </a:r>
          <a:r>
            <a:rPr lang="pl-PL" sz="3100" kern="1200" dirty="0"/>
            <a:t>, </a:t>
          </a:r>
          <a:r>
            <a:rPr lang="pl-PL" sz="3100" kern="1200" dirty="0" err="1"/>
            <a:t>sector</a:t>
          </a:r>
          <a:r>
            <a:rPr lang="pl-PL" sz="3100" kern="1200" dirty="0"/>
            <a:t> etc.</a:t>
          </a:r>
          <a:endParaRPr lang="en-GB" sz="3100" kern="1200" dirty="0"/>
        </a:p>
      </dsp:txBody>
      <dsp:txXfrm>
        <a:off x="446937" y="1669162"/>
        <a:ext cx="2849709" cy="1885539"/>
      </dsp:txXfrm>
    </dsp:sp>
    <dsp:sp modelId="{443BF454-D98B-4EFB-B2D3-62C3FC318D87}">
      <dsp:nvSpPr>
        <dsp:cNvPr id="0" name=""/>
        <dsp:cNvSpPr/>
      </dsp:nvSpPr>
      <dsp:spPr>
        <a:xfrm>
          <a:off x="3562667" y="1567159"/>
          <a:ext cx="3053715" cy="20895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 err="1"/>
            <a:t>Send</a:t>
          </a:r>
          <a:r>
            <a:rPr lang="pl-PL" sz="3100" kern="1200" dirty="0"/>
            <a:t> </a:t>
          </a:r>
          <a:r>
            <a:rPr lang="pl-PL" sz="3100" kern="1200" dirty="0" err="1"/>
            <a:t>all</a:t>
          </a:r>
          <a:r>
            <a:rPr lang="pl-PL" sz="3100" kern="1200" dirty="0"/>
            <a:t> </a:t>
          </a:r>
          <a:r>
            <a:rPr lang="pl-PL" sz="3100" kern="1200" dirty="0" err="1"/>
            <a:t>these</a:t>
          </a:r>
          <a:r>
            <a:rPr lang="pl-PL" sz="3100" kern="1200" dirty="0"/>
            <a:t> data to </a:t>
          </a:r>
          <a:r>
            <a:rPr lang="en-GB" sz="3100" kern="1200" dirty="0"/>
            <a:t>sbg@jinr.ru</a:t>
          </a:r>
        </a:p>
      </dsp:txBody>
      <dsp:txXfrm>
        <a:off x="3664670" y="1669162"/>
        <a:ext cx="2849709" cy="1885539"/>
      </dsp:txXfrm>
    </dsp:sp>
    <dsp:sp modelId="{8D6E8235-7574-49A8-8BBF-D3D2D2C2C633}">
      <dsp:nvSpPr>
        <dsp:cNvPr id="0" name=""/>
        <dsp:cNvSpPr/>
      </dsp:nvSpPr>
      <dsp:spPr>
        <a:xfrm>
          <a:off x="6780400" y="1567159"/>
          <a:ext cx="3053715" cy="20895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Log </a:t>
          </a:r>
          <a:r>
            <a:rPr lang="pl-PL" sz="3100" kern="1200" dirty="0" err="1"/>
            <a:t>at</a:t>
          </a:r>
          <a:r>
            <a:rPr lang="pl-PL" sz="3100" kern="1200" dirty="0"/>
            <a:t> webmail.jinr.ru</a:t>
          </a:r>
          <a:endParaRPr lang="en-GB" sz="3100" kern="1200" dirty="0"/>
        </a:p>
      </dsp:txBody>
      <dsp:txXfrm>
        <a:off x="6882403" y="1669162"/>
        <a:ext cx="2849709" cy="1885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8740B-A264-4509-A5E4-74897EE982D0}">
      <dsp:nvSpPr>
        <dsp:cNvPr id="0" name=""/>
        <dsp:cNvSpPr/>
      </dsp:nvSpPr>
      <dsp:spPr>
        <a:xfrm>
          <a:off x="0" y="599727"/>
          <a:ext cx="3147411" cy="18884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500" kern="1200" dirty="0"/>
            <a:t>Be </a:t>
          </a:r>
          <a:r>
            <a:rPr lang="pl-PL" sz="5500" kern="1200" dirty="0" err="1"/>
            <a:t>realistic</a:t>
          </a:r>
          <a:endParaRPr lang="en-GB" sz="5500" kern="1200" dirty="0"/>
        </a:p>
      </dsp:txBody>
      <dsp:txXfrm>
        <a:off x="0" y="599727"/>
        <a:ext cx="3147411" cy="1888446"/>
      </dsp:txXfrm>
    </dsp:sp>
    <dsp:sp modelId="{49AFE0EF-7D23-4F82-B1C2-754B59060F1F}">
      <dsp:nvSpPr>
        <dsp:cNvPr id="0" name=""/>
        <dsp:cNvSpPr/>
      </dsp:nvSpPr>
      <dsp:spPr>
        <a:xfrm>
          <a:off x="3462152" y="599727"/>
          <a:ext cx="3147411" cy="1888446"/>
        </a:xfrm>
        <a:prstGeom prst="rect">
          <a:avLst/>
        </a:prstGeom>
        <a:solidFill>
          <a:schemeClr val="accent2">
            <a:hueOff val="-3276573"/>
            <a:satOff val="-13008"/>
            <a:lumOff val="323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500" kern="1200" dirty="0" err="1"/>
            <a:t>Ask</a:t>
          </a:r>
          <a:r>
            <a:rPr lang="pl-PL" sz="5500" kern="1200" dirty="0"/>
            <a:t> for </a:t>
          </a:r>
          <a:r>
            <a:rPr lang="pl-PL" sz="5500" kern="1200" dirty="0" err="1"/>
            <a:t>help</a:t>
          </a:r>
          <a:endParaRPr lang="en-GB" sz="5500" kern="1200" dirty="0"/>
        </a:p>
      </dsp:txBody>
      <dsp:txXfrm>
        <a:off x="3462152" y="599727"/>
        <a:ext cx="3147411" cy="1888446"/>
      </dsp:txXfrm>
    </dsp:sp>
    <dsp:sp modelId="{6B8A4506-E369-4CC9-BE27-908E045ED8E6}">
      <dsp:nvSpPr>
        <dsp:cNvPr id="0" name=""/>
        <dsp:cNvSpPr/>
      </dsp:nvSpPr>
      <dsp:spPr>
        <a:xfrm>
          <a:off x="6924305" y="599727"/>
          <a:ext cx="3147411" cy="1888446"/>
        </a:xfrm>
        <a:prstGeom prst="rect">
          <a:avLst/>
        </a:prstGeom>
        <a:solidFill>
          <a:schemeClr val="accent2">
            <a:hueOff val="-6553146"/>
            <a:satOff val="-26016"/>
            <a:lumOff val="647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500" kern="1200" dirty="0"/>
            <a:t>Set small </a:t>
          </a:r>
          <a:r>
            <a:rPr lang="pl-PL" sz="5500" kern="1200" dirty="0" err="1"/>
            <a:t>goals</a:t>
          </a:r>
          <a:endParaRPr lang="en-GB" sz="5500" kern="1200" dirty="0"/>
        </a:p>
      </dsp:txBody>
      <dsp:txXfrm>
        <a:off x="6924305" y="599727"/>
        <a:ext cx="3147411" cy="1888446"/>
      </dsp:txXfrm>
    </dsp:sp>
    <dsp:sp modelId="{315AACBE-4A00-4F3D-8B2D-694FCE4E43D1}">
      <dsp:nvSpPr>
        <dsp:cNvPr id="0" name=""/>
        <dsp:cNvSpPr/>
      </dsp:nvSpPr>
      <dsp:spPr>
        <a:xfrm>
          <a:off x="1731076" y="2802916"/>
          <a:ext cx="3147411" cy="1888446"/>
        </a:xfrm>
        <a:prstGeom prst="rect">
          <a:avLst/>
        </a:prstGeom>
        <a:solidFill>
          <a:schemeClr val="accent2">
            <a:hueOff val="-9829719"/>
            <a:satOff val="-39024"/>
            <a:lumOff val="970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500" kern="1200" dirty="0" err="1"/>
            <a:t>Divide</a:t>
          </a:r>
          <a:endParaRPr lang="en-GB" sz="5500" kern="1200" dirty="0"/>
        </a:p>
      </dsp:txBody>
      <dsp:txXfrm>
        <a:off x="1731076" y="2802916"/>
        <a:ext cx="3147411" cy="1888446"/>
      </dsp:txXfrm>
    </dsp:sp>
    <dsp:sp modelId="{6211899F-6CA7-470B-A8A9-C9E9DA96EA6C}">
      <dsp:nvSpPr>
        <dsp:cNvPr id="0" name=""/>
        <dsp:cNvSpPr/>
      </dsp:nvSpPr>
      <dsp:spPr>
        <a:xfrm>
          <a:off x="5193229" y="2802916"/>
          <a:ext cx="3147411" cy="1888446"/>
        </a:xfrm>
        <a:prstGeom prst="rect">
          <a:avLst/>
        </a:prstGeom>
        <a:solidFill>
          <a:schemeClr val="accent2">
            <a:hueOff val="-13106291"/>
            <a:satOff val="-52032"/>
            <a:lumOff val="1294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500" kern="1200" dirty="0" err="1"/>
            <a:t>Keep</a:t>
          </a:r>
          <a:r>
            <a:rPr lang="pl-PL" sz="5500" kern="1200" dirty="0"/>
            <a:t> </a:t>
          </a:r>
          <a:r>
            <a:rPr lang="pl-PL" sz="5500" kern="1200" dirty="0" err="1"/>
            <a:t>track</a:t>
          </a:r>
          <a:endParaRPr lang="en-GB" sz="5500" kern="1200" dirty="0"/>
        </a:p>
      </dsp:txBody>
      <dsp:txXfrm>
        <a:off x="5193229" y="2802916"/>
        <a:ext cx="3147411" cy="1888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A3256-5C58-4D3E-B982-EA7D98F0BAE1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325B6-FFFB-4B84-B46D-600670A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7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C568C1-F96C-4FE7-BFC9-E8A92B6F7897}" type="datetime1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/>
              <a:t>M. Milewicz-Zalewska, Dubna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023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D279-E66B-4A31-95CB-F8B31D42B226}" type="datetime1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58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1BBA-4DE8-4FD3-8059-9D2A3C72A293}" type="datetime1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34B3-DE10-49D5-AC8C-1F7EC9598C82}" type="datetime1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82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DDAC20-52C3-4C46-99A8-C99231F7CC83}" type="datetime1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M. Milewicz-Zalewska, Dubna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47281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9283-73D7-430B-8A39-94032D311689}" type="datetime1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182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45DF-68F7-4AE1-8DCE-2114C5FA3616}" type="datetime1">
              <a:rPr lang="en-GB" smtClean="0"/>
              <a:t>02/03/2020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9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6C96-DBE5-41AD-A0ED-26F6A409D91F}" type="datetime1">
              <a:rPr lang="en-GB" smtClean="0"/>
              <a:t>02/03/2020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1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2D54-6C9F-4CC2-B5B7-AF1D4002E2DD}" type="datetime1">
              <a:rPr lang="en-GB" smtClean="0"/>
              <a:t>02/03/2020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90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BF86E41-B049-4D58-831D-19C0D2CC4440}" type="datetime1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7966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46F7286-52D3-433B-B317-2D24310BC8C6}" type="datetime1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51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7BBEF3-44CC-4D01-B522-268EFCCCE27D}" type="datetime1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M. Milewicz-Zalewska, Dubna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88288D-6738-4AF4-BFA2-266DAAF7EDF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203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icampd.atlassian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icampd.atlassian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icampd.atlassian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A4A972-6591-4218-BFA8-ABA8D068DE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jira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CONFLUENCE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3D240BF-F862-4340-8D49-F96AD475E0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M. Milewicz-Zalewska, Engineering </a:t>
            </a:r>
            <a:r>
              <a:rPr lang="pl-PL" dirty="0" err="1"/>
              <a:t>Support</a:t>
            </a:r>
            <a:r>
              <a:rPr lang="pl-PL" dirty="0"/>
              <a:t> </a:t>
            </a:r>
            <a:r>
              <a:rPr lang="pl-PL" dirty="0" err="1"/>
              <a:t>Sector</a:t>
            </a:r>
            <a:r>
              <a:rPr lang="pl-PL" dirty="0"/>
              <a:t>, DEPARTMENT NO 3, NEOMD, V&amp;BLHEP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512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336665A-31D1-49F1-A367-123146E1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l-PL" sz="8000" dirty="0"/>
              <a:t>SET UP YOUR PROFILE</a:t>
            </a:r>
            <a:endParaRPr lang="en-US" sz="8000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425CFC-AB5F-4B5A-AD36-5C8DD7D29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600" dirty="0" err="1">
                <a:solidFill>
                  <a:srgbClr val="2A1A00"/>
                </a:solidFill>
              </a:rPr>
              <a:t>Accept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invitation</a:t>
            </a:r>
            <a:r>
              <a:rPr lang="pl-PL" sz="3600" dirty="0">
                <a:solidFill>
                  <a:srgbClr val="2A1A00"/>
                </a:solidFill>
              </a:rPr>
              <a:t> to the team</a:t>
            </a:r>
          </a:p>
          <a:p>
            <a:pPr>
              <a:lnSpc>
                <a:spcPct val="90000"/>
              </a:lnSpc>
            </a:pPr>
            <a:r>
              <a:rPr lang="pl-PL" sz="3600" dirty="0" err="1">
                <a:solidFill>
                  <a:srgbClr val="2A1A00"/>
                </a:solidFill>
              </a:rPr>
              <a:t>Fill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all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your</a:t>
            </a:r>
            <a:r>
              <a:rPr lang="pl-PL" sz="3600" dirty="0">
                <a:solidFill>
                  <a:srgbClr val="2A1A00"/>
                </a:solidFill>
              </a:rPr>
              <a:t> data</a:t>
            </a:r>
          </a:p>
          <a:p>
            <a:pPr>
              <a:lnSpc>
                <a:spcPct val="90000"/>
              </a:lnSpc>
            </a:pPr>
            <a:r>
              <a:rPr lang="pl-PL" sz="3600" dirty="0" err="1">
                <a:solidFill>
                  <a:srgbClr val="2A1A00"/>
                </a:solidFill>
              </a:rPr>
              <a:t>Look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around</a:t>
            </a:r>
            <a:endParaRPr lang="pl-PL" sz="3600" dirty="0">
              <a:solidFill>
                <a:srgbClr val="2A1A00"/>
              </a:solidFill>
            </a:endParaRPr>
          </a:p>
          <a:p>
            <a:pPr>
              <a:lnSpc>
                <a:spcPct val="90000"/>
              </a:lnSpc>
            </a:pPr>
            <a:r>
              <a:rPr lang="pl-PL" sz="3600" dirty="0" err="1">
                <a:solidFill>
                  <a:srgbClr val="2A1A00"/>
                </a:solidFill>
              </a:rPr>
              <a:t>Assign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yourself</a:t>
            </a:r>
            <a:r>
              <a:rPr lang="pl-PL" sz="3600" dirty="0">
                <a:solidFill>
                  <a:srgbClr val="2A1A00"/>
                </a:solidFill>
              </a:rPr>
              <a:t> to the </a:t>
            </a:r>
            <a:r>
              <a:rPr lang="pl-PL" sz="3600" dirty="0" err="1">
                <a:solidFill>
                  <a:srgbClr val="2A1A00"/>
                </a:solidFill>
              </a:rPr>
              <a:t>tasks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if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there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is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anything</a:t>
            </a:r>
            <a:r>
              <a:rPr lang="pl-PL" sz="3600" dirty="0">
                <a:solidFill>
                  <a:srgbClr val="2A1A00"/>
                </a:solidFill>
              </a:rPr>
              <a:t> </a:t>
            </a:r>
            <a:r>
              <a:rPr lang="pl-PL" sz="3600" dirty="0" err="1">
                <a:solidFill>
                  <a:srgbClr val="2A1A00"/>
                </a:solidFill>
              </a:rPr>
              <a:t>available</a:t>
            </a:r>
            <a:r>
              <a:rPr lang="pl-PL" sz="3600" dirty="0">
                <a:solidFill>
                  <a:srgbClr val="2A1A00"/>
                </a:solidFill>
              </a:rPr>
              <a:t> for </a:t>
            </a:r>
            <a:r>
              <a:rPr lang="pl-PL" sz="3600" dirty="0" err="1">
                <a:solidFill>
                  <a:srgbClr val="2A1A00"/>
                </a:solidFill>
              </a:rPr>
              <a:t>you</a:t>
            </a:r>
            <a:endParaRPr lang="en-US" sz="3600" dirty="0">
              <a:solidFill>
                <a:srgbClr val="2A1A00"/>
              </a:solidFill>
            </a:endParaRP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E3B1E6B-5E8D-4A14-9E58-43258C45D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EEA-1C9E-4168-9978-0258D301BFD6}" type="datetime1">
              <a:rPr lang="en-GB" smtClean="0"/>
              <a:t>02/03/2020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1A82943-7108-45FB-9BBD-E58A4907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B43CFE-C3A8-4AC7-8F25-E0336AFC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72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7EB328-1A15-4788-ADBE-BF7FDF8A2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/>
              <a:t>How do we </a:t>
            </a:r>
            <a:r>
              <a:rPr lang="pl-PL" sz="5400" dirty="0" err="1"/>
              <a:t>work</a:t>
            </a:r>
            <a:r>
              <a:rPr lang="pl-PL" sz="5400" dirty="0"/>
              <a:t>?</a:t>
            </a:r>
            <a:br>
              <a:rPr lang="pl-PL" sz="5400" dirty="0"/>
            </a:b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2BD4DB-458E-4737-A1FD-3A4189DF2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95889"/>
            <a:ext cx="10178322" cy="4656336"/>
          </a:xfrm>
        </p:spPr>
        <p:txBody>
          <a:bodyPr>
            <a:normAutofit fontScale="92500" lnSpcReduction="10000"/>
          </a:bodyPr>
          <a:lstStyle/>
          <a:p>
            <a:r>
              <a:rPr lang="pl-PL" sz="3600" b="1" dirty="0">
                <a:solidFill>
                  <a:schemeClr val="tx2"/>
                </a:solidFill>
              </a:rPr>
              <a:t>EVERYTHING</a:t>
            </a:r>
            <a:r>
              <a:rPr lang="pl-PL" sz="3600" dirty="0"/>
              <a:t> </a:t>
            </a:r>
            <a:r>
              <a:rPr lang="pl-PL" sz="3600" dirty="0" err="1"/>
              <a:t>you</a:t>
            </a:r>
            <a:r>
              <a:rPr lang="pl-PL" sz="3600" dirty="0"/>
              <a:t> </a:t>
            </a:r>
            <a:r>
              <a:rPr lang="pl-PL" sz="3600" dirty="0" err="1"/>
              <a:t>put</a:t>
            </a:r>
            <a:r>
              <a:rPr lang="pl-PL" sz="3600" dirty="0"/>
              <a:t> in </a:t>
            </a:r>
            <a:r>
              <a:rPr lang="pl-PL" sz="3600" dirty="0" err="1"/>
              <a:t>both</a:t>
            </a:r>
            <a:r>
              <a:rPr lang="pl-PL" sz="3600" dirty="0"/>
              <a:t> </a:t>
            </a:r>
            <a:r>
              <a:rPr lang="pl-PL" sz="3600" dirty="0" err="1"/>
              <a:t>Jira</a:t>
            </a:r>
            <a:r>
              <a:rPr lang="pl-PL" sz="3600" dirty="0"/>
              <a:t> and </a:t>
            </a:r>
            <a:r>
              <a:rPr lang="pl-PL" sz="3600" dirty="0" err="1"/>
              <a:t>Confluence</a:t>
            </a:r>
            <a:r>
              <a:rPr lang="pl-PL" sz="3600" dirty="0"/>
              <a:t> </a:t>
            </a:r>
            <a:r>
              <a:rPr lang="pl-PL" sz="3600" dirty="0" err="1"/>
              <a:t>should</a:t>
            </a:r>
            <a:r>
              <a:rPr lang="pl-PL" sz="3600" dirty="0"/>
              <a:t> be in </a:t>
            </a:r>
            <a:r>
              <a:rPr lang="pl-PL" sz="3600" b="1" dirty="0">
                <a:solidFill>
                  <a:schemeClr val="tx2"/>
                </a:solidFill>
              </a:rPr>
              <a:t>ENGLISH</a:t>
            </a:r>
            <a:r>
              <a:rPr lang="pl-PL" sz="3600" dirty="0"/>
              <a:t> </a:t>
            </a:r>
          </a:p>
          <a:p>
            <a:r>
              <a:rPr lang="pl-PL" sz="3600" dirty="0" err="1"/>
              <a:t>If</a:t>
            </a:r>
            <a:r>
              <a:rPr lang="pl-PL" sz="3600" dirty="0"/>
              <a:t> </a:t>
            </a:r>
            <a:r>
              <a:rPr lang="pl-PL" sz="3600" dirty="0" err="1"/>
              <a:t>you</a:t>
            </a:r>
            <a:r>
              <a:rPr lang="pl-PL" sz="3600" dirty="0"/>
              <a:t> </a:t>
            </a:r>
            <a:r>
              <a:rPr lang="pl-PL" sz="3600" dirty="0" err="1"/>
              <a:t>can</a:t>
            </a:r>
            <a:r>
              <a:rPr lang="pl-PL" sz="3600" dirty="0"/>
              <a:t> not </a:t>
            </a:r>
            <a:r>
              <a:rPr lang="pl-PL" sz="3600" dirty="0" err="1"/>
              <a:t>write</a:t>
            </a:r>
            <a:r>
              <a:rPr lang="pl-PL" sz="3600" dirty="0"/>
              <a:t> in English, </a:t>
            </a:r>
            <a:r>
              <a:rPr lang="pl-PL" sz="3600" dirty="0" err="1"/>
              <a:t>use</a:t>
            </a:r>
            <a:r>
              <a:rPr lang="pl-PL" sz="3600" dirty="0"/>
              <a:t> Google </a:t>
            </a:r>
            <a:r>
              <a:rPr lang="pl-PL" sz="3600" dirty="0" err="1"/>
              <a:t>Translate</a:t>
            </a:r>
            <a:endParaRPr lang="pl-PL" sz="3600" dirty="0"/>
          </a:p>
          <a:p>
            <a:r>
              <a:rPr lang="pl-PL" sz="3600" dirty="0" err="1"/>
              <a:t>If</a:t>
            </a:r>
            <a:r>
              <a:rPr lang="pl-PL" sz="3600" dirty="0"/>
              <a:t> </a:t>
            </a:r>
            <a:r>
              <a:rPr lang="pl-PL" sz="3600" dirty="0" err="1"/>
              <a:t>you</a:t>
            </a:r>
            <a:r>
              <a:rPr lang="pl-PL" sz="3600" dirty="0"/>
              <a:t> </a:t>
            </a:r>
            <a:r>
              <a:rPr lang="pl-PL" sz="3600" dirty="0" err="1"/>
              <a:t>need</a:t>
            </a:r>
            <a:r>
              <a:rPr lang="pl-PL" sz="3600" dirty="0"/>
              <a:t> to </a:t>
            </a:r>
            <a:r>
              <a:rPr lang="pl-PL" sz="3600" dirty="0" err="1"/>
              <a:t>put</a:t>
            </a:r>
            <a:r>
              <a:rPr lang="pl-PL" sz="3600" dirty="0"/>
              <a:t> </a:t>
            </a:r>
            <a:r>
              <a:rPr lang="pl-PL" sz="3600" dirty="0" err="1"/>
              <a:t>something</a:t>
            </a:r>
            <a:r>
              <a:rPr lang="pl-PL" sz="3600" dirty="0"/>
              <a:t> in Russian (for </a:t>
            </a:r>
            <a:r>
              <a:rPr lang="pl-PL" sz="3600" dirty="0" err="1"/>
              <a:t>example</a:t>
            </a:r>
            <a:r>
              <a:rPr lang="pl-PL" sz="3600" dirty="0"/>
              <a:t> </a:t>
            </a:r>
            <a:r>
              <a:rPr lang="pl-PL" sz="3600" dirty="0" err="1"/>
              <a:t>name</a:t>
            </a:r>
            <a:r>
              <a:rPr lang="pl-PL" sz="3600" dirty="0"/>
              <a:t> of the </a:t>
            </a:r>
            <a:r>
              <a:rPr lang="pl-PL" sz="3600" dirty="0" err="1"/>
              <a:t>document</a:t>
            </a:r>
            <a:r>
              <a:rPr lang="pl-PL" sz="3600" dirty="0"/>
              <a:t>), </a:t>
            </a:r>
            <a:r>
              <a:rPr lang="pl-PL" sz="3600" dirty="0" err="1"/>
              <a:t>make</a:t>
            </a:r>
            <a:r>
              <a:rPr lang="pl-PL" sz="3600" dirty="0"/>
              <a:t> </a:t>
            </a:r>
            <a:r>
              <a:rPr lang="pl-PL" sz="3600" dirty="0" err="1"/>
              <a:t>sure</a:t>
            </a:r>
            <a:r>
              <a:rPr lang="pl-PL" sz="3600" dirty="0"/>
              <a:t> </a:t>
            </a:r>
            <a:r>
              <a:rPr lang="pl-PL" sz="3600" dirty="0" err="1"/>
              <a:t>it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ABSOLUTELY </a:t>
            </a:r>
            <a:r>
              <a:rPr lang="pl-PL" sz="3600" dirty="0" err="1"/>
              <a:t>necessary</a:t>
            </a:r>
            <a:endParaRPr lang="pl-PL" sz="3600" dirty="0"/>
          </a:p>
          <a:p>
            <a:r>
              <a:rPr lang="pl-PL" sz="3600" dirty="0" err="1"/>
              <a:t>You</a:t>
            </a:r>
            <a:r>
              <a:rPr lang="pl-PL" sz="3600" dirty="0"/>
              <a:t> </a:t>
            </a:r>
            <a:r>
              <a:rPr lang="pl-PL" sz="3600" dirty="0" err="1"/>
              <a:t>assign</a:t>
            </a:r>
            <a:r>
              <a:rPr lang="pl-PL" sz="3600" dirty="0"/>
              <a:t> </a:t>
            </a:r>
            <a:r>
              <a:rPr lang="pl-PL" sz="3600" dirty="0" err="1"/>
              <a:t>yourself</a:t>
            </a:r>
            <a:r>
              <a:rPr lang="pl-PL" sz="3600" dirty="0"/>
              <a:t> to the </a:t>
            </a:r>
            <a:r>
              <a:rPr lang="pl-PL" sz="3600" dirty="0" err="1"/>
              <a:t>tasks</a:t>
            </a:r>
            <a:endParaRPr lang="pl-PL" sz="3600" dirty="0"/>
          </a:p>
          <a:p>
            <a:r>
              <a:rPr lang="pl-PL" sz="3600" dirty="0"/>
              <a:t>We </a:t>
            </a:r>
            <a:r>
              <a:rPr lang="pl-PL" sz="3600" dirty="0" err="1"/>
              <a:t>work</a:t>
            </a:r>
            <a:r>
              <a:rPr lang="pl-PL" sz="3600" dirty="0"/>
              <a:t> in 2 </a:t>
            </a:r>
            <a:r>
              <a:rPr lang="pl-PL" sz="3600" dirty="0" err="1"/>
              <a:t>weeks-long</a:t>
            </a:r>
            <a:r>
              <a:rPr lang="pl-PL" sz="3600" dirty="0"/>
              <a:t> „</a:t>
            </a:r>
            <a:r>
              <a:rPr lang="pl-PL" sz="3600" dirty="0" err="1"/>
              <a:t>sprints</a:t>
            </a:r>
            <a:r>
              <a:rPr lang="pl-PL" sz="3600" dirty="0"/>
              <a:t>”</a:t>
            </a:r>
          </a:p>
          <a:p>
            <a:endParaRPr lang="en-GB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E37381-8DFA-469A-8A04-27049383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73DC-F6F5-4BFC-A1AE-1FC8083350DF}" type="datetime1">
              <a:rPr lang="en-GB" smtClean="0"/>
              <a:t>02/03/2020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1CBFE2-C8B8-472E-939B-74AC759C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BDB074-E2F7-4D26-964D-75BD247B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4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0C9449-81C0-403A-A7C1-237A54F99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err="1"/>
              <a:t>Tips</a:t>
            </a:r>
            <a:r>
              <a:rPr lang="pl-PL" sz="5400" dirty="0"/>
              <a:t> for </a:t>
            </a:r>
            <a:r>
              <a:rPr lang="pl-PL" sz="5400" dirty="0" err="1"/>
              <a:t>proper</a:t>
            </a:r>
            <a:r>
              <a:rPr lang="pl-PL" sz="5400" dirty="0"/>
              <a:t> </a:t>
            </a:r>
            <a:r>
              <a:rPr lang="pl-PL" sz="5400" dirty="0" err="1"/>
              <a:t>planning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1F3E1EC-E41B-4650-928E-F239CB4A6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316081"/>
              </p:ext>
            </p:extLst>
          </p:nvPr>
        </p:nvGraphicFramePr>
        <p:xfrm>
          <a:off x="1358282" y="1384917"/>
          <a:ext cx="10071717" cy="5291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72DE280-7EE8-4178-A360-5C3F62FC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DBF4-2AD8-4434-98D7-ECF3D33480E5}" type="datetime1">
              <a:rPr lang="en-GB" smtClean="0"/>
              <a:t>02/03/2020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D302E2D-EAD8-4321-B91F-128D9A98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112181-CAFB-48BE-844F-14119198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9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48740B-A264-4509-A5E4-74897EE98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AFE0EF-7D23-4F82-B1C2-754B59060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8A4506-E369-4CC9-BE27-908E045ED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5AACBE-4A00-4F3D-8B2D-694FCE4E4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11899F-6CA7-470B-A8A9-C9E9DA96E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F31C52B-DEF9-4845-9A79-72C9330F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63DACD0E-B2B1-49C4-B085-D93AC5F6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E373DEF1-2F52-4554-829C-A3DB4F81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pl-PL" sz="4400" dirty="0" err="1"/>
              <a:t>Where</a:t>
            </a:r>
            <a:r>
              <a:rPr lang="pl-PL" sz="4400" dirty="0"/>
              <a:t> </a:t>
            </a:r>
            <a:r>
              <a:rPr lang="pl-PL" sz="4400" dirty="0" err="1"/>
              <a:t>can</a:t>
            </a:r>
            <a:r>
              <a:rPr lang="pl-PL" sz="4400" dirty="0"/>
              <a:t> </a:t>
            </a:r>
            <a:r>
              <a:rPr lang="pl-PL" sz="4400" dirty="0" err="1"/>
              <a:t>you</a:t>
            </a:r>
            <a:r>
              <a:rPr lang="pl-PL" sz="4400" dirty="0"/>
              <a:t> </a:t>
            </a:r>
            <a:r>
              <a:rPr lang="pl-PL" sz="4400" dirty="0" err="1"/>
              <a:t>get</a:t>
            </a:r>
            <a:r>
              <a:rPr lang="pl-PL" sz="4400" dirty="0"/>
              <a:t> </a:t>
            </a:r>
            <a:r>
              <a:rPr lang="pl-PL" sz="6600" dirty="0" err="1"/>
              <a:t>help</a:t>
            </a:r>
            <a:r>
              <a:rPr lang="pl-PL" sz="6600" dirty="0"/>
              <a:t>?</a:t>
            </a:r>
            <a:endParaRPr lang="en-GB" sz="4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F5074D-2B0A-40BB-B69E-C08F65EC3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D358006B-80B2-4E3C-BD16-FF197C345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 lnSpcReduction="10000"/>
          </a:bodyPr>
          <a:lstStyle/>
          <a:p>
            <a:r>
              <a:rPr lang="pl-PL" sz="4400" dirty="0" err="1">
                <a:solidFill>
                  <a:srgbClr val="000000"/>
                </a:solidFill>
              </a:rPr>
              <a:t>Directly</a:t>
            </a:r>
            <a:r>
              <a:rPr lang="pl-PL" sz="4400" dirty="0">
                <a:solidFill>
                  <a:srgbClr val="000000"/>
                </a:solidFill>
              </a:rPr>
              <a:t> </a:t>
            </a:r>
            <a:r>
              <a:rPr lang="pl-PL" sz="4400" dirty="0" err="1">
                <a:solidFill>
                  <a:srgbClr val="000000"/>
                </a:solidFill>
              </a:rPr>
              <a:t>at</a:t>
            </a:r>
            <a:r>
              <a:rPr lang="pl-PL" sz="4400" dirty="0">
                <a:solidFill>
                  <a:srgbClr val="000000"/>
                </a:solidFill>
              </a:rPr>
              <a:t> </a:t>
            </a:r>
            <a:r>
              <a:rPr lang="pl-PL" sz="4400" dirty="0" err="1">
                <a:solidFill>
                  <a:srgbClr val="000000"/>
                </a:solidFill>
              </a:rPr>
              <a:t>Jira</a:t>
            </a:r>
            <a:r>
              <a:rPr lang="pl-PL" sz="4400" dirty="0">
                <a:solidFill>
                  <a:srgbClr val="000000"/>
                </a:solidFill>
              </a:rPr>
              <a:t>/</a:t>
            </a:r>
            <a:r>
              <a:rPr lang="pl-PL" sz="4400" dirty="0" err="1">
                <a:solidFill>
                  <a:srgbClr val="000000"/>
                </a:solidFill>
              </a:rPr>
              <a:t>Confluence</a:t>
            </a:r>
            <a:endParaRPr lang="pl-PL" sz="4400" dirty="0">
              <a:solidFill>
                <a:srgbClr val="000000"/>
              </a:solidFill>
            </a:endParaRPr>
          </a:p>
          <a:p>
            <a:r>
              <a:rPr lang="pl-PL" sz="4400" dirty="0">
                <a:solidFill>
                  <a:srgbClr val="000000"/>
                </a:solidFill>
              </a:rPr>
              <a:t>On YouTube</a:t>
            </a:r>
          </a:p>
          <a:p>
            <a:r>
              <a:rPr lang="pl-PL" sz="4400" dirty="0" err="1">
                <a:solidFill>
                  <a:srgbClr val="000000"/>
                </a:solidFill>
              </a:rPr>
              <a:t>Your</a:t>
            </a:r>
            <a:r>
              <a:rPr lang="pl-PL" sz="4400" dirty="0">
                <a:solidFill>
                  <a:srgbClr val="000000"/>
                </a:solidFill>
              </a:rPr>
              <a:t> </a:t>
            </a:r>
            <a:r>
              <a:rPr lang="pl-PL" sz="4400" dirty="0" err="1">
                <a:solidFill>
                  <a:srgbClr val="000000"/>
                </a:solidFill>
              </a:rPr>
              <a:t>colleagues</a:t>
            </a:r>
            <a:r>
              <a:rPr lang="pl-PL" sz="4400" dirty="0">
                <a:solidFill>
                  <a:srgbClr val="000000"/>
                </a:solidFill>
              </a:rPr>
              <a:t>’ </a:t>
            </a:r>
            <a:r>
              <a:rPr lang="pl-PL" sz="4400" dirty="0" err="1">
                <a:solidFill>
                  <a:srgbClr val="000000"/>
                </a:solidFill>
              </a:rPr>
              <a:t>heads</a:t>
            </a:r>
            <a:r>
              <a:rPr lang="pl-PL" sz="4400" dirty="0">
                <a:solidFill>
                  <a:srgbClr val="000000"/>
                </a:solidFill>
              </a:rPr>
              <a:t> – </a:t>
            </a:r>
            <a:r>
              <a:rPr lang="pl-PL" sz="4400" dirty="0" err="1">
                <a:solidFill>
                  <a:srgbClr val="000000"/>
                </a:solidFill>
              </a:rPr>
              <a:t>ask</a:t>
            </a:r>
            <a:r>
              <a:rPr lang="pl-PL" sz="4400" dirty="0">
                <a:solidFill>
                  <a:srgbClr val="000000"/>
                </a:solidFill>
              </a:rPr>
              <a:t> </a:t>
            </a:r>
            <a:r>
              <a:rPr lang="pl-PL" sz="4400" dirty="0" err="1">
                <a:solidFill>
                  <a:srgbClr val="000000"/>
                </a:solidFill>
              </a:rPr>
              <a:t>them</a:t>
            </a:r>
            <a:r>
              <a:rPr lang="pl-PL" sz="4400" dirty="0">
                <a:solidFill>
                  <a:srgbClr val="000000"/>
                </a:solidFill>
              </a:rPr>
              <a:t>!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" name="Grafika 9" descr="Mózg w głowie">
            <a:extLst>
              <a:ext uri="{FF2B5EF4-FFF2-40B4-BE49-F238E27FC236}">
                <a16:creationId xmlns:a16="http://schemas.microsoft.com/office/drawing/2014/main" id="{BF50C113-A185-4827-AD4B-98720FEE7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0787" y="1600709"/>
            <a:ext cx="3656581" cy="3656581"/>
          </a:xfrm>
          <a:prstGeom prst="rect">
            <a:avLst/>
          </a:prstGeom>
        </p:spPr>
      </p:pic>
      <p:sp>
        <p:nvSpPr>
          <p:cNvPr id="11" name="Symbol zastępczy daty 10">
            <a:extLst>
              <a:ext uri="{FF2B5EF4-FFF2-40B4-BE49-F238E27FC236}">
                <a16:creationId xmlns:a16="http://schemas.microsoft.com/office/drawing/2014/main" id="{EE81DAE1-3CE9-435E-AB1B-21915D31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E1F-6D38-46B3-AAFA-D68EF8675B7D}" type="datetime1">
              <a:rPr lang="en-GB" smtClean="0"/>
              <a:t>02/03/2020</a:t>
            </a:fld>
            <a:endParaRPr lang="en-GB"/>
          </a:p>
        </p:txBody>
      </p:sp>
      <p:sp>
        <p:nvSpPr>
          <p:cNvPr id="12" name="Symbol zastępczy stopki 11">
            <a:extLst>
              <a:ext uri="{FF2B5EF4-FFF2-40B4-BE49-F238E27FC236}">
                <a16:creationId xmlns:a16="http://schemas.microsoft.com/office/drawing/2014/main" id="{62CD55F0-F849-4970-901D-3AE93F2B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14" name="Symbol zastępczy numeru slajdu 13">
            <a:extLst>
              <a:ext uri="{FF2B5EF4-FFF2-40B4-BE49-F238E27FC236}">
                <a16:creationId xmlns:a16="http://schemas.microsoft.com/office/drawing/2014/main" id="{1B350092-4EE8-4EF7-8A56-C00942BF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2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6">
            <a:extLst>
              <a:ext uri="{FF2B5EF4-FFF2-40B4-BE49-F238E27FC236}">
                <a16:creationId xmlns:a16="http://schemas.microsoft.com/office/drawing/2014/main" id="{126ADEF2-2BA7-419F-A580-9C6541A73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1" name="Rectangle 39">
            <a:extLst>
              <a:ext uri="{FF2B5EF4-FFF2-40B4-BE49-F238E27FC236}">
                <a16:creationId xmlns:a16="http://schemas.microsoft.com/office/drawing/2014/main" id="{2B146248-6675-4D3A-B34A-7363E28C91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52" name="Rectangle 41">
            <a:extLst>
              <a:ext uri="{FF2B5EF4-FFF2-40B4-BE49-F238E27FC236}">
                <a16:creationId xmlns:a16="http://schemas.microsoft.com/office/drawing/2014/main" id="{B56EF530-75FC-4976-A39D-87A5DFE98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Freeform 13">
            <a:extLst>
              <a:ext uri="{FF2B5EF4-FFF2-40B4-BE49-F238E27FC236}">
                <a16:creationId xmlns:a16="http://schemas.microsoft.com/office/drawing/2014/main" id="{368ECFAF-FF94-4771-B4BD-B28D909D4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FA679455-C643-4FB8-9731-16EC138AA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27" y="1231895"/>
            <a:ext cx="5490143" cy="43391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0000"/>
              <a:t>Time to start is now</a:t>
            </a:r>
            <a:endParaRPr lang="en-US" sz="10000" dirty="0"/>
          </a:p>
        </p:txBody>
      </p:sp>
      <p:sp>
        <p:nvSpPr>
          <p:cNvPr id="54" name="Rectangle 45">
            <a:extLst>
              <a:ext uri="{FF2B5EF4-FFF2-40B4-BE49-F238E27FC236}">
                <a16:creationId xmlns:a16="http://schemas.microsoft.com/office/drawing/2014/main" id="{E9851F7A-B016-4A91-85E3-61FE4869C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D0F78890-2ED2-4A63-ABC3-90FAAD308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944" y="1403687"/>
            <a:ext cx="3995592" cy="3995592"/>
          </a:xfrm>
          <a:prstGeom prst="rect">
            <a:avLst/>
          </a:prstGeom>
        </p:spPr>
      </p:pic>
      <p:sp>
        <p:nvSpPr>
          <p:cNvPr id="6" name="Symbol zastępczy daty 5">
            <a:extLst>
              <a:ext uri="{FF2B5EF4-FFF2-40B4-BE49-F238E27FC236}">
                <a16:creationId xmlns:a16="http://schemas.microsoft.com/office/drawing/2014/main" id="{69895F9C-2E21-4155-BA18-286A7154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6FA6-30BA-40F4-BD35-E106FEA9992B}" type="datetime1">
              <a:rPr lang="en-GB" smtClean="0"/>
              <a:t>02/03/2020</a:t>
            </a:fld>
            <a:endParaRPr lang="en-GB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44C201B6-C8E0-4053-9381-98D03751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E3C1F710-76D7-488B-AC13-C1B7CB5A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5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06AE3BD-FA37-432E-8B6F-E3DE53C68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pl-PL" dirty="0"/>
              <a:t>OUTLINE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7C423-B9F7-431F-A149-3F164669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/>
          </a:bodyPr>
          <a:lstStyle/>
          <a:p>
            <a:r>
              <a:rPr lang="pl-PL" sz="3200" dirty="0"/>
              <a:t>How to </a:t>
            </a:r>
            <a:r>
              <a:rPr lang="pl-PL" sz="3200" dirty="0" err="1"/>
              <a:t>get</a:t>
            </a:r>
            <a:r>
              <a:rPr lang="pl-PL" sz="3200" dirty="0"/>
              <a:t> </a:t>
            </a:r>
            <a:r>
              <a:rPr lang="pl-PL" sz="3200" dirty="0" err="1"/>
              <a:t>access</a:t>
            </a:r>
            <a:r>
              <a:rPr lang="pl-PL" sz="3200" dirty="0"/>
              <a:t>?</a:t>
            </a:r>
          </a:p>
          <a:p>
            <a:r>
              <a:rPr lang="pl-PL" sz="3200" dirty="0" err="1"/>
              <a:t>What</a:t>
            </a:r>
            <a:r>
              <a:rPr lang="pl-PL" sz="3200" dirty="0"/>
              <a:t> </a:t>
            </a:r>
            <a:r>
              <a:rPr lang="pl-PL" sz="3200" dirty="0" err="1"/>
              <a:t>should</a:t>
            </a:r>
            <a:r>
              <a:rPr lang="pl-PL" sz="3200" dirty="0"/>
              <a:t> </a:t>
            </a:r>
            <a:r>
              <a:rPr lang="pl-PL" sz="3200" dirty="0" err="1"/>
              <a:t>you</a:t>
            </a:r>
            <a:r>
              <a:rPr lang="pl-PL" sz="3200" dirty="0"/>
              <a:t> do </a:t>
            </a:r>
            <a:r>
              <a:rPr lang="pl-PL" sz="3200" dirty="0" err="1"/>
              <a:t>after</a:t>
            </a:r>
            <a:r>
              <a:rPr lang="pl-PL" sz="3200" dirty="0"/>
              <a:t> </a:t>
            </a:r>
            <a:r>
              <a:rPr lang="pl-PL" sz="3200" dirty="0" err="1"/>
              <a:t>you</a:t>
            </a:r>
            <a:r>
              <a:rPr lang="pl-PL" sz="3200" dirty="0"/>
              <a:t> log in?</a:t>
            </a:r>
          </a:p>
          <a:p>
            <a:r>
              <a:rPr lang="pl-PL" sz="3200" dirty="0"/>
              <a:t>How do we </a:t>
            </a:r>
            <a:r>
              <a:rPr lang="pl-PL" sz="3200" dirty="0" err="1"/>
              <a:t>work</a:t>
            </a:r>
            <a:r>
              <a:rPr lang="pl-PL" sz="3200" dirty="0"/>
              <a:t>?</a:t>
            </a:r>
          </a:p>
          <a:p>
            <a:r>
              <a:rPr lang="pl-PL" sz="3200" dirty="0" err="1"/>
              <a:t>Tips</a:t>
            </a:r>
            <a:r>
              <a:rPr lang="pl-PL" sz="3200" dirty="0"/>
              <a:t> for </a:t>
            </a:r>
            <a:r>
              <a:rPr lang="pl-PL" sz="3200" dirty="0" err="1"/>
              <a:t>proper</a:t>
            </a:r>
            <a:r>
              <a:rPr lang="pl-PL" sz="3200" dirty="0"/>
              <a:t> </a:t>
            </a:r>
            <a:r>
              <a:rPr lang="pl-PL" sz="3200" dirty="0" err="1"/>
              <a:t>planning</a:t>
            </a:r>
            <a:endParaRPr lang="pl-PL" sz="3200" dirty="0"/>
          </a:p>
          <a:p>
            <a:r>
              <a:rPr lang="pl-PL" sz="3200" dirty="0" err="1"/>
              <a:t>Where</a:t>
            </a:r>
            <a:r>
              <a:rPr lang="pl-PL" sz="3200" dirty="0"/>
              <a:t> </a:t>
            </a:r>
            <a:r>
              <a:rPr lang="pl-PL" sz="3200" dirty="0" err="1"/>
              <a:t>can</a:t>
            </a:r>
            <a:r>
              <a:rPr lang="pl-PL" sz="3200" dirty="0"/>
              <a:t> </a:t>
            </a:r>
            <a:r>
              <a:rPr lang="pl-PL" sz="3200" dirty="0" err="1"/>
              <a:t>you</a:t>
            </a:r>
            <a:r>
              <a:rPr lang="pl-PL" sz="3200" dirty="0"/>
              <a:t> </a:t>
            </a:r>
            <a:r>
              <a:rPr lang="pl-PL" sz="3200" dirty="0" err="1"/>
              <a:t>get</a:t>
            </a:r>
            <a:r>
              <a:rPr lang="pl-PL" sz="3200" dirty="0"/>
              <a:t> </a:t>
            </a:r>
            <a:r>
              <a:rPr lang="pl-PL" sz="3200" dirty="0" err="1"/>
              <a:t>help</a:t>
            </a:r>
            <a:r>
              <a:rPr lang="pl-PL" sz="3200" dirty="0"/>
              <a:t>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1D6891-681C-4CD4-80F2-3AD8C0744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687-3F53-48CE-867C-CCB8AD0C9A34}" type="datetime1">
              <a:rPr lang="en-GB" smtClean="0">
                <a:solidFill>
                  <a:schemeClr val="bg2"/>
                </a:solidFill>
              </a:rPr>
              <a:t>02/03/2020</a:t>
            </a:fld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2FE7E2-B3D9-4001-B6D7-C5F7BD40D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M. </a:t>
            </a:r>
            <a:r>
              <a:rPr lang="en-GB" dirty="0" err="1">
                <a:solidFill>
                  <a:schemeClr val="bg2"/>
                </a:solidFill>
              </a:rPr>
              <a:t>Milewicz-Zalewska</a:t>
            </a:r>
            <a:r>
              <a:rPr lang="en-GB" dirty="0">
                <a:solidFill>
                  <a:schemeClr val="bg2"/>
                </a:solidFill>
              </a:rPr>
              <a:t>, </a:t>
            </a:r>
            <a:r>
              <a:rPr lang="en-GB" dirty="0" err="1">
                <a:solidFill>
                  <a:schemeClr val="bg2"/>
                </a:solidFill>
              </a:rPr>
              <a:t>Dubna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CCD9F3-5519-4E17-AD4B-D2B4F00A8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>
                <a:solidFill>
                  <a:schemeClr val="bg2"/>
                </a:solidFill>
              </a:rPr>
              <a:t>2</a:t>
            </a:fld>
            <a:endParaRPr lang="en-GB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1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BF6822-673B-4840-B0D0-177B93E5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</a:t>
            </a:r>
            <a:r>
              <a:rPr lang="pl-PL" dirty="0" err="1"/>
              <a:t>get</a:t>
            </a:r>
            <a:r>
              <a:rPr lang="pl-PL" dirty="0"/>
              <a:t> </a:t>
            </a:r>
            <a:r>
              <a:rPr lang="pl-PL" dirty="0" err="1"/>
              <a:t>acces</a:t>
            </a:r>
            <a:r>
              <a:rPr lang="pl-PL" dirty="0"/>
              <a:t>?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B13448D-7A5E-407F-9CB6-87524F83EC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243971"/>
              </p:ext>
            </p:extLst>
          </p:nvPr>
        </p:nvGraphicFramePr>
        <p:xfrm>
          <a:off x="1250950" y="1251751"/>
          <a:ext cx="10179050" cy="522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DB80B9-CDC1-458B-A266-CB008665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468A-8665-46BD-96CF-41C6EFEC5666}" type="datetime1">
              <a:rPr lang="en-GB" smtClean="0"/>
              <a:t>02/03/2020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09C7EF1-3088-4CBD-8935-B7C87D3D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142ECA-674F-4326-9023-0B3CDFB9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79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B0F395-E549-45EA-BD93-D256CB734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0421D3-C72C-4138-B0B1-2A5C58933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BF454-D98B-4EFB-B2D3-62C3FC318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6E8235-7574-49A8-8BBF-D3D2D2C2C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BF6822-673B-4840-B0D0-177B93E5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</a:t>
            </a:r>
            <a:r>
              <a:rPr lang="pl-PL" dirty="0" err="1"/>
              <a:t>get</a:t>
            </a:r>
            <a:r>
              <a:rPr lang="pl-PL" dirty="0"/>
              <a:t> JINR email?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B13448D-7A5E-407F-9CB6-87524F83EC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75954"/>
              </p:ext>
            </p:extLst>
          </p:nvPr>
        </p:nvGraphicFramePr>
        <p:xfrm>
          <a:off x="1250950" y="1251751"/>
          <a:ext cx="10179050" cy="522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3C71EB0-D61E-47C1-AD83-3F3DA855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41F6-1205-4287-82CB-A1D0AF6A2ACD}" type="datetime1">
              <a:rPr lang="en-GB" smtClean="0"/>
              <a:t>02/03/2020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6DF94D-4AB8-4E43-9326-BCF7C9470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05D325-48AA-4642-9BCF-327216F0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4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B0F395-E549-45EA-BD93-D256CB734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0421D3-C72C-4138-B0B1-2A5C58933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BF454-D98B-4EFB-B2D3-62C3FC318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6E8235-7574-49A8-8BBF-D3D2D2C2C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A22EDBE-228E-4076-A237-7632B365C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1153287"/>
            <a:ext cx="4265887" cy="4551426"/>
          </a:xfrm>
        </p:spPr>
        <p:txBody>
          <a:bodyPr anchor="ctr">
            <a:normAutofit/>
          </a:bodyPr>
          <a:lstStyle/>
          <a:p>
            <a:pPr algn="r"/>
            <a:r>
              <a:rPr lang="pl-PL" sz="6000" dirty="0"/>
              <a:t>HOW TO LOG IN to JIRA &amp; </a:t>
            </a:r>
            <a:r>
              <a:rPr lang="pl-PL" sz="6000" dirty="0" err="1"/>
              <a:t>CONFLUENCe</a:t>
            </a:r>
            <a:r>
              <a:rPr lang="pl-PL" sz="6000" dirty="0"/>
              <a:t>?</a:t>
            </a:r>
            <a:endParaRPr lang="en-GB" sz="6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F90842-0B4E-4DF1-9125-208B5469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r>
              <a:rPr lang="pl-PL" sz="4000" dirty="0"/>
              <a:t>For JIRA go to </a:t>
            </a:r>
            <a:r>
              <a:rPr lang="en-GB" sz="4000" dirty="0">
                <a:hlinkClick r:id="rId2"/>
              </a:rPr>
              <a:t>https://nicampd.atlassian.net/</a:t>
            </a:r>
            <a:endParaRPr lang="pl-PL" sz="4000" dirty="0"/>
          </a:p>
          <a:p>
            <a:r>
              <a:rPr lang="pl-PL" sz="4000" dirty="0"/>
              <a:t>For </a:t>
            </a:r>
            <a:r>
              <a:rPr lang="pl-PL" sz="4000" dirty="0" err="1"/>
              <a:t>Confluence</a:t>
            </a:r>
            <a:r>
              <a:rPr lang="pl-PL" sz="4000" dirty="0"/>
              <a:t> </a:t>
            </a:r>
          </a:p>
          <a:p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48DBB3-C77E-4552-95C7-3AA4C76FD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30C5-D0B6-4FC8-95F4-ADDAB1C1D4CD}" type="datetime1">
              <a:rPr lang="en-GB" smtClean="0">
                <a:solidFill>
                  <a:schemeClr val="bg2"/>
                </a:solidFill>
              </a:rPr>
              <a:t>02/03/2020</a:t>
            </a:fld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9C71187-4208-49FD-A219-928B29BC7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M. </a:t>
            </a:r>
            <a:r>
              <a:rPr lang="en-GB" dirty="0" err="1">
                <a:solidFill>
                  <a:schemeClr val="bg2"/>
                </a:solidFill>
              </a:rPr>
              <a:t>Milewicz-Zalewska</a:t>
            </a:r>
            <a:r>
              <a:rPr lang="en-GB" dirty="0">
                <a:solidFill>
                  <a:schemeClr val="bg2"/>
                </a:solidFill>
              </a:rPr>
              <a:t>, </a:t>
            </a:r>
            <a:r>
              <a:rPr lang="en-GB" dirty="0" err="1">
                <a:solidFill>
                  <a:schemeClr val="bg2"/>
                </a:solidFill>
              </a:rPr>
              <a:t>Dubna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BC7E16-BC40-4F3F-B581-A3372D6B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>
                <a:solidFill>
                  <a:schemeClr val="bg2"/>
                </a:solidFill>
              </a:rPr>
              <a:t>5</a:t>
            </a:fld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22EDBE-228E-4076-A237-7632B365C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LOG IN to </a:t>
            </a:r>
            <a:r>
              <a:rPr lang="pl-PL" dirty="0" err="1"/>
              <a:t>JIRA&amp;CONFLUENCe</a:t>
            </a:r>
            <a:r>
              <a:rPr lang="pl-PL" dirty="0"/>
              <a:t>?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F90842-0B4E-4DF1-9125-208B5469A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dirty="0"/>
              <a:t>For JIRA go to </a:t>
            </a:r>
            <a:r>
              <a:rPr lang="en-GB" sz="4000" dirty="0">
                <a:hlinkClick r:id="rId2"/>
              </a:rPr>
              <a:t>https://nicampd.atlassian.net/</a:t>
            </a:r>
            <a:endParaRPr lang="pl-PL" sz="4000" dirty="0"/>
          </a:p>
          <a:p>
            <a:r>
              <a:rPr lang="pl-PL" sz="4000" dirty="0"/>
              <a:t>For </a:t>
            </a:r>
            <a:r>
              <a:rPr lang="pl-PL" sz="4000" dirty="0" err="1"/>
              <a:t>Confluence</a:t>
            </a:r>
            <a:r>
              <a:rPr lang="pl-PL" sz="4000" dirty="0"/>
              <a:t> </a:t>
            </a:r>
          </a:p>
          <a:p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B402D76-B121-4268-B60D-72E8DE27C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153" y="1797468"/>
            <a:ext cx="10532847" cy="4621892"/>
          </a:xfrm>
          <a:prstGeom prst="rect">
            <a:avLst/>
          </a:prstGeom>
        </p:spPr>
      </p:pic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4A1EC07-82D5-4B94-A657-22857A42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3FCF-D96F-401E-A6BC-F2A87958C296}" type="datetime1">
              <a:rPr lang="en-GB" smtClean="0"/>
              <a:t>02/03/2020</a:t>
            </a:fld>
            <a:endParaRPr lang="en-GB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4399F58F-7BA6-4919-8F24-A6E2EEFF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DE9E753-985B-44EB-AE50-705FC648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3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22EDBE-228E-4076-A237-7632B365C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LOG IN to </a:t>
            </a:r>
            <a:r>
              <a:rPr lang="pl-PL" dirty="0" err="1"/>
              <a:t>JIRA&amp;CONFLUENCe</a:t>
            </a:r>
            <a:r>
              <a:rPr lang="pl-PL" dirty="0"/>
              <a:t>?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F90842-0B4E-4DF1-9125-208B5469A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dirty="0"/>
              <a:t>For JIRA go to </a:t>
            </a:r>
            <a:r>
              <a:rPr lang="en-GB" sz="4000" dirty="0">
                <a:hlinkClick r:id="rId2"/>
              </a:rPr>
              <a:t>https://nicampd.atlassian.net/</a:t>
            </a:r>
            <a:endParaRPr lang="pl-PL" sz="4000" dirty="0"/>
          </a:p>
          <a:p>
            <a:r>
              <a:rPr lang="pl-PL" sz="4000" dirty="0"/>
              <a:t>For </a:t>
            </a:r>
            <a:r>
              <a:rPr lang="pl-PL" sz="4000" dirty="0" err="1"/>
              <a:t>Confluence</a:t>
            </a:r>
            <a:r>
              <a:rPr lang="pl-PL" sz="4000" dirty="0"/>
              <a:t> </a:t>
            </a:r>
          </a:p>
          <a:p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B402D76-B121-4268-B60D-72E8DE27C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153" y="1797468"/>
            <a:ext cx="10532847" cy="4621892"/>
          </a:xfrm>
          <a:prstGeom prst="rect">
            <a:avLst/>
          </a:prstGeom>
        </p:spPr>
      </p:pic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F0420590-4B38-4E83-B49C-A0874A716ADE}"/>
              </a:ext>
            </a:extLst>
          </p:cNvPr>
          <p:cNvCxnSpPr>
            <a:cxnSpLocks/>
          </p:cNvCxnSpPr>
          <p:nvPr/>
        </p:nvCxnSpPr>
        <p:spPr>
          <a:xfrm flipH="1">
            <a:off x="1251678" y="4708103"/>
            <a:ext cx="1482571" cy="5948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Prostokąt 7">
            <a:extLst>
              <a:ext uri="{FF2B5EF4-FFF2-40B4-BE49-F238E27FC236}">
                <a16:creationId xmlns:a16="http://schemas.microsoft.com/office/drawing/2014/main" id="{8FD689B3-4C61-4426-9B54-E022B11FA842}"/>
              </a:ext>
            </a:extLst>
          </p:cNvPr>
          <p:cNvSpPr/>
          <p:nvPr/>
        </p:nvSpPr>
        <p:spPr>
          <a:xfrm>
            <a:off x="368378" y="3801532"/>
            <a:ext cx="3822640" cy="70788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CLICK HERE AND </a:t>
            </a:r>
          </a:p>
          <a:p>
            <a:pPr algn="ctr"/>
            <a:r>
              <a:rPr lang="pl-PL" sz="2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SWITCH to CONFLUENCE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4A1EC07-82D5-4B94-A657-22857A42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3FCF-D96F-401E-A6BC-F2A87958C296}" type="datetime1">
              <a:rPr lang="en-GB" smtClean="0"/>
              <a:t>02/03/2020</a:t>
            </a:fld>
            <a:endParaRPr lang="en-GB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4399F58F-7BA6-4919-8F24-A6E2EEFF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DE9E753-985B-44EB-AE50-705FC648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0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84D2779-01E3-40C8-9950-FBFE32B09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654" y="2074013"/>
            <a:ext cx="8187071" cy="4064627"/>
          </a:xfrm>
        </p:spPr>
        <p:txBody>
          <a:bodyPr>
            <a:normAutofit fontScale="90000"/>
          </a:bodyPr>
          <a:lstStyle/>
          <a:p>
            <a:r>
              <a:rPr lang="pl-PL" sz="8800" dirty="0" err="1"/>
              <a:t>What</a:t>
            </a:r>
            <a:r>
              <a:rPr lang="pl-PL" sz="8800" dirty="0"/>
              <a:t> </a:t>
            </a:r>
            <a:r>
              <a:rPr lang="pl-PL" sz="8800" dirty="0" err="1"/>
              <a:t>should</a:t>
            </a:r>
            <a:r>
              <a:rPr lang="pl-PL" sz="8800" dirty="0"/>
              <a:t> </a:t>
            </a:r>
            <a:r>
              <a:rPr lang="pl-PL" sz="8800" dirty="0" err="1"/>
              <a:t>you</a:t>
            </a:r>
            <a:r>
              <a:rPr lang="pl-PL" sz="8800" dirty="0"/>
              <a:t> do </a:t>
            </a:r>
            <a:r>
              <a:rPr lang="pl-PL" sz="8800" dirty="0" err="1"/>
              <a:t>after</a:t>
            </a:r>
            <a:r>
              <a:rPr lang="pl-PL" sz="8800" dirty="0"/>
              <a:t> </a:t>
            </a:r>
            <a:r>
              <a:rPr lang="pl-PL" sz="8800" dirty="0" err="1"/>
              <a:t>you</a:t>
            </a:r>
            <a:r>
              <a:rPr lang="pl-PL" sz="8800" dirty="0"/>
              <a:t> log in?</a:t>
            </a:r>
            <a:br>
              <a:rPr lang="pl-PL" sz="8800" dirty="0"/>
            </a:br>
            <a:endParaRPr lang="en-GB" dirty="0"/>
          </a:p>
        </p:txBody>
      </p:sp>
      <p:sp>
        <p:nvSpPr>
          <p:cNvPr id="6" name="Symbol zastępczy daty 5">
            <a:extLst>
              <a:ext uri="{FF2B5EF4-FFF2-40B4-BE49-F238E27FC236}">
                <a16:creationId xmlns:a16="http://schemas.microsoft.com/office/drawing/2014/main" id="{F6C9D747-707C-4FDD-8682-7DEF8A9A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C6E-48DF-4C78-BE82-04FDFF06C182}" type="datetime1">
              <a:rPr lang="en-GB" smtClean="0"/>
              <a:t>02/03/2020</a:t>
            </a:fld>
            <a:endParaRPr lang="en-GB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CCF4A80A-6763-4974-9908-9C07CA4BB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65BBDD41-0825-4545-8CC4-946FC4F4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04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26">
            <a:extLst>
              <a:ext uri="{FF2B5EF4-FFF2-40B4-BE49-F238E27FC236}">
                <a16:creationId xmlns:a16="http://schemas.microsoft.com/office/drawing/2014/main" id="{15384613-A493-4A01-873E-5BD3769D1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336665A-31D1-49F1-A367-123146E1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3" y="643467"/>
            <a:ext cx="7558609" cy="484990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800" dirty="0"/>
              <a:t>DO NOT MAKE A MESS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425CFC-AB5F-4B5A-AD36-5C8DD7D29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33" y="5563388"/>
            <a:ext cx="7558609" cy="74227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>
                <a:solidFill>
                  <a:schemeClr val="tx2"/>
                </a:solidFill>
              </a:rPr>
              <a:t>Work only in the projects you know, do not create any projects without Head of sector consent</a:t>
            </a:r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34336F18-80E9-4DFA-9C2E-3F8561472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17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Freeform: Shape 30">
            <a:extLst>
              <a:ext uri="{FF2B5EF4-FFF2-40B4-BE49-F238E27FC236}">
                <a16:creationId xmlns:a16="http://schemas.microsoft.com/office/drawing/2014/main" id="{9D293054-EC89-4CF2-AAEF-B38981E9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302764" y="0"/>
            <a:ext cx="2889236" cy="6858000"/>
          </a:xfrm>
          <a:custGeom>
            <a:avLst/>
            <a:gdLst>
              <a:gd name="connsiteX0" fmla="*/ 1514461 w 2889236"/>
              <a:gd name="connsiteY0" fmla="*/ 0 h 6858000"/>
              <a:gd name="connsiteX1" fmla="*/ 1291796 w 2889236"/>
              <a:gd name="connsiteY1" fmla="*/ 0 h 6858000"/>
              <a:gd name="connsiteX2" fmla="*/ 1242998 w 2889236"/>
              <a:gd name="connsiteY2" fmla="*/ 0 h 6858000"/>
              <a:gd name="connsiteX3" fmla="*/ 303177 w 2889236"/>
              <a:gd name="connsiteY3" fmla="*/ 0 h 6858000"/>
              <a:gd name="connsiteX4" fmla="*/ 235415 w 2889236"/>
              <a:gd name="connsiteY4" fmla="*/ 0 h 6858000"/>
              <a:gd name="connsiteX5" fmla="*/ 0 w 2889236"/>
              <a:gd name="connsiteY5" fmla="*/ 0 h 6858000"/>
              <a:gd name="connsiteX6" fmla="*/ 0 w 2889236"/>
              <a:gd name="connsiteY6" fmla="*/ 6858000 h 6858000"/>
              <a:gd name="connsiteX7" fmla="*/ 235415 w 2889236"/>
              <a:gd name="connsiteY7" fmla="*/ 6858000 h 6858000"/>
              <a:gd name="connsiteX8" fmla="*/ 303177 w 2889236"/>
              <a:gd name="connsiteY8" fmla="*/ 6858000 h 6858000"/>
              <a:gd name="connsiteX9" fmla="*/ 1242998 w 2889236"/>
              <a:gd name="connsiteY9" fmla="*/ 6858000 h 6858000"/>
              <a:gd name="connsiteX10" fmla="*/ 1291795 w 2889236"/>
              <a:gd name="connsiteY10" fmla="*/ 6858000 h 6858000"/>
              <a:gd name="connsiteX11" fmla="*/ 1514461 w 2889236"/>
              <a:gd name="connsiteY11" fmla="*/ 6858000 h 6858000"/>
              <a:gd name="connsiteX12" fmla="*/ 1541448 w 2889236"/>
              <a:gd name="connsiteY12" fmla="*/ 6770688 h 6858000"/>
              <a:gd name="connsiteX13" fmla="*/ 1566848 w 2889236"/>
              <a:gd name="connsiteY13" fmla="*/ 6683375 h 6858000"/>
              <a:gd name="connsiteX14" fmla="*/ 1592248 w 2889236"/>
              <a:gd name="connsiteY14" fmla="*/ 6594475 h 6858000"/>
              <a:gd name="connsiteX15" fmla="*/ 1614473 w 2889236"/>
              <a:gd name="connsiteY15" fmla="*/ 6503988 h 6858000"/>
              <a:gd name="connsiteX16" fmla="*/ 1641461 w 2889236"/>
              <a:gd name="connsiteY16" fmla="*/ 6416675 h 6858000"/>
              <a:gd name="connsiteX17" fmla="*/ 1670036 w 2889236"/>
              <a:gd name="connsiteY17" fmla="*/ 6332538 h 6858000"/>
              <a:gd name="connsiteX18" fmla="*/ 1706548 w 2889236"/>
              <a:gd name="connsiteY18" fmla="*/ 6253163 h 6858000"/>
              <a:gd name="connsiteX19" fmla="*/ 1749411 w 2889236"/>
              <a:gd name="connsiteY19" fmla="*/ 6180138 h 6858000"/>
              <a:gd name="connsiteX20" fmla="*/ 1797036 w 2889236"/>
              <a:gd name="connsiteY20" fmla="*/ 6118225 h 6858000"/>
              <a:gd name="connsiteX21" fmla="*/ 1849423 w 2889236"/>
              <a:gd name="connsiteY21" fmla="*/ 6059488 h 6858000"/>
              <a:gd name="connsiteX22" fmla="*/ 1909748 w 2889236"/>
              <a:gd name="connsiteY22" fmla="*/ 6005513 h 6858000"/>
              <a:gd name="connsiteX23" fmla="*/ 1973248 w 2889236"/>
              <a:gd name="connsiteY23" fmla="*/ 5951538 h 6858000"/>
              <a:gd name="connsiteX24" fmla="*/ 2039923 w 2889236"/>
              <a:gd name="connsiteY24" fmla="*/ 5900738 h 6858000"/>
              <a:gd name="connsiteX25" fmla="*/ 2106598 w 2889236"/>
              <a:gd name="connsiteY25" fmla="*/ 5849938 h 6858000"/>
              <a:gd name="connsiteX26" fmla="*/ 2174861 w 2889236"/>
              <a:gd name="connsiteY26" fmla="*/ 5797550 h 6858000"/>
              <a:gd name="connsiteX27" fmla="*/ 2239948 w 2889236"/>
              <a:gd name="connsiteY27" fmla="*/ 5746750 h 6858000"/>
              <a:gd name="connsiteX28" fmla="*/ 2301861 w 2889236"/>
              <a:gd name="connsiteY28" fmla="*/ 5692775 h 6858000"/>
              <a:gd name="connsiteX29" fmla="*/ 2359011 w 2889236"/>
              <a:gd name="connsiteY29" fmla="*/ 5634038 h 6858000"/>
              <a:gd name="connsiteX30" fmla="*/ 2411398 w 2889236"/>
              <a:gd name="connsiteY30" fmla="*/ 5575300 h 6858000"/>
              <a:gd name="connsiteX31" fmla="*/ 2454261 w 2889236"/>
              <a:gd name="connsiteY31" fmla="*/ 5511800 h 6858000"/>
              <a:gd name="connsiteX32" fmla="*/ 2490773 w 2889236"/>
              <a:gd name="connsiteY32" fmla="*/ 5440363 h 6858000"/>
              <a:gd name="connsiteX33" fmla="*/ 2512998 w 2889236"/>
              <a:gd name="connsiteY33" fmla="*/ 5370513 h 6858000"/>
              <a:gd name="connsiteX34" fmla="*/ 2527286 w 2889236"/>
              <a:gd name="connsiteY34" fmla="*/ 5292725 h 6858000"/>
              <a:gd name="connsiteX35" fmla="*/ 2533636 w 2889236"/>
              <a:gd name="connsiteY35" fmla="*/ 5216525 h 6858000"/>
              <a:gd name="connsiteX36" fmla="*/ 2532048 w 2889236"/>
              <a:gd name="connsiteY36" fmla="*/ 5135563 h 6858000"/>
              <a:gd name="connsiteX37" fmla="*/ 2525698 w 2889236"/>
              <a:gd name="connsiteY37" fmla="*/ 5054600 h 6858000"/>
              <a:gd name="connsiteX38" fmla="*/ 2517761 w 2889236"/>
              <a:gd name="connsiteY38" fmla="*/ 4970463 h 6858000"/>
              <a:gd name="connsiteX39" fmla="*/ 2506648 w 2889236"/>
              <a:gd name="connsiteY39" fmla="*/ 4886325 h 6858000"/>
              <a:gd name="connsiteX40" fmla="*/ 2493948 w 2889236"/>
              <a:gd name="connsiteY40" fmla="*/ 4802188 h 6858000"/>
              <a:gd name="connsiteX41" fmla="*/ 2484423 w 2889236"/>
              <a:gd name="connsiteY41" fmla="*/ 4718050 h 6858000"/>
              <a:gd name="connsiteX42" fmla="*/ 2478073 w 2889236"/>
              <a:gd name="connsiteY42" fmla="*/ 4633913 h 6858000"/>
              <a:gd name="connsiteX43" fmla="*/ 2473311 w 2889236"/>
              <a:gd name="connsiteY43" fmla="*/ 4552950 h 6858000"/>
              <a:gd name="connsiteX44" fmla="*/ 2478073 w 2889236"/>
              <a:gd name="connsiteY44" fmla="*/ 4473575 h 6858000"/>
              <a:gd name="connsiteX45" fmla="*/ 2487598 w 2889236"/>
              <a:gd name="connsiteY45" fmla="*/ 4395788 h 6858000"/>
              <a:gd name="connsiteX46" fmla="*/ 2508236 w 2889236"/>
              <a:gd name="connsiteY46" fmla="*/ 4314825 h 6858000"/>
              <a:gd name="connsiteX47" fmla="*/ 2539986 w 2889236"/>
              <a:gd name="connsiteY47" fmla="*/ 4235450 h 6858000"/>
              <a:gd name="connsiteX48" fmla="*/ 2578086 w 2889236"/>
              <a:gd name="connsiteY48" fmla="*/ 4156075 h 6858000"/>
              <a:gd name="connsiteX49" fmla="*/ 2620948 w 2889236"/>
              <a:gd name="connsiteY49" fmla="*/ 4076700 h 6858000"/>
              <a:gd name="connsiteX50" fmla="*/ 2665398 w 2889236"/>
              <a:gd name="connsiteY50" fmla="*/ 3998913 h 6858000"/>
              <a:gd name="connsiteX51" fmla="*/ 2713024 w 2889236"/>
              <a:gd name="connsiteY51" fmla="*/ 3919538 h 6858000"/>
              <a:gd name="connsiteX52" fmla="*/ 2755886 w 2889236"/>
              <a:gd name="connsiteY52" fmla="*/ 3840163 h 6858000"/>
              <a:gd name="connsiteX53" fmla="*/ 2798748 w 2889236"/>
              <a:gd name="connsiteY53" fmla="*/ 3759200 h 6858000"/>
              <a:gd name="connsiteX54" fmla="*/ 2835261 w 2889236"/>
              <a:gd name="connsiteY54" fmla="*/ 3678238 h 6858000"/>
              <a:gd name="connsiteX55" fmla="*/ 2863836 w 2889236"/>
              <a:gd name="connsiteY55" fmla="*/ 3597275 h 6858000"/>
              <a:gd name="connsiteX56" fmla="*/ 2879711 w 2889236"/>
              <a:gd name="connsiteY56" fmla="*/ 3514725 h 6858000"/>
              <a:gd name="connsiteX57" fmla="*/ 2889236 w 2889236"/>
              <a:gd name="connsiteY57" fmla="*/ 3429000 h 6858000"/>
              <a:gd name="connsiteX58" fmla="*/ 2879711 w 2889236"/>
              <a:gd name="connsiteY58" fmla="*/ 3343275 h 6858000"/>
              <a:gd name="connsiteX59" fmla="*/ 2863836 w 2889236"/>
              <a:gd name="connsiteY59" fmla="*/ 3260725 h 6858000"/>
              <a:gd name="connsiteX60" fmla="*/ 2835261 w 2889236"/>
              <a:gd name="connsiteY60" fmla="*/ 3179763 h 6858000"/>
              <a:gd name="connsiteX61" fmla="*/ 2798748 w 2889236"/>
              <a:gd name="connsiteY61" fmla="*/ 3098800 h 6858000"/>
              <a:gd name="connsiteX62" fmla="*/ 2755886 w 2889236"/>
              <a:gd name="connsiteY62" fmla="*/ 3017838 h 6858000"/>
              <a:gd name="connsiteX63" fmla="*/ 2713024 w 2889236"/>
              <a:gd name="connsiteY63" fmla="*/ 2938463 h 6858000"/>
              <a:gd name="connsiteX64" fmla="*/ 2665398 w 2889236"/>
              <a:gd name="connsiteY64" fmla="*/ 2859088 h 6858000"/>
              <a:gd name="connsiteX65" fmla="*/ 2620948 w 2889236"/>
              <a:gd name="connsiteY65" fmla="*/ 2781300 h 6858000"/>
              <a:gd name="connsiteX66" fmla="*/ 2578086 w 2889236"/>
              <a:gd name="connsiteY66" fmla="*/ 2701925 h 6858000"/>
              <a:gd name="connsiteX67" fmla="*/ 2539986 w 2889236"/>
              <a:gd name="connsiteY67" fmla="*/ 2622550 h 6858000"/>
              <a:gd name="connsiteX68" fmla="*/ 2508236 w 2889236"/>
              <a:gd name="connsiteY68" fmla="*/ 2543175 h 6858000"/>
              <a:gd name="connsiteX69" fmla="*/ 2487598 w 2889236"/>
              <a:gd name="connsiteY69" fmla="*/ 2462213 h 6858000"/>
              <a:gd name="connsiteX70" fmla="*/ 2478073 w 2889236"/>
              <a:gd name="connsiteY70" fmla="*/ 2384425 h 6858000"/>
              <a:gd name="connsiteX71" fmla="*/ 2473311 w 2889236"/>
              <a:gd name="connsiteY71" fmla="*/ 2305050 h 6858000"/>
              <a:gd name="connsiteX72" fmla="*/ 2478073 w 2889236"/>
              <a:gd name="connsiteY72" fmla="*/ 2224088 h 6858000"/>
              <a:gd name="connsiteX73" fmla="*/ 2484423 w 2889236"/>
              <a:gd name="connsiteY73" fmla="*/ 2139950 h 6858000"/>
              <a:gd name="connsiteX74" fmla="*/ 2493948 w 2889236"/>
              <a:gd name="connsiteY74" fmla="*/ 2055813 h 6858000"/>
              <a:gd name="connsiteX75" fmla="*/ 2506648 w 2889236"/>
              <a:gd name="connsiteY75" fmla="*/ 1971675 h 6858000"/>
              <a:gd name="connsiteX76" fmla="*/ 2517761 w 2889236"/>
              <a:gd name="connsiteY76" fmla="*/ 1887538 h 6858000"/>
              <a:gd name="connsiteX77" fmla="*/ 2525698 w 2889236"/>
              <a:gd name="connsiteY77" fmla="*/ 1803400 h 6858000"/>
              <a:gd name="connsiteX78" fmla="*/ 2532048 w 2889236"/>
              <a:gd name="connsiteY78" fmla="*/ 1722438 h 6858000"/>
              <a:gd name="connsiteX79" fmla="*/ 2533636 w 2889236"/>
              <a:gd name="connsiteY79" fmla="*/ 1641475 h 6858000"/>
              <a:gd name="connsiteX80" fmla="*/ 2527286 w 2889236"/>
              <a:gd name="connsiteY80" fmla="*/ 1565275 h 6858000"/>
              <a:gd name="connsiteX81" fmla="*/ 2512998 w 2889236"/>
              <a:gd name="connsiteY81" fmla="*/ 1487488 h 6858000"/>
              <a:gd name="connsiteX82" fmla="*/ 2490773 w 2889236"/>
              <a:gd name="connsiteY82" fmla="*/ 1417638 h 6858000"/>
              <a:gd name="connsiteX83" fmla="*/ 2454261 w 2889236"/>
              <a:gd name="connsiteY83" fmla="*/ 1346200 h 6858000"/>
              <a:gd name="connsiteX84" fmla="*/ 2411398 w 2889236"/>
              <a:gd name="connsiteY84" fmla="*/ 1282700 h 6858000"/>
              <a:gd name="connsiteX85" fmla="*/ 2359011 w 2889236"/>
              <a:gd name="connsiteY85" fmla="*/ 1223963 h 6858000"/>
              <a:gd name="connsiteX86" fmla="*/ 2301861 w 2889236"/>
              <a:gd name="connsiteY86" fmla="*/ 1165225 h 6858000"/>
              <a:gd name="connsiteX87" fmla="*/ 2239948 w 2889236"/>
              <a:gd name="connsiteY87" fmla="*/ 1111250 h 6858000"/>
              <a:gd name="connsiteX88" fmla="*/ 2174861 w 2889236"/>
              <a:gd name="connsiteY88" fmla="*/ 1060450 h 6858000"/>
              <a:gd name="connsiteX89" fmla="*/ 2106598 w 2889236"/>
              <a:gd name="connsiteY89" fmla="*/ 1008063 h 6858000"/>
              <a:gd name="connsiteX90" fmla="*/ 2039923 w 2889236"/>
              <a:gd name="connsiteY90" fmla="*/ 957263 h 6858000"/>
              <a:gd name="connsiteX91" fmla="*/ 1973248 w 2889236"/>
              <a:gd name="connsiteY91" fmla="*/ 906463 h 6858000"/>
              <a:gd name="connsiteX92" fmla="*/ 1909748 w 2889236"/>
              <a:gd name="connsiteY92" fmla="*/ 852488 h 6858000"/>
              <a:gd name="connsiteX93" fmla="*/ 1849423 w 2889236"/>
              <a:gd name="connsiteY93" fmla="*/ 798513 h 6858000"/>
              <a:gd name="connsiteX94" fmla="*/ 1797036 w 2889236"/>
              <a:gd name="connsiteY94" fmla="*/ 739775 h 6858000"/>
              <a:gd name="connsiteX95" fmla="*/ 1749411 w 2889236"/>
              <a:gd name="connsiteY95" fmla="*/ 677863 h 6858000"/>
              <a:gd name="connsiteX96" fmla="*/ 1706548 w 2889236"/>
              <a:gd name="connsiteY96" fmla="*/ 604838 h 6858000"/>
              <a:gd name="connsiteX97" fmla="*/ 1670036 w 2889236"/>
              <a:gd name="connsiteY97" fmla="*/ 525463 h 6858000"/>
              <a:gd name="connsiteX98" fmla="*/ 1641461 w 2889236"/>
              <a:gd name="connsiteY98" fmla="*/ 441325 h 6858000"/>
              <a:gd name="connsiteX99" fmla="*/ 1614473 w 2889236"/>
              <a:gd name="connsiteY99" fmla="*/ 354013 h 6858000"/>
              <a:gd name="connsiteX100" fmla="*/ 1592248 w 2889236"/>
              <a:gd name="connsiteY100" fmla="*/ 263525 h 6858000"/>
              <a:gd name="connsiteX101" fmla="*/ 1566848 w 2889236"/>
              <a:gd name="connsiteY101" fmla="*/ 174625 h 6858000"/>
              <a:gd name="connsiteX102" fmla="*/ 1541448 w 2889236"/>
              <a:gd name="connsiteY102" fmla="*/ 873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889236" h="6858000">
                <a:moveTo>
                  <a:pt x="1514461" y="0"/>
                </a:moveTo>
                <a:lnTo>
                  <a:pt x="1291796" y="0"/>
                </a:lnTo>
                <a:lnTo>
                  <a:pt x="1242998" y="0"/>
                </a:lnTo>
                <a:lnTo>
                  <a:pt x="303177" y="0"/>
                </a:lnTo>
                <a:lnTo>
                  <a:pt x="235415" y="0"/>
                </a:lnTo>
                <a:lnTo>
                  <a:pt x="0" y="0"/>
                </a:lnTo>
                <a:lnTo>
                  <a:pt x="0" y="6858000"/>
                </a:lnTo>
                <a:lnTo>
                  <a:pt x="235415" y="6858000"/>
                </a:lnTo>
                <a:lnTo>
                  <a:pt x="303177" y="6858000"/>
                </a:lnTo>
                <a:lnTo>
                  <a:pt x="1242998" y="6858000"/>
                </a:lnTo>
                <a:lnTo>
                  <a:pt x="1291795" y="6858000"/>
                </a:lnTo>
                <a:lnTo>
                  <a:pt x="1514461" y="6858000"/>
                </a:lnTo>
                <a:lnTo>
                  <a:pt x="1541448" y="6770688"/>
                </a:lnTo>
                <a:lnTo>
                  <a:pt x="1566848" y="6683375"/>
                </a:lnTo>
                <a:lnTo>
                  <a:pt x="1592248" y="6594475"/>
                </a:lnTo>
                <a:lnTo>
                  <a:pt x="1614473" y="6503988"/>
                </a:lnTo>
                <a:lnTo>
                  <a:pt x="1641461" y="6416675"/>
                </a:lnTo>
                <a:lnTo>
                  <a:pt x="1670036" y="6332538"/>
                </a:lnTo>
                <a:lnTo>
                  <a:pt x="1706548" y="6253163"/>
                </a:lnTo>
                <a:lnTo>
                  <a:pt x="1749411" y="6180138"/>
                </a:lnTo>
                <a:lnTo>
                  <a:pt x="1797036" y="6118225"/>
                </a:lnTo>
                <a:lnTo>
                  <a:pt x="1849423" y="6059488"/>
                </a:lnTo>
                <a:lnTo>
                  <a:pt x="1909748" y="6005513"/>
                </a:lnTo>
                <a:lnTo>
                  <a:pt x="1973248" y="5951538"/>
                </a:lnTo>
                <a:lnTo>
                  <a:pt x="2039923" y="5900738"/>
                </a:lnTo>
                <a:lnTo>
                  <a:pt x="2106598" y="5849938"/>
                </a:lnTo>
                <a:lnTo>
                  <a:pt x="2174861" y="5797550"/>
                </a:lnTo>
                <a:lnTo>
                  <a:pt x="2239948" y="5746750"/>
                </a:lnTo>
                <a:lnTo>
                  <a:pt x="2301861" y="5692775"/>
                </a:lnTo>
                <a:lnTo>
                  <a:pt x="2359011" y="5634038"/>
                </a:lnTo>
                <a:lnTo>
                  <a:pt x="2411398" y="5575300"/>
                </a:lnTo>
                <a:lnTo>
                  <a:pt x="2454261" y="5511800"/>
                </a:lnTo>
                <a:lnTo>
                  <a:pt x="2490773" y="5440363"/>
                </a:lnTo>
                <a:lnTo>
                  <a:pt x="2512998" y="5370513"/>
                </a:lnTo>
                <a:lnTo>
                  <a:pt x="2527286" y="5292725"/>
                </a:lnTo>
                <a:lnTo>
                  <a:pt x="2533636" y="5216525"/>
                </a:lnTo>
                <a:lnTo>
                  <a:pt x="2532048" y="5135563"/>
                </a:lnTo>
                <a:lnTo>
                  <a:pt x="2525698" y="5054600"/>
                </a:lnTo>
                <a:lnTo>
                  <a:pt x="2517761" y="4970463"/>
                </a:lnTo>
                <a:lnTo>
                  <a:pt x="2506648" y="4886325"/>
                </a:lnTo>
                <a:lnTo>
                  <a:pt x="2493948" y="4802188"/>
                </a:lnTo>
                <a:lnTo>
                  <a:pt x="2484423" y="4718050"/>
                </a:lnTo>
                <a:lnTo>
                  <a:pt x="2478073" y="4633913"/>
                </a:lnTo>
                <a:lnTo>
                  <a:pt x="2473311" y="4552950"/>
                </a:lnTo>
                <a:lnTo>
                  <a:pt x="2478073" y="4473575"/>
                </a:lnTo>
                <a:lnTo>
                  <a:pt x="2487598" y="4395788"/>
                </a:lnTo>
                <a:lnTo>
                  <a:pt x="2508236" y="4314825"/>
                </a:lnTo>
                <a:lnTo>
                  <a:pt x="2539986" y="4235450"/>
                </a:lnTo>
                <a:lnTo>
                  <a:pt x="2578086" y="4156075"/>
                </a:lnTo>
                <a:lnTo>
                  <a:pt x="2620948" y="4076700"/>
                </a:lnTo>
                <a:lnTo>
                  <a:pt x="2665398" y="3998913"/>
                </a:lnTo>
                <a:lnTo>
                  <a:pt x="2713024" y="3919538"/>
                </a:lnTo>
                <a:lnTo>
                  <a:pt x="2755886" y="3840163"/>
                </a:lnTo>
                <a:lnTo>
                  <a:pt x="2798748" y="3759200"/>
                </a:lnTo>
                <a:lnTo>
                  <a:pt x="2835261" y="3678238"/>
                </a:lnTo>
                <a:lnTo>
                  <a:pt x="2863836" y="3597275"/>
                </a:lnTo>
                <a:lnTo>
                  <a:pt x="2879711" y="3514725"/>
                </a:lnTo>
                <a:lnTo>
                  <a:pt x="2889236" y="3429000"/>
                </a:lnTo>
                <a:lnTo>
                  <a:pt x="2879711" y="3343275"/>
                </a:lnTo>
                <a:lnTo>
                  <a:pt x="2863836" y="3260725"/>
                </a:lnTo>
                <a:lnTo>
                  <a:pt x="2835261" y="3179763"/>
                </a:lnTo>
                <a:lnTo>
                  <a:pt x="2798748" y="3098800"/>
                </a:lnTo>
                <a:lnTo>
                  <a:pt x="2755886" y="3017838"/>
                </a:lnTo>
                <a:lnTo>
                  <a:pt x="2713024" y="2938463"/>
                </a:lnTo>
                <a:lnTo>
                  <a:pt x="2665398" y="2859088"/>
                </a:lnTo>
                <a:lnTo>
                  <a:pt x="2620948" y="2781300"/>
                </a:lnTo>
                <a:lnTo>
                  <a:pt x="2578086" y="2701925"/>
                </a:lnTo>
                <a:lnTo>
                  <a:pt x="2539986" y="2622550"/>
                </a:lnTo>
                <a:lnTo>
                  <a:pt x="2508236" y="2543175"/>
                </a:lnTo>
                <a:lnTo>
                  <a:pt x="2487598" y="2462213"/>
                </a:lnTo>
                <a:lnTo>
                  <a:pt x="2478073" y="2384425"/>
                </a:lnTo>
                <a:lnTo>
                  <a:pt x="2473311" y="2305050"/>
                </a:lnTo>
                <a:lnTo>
                  <a:pt x="2478073" y="2224088"/>
                </a:lnTo>
                <a:lnTo>
                  <a:pt x="2484423" y="2139950"/>
                </a:lnTo>
                <a:lnTo>
                  <a:pt x="2493948" y="2055813"/>
                </a:lnTo>
                <a:lnTo>
                  <a:pt x="2506648" y="1971675"/>
                </a:lnTo>
                <a:lnTo>
                  <a:pt x="2517761" y="1887538"/>
                </a:lnTo>
                <a:lnTo>
                  <a:pt x="2525698" y="1803400"/>
                </a:lnTo>
                <a:lnTo>
                  <a:pt x="2532048" y="1722438"/>
                </a:lnTo>
                <a:lnTo>
                  <a:pt x="2533636" y="1641475"/>
                </a:lnTo>
                <a:lnTo>
                  <a:pt x="2527286" y="1565275"/>
                </a:lnTo>
                <a:lnTo>
                  <a:pt x="2512998" y="1487488"/>
                </a:lnTo>
                <a:lnTo>
                  <a:pt x="2490773" y="1417638"/>
                </a:lnTo>
                <a:lnTo>
                  <a:pt x="2454261" y="1346200"/>
                </a:lnTo>
                <a:lnTo>
                  <a:pt x="2411398" y="1282700"/>
                </a:lnTo>
                <a:lnTo>
                  <a:pt x="2359011" y="1223963"/>
                </a:lnTo>
                <a:lnTo>
                  <a:pt x="2301861" y="1165225"/>
                </a:lnTo>
                <a:lnTo>
                  <a:pt x="2239948" y="1111250"/>
                </a:lnTo>
                <a:lnTo>
                  <a:pt x="2174861" y="1060450"/>
                </a:lnTo>
                <a:lnTo>
                  <a:pt x="2106598" y="1008063"/>
                </a:lnTo>
                <a:lnTo>
                  <a:pt x="2039923" y="957263"/>
                </a:lnTo>
                <a:lnTo>
                  <a:pt x="1973248" y="906463"/>
                </a:lnTo>
                <a:lnTo>
                  <a:pt x="1909748" y="852488"/>
                </a:lnTo>
                <a:lnTo>
                  <a:pt x="1849423" y="798513"/>
                </a:lnTo>
                <a:lnTo>
                  <a:pt x="1797036" y="739775"/>
                </a:lnTo>
                <a:lnTo>
                  <a:pt x="1749411" y="677863"/>
                </a:lnTo>
                <a:lnTo>
                  <a:pt x="1706548" y="604838"/>
                </a:lnTo>
                <a:lnTo>
                  <a:pt x="1670036" y="525463"/>
                </a:lnTo>
                <a:lnTo>
                  <a:pt x="1641461" y="441325"/>
                </a:lnTo>
                <a:lnTo>
                  <a:pt x="1614473" y="354013"/>
                </a:lnTo>
                <a:lnTo>
                  <a:pt x="1592248" y="263525"/>
                </a:lnTo>
                <a:lnTo>
                  <a:pt x="1566848" y="174625"/>
                </a:lnTo>
                <a:lnTo>
                  <a:pt x="1541448" y="87313"/>
                </a:lnTo>
                <a:close/>
              </a:path>
            </a:pathLst>
          </a:custGeom>
          <a:solidFill>
            <a:srgbClr val="171624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Symbol zastępczy daty 5">
            <a:extLst>
              <a:ext uri="{FF2B5EF4-FFF2-40B4-BE49-F238E27FC236}">
                <a16:creationId xmlns:a16="http://schemas.microsoft.com/office/drawing/2014/main" id="{56ABFB28-9338-4E6F-8F74-45E230DD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F976-FC70-4856-8B21-4D9A7AA55E06}" type="datetime1">
              <a:rPr lang="en-GB" smtClean="0"/>
              <a:t>02/03/2020</a:t>
            </a:fld>
            <a:endParaRPr lang="en-GB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7EB5AB28-D960-4C04-8DBB-C22155231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M. Milewicz-Zalewska, Dubna</a:t>
            </a:r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07A91E03-B3F1-4639-9EE4-4D43AB40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288D-6738-4AF4-BFA2-266DAAF7EDF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5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Znaczek">
  <a:themeElements>
    <a:clrScheme name="Niestandardowy 5">
      <a:dk1>
        <a:sysClr val="windowText" lastClr="000000"/>
      </a:dk1>
      <a:lt1>
        <a:sysClr val="window" lastClr="FFFFFF"/>
      </a:lt1>
      <a:dk2>
        <a:srgbClr val="1F3864"/>
      </a:dk2>
      <a:lt2>
        <a:srgbClr val="FFFFFF"/>
      </a:lt2>
      <a:accent1>
        <a:srgbClr val="4472C4"/>
      </a:accent1>
      <a:accent2>
        <a:srgbClr val="4472C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DC2454"/>
      </a:folHlink>
    </a:clrScheme>
    <a:fontScheme name="Znacz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cz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436</Words>
  <Application>Microsoft Office PowerPoint</Application>
  <PresentationFormat>Panoramiczny</PresentationFormat>
  <Paragraphs>91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Znaczek</vt:lpstr>
      <vt:lpstr>jira &amp; CONFLUENCE</vt:lpstr>
      <vt:lpstr>OUTLINE</vt:lpstr>
      <vt:lpstr>How to get acces?</vt:lpstr>
      <vt:lpstr>How to get JINR email?</vt:lpstr>
      <vt:lpstr>HOW TO LOG IN to JIRA &amp; CONFLUENCe?</vt:lpstr>
      <vt:lpstr>HOW TO LOG IN to JIRA&amp;CONFLUENCe?</vt:lpstr>
      <vt:lpstr>HOW TO LOG IN to JIRA&amp;CONFLUENCe?</vt:lpstr>
      <vt:lpstr>What should you do after you log in? </vt:lpstr>
      <vt:lpstr>DO NOT MAKE A MESS</vt:lpstr>
      <vt:lpstr>SET UP YOUR PROFILE</vt:lpstr>
      <vt:lpstr>How do we work? </vt:lpstr>
      <vt:lpstr>Tips for proper planning</vt:lpstr>
      <vt:lpstr>Where can you get help?</vt:lpstr>
      <vt:lpstr>Time to start is 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jira &amp; CONFLUENCE</dc:title>
  <dc:creator>jgi</dc:creator>
  <cp:lastModifiedBy>jgi</cp:lastModifiedBy>
  <cp:revision>2</cp:revision>
  <dcterms:created xsi:type="dcterms:W3CDTF">2020-03-02T19:59:44Z</dcterms:created>
  <dcterms:modified xsi:type="dcterms:W3CDTF">2020-03-02T20:05:29Z</dcterms:modified>
</cp:coreProperties>
</file>