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A453E7-0914-4F06-8A18-A0F0F2079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A22848-EDE3-4CB7-BE68-3F431FA9F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FB8490-3187-4C09-9E04-7D6D49E11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D9EDFA-B855-42C8-ADDF-0A8E39146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50BADC-93A9-4492-BAD2-D53175A84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90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7EBAC-D83D-4C23-B89C-FA79AF29C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0ADAC2-0E8F-4770-875D-B40A22804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4FD0C5-7DF1-45E8-9FFC-27D08B62A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F71269-5146-4517-AABC-E12F44D1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66B205-1364-4208-827C-206F6F16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94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5AB330E-EDD6-469A-A44C-8B74F34C4D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3CF3A6-1218-4F4A-AB49-99D663E61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2E1D91-4E53-4F05-A30D-62BBFE2F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45CD94-FC5C-452C-A00B-5C0753EFA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FA0DEB-0570-48D1-B3CB-6F4B76FF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52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46160-293B-4FB3-AEDD-AB29F9697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CEA2F2-6CFE-411D-ACD8-2FF3F78EF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92A1B9-423A-4BF4-A972-89488E3A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474116-4450-4CB5-B5AB-7F2D51E1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7072DE-FB21-4F5B-9435-285B62DE8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17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83B8A2-69B4-46ED-B2F9-4EE7B7DC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ED05D5-1C27-4CDB-B84E-80F684100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5B2A74-497C-481B-AEF3-7D74C8C8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29FB16-0755-4B40-A3D0-625B6ACB3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F1C211-DDD8-449F-BE26-CA073176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56F06-0365-432F-85F1-1F0DFF4BD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333F6-E78B-462E-9401-B0562512B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3B03F5-CB2F-44DF-9B8B-CAF993AD4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7151D8-5A5B-4341-B9D9-34653290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D9CAD4-28F3-480A-AC18-C9E1F92F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B3E074-D7EB-48CB-B53A-A74F28D2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70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BCBDAB-4DFF-457C-BD61-002FCFFF7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E9D05A-8E7F-410C-905D-F45049D6D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BF122A-3C44-4B9E-8185-EBE36F1F0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D8D7CD6-881B-49F6-9A27-8913018BD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46AB3D-AC25-4265-B27C-6E903264F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DFE439-EF6F-4989-8A05-6C43EBDD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715CDC2-3B9F-45BB-86F3-9E3147B8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45DB01-DF34-4F8A-B5F1-75428A69D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9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D404DE-FD03-49F5-A6A2-11A1CDE1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8DD8F97-EBC7-4E71-9D9A-AFC877DB7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1E24AFE-3556-428C-800A-CA949111E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F1BB846-2B25-413B-9454-A83EE7BF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70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AAA381-F48E-42EF-B4D5-55A11219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4D4AFB4-DC40-4746-BBC8-A947294C1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64074B2-75F1-4A65-8933-AA55F8E8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35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2854E-2B1B-461D-80C6-B17E43A9B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72C761-214A-439E-B44D-5E82DB82D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4B2D89-B178-4DAD-BA45-EA1798F0D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91BAFC-13BD-49D2-B031-378FE9AD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AC122C-82AF-4723-B2CA-35FED97C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2BDACA-8D54-4F1C-8C64-BF64FE7D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3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CD935-684F-4913-9231-6EDCFFC8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AE4DF0-F772-4234-A306-16A233F6E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00ADBF-E45C-4F71-9A77-612C763BF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520BBA-B2EF-4B9E-9354-B57E92C52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3D380D-A0A5-4A42-9A63-CDBF32871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20BD14-2500-43EE-A76C-6F710323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1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3A619-0D35-4825-9BD7-46BACEA0C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BE538E-4C5B-4131-9DDD-0793ACE6E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F55BE0-8B5C-41FF-976B-F20119994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2701E-6AC7-4278-BFAB-472419BA80B4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F23456-3A73-430C-A3F9-416204263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7C0373-8F93-44AA-9C5F-75C3EEB9A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3FAB6-7773-465E-87CA-FF74012A33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CC317B-671A-4A56-9B83-B36BE6BA4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0"/>
            <a:ext cx="85725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19D531-01C1-4ED3-8CC5-B416035C97F1}"/>
              </a:ext>
            </a:extLst>
          </p:cNvPr>
          <p:cNvSpPr txBox="1"/>
          <p:nvPr/>
        </p:nvSpPr>
        <p:spPr>
          <a:xfrm>
            <a:off x="7693973" y="317500"/>
            <a:ext cx="2811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Nitrogen pre-cooling</a:t>
            </a:r>
            <a:endParaRPr lang="ru-RU" sz="24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484313-6B5D-481C-95BF-3238167CBCED}"/>
              </a:ext>
            </a:extLst>
          </p:cNvPr>
          <p:cNvSpPr txBox="1"/>
          <p:nvPr/>
        </p:nvSpPr>
        <p:spPr>
          <a:xfrm>
            <a:off x="9099550" y="1409700"/>
            <a:ext cx="2695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From 300 K to 100 K</a:t>
            </a:r>
            <a:endParaRPr lang="ru-R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706E45-117F-48B0-9FC1-2AF406A460A7}"/>
              </a:ext>
            </a:extLst>
          </p:cNvPr>
          <p:cNvSpPr txBox="1"/>
          <p:nvPr/>
        </p:nvSpPr>
        <p:spPr>
          <a:xfrm>
            <a:off x="9194800" y="2387600"/>
            <a:ext cx="2712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amount of LN2</a:t>
            </a:r>
          </a:p>
          <a:p>
            <a:r>
              <a:rPr lang="en-US" sz="2400" dirty="0"/>
              <a:t>~8000 liters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AA1AA7-E638-48A8-B978-224AA05B0B95}"/>
              </a:ext>
            </a:extLst>
          </p:cNvPr>
          <p:cNvSpPr txBox="1"/>
          <p:nvPr/>
        </p:nvSpPr>
        <p:spPr>
          <a:xfrm>
            <a:off x="9309100" y="4000500"/>
            <a:ext cx="2425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 K/hour constant</a:t>
            </a:r>
            <a:endParaRPr lang="ru-RU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F245A-FEFF-4BDA-B4F8-5841377632E8}"/>
              </a:ext>
            </a:extLst>
          </p:cNvPr>
          <p:cNvSpPr txBox="1"/>
          <p:nvPr/>
        </p:nvSpPr>
        <p:spPr>
          <a:xfrm>
            <a:off x="8461111" y="5094357"/>
            <a:ext cx="32737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20 K between inlet and outlet</a:t>
            </a:r>
          </a:p>
          <a:p>
            <a:r>
              <a:rPr lang="en-US" sz="2000" dirty="0"/>
              <a:t>constant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7243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048E04-843B-4D6E-BE20-83E770E74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5725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6739CB-3309-4794-A881-23026D1B45E1}"/>
              </a:ext>
            </a:extLst>
          </p:cNvPr>
          <p:cNvSpPr txBox="1"/>
          <p:nvPr/>
        </p:nvSpPr>
        <p:spPr>
          <a:xfrm>
            <a:off x="7693973" y="317500"/>
            <a:ext cx="2608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Helium pre-cooling</a:t>
            </a:r>
            <a:endParaRPr lang="ru-RU" sz="24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D6EB6A-487A-4299-805E-8550E994B71D}"/>
              </a:ext>
            </a:extLst>
          </p:cNvPr>
          <p:cNvSpPr txBox="1"/>
          <p:nvPr/>
        </p:nvSpPr>
        <p:spPr>
          <a:xfrm>
            <a:off x="7576862" y="1091368"/>
            <a:ext cx="2616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From 100 K to 4.5 K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D84930-B625-4934-B352-1AE2F7F4FD17}"/>
              </a:ext>
            </a:extLst>
          </p:cNvPr>
          <p:cNvSpPr txBox="1"/>
          <p:nvPr/>
        </p:nvSpPr>
        <p:spPr>
          <a:xfrm>
            <a:off x="7672209" y="1814852"/>
            <a:ext cx="2425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 K/hour constant</a:t>
            </a:r>
            <a:endParaRPr lang="ru-RU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5489DF-2754-4D15-9F90-A8B85C07B3A6}"/>
              </a:ext>
            </a:extLst>
          </p:cNvPr>
          <p:cNvSpPr txBox="1"/>
          <p:nvPr/>
        </p:nvSpPr>
        <p:spPr>
          <a:xfrm>
            <a:off x="7800042" y="2538336"/>
            <a:ext cx="3884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 K between inlet and outlet</a:t>
            </a:r>
          </a:p>
          <a:p>
            <a:r>
              <a:rPr lang="en-US" sz="2400" dirty="0"/>
              <a:t>constant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463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CF20E76-047A-442C-8E08-0FAB018DE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11" y="698500"/>
            <a:ext cx="7764828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18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29FB77-3846-4498-A932-F86FBCA46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311" y="0"/>
            <a:ext cx="9424797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56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9ACD8B-4A6A-4B89-9F01-00D79D557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0737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A0D52A-D948-41BD-A1C8-79A0D6D48527}"/>
              </a:ext>
            </a:extLst>
          </p:cNvPr>
          <p:cNvSpPr txBox="1"/>
          <p:nvPr/>
        </p:nvSpPr>
        <p:spPr>
          <a:xfrm>
            <a:off x="9271000" y="4648200"/>
            <a:ext cx="27297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Total amount of </a:t>
            </a:r>
            <a:r>
              <a:rPr lang="en-US" sz="2400" b="1" u="sng" dirty="0" err="1"/>
              <a:t>Lhe</a:t>
            </a:r>
            <a:endParaRPr lang="en-US" sz="2400" b="1" u="sng" dirty="0"/>
          </a:p>
          <a:p>
            <a:r>
              <a:rPr lang="en-US" sz="2400" b="1" u="sng" dirty="0"/>
              <a:t>~7000 liters</a:t>
            </a:r>
            <a:endParaRPr lang="ru-RU" sz="2400" b="1" u="sng" dirty="0"/>
          </a:p>
        </p:txBody>
      </p:sp>
    </p:spTree>
    <p:extLst>
      <p:ext uri="{BB962C8B-B14F-4D97-AF65-F5344CB8AC3E}">
        <p14:creationId xmlns:p14="http://schemas.microsoft.com/office/powerpoint/2010/main" val="3081247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54</Words>
  <Application>Microsoft Office PowerPoint</Application>
  <PresentationFormat>Широкоэкранный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 Емельянов</dc:creator>
  <cp:lastModifiedBy>Никита Емельянов</cp:lastModifiedBy>
  <cp:revision>3</cp:revision>
  <dcterms:created xsi:type="dcterms:W3CDTF">2020-02-19T11:24:57Z</dcterms:created>
  <dcterms:modified xsi:type="dcterms:W3CDTF">2020-02-19T11:49:30Z</dcterms:modified>
</cp:coreProperties>
</file>