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3E"/>
    <a:srgbClr val="2A20EC"/>
    <a:srgbClr val="9CA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4512C-7277-4AC9-AD06-CA8A1F29629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2F18D-4B64-49F1-8695-DD4D2F850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53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A5CA-20B6-4D1E-AB5D-47EAB575958C}" type="datetime1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678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6D-8817-473A-A31B-A2C0F0445999}" type="datetime1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97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614-D194-4EC1-AB3F-EBEA3814E70F}" type="datetime1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69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19C-B4E8-4BC6-95C3-3B39B084F30D}" type="datetime1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09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8E84-10CF-4D9B-A640-96441ED316D0}" type="datetime1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70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B472-9CF3-47E8-9BA1-29762ECACD1A}" type="datetime1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23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969-20AD-4D41-A0AB-2421609894B5}" type="datetime1">
              <a:rPr lang="ru-RU" smtClean="0"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72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FEF78-8FCB-4199-B6F3-B16787E7490C}" type="datetime1">
              <a:rPr lang="ru-RU" smtClean="0"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83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8D73-6286-4C5D-A84E-0F63B1C7419D}" type="datetime1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2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9338-FB5A-4DC9-9D68-BFC4BDE257E0}" type="datetime1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63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F8A9-06BE-4444-B753-07D17B002D94}" type="datetime1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40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526CB-6A7D-4B10-B593-BFAADDD104A9}" type="datetime1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F83A9-66C9-4C7A-A59C-5878B57D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99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3A9-66C9-4C7A-A59C-5878B57D1AEC}" type="slidenum">
              <a:rPr lang="ru-RU" smtClean="0"/>
              <a:t>1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78" y="188640"/>
            <a:ext cx="8670845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46418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</dc:creator>
  <cp:lastModifiedBy>Серг</cp:lastModifiedBy>
  <cp:revision>9</cp:revision>
  <dcterms:created xsi:type="dcterms:W3CDTF">2019-04-25T09:57:14Z</dcterms:created>
  <dcterms:modified xsi:type="dcterms:W3CDTF">2020-04-08T08:47:25Z</dcterms:modified>
</cp:coreProperties>
</file>