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-912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285159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753c548e7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753c548e7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753c548e7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753c548e7e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753c548e7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753c548e7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753c548e7e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753c548e7e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753c548e7e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753c548e7e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53c548e7e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753c548e7e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753c548e7e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753c548e7e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84659ef213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84659ef213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indico.jinr.ru/event/1012/contributions/26/attachments/92/97/energy_distributions_FHCal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jinr.ru/event/1012/contributions/26/attachments/92/97/energy_distributions_FHCal.pdf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jinr.ru/event/1013/contributions/29/attachments/95/100/CentralityEstimationMPD.pdf" TargetMode="External"/><Relationship Id="rId4" Type="http://schemas.openxmlformats.org/officeDocument/2006/relationships/hyperlink" Target="https://indico.jinr.ru/event/1129/" TargetMode="External"/><Relationship Id="rId5" Type="http://schemas.openxmlformats.org/officeDocument/2006/relationships/hyperlink" Target="https://git.jinr.ru/nica/mpdroot/-/blob/pro/macro/physical_analysis/Flow/Utilities/get_centrality.C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jinr.ru/event/1013/contributions/29/attachments/95/100/CentralityEstimationMPD.pdf" TargetMode="External"/><Relationship Id="rId4" Type="http://schemas.openxmlformats.org/officeDocument/2006/relationships/hyperlink" Target="https://indico.jinr.ru/event/1129/" TargetMode="External"/><Relationship Id="rId5" Type="http://schemas.openxmlformats.org/officeDocument/2006/relationships/hyperlink" Target="https://git.jinr.ru/nica/mpdroot/-/blob/pro/macro/physical_analysis/Flow/Utilities/get_centrality.C" TargetMode="External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cds.cern.ch/record/263662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>
                <a:solidFill>
                  <a:srgbClr val="0000FF"/>
                </a:solidFill>
              </a:rPr>
              <a:t>Centrality determination</a:t>
            </a:r>
            <a:endParaRPr dirty="0">
              <a:solidFill>
                <a:srgbClr val="0000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>
                <a:solidFill>
                  <a:srgbClr val="0000FF"/>
                </a:solidFill>
              </a:rPr>
              <a:t>within MpdRoot</a:t>
            </a:r>
            <a:endParaRPr dirty="0">
              <a:solidFill>
                <a:srgbClr val="0000FF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urgent task for </a:t>
            </a:r>
            <a:r>
              <a:rPr lang="ru" dirty="0" smtClean="0"/>
              <a:t>PWG-1</a:t>
            </a:r>
            <a:endParaRPr lang="en-US" dirty="0" smtClean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Evgeniy</a:t>
            </a:r>
            <a:r>
              <a:rPr lang="en-US" dirty="0" smtClean="0"/>
              <a:t> </a:t>
            </a:r>
            <a:r>
              <a:rPr lang="en-US" dirty="0" err="1" smtClean="0"/>
              <a:t>Andronov</a:t>
            </a:r>
            <a:r>
              <a:rPr lang="en-US" dirty="0" smtClean="0"/>
              <a:t>, Igor’ </a:t>
            </a:r>
            <a:r>
              <a:rPr lang="en-US" dirty="0" err="1" smtClean="0"/>
              <a:t>Altsybeev</a:t>
            </a:r>
            <a:r>
              <a:rPr lang="en-US" dirty="0" smtClean="0"/>
              <a:t>, </a:t>
            </a:r>
            <a:r>
              <a:rPr lang="en-US" dirty="0" err="1" smtClean="0"/>
              <a:t>Daria</a:t>
            </a:r>
            <a:r>
              <a:rPr lang="en-US" dirty="0" smtClean="0"/>
              <a:t> </a:t>
            </a:r>
            <a:r>
              <a:rPr lang="en-US" dirty="0" err="1" smtClean="0"/>
              <a:t>Prohorova</a:t>
            </a:r>
            <a:endParaRPr lang="en-US" dirty="0" smtClean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/>
            <a:r>
              <a:rPr lang="en-US" sz="2000" b="1" dirty="0"/>
              <a:t>Thursday,  the 30</a:t>
            </a:r>
            <a:r>
              <a:rPr lang="en-US" sz="2000" b="1" baseline="30000" dirty="0"/>
              <a:t>th</a:t>
            </a:r>
            <a:r>
              <a:rPr lang="en-US" sz="2000" b="1" dirty="0"/>
              <a:t> of April 2020,</a:t>
            </a:r>
            <a:r>
              <a:rPr lang="ru-RU" sz="2000" b="1" dirty="0"/>
              <a:t> </a:t>
            </a:r>
            <a:r>
              <a:rPr lang="ru-RU" sz="2000" dirty="0"/>
              <a:t>1</a:t>
            </a:r>
            <a:r>
              <a:rPr lang="en-US" sz="2000" dirty="0"/>
              <a:t>7</a:t>
            </a:r>
            <a:r>
              <a:rPr lang="ru-RU" sz="2000" dirty="0"/>
              <a:t>:</a:t>
            </a:r>
            <a:r>
              <a:rPr lang="en-US" sz="2000" dirty="0"/>
              <a:t>3</a:t>
            </a:r>
            <a:r>
              <a:rPr lang="ru-RU" sz="2000" dirty="0"/>
              <a:t>0-18:30</a:t>
            </a:r>
            <a:r>
              <a:rPr lang="en-US" sz="2000" dirty="0"/>
              <a:t>,</a:t>
            </a:r>
            <a:r>
              <a:rPr lang="ru-RU" sz="2000" dirty="0"/>
              <a:t> </a:t>
            </a:r>
            <a:r>
              <a:rPr lang="ru-RU" sz="2000" b="1" dirty="0"/>
              <a:t> </a:t>
            </a:r>
            <a:r>
              <a:rPr lang="en-US" sz="2000" b="1" dirty="0"/>
              <a:t>PWG1 regular meeting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1</a:t>
            </a:fld>
            <a:endParaRPr/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00" y="410369"/>
            <a:ext cx="1587500" cy="812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Approaches to determine “centrality” in Monte Carlo</a:t>
            </a: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ru"/>
              <a:t>Impact parameter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ru"/>
              <a:t>FHCal response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ru"/>
              <a:t>Multiplicity in TPC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We need </a:t>
            </a:r>
            <a:r>
              <a:rPr lang="ru">
                <a:solidFill>
                  <a:srgbClr val="FF0000"/>
                </a:solidFill>
              </a:rPr>
              <a:t>ASAP</a:t>
            </a:r>
            <a:r>
              <a:rPr lang="ru"/>
              <a:t> a proper programming method within MpdRoot (e.g. event-&gt;GetCentrality(“approach”)) that would specify to what centrality a given event corresponds according to a given approach.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The problem is that datasets have to be additionally calibrated (e.g. for multiplicity method). The question - can this calibration be performed on-the-go or does MC production have to be calibrated as a whole at the first stage and only afterwards ‘users’ can work with it.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Approaches to determine “centrality” in Monte Carlo</a:t>
            </a: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ru"/>
              <a:t>Impact parameter - </a:t>
            </a:r>
            <a:r>
              <a:rPr lang="ru">
                <a:solidFill>
                  <a:srgbClr val="6AA84F"/>
                </a:solidFill>
              </a:rPr>
              <a:t>easily accessible </a:t>
            </a:r>
            <a:r>
              <a:rPr lang="ru"/>
              <a:t>by any analyzer (if impact parameter is properly written in production).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What can be done:</a:t>
            </a:r>
            <a:endParaRPr/>
          </a:p>
          <a:p>
            <a:pPr marL="9144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estimate percentiles of impact parameter distribution for wanted reactions (Pb+Pb, Bi+Bi, Au+Au)</a:t>
            </a:r>
            <a:endParaRPr/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estimate N_part and N_coll for these classes using standard Glauber approach</a:t>
            </a:r>
            <a:endParaRPr/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compare with alternative versions of Glauber</a:t>
            </a:r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Approaches to determine “centrality” in Monte Carlo</a:t>
            </a:r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arenR" startAt="2"/>
            </a:pPr>
            <a:r>
              <a:rPr lang="ru"/>
              <a:t>FHCal response - suggested by INR team method of correlations between transverse and longitudinal energy deposition in calorimeters, see MPD Physics Seminar - </a:t>
            </a:r>
            <a:r>
              <a:rPr lang="ru" u="sng">
                <a:solidFill>
                  <a:schemeClr val="hlink"/>
                </a:solidFill>
                <a:hlinkClick r:id="rId3"/>
              </a:rPr>
              <a:t>https://indico.jinr.ru/event/1012/contributions/26/attachments/92/97/energy_distributions_FHCal.pdf</a:t>
            </a:r>
            <a:r>
              <a:rPr lang="ru"/>
              <a:t> 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FHCal geometry is already in MpdRoot.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ru"/>
              <a:t>We need manpower to implement this method to MpdRoot so that any analyzer would be able to get centrality measured by FHCal.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Approaches to determine “centrality” in Monte Carlo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arenR" startAt="2"/>
            </a:pPr>
            <a:r>
              <a:rPr lang="ru"/>
              <a:t>FHCal response - suggested by INR team method of correlations between transverse and longitudinal energy deposition in calorimeters, see MPD Physics Seminar - </a:t>
            </a:r>
            <a:r>
              <a:rPr lang="ru" u="sng">
                <a:solidFill>
                  <a:schemeClr val="hlink"/>
                </a:solidFill>
                <a:hlinkClick r:id="rId3"/>
              </a:rPr>
              <a:t>https://indico.jinr.ru/event/1012/contributions/26/attachments/92/97/energy_distributions_FHCal.pdf</a:t>
            </a:r>
            <a:r>
              <a:rPr lang="ru"/>
              <a:t> 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FHCal geometry is already in MpdRoot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We need manpower to implement this method to MpdRoot so that any analyzer would be able to get centrality measured by FHCal.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74224" y="1152475"/>
            <a:ext cx="5852474" cy="3810000"/>
          </a:xfrm>
          <a:prstGeom prst="rect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85" name="Google Shape;85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Approaches to determine “centrality” in Monte Carlo</a:t>
            </a:r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arenR" startAt="3"/>
            </a:pPr>
            <a:r>
              <a:rPr lang="ru"/>
              <a:t>Multiplicity in TPC - suggested by MEPHI/GSI/INR team method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see a number of reports, e.g. at MPD Physics seminar: </a:t>
            </a:r>
            <a:r>
              <a:rPr lang="ru" u="sng">
                <a:solidFill>
                  <a:schemeClr val="hlink"/>
                </a:solidFill>
                <a:hlinkClick r:id="rId3"/>
              </a:rPr>
              <a:t>https://indico.jinr.ru/event/1013/contributions/29/attachments/95/100/CentralityEstimationMPD.pdf</a:t>
            </a:r>
            <a:r>
              <a:rPr lang="ru"/>
              <a:t> 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or PWG1 meeting: </a:t>
            </a:r>
            <a:r>
              <a:rPr lang="ru" u="sng">
                <a:solidFill>
                  <a:schemeClr val="hlink"/>
                </a:solidFill>
                <a:hlinkClick r:id="rId4"/>
              </a:rPr>
              <a:t>https://indico.jinr.ru/event/1129/</a:t>
            </a:r>
            <a:r>
              <a:rPr lang="ru"/>
              <a:t>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It has already been tested with MpdRoot to some extent (see </a:t>
            </a:r>
            <a:r>
              <a:rPr lang="ru" u="sng">
                <a:solidFill>
                  <a:schemeClr val="accent5"/>
                </a:solidFill>
                <a:hlinkClick r:id="rId5"/>
              </a:rPr>
              <a:t>https://git.jinr.ru/nica/mpdroot/-/blob/pro/macro/physical_analysis/Flow/Utilities/get_centrality.C</a:t>
            </a:r>
            <a:r>
              <a:rPr lang="ru"/>
              <a:t> 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ru"/>
              <a:t>Needed to be propagated as a common method to be able to call from MpdEvent</a:t>
            </a:r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Approaches to determine “centrality” in Monte Carlo</a:t>
            </a:r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arenR" startAt="3"/>
            </a:pPr>
            <a:r>
              <a:rPr lang="ru"/>
              <a:t>Multiplicity in TPC - suggested by MEPHI/GSI/INR team method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see a number of reports, e.g. at MPD Physics seminar: </a:t>
            </a:r>
            <a:r>
              <a:rPr lang="ru" u="sng">
                <a:solidFill>
                  <a:schemeClr val="hlink"/>
                </a:solidFill>
                <a:hlinkClick r:id="rId3"/>
              </a:rPr>
              <a:t>https://indico.jinr.ru/event/1013/contributions/29/attachments/95/100/CentralityEstimationMPD.pdf</a:t>
            </a:r>
            <a:r>
              <a:rPr lang="ru"/>
              <a:t> 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ru"/>
              <a:t>or PWG1 meeting: </a:t>
            </a:r>
            <a:r>
              <a:rPr lang="ru" u="sng">
                <a:solidFill>
                  <a:schemeClr val="hlink"/>
                </a:solidFill>
                <a:hlinkClick r:id="rId4"/>
              </a:rPr>
              <a:t>https://indico.jinr.ru/event/1129/</a:t>
            </a:r>
            <a:r>
              <a:rPr lang="ru"/>
              <a:t>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It has already been tested with MpdRoot to some extent (see </a:t>
            </a:r>
            <a:r>
              <a:rPr lang="ru" u="sng">
                <a:solidFill>
                  <a:schemeClr val="accent5"/>
                </a:solidFill>
                <a:hlinkClick r:id="rId5"/>
              </a:rPr>
              <a:t>https://git.jinr.ru/nica/mpdroot/-/blob/pro/macro/physical_analysis/Flow/Utilities/get_centrality.C</a:t>
            </a:r>
            <a:r>
              <a:rPr lang="ru"/>
              <a:t> 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Needed to be propagated as a common method to be able to call from MpdEvent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9" name="Google Shape;99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454100" y="1570050"/>
            <a:ext cx="6689900" cy="3164124"/>
          </a:xfrm>
          <a:prstGeom prst="rect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00" name="Google Shape;100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Tasks</a:t>
            </a:r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We </a:t>
            </a:r>
            <a:r>
              <a:rPr lang="ru" u="sng"/>
              <a:t>urgently</a:t>
            </a:r>
            <a:r>
              <a:rPr lang="ru"/>
              <a:t> need a common effort from INR, MEPHI and software development groups of MPD.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ru"/>
              <a:t>Once these methods are implemented within MpdRoot, we would need a manpower to test these approaches.</a:t>
            </a:r>
            <a:endParaRPr/>
          </a:p>
        </p:txBody>
      </p:sp>
      <p:sp>
        <p:nvSpPr>
          <p:cNvPr id="107" name="Google Shape;107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Example: centrality determination in ALICE</a:t>
            </a:r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"/>
              <a:t>Public note “Centrality determination in heavy ion collisions” - </a:t>
            </a:r>
            <a:r>
              <a:rPr lang="ru" sz="1100" u="sng">
                <a:solidFill>
                  <a:schemeClr val="hlink"/>
                </a:solidFill>
                <a:hlinkClick r:id="rId3"/>
              </a:rPr>
              <a:t>http://cds.cern.ch/record/2636623</a:t>
            </a:r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549</Words>
  <Application>Microsoft Macintosh PowerPoint</Application>
  <PresentationFormat>On-screen Show (16:9)</PresentationFormat>
  <Paragraphs>54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Simple Light</vt:lpstr>
      <vt:lpstr>Centrality determination within MpdRoot</vt:lpstr>
      <vt:lpstr>Approaches to determine “centrality” in Monte Carlo</vt:lpstr>
      <vt:lpstr>Approaches to determine “centrality” in Monte Carlo</vt:lpstr>
      <vt:lpstr>Approaches to determine “centrality” in Monte Carlo</vt:lpstr>
      <vt:lpstr>Approaches to determine “centrality” in Monte Carlo</vt:lpstr>
      <vt:lpstr>Approaches to determine “centrality” in Monte Carlo</vt:lpstr>
      <vt:lpstr>Approaches to determine “centrality” in Monte Carlo</vt:lpstr>
      <vt:lpstr>Tasks</vt:lpstr>
      <vt:lpstr>Example: centrality determination in ALICE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Centrality determination within MpdRoot</dc:title>
  <cp:lastModifiedBy>Grigory</cp:lastModifiedBy>
  <cp:revision>1</cp:revision>
  <dcterms:modified xsi:type="dcterms:W3CDTF">2020-04-30T13:14:08Z</dcterms:modified>
</cp:coreProperties>
</file>