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E8D22-E814-4790-9B90-AECE3DCC3D6B}" type="datetimeFigureOut">
              <a:rPr lang="ru-RU" smtClean="0"/>
              <a:pPr/>
              <a:t>02.07.2017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48FD6-B0D5-4431-B715-4F2EF3609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8573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PERIODIC   SOLUTIONS   IN    PROBLEMS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smtClean="0">
                <a:solidFill>
                  <a:schemeClr val="bg1"/>
                </a:solidFill>
              </a:rPr>
              <a:t>OF ISOTHERMAL  </a:t>
            </a:r>
            <a:r>
              <a:rPr lang="en-US" b="1" dirty="0" smtClean="0">
                <a:solidFill>
                  <a:schemeClr val="bg1"/>
                </a:solidFill>
              </a:rPr>
              <a:t>FILTRATION   OF  HYDROCARBON MIXTURES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857628"/>
            <a:ext cx="6915176" cy="190025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V.M. </a:t>
            </a:r>
            <a:r>
              <a:rPr lang="en-US" dirty="0" err="1"/>
              <a:t>Zaichenko</a:t>
            </a:r>
            <a:r>
              <a:rPr lang="en-US" dirty="0"/>
              <a:t>, D.A. </a:t>
            </a:r>
            <a:r>
              <a:rPr lang="en-US" dirty="0" err="1"/>
              <a:t>Molchanov</a:t>
            </a:r>
            <a:r>
              <a:rPr lang="en-US" dirty="0"/>
              <a:t>, </a:t>
            </a:r>
            <a:r>
              <a:rPr lang="en-US" dirty="0" err="1"/>
              <a:t>Yu.V</a:t>
            </a:r>
            <a:r>
              <a:rPr lang="en-US" dirty="0"/>
              <a:t>. </a:t>
            </a:r>
            <a:r>
              <a:rPr lang="en-US" dirty="0" err="1"/>
              <a:t>Pazyuk</a:t>
            </a:r>
            <a:r>
              <a:rPr lang="en-US" dirty="0"/>
              <a:t>, V.N. </a:t>
            </a:r>
            <a:r>
              <a:rPr lang="en-US" dirty="0" err="1"/>
              <a:t>Sokotushchenko</a:t>
            </a:r>
            <a:r>
              <a:rPr lang="en-US" dirty="0"/>
              <a:t>, V.M. </a:t>
            </a:r>
            <a:r>
              <a:rPr lang="en-US" dirty="0" err="1"/>
              <a:t>Torchinsky</a:t>
            </a:r>
            <a:endParaRPr lang="en-US" dirty="0"/>
          </a:p>
          <a:p>
            <a:r>
              <a:rPr lang="en-US" dirty="0"/>
              <a:t>JIHT, </a:t>
            </a:r>
            <a:r>
              <a:rPr lang="en-US" dirty="0" smtClean="0"/>
              <a:t>Moscow</a:t>
            </a:r>
            <a:endParaRPr lang="ru-RU" dirty="0" smtClean="0"/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work is supported by RFBR (project № 17-08- 01270)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system of equations for the filtration of a 2-phase mixture in the one-dimensional case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1400" dirty="0" smtClean="0"/>
              <a:t>                                                        </a:t>
            </a:r>
          </a:p>
          <a:p>
            <a:pPr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 </a:t>
            </a:r>
            <a:r>
              <a:rPr lang="en-US" sz="1400" b="1" i="1" dirty="0" smtClean="0">
                <a:solidFill>
                  <a:schemeClr val="bg1"/>
                </a:solidFill>
              </a:rPr>
              <a:t>                                                                                         -   density, viscosity, pressure, and the velocity vectors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000240"/>
            <a:ext cx="3143272" cy="785818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000372"/>
            <a:ext cx="3271109" cy="804544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000504"/>
            <a:ext cx="6391821" cy="857256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929198"/>
            <a:ext cx="6886247" cy="857256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6357958"/>
            <a:ext cx="3428144" cy="352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Mathematical modeling of filtering 2-phase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3-component mixture of hydrocarbons 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 rotWithShape="1">
          <a:blip r:embed="rId2"/>
          <a:srcRect l="988" t="11295" r="26340" b="8886"/>
          <a:stretch/>
        </p:blipFill>
        <p:spPr bwMode="auto">
          <a:xfrm>
            <a:off x="214282" y="1428736"/>
            <a:ext cx="8286808" cy="54292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5200" b="1" dirty="0" smtClean="0">
                <a:solidFill>
                  <a:schemeClr val="bg1"/>
                </a:solidFill>
              </a:rPr>
              <a:t>   THANKS  FOR  ATTENTION!</a:t>
            </a:r>
            <a:endParaRPr lang="ru-RU" sz="5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83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PERIODIC   SOLUTIONS   IN    PROBLEMS OF ISOTHERMAL  FILTRATION   OF  HYDROCARBON MIXTURES</vt:lpstr>
      <vt:lpstr> system of equations for the filtration of a 2-phase mixture in the one-dimensional case</vt:lpstr>
      <vt:lpstr>Mathematical modeling of filtering 2-phase  3-component mixture of hydrocarbons 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  SOLUTIONS   IN ISOTHERMAL   PROBLEMS FILTRATION   OF  HYDROCARBON MIXTURES</dc:title>
  <dc:creator>Юлия</dc:creator>
  <cp:lastModifiedBy>Юлия</cp:lastModifiedBy>
  <cp:revision>19</cp:revision>
  <dcterms:created xsi:type="dcterms:W3CDTF">2017-06-27T05:54:32Z</dcterms:created>
  <dcterms:modified xsi:type="dcterms:W3CDTF">2017-07-02T17:43:04Z</dcterms:modified>
</cp:coreProperties>
</file>