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1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DC17-6826-429D-83BC-447B22CAF55D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B8849-B615-4D09-BD38-3D348769D9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B8849-B615-4D09-BD38-3D348769D9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CB03-E640-4784-A139-7719EDDFFF7A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F5FE-CA20-4416-AC5C-F0A6FAB46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44522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400" b="1" dirty="0"/>
              <a:t>Walter Greiner</a:t>
            </a:r>
            <a:r>
              <a:rPr lang="de-DE" sz="2400" dirty="0"/>
              <a:t> </a:t>
            </a:r>
            <a:endParaRPr lang="de-DE" sz="2400" dirty="0" smtClean="0"/>
          </a:p>
          <a:p>
            <a:pPr algn="ctr"/>
            <a:r>
              <a:rPr lang="de-DE" dirty="0" smtClean="0"/>
              <a:t>(</a:t>
            </a:r>
            <a:r>
              <a:rPr lang="de-DE" dirty="0"/>
              <a:t>29 </a:t>
            </a:r>
            <a:r>
              <a:rPr lang="de-DE" dirty="0" err="1"/>
              <a:t>October</a:t>
            </a:r>
            <a:r>
              <a:rPr lang="de-DE" dirty="0"/>
              <a:t> 1935 – 6 </a:t>
            </a:r>
            <a:r>
              <a:rPr lang="de-DE" dirty="0" err="1"/>
              <a:t>October</a:t>
            </a:r>
            <a:r>
              <a:rPr lang="de-DE" dirty="0"/>
              <a:t> 2016)</a:t>
            </a:r>
            <a:endParaRPr lang="ru-RU" dirty="0"/>
          </a:p>
        </p:txBody>
      </p:sp>
      <p:pic>
        <p:nvPicPr>
          <p:cNvPr id="1026" name="Picture 2" descr="C:\PAC\pac\PAC45\Grei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6667500" cy="4802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87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	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Christian Beck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IPHC, Strasbourg, France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Sigurd  Hofmann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de-DE" sz="1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GSI, Darmstadt, Germany</a:t>
            </a: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Guinyun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Kim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KNU 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Kyungpook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National University),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Daegu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South Korea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Alexey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Korsheninnikov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Kurchatov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Institute, Moscow, Russia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Marek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Lewitowicz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GANIL, France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Vladimir </a:t>
            </a:r>
            <a:r>
              <a:rPr kumimoji="0" lang="en-US" altLang="ja-JP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Ostashko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</a:t>
            </a: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INR,Kiev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Ukraine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Claude Petitjean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PSI, Villigen, Switzerland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Fabrice Piquemal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CENBG,</a:t>
            </a: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Bordeaux, France</a:t>
            </a: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Adam Sobiczewski 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- INS, Warsaw, Poland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 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Ivan </a:t>
            </a:r>
            <a:r>
              <a:rPr kumimoji="0" lang="en-US" altLang="ja-JP" sz="1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Štekl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-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IEAP CTU,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Czech Republic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Emanuele Vardaci			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UN, Naples, Italy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Zeblon Z. Vilakazi</a:t>
            </a:r>
            <a:r>
              <a:rPr kumimoji="0" lang="pl-PL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University of the Witwatersrand, </a:t>
            </a:r>
            <a:endParaRPr lang="fr-FR" altLang="ja-JP" sz="1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</a:t>
            </a:r>
            <a:r>
              <a:rPr kumimoji="0" lang="fr-FR" altLang="ja-JP" sz="14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altLang="ja-JP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Johannesburg, South Africa</a:t>
            </a:r>
            <a:endParaRPr kumimoji="0" lang="fr-FR" altLang="ja-JP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ja-JP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US" altLang="ja-JP" sz="12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l-PL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not present at this meeting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50099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000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</a:t>
            </a:r>
            <a:r>
              <a:rPr lang="en-US" altLang="ja-JP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appointed by the JINR:</a:t>
            </a: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Vadim</a:t>
            </a:r>
            <a:r>
              <a:rPr lang="en-US" altLang="ja-JP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altLang="ja-JP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Bednyakov</a:t>
            </a:r>
            <a:r>
              <a:rPr lang="en-US" altLang="ja-JP" sz="1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-Director, DLNP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Sergey 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Dmitriev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FLNR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Mikhail 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Itkis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Vice-Director, JINR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Valery 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Shvetsov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 - Director, FLNP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Tatiana 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Strizh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- Deputy Director, LIT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Victor  </a:t>
            </a:r>
            <a:r>
              <a:rPr lang="en-US" altLang="ja-JP" sz="16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Voronov</a:t>
            </a:r>
            <a:r>
              <a:rPr lang="en-US" altLang="ja-JP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 - Director, BLTP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altLang="ja-JP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84783"/>
            <a:ext cx="4651168" cy="3684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35" y="188640"/>
            <a:ext cx="4815811" cy="6120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932040" y="4149080"/>
            <a:ext cx="3888432" cy="216024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</Words>
  <Application>Microsoft Office PowerPoint</Application>
  <PresentationFormat>Экран (4:3)</PresentationFormat>
  <Paragraphs>63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yakushev</cp:lastModifiedBy>
  <cp:revision>9</cp:revision>
  <dcterms:created xsi:type="dcterms:W3CDTF">2017-01-14T09:33:26Z</dcterms:created>
  <dcterms:modified xsi:type="dcterms:W3CDTF">2017-01-24T11:10:31Z</dcterms:modified>
</cp:coreProperties>
</file>